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8288000" cy="10287000"/>
  <p:notesSz cx="18288000" cy="10287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46" d="100"/>
          <a:sy n="46" d="100"/>
        </p:scale>
        <p:origin x="756" y="5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1/7/2023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E8E3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500" b="0" i="1">
                <a:solidFill>
                  <a:srgbClr val="1C1B1D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4100" b="0" i="0">
                <a:solidFill>
                  <a:srgbClr val="1C1B1D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1/7/2023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500" b="0" i="1">
                <a:solidFill>
                  <a:srgbClr val="1C1B1D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1/7/2023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E8E3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500" b="0" i="1">
                <a:solidFill>
                  <a:srgbClr val="1C1B1D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1/7/2023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5E1A1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bg 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-3511" y="0"/>
            <a:ext cx="4675724" cy="4509475"/>
          </a:xfrm>
          <a:prstGeom prst="rect">
            <a:avLst/>
          </a:prstGeom>
        </p:spPr>
      </p:pic>
      <p:sp>
        <p:nvSpPr>
          <p:cNvPr id="18" name="bg object 18"/>
          <p:cNvSpPr/>
          <p:nvPr/>
        </p:nvSpPr>
        <p:spPr>
          <a:xfrm>
            <a:off x="0" y="11"/>
            <a:ext cx="4672330" cy="4479290"/>
          </a:xfrm>
          <a:custGeom>
            <a:avLst/>
            <a:gdLst/>
            <a:ahLst/>
            <a:cxnLst/>
            <a:rect l="l" t="t" r="r" b="b"/>
            <a:pathLst>
              <a:path w="4672330" h="4479290">
                <a:moveTo>
                  <a:pt x="2349" y="1469517"/>
                </a:moveTo>
                <a:lnTo>
                  <a:pt x="0" y="1469263"/>
                </a:lnTo>
                <a:lnTo>
                  <a:pt x="0" y="1482775"/>
                </a:lnTo>
                <a:lnTo>
                  <a:pt x="2349" y="1469517"/>
                </a:lnTo>
                <a:close/>
              </a:path>
              <a:path w="4672330" h="4479290">
                <a:moveTo>
                  <a:pt x="18605" y="558482"/>
                </a:moveTo>
                <a:lnTo>
                  <a:pt x="152" y="549224"/>
                </a:lnTo>
                <a:lnTo>
                  <a:pt x="0" y="549122"/>
                </a:lnTo>
                <a:lnTo>
                  <a:pt x="0" y="564349"/>
                </a:lnTo>
                <a:lnTo>
                  <a:pt x="11620" y="570293"/>
                </a:lnTo>
                <a:lnTo>
                  <a:pt x="18605" y="558482"/>
                </a:lnTo>
                <a:close/>
              </a:path>
              <a:path w="4672330" h="4479290">
                <a:moveTo>
                  <a:pt x="28549" y="3249472"/>
                </a:moveTo>
                <a:lnTo>
                  <a:pt x="26504" y="3245370"/>
                </a:lnTo>
                <a:lnTo>
                  <a:pt x="24752" y="3241141"/>
                </a:lnTo>
                <a:lnTo>
                  <a:pt x="23291" y="3236798"/>
                </a:lnTo>
                <a:lnTo>
                  <a:pt x="0" y="3231045"/>
                </a:lnTo>
                <a:lnTo>
                  <a:pt x="0" y="3242081"/>
                </a:lnTo>
                <a:lnTo>
                  <a:pt x="28549" y="3249472"/>
                </a:lnTo>
                <a:close/>
              </a:path>
              <a:path w="4672330" h="4479290">
                <a:moveTo>
                  <a:pt x="82511" y="2857500"/>
                </a:moveTo>
                <a:lnTo>
                  <a:pt x="78435" y="2843733"/>
                </a:lnTo>
                <a:lnTo>
                  <a:pt x="25742" y="2837878"/>
                </a:lnTo>
                <a:lnTo>
                  <a:pt x="0" y="2834208"/>
                </a:lnTo>
                <a:lnTo>
                  <a:pt x="0" y="2847619"/>
                </a:lnTo>
                <a:lnTo>
                  <a:pt x="29794" y="2851823"/>
                </a:lnTo>
                <a:lnTo>
                  <a:pt x="82511" y="2857500"/>
                </a:lnTo>
                <a:close/>
              </a:path>
              <a:path w="4672330" h="4479290">
                <a:moveTo>
                  <a:pt x="94005" y="3566337"/>
                </a:moveTo>
                <a:lnTo>
                  <a:pt x="86410" y="3555860"/>
                </a:lnTo>
                <a:lnTo>
                  <a:pt x="58470" y="3542220"/>
                </a:lnTo>
                <a:lnTo>
                  <a:pt x="31965" y="3526421"/>
                </a:lnTo>
                <a:lnTo>
                  <a:pt x="6870" y="3508464"/>
                </a:lnTo>
                <a:lnTo>
                  <a:pt x="0" y="3502622"/>
                </a:lnTo>
                <a:lnTo>
                  <a:pt x="0" y="3506584"/>
                </a:lnTo>
                <a:lnTo>
                  <a:pt x="14541" y="3518827"/>
                </a:lnTo>
                <a:lnTo>
                  <a:pt x="39662" y="3536746"/>
                </a:lnTo>
                <a:lnTo>
                  <a:pt x="66154" y="3552583"/>
                </a:lnTo>
                <a:lnTo>
                  <a:pt x="94005" y="3566337"/>
                </a:lnTo>
                <a:close/>
              </a:path>
              <a:path w="4672330" h="4479290">
                <a:moveTo>
                  <a:pt x="102247" y="1030236"/>
                </a:moveTo>
                <a:lnTo>
                  <a:pt x="62661" y="1025880"/>
                </a:lnTo>
                <a:lnTo>
                  <a:pt x="23279" y="1020343"/>
                </a:lnTo>
                <a:lnTo>
                  <a:pt x="0" y="1016342"/>
                </a:lnTo>
                <a:lnTo>
                  <a:pt x="0" y="1029817"/>
                </a:lnTo>
                <a:lnTo>
                  <a:pt x="19202" y="1033157"/>
                </a:lnTo>
                <a:lnTo>
                  <a:pt x="58813" y="1038821"/>
                </a:lnTo>
                <a:lnTo>
                  <a:pt x="98615" y="1043292"/>
                </a:lnTo>
                <a:lnTo>
                  <a:pt x="100126" y="1039025"/>
                </a:lnTo>
                <a:lnTo>
                  <a:pt x="101333" y="1034669"/>
                </a:lnTo>
                <a:lnTo>
                  <a:pt x="102247" y="1030236"/>
                </a:lnTo>
                <a:close/>
              </a:path>
              <a:path w="4672330" h="4479290">
                <a:moveTo>
                  <a:pt x="124485" y="594499"/>
                </a:moveTo>
                <a:lnTo>
                  <a:pt x="98221" y="588060"/>
                </a:lnTo>
                <a:lnTo>
                  <a:pt x="72402" y="580224"/>
                </a:lnTo>
                <a:lnTo>
                  <a:pt x="47066" y="571017"/>
                </a:lnTo>
                <a:lnTo>
                  <a:pt x="22186" y="560425"/>
                </a:lnTo>
                <a:lnTo>
                  <a:pt x="14503" y="572427"/>
                </a:lnTo>
                <a:lnTo>
                  <a:pt x="39878" y="582510"/>
                </a:lnTo>
                <a:lnTo>
                  <a:pt x="65620" y="591477"/>
                </a:lnTo>
                <a:lnTo>
                  <a:pt x="91719" y="599338"/>
                </a:lnTo>
                <a:lnTo>
                  <a:pt x="118186" y="606107"/>
                </a:lnTo>
                <a:lnTo>
                  <a:pt x="124485" y="594499"/>
                </a:lnTo>
                <a:close/>
              </a:path>
              <a:path w="4672330" h="4479290">
                <a:moveTo>
                  <a:pt x="198678" y="1937067"/>
                </a:moveTo>
                <a:lnTo>
                  <a:pt x="138798" y="1936115"/>
                </a:lnTo>
                <a:lnTo>
                  <a:pt x="80860" y="1934083"/>
                </a:lnTo>
                <a:lnTo>
                  <a:pt x="24790" y="1930806"/>
                </a:lnTo>
                <a:lnTo>
                  <a:pt x="0" y="1928634"/>
                </a:lnTo>
                <a:lnTo>
                  <a:pt x="0" y="1942871"/>
                </a:lnTo>
                <a:lnTo>
                  <a:pt x="24155" y="1944890"/>
                </a:lnTo>
                <a:lnTo>
                  <a:pt x="80238" y="1948116"/>
                </a:lnTo>
                <a:lnTo>
                  <a:pt x="138341" y="1950059"/>
                </a:lnTo>
                <a:lnTo>
                  <a:pt x="198221" y="1950681"/>
                </a:lnTo>
                <a:lnTo>
                  <a:pt x="198678" y="1937067"/>
                </a:lnTo>
                <a:close/>
              </a:path>
              <a:path w="4672330" h="4479290">
                <a:moveTo>
                  <a:pt x="217754" y="1480553"/>
                </a:moveTo>
                <a:lnTo>
                  <a:pt x="163322" y="1479880"/>
                </a:lnTo>
                <a:lnTo>
                  <a:pt x="110274" y="1477962"/>
                </a:lnTo>
                <a:lnTo>
                  <a:pt x="58737" y="1475041"/>
                </a:lnTo>
                <a:lnTo>
                  <a:pt x="8877" y="1471333"/>
                </a:lnTo>
                <a:lnTo>
                  <a:pt x="6146" y="1484871"/>
                </a:lnTo>
                <a:lnTo>
                  <a:pt x="56603" y="1488732"/>
                </a:lnTo>
                <a:lnTo>
                  <a:pt x="108585" y="1491576"/>
                </a:lnTo>
                <a:lnTo>
                  <a:pt x="161963" y="1493443"/>
                </a:lnTo>
                <a:lnTo>
                  <a:pt x="216611" y="1494370"/>
                </a:lnTo>
                <a:lnTo>
                  <a:pt x="217754" y="1480553"/>
                </a:lnTo>
                <a:close/>
              </a:path>
              <a:path w="4672330" h="4479290">
                <a:moveTo>
                  <a:pt x="237147" y="2413228"/>
                </a:moveTo>
                <a:lnTo>
                  <a:pt x="236601" y="2408428"/>
                </a:lnTo>
                <a:lnTo>
                  <a:pt x="235699" y="2403703"/>
                </a:lnTo>
                <a:lnTo>
                  <a:pt x="234442" y="2399042"/>
                </a:lnTo>
                <a:lnTo>
                  <a:pt x="184086" y="2398433"/>
                </a:lnTo>
                <a:lnTo>
                  <a:pt x="134810" y="2396998"/>
                </a:lnTo>
                <a:lnTo>
                  <a:pt x="86690" y="2394750"/>
                </a:lnTo>
                <a:lnTo>
                  <a:pt x="39814" y="2391702"/>
                </a:lnTo>
                <a:lnTo>
                  <a:pt x="0" y="2388349"/>
                </a:lnTo>
                <a:lnTo>
                  <a:pt x="0" y="2402560"/>
                </a:lnTo>
                <a:lnTo>
                  <a:pt x="41821" y="2406015"/>
                </a:lnTo>
                <a:lnTo>
                  <a:pt x="88696" y="2408923"/>
                </a:lnTo>
                <a:lnTo>
                  <a:pt x="136880" y="2411044"/>
                </a:lnTo>
                <a:lnTo>
                  <a:pt x="186372" y="2412454"/>
                </a:lnTo>
                <a:lnTo>
                  <a:pt x="237147" y="2413228"/>
                </a:lnTo>
                <a:close/>
              </a:path>
              <a:path w="4672330" h="4479290">
                <a:moveTo>
                  <a:pt x="241820" y="3283597"/>
                </a:moveTo>
                <a:lnTo>
                  <a:pt x="236080" y="3271824"/>
                </a:lnTo>
                <a:lnTo>
                  <a:pt x="184188" y="3266109"/>
                </a:lnTo>
                <a:lnTo>
                  <a:pt x="132549" y="3258782"/>
                </a:lnTo>
                <a:lnTo>
                  <a:pt x="81165" y="3249841"/>
                </a:lnTo>
                <a:lnTo>
                  <a:pt x="30035" y="3239287"/>
                </a:lnTo>
                <a:lnTo>
                  <a:pt x="35775" y="3251073"/>
                </a:lnTo>
                <a:lnTo>
                  <a:pt x="86906" y="3261614"/>
                </a:lnTo>
                <a:lnTo>
                  <a:pt x="138290" y="3270554"/>
                </a:lnTo>
                <a:lnTo>
                  <a:pt x="189928" y="3277882"/>
                </a:lnTo>
                <a:lnTo>
                  <a:pt x="241820" y="3283597"/>
                </a:lnTo>
                <a:close/>
              </a:path>
              <a:path w="4672330" h="4479290">
                <a:moveTo>
                  <a:pt x="251383" y="3619284"/>
                </a:moveTo>
                <a:lnTo>
                  <a:pt x="243776" y="3608806"/>
                </a:lnTo>
                <a:lnTo>
                  <a:pt x="202311" y="3597884"/>
                </a:lnTo>
                <a:lnTo>
                  <a:pt x="195783" y="3596081"/>
                </a:lnTo>
                <a:lnTo>
                  <a:pt x="168960" y="3588270"/>
                </a:lnTo>
                <a:lnTo>
                  <a:pt x="142532" y="3579368"/>
                </a:lnTo>
                <a:lnTo>
                  <a:pt x="116509" y="3569360"/>
                </a:lnTo>
                <a:lnTo>
                  <a:pt x="90868" y="3558273"/>
                </a:lnTo>
                <a:lnTo>
                  <a:pt x="98475" y="3568750"/>
                </a:lnTo>
                <a:lnTo>
                  <a:pt x="124612" y="3579926"/>
                </a:lnTo>
                <a:lnTo>
                  <a:pt x="151104" y="3590112"/>
                </a:lnTo>
                <a:lnTo>
                  <a:pt x="177952" y="3599319"/>
                </a:lnTo>
                <a:lnTo>
                  <a:pt x="205168" y="3607524"/>
                </a:lnTo>
                <a:lnTo>
                  <a:pt x="211010" y="3609543"/>
                </a:lnTo>
                <a:lnTo>
                  <a:pt x="251383" y="3619284"/>
                </a:lnTo>
                <a:close/>
              </a:path>
              <a:path w="4672330" h="4479290">
                <a:moveTo>
                  <a:pt x="260426" y="615607"/>
                </a:moveTo>
                <a:lnTo>
                  <a:pt x="227342" y="611886"/>
                </a:lnTo>
                <a:lnTo>
                  <a:pt x="194411" y="607148"/>
                </a:lnTo>
                <a:lnTo>
                  <a:pt x="161632" y="601408"/>
                </a:lnTo>
                <a:lnTo>
                  <a:pt x="129032" y="594652"/>
                </a:lnTo>
                <a:lnTo>
                  <a:pt x="122720" y="606259"/>
                </a:lnTo>
                <a:lnTo>
                  <a:pt x="155511" y="613397"/>
                </a:lnTo>
                <a:lnTo>
                  <a:pt x="188480" y="619353"/>
                </a:lnTo>
                <a:lnTo>
                  <a:pt x="221653" y="624128"/>
                </a:lnTo>
                <a:lnTo>
                  <a:pt x="255016" y="627697"/>
                </a:lnTo>
                <a:lnTo>
                  <a:pt x="257073" y="623785"/>
                </a:lnTo>
                <a:lnTo>
                  <a:pt x="258876" y="619747"/>
                </a:lnTo>
                <a:lnTo>
                  <a:pt x="260426" y="615607"/>
                </a:lnTo>
                <a:close/>
              </a:path>
              <a:path w="4672330" h="4479290">
                <a:moveTo>
                  <a:pt x="293154" y="1039545"/>
                </a:moveTo>
                <a:lnTo>
                  <a:pt x="244932" y="1038948"/>
                </a:lnTo>
                <a:lnTo>
                  <a:pt x="198158" y="1037374"/>
                </a:lnTo>
                <a:lnTo>
                  <a:pt x="152920" y="1034783"/>
                </a:lnTo>
                <a:lnTo>
                  <a:pt x="109270" y="1031151"/>
                </a:lnTo>
                <a:lnTo>
                  <a:pt x="107581" y="1035367"/>
                </a:lnTo>
                <a:lnTo>
                  <a:pt x="106362" y="1039723"/>
                </a:lnTo>
                <a:lnTo>
                  <a:pt x="105638" y="1044206"/>
                </a:lnTo>
                <a:lnTo>
                  <a:pt x="149288" y="1047419"/>
                </a:lnTo>
                <a:lnTo>
                  <a:pt x="194729" y="1049807"/>
                </a:lnTo>
                <a:lnTo>
                  <a:pt x="241769" y="1051458"/>
                </a:lnTo>
                <a:lnTo>
                  <a:pt x="290220" y="1052398"/>
                </a:lnTo>
                <a:lnTo>
                  <a:pt x="293154" y="1039545"/>
                </a:lnTo>
                <a:close/>
              </a:path>
              <a:path w="4672330" h="4479290">
                <a:moveTo>
                  <a:pt x="335838" y="2870022"/>
                </a:moveTo>
                <a:lnTo>
                  <a:pt x="331762" y="2856255"/>
                </a:lnTo>
                <a:lnTo>
                  <a:pt x="280466" y="2855544"/>
                </a:lnTo>
                <a:lnTo>
                  <a:pt x="230301" y="2854109"/>
                </a:lnTo>
                <a:lnTo>
                  <a:pt x="181292" y="2851899"/>
                </a:lnTo>
                <a:lnTo>
                  <a:pt x="133515" y="2848864"/>
                </a:lnTo>
                <a:lnTo>
                  <a:pt x="87033" y="2844927"/>
                </a:lnTo>
                <a:lnTo>
                  <a:pt x="91109" y="2858693"/>
                </a:lnTo>
                <a:lnTo>
                  <a:pt x="137528" y="2862643"/>
                </a:lnTo>
                <a:lnTo>
                  <a:pt x="185178" y="2865729"/>
                </a:lnTo>
                <a:lnTo>
                  <a:pt x="234086" y="2867977"/>
                </a:lnTo>
                <a:lnTo>
                  <a:pt x="284289" y="2869400"/>
                </a:lnTo>
                <a:lnTo>
                  <a:pt x="335838" y="2870022"/>
                </a:lnTo>
                <a:close/>
              </a:path>
              <a:path w="4672330" h="4479290">
                <a:moveTo>
                  <a:pt x="380568" y="3880561"/>
                </a:moveTo>
                <a:lnTo>
                  <a:pt x="371309" y="3872077"/>
                </a:lnTo>
                <a:lnTo>
                  <a:pt x="346519" y="3859784"/>
                </a:lnTo>
                <a:lnTo>
                  <a:pt x="322821" y="3845776"/>
                </a:lnTo>
                <a:lnTo>
                  <a:pt x="300228" y="3830066"/>
                </a:lnTo>
                <a:lnTo>
                  <a:pt x="278726" y="3812641"/>
                </a:lnTo>
                <a:lnTo>
                  <a:pt x="289090" y="3822306"/>
                </a:lnTo>
                <a:lnTo>
                  <a:pt x="310324" y="3839438"/>
                </a:lnTo>
                <a:lnTo>
                  <a:pt x="332651" y="3854856"/>
                </a:lnTo>
                <a:lnTo>
                  <a:pt x="356057" y="3868559"/>
                </a:lnTo>
                <a:lnTo>
                  <a:pt x="380568" y="3880561"/>
                </a:lnTo>
                <a:close/>
              </a:path>
              <a:path w="4672330" h="4479290">
                <a:moveTo>
                  <a:pt x="420230" y="623658"/>
                </a:moveTo>
                <a:lnTo>
                  <a:pt x="379768" y="623138"/>
                </a:lnTo>
                <a:lnTo>
                  <a:pt x="340626" y="621880"/>
                </a:lnTo>
                <a:lnTo>
                  <a:pt x="302920" y="619785"/>
                </a:lnTo>
                <a:lnTo>
                  <a:pt x="266763" y="616724"/>
                </a:lnTo>
                <a:lnTo>
                  <a:pt x="261137" y="628129"/>
                </a:lnTo>
                <a:lnTo>
                  <a:pt x="297446" y="631253"/>
                </a:lnTo>
                <a:lnTo>
                  <a:pt x="335457" y="633526"/>
                </a:lnTo>
                <a:lnTo>
                  <a:pt x="374904" y="634949"/>
                </a:lnTo>
                <a:lnTo>
                  <a:pt x="415505" y="635533"/>
                </a:lnTo>
                <a:lnTo>
                  <a:pt x="420230" y="623658"/>
                </a:lnTo>
                <a:close/>
              </a:path>
              <a:path w="4672330" h="4479290">
                <a:moveTo>
                  <a:pt x="454469" y="3651948"/>
                </a:moveTo>
                <a:lnTo>
                  <a:pt x="446862" y="3641471"/>
                </a:lnTo>
                <a:lnTo>
                  <a:pt x="435991" y="3640201"/>
                </a:lnTo>
                <a:lnTo>
                  <a:pt x="425805" y="3638727"/>
                </a:lnTo>
                <a:lnTo>
                  <a:pt x="381558" y="3633495"/>
                </a:lnTo>
                <a:lnTo>
                  <a:pt x="337527" y="3626942"/>
                </a:lnTo>
                <a:lnTo>
                  <a:pt x="293712" y="3619093"/>
                </a:lnTo>
                <a:lnTo>
                  <a:pt x="250113" y="3609937"/>
                </a:lnTo>
                <a:lnTo>
                  <a:pt x="257708" y="3620414"/>
                </a:lnTo>
                <a:lnTo>
                  <a:pt x="299631" y="3629329"/>
                </a:lnTo>
                <a:lnTo>
                  <a:pt x="341757" y="3637064"/>
                </a:lnTo>
                <a:lnTo>
                  <a:pt x="384073" y="3643617"/>
                </a:lnTo>
                <a:lnTo>
                  <a:pt x="426605" y="3648976"/>
                </a:lnTo>
                <a:lnTo>
                  <a:pt x="436778" y="3650450"/>
                </a:lnTo>
                <a:lnTo>
                  <a:pt x="454469" y="3651948"/>
                </a:lnTo>
                <a:close/>
              </a:path>
              <a:path w="4672330" h="4479290">
                <a:moveTo>
                  <a:pt x="462013" y="1472552"/>
                </a:moveTo>
                <a:lnTo>
                  <a:pt x="413092" y="1475625"/>
                </a:lnTo>
                <a:lnTo>
                  <a:pt x="365099" y="1478038"/>
                </a:lnTo>
                <a:lnTo>
                  <a:pt x="318046" y="1479753"/>
                </a:lnTo>
                <a:lnTo>
                  <a:pt x="271945" y="1480693"/>
                </a:lnTo>
                <a:lnTo>
                  <a:pt x="226847" y="1480858"/>
                </a:lnTo>
                <a:lnTo>
                  <a:pt x="225691" y="1494675"/>
                </a:lnTo>
                <a:lnTo>
                  <a:pt x="271030" y="1494091"/>
                </a:lnTo>
                <a:lnTo>
                  <a:pt x="317246" y="1492923"/>
                </a:lnTo>
                <a:lnTo>
                  <a:pt x="364299" y="1491221"/>
                </a:lnTo>
                <a:lnTo>
                  <a:pt x="460857" y="1486369"/>
                </a:lnTo>
                <a:lnTo>
                  <a:pt x="462013" y="1472552"/>
                </a:lnTo>
                <a:close/>
              </a:path>
              <a:path w="4672330" h="4479290">
                <a:moveTo>
                  <a:pt x="464083" y="1942261"/>
                </a:moveTo>
                <a:lnTo>
                  <a:pt x="463550" y="1937931"/>
                </a:lnTo>
                <a:lnTo>
                  <a:pt x="463702" y="1933397"/>
                </a:lnTo>
                <a:lnTo>
                  <a:pt x="463169" y="1929053"/>
                </a:lnTo>
                <a:lnTo>
                  <a:pt x="409892" y="1932330"/>
                </a:lnTo>
                <a:lnTo>
                  <a:pt x="357657" y="1934819"/>
                </a:lnTo>
                <a:lnTo>
                  <a:pt x="306438" y="1936521"/>
                </a:lnTo>
                <a:lnTo>
                  <a:pt x="256247" y="1937435"/>
                </a:lnTo>
                <a:lnTo>
                  <a:pt x="207073" y="1937575"/>
                </a:lnTo>
                <a:lnTo>
                  <a:pt x="206819" y="1951875"/>
                </a:lnTo>
                <a:lnTo>
                  <a:pt x="306997" y="1949640"/>
                </a:lnTo>
                <a:lnTo>
                  <a:pt x="358394" y="1947760"/>
                </a:lnTo>
                <a:lnTo>
                  <a:pt x="410743" y="1945322"/>
                </a:lnTo>
                <a:lnTo>
                  <a:pt x="464083" y="1942261"/>
                </a:lnTo>
                <a:close/>
              </a:path>
              <a:path w="4672330" h="4479290">
                <a:moveTo>
                  <a:pt x="491096" y="3295078"/>
                </a:moveTo>
                <a:lnTo>
                  <a:pt x="489178" y="3291154"/>
                </a:lnTo>
                <a:lnTo>
                  <a:pt x="487959" y="3287026"/>
                </a:lnTo>
                <a:lnTo>
                  <a:pt x="486041" y="3283102"/>
                </a:lnTo>
                <a:lnTo>
                  <a:pt x="435406" y="3282569"/>
                </a:lnTo>
                <a:lnTo>
                  <a:pt x="386067" y="3281146"/>
                </a:lnTo>
                <a:lnTo>
                  <a:pt x="337947" y="3278898"/>
                </a:lnTo>
                <a:lnTo>
                  <a:pt x="290995" y="3275876"/>
                </a:lnTo>
                <a:lnTo>
                  <a:pt x="245160" y="3272129"/>
                </a:lnTo>
                <a:lnTo>
                  <a:pt x="247180" y="3275977"/>
                </a:lnTo>
                <a:lnTo>
                  <a:pt x="248856" y="3279978"/>
                </a:lnTo>
                <a:lnTo>
                  <a:pt x="250215" y="3284105"/>
                </a:lnTo>
                <a:lnTo>
                  <a:pt x="296125" y="3288131"/>
                </a:lnTo>
                <a:lnTo>
                  <a:pt x="343077" y="3291179"/>
                </a:lnTo>
                <a:lnTo>
                  <a:pt x="391172" y="3293338"/>
                </a:lnTo>
                <a:lnTo>
                  <a:pt x="440486" y="3294621"/>
                </a:lnTo>
                <a:lnTo>
                  <a:pt x="491096" y="3295078"/>
                </a:lnTo>
                <a:close/>
              </a:path>
              <a:path w="4672330" h="4479290">
                <a:moveTo>
                  <a:pt x="507606" y="1032141"/>
                </a:moveTo>
                <a:lnTo>
                  <a:pt x="454164" y="1035342"/>
                </a:lnTo>
                <a:lnTo>
                  <a:pt x="401942" y="1037628"/>
                </a:lnTo>
                <a:lnTo>
                  <a:pt x="350977" y="1038974"/>
                </a:lnTo>
                <a:lnTo>
                  <a:pt x="301345" y="1039355"/>
                </a:lnTo>
                <a:lnTo>
                  <a:pt x="298411" y="1052207"/>
                </a:lnTo>
                <a:lnTo>
                  <a:pt x="348183" y="1051902"/>
                </a:lnTo>
                <a:lnTo>
                  <a:pt x="399453" y="1050721"/>
                </a:lnTo>
                <a:lnTo>
                  <a:pt x="451993" y="1048600"/>
                </a:lnTo>
                <a:lnTo>
                  <a:pt x="505561" y="1045476"/>
                </a:lnTo>
                <a:lnTo>
                  <a:pt x="507250" y="1036624"/>
                </a:lnTo>
                <a:lnTo>
                  <a:pt x="507606" y="1032141"/>
                </a:lnTo>
                <a:close/>
              </a:path>
              <a:path w="4672330" h="4479290">
                <a:moveTo>
                  <a:pt x="516928" y="2403678"/>
                </a:moveTo>
                <a:lnTo>
                  <a:pt x="515670" y="2399017"/>
                </a:lnTo>
                <a:lnTo>
                  <a:pt x="514769" y="2394293"/>
                </a:lnTo>
                <a:lnTo>
                  <a:pt x="514223" y="2389492"/>
                </a:lnTo>
                <a:lnTo>
                  <a:pt x="458190" y="2392819"/>
                </a:lnTo>
                <a:lnTo>
                  <a:pt x="403110" y="2395347"/>
                </a:lnTo>
                <a:lnTo>
                  <a:pt x="349097" y="2397087"/>
                </a:lnTo>
                <a:lnTo>
                  <a:pt x="296265" y="2398064"/>
                </a:lnTo>
                <a:lnTo>
                  <a:pt x="244703" y="2398255"/>
                </a:lnTo>
                <a:lnTo>
                  <a:pt x="246722" y="2412631"/>
                </a:lnTo>
                <a:lnTo>
                  <a:pt x="298551" y="2412365"/>
                </a:lnTo>
                <a:lnTo>
                  <a:pt x="351459" y="2411374"/>
                </a:lnTo>
                <a:lnTo>
                  <a:pt x="405472" y="2409621"/>
                </a:lnTo>
                <a:lnTo>
                  <a:pt x="460629" y="2407069"/>
                </a:lnTo>
                <a:lnTo>
                  <a:pt x="516928" y="2403678"/>
                </a:lnTo>
                <a:close/>
              </a:path>
              <a:path w="4672330" h="4479290">
                <a:moveTo>
                  <a:pt x="525360" y="3929011"/>
                </a:moveTo>
                <a:lnTo>
                  <a:pt x="516102" y="3920515"/>
                </a:lnTo>
                <a:lnTo>
                  <a:pt x="480098" y="3911460"/>
                </a:lnTo>
                <a:lnTo>
                  <a:pt x="444677" y="3900652"/>
                </a:lnTo>
                <a:lnTo>
                  <a:pt x="409829" y="3888105"/>
                </a:lnTo>
                <a:lnTo>
                  <a:pt x="375564" y="3873804"/>
                </a:lnTo>
                <a:lnTo>
                  <a:pt x="384835" y="3882301"/>
                </a:lnTo>
                <a:lnTo>
                  <a:pt x="419087" y="3896588"/>
                </a:lnTo>
                <a:lnTo>
                  <a:pt x="453936" y="3909136"/>
                </a:lnTo>
                <a:lnTo>
                  <a:pt x="489356" y="3919944"/>
                </a:lnTo>
                <a:lnTo>
                  <a:pt x="525360" y="3929011"/>
                </a:lnTo>
                <a:close/>
              </a:path>
              <a:path w="4672330" h="4479290">
                <a:moveTo>
                  <a:pt x="598258" y="617308"/>
                </a:moveTo>
                <a:lnTo>
                  <a:pt x="553656" y="620052"/>
                </a:lnTo>
                <a:lnTo>
                  <a:pt x="509828" y="621804"/>
                </a:lnTo>
                <a:lnTo>
                  <a:pt x="467233" y="622655"/>
                </a:lnTo>
                <a:lnTo>
                  <a:pt x="425945" y="622706"/>
                </a:lnTo>
                <a:lnTo>
                  <a:pt x="421436" y="635279"/>
                </a:lnTo>
                <a:lnTo>
                  <a:pt x="463511" y="635000"/>
                </a:lnTo>
                <a:lnTo>
                  <a:pt x="506425" y="634022"/>
                </a:lnTo>
                <a:lnTo>
                  <a:pt x="550392" y="632218"/>
                </a:lnTo>
                <a:lnTo>
                  <a:pt x="595122" y="629475"/>
                </a:lnTo>
                <a:lnTo>
                  <a:pt x="598258" y="617308"/>
                </a:lnTo>
                <a:close/>
              </a:path>
              <a:path w="4672330" h="4479290">
                <a:moveTo>
                  <a:pt x="620166" y="2860624"/>
                </a:moveTo>
                <a:lnTo>
                  <a:pt x="616077" y="2846857"/>
                </a:lnTo>
                <a:lnTo>
                  <a:pt x="559193" y="2850350"/>
                </a:lnTo>
                <a:lnTo>
                  <a:pt x="503199" y="2852966"/>
                </a:lnTo>
                <a:lnTo>
                  <a:pt x="448195" y="2854782"/>
                </a:lnTo>
                <a:lnTo>
                  <a:pt x="394284" y="2855887"/>
                </a:lnTo>
                <a:lnTo>
                  <a:pt x="341541" y="2856357"/>
                </a:lnTo>
                <a:lnTo>
                  <a:pt x="345617" y="2870123"/>
                </a:lnTo>
                <a:lnTo>
                  <a:pt x="398703" y="2869844"/>
                </a:lnTo>
                <a:lnTo>
                  <a:pt x="452666" y="2868765"/>
                </a:lnTo>
                <a:lnTo>
                  <a:pt x="507542" y="2866872"/>
                </a:lnTo>
                <a:lnTo>
                  <a:pt x="563359" y="2864167"/>
                </a:lnTo>
                <a:lnTo>
                  <a:pt x="620166" y="2860624"/>
                </a:lnTo>
                <a:close/>
              </a:path>
              <a:path w="4672330" h="4479290">
                <a:moveTo>
                  <a:pt x="691692" y="3663251"/>
                </a:moveTo>
                <a:lnTo>
                  <a:pt x="689686" y="3659505"/>
                </a:lnTo>
                <a:lnTo>
                  <a:pt x="687374" y="3655949"/>
                </a:lnTo>
                <a:lnTo>
                  <a:pt x="684784" y="3652570"/>
                </a:lnTo>
                <a:lnTo>
                  <a:pt x="636638" y="3652126"/>
                </a:lnTo>
                <a:lnTo>
                  <a:pt x="589457" y="3650780"/>
                </a:lnTo>
                <a:lnTo>
                  <a:pt x="543382" y="3648595"/>
                </a:lnTo>
                <a:lnTo>
                  <a:pt x="498602" y="3645649"/>
                </a:lnTo>
                <a:lnTo>
                  <a:pt x="455256" y="3641979"/>
                </a:lnTo>
                <a:lnTo>
                  <a:pt x="462864" y="3652456"/>
                </a:lnTo>
                <a:lnTo>
                  <a:pt x="506120" y="3656076"/>
                </a:lnTo>
                <a:lnTo>
                  <a:pt x="550684" y="3658946"/>
                </a:lnTo>
                <a:lnTo>
                  <a:pt x="596519" y="3661092"/>
                </a:lnTo>
                <a:lnTo>
                  <a:pt x="643547" y="3662515"/>
                </a:lnTo>
                <a:lnTo>
                  <a:pt x="691692" y="3663251"/>
                </a:lnTo>
                <a:close/>
              </a:path>
              <a:path w="4672330" h="4479290">
                <a:moveTo>
                  <a:pt x="712622" y="3958869"/>
                </a:moveTo>
                <a:lnTo>
                  <a:pt x="704049" y="3950182"/>
                </a:lnTo>
                <a:lnTo>
                  <a:pt x="700887" y="3949623"/>
                </a:lnTo>
                <a:lnTo>
                  <a:pt x="689330" y="3948557"/>
                </a:lnTo>
                <a:lnTo>
                  <a:pt x="662838" y="3945166"/>
                </a:lnTo>
                <a:lnTo>
                  <a:pt x="610527" y="3938117"/>
                </a:lnTo>
                <a:lnTo>
                  <a:pt x="567829" y="3930650"/>
                </a:lnTo>
                <a:lnTo>
                  <a:pt x="560603" y="3929049"/>
                </a:lnTo>
                <a:lnTo>
                  <a:pt x="523811" y="3921226"/>
                </a:lnTo>
                <a:lnTo>
                  <a:pt x="533069" y="3929723"/>
                </a:lnTo>
                <a:lnTo>
                  <a:pt x="573036" y="3938092"/>
                </a:lnTo>
                <a:lnTo>
                  <a:pt x="580250" y="3939692"/>
                </a:lnTo>
                <a:lnTo>
                  <a:pt x="620572" y="3946753"/>
                </a:lnTo>
                <a:lnTo>
                  <a:pt x="662813" y="3952671"/>
                </a:lnTo>
                <a:lnTo>
                  <a:pt x="670521" y="3953383"/>
                </a:lnTo>
                <a:lnTo>
                  <a:pt x="692264" y="3955923"/>
                </a:lnTo>
                <a:lnTo>
                  <a:pt x="712622" y="3958869"/>
                </a:lnTo>
                <a:close/>
              </a:path>
              <a:path w="4672330" h="4479290">
                <a:moveTo>
                  <a:pt x="713600" y="4131589"/>
                </a:moveTo>
                <a:lnTo>
                  <a:pt x="702678" y="4125087"/>
                </a:lnTo>
                <a:lnTo>
                  <a:pt x="692365" y="4120146"/>
                </a:lnTo>
                <a:lnTo>
                  <a:pt x="682218" y="4114863"/>
                </a:lnTo>
                <a:lnTo>
                  <a:pt x="672261" y="4109250"/>
                </a:lnTo>
                <a:lnTo>
                  <a:pt x="662495" y="4103306"/>
                </a:lnTo>
                <a:lnTo>
                  <a:pt x="674509" y="4110977"/>
                </a:lnTo>
                <a:lnTo>
                  <a:pt x="713600" y="4131589"/>
                </a:lnTo>
                <a:close/>
              </a:path>
              <a:path w="4672330" h="4479290">
                <a:moveTo>
                  <a:pt x="727697" y="1455940"/>
                </a:moveTo>
                <a:lnTo>
                  <a:pt x="727163" y="1451610"/>
                </a:lnTo>
                <a:lnTo>
                  <a:pt x="727316" y="1447063"/>
                </a:lnTo>
                <a:lnTo>
                  <a:pt x="622808" y="1458671"/>
                </a:lnTo>
                <a:lnTo>
                  <a:pt x="571652" y="1463611"/>
                </a:lnTo>
                <a:lnTo>
                  <a:pt x="521182" y="1467840"/>
                </a:lnTo>
                <a:lnTo>
                  <a:pt x="471373" y="1471269"/>
                </a:lnTo>
                <a:lnTo>
                  <a:pt x="471322" y="1475905"/>
                </a:lnTo>
                <a:lnTo>
                  <a:pt x="470941" y="1480515"/>
                </a:lnTo>
                <a:lnTo>
                  <a:pt x="470230" y="1485087"/>
                </a:lnTo>
                <a:lnTo>
                  <a:pt x="571258" y="1477098"/>
                </a:lnTo>
                <a:lnTo>
                  <a:pt x="622782" y="1472272"/>
                </a:lnTo>
                <a:lnTo>
                  <a:pt x="674903" y="1466761"/>
                </a:lnTo>
                <a:lnTo>
                  <a:pt x="727544" y="1460474"/>
                </a:lnTo>
                <a:lnTo>
                  <a:pt x="727697" y="1455940"/>
                </a:lnTo>
                <a:close/>
              </a:path>
              <a:path w="4672330" h="4479290">
                <a:moveTo>
                  <a:pt x="741641" y="1009929"/>
                </a:moveTo>
                <a:lnTo>
                  <a:pt x="683653" y="1016736"/>
                </a:lnTo>
                <a:lnTo>
                  <a:pt x="626783" y="1022642"/>
                </a:lnTo>
                <a:lnTo>
                  <a:pt x="571068" y="1027645"/>
                </a:lnTo>
                <a:lnTo>
                  <a:pt x="516483" y="1031748"/>
                </a:lnTo>
                <a:lnTo>
                  <a:pt x="514438" y="1045083"/>
                </a:lnTo>
                <a:lnTo>
                  <a:pt x="625538" y="1035177"/>
                </a:lnTo>
                <a:lnTo>
                  <a:pt x="740981" y="1022858"/>
                </a:lnTo>
                <a:lnTo>
                  <a:pt x="741641" y="1009929"/>
                </a:lnTo>
                <a:close/>
              </a:path>
              <a:path w="4672330" h="4479290">
                <a:moveTo>
                  <a:pt x="754049" y="1913966"/>
                </a:moveTo>
                <a:lnTo>
                  <a:pt x="752919" y="1900072"/>
                </a:lnTo>
                <a:lnTo>
                  <a:pt x="657771" y="1911083"/>
                </a:lnTo>
                <a:lnTo>
                  <a:pt x="564692" y="1920151"/>
                </a:lnTo>
                <a:lnTo>
                  <a:pt x="473913" y="1927364"/>
                </a:lnTo>
                <a:lnTo>
                  <a:pt x="473938" y="1932025"/>
                </a:lnTo>
                <a:lnTo>
                  <a:pt x="474306" y="1936661"/>
                </a:lnTo>
                <a:lnTo>
                  <a:pt x="475030" y="1941271"/>
                </a:lnTo>
                <a:lnTo>
                  <a:pt x="565670" y="1934095"/>
                </a:lnTo>
                <a:lnTo>
                  <a:pt x="658583" y="1925078"/>
                </a:lnTo>
                <a:lnTo>
                  <a:pt x="705980" y="1919795"/>
                </a:lnTo>
                <a:lnTo>
                  <a:pt x="754049" y="1913966"/>
                </a:lnTo>
                <a:close/>
              </a:path>
              <a:path w="4672330" h="4479290">
                <a:moveTo>
                  <a:pt x="771766" y="3286010"/>
                </a:moveTo>
                <a:lnTo>
                  <a:pt x="769848" y="3282086"/>
                </a:lnTo>
                <a:lnTo>
                  <a:pt x="768629" y="3277959"/>
                </a:lnTo>
                <a:lnTo>
                  <a:pt x="766711" y="3274034"/>
                </a:lnTo>
                <a:lnTo>
                  <a:pt x="710666" y="3277349"/>
                </a:lnTo>
                <a:lnTo>
                  <a:pt x="655523" y="3279902"/>
                </a:lnTo>
                <a:lnTo>
                  <a:pt x="601294" y="3281718"/>
                </a:lnTo>
                <a:lnTo>
                  <a:pt x="548043" y="3282797"/>
                </a:lnTo>
                <a:lnTo>
                  <a:pt x="495820" y="3283191"/>
                </a:lnTo>
                <a:lnTo>
                  <a:pt x="497725" y="3287115"/>
                </a:lnTo>
                <a:lnTo>
                  <a:pt x="498957" y="3291255"/>
                </a:lnTo>
                <a:lnTo>
                  <a:pt x="500875" y="3295180"/>
                </a:lnTo>
                <a:lnTo>
                  <a:pt x="553097" y="3294786"/>
                </a:lnTo>
                <a:lnTo>
                  <a:pt x="606348" y="3293694"/>
                </a:lnTo>
                <a:lnTo>
                  <a:pt x="660565" y="3291890"/>
                </a:lnTo>
                <a:lnTo>
                  <a:pt x="715721" y="3289338"/>
                </a:lnTo>
                <a:lnTo>
                  <a:pt x="771766" y="3286010"/>
                </a:lnTo>
                <a:close/>
              </a:path>
              <a:path w="4672330" h="4479290">
                <a:moveTo>
                  <a:pt x="794435" y="598843"/>
                </a:moveTo>
                <a:lnTo>
                  <a:pt x="746086" y="604583"/>
                </a:lnTo>
                <a:lnTo>
                  <a:pt x="698601" y="609650"/>
                </a:lnTo>
                <a:lnTo>
                  <a:pt x="651852" y="613943"/>
                </a:lnTo>
                <a:lnTo>
                  <a:pt x="605764" y="617334"/>
                </a:lnTo>
                <a:lnTo>
                  <a:pt x="602627" y="629500"/>
                </a:lnTo>
                <a:lnTo>
                  <a:pt x="648741" y="625779"/>
                </a:lnTo>
                <a:lnTo>
                  <a:pt x="695718" y="621461"/>
                </a:lnTo>
                <a:lnTo>
                  <a:pt x="743496" y="616483"/>
                </a:lnTo>
                <a:lnTo>
                  <a:pt x="791984" y="610806"/>
                </a:lnTo>
                <a:lnTo>
                  <a:pt x="793927" y="602894"/>
                </a:lnTo>
                <a:lnTo>
                  <a:pt x="794435" y="598843"/>
                </a:lnTo>
                <a:close/>
              </a:path>
              <a:path w="4672330" h="4479290">
                <a:moveTo>
                  <a:pt x="821474" y="2374049"/>
                </a:moveTo>
                <a:lnTo>
                  <a:pt x="818781" y="2359876"/>
                </a:lnTo>
                <a:lnTo>
                  <a:pt x="768489" y="2365984"/>
                </a:lnTo>
                <a:lnTo>
                  <a:pt x="669594" y="2376576"/>
                </a:lnTo>
                <a:lnTo>
                  <a:pt x="620941" y="2381072"/>
                </a:lnTo>
                <a:lnTo>
                  <a:pt x="572808" y="2385047"/>
                </a:lnTo>
                <a:lnTo>
                  <a:pt x="525170" y="2388501"/>
                </a:lnTo>
                <a:lnTo>
                  <a:pt x="525716" y="2393289"/>
                </a:lnTo>
                <a:lnTo>
                  <a:pt x="526618" y="2398014"/>
                </a:lnTo>
                <a:lnTo>
                  <a:pt x="527875" y="2402675"/>
                </a:lnTo>
                <a:lnTo>
                  <a:pt x="575271" y="2399296"/>
                </a:lnTo>
                <a:lnTo>
                  <a:pt x="623341" y="2395347"/>
                </a:lnTo>
                <a:lnTo>
                  <a:pt x="672033" y="2390825"/>
                </a:lnTo>
                <a:lnTo>
                  <a:pt x="771144" y="2380170"/>
                </a:lnTo>
                <a:lnTo>
                  <a:pt x="821474" y="2374049"/>
                </a:lnTo>
                <a:close/>
              </a:path>
              <a:path w="4672330" h="4479290">
                <a:moveTo>
                  <a:pt x="842454" y="4174274"/>
                </a:moveTo>
                <a:lnTo>
                  <a:pt x="832218" y="4167568"/>
                </a:lnTo>
                <a:lnTo>
                  <a:pt x="800277" y="4159389"/>
                </a:lnTo>
                <a:lnTo>
                  <a:pt x="768832" y="4149725"/>
                </a:lnTo>
                <a:lnTo>
                  <a:pt x="737882" y="4138574"/>
                </a:lnTo>
                <a:lnTo>
                  <a:pt x="707428" y="4125925"/>
                </a:lnTo>
                <a:lnTo>
                  <a:pt x="718350" y="4132427"/>
                </a:lnTo>
                <a:lnTo>
                  <a:pt x="748588" y="4145229"/>
                </a:lnTo>
                <a:lnTo>
                  <a:pt x="779348" y="4156468"/>
                </a:lnTo>
                <a:lnTo>
                  <a:pt x="810628" y="4166146"/>
                </a:lnTo>
                <a:lnTo>
                  <a:pt x="842454" y="4174274"/>
                </a:lnTo>
                <a:close/>
              </a:path>
              <a:path w="4672330" h="4479290">
                <a:moveTo>
                  <a:pt x="931329" y="2830538"/>
                </a:moveTo>
                <a:lnTo>
                  <a:pt x="927239" y="2816771"/>
                </a:lnTo>
                <a:lnTo>
                  <a:pt x="824992" y="2828391"/>
                </a:lnTo>
                <a:lnTo>
                  <a:pt x="725131" y="2837967"/>
                </a:lnTo>
                <a:lnTo>
                  <a:pt x="627722" y="2845651"/>
                </a:lnTo>
                <a:lnTo>
                  <a:pt x="631799" y="2859430"/>
                </a:lnTo>
                <a:lnTo>
                  <a:pt x="680275" y="2856039"/>
                </a:lnTo>
                <a:lnTo>
                  <a:pt x="729310" y="2852039"/>
                </a:lnTo>
                <a:lnTo>
                  <a:pt x="778916" y="2847454"/>
                </a:lnTo>
                <a:lnTo>
                  <a:pt x="879919" y="2836659"/>
                </a:lnTo>
                <a:lnTo>
                  <a:pt x="931329" y="2830538"/>
                </a:lnTo>
                <a:close/>
              </a:path>
              <a:path w="4672330" h="4479290">
                <a:moveTo>
                  <a:pt x="931684" y="3969562"/>
                </a:moveTo>
                <a:lnTo>
                  <a:pt x="923798" y="3960672"/>
                </a:lnTo>
                <a:lnTo>
                  <a:pt x="873252" y="3960355"/>
                </a:lnTo>
                <a:lnTo>
                  <a:pt x="824153" y="3958945"/>
                </a:lnTo>
                <a:lnTo>
                  <a:pt x="776516" y="3956456"/>
                </a:lnTo>
                <a:lnTo>
                  <a:pt x="730338" y="3952875"/>
                </a:lnTo>
                <a:lnTo>
                  <a:pt x="719467" y="3951605"/>
                </a:lnTo>
                <a:lnTo>
                  <a:pt x="711758" y="3950893"/>
                </a:lnTo>
                <a:lnTo>
                  <a:pt x="720128" y="3958894"/>
                </a:lnTo>
                <a:lnTo>
                  <a:pt x="734847" y="3960520"/>
                </a:lnTo>
                <a:lnTo>
                  <a:pt x="743940" y="3960825"/>
                </a:lnTo>
                <a:lnTo>
                  <a:pt x="788733" y="3964559"/>
                </a:lnTo>
                <a:lnTo>
                  <a:pt x="835012" y="3967149"/>
                </a:lnTo>
                <a:lnTo>
                  <a:pt x="882700" y="3968762"/>
                </a:lnTo>
                <a:lnTo>
                  <a:pt x="931684" y="3969562"/>
                </a:lnTo>
                <a:close/>
              </a:path>
              <a:path w="4672330" h="4479290">
                <a:moveTo>
                  <a:pt x="959637" y="3654221"/>
                </a:moveTo>
                <a:lnTo>
                  <a:pt x="957719" y="3650297"/>
                </a:lnTo>
                <a:lnTo>
                  <a:pt x="955319" y="3647262"/>
                </a:lnTo>
                <a:lnTo>
                  <a:pt x="953401" y="3643338"/>
                </a:lnTo>
                <a:lnTo>
                  <a:pt x="899934" y="3646487"/>
                </a:lnTo>
                <a:lnTo>
                  <a:pt x="847305" y="3649078"/>
                </a:lnTo>
                <a:lnTo>
                  <a:pt x="795578" y="3650919"/>
                </a:lnTo>
                <a:lnTo>
                  <a:pt x="744804" y="3651872"/>
                </a:lnTo>
                <a:lnTo>
                  <a:pt x="695045" y="3651770"/>
                </a:lnTo>
                <a:lnTo>
                  <a:pt x="701954" y="3662464"/>
                </a:lnTo>
                <a:lnTo>
                  <a:pt x="751255" y="3662476"/>
                </a:lnTo>
                <a:lnTo>
                  <a:pt x="801725" y="3661727"/>
                </a:lnTo>
                <a:lnTo>
                  <a:pt x="853313" y="3660127"/>
                </a:lnTo>
                <a:lnTo>
                  <a:pt x="905967" y="3657650"/>
                </a:lnTo>
                <a:lnTo>
                  <a:pt x="959637" y="3654221"/>
                </a:lnTo>
                <a:close/>
              </a:path>
              <a:path w="4672330" h="4479290">
                <a:moveTo>
                  <a:pt x="991616" y="980757"/>
                </a:moveTo>
                <a:lnTo>
                  <a:pt x="991082" y="976426"/>
                </a:lnTo>
                <a:lnTo>
                  <a:pt x="991438" y="972578"/>
                </a:lnTo>
                <a:lnTo>
                  <a:pt x="942479" y="980986"/>
                </a:lnTo>
                <a:lnTo>
                  <a:pt x="893914" y="988771"/>
                </a:lnTo>
                <a:lnTo>
                  <a:pt x="845794" y="995959"/>
                </a:lnTo>
                <a:lnTo>
                  <a:pt x="798144" y="1002588"/>
                </a:lnTo>
                <a:lnTo>
                  <a:pt x="751014" y="1008659"/>
                </a:lnTo>
                <a:lnTo>
                  <a:pt x="750354" y="1021588"/>
                </a:lnTo>
                <a:lnTo>
                  <a:pt x="844727" y="1008468"/>
                </a:lnTo>
                <a:lnTo>
                  <a:pt x="942009" y="993495"/>
                </a:lnTo>
                <a:lnTo>
                  <a:pt x="991463" y="985304"/>
                </a:lnTo>
                <a:lnTo>
                  <a:pt x="991616" y="980757"/>
                </a:lnTo>
                <a:close/>
              </a:path>
              <a:path w="4672330" h="4479290">
                <a:moveTo>
                  <a:pt x="1003515" y="568312"/>
                </a:moveTo>
                <a:lnTo>
                  <a:pt x="901725" y="584631"/>
                </a:lnTo>
                <a:lnTo>
                  <a:pt x="851738" y="591820"/>
                </a:lnTo>
                <a:lnTo>
                  <a:pt x="802424" y="597979"/>
                </a:lnTo>
                <a:lnTo>
                  <a:pt x="800658" y="609727"/>
                </a:lnTo>
                <a:lnTo>
                  <a:pt x="849896" y="603288"/>
                </a:lnTo>
                <a:lnTo>
                  <a:pt x="899972" y="596112"/>
                </a:lnTo>
                <a:lnTo>
                  <a:pt x="1002449" y="579869"/>
                </a:lnTo>
                <a:lnTo>
                  <a:pt x="1003515" y="568312"/>
                </a:lnTo>
                <a:close/>
              </a:path>
              <a:path w="4672330" h="4479290">
                <a:moveTo>
                  <a:pt x="1007770" y="4200906"/>
                </a:moveTo>
                <a:lnTo>
                  <a:pt x="998423" y="4194683"/>
                </a:lnTo>
                <a:lnTo>
                  <a:pt x="957999" y="4190022"/>
                </a:lnTo>
                <a:lnTo>
                  <a:pt x="917752" y="4184167"/>
                </a:lnTo>
                <a:lnTo>
                  <a:pt x="877709" y="4177131"/>
                </a:lnTo>
                <a:lnTo>
                  <a:pt x="837857" y="4168889"/>
                </a:lnTo>
                <a:lnTo>
                  <a:pt x="848093" y="4175595"/>
                </a:lnTo>
                <a:lnTo>
                  <a:pt x="887679" y="4183977"/>
                </a:lnTo>
                <a:lnTo>
                  <a:pt x="927493" y="4190987"/>
                </a:lnTo>
                <a:lnTo>
                  <a:pt x="967524" y="4196626"/>
                </a:lnTo>
                <a:lnTo>
                  <a:pt x="1007770" y="4200906"/>
                </a:lnTo>
                <a:close/>
              </a:path>
              <a:path w="4672330" h="4479290">
                <a:moveTo>
                  <a:pt x="1011199" y="1413916"/>
                </a:moveTo>
                <a:lnTo>
                  <a:pt x="1010894" y="1409509"/>
                </a:lnTo>
                <a:lnTo>
                  <a:pt x="1010234" y="1405128"/>
                </a:lnTo>
                <a:lnTo>
                  <a:pt x="954481" y="1414576"/>
                </a:lnTo>
                <a:lnTo>
                  <a:pt x="899248" y="1423263"/>
                </a:lnTo>
                <a:lnTo>
                  <a:pt x="844626" y="1431264"/>
                </a:lnTo>
                <a:lnTo>
                  <a:pt x="737374" y="1445590"/>
                </a:lnTo>
                <a:lnTo>
                  <a:pt x="737793" y="1450047"/>
                </a:lnTo>
                <a:lnTo>
                  <a:pt x="737870" y="1454518"/>
                </a:lnTo>
                <a:lnTo>
                  <a:pt x="737603" y="1459001"/>
                </a:lnTo>
                <a:lnTo>
                  <a:pt x="845388" y="1444510"/>
                </a:lnTo>
                <a:lnTo>
                  <a:pt x="900125" y="1436484"/>
                </a:lnTo>
                <a:lnTo>
                  <a:pt x="955395" y="1427784"/>
                </a:lnTo>
                <a:lnTo>
                  <a:pt x="1011148" y="1418336"/>
                </a:lnTo>
                <a:lnTo>
                  <a:pt x="1011199" y="1413916"/>
                </a:lnTo>
                <a:close/>
              </a:path>
              <a:path w="4672330" h="4479290">
                <a:moveTo>
                  <a:pt x="1063675" y="1868601"/>
                </a:moveTo>
                <a:lnTo>
                  <a:pt x="1063193" y="1864042"/>
                </a:lnTo>
                <a:lnTo>
                  <a:pt x="1062367" y="1859546"/>
                </a:lnTo>
                <a:lnTo>
                  <a:pt x="1061186" y="1855114"/>
                </a:lnTo>
                <a:lnTo>
                  <a:pt x="960132" y="1871624"/>
                </a:lnTo>
                <a:lnTo>
                  <a:pt x="861009" y="1886229"/>
                </a:lnTo>
                <a:lnTo>
                  <a:pt x="763866" y="1899069"/>
                </a:lnTo>
                <a:lnTo>
                  <a:pt x="765200" y="1913661"/>
                </a:lnTo>
                <a:lnTo>
                  <a:pt x="912418" y="1892858"/>
                </a:lnTo>
                <a:lnTo>
                  <a:pt x="1012863" y="1877123"/>
                </a:lnTo>
                <a:lnTo>
                  <a:pt x="1063675" y="1868601"/>
                </a:lnTo>
                <a:close/>
              </a:path>
              <a:path w="4672330" h="4479290">
                <a:moveTo>
                  <a:pt x="1077899" y="3256673"/>
                </a:moveTo>
                <a:lnTo>
                  <a:pt x="1072845" y="3244685"/>
                </a:lnTo>
                <a:lnTo>
                  <a:pt x="1022134" y="3250603"/>
                </a:lnTo>
                <a:lnTo>
                  <a:pt x="922540" y="3261068"/>
                </a:lnTo>
                <a:lnTo>
                  <a:pt x="825360" y="3269564"/>
                </a:lnTo>
                <a:lnTo>
                  <a:pt x="777659" y="3273031"/>
                </a:lnTo>
                <a:lnTo>
                  <a:pt x="782713" y="3285020"/>
                </a:lnTo>
                <a:lnTo>
                  <a:pt x="830491" y="3281845"/>
                </a:lnTo>
                <a:lnTo>
                  <a:pt x="878840" y="3278022"/>
                </a:lnTo>
                <a:lnTo>
                  <a:pt x="927735" y="3273564"/>
                </a:lnTo>
                <a:lnTo>
                  <a:pt x="977214" y="3268522"/>
                </a:lnTo>
                <a:lnTo>
                  <a:pt x="1027264" y="3262871"/>
                </a:lnTo>
                <a:lnTo>
                  <a:pt x="1077899" y="3256673"/>
                </a:lnTo>
                <a:close/>
              </a:path>
              <a:path w="4672330" h="4479290">
                <a:moveTo>
                  <a:pt x="1146886" y="2326259"/>
                </a:moveTo>
                <a:lnTo>
                  <a:pt x="1146098" y="2321509"/>
                </a:lnTo>
                <a:lnTo>
                  <a:pt x="1144968" y="2316861"/>
                </a:lnTo>
                <a:lnTo>
                  <a:pt x="1143495" y="2312289"/>
                </a:lnTo>
                <a:lnTo>
                  <a:pt x="1037386" y="2329535"/>
                </a:lnTo>
                <a:lnTo>
                  <a:pt x="933069" y="2344928"/>
                </a:lnTo>
                <a:lnTo>
                  <a:pt x="830414" y="2358669"/>
                </a:lnTo>
                <a:lnTo>
                  <a:pt x="833120" y="2372842"/>
                </a:lnTo>
                <a:lnTo>
                  <a:pt x="884364" y="2366391"/>
                </a:lnTo>
                <a:lnTo>
                  <a:pt x="988136" y="2351786"/>
                </a:lnTo>
                <a:lnTo>
                  <a:pt x="1093571" y="2335187"/>
                </a:lnTo>
                <a:lnTo>
                  <a:pt x="1146886" y="2326259"/>
                </a:lnTo>
                <a:close/>
              </a:path>
              <a:path w="4672330" h="4479290">
                <a:moveTo>
                  <a:pt x="1177315" y="3961155"/>
                </a:moveTo>
                <a:lnTo>
                  <a:pt x="1170520" y="3953433"/>
                </a:lnTo>
                <a:lnTo>
                  <a:pt x="1121181" y="3956202"/>
                </a:lnTo>
                <a:lnTo>
                  <a:pt x="1072680" y="3958361"/>
                </a:lnTo>
                <a:lnTo>
                  <a:pt x="1025017" y="3959910"/>
                </a:lnTo>
                <a:lnTo>
                  <a:pt x="978179" y="3960850"/>
                </a:lnTo>
                <a:lnTo>
                  <a:pt x="932192" y="3961180"/>
                </a:lnTo>
                <a:lnTo>
                  <a:pt x="939876" y="3969385"/>
                </a:lnTo>
                <a:lnTo>
                  <a:pt x="985748" y="3969080"/>
                </a:lnTo>
                <a:lnTo>
                  <a:pt x="1032471" y="3968127"/>
                </a:lnTo>
                <a:lnTo>
                  <a:pt x="1079995" y="3966514"/>
                </a:lnTo>
                <a:lnTo>
                  <a:pt x="1128293" y="3964190"/>
                </a:lnTo>
                <a:lnTo>
                  <a:pt x="1177315" y="3961155"/>
                </a:lnTo>
                <a:close/>
              </a:path>
              <a:path w="4672330" h="4479290">
                <a:moveTo>
                  <a:pt x="1194117" y="4351617"/>
                </a:moveTo>
                <a:lnTo>
                  <a:pt x="1183119" y="4347388"/>
                </a:lnTo>
                <a:lnTo>
                  <a:pt x="1164120" y="4342168"/>
                </a:lnTo>
                <a:lnTo>
                  <a:pt x="1143596" y="4336351"/>
                </a:lnTo>
                <a:lnTo>
                  <a:pt x="1123086" y="4330116"/>
                </a:lnTo>
                <a:lnTo>
                  <a:pt x="1104112" y="4323626"/>
                </a:lnTo>
                <a:lnTo>
                  <a:pt x="1119174" y="4328896"/>
                </a:lnTo>
                <a:lnTo>
                  <a:pt x="1137475" y="4335132"/>
                </a:lnTo>
                <a:lnTo>
                  <a:pt x="1156030" y="4340999"/>
                </a:lnTo>
                <a:lnTo>
                  <a:pt x="1174889" y="4346499"/>
                </a:lnTo>
                <a:lnTo>
                  <a:pt x="1194117" y="4351617"/>
                </a:lnTo>
                <a:close/>
              </a:path>
              <a:path w="4672330" h="4479290">
                <a:moveTo>
                  <a:pt x="1201635" y="4210088"/>
                </a:moveTo>
                <a:lnTo>
                  <a:pt x="1192987" y="4203662"/>
                </a:lnTo>
                <a:lnTo>
                  <a:pt x="1143685" y="4202836"/>
                </a:lnTo>
                <a:lnTo>
                  <a:pt x="1095984" y="4201058"/>
                </a:lnTo>
                <a:lnTo>
                  <a:pt x="1049845" y="4198391"/>
                </a:lnTo>
                <a:lnTo>
                  <a:pt x="1005243" y="4194911"/>
                </a:lnTo>
                <a:lnTo>
                  <a:pt x="1014577" y="4201134"/>
                </a:lnTo>
                <a:lnTo>
                  <a:pt x="1061250" y="4205186"/>
                </a:lnTo>
                <a:lnTo>
                  <a:pt x="1107986" y="4208030"/>
                </a:lnTo>
                <a:lnTo>
                  <a:pt x="1154785" y="4209669"/>
                </a:lnTo>
                <a:lnTo>
                  <a:pt x="1201635" y="4210088"/>
                </a:lnTo>
                <a:close/>
              </a:path>
              <a:path w="4672330" h="4479290">
                <a:moveTo>
                  <a:pt x="1220597" y="536905"/>
                </a:moveTo>
                <a:lnTo>
                  <a:pt x="1220292" y="525767"/>
                </a:lnTo>
                <a:lnTo>
                  <a:pt x="1114907" y="547370"/>
                </a:lnTo>
                <a:lnTo>
                  <a:pt x="1010615" y="566953"/>
                </a:lnTo>
                <a:lnTo>
                  <a:pt x="1009535" y="578510"/>
                </a:lnTo>
                <a:lnTo>
                  <a:pt x="1114602" y="558977"/>
                </a:lnTo>
                <a:lnTo>
                  <a:pt x="1167460" y="548335"/>
                </a:lnTo>
                <a:lnTo>
                  <a:pt x="1220597" y="536905"/>
                </a:lnTo>
                <a:close/>
              </a:path>
              <a:path w="4672330" h="4479290">
                <a:moveTo>
                  <a:pt x="1251178" y="3626205"/>
                </a:moveTo>
                <a:lnTo>
                  <a:pt x="1245844" y="3615804"/>
                </a:lnTo>
                <a:lnTo>
                  <a:pt x="1164590" y="3624910"/>
                </a:lnTo>
                <a:lnTo>
                  <a:pt x="1153845" y="3626599"/>
                </a:lnTo>
                <a:lnTo>
                  <a:pt x="1086294" y="3633889"/>
                </a:lnTo>
                <a:lnTo>
                  <a:pt x="964069" y="3643909"/>
                </a:lnTo>
                <a:lnTo>
                  <a:pt x="970089" y="3654107"/>
                </a:lnTo>
                <a:lnTo>
                  <a:pt x="1096645" y="3643553"/>
                </a:lnTo>
                <a:lnTo>
                  <a:pt x="1161440" y="3637076"/>
                </a:lnTo>
                <a:lnTo>
                  <a:pt x="1172184" y="3635387"/>
                </a:lnTo>
                <a:lnTo>
                  <a:pt x="1251178" y="3626205"/>
                </a:lnTo>
                <a:close/>
              </a:path>
              <a:path w="4672330" h="4479290">
                <a:moveTo>
                  <a:pt x="1252867" y="934021"/>
                </a:moveTo>
                <a:lnTo>
                  <a:pt x="1251458" y="921702"/>
                </a:lnTo>
                <a:lnTo>
                  <a:pt x="1150289" y="942835"/>
                </a:lnTo>
                <a:lnTo>
                  <a:pt x="1050099" y="961961"/>
                </a:lnTo>
                <a:lnTo>
                  <a:pt x="1000594" y="970610"/>
                </a:lnTo>
                <a:lnTo>
                  <a:pt x="1000366" y="974852"/>
                </a:lnTo>
                <a:lnTo>
                  <a:pt x="1000366" y="979093"/>
                </a:lnTo>
                <a:lnTo>
                  <a:pt x="1000620" y="983335"/>
                </a:lnTo>
                <a:lnTo>
                  <a:pt x="1050467" y="974585"/>
                </a:lnTo>
                <a:lnTo>
                  <a:pt x="1151102" y="955332"/>
                </a:lnTo>
                <a:lnTo>
                  <a:pt x="1252867" y="934021"/>
                </a:lnTo>
                <a:close/>
              </a:path>
              <a:path w="4672330" h="4479290">
                <a:moveTo>
                  <a:pt x="1262253" y="2781109"/>
                </a:moveTo>
                <a:lnTo>
                  <a:pt x="1258163" y="2767342"/>
                </a:lnTo>
                <a:lnTo>
                  <a:pt x="1149832" y="2785237"/>
                </a:lnTo>
                <a:lnTo>
                  <a:pt x="1043228" y="2801112"/>
                </a:lnTo>
                <a:lnTo>
                  <a:pt x="938682" y="2814878"/>
                </a:lnTo>
                <a:lnTo>
                  <a:pt x="942759" y="2828645"/>
                </a:lnTo>
                <a:lnTo>
                  <a:pt x="1047356" y="2815031"/>
                </a:lnTo>
                <a:lnTo>
                  <a:pt x="1153998" y="2799308"/>
                </a:lnTo>
                <a:lnTo>
                  <a:pt x="1207947" y="2790545"/>
                </a:lnTo>
                <a:lnTo>
                  <a:pt x="1262253" y="2781109"/>
                </a:lnTo>
                <a:close/>
              </a:path>
              <a:path w="4672330" h="4479290">
                <a:moveTo>
                  <a:pt x="1308023" y="1360284"/>
                </a:moveTo>
                <a:lnTo>
                  <a:pt x="1307617" y="1355953"/>
                </a:lnTo>
                <a:lnTo>
                  <a:pt x="1306855" y="1351686"/>
                </a:lnTo>
                <a:lnTo>
                  <a:pt x="1305737" y="1347482"/>
                </a:lnTo>
                <a:lnTo>
                  <a:pt x="1209624" y="1367764"/>
                </a:lnTo>
                <a:lnTo>
                  <a:pt x="1114539" y="1386408"/>
                </a:lnTo>
                <a:lnTo>
                  <a:pt x="1020978" y="1403451"/>
                </a:lnTo>
                <a:lnTo>
                  <a:pt x="1021892" y="1416659"/>
                </a:lnTo>
                <a:lnTo>
                  <a:pt x="1164056" y="1390142"/>
                </a:lnTo>
                <a:lnTo>
                  <a:pt x="1259878" y="1370634"/>
                </a:lnTo>
                <a:lnTo>
                  <a:pt x="1308023" y="1360284"/>
                </a:lnTo>
                <a:close/>
              </a:path>
              <a:path w="4672330" h="4479290">
                <a:moveTo>
                  <a:pt x="1333436" y="4373969"/>
                </a:moveTo>
                <a:lnTo>
                  <a:pt x="1323124" y="4369536"/>
                </a:lnTo>
                <a:lnTo>
                  <a:pt x="1288973" y="4365828"/>
                </a:lnTo>
                <a:lnTo>
                  <a:pt x="1255001" y="4360913"/>
                </a:lnTo>
                <a:lnTo>
                  <a:pt x="1221244" y="4354817"/>
                </a:lnTo>
                <a:lnTo>
                  <a:pt x="1187665" y="4347540"/>
                </a:lnTo>
                <a:lnTo>
                  <a:pt x="1198664" y="4351769"/>
                </a:lnTo>
                <a:lnTo>
                  <a:pt x="1232090" y="4358919"/>
                </a:lnTo>
                <a:lnTo>
                  <a:pt x="1265694" y="4365002"/>
                </a:lnTo>
                <a:lnTo>
                  <a:pt x="1299476" y="4370019"/>
                </a:lnTo>
                <a:lnTo>
                  <a:pt x="1333436" y="4373969"/>
                </a:lnTo>
                <a:close/>
              </a:path>
              <a:path w="4672330" h="4479290">
                <a:moveTo>
                  <a:pt x="1386662" y="1805063"/>
                </a:moveTo>
                <a:lnTo>
                  <a:pt x="1384160" y="1791563"/>
                </a:lnTo>
                <a:lnTo>
                  <a:pt x="1279563" y="1813598"/>
                </a:lnTo>
                <a:lnTo>
                  <a:pt x="1175766" y="1833880"/>
                </a:lnTo>
                <a:lnTo>
                  <a:pt x="1073099" y="1852333"/>
                </a:lnTo>
                <a:lnTo>
                  <a:pt x="1074915" y="1866023"/>
                </a:lnTo>
                <a:lnTo>
                  <a:pt x="1177607" y="1847570"/>
                </a:lnTo>
                <a:lnTo>
                  <a:pt x="1281569" y="1827225"/>
                </a:lnTo>
                <a:lnTo>
                  <a:pt x="1386662" y="1805063"/>
                </a:lnTo>
                <a:close/>
              </a:path>
              <a:path w="4672330" h="4479290">
                <a:moveTo>
                  <a:pt x="1403794" y="3207982"/>
                </a:moveTo>
                <a:lnTo>
                  <a:pt x="1402003" y="3204045"/>
                </a:lnTo>
                <a:lnTo>
                  <a:pt x="1401229" y="3201873"/>
                </a:lnTo>
                <a:lnTo>
                  <a:pt x="1399425" y="3195802"/>
                </a:lnTo>
                <a:lnTo>
                  <a:pt x="1292631" y="3213252"/>
                </a:lnTo>
                <a:lnTo>
                  <a:pt x="1187627" y="3228860"/>
                </a:lnTo>
                <a:lnTo>
                  <a:pt x="1084287" y="3242792"/>
                </a:lnTo>
                <a:lnTo>
                  <a:pt x="1089329" y="3254781"/>
                </a:lnTo>
                <a:lnTo>
                  <a:pt x="1140625" y="3248317"/>
                </a:lnTo>
                <a:lnTo>
                  <a:pt x="1244701" y="3233623"/>
                </a:lnTo>
                <a:lnTo>
                  <a:pt x="1403794" y="3207982"/>
                </a:lnTo>
                <a:close/>
              </a:path>
              <a:path w="4672330" h="4479290">
                <a:moveTo>
                  <a:pt x="1419936" y="4203027"/>
                </a:moveTo>
                <a:lnTo>
                  <a:pt x="1412659" y="4196207"/>
                </a:lnTo>
                <a:lnTo>
                  <a:pt x="1357972" y="4199331"/>
                </a:lnTo>
                <a:lnTo>
                  <a:pt x="1304378" y="4201718"/>
                </a:lnTo>
                <a:lnTo>
                  <a:pt x="1252067" y="4203154"/>
                </a:lnTo>
                <a:lnTo>
                  <a:pt x="1201178" y="4203484"/>
                </a:lnTo>
                <a:lnTo>
                  <a:pt x="1209827" y="4209897"/>
                </a:lnTo>
                <a:lnTo>
                  <a:pt x="1260246" y="4209834"/>
                </a:lnTo>
                <a:lnTo>
                  <a:pt x="1312164" y="4208678"/>
                </a:lnTo>
                <a:lnTo>
                  <a:pt x="1365440" y="4206417"/>
                </a:lnTo>
                <a:lnTo>
                  <a:pt x="1419936" y="4203027"/>
                </a:lnTo>
                <a:close/>
              </a:path>
              <a:path w="4672330" h="4479290">
                <a:moveTo>
                  <a:pt x="1445933" y="482828"/>
                </a:moveTo>
                <a:lnTo>
                  <a:pt x="1444256" y="472097"/>
                </a:lnTo>
                <a:lnTo>
                  <a:pt x="1335938" y="498970"/>
                </a:lnTo>
                <a:lnTo>
                  <a:pt x="1282115" y="511530"/>
                </a:lnTo>
                <a:lnTo>
                  <a:pt x="1228559" y="523316"/>
                </a:lnTo>
                <a:lnTo>
                  <a:pt x="1228382" y="527278"/>
                </a:lnTo>
                <a:lnTo>
                  <a:pt x="1228547" y="531215"/>
                </a:lnTo>
                <a:lnTo>
                  <a:pt x="1229067" y="535152"/>
                </a:lnTo>
                <a:lnTo>
                  <a:pt x="1337297" y="510171"/>
                </a:lnTo>
                <a:lnTo>
                  <a:pt x="1391640" y="496849"/>
                </a:lnTo>
                <a:lnTo>
                  <a:pt x="1445933" y="482828"/>
                </a:lnTo>
                <a:close/>
              </a:path>
              <a:path w="4672330" h="4479290">
                <a:moveTo>
                  <a:pt x="1446479" y="3936034"/>
                </a:moveTo>
                <a:lnTo>
                  <a:pt x="1440167" y="3927411"/>
                </a:lnTo>
                <a:lnTo>
                  <a:pt x="1421434" y="3929977"/>
                </a:lnTo>
                <a:lnTo>
                  <a:pt x="1410690" y="3931666"/>
                </a:lnTo>
                <a:lnTo>
                  <a:pt x="1363510" y="3936936"/>
                </a:lnTo>
                <a:lnTo>
                  <a:pt x="1270660" y="3946106"/>
                </a:lnTo>
                <a:lnTo>
                  <a:pt x="1180299" y="3953535"/>
                </a:lnTo>
                <a:lnTo>
                  <a:pt x="1187297" y="3961942"/>
                </a:lnTo>
                <a:lnTo>
                  <a:pt x="1232598" y="3958793"/>
                </a:lnTo>
                <a:lnTo>
                  <a:pt x="1278445" y="3955046"/>
                </a:lnTo>
                <a:lnTo>
                  <a:pt x="1324838" y="3950728"/>
                </a:lnTo>
                <a:lnTo>
                  <a:pt x="1371777" y="3945839"/>
                </a:lnTo>
                <a:lnTo>
                  <a:pt x="1419263" y="3940352"/>
                </a:lnTo>
                <a:lnTo>
                  <a:pt x="1446479" y="3936034"/>
                </a:lnTo>
                <a:close/>
              </a:path>
              <a:path w="4672330" h="4479290">
                <a:moveTo>
                  <a:pt x="1486814" y="2259177"/>
                </a:moveTo>
                <a:lnTo>
                  <a:pt x="1485392" y="2254364"/>
                </a:lnTo>
                <a:lnTo>
                  <a:pt x="1484845" y="2250033"/>
                </a:lnTo>
                <a:lnTo>
                  <a:pt x="1483423" y="2245207"/>
                </a:lnTo>
                <a:lnTo>
                  <a:pt x="1435849" y="2255329"/>
                </a:lnTo>
                <a:lnTo>
                  <a:pt x="1294726" y="2283676"/>
                </a:lnTo>
                <a:lnTo>
                  <a:pt x="1156106" y="2309291"/>
                </a:lnTo>
                <a:lnTo>
                  <a:pt x="1158798" y="2323477"/>
                </a:lnTo>
                <a:lnTo>
                  <a:pt x="1251623" y="2306942"/>
                </a:lnTo>
                <a:lnTo>
                  <a:pt x="1345272" y="2288959"/>
                </a:lnTo>
                <a:lnTo>
                  <a:pt x="1439532" y="2269490"/>
                </a:lnTo>
                <a:lnTo>
                  <a:pt x="1486814" y="2259177"/>
                </a:lnTo>
                <a:close/>
              </a:path>
              <a:path w="4672330" h="4479290">
                <a:moveTo>
                  <a:pt x="1495996" y="4381195"/>
                </a:moveTo>
                <a:lnTo>
                  <a:pt x="1487271" y="4377042"/>
                </a:lnTo>
                <a:lnTo>
                  <a:pt x="1445628" y="4376432"/>
                </a:lnTo>
                <a:lnTo>
                  <a:pt x="1405305" y="4375226"/>
                </a:lnTo>
                <a:lnTo>
                  <a:pt x="1366278" y="4373207"/>
                </a:lnTo>
                <a:lnTo>
                  <a:pt x="1328559" y="4370171"/>
                </a:lnTo>
                <a:lnTo>
                  <a:pt x="1338668" y="4373918"/>
                </a:lnTo>
                <a:lnTo>
                  <a:pt x="1376286" y="4377093"/>
                </a:lnTo>
                <a:lnTo>
                  <a:pt x="1415046" y="4379353"/>
                </a:lnTo>
                <a:lnTo>
                  <a:pt x="1454950" y="4380725"/>
                </a:lnTo>
                <a:lnTo>
                  <a:pt x="1495996" y="4381195"/>
                </a:lnTo>
                <a:close/>
              </a:path>
              <a:path w="4672330" h="4479290">
                <a:moveTo>
                  <a:pt x="1521752" y="870026"/>
                </a:moveTo>
                <a:lnTo>
                  <a:pt x="1519656" y="857910"/>
                </a:lnTo>
                <a:lnTo>
                  <a:pt x="1454759" y="874166"/>
                </a:lnTo>
                <a:lnTo>
                  <a:pt x="1444421" y="877227"/>
                </a:lnTo>
                <a:lnTo>
                  <a:pt x="1398816" y="888352"/>
                </a:lnTo>
                <a:lnTo>
                  <a:pt x="1262202" y="920013"/>
                </a:lnTo>
                <a:lnTo>
                  <a:pt x="1263611" y="932332"/>
                </a:lnTo>
                <a:lnTo>
                  <a:pt x="1398282" y="901242"/>
                </a:lnTo>
                <a:lnTo>
                  <a:pt x="1443761" y="890155"/>
                </a:lnTo>
                <a:lnTo>
                  <a:pt x="1454099" y="887095"/>
                </a:lnTo>
                <a:lnTo>
                  <a:pt x="1521752" y="870026"/>
                </a:lnTo>
                <a:close/>
              </a:path>
              <a:path w="4672330" h="4479290">
                <a:moveTo>
                  <a:pt x="1562188" y="3580434"/>
                </a:moveTo>
                <a:lnTo>
                  <a:pt x="1560969" y="3576751"/>
                </a:lnTo>
                <a:lnTo>
                  <a:pt x="1559420" y="3573221"/>
                </a:lnTo>
                <a:lnTo>
                  <a:pt x="1557540" y="3569830"/>
                </a:lnTo>
                <a:lnTo>
                  <a:pt x="1455775" y="3586543"/>
                </a:lnTo>
                <a:lnTo>
                  <a:pt x="1355788" y="3601402"/>
                </a:lnTo>
                <a:lnTo>
                  <a:pt x="1257477" y="3614597"/>
                </a:lnTo>
                <a:lnTo>
                  <a:pt x="1263700" y="3625481"/>
                </a:lnTo>
                <a:lnTo>
                  <a:pt x="1410665" y="3604755"/>
                </a:lnTo>
                <a:lnTo>
                  <a:pt x="1511325" y="3588969"/>
                </a:lnTo>
                <a:lnTo>
                  <a:pt x="1562188" y="3580434"/>
                </a:lnTo>
                <a:close/>
              </a:path>
              <a:path w="4672330" h="4479290">
                <a:moveTo>
                  <a:pt x="1608099" y="2713786"/>
                </a:moveTo>
                <a:lnTo>
                  <a:pt x="1604010" y="2700007"/>
                </a:lnTo>
                <a:lnTo>
                  <a:pt x="1555800" y="2710319"/>
                </a:lnTo>
                <a:lnTo>
                  <a:pt x="1412367" y="2739225"/>
                </a:lnTo>
                <a:lnTo>
                  <a:pt x="1270977" y="2765044"/>
                </a:lnTo>
                <a:lnTo>
                  <a:pt x="1275054" y="2778810"/>
                </a:lnTo>
                <a:lnTo>
                  <a:pt x="1369174" y="2762250"/>
                </a:lnTo>
                <a:lnTo>
                  <a:pt x="1464119" y="2743911"/>
                </a:lnTo>
                <a:lnTo>
                  <a:pt x="1608099" y="2713786"/>
                </a:lnTo>
                <a:close/>
              </a:path>
              <a:path w="4672330" h="4479290">
                <a:moveTo>
                  <a:pt x="1613357" y="1287741"/>
                </a:moveTo>
                <a:lnTo>
                  <a:pt x="1612125" y="1283614"/>
                </a:lnTo>
                <a:lnTo>
                  <a:pt x="1611388" y="1278585"/>
                </a:lnTo>
                <a:lnTo>
                  <a:pt x="1610169" y="1274457"/>
                </a:lnTo>
                <a:lnTo>
                  <a:pt x="1561172" y="1287233"/>
                </a:lnTo>
                <a:lnTo>
                  <a:pt x="1463332" y="1311427"/>
                </a:lnTo>
                <a:lnTo>
                  <a:pt x="1317650" y="1344701"/>
                </a:lnTo>
                <a:lnTo>
                  <a:pt x="1318056" y="1349032"/>
                </a:lnTo>
                <a:lnTo>
                  <a:pt x="1318831" y="1353299"/>
                </a:lnTo>
                <a:lnTo>
                  <a:pt x="1319949" y="1357503"/>
                </a:lnTo>
                <a:lnTo>
                  <a:pt x="1417002" y="1336027"/>
                </a:lnTo>
                <a:lnTo>
                  <a:pt x="1514817" y="1312646"/>
                </a:lnTo>
                <a:lnTo>
                  <a:pt x="1613357" y="1287741"/>
                </a:lnTo>
                <a:close/>
              </a:path>
              <a:path w="4672330" h="4479290">
                <a:moveTo>
                  <a:pt x="1657629" y="4180497"/>
                </a:moveTo>
                <a:lnTo>
                  <a:pt x="1650555" y="4174350"/>
                </a:lnTo>
                <a:lnTo>
                  <a:pt x="1599882" y="4180395"/>
                </a:lnTo>
                <a:lnTo>
                  <a:pt x="1545183" y="4186237"/>
                </a:lnTo>
                <a:lnTo>
                  <a:pt x="1502905" y="4190225"/>
                </a:lnTo>
                <a:lnTo>
                  <a:pt x="1461439" y="4193717"/>
                </a:lnTo>
                <a:lnTo>
                  <a:pt x="1420368" y="4196918"/>
                </a:lnTo>
                <a:lnTo>
                  <a:pt x="1427645" y="4203750"/>
                </a:lnTo>
                <a:lnTo>
                  <a:pt x="1470380" y="4200487"/>
                </a:lnTo>
                <a:lnTo>
                  <a:pt x="1557680" y="4192574"/>
                </a:lnTo>
                <a:lnTo>
                  <a:pt x="1602117" y="4187964"/>
                </a:lnTo>
                <a:lnTo>
                  <a:pt x="1614449" y="4186555"/>
                </a:lnTo>
                <a:lnTo>
                  <a:pt x="1657629" y="4180497"/>
                </a:lnTo>
                <a:close/>
              </a:path>
              <a:path w="4672330" h="4479290">
                <a:moveTo>
                  <a:pt x="1673656" y="419061"/>
                </a:moveTo>
                <a:lnTo>
                  <a:pt x="1672678" y="415340"/>
                </a:lnTo>
                <a:lnTo>
                  <a:pt x="1671358" y="411734"/>
                </a:lnTo>
                <a:lnTo>
                  <a:pt x="1669770" y="408406"/>
                </a:lnTo>
                <a:lnTo>
                  <a:pt x="1669707" y="408254"/>
                </a:lnTo>
                <a:lnTo>
                  <a:pt x="1648574" y="414591"/>
                </a:lnTo>
                <a:lnTo>
                  <a:pt x="1561160" y="440067"/>
                </a:lnTo>
                <a:lnTo>
                  <a:pt x="1452524" y="469646"/>
                </a:lnTo>
                <a:lnTo>
                  <a:pt x="1454416" y="481076"/>
                </a:lnTo>
                <a:lnTo>
                  <a:pt x="1564005" y="450926"/>
                </a:lnTo>
                <a:lnTo>
                  <a:pt x="1673656" y="419061"/>
                </a:lnTo>
                <a:close/>
              </a:path>
              <a:path w="4672330" h="4479290">
                <a:moveTo>
                  <a:pt x="1680146" y="4375289"/>
                </a:moveTo>
                <a:lnTo>
                  <a:pt x="1672107" y="4370933"/>
                </a:lnTo>
                <a:lnTo>
                  <a:pt x="1580921" y="4375302"/>
                </a:lnTo>
                <a:lnTo>
                  <a:pt x="1536877" y="4376686"/>
                </a:lnTo>
                <a:lnTo>
                  <a:pt x="1494078" y="4377271"/>
                </a:lnTo>
                <a:lnTo>
                  <a:pt x="1502803" y="4381424"/>
                </a:lnTo>
                <a:lnTo>
                  <a:pt x="1545526" y="4380966"/>
                </a:lnTo>
                <a:lnTo>
                  <a:pt x="1589379" y="4379823"/>
                </a:lnTo>
                <a:lnTo>
                  <a:pt x="1634286" y="4377944"/>
                </a:lnTo>
                <a:lnTo>
                  <a:pt x="1680146" y="4375289"/>
                </a:lnTo>
                <a:close/>
              </a:path>
              <a:path w="4672330" h="4479290">
                <a:moveTo>
                  <a:pt x="1681187" y="4472343"/>
                </a:moveTo>
                <a:lnTo>
                  <a:pt x="1670100" y="4470387"/>
                </a:lnTo>
                <a:lnTo>
                  <a:pt x="1608531" y="4462424"/>
                </a:lnTo>
                <a:lnTo>
                  <a:pt x="1625041" y="4465015"/>
                </a:lnTo>
                <a:lnTo>
                  <a:pt x="1638985" y="4467542"/>
                </a:lnTo>
                <a:lnTo>
                  <a:pt x="1652993" y="4469600"/>
                </a:lnTo>
                <a:lnTo>
                  <a:pt x="1667052" y="4471200"/>
                </a:lnTo>
                <a:lnTo>
                  <a:pt x="1681187" y="4472343"/>
                </a:lnTo>
                <a:close/>
              </a:path>
              <a:path w="4672330" h="4479290">
                <a:moveTo>
                  <a:pt x="1718589" y="1726133"/>
                </a:moveTo>
                <a:lnTo>
                  <a:pt x="1717344" y="1721866"/>
                </a:lnTo>
                <a:lnTo>
                  <a:pt x="1716620" y="1716976"/>
                </a:lnTo>
                <a:lnTo>
                  <a:pt x="1715389" y="1712849"/>
                </a:lnTo>
                <a:lnTo>
                  <a:pt x="1502105" y="1765427"/>
                </a:lnTo>
                <a:lnTo>
                  <a:pt x="1396288" y="1789468"/>
                </a:lnTo>
                <a:lnTo>
                  <a:pt x="1398993" y="1803654"/>
                </a:lnTo>
                <a:lnTo>
                  <a:pt x="1611490" y="1753247"/>
                </a:lnTo>
                <a:lnTo>
                  <a:pt x="1718589" y="1726133"/>
                </a:lnTo>
                <a:close/>
              </a:path>
              <a:path w="4672330" h="4479290">
                <a:moveTo>
                  <a:pt x="1733042" y="3893769"/>
                </a:moveTo>
                <a:lnTo>
                  <a:pt x="1732838" y="3893070"/>
                </a:lnTo>
                <a:lnTo>
                  <a:pt x="1727428" y="3884942"/>
                </a:lnTo>
                <a:lnTo>
                  <a:pt x="1702485" y="3889337"/>
                </a:lnTo>
                <a:lnTo>
                  <a:pt x="1646034" y="3898519"/>
                </a:lnTo>
                <a:lnTo>
                  <a:pt x="1480108" y="3923068"/>
                </a:lnTo>
                <a:lnTo>
                  <a:pt x="1469364" y="3924757"/>
                </a:lnTo>
                <a:lnTo>
                  <a:pt x="1450632" y="3927310"/>
                </a:lnTo>
                <a:lnTo>
                  <a:pt x="1453007" y="3929977"/>
                </a:lnTo>
                <a:lnTo>
                  <a:pt x="1455115" y="3932847"/>
                </a:lnTo>
                <a:lnTo>
                  <a:pt x="1456931" y="3935920"/>
                </a:lnTo>
                <a:lnTo>
                  <a:pt x="1475663" y="3933367"/>
                </a:lnTo>
                <a:lnTo>
                  <a:pt x="1486408" y="3931678"/>
                </a:lnTo>
                <a:lnTo>
                  <a:pt x="1531251" y="3925773"/>
                </a:lnTo>
                <a:lnTo>
                  <a:pt x="1714030" y="3897896"/>
                </a:lnTo>
                <a:lnTo>
                  <a:pt x="1726145" y="3895801"/>
                </a:lnTo>
                <a:lnTo>
                  <a:pt x="1733042" y="3893769"/>
                </a:lnTo>
                <a:close/>
              </a:path>
              <a:path w="4672330" h="4479290">
                <a:moveTo>
                  <a:pt x="1744814" y="3142081"/>
                </a:moveTo>
                <a:lnTo>
                  <a:pt x="1743595" y="3137954"/>
                </a:lnTo>
                <a:lnTo>
                  <a:pt x="1741855" y="3134398"/>
                </a:lnTo>
                <a:lnTo>
                  <a:pt x="1740458" y="3129889"/>
                </a:lnTo>
                <a:lnTo>
                  <a:pt x="1692833" y="3140024"/>
                </a:lnTo>
                <a:lnTo>
                  <a:pt x="1551216" y="3168535"/>
                </a:lnTo>
                <a:lnTo>
                  <a:pt x="1411757" y="3194393"/>
                </a:lnTo>
                <a:lnTo>
                  <a:pt x="1413548" y="3198330"/>
                </a:lnTo>
                <a:lnTo>
                  <a:pt x="1414995" y="3202394"/>
                </a:lnTo>
                <a:lnTo>
                  <a:pt x="1416113" y="3206572"/>
                </a:lnTo>
                <a:lnTo>
                  <a:pt x="1555508" y="3180499"/>
                </a:lnTo>
                <a:lnTo>
                  <a:pt x="1744814" y="3142081"/>
                </a:lnTo>
                <a:close/>
              </a:path>
              <a:path w="4672330" h="4479290">
                <a:moveTo>
                  <a:pt x="1792871" y="793394"/>
                </a:moveTo>
                <a:lnTo>
                  <a:pt x="1789455" y="781862"/>
                </a:lnTo>
                <a:lnTo>
                  <a:pt x="1789404" y="781685"/>
                </a:lnTo>
                <a:lnTo>
                  <a:pt x="1771510" y="787057"/>
                </a:lnTo>
                <a:lnTo>
                  <a:pt x="1632826" y="827189"/>
                </a:lnTo>
                <a:lnTo>
                  <a:pt x="1528610" y="855256"/>
                </a:lnTo>
                <a:lnTo>
                  <a:pt x="1529207" y="859307"/>
                </a:lnTo>
                <a:lnTo>
                  <a:pt x="1530134" y="863269"/>
                </a:lnTo>
                <a:lnTo>
                  <a:pt x="1531391" y="867168"/>
                </a:lnTo>
                <a:lnTo>
                  <a:pt x="1583740" y="853554"/>
                </a:lnTo>
                <a:lnTo>
                  <a:pt x="1636141" y="839266"/>
                </a:lnTo>
                <a:lnTo>
                  <a:pt x="1740789" y="809091"/>
                </a:lnTo>
                <a:lnTo>
                  <a:pt x="1792871" y="793394"/>
                </a:lnTo>
                <a:close/>
              </a:path>
              <a:path w="4672330" h="4479290">
                <a:moveTo>
                  <a:pt x="1808302" y="4478845"/>
                </a:moveTo>
                <a:lnTo>
                  <a:pt x="1798599" y="4476470"/>
                </a:lnTo>
                <a:lnTo>
                  <a:pt x="1783448" y="4476318"/>
                </a:lnTo>
                <a:lnTo>
                  <a:pt x="1767560" y="4476166"/>
                </a:lnTo>
                <a:lnTo>
                  <a:pt x="1736547" y="4475073"/>
                </a:lnTo>
                <a:lnTo>
                  <a:pt x="1705584" y="4473194"/>
                </a:lnTo>
                <a:lnTo>
                  <a:pt x="1674647" y="4470527"/>
                </a:lnTo>
                <a:lnTo>
                  <a:pt x="1685036" y="4472698"/>
                </a:lnTo>
                <a:lnTo>
                  <a:pt x="1714411" y="4475073"/>
                </a:lnTo>
                <a:lnTo>
                  <a:pt x="1735137" y="4476318"/>
                </a:lnTo>
                <a:lnTo>
                  <a:pt x="1744751" y="4476902"/>
                </a:lnTo>
                <a:lnTo>
                  <a:pt x="1776044" y="4478147"/>
                </a:lnTo>
                <a:lnTo>
                  <a:pt x="1808302" y="4478845"/>
                </a:lnTo>
                <a:close/>
              </a:path>
              <a:path w="4672330" h="4479290">
                <a:moveTo>
                  <a:pt x="1835480" y="2176030"/>
                </a:moveTo>
                <a:lnTo>
                  <a:pt x="1834045" y="2171217"/>
                </a:lnTo>
                <a:lnTo>
                  <a:pt x="1833511" y="2166886"/>
                </a:lnTo>
                <a:lnTo>
                  <a:pt x="1832076" y="2162060"/>
                </a:lnTo>
                <a:lnTo>
                  <a:pt x="1724748" y="2189391"/>
                </a:lnTo>
                <a:lnTo>
                  <a:pt x="1708200" y="2194293"/>
                </a:lnTo>
                <a:lnTo>
                  <a:pt x="1654924" y="2207145"/>
                </a:lnTo>
                <a:lnTo>
                  <a:pt x="1496441" y="2243594"/>
                </a:lnTo>
                <a:lnTo>
                  <a:pt x="1497863" y="2248420"/>
                </a:lnTo>
                <a:lnTo>
                  <a:pt x="1498396" y="2252751"/>
                </a:lnTo>
                <a:lnTo>
                  <a:pt x="1499831" y="2257564"/>
                </a:lnTo>
                <a:lnTo>
                  <a:pt x="1650174" y="2223528"/>
                </a:lnTo>
                <a:lnTo>
                  <a:pt x="1700568" y="2211540"/>
                </a:lnTo>
                <a:lnTo>
                  <a:pt x="1717116" y="2206637"/>
                </a:lnTo>
                <a:lnTo>
                  <a:pt x="1835480" y="2176030"/>
                </a:lnTo>
                <a:close/>
              </a:path>
              <a:path w="4672330" h="4479290">
                <a:moveTo>
                  <a:pt x="1879765" y="4355795"/>
                </a:moveTo>
                <a:lnTo>
                  <a:pt x="1873300" y="4351718"/>
                </a:lnTo>
                <a:lnTo>
                  <a:pt x="1823275" y="4357421"/>
                </a:lnTo>
                <a:lnTo>
                  <a:pt x="1774177" y="4362488"/>
                </a:lnTo>
                <a:lnTo>
                  <a:pt x="1725993" y="4366857"/>
                </a:lnTo>
                <a:lnTo>
                  <a:pt x="1678711" y="4370463"/>
                </a:lnTo>
                <a:lnTo>
                  <a:pt x="1686750" y="4374820"/>
                </a:lnTo>
                <a:lnTo>
                  <a:pt x="1733905" y="4371238"/>
                </a:lnTo>
                <a:lnTo>
                  <a:pt x="1781759" y="4366882"/>
                </a:lnTo>
                <a:lnTo>
                  <a:pt x="1830349" y="4361739"/>
                </a:lnTo>
                <a:lnTo>
                  <a:pt x="1879765" y="4355795"/>
                </a:lnTo>
                <a:close/>
              </a:path>
              <a:path w="4672330" h="4479290">
                <a:moveTo>
                  <a:pt x="1886546" y="3516477"/>
                </a:moveTo>
                <a:lnTo>
                  <a:pt x="1881898" y="3505873"/>
                </a:lnTo>
                <a:lnTo>
                  <a:pt x="1776437" y="3528085"/>
                </a:lnTo>
                <a:lnTo>
                  <a:pt x="1568081" y="3567455"/>
                </a:lnTo>
                <a:lnTo>
                  <a:pt x="1569961" y="3570846"/>
                </a:lnTo>
                <a:lnTo>
                  <a:pt x="1571498" y="3574377"/>
                </a:lnTo>
                <a:lnTo>
                  <a:pt x="1572729" y="3578060"/>
                </a:lnTo>
                <a:lnTo>
                  <a:pt x="1654746" y="3563289"/>
                </a:lnTo>
                <a:lnTo>
                  <a:pt x="1819262" y="3530993"/>
                </a:lnTo>
                <a:lnTo>
                  <a:pt x="1852904" y="3523945"/>
                </a:lnTo>
                <a:lnTo>
                  <a:pt x="1886546" y="3516477"/>
                </a:lnTo>
                <a:close/>
              </a:path>
              <a:path w="4672330" h="4479290">
                <a:moveTo>
                  <a:pt x="1899208" y="345452"/>
                </a:moveTo>
                <a:lnTo>
                  <a:pt x="1897494" y="342226"/>
                </a:lnTo>
                <a:lnTo>
                  <a:pt x="1896275" y="338086"/>
                </a:lnTo>
                <a:lnTo>
                  <a:pt x="1894560" y="334848"/>
                </a:lnTo>
                <a:lnTo>
                  <a:pt x="1786826" y="371284"/>
                </a:lnTo>
                <a:lnTo>
                  <a:pt x="1677974" y="405803"/>
                </a:lnTo>
                <a:lnTo>
                  <a:pt x="1679625" y="409282"/>
                </a:lnTo>
                <a:lnTo>
                  <a:pt x="1680730" y="412292"/>
                </a:lnTo>
                <a:lnTo>
                  <a:pt x="1681924" y="416610"/>
                </a:lnTo>
                <a:lnTo>
                  <a:pt x="1725637" y="403021"/>
                </a:lnTo>
                <a:lnTo>
                  <a:pt x="1812886" y="374827"/>
                </a:lnTo>
                <a:lnTo>
                  <a:pt x="1899208" y="345452"/>
                </a:lnTo>
                <a:close/>
              </a:path>
              <a:path w="4672330" h="4479290">
                <a:moveTo>
                  <a:pt x="1911070" y="4142803"/>
                </a:moveTo>
                <a:lnTo>
                  <a:pt x="1905381" y="4136250"/>
                </a:lnTo>
                <a:lnTo>
                  <a:pt x="1787194" y="4154817"/>
                </a:lnTo>
                <a:lnTo>
                  <a:pt x="1718881" y="4164584"/>
                </a:lnTo>
                <a:lnTo>
                  <a:pt x="1706753" y="4166679"/>
                </a:lnTo>
                <a:lnTo>
                  <a:pt x="1659928" y="4173080"/>
                </a:lnTo>
                <a:lnTo>
                  <a:pt x="1666303" y="4179417"/>
                </a:lnTo>
                <a:lnTo>
                  <a:pt x="1721116" y="4172153"/>
                </a:lnTo>
                <a:lnTo>
                  <a:pt x="1733245" y="4170057"/>
                </a:lnTo>
                <a:lnTo>
                  <a:pt x="1798599" y="4160418"/>
                </a:lnTo>
                <a:lnTo>
                  <a:pt x="1893709" y="4144962"/>
                </a:lnTo>
                <a:lnTo>
                  <a:pt x="1911070" y="4142803"/>
                </a:lnTo>
                <a:close/>
              </a:path>
              <a:path w="4672330" h="4479290">
                <a:moveTo>
                  <a:pt x="1920519" y="1201166"/>
                </a:moveTo>
                <a:lnTo>
                  <a:pt x="1916899" y="1188948"/>
                </a:lnTo>
                <a:lnTo>
                  <a:pt x="1916849" y="1188783"/>
                </a:lnTo>
                <a:lnTo>
                  <a:pt x="1884121" y="1198613"/>
                </a:lnTo>
                <a:lnTo>
                  <a:pt x="1818335" y="1217980"/>
                </a:lnTo>
                <a:lnTo>
                  <a:pt x="1719567" y="1245768"/>
                </a:lnTo>
                <a:lnTo>
                  <a:pt x="1620710" y="1272082"/>
                </a:lnTo>
                <a:lnTo>
                  <a:pt x="1621955" y="1276388"/>
                </a:lnTo>
                <a:lnTo>
                  <a:pt x="1622463" y="1280541"/>
                </a:lnTo>
                <a:lnTo>
                  <a:pt x="1623898" y="1285367"/>
                </a:lnTo>
                <a:lnTo>
                  <a:pt x="1870976" y="1215732"/>
                </a:lnTo>
                <a:lnTo>
                  <a:pt x="1920519" y="1201166"/>
                </a:lnTo>
                <a:close/>
              </a:path>
              <a:path w="4672330" h="4479290">
                <a:moveTo>
                  <a:pt x="1951482" y="4473841"/>
                </a:moveTo>
                <a:lnTo>
                  <a:pt x="1943366" y="4471746"/>
                </a:lnTo>
                <a:lnTo>
                  <a:pt x="1907298" y="4473765"/>
                </a:lnTo>
                <a:lnTo>
                  <a:pt x="1871941" y="4475137"/>
                </a:lnTo>
                <a:lnTo>
                  <a:pt x="1837423" y="4475988"/>
                </a:lnTo>
                <a:lnTo>
                  <a:pt x="1811566" y="4476318"/>
                </a:lnTo>
                <a:lnTo>
                  <a:pt x="1803831" y="4476420"/>
                </a:lnTo>
                <a:lnTo>
                  <a:pt x="1813318" y="4478096"/>
                </a:lnTo>
                <a:lnTo>
                  <a:pt x="1846618" y="4478172"/>
                </a:lnTo>
                <a:lnTo>
                  <a:pt x="1880908" y="4477537"/>
                </a:lnTo>
                <a:lnTo>
                  <a:pt x="1910854" y="4476318"/>
                </a:lnTo>
                <a:lnTo>
                  <a:pt x="1915934" y="4476115"/>
                </a:lnTo>
                <a:lnTo>
                  <a:pt x="1951482" y="4473841"/>
                </a:lnTo>
                <a:close/>
              </a:path>
              <a:path w="4672330" h="4479290">
                <a:moveTo>
                  <a:pt x="1963648" y="2628595"/>
                </a:moveTo>
                <a:lnTo>
                  <a:pt x="1959559" y="2614828"/>
                </a:lnTo>
                <a:lnTo>
                  <a:pt x="1812251" y="2651544"/>
                </a:lnTo>
                <a:lnTo>
                  <a:pt x="1617306" y="2696819"/>
                </a:lnTo>
                <a:lnTo>
                  <a:pt x="1618742" y="2701633"/>
                </a:lnTo>
                <a:lnTo>
                  <a:pt x="1619275" y="2705951"/>
                </a:lnTo>
                <a:lnTo>
                  <a:pt x="1620697" y="2710789"/>
                </a:lnTo>
                <a:lnTo>
                  <a:pt x="1766951" y="2677693"/>
                </a:lnTo>
                <a:lnTo>
                  <a:pt x="1914258" y="2641447"/>
                </a:lnTo>
                <a:lnTo>
                  <a:pt x="1963648" y="2628595"/>
                </a:lnTo>
                <a:close/>
              </a:path>
              <a:path w="4672330" h="4479290">
                <a:moveTo>
                  <a:pt x="2031987" y="3835095"/>
                </a:moveTo>
                <a:lnTo>
                  <a:pt x="2030272" y="3831856"/>
                </a:lnTo>
                <a:lnTo>
                  <a:pt x="2029460" y="3829100"/>
                </a:lnTo>
                <a:lnTo>
                  <a:pt x="2027948" y="3826548"/>
                </a:lnTo>
                <a:lnTo>
                  <a:pt x="1963953" y="3840467"/>
                </a:lnTo>
                <a:lnTo>
                  <a:pt x="1811820" y="3870591"/>
                </a:lnTo>
                <a:lnTo>
                  <a:pt x="1739061" y="3883736"/>
                </a:lnTo>
                <a:lnTo>
                  <a:pt x="1744472" y="3891877"/>
                </a:lnTo>
                <a:lnTo>
                  <a:pt x="1878101" y="3867239"/>
                </a:lnTo>
                <a:lnTo>
                  <a:pt x="2031987" y="3835095"/>
                </a:lnTo>
                <a:close/>
              </a:path>
              <a:path w="4672330" h="4479290">
                <a:moveTo>
                  <a:pt x="2053310" y="1631391"/>
                </a:moveTo>
                <a:lnTo>
                  <a:pt x="2049437" y="1618310"/>
                </a:lnTo>
                <a:lnTo>
                  <a:pt x="1869592" y="1671624"/>
                </a:lnTo>
                <a:lnTo>
                  <a:pt x="1726628" y="1710258"/>
                </a:lnTo>
                <a:lnTo>
                  <a:pt x="1727847" y="1714398"/>
                </a:lnTo>
                <a:lnTo>
                  <a:pt x="1728584" y="1719414"/>
                </a:lnTo>
                <a:lnTo>
                  <a:pt x="1729816" y="1723542"/>
                </a:lnTo>
                <a:lnTo>
                  <a:pt x="1872780" y="1684909"/>
                </a:lnTo>
                <a:lnTo>
                  <a:pt x="2053310" y="1631391"/>
                </a:lnTo>
                <a:close/>
              </a:path>
              <a:path w="4672330" h="4479290">
                <a:moveTo>
                  <a:pt x="2063699" y="705612"/>
                </a:moveTo>
                <a:lnTo>
                  <a:pt x="2061756" y="701992"/>
                </a:lnTo>
                <a:lnTo>
                  <a:pt x="2060168" y="698284"/>
                </a:lnTo>
                <a:lnTo>
                  <a:pt x="2058847" y="694321"/>
                </a:lnTo>
                <a:lnTo>
                  <a:pt x="1955609" y="729284"/>
                </a:lnTo>
                <a:lnTo>
                  <a:pt x="1851736" y="762571"/>
                </a:lnTo>
                <a:lnTo>
                  <a:pt x="1799742" y="778624"/>
                </a:lnTo>
                <a:lnTo>
                  <a:pt x="1801469" y="782332"/>
                </a:lnTo>
                <a:lnTo>
                  <a:pt x="1802625" y="785520"/>
                </a:lnTo>
                <a:lnTo>
                  <a:pt x="1803908" y="790117"/>
                </a:lnTo>
                <a:lnTo>
                  <a:pt x="1855647" y="774433"/>
                </a:lnTo>
                <a:lnTo>
                  <a:pt x="1907514" y="758063"/>
                </a:lnTo>
                <a:lnTo>
                  <a:pt x="1959483" y="741083"/>
                </a:lnTo>
                <a:lnTo>
                  <a:pt x="2063699" y="705612"/>
                </a:lnTo>
                <a:close/>
              </a:path>
              <a:path w="4672330" h="4479290">
                <a:moveTo>
                  <a:pt x="2093188" y="4324731"/>
                </a:moveTo>
                <a:lnTo>
                  <a:pt x="2087422" y="4320451"/>
                </a:lnTo>
                <a:lnTo>
                  <a:pt x="1990928" y="4336326"/>
                </a:lnTo>
                <a:lnTo>
                  <a:pt x="1880806" y="4351744"/>
                </a:lnTo>
                <a:lnTo>
                  <a:pt x="1887270" y="4355820"/>
                </a:lnTo>
                <a:lnTo>
                  <a:pt x="2002612" y="4340352"/>
                </a:lnTo>
                <a:lnTo>
                  <a:pt x="2093188" y="4324731"/>
                </a:lnTo>
                <a:close/>
              </a:path>
              <a:path w="4672330" h="4479290">
                <a:moveTo>
                  <a:pt x="2095055" y="3059214"/>
                </a:moveTo>
                <a:lnTo>
                  <a:pt x="2091182" y="3046133"/>
                </a:lnTo>
                <a:lnTo>
                  <a:pt x="1956562" y="3080054"/>
                </a:lnTo>
                <a:lnTo>
                  <a:pt x="1936584" y="3085985"/>
                </a:lnTo>
                <a:lnTo>
                  <a:pt x="1845081" y="3107309"/>
                </a:lnTo>
                <a:lnTo>
                  <a:pt x="1753273" y="3127591"/>
                </a:lnTo>
                <a:lnTo>
                  <a:pt x="1755063" y="3131540"/>
                </a:lnTo>
                <a:lnTo>
                  <a:pt x="1755851" y="3133750"/>
                </a:lnTo>
                <a:lnTo>
                  <a:pt x="1757629" y="3139783"/>
                </a:lnTo>
                <a:lnTo>
                  <a:pt x="1840445" y="3121406"/>
                </a:lnTo>
                <a:lnTo>
                  <a:pt x="1923999" y="3101695"/>
                </a:lnTo>
                <a:lnTo>
                  <a:pt x="1945081" y="3096945"/>
                </a:lnTo>
                <a:lnTo>
                  <a:pt x="2095055" y="3059214"/>
                </a:lnTo>
                <a:close/>
              </a:path>
              <a:path w="4672330" h="4479290">
                <a:moveTo>
                  <a:pt x="2108212" y="4458830"/>
                </a:moveTo>
                <a:lnTo>
                  <a:pt x="2100986" y="4457230"/>
                </a:lnTo>
                <a:lnTo>
                  <a:pt x="2061743" y="4461853"/>
                </a:lnTo>
                <a:lnTo>
                  <a:pt x="2023211" y="4465777"/>
                </a:lnTo>
                <a:lnTo>
                  <a:pt x="1985467" y="4469041"/>
                </a:lnTo>
                <a:lnTo>
                  <a:pt x="1948599" y="4471695"/>
                </a:lnTo>
                <a:lnTo>
                  <a:pt x="1956714" y="4473791"/>
                </a:lnTo>
                <a:lnTo>
                  <a:pt x="1993836" y="4470933"/>
                </a:lnTo>
                <a:lnTo>
                  <a:pt x="2031403" y="4467466"/>
                </a:lnTo>
                <a:lnTo>
                  <a:pt x="2069490" y="4463415"/>
                </a:lnTo>
                <a:lnTo>
                  <a:pt x="2108212" y="4458830"/>
                </a:lnTo>
                <a:close/>
              </a:path>
              <a:path w="4672330" h="4479290">
                <a:moveTo>
                  <a:pt x="2121420" y="263105"/>
                </a:moveTo>
                <a:lnTo>
                  <a:pt x="2119503" y="259181"/>
                </a:lnTo>
                <a:lnTo>
                  <a:pt x="2117306" y="256832"/>
                </a:lnTo>
                <a:lnTo>
                  <a:pt x="2115388" y="252907"/>
                </a:lnTo>
                <a:lnTo>
                  <a:pt x="2086775" y="264490"/>
                </a:lnTo>
                <a:lnTo>
                  <a:pt x="2058035" y="275628"/>
                </a:lnTo>
                <a:lnTo>
                  <a:pt x="2029180" y="286372"/>
                </a:lnTo>
                <a:lnTo>
                  <a:pt x="2000237" y="296786"/>
                </a:lnTo>
                <a:lnTo>
                  <a:pt x="1960257" y="308635"/>
                </a:lnTo>
                <a:lnTo>
                  <a:pt x="1901812" y="328955"/>
                </a:lnTo>
                <a:lnTo>
                  <a:pt x="1903679" y="332346"/>
                </a:lnTo>
                <a:lnTo>
                  <a:pt x="1905228" y="335889"/>
                </a:lnTo>
                <a:lnTo>
                  <a:pt x="1906460" y="339559"/>
                </a:lnTo>
                <a:lnTo>
                  <a:pt x="1959381" y="320878"/>
                </a:lnTo>
                <a:lnTo>
                  <a:pt x="1969719" y="317817"/>
                </a:lnTo>
                <a:lnTo>
                  <a:pt x="1999424" y="306755"/>
                </a:lnTo>
                <a:lnTo>
                  <a:pt x="2008378" y="304101"/>
                </a:lnTo>
                <a:lnTo>
                  <a:pt x="2120112" y="261239"/>
                </a:lnTo>
                <a:lnTo>
                  <a:pt x="2121420" y="263105"/>
                </a:lnTo>
                <a:close/>
              </a:path>
              <a:path w="4672330" h="4479290">
                <a:moveTo>
                  <a:pt x="2176119" y="4091190"/>
                </a:moveTo>
                <a:lnTo>
                  <a:pt x="2171814" y="4084231"/>
                </a:lnTo>
                <a:lnTo>
                  <a:pt x="2068398" y="4106037"/>
                </a:lnTo>
                <a:lnTo>
                  <a:pt x="1966099" y="4125772"/>
                </a:lnTo>
                <a:lnTo>
                  <a:pt x="1915426" y="4134777"/>
                </a:lnTo>
                <a:lnTo>
                  <a:pt x="1921129" y="4141317"/>
                </a:lnTo>
                <a:lnTo>
                  <a:pt x="2072843" y="4112412"/>
                </a:lnTo>
                <a:lnTo>
                  <a:pt x="2176119" y="4091190"/>
                </a:lnTo>
                <a:close/>
              </a:path>
              <a:path w="4672330" h="4479290">
                <a:moveTo>
                  <a:pt x="2188527" y="2077364"/>
                </a:moveTo>
                <a:lnTo>
                  <a:pt x="2187092" y="2072538"/>
                </a:lnTo>
                <a:lnTo>
                  <a:pt x="2185187" y="2068614"/>
                </a:lnTo>
                <a:lnTo>
                  <a:pt x="2183752" y="2063800"/>
                </a:lnTo>
                <a:lnTo>
                  <a:pt x="2010117" y="2115274"/>
                </a:lnTo>
                <a:lnTo>
                  <a:pt x="1968690" y="2126856"/>
                </a:lnTo>
                <a:lnTo>
                  <a:pt x="1844890" y="2159762"/>
                </a:lnTo>
                <a:lnTo>
                  <a:pt x="1848980" y="2173528"/>
                </a:lnTo>
                <a:lnTo>
                  <a:pt x="2019020" y="2127618"/>
                </a:lnTo>
                <a:lnTo>
                  <a:pt x="2188527" y="2077364"/>
                </a:lnTo>
                <a:close/>
              </a:path>
              <a:path w="4672330" h="4479290">
                <a:moveTo>
                  <a:pt x="2220531" y="3436937"/>
                </a:moveTo>
                <a:lnTo>
                  <a:pt x="2219452" y="3433368"/>
                </a:lnTo>
                <a:lnTo>
                  <a:pt x="2217801" y="3430257"/>
                </a:lnTo>
                <a:lnTo>
                  <a:pt x="2216785" y="3426815"/>
                </a:lnTo>
                <a:lnTo>
                  <a:pt x="2032215" y="3472675"/>
                </a:lnTo>
                <a:lnTo>
                  <a:pt x="1894916" y="3504260"/>
                </a:lnTo>
                <a:lnTo>
                  <a:pt x="1895944" y="3507702"/>
                </a:lnTo>
                <a:lnTo>
                  <a:pt x="1897646" y="3510940"/>
                </a:lnTo>
                <a:lnTo>
                  <a:pt x="1898675" y="3514382"/>
                </a:lnTo>
                <a:lnTo>
                  <a:pt x="2082203" y="3471646"/>
                </a:lnTo>
                <a:lnTo>
                  <a:pt x="2220531" y="3436937"/>
                </a:lnTo>
                <a:close/>
              </a:path>
              <a:path w="4672330" h="4479290">
                <a:moveTo>
                  <a:pt x="2227453" y="1101191"/>
                </a:moveTo>
                <a:lnTo>
                  <a:pt x="2225662" y="1097241"/>
                </a:lnTo>
                <a:lnTo>
                  <a:pt x="2224443" y="1093838"/>
                </a:lnTo>
                <a:lnTo>
                  <a:pt x="2223084" y="1088999"/>
                </a:lnTo>
                <a:lnTo>
                  <a:pt x="2187943" y="1099413"/>
                </a:lnTo>
                <a:lnTo>
                  <a:pt x="2115032" y="1124026"/>
                </a:lnTo>
                <a:lnTo>
                  <a:pt x="2103323" y="1127506"/>
                </a:lnTo>
                <a:lnTo>
                  <a:pt x="1998510" y="1160818"/>
                </a:lnTo>
                <a:lnTo>
                  <a:pt x="1927542" y="1181862"/>
                </a:lnTo>
                <a:lnTo>
                  <a:pt x="1930247" y="1190561"/>
                </a:lnTo>
                <a:lnTo>
                  <a:pt x="1932101" y="1194739"/>
                </a:lnTo>
                <a:lnTo>
                  <a:pt x="2004453" y="1173289"/>
                </a:lnTo>
                <a:lnTo>
                  <a:pt x="2110435" y="1138872"/>
                </a:lnTo>
                <a:lnTo>
                  <a:pt x="2122157" y="1135405"/>
                </a:lnTo>
                <a:lnTo>
                  <a:pt x="2195753" y="1110589"/>
                </a:lnTo>
                <a:lnTo>
                  <a:pt x="2227453" y="1101191"/>
                </a:lnTo>
                <a:close/>
              </a:path>
              <a:path w="4672330" h="4479290">
                <a:moveTo>
                  <a:pt x="2274798" y="4434154"/>
                </a:moveTo>
                <a:lnTo>
                  <a:pt x="2269642" y="4431944"/>
                </a:lnTo>
                <a:lnTo>
                  <a:pt x="2228164" y="4438916"/>
                </a:lnTo>
                <a:lnTo>
                  <a:pt x="2187194" y="4445241"/>
                </a:lnTo>
                <a:lnTo>
                  <a:pt x="2146884" y="4450956"/>
                </a:lnTo>
                <a:lnTo>
                  <a:pt x="2107387" y="4456074"/>
                </a:lnTo>
                <a:lnTo>
                  <a:pt x="2114131" y="4458576"/>
                </a:lnTo>
                <a:lnTo>
                  <a:pt x="2153475" y="4453382"/>
                </a:lnTo>
                <a:lnTo>
                  <a:pt x="2193404" y="4447527"/>
                </a:lnTo>
                <a:lnTo>
                  <a:pt x="2233853" y="4441088"/>
                </a:lnTo>
                <a:lnTo>
                  <a:pt x="2274798" y="4434154"/>
                </a:lnTo>
                <a:close/>
              </a:path>
              <a:path w="4672330" h="4479290">
                <a:moveTo>
                  <a:pt x="2315464" y="4280547"/>
                </a:moveTo>
                <a:lnTo>
                  <a:pt x="2311768" y="4275658"/>
                </a:lnTo>
                <a:lnTo>
                  <a:pt x="2275344" y="4283646"/>
                </a:lnTo>
                <a:lnTo>
                  <a:pt x="2239162" y="4291190"/>
                </a:lnTo>
                <a:lnTo>
                  <a:pt x="2203221" y="4298289"/>
                </a:lnTo>
                <a:lnTo>
                  <a:pt x="2167534" y="4304944"/>
                </a:lnTo>
                <a:lnTo>
                  <a:pt x="2157882" y="4307802"/>
                </a:lnTo>
                <a:lnTo>
                  <a:pt x="2095893" y="4318686"/>
                </a:lnTo>
                <a:lnTo>
                  <a:pt x="2101659" y="4322965"/>
                </a:lnTo>
                <a:lnTo>
                  <a:pt x="2168474" y="4310646"/>
                </a:lnTo>
                <a:lnTo>
                  <a:pt x="2177427" y="4307992"/>
                </a:lnTo>
                <a:lnTo>
                  <a:pt x="2211882" y="4301998"/>
                </a:lnTo>
                <a:lnTo>
                  <a:pt x="2246490" y="4295381"/>
                </a:lnTo>
                <a:lnTo>
                  <a:pt x="2281085" y="4288218"/>
                </a:lnTo>
                <a:lnTo>
                  <a:pt x="2315464" y="4280547"/>
                </a:lnTo>
                <a:close/>
              </a:path>
              <a:path w="4672330" h="4479290">
                <a:moveTo>
                  <a:pt x="2322893" y="2528074"/>
                </a:moveTo>
                <a:lnTo>
                  <a:pt x="2318816" y="2514308"/>
                </a:lnTo>
                <a:lnTo>
                  <a:pt x="2265870" y="2529916"/>
                </a:lnTo>
                <a:lnTo>
                  <a:pt x="2053399" y="2590000"/>
                </a:lnTo>
                <a:lnTo>
                  <a:pt x="2041004" y="2593683"/>
                </a:lnTo>
                <a:lnTo>
                  <a:pt x="1973059" y="2612313"/>
                </a:lnTo>
                <a:lnTo>
                  <a:pt x="1976945" y="2625394"/>
                </a:lnTo>
                <a:lnTo>
                  <a:pt x="2044395" y="2607653"/>
                </a:lnTo>
                <a:lnTo>
                  <a:pt x="2057488" y="2603766"/>
                </a:lnTo>
                <a:lnTo>
                  <a:pt x="2269617" y="2543772"/>
                </a:lnTo>
                <a:lnTo>
                  <a:pt x="2322893" y="2528074"/>
                </a:lnTo>
                <a:close/>
              </a:path>
              <a:path w="4672330" h="4479290">
                <a:moveTo>
                  <a:pt x="2328507" y="607631"/>
                </a:moveTo>
                <a:lnTo>
                  <a:pt x="2322284" y="596747"/>
                </a:lnTo>
                <a:lnTo>
                  <a:pt x="2192959" y="646252"/>
                </a:lnTo>
                <a:lnTo>
                  <a:pt x="2149754" y="662127"/>
                </a:lnTo>
                <a:lnTo>
                  <a:pt x="2139416" y="665187"/>
                </a:lnTo>
                <a:lnTo>
                  <a:pt x="2068296" y="690765"/>
                </a:lnTo>
                <a:lnTo>
                  <a:pt x="2070214" y="694690"/>
                </a:lnTo>
                <a:lnTo>
                  <a:pt x="2071230" y="698131"/>
                </a:lnTo>
                <a:lnTo>
                  <a:pt x="2073148" y="702068"/>
                </a:lnTo>
                <a:lnTo>
                  <a:pt x="2146338" y="675868"/>
                </a:lnTo>
                <a:lnTo>
                  <a:pt x="2156676" y="672807"/>
                </a:lnTo>
                <a:lnTo>
                  <a:pt x="2200148" y="656856"/>
                </a:lnTo>
                <a:lnTo>
                  <a:pt x="2328507" y="607631"/>
                </a:lnTo>
                <a:close/>
              </a:path>
              <a:path w="4672330" h="4479290">
                <a:moveTo>
                  <a:pt x="2334844" y="171373"/>
                </a:moveTo>
                <a:lnTo>
                  <a:pt x="2326957" y="162471"/>
                </a:lnTo>
                <a:lnTo>
                  <a:pt x="2265007" y="189992"/>
                </a:lnTo>
                <a:lnTo>
                  <a:pt x="2218144" y="210083"/>
                </a:lnTo>
                <a:lnTo>
                  <a:pt x="2122563" y="249288"/>
                </a:lnTo>
                <a:lnTo>
                  <a:pt x="2129269" y="259270"/>
                </a:lnTo>
                <a:lnTo>
                  <a:pt x="2224862" y="219798"/>
                </a:lnTo>
                <a:lnTo>
                  <a:pt x="2318435" y="179235"/>
                </a:lnTo>
                <a:lnTo>
                  <a:pt x="2334844" y="171373"/>
                </a:lnTo>
                <a:close/>
              </a:path>
              <a:path w="4672330" h="4479290">
                <a:moveTo>
                  <a:pt x="2339378" y="3761943"/>
                </a:moveTo>
                <a:lnTo>
                  <a:pt x="2337930" y="3759149"/>
                </a:lnTo>
                <a:lnTo>
                  <a:pt x="2336812" y="3756241"/>
                </a:lnTo>
                <a:lnTo>
                  <a:pt x="2336038" y="3753193"/>
                </a:lnTo>
                <a:lnTo>
                  <a:pt x="2236609" y="3778364"/>
                </a:lnTo>
                <a:lnTo>
                  <a:pt x="2137587" y="3802100"/>
                </a:lnTo>
                <a:lnTo>
                  <a:pt x="2039175" y="3823970"/>
                </a:lnTo>
                <a:lnTo>
                  <a:pt x="2043214" y="3832517"/>
                </a:lnTo>
                <a:lnTo>
                  <a:pt x="2141436" y="3810685"/>
                </a:lnTo>
                <a:lnTo>
                  <a:pt x="2240127" y="3787063"/>
                </a:lnTo>
                <a:lnTo>
                  <a:pt x="2339378" y="3761943"/>
                </a:lnTo>
                <a:close/>
              </a:path>
              <a:path w="4672330" h="4479290">
                <a:moveTo>
                  <a:pt x="2387117" y="1523441"/>
                </a:moveTo>
                <a:lnTo>
                  <a:pt x="2385364" y="1517967"/>
                </a:lnTo>
                <a:lnTo>
                  <a:pt x="2383891" y="1514919"/>
                </a:lnTo>
                <a:lnTo>
                  <a:pt x="2382342" y="1509864"/>
                </a:lnTo>
                <a:lnTo>
                  <a:pt x="2245080" y="1556067"/>
                </a:lnTo>
                <a:lnTo>
                  <a:pt x="2107577" y="1599857"/>
                </a:lnTo>
                <a:lnTo>
                  <a:pt x="2061629" y="1613941"/>
                </a:lnTo>
                <a:lnTo>
                  <a:pt x="2065705" y="1627708"/>
                </a:lnTo>
                <a:lnTo>
                  <a:pt x="2111946" y="1613547"/>
                </a:lnTo>
                <a:lnTo>
                  <a:pt x="2250084" y="1569567"/>
                </a:lnTo>
                <a:lnTo>
                  <a:pt x="2387117" y="1523441"/>
                </a:lnTo>
                <a:close/>
              </a:path>
              <a:path w="4672330" h="4479290">
                <a:moveTo>
                  <a:pt x="2447556" y="4025696"/>
                </a:moveTo>
                <a:lnTo>
                  <a:pt x="2446350" y="4023588"/>
                </a:lnTo>
                <a:lnTo>
                  <a:pt x="2445435" y="4021366"/>
                </a:lnTo>
                <a:lnTo>
                  <a:pt x="2444826" y="4019016"/>
                </a:lnTo>
                <a:lnTo>
                  <a:pt x="2284298" y="4059123"/>
                </a:lnTo>
                <a:lnTo>
                  <a:pt x="2268042" y="4062438"/>
                </a:lnTo>
                <a:lnTo>
                  <a:pt x="2180971" y="4082262"/>
                </a:lnTo>
                <a:lnTo>
                  <a:pt x="2185289" y="4089222"/>
                </a:lnTo>
                <a:lnTo>
                  <a:pt x="2259749" y="4072382"/>
                </a:lnTo>
                <a:lnTo>
                  <a:pt x="2276005" y="4069067"/>
                </a:lnTo>
                <a:lnTo>
                  <a:pt x="2404808" y="4036987"/>
                </a:lnTo>
                <a:lnTo>
                  <a:pt x="2447556" y="4025696"/>
                </a:lnTo>
                <a:close/>
              </a:path>
              <a:path w="4672330" h="4479290">
                <a:moveTo>
                  <a:pt x="2448191" y="2958274"/>
                </a:moveTo>
                <a:lnTo>
                  <a:pt x="2444597" y="2946158"/>
                </a:lnTo>
                <a:lnTo>
                  <a:pt x="2444508" y="2945879"/>
                </a:lnTo>
                <a:lnTo>
                  <a:pt x="2418981" y="2953613"/>
                </a:lnTo>
                <a:lnTo>
                  <a:pt x="2254135" y="3001568"/>
                </a:lnTo>
                <a:lnTo>
                  <a:pt x="2240343" y="3005658"/>
                </a:lnTo>
                <a:lnTo>
                  <a:pt x="2155875" y="3029204"/>
                </a:lnTo>
                <a:lnTo>
                  <a:pt x="2142782" y="3033090"/>
                </a:lnTo>
                <a:lnTo>
                  <a:pt x="2103793" y="3043148"/>
                </a:lnTo>
                <a:lnTo>
                  <a:pt x="2105583" y="3047085"/>
                </a:lnTo>
                <a:lnTo>
                  <a:pt x="2107031" y="3051149"/>
                </a:lnTo>
                <a:lnTo>
                  <a:pt x="2108149" y="3055340"/>
                </a:lnTo>
                <a:lnTo>
                  <a:pt x="2149221" y="3044660"/>
                </a:lnTo>
                <a:lnTo>
                  <a:pt x="2163000" y="3040570"/>
                </a:lnTo>
                <a:lnTo>
                  <a:pt x="2239886" y="3019272"/>
                </a:lnTo>
                <a:lnTo>
                  <a:pt x="2253665" y="3015196"/>
                </a:lnTo>
                <a:lnTo>
                  <a:pt x="2351163" y="2987510"/>
                </a:lnTo>
                <a:lnTo>
                  <a:pt x="2448191" y="2958274"/>
                </a:lnTo>
                <a:close/>
              </a:path>
              <a:path w="4672330" h="4479290">
                <a:moveTo>
                  <a:pt x="2449207" y="4400423"/>
                </a:moveTo>
                <a:lnTo>
                  <a:pt x="2445435" y="4397794"/>
                </a:lnTo>
                <a:lnTo>
                  <a:pt x="2402713" y="4406824"/>
                </a:lnTo>
                <a:lnTo>
                  <a:pt x="2360193" y="4415294"/>
                </a:lnTo>
                <a:lnTo>
                  <a:pt x="2276056" y="4430788"/>
                </a:lnTo>
                <a:lnTo>
                  <a:pt x="2281415" y="4433697"/>
                </a:lnTo>
                <a:lnTo>
                  <a:pt x="2364168" y="4417961"/>
                </a:lnTo>
                <a:lnTo>
                  <a:pt x="2406523" y="4409452"/>
                </a:lnTo>
                <a:lnTo>
                  <a:pt x="2449207" y="4400423"/>
                </a:lnTo>
                <a:close/>
              </a:path>
              <a:path w="4672330" h="4479290">
                <a:moveTo>
                  <a:pt x="2527960" y="989622"/>
                </a:moveTo>
                <a:lnTo>
                  <a:pt x="2522016" y="977163"/>
                </a:lnTo>
                <a:lnTo>
                  <a:pt x="2427046" y="1014272"/>
                </a:lnTo>
                <a:lnTo>
                  <a:pt x="2331008" y="1050048"/>
                </a:lnTo>
                <a:lnTo>
                  <a:pt x="2233701" y="1084351"/>
                </a:lnTo>
                <a:lnTo>
                  <a:pt x="2235568" y="1088529"/>
                </a:lnTo>
                <a:lnTo>
                  <a:pt x="2236698" y="1091730"/>
                </a:lnTo>
                <a:lnTo>
                  <a:pt x="2238273" y="1097229"/>
                </a:lnTo>
                <a:lnTo>
                  <a:pt x="2384018" y="1044562"/>
                </a:lnTo>
                <a:lnTo>
                  <a:pt x="2527960" y="989622"/>
                </a:lnTo>
                <a:close/>
              </a:path>
              <a:path w="4672330" h="4479290">
                <a:moveTo>
                  <a:pt x="2528252" y="76657"/>
                </a:moveTo>
                <a:lnTo>
                  <a:pt x="2519540" y="68681"/>
                </a:lnTo>
                <a:lnTo>
                  <a:pt x="2479941" y="89141"/>
                </a:lnTo>
                <a:lnTo>
                  <a:pt x="2438971" y="109512"/>
                </a:lnTo>
                <a:lnTo>
                  <a:pt x="2396731" y="129844"/>
                </a:lnTo>
                <a:lnTo>
                  <a:pt x="2353297" y="150177"/>
                </a:lnTo>
                <a:lnTo>
                  <a:pt x="2339924" y="155638"/>
                </a:lnTo>
                <a:lnTo>
                  <a:pt x="2334412" y="157264"/>
                </a:lnTo>
                <a:lnTo>
                  <a:pt x="2336800" y="160451"/>
                </a:lnTo>
                <a:lnTo>
                  <a:pt x="2339429" y="163410"/>
                </a:lnTo>
                <a:lnTo>
                  <a:pt x="2342299" y="166166"/>
                </a:lnTo>
                <a:lnTo>
                  <a:pt x="2350160" y="162331"/>
                </a:lnTo>
                <a:lnTo>
                  <a:pt x="2397036" y="141185"/>
                </a:lnTo>
                <a:lnTo>
                  <a:pt x="2442273" y="119672"/>
                </a:lnTo>
                <a:lnTo>
                  <a:pt x="2486050" y="98031"/>
                </a:lnTo>
                <a:lnTo>
                  <a:pt x="2528252" y="76657"/>
                </a:lnTo>
                <a:close/>
              </a:path>
              <a:path w="4672330" h="4479290">
                <a:moveTo>
                  <a:pt x="2528798" y="77165"/>
                </a:moveTo>
                <a:lnTo>
                  <a:pt x="2528595" y="76479"/>
                </a:lnTo>
                <a:lnTo>
                  <a:pt x="2528252" y="76657"/>
                </a:lnTo>
                <a:lnTo>
                  <a:pt x="2528798" y="77165"/>
                </a:lnTo>
                <a:close/>
              </a:path>
              <a:path w="4672330" h="4479290">
                <a:moveTo>
                  <a:pt x="2539631" y="1962035"/>
                </a:moveTo>
                <a:lnTo>
                  <a:pt x="2537993" y="1956777"/>
                </a:lnTo>
                <a:lnTo>
                  <a:pt x="2536291" y="1953285"/>
                </a:lnTo>
                <a:lnTo>
                  <a:pt x="2534869" y="1948472"/>
                </a:lnTo>
                <a:lnTo>
                  <a:pt x="2529357" y="1950097"/>
                </a:lnTo>
                <a:lnTo>
                  <a:pt x="2375992" y="2001812"/>
                </a:lnTo>
                <a:lnTo>
                  <a:pt x="2242070" y="2044509"/>
                </a:lnTo>
                <a:lnTo>
                  <a:pt x="2197125" y="2058339"/>
                </a:lnTo>
                <a:lnTo>
                  <a:pt x="2199055" y="2062734"/>
                </a:lnTo>
                <a:lnTo>
                  <a:pt x="2200097" y="2065693"/>
                </a:lnTo>
                <a:lnTo>
                  <a:pt x="2201900" y="2071903"/>
                </a:lnTo>
                <a:lnTo>
                  <a:pt x="2337701" y="2029320"/>
                </a:lnTo>
                <a:lnTo>
                  <a:pt x="2539631" y="1962035"/>
                </a:lnTo>
                <a:close/>
              </a:path>
              <a:path w="4672330" h="4479290">
                <a:moveTo>
                  <a:pt x="2544457" y="4226141"/>
                </a:moveTo>
                <a:lnTo>
                  <a:pt x="2541447" y="4221048"/>
                </a:lnTo>
                <a:lnTo>
                  <a:pt x="2497645" y="4232529"/>
                </a:lnTo>
                <a:lnTo>
                  <a:pt x="2453716" y="4243400"/>
                </a:lnTo>
                <a:lnTo>
                  <a:pt x="2366048" y="4264063"/>
                </a:lnTo>
                <a:lnTo>
                  <a:pt x="2353653" y="4267733"/>
                </a:lnTo>
                <a:lnTo>
                  <a:pt x="2319959" y="4275480"/>
                </a:lnTo>
                <a:lnTo>
                  <a:pt x="2324354" y="4280166"/>
                </a:lnTo>
                <a:lnTo>
                  <a:pt x="2367203" y="4270464"/>
                </a:lnTo>
                <a:lnTo>
                  <a:pt x="2380284" y="4266577"/>
                </a:lnTo>
                <a:lnTo>
                  <a:pt x="2462352" y="4247210"/>
                </a:lnTo>
                <a:lnTo>
                  <a:pt x="2503373" y="4236936"/>
                </a:lnTo>
                <a:lnTo>
                  <a:pt x="2544457" y="4226141"/>
                </a:lnTo>
                <a:close/>
              </a:path>
              <a:path w="4672330" h="4479290">
                <a:moveTo>
                  <a:pt x="2557322" y="3341573"/>
                </a:moveTo>
                <a:lnTo>
                  <a:pt x="2554262" y="3331248"/>
                </a:lnTo>
                <a:lnTo>
                  <a:pt x="2461933" y="3358629"/>
                </a:lnTo>
                <a:lnTo>
                  <a:pt x="2349208" y="3390544"/>
                </a:lnTo>
                <a:lnTo>
                  <a:pt x="2336800" y="3394227"/>
                </a:lnTo>
                <a:lnTo>
                  <a:pt x="2229180" y="3423132"/>
                </a:lnTo>
                <a:lnTo>
                  <a:pt x="2230209" y="3426574"/>
                </a:lnTo>
                <a:lnTo>
                  <a:pt x="2231910" y="3429812"/>
                </a:lnTo>
                <a:lnTo>
                  <a:pt x="2232939" y="3433254"/>
                </a:lnTo>
                <a:lnTo>
                  <a:pt x="2337803" y="3405162"/>
                </a:lnTo>
                <a:lnTo>
                  <a:pt x="2350198" y="3401479"/>
                </a:lnTo>
                <a:lnTo>
                  <a:pt x="2463609" y="3369360"/>
                </a:lnTo>
                <a:lnTo>
                  <a:pt x="2557322" y="3341573"/>
                </a:lnTo>
                <a:close/>
              </a:path>
              <a:path w="4672330" h="4479290">
                <a:moveTo>
                  <a:pt x="2584119" y="498894"/>
                </a:moveTo>
                <a:lnTo>
                  <a:pt x="2576512" y="488416"/>
                </a:lnTo>
                <a:lnTo>
                  <a:pt x="2481288" y="530694"/>
                </a:lnTo>
                <a:lnTo>
                  <a:pt x="2442781" y="547281"/>
                </a:lnTo>
                <a:lnTo>
                  <a:pt x="2403894" y="563562"/>
                </a:lnTo>
                <a:lnTo>
                  <a:pt x="2383345" y="572655"/>
                </a:lnTo>
                <a:lnTo>
                  <a:pt x="2331720" y="593204"/>
                </a:lnTo>
                <a:lnTo>
                  <a:pt x="2333498" y="597001"/>
                </a:lnTo>
                <a:lnTo>
                  <a:pt x="2335568" y="600633"/>
                </a:lnTo>
                <a:lnTo>
                  <a:pt x="2337943" y="604088"/>
                </a:lnTo>
                <a:lnTo>
                  <a:pt x="2408250" y="575754"/>
                </a:lnTo>
                <a:lnTo>
                  <a:pt x="2430183" y="566254"/>
                </a:lnTo>
                <a:lnTo>
                  <a:pt x="2497734" y="537806"/>
                </a:lnTo>
                <a:lnTo>
                  <a:pt x="2564473" y="508469"/>
                </a:lnTo>
                <a:lnTo>
                  <a:pt x="2584119" y="498894"/>
                </a:lnTo>
                <a:close/>
              </a:path>
              <a:path w="4672330" h="4479290">
                <a:moveTo>
                  <a:pt x="2627566" y="4357281"/>
                </a:moveTo>
                <a:lnTo>
                  <a:pt x="2625166" y="4354246"/>
                </a:lnTo>
                <a:lnTo>
                  <a:pt x="2581491" y="4365676"/>
                </a:lnTo>
                <a:lnTo>
                  <a:pt x="2537930" y="4376369"/>
                </a:lnTo>
                <a:lnTo>
                  <a:pt x="2451633" y="4395965"/>
                </a:lnTo>
                <a:lnTo>
                  <a:pt x="2455405" y="4398581"/>
                </a:lnTo>
                <a:lnTo>
                  <a:pt x="2497861" y="4389107"/>
                </a:lnTo>
                <a:lnTo>
                  <a:pt x="2583916" y="4368393"/>
                </a:lnTo>
                <a:lnTo>
                  <a:pt x="2627566" y="4357281"/>
                </a:lnTo>
                <a:close/>
              </a:path>
              <a:path w="4672330" h="4479290">
                <a:moveTo>
                  <a:pt x="2649982" y="3674351"/>
                </a:moveTo>
                <a:lnTo>
                  <a:pt x="2649575" y="3672967"/>
                </a:lnTo>
                <a:lnTo>
                  <a:pt x="2647124" y="3664712"/>
                </a:lnTo>
                <a:lnTo>
                  <a:pt x="2475141" y="3714191"/>
                </a:lnTo>
                <a:lnTo>
                  <a:pt x="2404173" y="3735235"/>
                </a:lnTo>
                <a:lnTo>
                  <a:pt x="2347264" y="3750614"/>
                </a:lnTo>
                <a:lnTo>
                  <a:pt x="2348712" y="3753396"/>
                </a:lnTo>
                <a:lnTo>
                  <a:pt x="2349830" y="3756317"/>
                </a:lnTo>
                <a:lnTo>
                  <a:pt x="2350605" y="3759352"/>
                </a:lnTo>
                <a:lnTo>
                  <a:pt x="2397861" y="3746843"/>
                </a:lnTo>
                <a:lnTo>
                  <a:pt x="2470912" y="3725189"/>
                </a:lnTo>
                <a:lnTo>
                  <a:pt x="2598318" y="3688473"/>
                </a:lnTo>
                <a:lnTo>
                  <a:pt x="2640622" y="3675621"/>
                </a:lnTo>
                <a:lnTo>
                  <a:pt x="2648889" y="3673183"/>
                </a:lnTo>
                <a:lnTo>
                  <a:pt x="2649982" y="3674351"/>
                </a:lnTo>
                <a:close/>
              </a:path>
              <a:path w="4672330" h="4479290">
                <a:moveTo>
                  <a:pt x="2666771" y="0"/>
                </a:moveTo>
                <a:lnTo>
                  <a:pt x="2643619" y="0"/>
                </a:lnTo>
                <a:lnTo>
                  <a:pt x="2609977" y="19405"/>
                </a:lnTo>
                <a:lnTo>
                  <a:pt x="2569337" y="41846"/>
                </a:lnTo>
                <a:lnTo>
                  <a:pt x="2527198" y="64160"/>
                </a:lnTo>
                <a:lnTo>
                  <a:pt x="2536456" y="72656"/>
                </a:lnTo>
                <a:lnTo>
                  <a:pt x="2578493" y="49936"/>
                </a:lnTo>
                <a:lnTo>
                  <a:pt x="2619171" y="27355"/>
                </a:lnTo>
                <a:lnTo>
                  <a:pt x="2658465" y="4889"/>
                </a:lnTo>
                <a:lnTo>
                  <a:pt x="2666771" y="0"/>
                </a:lnTo>
                <a:close/>
              </a:path>
              <a:path w="4672330" h="4479290">
                <a:moveTo>
                  <a:pt x="2679725" y="2411806"/>
                </a:moveTo>
                <a:lnTo>
                  <a:pt x="2675648" y="2398039"/>
                </a:lnTo>
                <a:lnTo>
                  <a:pt x="2528532" y="2447760"/>
                </a:lnTo>
                <a:lnTo>
                  <a:pt x="2380932" y="2494686"/>
                </a:lnTo>
                <a:lnTo>
                  <a:pt x="2331707" y="2509736"/>
                </a:lnTo>
                <a:lnTo>
                  <a:pt x="2335784" y="2523502"/>
                </a:lnTo>
                <a:lnTo>
                  <a:pt x="2385263" y="2508377"/>
                </a:lnTo>
                <a:lnTo>
                  <a:pt x="2533116" y="2461387"/>
                </a:lnTo>
                <a:lnTo>
                  <a:pt x="2679725" y="2411806"/>
                </a:lnTo>
                <a:close/>
              </a:path>
              <a:path w="4672330" h="4479290">
                <a:moveTo>
                  <a:pt x="2714777" y="1402334"/>
                </a:moveTo>
                <a:lnTo>
                  <a:pt x="2714294" y="1400975"/>
                </a:lnTo>
                <a:lnTo>
                  <a:pt x="2709113" y="1388275"/>
                </a:lnTo>
                <a:lnTo>
                  <a:pt x="2553817" y="1448549"/>
                </a:lnTo>
                <a:lnTo>
                  <a:pt x="2446985" y="1487716"/>
                </a:lnTo>
                <a:lnTo>
                  <a:pt x="2434590" y="1491386"/>
                </a:lnTo>
                <a:lnTo>
                  <a:pt x="2406053" y="1501343"/>
                </a:lnTo>
                <a:lnTo>
                  <a:pt x="2393658" y="1505026"/>
                </a:lnTo>
                <a:lnTo>
                  <a:pt x="2395512" y="1509191"/>
                </a:lnTo>
                <a:lnTo>
                  <a:pt x="2396642" y="1512379"/>
                </a:lnTo>
                <a:lnTo>
                  <a:pt x="2398217" y="1517904"/>
                </a:lnTo>
                <a:lnTo>
                  <a:pt x="2417508" y="1512176"/>
                </a:lnTo>
                <a:lnTo>
                  <a:pt x="2437092" y="1504873"/>
                </a:lnTo>
                <a:lnTo>
                  <a:pt x="2449487" y="1501203"/>
                </a:lnTo>
                <a:lnTo>
                  <a:pt x="2509596" y="1478889"/>
                </a:lnTo>
                <a:lnTo>
                  <a:pt x="2522677" y="1475003"/>
                </a:lnTo>
                <a:lnTo>
                  <a:pt x="2547772" y="1466075"/>
                </a:lnTo>
                <a:lnTo>
                  <a:pt x="2563622" y="1461376"/>
                </a:lnTo>
                <a:lnTo>
                  <a:pt x="2714777" y="1402334"/>
                </a:lnTo>
                <a:close/>
              </a:path>
              <a:path w="4672330" h="4479290">
                <a:moveTo>
                  <a:pt x="2723019" y="3948519"/>
                </a:moveTo>
                <a:lnTo>
                  <a:pt x="2721038" y="3941813"/>
                </a:lnTo>
                <a:lnTo>
                  <a:pt x="2720987" y="3941635"/>
                </a:lnTo>
                <a:lnTo>
                  <a:pt x="2669883" y="3956977"/>
                </a:lnTo>
                <a:lnTo>
                  <a:pt x="2516619" y="4000728"/>
                </a:lnTo>
                <a:lnTo>
                  <a:pt x="2506281" y="4003789"/>
                </a:lnTo>
                <a:lnTo>
                  <a:pt x="2455570" y="4017327"/>
                </a:lnTo>
                <a:lnTo>
                  <a:pt x="2456815" y="4019423"/>
                </a:lnTo>
                <a:lnTo>
                  <a:pt x="2457716" y="4021645"/>
                </a:lnTo>
                <a:lnTo>
                  <a:pt x="2458301" y="4024007"/>
                </a:lnTo>
                <a:lnTo>
                  <a:pt x="2509012" y="4010469"/>
                </a:lnTo>
                <a:lnTo>
                  <a:pt x="2519349" y="4007408"/>
                </a:lnTo>
                <a:lnTo>
                  <a:pt x="2621153" y="3978821"/>
                </a:lnTo>
                <a:lnTo>
                  <a:pt x="2672054" y="3963924"/>
                </a:lnTo>
                <a:lnTo>
                  <a:pt x="2723019" y="3948519"/>
                </a:lnTo>
                <a:close/>
              </a:path>
              <a:path w="4672330" h="4479290">
                <a:moveTo>
                  <a:pt x="2775661" y="4159389"/>
                </a:moveTo>
                <a:lnTo>
                  <a:pt x="2775356" y="4157484"/>
                </a:lnTo>
                <a:lnTo>
                  <a:pt x="2774683" y="4155643"/>
                </a:lnTo>
                <a:lnTo>
                  <a:pt x="2635491" y="4196905"/>
                </a:lnTo>
                <a:lnTo>
                  <a:pt x="2552192" y="4219359"/>
                </a:lnTo>
                <a:lnTo>
                  <a:pt x="2550820" y="4219765"/>
                </a:lnTo>
                <a:lnTo>
                  <a:pt x="2553830" y="4224858"/>
                </a:lnTo>
                <a:lnTo>
                  <a:pt x="2642641" y="4200779"/>
                </a:lnTo>
                <a:lnTo>
                  <a:pt x="2775623" y="4161358"/>
                </a:lnTo>
                <a:lnTo>
                  <a:pt x="2775661" y="4159389"/>
                </a:lnTo>
                <a:close/>
              </a:path>
              <a:path w="4672330" h="4479290">
                <a:moveTo>
                  <a:pt x="2800400" y="2844114"/>
                </a:moveTo>
                <a:lnTo>
                  <a:pt x="2799118" y="2839542"/>
                </a:lnTo>
                <a:lnTo>
                  <a:pt x="2798635" y="2835656"/>
                </a:lnTo>
                <a:lnTo>
                  <a:pt x="2797416" y="2831515"/>
                </a:lnTo>
                <a:lnTo>
                  <a:pt x="2652572" y="2880576"/>
                </a:lnTo>
                <a:lnTo>
                  <a:pt x="2506497" y="2927045"/>
                </a:lnTo>
                <a:lnTo>
                  <a:pt x="2457602" y="2941993"/>
                </a:lnTo>
                <a:lnTo>
                  <a:pt x="2461272" y="2954388"/>
                </a:lnTo>
                <a:lnTo>
                  <a:pt x="2558631" y="2924645"/>
                </a:lnTo>
                <a:lnTo>
                  <a:pt x="2655671" y="2893364"/>
                </a:lnTo>
                <a:lnTo>
                  <a:pt x="2800400" y="2844114"/>
                </a:lnTo>
                <a:close/>
              </a:path>
              <a:path w="4672330" h="4479290">
                <a:moveTo>
                  <a:pt x="2808198" y="4305973"/>
                </a:moveTo>
                <a:lnTo>
                  <a:pt x="2808186" y="4305503"/>
                </a:lnTo>
                <a:lnTo>
                  <a:pt x="2808097" y="4304512"/>
                </a:lnTo>
                <a:lnTo>
                  <a:pt x="2807944" y="4303369"/>
                </a:lnTo>
                <a:lnTo>
                  <a:pt x="2807893" y="4303077"/>
                </a:lnTo>
                <a:lnTo>
                  <a:pt x="2786532" y="4309402"/>
                </a:lnTo>
                <a:lnTo>
                  <a:pt x="2768028" y="4315142"/>
                </a:lnTo>
                <a:lnTo>
                  <a:pt x="2740075" y="4323372"/>
                </a:lnTo>
                <a:lnTo>
                  <a:pt x="2693314" y="4336300"/>
                </a:lnTo>
                <a:lnTo>
                  <a:pt x="2680220" y="4340174"/>
                </a:lnTo>
                <a:lnTo>
                  <a:pt x="2632265" y="4352899"/>
                </a:lnTo>
                <a:lnTo>
                  <a:pt x="2634665" y="4355935"/>
                </a:lnTo>
                <a:lnTo>
                  <a:pt x="2692946" y="4340149"/>
                </a:lnTo>
                <a:lnTo>
                  <a:pt x="2808198" y="4305973"/>
                </a:lnTo>
                <a:close/>
              </a:path>
              <a:path w="4672330" h="4479290">
                <a:moveTo>
                  <a:pt x="2808706" y="4305820"/>
                </a:moveTo>
                <a:lnTo>
                  <a:pt x="2808198" y="4305973"/>
                </a:lnTo>
                <a:lnTo>
                  <a:pt x="2808224" y="4306722"/>
                </a:lnTo>
                <a:lnTo>
                  <a:pt x="2808706" y="4305820"/>
                </a:lnTo>
                <a:close/>
              </a:path>
              <a:path w="4672330" h="4479290">
                <a:moveTo>
                  <a:pt x="2815310" y="386168"/>
                </a:moveTo>
                <a:lnTo>
                  <a:pt x="2807017" y="375894"/>
                </a:lnTo>
                <a:lnTo>
                  <a:pt x="2765056" y="397522"/>
                </a:lnTo>
                <a:lnTo>
                  <a:pt x="2721737" y="419074"/>
                </a:lnTo>
                <a:lnTo>
                  <a:pt x="2631516" y="462127"/>
                </a:lnTo>
                <a:lnTo>
                  <a:pt x="2584856" y="483704"/>
                </a:lnTo>
                <a:lnTo>
                  <a:pt x="2592463" y="494182"/>
                </a:lnTo>
                <a:lnTo>
                  <a:pt x="2639466" y="472795"/>
                </a:lnTo>
                <a:lnTo>
                  <a:pt x="2685211" y="451269"/>
                </a:lnTo>
                <a:lnTo>
                  <a:pt x="2729750" y="429641"/>
                </a:lnTo>
                <a:lnTo>
                  <a:pt x="2773095" y="407936"/>
                </a:lnTo>
                <a:lnTo>
                  <a:pt x="2815310" y="386168"/>
                </a:lnTo>
                <a:close/>
              </a:path>
              <a:path w="4672330" h="4479290">
                <a:moveTo>
                  <a:pt x="2816796" y="866546"/>
                </a:moveTo>
                <a:lnTo>
                  <a:pt x="2814345" y="862863"/>
                </a:lnTo>
                <a:lnTo>
                  <a:pt x="2812211" y="859002"/>
                </a:lnTo>
                <a:lnTo>
                  <a:pt x="2810370" y="854976"/>
                </a:lnTo>
                <a:lnTo>
                  <a:pt x="2687548" y="908850"/>
                </a:lnTo>
                <a:lnTo>
                  <a:pt x="2636405" y="930529"/>
                </a:lnTo>
                <a:lnTo>
                  <a:pt x="2584767" y="951763"/>
                </a:lnTo>
                <a:lnTo>
                  <a:pt x="2532634" y="972515"/>
                </a:lnTo>
                <a:lnTo>
                  <a:pt x="2538374" y="984288"/>
                </a:lnTo>
                <a:lnTo>
                  <a:pt x="2590508" y="963256"/>
                </a:lnTo>
                <a:lnTo>
                  <a:pt x="2693670" y="920292"/>
                </a:lnTo>
                <a:lnTo>
                  <a:pt x="2816796" y="866546"/>
                </a:lnTo>
                <a:close/>
              </a:path>
              <a:path w="4672330" h="4479290">
                <a:moveTo>
                  <a:pt x="2882849" y="1833333"/>
                </a:moveTo>
                <a:lnTo>
                  <a:pt x="2881477" y="1830247"/>
                </a:lnTo>
                <a:lnTo>
                  <a:pt x="2878658" y="1821078"/>
                </a:lnTo>
                <a:lnTo>
                  <a:pt x="2791803" y="1854314"/>
                </a:lnTo>
                <a:lnTo>
                  <a:pt x="2778709" y="1858200"/>
                </a:lnTo>
                <a:lnTo>
                  <a:pt x="2686761" y="1892833"/>
                </a:lnTo>
                <a:lnTo>
                  <a:pt x="2593886" y="1926297"/>
                </a:lnTo>
                <a:lnTo>
                  <a:pt x="2547340" y="1942528"/>
                </a:lnTo>
                <a:lnTo>
                  <a:pt x="2548775" y="1947341"/>
                </a:lnTo>
                <a:lnTo>
                  <a:pt x="2550566" y="1951012"/>
                </a:lnTo>
                <a:lnTo>
                  <a:pt x="2552115" y="1956092"/>
                </a:lnTo>
                <a:lnTo>
                  <a:pt x="2691028" y="1906333"/>
                </a:lnTo>
                <a:lnTo>
                  <a:pt x="2782798" y="1871967"/>
                </a:lnTo>
                <a:lnTo>
                  <a:pt x="2795486" y="1866709"/>
                </a:lnTo>
                <a:lnTo>
                  <a:pt x="2817431" y="1858822"/>
                </a:lnTo>
                <a:lnTo>
                  <a:pt x="2839402" y="1850504"/>
                </a:lnTo>
                <a:lnTo>
                  <a:pt x="2882849" y="1833333"/>
                </a:lnTo>
                <a:close/>
              </a:path>
              <a:path w="4672330" h="4479290">
                <a:moveTo>
                  <a:pt x="2883420" y="1834642"/>
                </a:moveTo>
                <a:lnTo>
                  <a:pt x="2883014" y="1833270"/>
                </a:lnTo>
                <a:lnTo>
                  <a:pt x="2882849" y="1833333"/>
                </a:lnTo>
                <a:lnTo>
                  <a:pt x="2883420" y="1834642"/>
                </a:lnTo>
                <a:close/>
              </a:path>
              <a:path w="4672330" h="4479290">
                <a:moveTo>
                  <a:pt x="2893403" y="3233699"/>
                </a:moveTo>
                <a:lnTo>
                  <a:pt x="2892920" y="3230257"/>
                </a:lnTo>
                <a:lnTo>
                  <a:pt x="2892704" y="3229165"/>
                </a:lnTo>
                <a:lnTo>
                  <a:pt x="2890824" y="3222485"/>
                </a:lnTo>
                <a:lnTo>
                  <a:pt x="2706293" y="3284436"/>
                </a:lnTo>
                <a:lnTo>
                  <a:pt x="2567559" y="3328060"/>
                </a:lnTo>
                <a:lnTo>
                  <a:pt x="2568638" y="3332099"/>
                </a:lnTo>
                <a:lnTo>
                  <a:pt x="2568918" y="3335147"/>
                </a:lnTo>
                <a:lnTo>
                  <a:pt x="2569934" y="3338588"/>
                </a:lnTo>
                <a:lnTo>
                  <a:pt x="2616466" y="3324339"/>
                </a:lnTo>
                <a:lnTo>
                  <a:pt x="2755493" y="3280092"/>
                </a:lnTo>
                <a:lnTo>
                  <a:pt x="2893403" y="3233699"/>
                </a:lnTo>
                <a:close/>
              </a:path>
              <a:path w="4672330" h="4479290">
                <a:moveTo>
                  <a:pt x="2958579" y="3572370"/>
                </a:moveTo>
                <a:lnTo>
                  <a:pt x="2957309" y="3563010"/>
                </a:lnTo>
                <a:lnTo>
                  <a:pt x="2854922" y="3597999"/>
                </a:lnTo>
                <a:lnTo>
                  <a:pt x="2751671" y="3631501"/>
                </a:lnTo>
                <a:lnTo>
                  <a:pt x="2699778" y="3647605"/>
                </a:lnTo>
                <a:lnTo>
                  <a:pt x="2658427" y="3659860"/>
                </a:lnTo>
                <a:lnTo>
                  <a:pt x="2659303" y="3663213"/>
                </a:lnTo>
                <a:lnTo>
                  <a:pt x="2659583" y="3666261"/>
                </a:lnTo>
                <a:lnTo>
                  <a:pt x="2660396" y="3669017"/>
                </a:lnTo>
                <a:lnTo>
                  <a:pt x="2687269" y="3661041"/>
                </a:lnTo>
                <a:lnTo>
                  <a:pt x="2732646" y="3647033"/>
                </a:lnTo>
                <a:lnTo>
                  <a:pt x="2823311" y="3618001"/>
                </a:lnTo>
                <a:lnTo>
                  <a:pt x="2958579" y="3572370"/>
                </a:lnTo>
                <a:close/>
              </a:path>
              <a:path w="4672330" h="4479290">
                <a:moveTo>
                  <a:pt x="2988868" y="4243425"/>
                </a:moveTo>
                <a:lnTo>
                  <a:pt x="2936417" y="4261231"/>
                </a:lnTo>
                <a:lnTo>
                  <a:pt x="2924010" y="4264901"/>
                </a:lnTo>
                <a:lnTo>
                  <a:pt x="2864472" y="4284053"/>
                </a:lnTo>
                <a:lnTo>
                  <a:pt x="2814180" y="4298962"/>
                </a:lnTo>
                <a:lnTo>
                  <a:pt x="2814586" y="4300347"/>
                </a:lnTo>
                <a:lnTo>
                  <a:pt x="2814104" y="4301236"/>
                </a:lnTo>
                <a:lnTo>
                  <a:pt x="2814510" y="4302607"/>
                </a:lnTo>
                <a:lnTo>
                  <a:pt x="2847581" y="4292803"/>
                </a:lnTo>
                <a:lnTo>
                  <a:pt x="2911945" y="4272229"/>
                </a:lnTo>
                <a:lnTo>
                  <a:pt x="2925724" y="4268140"/>
                </a:lnTo>
                <a:lnTo>
                  <a:pt x="2987814" y="4247489"/>
                </a:lnTo>
                <a:lnTo>
                  <a:pt x="2988868" y="4243425"/>
                </a:lnTo>
                <a:close/>
              </a:path>
              <a:path w="4672330" h="4479290">
                <a:moveTo>
                  <a:pt x="2996603" y="3859923"/>
                </a:moveTo>
                <a:lnTo>
                  <a:pt x="2996476" y="3856964"/>
                </a:lnTo>
                <a:lnTo>
                  <a:pt x="2995866" y="3854907"/>
                </a:lnTo>
                <a:lnTo>
                  <a:pt x="2995942" y="3852634"/>
                </a:lnTo>
                <a:lnTo>
                  <a:pt x="2859557" y="3898303"/>
                </a:lnTo>
                <a:lnTo>
                  <a:pt x="2858185" y="3898722"/>
                </a:lnTo>
                <a:lnTo>
                  <a:pt x="2731312" y="3938574"/>
                </a:lnTo>
                <a:lnTo>
                  <a:pt x="2731414" y="3941000"/>
                </a:lnTo>
                <a:lnTo>
                  <a:pt x="2731871" y="3943362"/>
                </a:lnTo>
                <a:lnTo>
                  <a:pt x="2732671" y="3945661"/>
                </a:lnTo>
                <a:lnTo>
                  <a:pt x="2850781" y="3909149"/>
                </a:lnTo>
                <a:lnTo>
                  <a:pt x="2864561" y="3905059"/>
                </a:lnTo>
                <a:lnTo>
                  <a:pt x="2996603" y="3859923"/>
                </a:lnTo>
                <a:close/>
              </a:path>
              <a:path w="4672330" h="4479290">
                <a:moveTo>
                  <a:pt x="3006382" y="4085018"/>
                </a:moveTo>
                <a:lnTo>
                  <a:pt x="3006293" y="4083050"/>
                </a:lnTo>
                <a:lnTo>
                  <a:pt x="3005950" y="4081094"/>
                </a:lnTo>
                <a:lnTo>
                  <a:pt x="2972181" y="4091101"/>
                </a:lnTo>
                <a:lnTo>
                  <a:pt x="2914231" y="4110532"/>
                </a:lnTo>
                <a:lnTo>
                  <a:pt x="2905277" y="4113187"/>
                </a:lnTo>
                <a:lnTo>
                  <a:pt x="2783230" y="4151604"/>
                </a:lnTo>
                <a:lnTo>
                  <a:pt x="2783192" y="4153573"/>
                </a:lnTo>
                <a:lnTo>
                  <a:pt x="2783471" y="4155287"/>
                </a:lnTo>
                <a:lnTo>
                  <a:pt x="2784170" y="4157319"/>
                </a:lnTo>
                <a:lnTo>
                  <a:pt x="2904147" y="4119511"/>
                </a:lnTo>
                <a:lnTo>
                  <a:pt x="2912414" y="4117060"/>
                </a:lnTo>
                <a:lnTo>
                  <a:pt x="2983954" y="4092854"/>
                </a:lnTo>
                <a:lnTo>
                  <a:pt x="3006001" y="4086326"/>
                </a:lnTo>
                <a:lnTo>
                  <a:pt x="3006204" y="4086999"/>
                </a:lnTo>
                <a:lnTo>
                  <a:pt x="3006280" y="4086237"/>
                </a:lnTo>
                <a:lnTo>
                  <a:pt x="3006382" y="4085018"/>
                </a:lnTo>
                <a:close/>
              </a:path>
              <a:path w="4672330" h="4479290">
                <a:moveTo>
                  <a:pt x="3015323" y="274447"/>
                </a:moveTo>
                <a:lnTo>
                  <a:pt x="3005645" y="264579"/>
                </a:lnTo>
                <a:lnTo>
                  <a:pt x="2960446" y="291312"/>
                </a:lnTo>
                <a:lnTo>
                  <a:pt x="2913596" y="318185"/>
                </a:lnTo>
                <a:lnTo>
                  <a:pt x="2865082" y="345122"/>
                </a:lnTo>
                <a:lnTo>
                  <a:pt x="2814878" y="372071"/>
                </a:lnTo>
                <a:lnTo>
                  <a:pt x="2817482" y="375793"/>
                </a:lnTo>
                <a:lnTo>
                  <a:pt x="2820568" y="378625"/>
                </a:lnTo>
                <a:lnTo>
                  <a:pt x="2823172" y="382346"/>
                </a:lnTo>
                <a:lnTo>
                  <a:pt x="2874200" y="355257"/>
                </a:lnTo>
                <a:lnTo>
                  <a:pt x="2923171" y="328358"/>
                </a:lnTo>
                <a:lnTo>
                  <a:pt x="2970187" y="301472"/>
                </a:lnTo>
                <a:lnTo>
                  <a:pt x="3015323" y="274447"/>
                </a:lnTo>
                <a:close/>
              </a:path>
              <a:path w="4672330" h="4479290">
                <a:moveTo>
                  <a:pt x="3029877" y="1269212"/>
                </a:moveTo>
                <a:lnTo>
                  <a:pt x="3023933" y="1256753"/>
                </a:lnTo>
                <a:lnTo>
                  <a:pt x="3000146" y="1267548"/>
                </a:lnTo>
                <a:lnTo>
                  <a:pt x="2862351" y="1327404"/>
                </a:lnTo>
                <a:lnTo>
                  <a:pt x="2768854" y="1366266"/>
                </a:lnTo>
                <a:lnTo>
                  <a:pt x="2721724" y="1385290"/>
                </a:lnTo>
                <a:lnTo>
                  <a:pt x="2726982" y="1397965"/>
                </a:lnTo>
                <a:lnTo>
                  <a:pt x="2821559" y="1359636"/>
                </a:lnTo>
                <a:lnTo>
                  <a:pt x="2914853" y="1320355"/>
                </a:lnTo>
                <a:lnTo>
                  <a:pt x="3006788" y="1279804"/>
                </a:lnTo>
                <a:lnTo>
                  <a:pt x="3029877" y="1269212"/>
                </a:lnTo>
                <a:close/>
              </a:path>
              <a:path w="4672330" h="4479290">
                <a:moveTo>
                  <a:pt x="3029991" y="2280996"/>
                </a:moveTo>
                <a:lnTo>
                  <a:pt x="3025914" y="2267229"/>
                </a:lnTo>
                <a:lnTo>
                  <a:pt x="2930588" y="2304402"/>
                </a:lnTo>
                <a:lnTo>
                  <a:pt x="2786062" y="2358098"/>
                </a:lnTo>
                <a:lnTo>
                  <a:pt x="2689021" y="2392578"/>
                </a:lnTo>
                <a:lnTo>
                  <a:pt x="2693098" y="2406345"/>
                </a:lnTo>
                <a:lnTo>
                  <a:pt x="2741968" y="2389428"/>
                </a:lnTo>
                <a:lnTo>
                  <a:pt x="2838920" y="2354656"/>
                </a:lnTo>
                <a:lnTo>
                  <a:pt x="2934919" y="2318562"/>
                </a:lnTo>
                <a:lnTo>
                  <a:pt x="3029991" y="2280996"/>
                </a:lnTo>
                <a:close/>
              </a:path>
              <a:path w="4672330" h="4479290">
                <a:moveTo>
                  <a:pt x="3080334" y="738987"/>
                </a:moveTo>
                <a:lnTo>
                  <a:pt x="3072523" y="727824"/>
                </a:lnTo>
                <a:lnTo>
                  <a:pt x="2992120" y="768578"/>
                </a:lnTo>
                <a:lnTo>
                  <a:pt x="2908135" y="809574"/>
                </a:lnTo>
                <a:lnTo>
                  <a:pt x="2820301" y="850531"/>
                </a:lnTo>
                <a:lnTo>
                  <a:pt x="2822905" y="854252"/>
                </a:lnTo>
                <a:lnTo>
                  <a:pt x="2824810" y="858177"/>
                </a:lnTo>
                <a:lnTo>
                  <a:pt x="2827413" y="861898"/>
                </a:lnTo>
                <a:lnTo>
                  <a:pt x="2915272" y="820928"/>
                </a:lnTo>
                <a:lnTo>
                  <a:pt x="2999448" y="779894"/>
                </a:lnTo>
                <a:lnTo>
                  <a:pt x="3080334" y="738987"/>
                </a:lnTo>
                <a:close/>
              </a:path>
              <a:path w="4672330" h="4479290">
                <a:moveTo>
                  <a:pt x="3145561" y="2716326"/>
                </a:moveTo>
                <a:lnTo>
                  <a:pt x="3144913" y="2712047"/>
                </a:lnTo>
                <a:lnTo>
                  <a:pt x="3143948" y="2707957"/>
                </a:lnTo>
                <a:lnTo>
                  <a:pt x="3142577" y="2703728"/>
                </a:lnTo>
                <a:lnTo>
                  <a:pt x="3048571" y="2740507"/>
                </a:lnTo>
                <a:lnTo>
                  <a:pt x="2906230" y="2793555"/>
                </a:lnTo>
                <a:lnTo>
                  <a:pt x="2810497" y="2827642"/>
                </a:lnTo>
                <a:lnTo>
                  <a:pt x="2811729" y="2831769"/>
                </a:lnTo>
                <a:lnTo>
                  <a:pt x="2812262" y="2836100"/>
                </a:lnTo>
                <a:lnTo>
                  <a:pt x="2813481" y="2840240"/>
                </a:lnTo>
                <a:lnTo>
                  <a:pt x="2909214" y="2806154"/>
                </a:lnTo>
                <a:lnTo>
                  <a:pt x="3051556" y="2753106"/>
                </a:lnTo>
                <a:lnTo>
                  <a:pt x="3145561" y="2716326"/>
                </a:lnTo>
                <a:close/>
              </a:path>
              <a:path w="4672330" h="4479290">
                <a:moveTo>
                  <a:pt x="3166414" y="4177309"/>
                </a:moveTo>
                <a:lnTo>
                  <a:pt x="3081464" y="4209707"/>
                </a:lnTo>
                <a:lnTo>
                  <a:pt x="3038678" y="4225404"/>
                </a:lnTo>
                <a:lnTo>
                  <a:pt x="2995549" y="4240695"/>
                </a:lnTo>
                <a:lnTo>
                  <a:pt x="2994507" y="4244759"/>
                </a:lnTo>
                <a:lnTo>
                  <a:pt x="3037332" y="4229963"/>
                </a:lnTo>
                <a:lnTo>
                  <a:pt x="3079889" y="4214482"/>
                </a:lnTo>
                <a:lnTo>
                  <a:pt x="3122117" y="4198391"/>
                </a:lnTo>
                <a:lnTo>
                  <a:pt x="3163989" y="4181779"/>
                </a:lnTo>
                <a:lnTo>
                  <a:pt x="3166414" y="4177309"/>
                </a:lnTo>
                <a:close/>
              </a:path>
              <a:path w="4672330" h="4479290">
                <a:moveTo>
                  <a:pt x="3182074" y="164350"/>
                </a:moveTo>
                <a:lnTo>
                  <a:pt x="3179026" y="160985"/>
                </a:lnTo>
                <a:lnTo>
                  <a:pt x="3175635" y="157988"/>
                </a:lnTo>
                <a:lnTo>
                  <a:pt x="3171926" y="155371"/>
                </a:lnTo>
                <a:lnTo>
                  <a:pt x="3134995" y="181660"/>
                </a:lnTo>
                <a:lnTo>
                  <a:pt x="3096222" y="207873"/>
                </a:lnTo>
                <a:lnTo>
                  <a:pt x="3055518" y="234226"/>
                </a:lnTo>
                <a:lnTo>
                  <a:pt x="3012821" y="260959"/>
                </a:lnTo>
                <a:lnTo>
                  <a:pt x="3022498" y="270827"/>
                </a:lnTo>
                <a:lnTo>
                  <a:pt x="3065335" y="243827"/>
                </a:lnTo>
                <a:lnTo>
                  <a:pt x="3106318" y="216954"/>
                </a:lnTo>
                <a:lnTo>
                  <a:pt x="3145282" y="190398"/>
                </a:lnTo>
                <a:lnTo>
                  <a:pt x="3182074" y="164350"/>
                </a:lnTo>
                <a:close/>
              </a:path>
              <a:path w="4672330" h="4479290">
                <a:moveTo>
                  <a:pt x="3214535" y="1692300"/>
                </a:moveTo>
                <a:lnTo>
                  <a:pt x="3209074" y="1678940"/>
                </a:lnTo>
                <a:lnTo>
                  <a:pt x="3087687" y="1732699"/>
                </a:lnTo>
                <a:lnTo>
                  <a:pt x="2940443" y="1794395"/>
                </a:lnTo>
                <a:lnTo>
                  <a:pt x="2890926" y="1814449"/>
                </a:lnTo>
                <a:lnTo>
                  <a:pt x="2892361" y="1819262"/>
                </a:lnTo>
                <a:lnTo>
                  <a:pt x="2894190" y="1823034"/>
                </a:lnTo>
                <a:lnTo>
                  <a:pt x="2895701" y="1828012"/>
                </a:lnTo>
                <a:lnTo>
                  <a:pt x="2945447" y="1807832"/>
                </a:lnTo>
                <a:lnTo>
                  <a:pt x="3092932" y="1745792"/>
                </a:lnTo>
                <a:lnTo>
                  <a:pt x="3214535" y="1692300"/>
                </a:lnTo>
                <a:close/>
              </a:path>
              <a:path w="4672330" h="4479290">
                <a:moveTo>
                  <a:pt x="3222244" y="3111500"/>
                </a:moveTo>
                <a:lnTo>
                  <a:pt x="3221913" y="3107639"/>
                </a:lnTo>
                <a:lnTo>
                  <a:pt x="3221291" y="3103829"/>
                </a:lnTo>
                <a:lnTo>
                  <a:pt x="3220351" y="3100070"/>
                </a:lnTo>
                <a:lnTo>
                  <a:pt x="3130626" y="3134969"/>
                </a:lnTo>
                <a:lnTo>
                  <a:pt x="2994355" y="3185503"/>
                </a:lnTo>
                <a:lnTo>
                  <a:pt x="2903029" y="3218116"/>
                </a:lnTo>
                <a:lnTo>
                  <a:pt x="2903537" y="3221939"/>
                </a:lnTo>
                <a:lnTo>
                  <a:pt x="2904045" y="3224136"/>
                </a:lnTo>
                <a:lnTo>
                  <a:pt x="2905607" y="3229343"/>
                </a:lnTo>
                <a:lnTo>
                  <a:pt x="3042450" y="3179876"/>
                </a:lnTo>
                <a:lnTo>
                  <a:pt x="3222244" y="3111500"/>
                </a:lnTo>
                <a:close/>
              </a:path>
              <a:path w="4672330" h="4479290">
                <a:moveTo>
                  <a:pt x="3232569" y="3995928"/>
                </a:moveTo>
                <a:lnTo>
                  <a:pt x="3165500" y="4022547"/>
                </a:lnTo>
                <a:lnTo>
                  <a:pt x="3155162" y="4025620"/>
                </a:lnTo>
                <a:lnTo>
                  <a:pt x="3101962" y="4045889"/>
                </a:lnTo>
                <a:lnTo>
                  <a:pt x="3084728" y="4050995"/>
                </a:lnTo>
                <a:lnTo>
                  <a:pt x="3013608" y="4076573"/>
                </a:lnTo>
                <a:lnTo>
                  <a:pt x="3012922" y="4076776"/>
                </a:lnTo>
                <a:lnTo>
                  <a:pt x="3012833" y="4079049"/>
                </a:lnTo>
                <a:lnTo>
                  <a:pt x="3013252" y="4080421"/>
                </a:lnTo>
                <a:lnTo>
                  <a:pt x="3013176" y="4082694"/>
                </a:lnTo>
                <a:lnTo>
                  <a:pt x="3014548" y="4082288"/>
                </a:lnTo>
                <a:lnTo>
                  <a:pt x="3098558" y="4052138"/>
                </a:lnTo>
                <a:lnTo>
                  <a:pt x="3112338" y="4048048"/>
                </a:lnTo>
                <a:lnTo>
                  <a:pt x="3153562" y="4032834"/>
                </a:lnTo>
                <a:lnTo>
                  <a:pt x="3162516" y="4030180"/>
                </a:lnTo>
                <a:lnTo>
                  <a:pt x="3231451" y="4002252"/>
                </a:lnTo>
                <a:lnTo>
                  <a:pt x="3232569" y="3995928"/>
                </a:lnTo>
                <a:close/>
              </a:path>
              <a:path w="4672330" h="4479290">
                <a:moveTo>
                  <a:pt x="3261156" y="3460204"/>
                </a:moveTo>
                <a:lnTo>
                  <a:pt x="3260560" y="3450640"/>
                </a:lnTo>
                <a:lnTo>
                  <a:pt x="3164230" y="3488182"/>
                </a:lnTo>
                <a:lnTo>
                  <a:pt x="3066859" y="3524542"/>
                </a:lnTo>
                <a:lnTo>
                  <a:pt x="2968333" y="3559746"/>
                </a:lnTo>
                <a:lnTo>
                  <a:pt x="2969603" y="3569106"/>
                </a:lnTo>
                <a:lnTo>
                  <a:pt x="3165094" y="3497503"/>
                </a:lnTo>
                <a:lnTo>
                  <a:pt x="3261156" y="3460204"/>
                </a:lnTo>
                <a:close/>
              </a:path>
              <a:path w="4672330" h="4479290">
                <a:moveTo>
                  <a:pt x="3265360" y="3752532"/>
                </a:moveTo>
                <a:lnTo>
                  <a:pt x="3162503" y="3792143"/>
                </a:lnTo>
                <a:lnTo>
                  <a:pt x="3058515" y="3830370"/>
                </a:lnTo>
                <a:lnTo>
                  <a:pt x="3006077" y="3848874"/>
                </a:lnTo>
                <a:lnTo>
                  <a:pt x="3006013" y="3851338"/>
                </a:lnTo>
                <a:lnTo>
                  <a:pt x="3006229" y="3853764"/>
                </a:lnTo>
                <a:lnTo>
                  <a:pt x="3006737" y="3856177"/>
                </a:lnTo>
                <a:lnTo>
                  <a:pt x="3058858" y="3837838"/>
                </a:lnTo>
                <a:lnTo>
                  <a:pt x="3162465" y="3799979"/>
                </a:lnTo>
                <a:lnTo>
                  <a:pt x="3213773" y="3780371"/>
                </a:lnTo>
                <a:lnTo>
                  <a:pt x="3264649" y="3760241"/>
                </a:lnTo>
                <a:lnTo>
                  <a:pt x="3265360" y="3752532"/>
                </a:lnTo>
                <a:close/>
              </a:path>
              <a:path w="4672330" h="4479290">
                <a:moveTo>
                  <a:pt x="3306546" y="612013"/>
                </a:moveTo>
                <a:lnTo>
                  <a:pt x="3303447" y="608558"/>
                </a:lnTo>
                <a:lnTo>
                  <a:pt x="3300615" y="604901"/>
                </a:lnTo>
                <a:lnTo>
                  <a:pt x="3298050" y="601052"/>
                </a:lnTo>
                <a:lnTo>
                  <a:pt x="3257359" y="625500"/>
                </a:lnTo>
                <a:lnTo>
                  <a:pt x="3215271" y="649986"/>
                </a:lnTo>
                <a:lnTo>
                  <a:pt x="3171812" y="674433"/>
                </a:lnTo>
                <a:lnTo>
                  <a:pt x="3127006" y="698830"/>
                </a:lnTo>
                <a:lnTo>
                  <a:pt x="3080867" y="723099"/>
                </a:lnTo>
                <a:lnTo>
                  <a:pt x="3088678" y="734275"/>
                </a:lnTo>
                <a:lnTo>
                  <a:pt x="3135147" y="709891"/>
                </a:lnTo>
                <a:lnTo>
                  <a:pt x="3180169" y="685444"/>
                </a:lnTo>
                <a:lnTo>
                  <a:pt x="3223730" y="660958"/>
                </a:lnTo>
                <a:lnTo>
                  <a:pt x="3265855" y="636473"/>
                </a:lnTo>
                <a:lnTo>
                  <a:pt x="3306546" y="612013"/>
                </a:lnTo>
                <a:close/>
              </a:path>
              <a:path w="4672330" h="4479290">
                <a:moveTo>
                  <a:pt x="3315297" y="57442"/>
                </a:moveTo>
                <a:lnTo>
                  <a:pt x="3304451" y="48679"/>
                </a:lnTo>
                <a:lnTo>
                  <a:pt x="3273844" y="75311"/>
                </a:lnTo>
                <a:lnTo>
                  <a:pt x="3242564" y="101295"/>
                </a:lnTo>
                <a:lnTo>
                  <a:pt x="3210661" y="126619"/>
                </a:lnTo>
                <a:lnTo>
                  <a:pt x="3178200" y="151269"/>
                </a:lnTo>
                <a:lnTo>
                  <a:pt x="3188360" y="160235"/>
                </a:lnTo>
                <a:lnTo>
                  <a:pt x="3220923" y="135559"/>
                </a:lnTo>
                <a:lnTo>
                  <a:pt x="3253067" y="110159"/>
                </a:lnTo>
                <a:lnTo>
                  <a:pt x="3284588" y="84099"/>
                </a:lnTo>
                <a:lnTo>
                  <a:pt x="3315297" y="57442"/>
                </a:lnTo>
                <a:close/>
              </a:path>
              <a:path w="4672330" h="4479290">
                <a:moveTo>
                  <a:pt x="3316097" y="1129690"/>
                </a:moveTo>
                <a:lnTo>
                  <a:pt x="3309467" y="1117422"/>
                </a:lnTo>
                <a:lnTo>
                  <a:pt x="3266135" y="1139825"/>
                </a:lnTo>
                <a:lnTo>
                  <a:pt x="3176511" y="1184465"/>
                </a:lnTo>
                <a:lnTo>
                  <a:pt x="3083102" y="1228966"/>
                </a:lnTo>
                <a:lnTo>
                  <a:pt x="3035033" y="1251216"/>
                </a:lnTo>
                <a:lnTo>
                  <a:pt x="3040977" y="1263675"/>
                </a:lnTo>
                <a:lnTo>
                  <a:pt x="3089338" y="1241348"/>
                </a:lnTo>
                <a:lnTo>
                  <a:pt x="3183051" y="1196746"/>
                </a:lnTo>
                <a:lnTo>
                  <a:pt x="3272764" y="1152093"/>
                </a:lnTo>
                <a:lnTo>
                  <a:pt x="3316097" y="1129690"/>
                </a:lnTo>
                <a:close/>
              </a:path>
              <a:path w="4672330" h="4479290">
                <a:moveTo>
                  <a:pt x="3337369" y="4104157"/>
                </a:moveTo>
                <a:lnTo>
                  <a:pt x="3323996" y="4109618"/>
                </a:lnTo>
                <a:lnTo>
                  <a:pt x="3248850" y="4142486"/>
                </a:lnTo>
                <a:lnTo>
                  <a:pt x="3210725" y="4158475"/>
                </a:lnTo>
                <a:lnTo>
                  <a:pt x="3172206" y="4174096"/>
                </a:lnTo>
                <a:lnTo>
                  <a:pt x="3169297" y="4179455"/>
                </a:lnTo>
                <a:lnTo>
                  <a:pt x="3207397" y="4163949"/>
                </a:lnTo>
                <a:lnTo>
                  <a:pt x="3245243" y="4148036"/>
                </a:lnTo>
                <a:lnTo>
                  <a:pt x="3319716" y="4115384"/>
                </a:lnTo>
                <a:lnTo>
                  <a:pt x="3333089" y="4109923"/>
                </a:lnTo>
                <a:lnTo>
                  <a:pt x="3337369" y="4104157"/>
                </a:lnTo>
                <a:close/>
              </a:path>
              <a:path w="4672330" h="4479290">
                <a:moveTo>
                  <a:pt x="3367024" y="2138388"/>
                </a:moveTo>
                <a:lnTo>
                  <a:pt x="3362934" y="2124621"/>
                </a:lnTo>
                <a:lnTo>
                  <a:pt x="3239211" y="2179282"/>
                </a:lnTo>
                <a:lnTo>
                  <a:pt x="3139325" y="2221623"/>
                </a:lnTo>
                <a:lnTo>
                  <a:pt x="3038106" y="2262860"/>
                </a:lnTo>
                <a:lnTo>
                  <a:pt x="3042196" y="2276640"/>
                </a:lnTo>
                <a:lnTo>
                  <a:pt x="3143415" y="2235390"/>
                </a:lnTo>
                <a:lnTo>
                  <a:pt x="3243300" y="2193048"/>
                </a:lnTo>
                <a:lnTo>
                  <a:pt x="3367024" y="2138388"/>
                </a:lnTo>
                <a:close/>
              </a:path>
              <a:path w="4672330" h="4479290">
                <a:moveTo>
                  <a:pt x="3373755" y="0"/>
                </a:moveTo>
                <a:lnTo>
                  <a:pt x="3355175" y="0"/>
                </a:lnTo>
                <a:lnTo>
                  <a:pt x="3333165" y="22542"/>
                </a:lnTo>
                <a:lnTo>
                  <a:pt x="3308870" y="45872"/>
                </a:lnTo>
                <a:lnTo>
                  <a:pt x="3319513" y="53949"/>
                </a:lnTo>
                <a:lnTo>
                  <a:pt x="3344049" y="30645"/>
                </a:lnTo>
                <a:lnTo>
                  <a:pt x="3367748" y="6540"/>
                </a:lnTo>
                <a:lnTo>
                  <a:pt x="3373755" y="0"/>
                </a:lnTo>
                <a:close/>
              </a:path>
              <a:path w="4672330" h="4479290">
                <a:moveTo>
                  <a:pt x="3451720" y="3903243"/>
                </a:moveTo>
                <a:lnTo>
                  <a:pt x="3435997" y="3910901"/>
                </a:lnTo>
                <a:lnTo>
                  <a:pt x="3339884" y="3952697"/>
                </a:lnTo>
                <a:lnTo>
                  <a:pt x="3242221" y="3993070"/>
                </a:lnTo>
                <a:lnTo>
                  <a:pt x="3241141" y="3995115"/>
                </a:lnTo>
                <a:lnTo>
                  <a:pt x="3240532" y="3997287"/>
                </a:lnTo>
                <a:lnTo>
                  <a:pt x="3240405" y="3999598"/>
                </a:lnTo>
                <a:lnTo>
                  <a:pt x="3289452" y="3979722"/>
                </a:lnTo>
                <a:lnTo>
                  <a:pt x="3337941" y="3959441"/>
                </a:lnTo>
                <a:lnTo>
                  <a:pt x="3385782" y="3938803"/>
                </a:lnTo>
                <a:lnTo>
                  <a:pt x="3448735" y="3910876"/>
                </a:lnTo>
                <a:lnTo>
                  <a:pt x="3451720" y="3903243"/>
                </a:lnTo>
                <a:close/>
              </a:path>
              <a:path w="4672330" h="4479290">
                <a:moveTo>
                  <a:pt x="3477768" y="2575141"/>
                </a:moveTo>
                <a:lnTo>
                  <a:pt x="3477120" y="2570861"/>
                </a:lnTo>
                <a:lnTo>
                  <a:pt x="3476129" y="2566670"/>
                </a:lnTo>
                <a:lnTo>
                  <a:pt x="3474783" y="2562555"/>
                </a:lnTo>
                <a:lnTo>
                  <a:pt x="3353244" y="2616365"/>
                </a:lnTo>
                <a:lnTo>
                  <a:pt x="3254972" y="2657868"/>
                </a:lnTo>
                <a:lnTo>
                  <a:pt x="3155264" y="2698470"/>
                </a:lnTo>
                <a:lnTo>
                  <a:pt x="3156483" y="2702598"/>
                </a:lnTo>
                <a:lnTo>
                  <a:pt x="3156953" y="2706332"/>
                </a:lnTo>
                <a:lnTo>
                  <a:pt x="3158248" y="2711069"/>
                </a:lnTo>
                <a:lnTo>
                  <a:pt x="3257715" y="2670873"/>
                </a:lnTo>
                <a:lnTo>
                  <a:pt x="3355924" y="2629217"/>
                </a:lnTo>
                <a:lnTo>
                  <a:pt x="3477768" y="2575141"/>
                </a:lnTo>
                <a:close/>
              </a:path>
              <a:path w="4672330" h="4479290">
                <a:moveTo>
                  <a:pt x="3493401" y="4028694"/>
                </a:moveTo>
                <a:lnTo>
                  <a:pt x="3457752" y="4046867"/>
                </a:lnTo>
                <a:lnTo>
                  <a:pt x="3420948" y="4064965"/>
                </a:lnTo>
                <a:lnTo>
                  <a:pt x="3344062" y="4101427"/>
                </a:lnTo>
                <a:lnTo>
                  <a:pt x="3339769" y="4107192"/>
                </a:lnTo>
                <a:lnTo>
                  <a:pt x="3378720" y="4089196"/>
                </a:lnTo>
                <a:lnTo>
                  <a:pt x="3416312" y="4071112"/>
                </a:lnTo>
                <a:lnTo>
                  <a:pt x="3452622" y="4052989"/>
                </a:lnTo>
                <a:lnTo>
                  <a:pt x="3487737" y="4034866"/>
                </a:lnTo>
                <a:lnTo>
                  <a:pt x="3493401" y="4028694"/>
                </a:lnTo>
                <a:close/>
              </a:path>
              <a:path w="4672330" h="4479290">
                <a:moveTo>
                  <a:pt x="3495865" y="486981"/>
                </a:moveTo>
                <a:lnTo>
                  <a:pt x="3487369" y="476021"/>
                </a:lnTo>
                <a:lnTo>
                  <a:pt x="3445167" y="505790"/>
                </a:lnTo>
                <a:lnTo>
                  <a:pt x="3400983" y="535800"/>
                </a:lnTo>
                <a:lnTo>
                  <a:pt x="3354755" y="565988"/>
                </a:lnTo>
                <a:lnTo>
                  <a:pt x="3306394" y="596328"/>
                </a:lnTo>
                <a:lnTo>
                  <a:pt x="3314890" y="607288"/>
                </a:lnTo>
                <a:lnTo>
                  <a:pt x="3363353" y="576922"/>
                </a:lnTo>
                <a:lnTo>
                  <a:pt x="3409746" y="546684"/>
                </a:lnTo>
                <a:lnTo>
                  <a:pt x="3453955" y="516661"/>
                </a:lnTo>
                <a:lnTo>
                  <a:pt x="3495865" y="486981"/>
                </a:lnTo>
                <a:close/>
              </a:path>
              <a:path w="4672330" h="4479290">
                <a:moveTo>
                  <a:pt x="3515296" y="1546212"/>
                </a:moveTo>
                <a:lnTo>
                  <a:pt x="3509835" y="1532851"/>
                </a:lnTo>
                <a:lnTo>
                  <a:pt x="3464191" y="1556308"/>
                </a:lnTo>
                <a:lnTo>
                  <a:pt x="3369780" y="1603108"/>
                </a:lnTo>
                <a:lnTo>
                  <a:pt x="3271126" y="1649933"/>
                </a:lnTo>
                <a:lnTo>
                  <a:pt x="3220174" y="1673402"/>
                </a:lnTo>
                <a:lnTo>
                  <a:pt x="3225635" y="1686763"/>
                </a:lnTo>
                <a:lnTo>
                  <a:pt x="3276650" y="1663522"/>
                </a:lnTo>
                <a:lnTo>
                  <a:pt x="3326536" y="1640166"/>
                </a:lnTo>
                <a:lnTo>
                  <a:pt x="3423018" y="1593240"/>
                </a:lnTo>
                <a:lnTo>
                  <a:pt x="3515296" y="1546212"/>
                </a:lnTo>
                <a:close/>
              </a:path>
              <a:path w="4672330" h="4479290">
                <a:moveTo>
                  <a:pt x="3524910" y="3641890"/>
                </a:moveTo>
                <a:lnTo>
                  <a:pt x="3460572" y="3670516"/>
                </a:lnTo>
                <a:lnTo>
                  <a:pt x="3368725" y="3709797"/>
                </a:lnTo>
                <a:lnTo>
                  <a:pt x="3275292" y="3748100"/>
                </a:lnTo>
                <a:lnTo>
                  <a:pt x="3274784" y="3756482"/>
                </a:lnTo>
                <a:lnTo>
                  <a:pt x="3321354" y="3737914"/>
                </a:lnTo>
                <a:lnTo>
                  <a:pt x="3367570" y="3718903"/>
                </a:lnTo>
                <a:lnTo>
                  <a:pt x="3413429" y="3699472"/>
                </a:lnTo>
                <a:lnTo>
                  <a:pt x="3458857" y="3679621"/>
                </a:lnTo>
                <a:lnTo>
                  <a:pt x="3523018" y="3650691"/>
                </a:lnTo>
                <a:lnTo>
                  <a:pt x="3524910" y="3641890"/>
                </a:lnTo>
                <a:close/>
              </a:path>
              <a:path w="4672330" h="4479290">
                <a:moveTo>
                  <a:pt x="3539007" y="2976397"/>
                </a:moveTo>
                <a:lnTo>
                  <a:pt x="3537801" y="2964764"/>
                </a:lnTo>
                <a:lnTo>
                  <a:pt x="3468027" y="2996234"/>
                </a:lnTo>
                <a:lnTo>
                  <a:pt x="3374898" y="3036659"/>
                </a:lnTo>
                <a:lnTo>
                  <a:pt x="3280245" y="3075876"/>
                </a:lnTo>
                <a:lnTo>
                  <a:pt x="3232353" y="3095028"/>
                </a:lnTo>
                <a:lnTo>
                  <a:pt x="3232683" y="3098673"/>
                </a:lnTo>
                <a:lnTo>
                  <a:pt x="3233902" y="3102800"/>
                </a:lnTo>
                <a:lnTo>
                  <a:pt x="3234232" y="3106445"/>
                </a:lnTo>
                <a:lnTo>
                  <a:pt x="3329432" y="3067735"/>
                </a:lnTo>
                <a:lnTo>
                  <a:pt x="3423132" y="3027972"/>
                </a:lnTo>
                <a:lnTo>
                  <a:pt x="3539007" y="2976397"/>
                </a:lnTo>
                <a:close/>
              </a:path>
              <a:path w="4672330" h="4479290">
                <a:moveTo>
                  <a:pt x="3553549" y="3326333"/>
                </a:moveTo>
                <a:lnTo>
                  <a:pt x="3530930" y="3336036"/>
                </a:lnTo>
                <a:lnTo>
                  <a:pt x="3402469" y="3391992"/>
                </a:lnTo>
                <a:lnTo>
                  <a:pt x="3315271" y="3428250"/>
                </a:lnTo>
                <a:lnTo>
                  <a:pt x="3271177" y="3445992"/>
                </a:lnTo>
                <a:lnTo>
                  <a:pt x="3271774" y="3455555"/>
                </a:lnTo>
                <a:lnTo>
                  <a:pt x="3359112" y="3419957"/>
                </a:lnTo>
                <a:lnTo>
                  <a:pt x="3445319" y="3383356"/>
                </a:lnTo>
                <a:lnTo>
                  <a:pt x="3530142" y="3346005"/>
                </a:lnTo>
                <a:lnTo>
                  <a:pt x="3552748" y="3336302"/>
                </a:lnTo>
                <a:lnTo>
                  <a:pt x="3553307" y="3333140"/>
                </a:lnTo>
                <a:lnTo>
                  <a:pt x="3552977" y="3329495"/>
                </a:lnTo>
                <a:lnTo>
                  <a:pt x="3553549" y="3326333"/>
                </a:lnTo>
                <a:close/>
              </a:path>
              <a:path w="4672330" h="4479290">
                <a:moveTo>
                  <a:pt x="3562934" y="991349"/>
                </a:moveTo>
                <a:lnTo>
                  <a:pt x="3560267" y="987742"/>
                </a:lnTo>
                <a:lnTo>
                  <a:pt x="3557892" y="983957"/>
                </a:lnTo>
                <a:lnTo>
                  <a:pt x="3555822" y="979982"/>
                </a:lnTo>
                <a:lnTo>
                  <a:pt x="3511308" y="1006475"/>
                </a:lnTo>
                <a:lnTo>
                  <a:pt x="3465474" y="1033005"/>
                </a:lnTo>
                <a:lnTo>
                  <a:pt x="3418255" y="1059586"/>
                </a:lnTo>
                <a:lnTo>
                  <a:pt x="3369589" y="1086243"/>
                </a:lnTo>
                <a:lnTo>
                  <a:pt x="3319386" y="1112989"/>
                </a:lnTo>
                <a:lnTo>
                  <a:pt x="3326028" y="1125245"/>
                </a:lnTo>
                <a:lnTo>
                  <a:pt x="3425469" y="1071092"/>
                </a:lnTo>
                <a:lnTo>
                  <a:pt x="3472865" y="1044346"/>
                </a:lnTo>
                <a:lnTo>
                  <a:pt x="3518687" y="1017778"/>
                </a:lnTo>
                <a:lnTo>
                  <a:pt x="3562934" y="991349"/>
                </a:lnTo>
                <a:close/>
              </a:path>
              <a:path w="4672330" h="4479290">
                <a:moveTo>
                  <a:pt x="3627831" y="3953637"/>
                </a:moveTo>
                <a:lnTo>
                  <a:pt x="3567747" y="3988676"/>
                </a:lnTo>
                <a:lnTo>
                  <a:pt x="3501263" y="4024858"/>
                </a:lnTo>
                <a:lnTo>
                  <a:pt x="3499205" y="4025481"/>
                </a:lnTo>
                <a:lnTo>
                  <a:pt x="3493541" y="4031653"/>
                </a:lnTo>
                <a:lnTo>
                  <a:pt x="3499332" y="4028440"/>
                </a:lnTo>
                <a:lnTo>
                  <a:pt x="3517100" y="4019105"/>
                </a:lnTo>
                <a:lnTo>
                  <a:pt x="3534359" y="4009720"/>
                </a:lnTo>
                <a:lnTo>
                  <a:pt x="3567671" y="3990949"/>
                </a:lnTo>
                <a:lnTo>
                  <a:pt x="3574846" y="3987317"/>
                </a:lnTo>
                <a:lnTo>
                  <a:pt x="3620782" y="3960228"/>
                </a:lnTo>
                <a:lnTo>
                  <a:pt x="3627831" y="3953637"/>
                </a:lnTo>
                <a:close/>
              </a:path>
              <a:path w="4672330" h="4479290">
                <a:moveTo>
                  <a:pt x="3646411" y="365201"/>
                </a:moveTo>
                <a:lnTo>
                  <a:pt x="3636746" y="355346"/>
                </a:lnTo>
                <a:lnTo>
                  <a:pt x="3601999" y="385914"/>
                </a:lnTo>
                <a:lnTo>
                  <a:pt x="3566414" y="415442"/>
                </a:lnTo>
                <a:lnTo>
                  <a:pt x="3530003" y="443953"/>
                </a:lnTo>
                <a:lnTo>
                  <a:pt x="3492754" y="471424"/>
                </a:lnTo>
                <a:lnTo>
                  <a:pt x="3496068" y="474802"/>
                </a:lnTo>
                <a:lnTo>
                  <a:pt x="3499129" y="478383"/>
                </a:lnTo>
                <a:lnTo>
                  <a:pt x="3501936" y="482180"/>
                </a:lnTo>
                <a:lnTo>
                  <a:pt x="3539198" y="454342"/>
                </a:lnTo>
                <a:lnTo>
                  <a:pt x="3575697" y="425564"/>
                </a:lnTo>
                <a:lnTo>
                  <a:pt x="3611435" y="395846"/>
                </a:lnTo>
                <a:lnTo>
                  <a:pt x="3646411" y="365201"/>
                </a:lnTo>
                <a:close/>
              </a:path>
              <a:path w="4672330" h="4479290">
                <a:moveTo>
                  <a:pt x="3650983" y="3806723"/>
                </a:moveTo>
                <a:lnTo>
                  <a:pt x="3520529" y="3872369"/>
                </a:lnTo>
                <a:lnTo>
                  <a:pt x="3460470" y="3899903"/>
                </a:lnTo>
                <a:lnTo>
                  <a:pt x="3457283" y="3906837"/>
                </a:lnTo>
                <a:lnTo>
                  <a:pt x="3540912" y="3867810"/>
                </a:lnTo>
                <a:lnTo>
                  <a:pt x="3646627" y="3814762"/>
                </a:lnTo>
                <a:lnTo>
                  <a:pt x="3650983" y="3806723"/>
                </a:lnTo>
                <a:close/>
              </a:path>
              <a:path w="4672330" h="4479290">
                <a:moveTo>
                  <a:pt x="3674478" y="1989569"/>
                </a:moveTo>
                <a:lnTo>
                  <a:pt x="3670389" y="1975802"/>
                </a:lnTo>
                <a:lnTo>
                  <a:pt x="3624059" y="1999843"/>
                </a:lnTo>
                <a:lnTo>
                  <a:pt x="3576523" y="2023859"/>
                </a:lnTo>
                <a:lnTo>
                  <a:pt x="3478111" y="2071751"/>
                </a:lnTo>
                <a:lnTo>
                  <a:pt x="3375622" y="2119363"/>
                </a:lnTo>
                <a:lnTo>
                  <a:pt x="3379711" y="2133130"/>
                </a:lnTo>
                <a:lnTo>
                  <a:pt x="3431273" y="2109000"/>
                </a:lnTo>
                <a:lnTo>
                  <a:pt x="3580117" y="2037105"/>
                </a:lnTo>
                <a:lnTo>
                  <a:pt x="3674478" y="1989569"/>
                </a:lnTo>
                <a:close/>
              </a:path>
              <a:path w="4672330" h="4479290">
                <a:moveTo>
                  <a:pt x="3756952" y="250050"/>
                </a:moveTo>
                <a:lnTo>
                  <a:pt x="3747287" y="240182"/>
                </a:lnTo>
                <a:lnTo>
                  <a:pt x="3722332" y="269316"/>
                </a:lnTo>
                <a:lnTo>
                  <a:pt x="3696373" y="297484"/>
                </a:lnTo>
                <a:lnTo>
                  <a:pt x="3669411" y="324700"/>
                </a:lnTo>
                <a:lnTo>
                  <a:pt x="3641445" y="350951"/>
                </a:lnTo>
                <a:lnTo>
                  <a:pt x="3651110" y="360819"/>
                </a:lnTo>
                <a:lnTo>
                  <a:pt x="3678948" y="334441"/>
                </a:lnTo>
                <a:lnTo>
                  <a:pt x="3705872" y="307187"/>
                </a:lnTo>
                <a:lnTo>
                  <a:pt x="3731869" y="279057"/>
                </a:lnTo>
                <a:lnTo>
                  <a:pt x="3756952" y="250050"/>
                </a:lnTo>
                <a:close/>
              </a:path>
              <a:path w="4672330" h="4479290">
                <a:moveTo>
                  <a:pt x="3760025" y="3527247"/>
                </a:moveTo>
                <a:lnTo>
                  <a:pt x="3716985" y="3549256"/>
                </a:lnTo>
                <a:lnTo>
                  <a:pt x="3672827" y="3571252"/>
                </a:lnTo>
                <a:lnTo>
                  <a:pt x="3627501" y="3593223"/>
                </a:lnTo>
                <a:lnTo>
                  <a:pt x="3580993" y="3615194"/>
                </a:lnTo>
                <a:lnTo>
                  <a:pt x="3533254" y="3637165"/>
                </a:lnTo>
                <a:lnTo>
                  <a:pt x="3531362" y="3645966"/>
                </a:lnTo>
                <a:lnTo>
                  <a:pt x="3579190" y="3624326"/>
                </a:lnTo>
                <a:lnTo>
                  <a:pt x="3625723" y="3602583"/>
                </a:lnTo>
                <a:lnTo>
                  <a:pt x="3670973" y="3580739"/>
                </a:lnTo>
                <a:lnTo>
                  <a:pt x="3714953" y="3558844"/>
                </a:lnTo>
                <a:lnTo>
                  <a:pt x="3757663" y="3536937"/>
                </a:lnTo>
                <a:lnTo>
                  <a:pt x="3760025" y="3527247"/>
                </a:lnTo>
                <a:close/>
              </a:path>
              <a:path w="4672330" h="4479290">
                <a:moveTo>
                  <a:pt x="3769233" y="855306"/>
                </a:moveTo>
                <a:lnTo>
                  <a:pt x="3761219" y="843445"/>
                </a:lnTo>
                <a:lnTo>
                  <a:pt x="3724897" y="869315"/>
                </a:lnTo>
                <a:lnTo>
                  <a:pt x="3687000" y="895337"/>
                </a:lnTo>
                <a:lnTo>
                  <a:pt x="3647541" y="921524"/>
                </a:lnTo>
                <a:lnTo>
                  <a:pt x="3606558" y="947902"/>
                </a:lnTo>
                <a:lnTo>
                  <a:pt x="3563963" y="974572"/>
                </a:lnTo>
                <a:lnTo>
                  <a:pt x="3566566" y="978293"/>
                </a:lnTo>
                <a:lnTo>
                  <a:pt x="3568471" y="982218"/>
                </a:lnTo>
                <a:lnTo>
                  <a:pt x="3571278" y="986637"/>
                </a:lnTo>
                <a:lnTo>
                  <a:pt x="3613848" y="959980"/>
                </a:lnTo>
                <a:lnTo>
                  <a:pt x="3654882" y="933589"/>
                </a:lnTo>
                <a:lnTo>
                  <a:pt x="3694480" y="907351"/>
                </a:lnTo>
                <a:lnTo>
                  <a:pt x="3732568" y="881278"/>
                </a:lnTo>
                <a:lnTo>
                  <a:pt x="3769233" y="855306"/>
                </a:lnTo>
                <a:close/>
              </a:path>
              <a:path w="4672330" h="4479290">
                <a:moveTo>
                  <a:pt x="3775786" y="1400835"/>
                </a:moveTo>
                <a:lnTo>
                  <a:pt x="3773640" y="1396517"/>
                </a:lnTo>
                <a:lnTo>
                  <a:pt x="3771811" y="1392059"/>
                </a:lnTo>
                <a:lnTo>
                  <a:pt x="3770325" y="1387475"/>
                </a:lnTo>
                <a:lnTo>
                  <a:pt x="3731628" y="1410741"/>
                </a:lnTo>
                <a:lnTo>
                  <a:pt x="3691737" y="1434045"/>
                </a:lnTo>
                <a:lnTo>
                  <a:pt x="3650691" y="1457388"/>
                </a:lnTo>
                <a:lnTo>
                  <a:pt x="3565347" y="1504340"/>
                </a:lnTo>
                <a:lnTo>
                  <a:pt x="3521138" y="1528000"/>
                </a:lnTo>
                <a:lnTo>
                  <a:pt x="3526599" y="1541360"/>
                </a:lnTo>
                <a:lnTo>
                  <a:pt x="3613543" y="1494307"/>
                </a:lnTo>
                <a:lnTo>
                  <a:pt x="3696741" y="1447533"/>
                </a:lnTo>
                <a:lnTo>
                  <a:pt x="3736810" y="1424190"/>
                </a:lnTo>
                <a:lnTo>
                  <a:pt x="3775786" y="1400835"/>
                </a:lnTo>
                <a:close/>
              </a:path>
              <a:path w="4672330" h="4479290">
                <a:moveTo>
                  <a:pt x="3779901" y="2428646"/>
                </a:moveTo>
                <a:lnTo>
                  <a:pt x="3777615" y="2415844"/>
                </a:lnTo>
                <a:lnTo>
                  <a:pt x="3685159" y="2462949"/>
                </a:lnTo>
                <a:lnTo>
                  <a:pt x="3588410" y="2510167"/>
                </a:lnTo>
                <a:lnTo>
                  <a:pt x="3487470" y="2557297"/>
                </a:lnTo>
                <a:lnTo>
                  <a:pt x="3489756" y="2570086"/>
                </a:lnTo>
                <a:lnTo>
                  <a:pt x="3590696" y="2522969"/>
                </a:lnTo>
                <a:lnTo>
                  <a:pt x="3687457" y="2475750"/>
                </a:lnTo>
                <a:lnTo>
                  <a:pt x="3779901" y="2428646"/>
                </a:lnTo>
                <a:close/>
              </a:path>
              <a:path w="4672330" h="4479290">
                <a:moveTo>
                  <a:pt x="3807422" y="3826268"/>
                </a:moveTo>
                <a:lnTo>
                  <a:pt x="3788257" y="3842423"/>
                </a:lnTo>
                <a:lnTo>
                  <a:pt x="3784523" y="3845026"/>
                </a:lnTo>
                <a:lnTo>
                  <a:pt x="3776281" y="3851833"/>
                </a:lnTo>
                <a:lnTo>
                  <a:pt x="3767734" y="3858526"/>
                </a:lnTo>
                <a:lnTo>
                  <a:pt x="3758869" y="3865156"/>
                </a:lnTo>
                <a:lnTo>
                  <a:pt x="3749738" y="3871811"/>
                </a:lnTo>
                <a:lnTo>
                  <a:pt x="3745534" y="3875303"/>
                </a:lnTo>
                <a:lnTo>
                  <a:pt x="3742779" y="3876129"/>
                </a:lnTo>
                <a:lnTo>
                  <a:pt x="3738029" y="3880281"/>
                </a:lnTo>
                <a:lnTo>
                  <a:pt x="3714267" y="3897236"/>
                </a:lnTo>
                <a:lnTo>
                  <a:pt x="3688143" y="3914978"/>
                </a:lnTo>
                <a:lnTo>
                  <a:pt x="3660635" y="3932847"/>
                </a:lnTo>
                <a:lnTo>
                  <a:pt x="3631552" y="3951033"/>
                </a:lnTo>
                <a:lnTo>
                  <a:pt x="3624503" y="3957624"/>
                </a:lnTo>
                <a:lnTo>
                  <a:pt x="3681031" y="3921671"/>
                </a:lnTo>
                <a:lnTo>
                  <a:pt x="3731730" y="3886885"/>
                </a:lnTo>
                <a:lnTo>
                  <a:pt x="3736022" y="3882618"/>
                </a:lnTo>
                <a:lnTo>
                  <a:pt x="3736962" y="3881691"/>
                </a:lnTo>
                <a:lnTo>
                  <a:pt x="3739451" y="3880104"/>
                </a:lnTo>
                <a:lnTo>
                  <a:pt x="3741318" y="3878808"/>
                </a:lnTo>
                <a:lnTo>
                  <a:pt x="3743185" y="3877500"/>
                </a:lnTo>
                <a:lnTo>
                  <a:pt x="3777488" y="3851605"/>
                </a:lnTo>
                <a:lnTo>
                  <a:pt x="3781209" y="3849001"/>
                </a:lnTo>
                <a:lnTo>
                  <a:pt x="3807422" y="3826268"/>
                </a:lnTo>
                <a:close/>
              </a:path>
              <a:path w="4672330" h="4479290">
                <a:moveTo>
                  <a:pt x="3814038" y="3820680"/>
                </a:moveTo>
                <a:lnTo>
                  <a:pt x="3814000" y="3820553"/>
                </a:lnTo>
                <a:lnTo>
                  <a:pt x="3807422" y="3826268"/>
                </a:lnTo>
                <a:lnTo>
                  <a:pt x="3814038" y="3820680"/>
                </a:lnTo>
                <a:close/>
              </a:path>
              <a:path w="4672330" h="4479290">
                <a:moveTo>
                  <a:pt x="3819626" y="3197275"/>
                </a:moveTo>
                <a:lnTo>
                  <a:pt x="3779482" y="3217976"/>
                </a:lnTo>
                <a:lnTo>
                  <a:pt x="3771328" y="3222079"/>
                </a:lnTo>
                <a:lnTo>
                  <a:pt x="3696068" y="3259366"/>
                </a:lnTo>
                <a:lnTo>
                  <a:pt x="3564166" y="3321685"/>
                </a:lnTo>
                <a:lnTo>
                  <a:pt x="3563797" y="3325533"/>
                </a:lnTo>
                <a:lnTo>
                  <a:pt x="3563924" y="3328492"/>
                </a:lnTo>
                <a:lnTo>
                  <a:pt x="3563366" y="3331654"/>
                </a:lnTo>
                <a:lnTo>
                  <a:pt x="3652113" y="3290595"/>
                </a:lnTo>
                <a:lnTo>
                  <a:pt x="3737178" y="3249447"/>
                </a:lnTo>
                <a:lnTo>
                  <a:pt x="3778262" y="3228822"/>
                </a:lnTo>
                <a:lnTo>
                  <a:pt x="3818344" y="3208134"/>
                </a:lnTo>
                <a:lnTo>
                  <a:pt x="3819626" y="3197275"/>
                </a:lnTo>
                <a:close/>
              </a:path>
              <a:path w="4672330" h="4479290">
                <a:moveTo>
                  <a:pt x="3822027" y="3711079"/>
                </a:moveTo>
                <a:lnTo>
                  <a:pt x="3748506" y="3753840"/>
                </a:lnTo>
                <a:lnTo>
                  <a:pt x="3656774" y="3803510"/>
                </a:lnTo>
                <a:lnTo>
                  <a:pt x="3652418" y="3811536"/>
                </a:lnTo>
                <a:lnTo>
                  <a:pt x="3684701" y="3794417"/>
                </a:lnTo>
                <a:lnTo>
                  <a:pt x="3716248" y="3777170"/>
                </a:lnTo>
                <a:lnTo>
                  <a:pt x="3776827" y="3743198"/>
                </a:lnTo>
                <a:lnTo>
                  <a:pt x="3816972" y="3719322"/>
                </a:lnTo>
                <a:lnTo>
                  <a:pt x="3822027" y="3711079"/>
                </a:lnTo>
                <a:close/>
              </a:path>
              <a:path w="4672330" h="4479290">
                <a:moveTo>
                  <a:pt x="3826091" y="141922"/>
                </a:moveTo>
                <a:lnTo>
                  <a:pt x="3815740" y="132270"/>
                </a:lnTo>
                <a:lnTo>
                  <a:pt x="3801707" y="159537"/>
                </a:lnTo>
                <a:lnTo>
                  <a:pt x="3786136" y="185839"/>
                </a:lnTo>
                <a:lnTo>
                  <a:pt x="3769042" y="211162"/>
                </a:lnTo>
                <a:lnTo>
                  <a:pt x="3750399" y="235521"/>
                </a:lnTo>
                <a:lnTo>
                  <a:pt x="3760063" y="245389"/>
                </a:lnTo>
                <a:lnTo>
                  <a:pt x="3778872" y="220980"/>
                </a:lnTo>
                <a:lnTo>
                  <a:pt x="3796144" y="195605"/>
                </a:lnTo>
                <a:lnTo>
                  <a:pt x="3811892" y="169252"/>
                </a:lnTo>
                <a:lnTo>
                  <a:pt x="3826091" y="141922"/>
                </a:lnTo>
                <a:close/>
              </a:path>
              <a:path w="4672330" h="4479290">
                <a:moveTo>
                  <a:pt x="3826637" y="3810063"/>
                </a:moveTo>
                <a:lnTo>
                  <a:pt x="3814038" y="3820680"/>
                </a:lnTo>
                <a:lnTo>
                  <a:pt x="3814216" y="3821239"/>
                </a:lnTo>
                <a:lnTo>
                  <a:pt x="3826637" y="3810063"/>
                </a:lnTo>
                <a:close/>
              </a:path>
              <a:path w="4672330" h="4479290">
                <a:moveTo>
                  <a:pt x="3826992" y="2832951"/>
                </a:moveTo>
                <a:lnTo>
                  <a:pt x="3826764" y="2828785"/>
                </a:lnTo>
                <a:lnTo>
                  <a:pt x="3826091" y="2824632"/>
                </a:lnTo>
                <a:lnTo>
                  <a:pt x="3767429" y="2854756"/>
                </a:lnTo>
                <a:lnTo>
                  <a:pt x="3692093" y="2892260"/>
                </a:lnTo>
                <a:lnTo>
                  <a:pt x="3645395" y="2914700"/>
                </a:lnTo>
                <a:lnTo>
                  <a:pt x="3597668" y="2937040"/>
                </a:lnTo>
                <a:lnTo>
                  <a:pt x="3548900" y="2959227"/>
                </a:lnTo>
                <a:lnTo>
                  <a:pt x="3550107" y="2970860"/>
                </a:lnTo>
                <a:lnTo>
                  <a:pt x="3598595" y="2948800"/>
                </a:lnTo>
                <a:lnTo>
                  <a:pt x="3692791" y="2904401"/>
                </a:lnTo>
                <a:lnTo>
                  <a:pt x="3738448" y="2882061"/>
                </a:lnTo>
                <a:lnTo>
                  <a:pt x="3783126" y="2859646"/>
                </a:lnTo>
                <a:lnTo>
                  <a:pt x="3826802" y="2837154"/>
                </a:lnTo>
                <a:lnTo>
                  <a:pt x="3826992" y="2832951"/>
                </a:lnTo>
                <a:close/>
              </a:path>
              <a:path w="4672330" h="4479290">
                <a:moveTo>
                  <a:pt x="3853637" y="40144"/>
                </a:moveTo>
                <a:lnTo>
                  <a:pt x="3853523" y="20726"/>
                </a:lnTo>
                <a:lnTo>
                  <a:pt x="3851376" y="1651"/>
                </a:lnTo>
                <a:lnTo>
                  <a:pt x="3851008" y="0"/>
                </a:lnTo>
                <a:lnTo>
                  <a:pt x="3841915" y="0"/>
                </a:lnTo>
                <a:lnTo>
                  <a:pt x="3843159" y="11061"/>
                </a:lnTo>
                <a:lnTo>
                  <a:pt x="3843286" y="30480"/>
                </a:lnTo>
                <a:lnTo>
                  <a:pt x="3853637" y="40144"/>
                </a:lnTo>
                <a:close/>
              </a:path>
              <a:path w="4672330" h="4479290">
                <a:moveTo>
                  <a:pt x="3853764" y="43103"/>
                </a:moveTo>
                <a:lnTo>
                  <a:pt x="3843617" y="34124"/>
                </a:lnTo>
                <a:lnTo>
                  <a:pt x="3840746" y="58635"/>
                </a:lnTo>
                <a:lnTo>
                  <a:pt x="3835577" y="82537"/>
                </a:lnTo>
                <a:lnTo>
                  <a:pt x="3828123" y="105816"/>
                </a:lnTo>
                <a:lnTo>
                  <a:pt x="3818369" y="128498"/>
                </a:lnTo>
                <a:lnTo>
                  <a:pt x="3828034" y="138353"/>
                </a:lnTo>
                <a:lnTo>
                  <a:pt x="3837648" y="115392"/>
                </a:lnTo>
                <a:lnTo>
                  <a:pt x="3845128" y="91871"/>
                </a:lnTo>
                <a:lnTo>
                  <a:pt x="3850513" y="67767"/>
                </a:lnTo>
                <a:lnTo>
                  <a:pt x="3853764" y="43103"/>
                </a:lnTo>
                <a:close/>
              </a:path>
              <a:path w="4672330" h="4479290">
                <a:moveTo>
                  <a:pt x="3932923" y="722985"/>
                </a:moveTo>
                <a:lnTo>
                  <a:pt x="3925493" y="712355"/>
                </a:lnTo>
                <a:lnTo>
                  <a:pt x="3887533" y="745375"/>
                </a:lnTo>
                <a:lnTo>
                  <a:pt x="3848735" y="777367"/>
                </a:lnTo>
                <a:lnTo>
                  <a:pt x="3809123" y="808316"/>
                </a:lnTo>
                <a:lnTo>
                  <a:pt x="3768661" y="838238"/>
                </a:lnTo>
                <a:lnTo>
                  <a:pt x="3776472" y="849414"/>
                </a:lnTo>
                <a:lnTo>
                  <a:pt x="3816388" y="819150"/>
                </a:lnTo>
                <a:lnTo>
                  <a:pt x="3855910" y="788035"/>
                </a:lnTo>
                <a:lnTo>
                  <a:pt x="3894874" y="755954"/>
                </a:lnTo>
                <a:lnTo>
                  <a:pt x="3932923" y="722985"/>
                </a:lnTo>
                <a:close/>
              </a:path>
              <a:path w="4672330" h="4479290">
                <a:moveTo>
                  <a:pt x="3933304" y="723519"/>
                </a:moveTo>
                <a:lnTo>
                  <a:pt x="3933101" y="722833"/>
                </a:lnTo>
                <a:lnTo>
                  <a:pt x="3932923" y="722985"/>
                </a:lnTo>
                <a:lnTo>
                  <a:pt x="3933304" y="723519"/>
                </a:lnTo>
                <a:close/>
              </a:path>
              <a:path w="4672330" h="4479290">
                <a:moveTo>
                  <a:pt x="3938486" y="1840903"/>
                </a:moveTo>
                <a:lnTo>
                  <a:pt x="3934409" y="1827136"/>
                </a:lnTo>
                <a:lnTo>
                  <a:pt x="3894747" y="1850745"/>
                </a:lnTo>
                <a:lnTo>
                  <a:pt x="3854005" y="1874431"/>
                </a:lnTo>
                <a:lnTo>
                  <a:pt x="3769347" y="1922005"/>
                </a:lnTo>
                <a:lnTo>
                  <a:pt x="3680599" y="1969782"/>
                </a:lnTo>
                <a:lnTo>
                  <a:pt x="3684676" y="1983549"/>
                </a:lnTo>
                <a:lnTo>
                  <a:pt x="3729799" y="1959571"/>
                </a:lnTo>
                <a:lnTo>
                  <a:pt x="3816540" y="1911883"/>
                </a:lnTo>
                <a:lnTo>
                  <a:pt x="3858247" y="1888159"/>
                </a:lnTo>
                <a:lnTo>
                  <a:pt x="3898874" y="1864499"/>
                </a:lnTo>
                <a:lnTo>
                  <a:pt x="3938486" y="1840903"/>
                </a:lnTo>
                <a:close/>
              </a:path>
              <a:path w="4672330" h="4479290">
                <a:moveTo>
                  <a:pt x="3963974" y="3413607"/>
                </a:moveTo>
                <a:lnTo>
                  <a:pt x="3918039" y="3440671"/>
                </a:lnTo>
                <a:lnTo>
                  <a:pt x="3870121" y="3468116"/>
                </a:lnTo>
                <a:lnTo>
                  <a:pt x="3820274" y="3495700"/>
                </a:lnTo>
                <a:lnTo>
                  <a:pt x="3768585" y="3523208"/>
                </a:lnTo>
                <a:lnTo>
                  <a:pt x="3766210" y="3532898"/>
                </a:lnTo>
                <a:lnTo>
                  <a:pt x="3817429" y="3505644"/>
                </a:lnTo>
                <a:lnTo>
                  <a:pt x="3866883" y="3478339"/>
                </a:lnTo>
                <a:lnTo>
                  <a:pt x="3914495" y="3451021"/>
                </a:lnTo>
                <a:lnTo>
                  <a:pt x="3960215" y="3423704"/>
                </a:lnTo>
                <a:lnTo>
                  <a:pt x="3963974" y="3413607"/>
                </a:lnTo>
                <a:close/>
              </a:path>
              <a:path w="4672330" h="4479290">
                <a:moveTo>
                  <a:pt x="3965740" y="3616795"/>
                </a:moveTo>
                <a:lnTo>
                  <a:pt x="3904792" y="3659022"/>
                </a:lnTo>
                <a:lnTo>
                  <a:pt x="3872141" y="3680358"/>
                </a:lnTo>
                <a:lnTo>
                  <a:pt x="3838029" y="3701834"/>
                </a:lnTo>
                <a:lnTo>
                  <a:pt x="3828516" y="3707663"/>
                </a:lnTo>
                <a:lnTo>
                  <a:pt x="3823462" y="3715893"/>
                </a:lnTo>
                <a:lnTo>
                  <a:pt x="3871785" y="3685095"/>
                </a:lnTo>
                <a:lnTo>
                  <a:pt x="3931247" y="3644989"/>
                </a:lnTo>
                <a:lnTo>
                  <a:pt x="3959301" y="3625443"/>
                </a:lnTo>
                <a:lnTo>
                  <a:pt x="3965740" y="3616795"/>
                </a:lnTo>
                <a:close/>
              </a:path>
              <a:path w="4672330" h="4479290">
                <a:moveTo>
                  <a:pt x="3991876" y="1257376"/>
                </a:moveTo>
                <a:lnTo>
                  <a:pt x="3985933" y="1244917"/>
                </a:lnTo>
                <a:lnTo>
                  <a:pt x="3947630" y="1271981"/>
                </a:lnTo>
                <a:lnTo>
                  <a:pt x="3907688" y="1299425"/>
                </a:lnTo>
                <a:lnTo>
                  <a:pt x="3866096" y="1327137"/>
                </a:lnTo>
                <a:lnTo>
                  <a:pt x="3822865" y="1355013"/>
                </a:lnTo>
                <a:lnTo>
                  <a:pt x="3777983" y="1382953"/>
                </a:lnTo>
                <a:lnTo>
                  <a:pt x="3784130" y="1396111"/>
                </a:lnTo>
                <a:lnTo>
                  <a:pt x="3828859" y="1367929"/>
                </a:lnTo>
                <a:lnTo>
                  <a:pt x="3871938" y="1340015"/>
                </a:lnTo>
                <a:lnTo>
                  <a:pt x="3913441" y="1312316"/>
                </a:lnTo>
                <a:lnTo>
                  <a:pt x="3953395" y="1284795"/>
                </a:lnTo>
                <a:lnTo>
                  <a:pt x="3991876" y="1257376"/>
                </a:lnTo>
                <a:close/>
              </a:path>
              <a:path w="4672330" h="4479290">
                <a:moveTo>
                  <a:pt x="4040200" y="2282583"/>
                </a:moveTo>
                <a:lnTo>
                  <a:pt x="4039781" y="2278253"/>
                </a:lnTo>
                <a:lnTo>
                  <a:pt x="4039019" y="2273985"/>
                </a:lnTo>
                <a:lnTo>
                  <a:pt x="4037901" y="2269782"/>
                </a:lnTo>
                <a:lnTo>
                  <a:pt x="3998925" y="2293188"/>
                </a:lnTo>
                <a:lnTo>
                  <a:pt x="3958844" y="2316657"/>
                </a:lnTo>
                <a:lnTo>
                  <a:pt x="3917658" y="2340165"/>
                </a:lnTo>
                <a:lnTo>
                  <a:pt x="3875341" y="2363686"/>
                </a:lnTo>
                <a:lnTo>
                  <a:pt x="3831907" y="2387219"/>
                </a:lnTo>
                <a:lnTo>
                  <a:pt x="3787330" y="2410726"/>
                </a:lnTo>
                <a:lnTo>
                  <a:pt x="3789629" y="2423515"/>
                </a:lnTo>
                <a:lnTo>
                  <a:pt x="3834193" y="2400008"/>
                </a:lnTo>
                <a:lnTo>
                  <a:pt x="3877640" y="2376487"/>
                </a:lnTo>
                <a:lnTo>
                  <a:pt x="3919944" y="2352967"/>
                </a:lnTo>
                <a:lnTo>
                  <a:pt x="3961142" y="2329459"/>
                </a:lnTo>
                <a:lnTo>
                  <a:pt x="4001224" y="2305989"/>
                </a:lnTo>
                <a:lnTo>
                  <a:pt x="4040200" y="2282583"/>
                </a:lnTo>
                <a:close/>
              </a:path>
              <a:path w="4672330" h="4479290">
                <a:moveTo>
                  <a:pt x="4049077" y="3068574"/>
                </a:moveTo>
                <a:lnTo>
                  <a:pt x="4007904" y="3093186"/>
                </a:lnTo>
                <a:lnTo>
                  <a:pt x="3965206" y="3117888"/>
                </a:lnTo>
                <a:lnTo>
                  <a:pt x="3921061" y="3142665"/>
                </a:lnTo>
                <a:lnTo>
                  <a:pt x="3875519" y="3167481"/>
                </a:lnTo>
                <a:lnTo>
                  <a:pt x="3828656" y="3192348"/>
                </a:lnTo>
                <a:lnTo>
                  <a:pt x="3827183" y="3202521"/>
                </a:lnTo>
                <a:lnTo>
                  <a:pt x="3874046" y="3177959"/>
                </a:lnTo>
                <a:lnTo>
                  <a:pt x="3919436" y="3153257"/>
                </a:lnTo>
                <a:lnTo>
                  <a:pt x="3963390" y="3128543"/>
                </a:lnTo>
                <a:lnTo>
                  <a:pt x="4005935" y="3103969"/>
                </a:lnTo>
                <a:lnTo>
                  <a:pt x="4047121" y="3079648"/>
                </a:lnTo>
                <a:lnTo>
                  <a:pt x="4047299" y="3075876"/>
                </a:lnTo>
                <a:lnTo>
                  <a:pt x="4047947" y="3072180"/>
                </a:lnTo>
                <a:lnTo>
                  <a:pt x="4049077" y="3068574"/>
                </a:lnTo>
                <a:close/>
              </a:path>
              <a:path w="4672330" h="4479290">
                <a:moveTo>
                  <a:pt x="4053103" y="596633"/>
                </a:moveTo>
                <a:lnTo>
                  <a:pt x="4045293" y="585470"/>
                </a:lnTo>
                <a:lnTo>
                  <a:pt x="4018178" y="617207"/>
                </a:lnTo>
                <a:lnTo>
                  <a:pt x="3989997" y="647928"/>
                </a:lnTo>
                <a:lnTo>
                  <a:pt x="3960761" y="677659"/>
                </a:lnTo>
                <a:lnTo>
                  <a:pt x="3930472" y="706386"/>
                </a:lnTo>
                <a:lnTo>
                  <a:pt x="3938282" y="717550"/>
                </a:lnTo>
                <a:lnTo>
                  <a:pt x="3968750" y="689000"/>
                </a:lnTo>
                <a:lnTo>
                  <a:pt x="3998049" y="659333"/>
                </a:lnTo>
                <a:lnTo>
                  <a:pt x="4026166" y="628535"/>
                </a:lnTo>
                <a:lnTo>
                  <a:pt x="4053103" y="596633"/>
                </a:lnTo>
                <a:close/>
              </a:path>
              <a:path w="4672330" h="4479290">
                <a:moveTo>
                  <a:pt x="4074845" y="2690215"/>
                </a:moveTo>
                <a:lnTo>
                  <a:pt x="4074312" y="2685885"/>
                </a:lnTo>
                <a:lnTo>
                  <a:pt x="4029672" y="2712491"/>
                </a:lnTo>
                <a:lnTo>
                  <a:pt x="3983494" y="2739263"/>
                </a:lnTo>
                <a:lnTo>
                  <a:pt x="3935793" y="2766098"/>
                </a:lnTo>
                <a:lnTo>
                  <a:pt x="3886568" y="2792882"/>
                </a:lnTo>
                <a:lnTo>
                  <a:pt x="3835819" y="2819501"/>
                </a:lnTo>
                <a:lnTo>
                  <a:pt x="3836352" y="2823832"/>
                </a:lnTo>
                <a:lnTo>
                  <a:pt x="3835997" y="2827680"/>
                </a:lnTo>
                <a:lnTo>
                  <a:pt x="3836530" y="2832023"/>
                </a:lnTo>
                <a:lnTo>
                  <a:pt x="3887203" y="2805125"/>
                </a:lnTo>
                <a:lnTo>
                  <a:pt x="3936403" y="2778277"/>
                </a:lnTo>
                <a:lnTo>
                  <a:pt x="3984104" y="2751442"/>
                </a:lnTo>
                <a:lnTo>
                  <a:pt x="4030256" y="2724594"/>
                </a:lnTo>
                <a:lnTo>
                  <a:pt x="4074820" y="2697721"/>
                </a:lnTo>
                <a:lnTo>
                  <a:pt x="4074274" y="2693378"/>
                </a:lnTo>
                <a:lnTo>
                  <a:pt x="4074845" y="2690215"/>
                </a:lnTo>
                <a:close/>
              </a:path>
              <a:path w="4672330" h="4479290">
                <a:moveTo>
                  <a:pt x="4078465" y="3524212"/>
                </a:moveTo>
                <a:lnTo>
                  <a:pt x="4052151" y="3547275"/>
                </a:lnTo>
                <a:lnTo>
                  <a:pt x="4025227" y="3569589"/>
                </a:lnTo>
                <a:lnTo>
                  <a:pt x="3997693" y="3591128"/>
                </a:lnTo>
                <a:lnTo>
                  <a:pt x="3969537" y="3611918"/>
                </a:lnTo>
                <a:lnTo>
                  <a:pt x="3963314" y="3621265"/>
                </a:lnTo>
                <a:lnTo>
                  <a:pt x="3991229" y="3600437"/>
                </a:lnTo>
                <a:lnTo>
                  <a:pt x="4018572" y="3578910"/>
                </a:lnTo>
                <a:lnTo>
                  <a:pt x="4045343" y="3556673"/>
                </a:lnTo>
                <a:lnTo>
                  <a:pt x="4071556" y="3533749"/>
                </a:lnTo>
                <a:lnTo>
                  <a:pt x="4078465" y="3524212"/>
                </a:lnTo>
                <a:close/>
              </a:path>
              <a:path w="4672330" h="4479290">
                <a:moveTo>
                  <a:pt x="4128681" y="479869"/>
                </a:moveTo>
                <a:lnTo>
                  <a:pt x="4126179" y="476110"/>
                </a:lnTo>
                <a:lnTo>
                  <a:pt x="4123283" y="472351"/>
                </a:lnTo>
                <a:lnTo>
                  <a:pt x="4120184" y="468909"/>
                </a:lnTo>
                <a:lnTo>
                  <a:pt x="4104716" y="498589"/>
                </a:lnTo>
                <a:lnTo>
                  <a:pt x="4087634" y="527253"/>
                </a:lnTo>
                <a:lnTo>
                  <a:pt x="4068940" y="554888"/>
                </a:lnTo>
                <a:lnTo>
                  <a:pt x="4048620" y="581494"/>
                </a:lnTo>
                <a:lnTo>
                  <a:pt x="4056418" y="592658"/>
                </a:lnTo>
                <a:lnTo>
                  <a:pt x="4077030" y="566077"/>
                </a:lnTo>
                <a:lnTo>
                  <a:pt x="4095940" y="538429"/>
                </a:lnTo>
                <a:lnTo>
                  <a:pt x="4113149" y="509689"/>
                </a:lnTo>
                <a:lnTo>
                  <a:pt x="4128681" y="479869"/>
                </a:lnTo>
                <a:close/>
              </a:path>
              <a:path w="4672330" h="4479290">
                <a:moveTo>
                  <a:pt x="4133075" y="3301314"/>
                </a:moveTo>
                <a:lnTo>
                  <a:pt x="4095458" y="3327933"/>
                </a:lnTo>
                <a:lnTo>
                  <a:pt x="4055770" y="3354743"/>
                </a:lnTo>
                <a:lnTo>
                  <a:pt x="4014216" y="3381832"/>
                </a:lnTo>
                <a:lnTo>
                  <a:pt x="3970934" y="3409302"/>
                </a:lnTo>
                <a:lnTo>
                  <a:pt x="3967188" y="3419398"/>
                </a:lnTo>
                <a:lnTo>
                  <a:pt x="4010444" y="3392259"/>
                </a:lnTo>
                <a:lnTo>
                  <a:pt x="4051757" y="3365208"/>
                </a:lnTo>
                <a:lnTo>
                  <a:pt x="4091152" y="3338309"/>
                </a:lnTo>
                <a:lnTo>
                  <a:pt x="4128630" y="3311614"/>
                </a:lnTo>
                <a:lnTo>
                  <a:pt x="4133075" y="3301314"/>
                </a:lnTo>
                <a:close/>
              </a:path>
              <a:path w="4672330" h="4479290">
                <a:moveTo>
                  <a:pt x="4158043" y="371551"/>
                </a:moveTo>
                <a:lnTo>
                  <a:pt x="4155465" y="367690"/>
                </a:lnTo>
                <a:lnTo>
                  <a:pt x="4152633" y="364045"/>
                </a:lnTo>
                <a:lnTo>
                  <a:pt x="4149534" y="360591"/>
                </a:lnTo>
                <a:lnTo>
                  <a:pt x="4146296" y="387426"/>
                </a:lnTo>
                <a:lnTo>
                  <a:pt x="4140581" y="413600"/>
                </a:lnTo>
                <a:lnTo>
                  <a:pt x="4132389" y="439115"/>
                </a:lnTo>
                <a:lnTo>
                  <a:pt x="4121708" y="463956"/>
                </a:lnTo>
                <a:lnTo>
                  <a:pt x="4124807" y="467410"/>
                </a:lnTo>
                <a:lnTo>
                  <a:pt x="4127639" y="471055"/>
                </a:lnTo>
                <a:lnTo>
                  <a:pt x="4130217" y="474916"/>
                </a:lnTo>
                <a:lnTo>
                  <a:pt x="4140885" y="450075"/>
                </a:lnTo>
                <a:lnTo>
                  <a:pt x="4149077" y="424561"/>
                </a:lnTo>
                <a:lnTo>
                  <a:pt x="4154792" y="398386"/>
                </a:lnTo>
                <a:lnTo>
                  <a:pt x="4158043" y="371551"/>
                </a:lnTo>
                <a:close/>
              </a:path>
              <a:path w="4672330" h="4479290">
                <a:moveTo>
                  <a:pt x="4158602" y="368388"/>
                </a:moveTo>
                <a:lnTo>
                  <a:pt x="4156291" y="326605"/>
                </a:lnTo>
                <a:lnTo>
                  <a:pt x="4144772" y="286359"/>
                </a:lnTo>
                <a:lnTo>
                  <a:pt x="4136961" y="275196"/>
                </a:lnTo>
                <a:lnTo>
                  <a:pt x="4143502" y="295236"/>
                </a:lnTo>
                <a:lnTo>
                  <a:pt x="4147870" y="315620"/>
                </a:lnTo>
                <a:lnTo>
                  <a:pt x="4150068" y="336346"/>
                </a:lnTo>
                <a:lnTo>
                  <a:pt x="4150106" y="357428"/>
                </a:lnTo>
                <a:lnTo>
                  <a:pt x="4158602" y="368388"/>
                </a:lnTo>
                <a:close/>
              </a:path>
              <a:path w="4672330" h="4479290">
                <a:moveTo>
                  <a:pt x="4159199" y="1695335"/>
                </a:moveTo>
                <a:lnTo>
                  <a:pt x="4157764" y="1690509"/>
                </a:lnTo>
                <a:lnTo>
                  <a:pt x="4155859" y="1686585"/>
                </a:lnTo>
                <a:lnTo>
                  <a:pt x="4154424" y="1681772"/>
                </a:lnTo>
                <a:lnTo>
                  <a:pt x="4115549" y="1709661"/>
                </a:lnTo>
                <a:lnTo>
                  <a:pt x="4074985" y="1737588"/>
                </a:lnTo>
                <a:lnTo>
                  <a:pt x="4032694" y="1765630"/>
                </a:lnTo>
                <a:lnTo>
                  <a:pt x="3988638" y="1793875"/>
                </a:lnTo>
                <a:lnTo>
                  <a:pt x="3942829" y="1822373"/>
                </a:lnTo>
                <a:lnTo>
                  <a:pt x="3946829" y="1836178"/>
                </a:lnTo>
                <a:lnTo>
                  <a:pt x="3992702" y="1807603"/>
                </a:lnTo>
                <a:lnTo>
                  <a:pt x="4036961" y="1779130"/>
                </a:lnTo>
                <a:lnTo>
                  <a:pt x="4079430" y="1750923"/>
                </a:lnTo>
                <a:lnTo>
                  <a:pt x="4120172" y="1722983"/>
                </a:lnTo>
                <a:lnTo>
                  <a:pt x="4159199" y="1695335"/>
                </a:lnTo>
                <a:close/>
              </a:path>
              <a:path w="4672330" h="4479290">
                <a:moveTo>
                  <a:pt x="4164380" y="1118616"/>
                </a:moveTo>
                <a:lnTo>
                  <a:pt x="4157738" y="1106347"/>
                </a:lnTo>
                <a:lnTo>
                  <a:pt x="4117759" y="1141222"/>
                </a:lnTo>
                <a:lnTo>
                  <a:pt x="4076941" y="1175143"/>
                </a:lnTo>
                <a:lnTo>
                  <a:pt x="4035260" y="1208062"/>
                </a:lnTo>
                <a:lnTo>
                  <a:pt x="3992689" y="1239913"/>
                </a:lnTo>
                <a:lnTo>
                  <a:pt x="3998849" y="1253070"/>
                </a:lnTo>
                <a:lnTo>
                  <a:pt x="4041533" y="1221054"/>
                </a:lnTo>
                <a:lnTo>
                  <a:pt x="4083354" y="1187983"/>
                </a:lnTo>
                <a:lnTo>
                  <a:pt x="4124299" y="1153833"/>
                </a:lnTo>
                <a:lnTo>
                  <a:pt x="4164380" y="1118616"/>
                </a:lnTo>
                <a:close/>
              </a:path>
              <a:path w="4672330" h="4479290">
                <a:moveTo>
                  <a:pt x="4175480" y="3419056"/>
                </a:moveTo>
                <a:lnTo>
                  <a:pt x="4164063" y="3433673"/>
                </a:lnTo>
                <a:lnTo>
                  <a:pt x="4160596" y="3438474"/>
                </a:lnTo>
                <a:lnTo>
                  <a:pt x="4142943" y="3459721"/>
                </a:lnTo>
                <a:lnTo>
                  <a:pt x="4123575" y="3481171"/>
                </a:lnTo>
                <a:lnTo>
                  <a:pt x="4103319" y="3501809"/>
                </a:lnTo>
                <a:lnTo>
                  <a:pt x="4082199" y="3521608"/>
                </a:lnTo>
                <a:lnTo>
                  <a:pt x="4075277" y="3531146"/>
                </a:lnTo>
                <a:lnTo>
                  <a:pt x="4116413" y="3490493"/>
                </a:lnTo>
                <a:lnTo>
                  <a:pt x="4154525" y="3446983"/>
                </a:lnTo>
                <a:lnTo>
                  <a:pt x="4158462" y="3441547"/>
                </a:lnTo>
                <a:lnTo>
                  <a:pt x="4161790" y="3437344"/>
                </a:lnTo>
                <a:lnTo>
                  <a:pt x="4166412" y="3431476"/>
                </a:lnTo>
                <a:lnTo>
                  <a:pt x="4175480" y="3419056"/>
                </a:lnTo>
                <a:close/>
              </a:path>
              <a:path w="4672330" h="4479290">
                <a:moveTo>
                  <a:pt x="4240060" y="2941561"/>
                </a:moveTo>
                <a:lnTo>
                  <a:pt x="4197731" y="2971800"/>
                </a:lnTo>
                <a:lnTo>
                  <a:pt x="4153001" y="3002191"/>
                </a:lnTo>
                <a:lnTo>
                  <a:pt x="4105910" y="3032722"/>
                </a:lnTo>
                <a:lnTo>
                  <a:pt x="4056532" y="3063367"/>
                </a:lnTo>
                <a:lnTo>
                  <a:pt x="4054576" y="3074441"/>
                </a:lnTo>
                <a:lnTo>
                  <a:pt x="4103560" y="3043923"/>
                </a:lnTo>
                <a:lnTo>
                  <a:pt x="4150537" y="3013506"/>
                </a:lnTo>
                <a:lnTo>
                  <a:pt x="4195470" y="2983280"/>
                </a:lnTo>
                <a:lnTo>
                  <a:pt x="4238295" y="2953321"/>
                </a:lnTo>
                <a:lnTo>
                  <a:pt x="4240060" y="2941561"/>
                </a:lnTo>
                <a:close/>
              </a:path>
              <a:path w="4672330" h="4479290">
                <a:moveTo>
                  <a:pt x="4257662" y="2138718"/>
                </a:moveTo>
                <a:lnTo>
                  <a:pt x="4257256" y="2134387"/>
                </a:lnTo>
                <a:lnTo>
                  <a:pt x="4256481" y="2130120"/>
                </a:lnTo>
                <a:lnTo>
                  <a:pt x="4255363" y="2125916"/>
                </a:lnTo>
                <a:lnTo>
                  <a:pt x="4216730" y="2153081"/>
                </a:lnTo>
                <a:lnTo>
                  <a:pt x="4176585" y="2180590"/>
                </a:lnTo>
                <a:lnTo>
                  <a:pt x="4134891" y="2208339"/>
                </a:lnTo>
                <a:lnTo>
                  <a:pt x="4091609" y="2236228"/>
                </a:lnTo>
                <a:lnTo>
                  <a:pt x="4046728" y="2264168"/>
                </a:lnTo>
                <a:lnTo>
                  <a:pt x="4047147" y="2268499"/>
                </a:lnTo>
                <a:lnTo>
                  <a:pt x="4047909" y="2272766"/>
                </a:lnTo>
                <a:lnTo>
                  <a:pt x="4049026" y="2276970"/>
                </a:lnTo>
                <a:lnTo>
                  <a:pt x="4094061" y="2249538"/>
                </a:lnTo>
                <a:lnTo>
                  <a:pt x="4137431" y="2221992"/>
                </a:lnTo>
                <a:lnTo>
                  <a:pt x="4179163" y="2194344"/>
                </a:lnTo>
                <a:lnTo>
                  <a:pt x="4219245" y="2166594"/>
                </a:lnTo>
                <a:lnTo>
                  <a:pt x="4257662" y="2138718"/>
                </a:lnTo>
                <a:close/>
              </a:path>
              <a:path w="4672330" h="4479290">
                <a:moveTo>
                  <a:pt x="4268165" y="3193110"/>
                </a:moveTo>
                <a:lnTo>
                  <a:pt x="4236745" y="3220415"/>
                </a:lnTo>
                <a:lnTo>
                  <a:pt x="4204728" y="3246844"/>
                </a:lnTo>
                <a:lnTo>
                  <a:pt x="4172039" y="3272472"/>
                </a:lnTo>
                <a:lnTo>
                  <a:pt x="4138663" y="3297415"/>
                </a:lnTo>
                <a:lnTo>
                  <a:pt x="4134218" y="3307715"/>
                </a:lnTo>
                <a:lnTo>
                  <a:pt x="4167555" y="3283089"/>
                </a:lnTo>
                <a:lnTo>
                  <a:pt x="4200144" y="3257537"/>
                </a:lnTo>
                <a:lnTo>
                  <a:pt x="4231957" y="3231045"/>
                </a:lnTo>
                <a:lnTo>
                  <a:pt x="4263034" y="3203625"/>
                </a:lnTo>
                <a:lnTo>
                  <a:pt x="4268165" y="3193110"/>
                </a:lnTo>
                <a:close/>
              </a:path>
              <a:path w="4672330" h="4479290">
                <a:moveTo>
                  <a:pt x="4283151" y="2548331"/>
                </a:moveTo>
                <a:lnTo>
                  <a:pt x="4246435" y="2574391"/>
                </a:lnTo>
                <a:lnTo>
                  <a:pt x="4208170" y="2600655"/>
                </a:lnTo>
                <a:lnTo>
                  <a:pt x="4168317" y="2627071"/>
                </a:lnTo>
                <a:lnTo>
                  <a:pt x="4126877" y="2653563"/>
                </a:lnTo>
                <a:lnTo>
                  <a:pt x="4083824" y="2680068"/>
                </a:lnTo>
                <a:lnTo>
                  <a:pt x="4084116" y="2684081"/>
                </a:lnTo>
                <a:lnTo>
                  <a:pt x="4084053" y="2688094"/>
                </a:lnTo>
                <a:lnTo>
                  <a:pt x="4083647" y="2692108"/>
                </a:lnTo>
                <a:lnTo>
                  <a:pt x="4126382" y="2665768"/>
                </a:lnTo>
                <a:lnTo>
                  <a:pt x="4167670" y="2639504"/>
                </a:lnTo>
                <a:lnTo>
                  <a:pt x="4207472" y="2613329"/>
                </a:lnTo>
                <a:lnTo>
                  <a:pt x="4245749" y="2587244"/>
                </a:lnTo>
                <a:lnTo>
                  <a:pt x="4282478" y="2561259"/>
                </a:lnTo>
                <a:lnTo>
                  <a:pt x="4283151" y="2548331"/>
                </a:lnTo>
                <a:close/>
              </a:path>
              <a:path w="4672330" h="4479290">
                <a:moveTo>
                  <a:pt x="4290936" y="986726"/>
                </a:moveTo>
                <a:lnTo>
                  <a:pt x="4284789" y="973569"/>
                </a:lnTo>
                <a:lnTo>
                  <a:pt x="4256405" y="1007211"/>
                </a:lnTo>
                <a:lnTo>
                  <a:pt x="4226750" y="1039634"/>
                </a:lnTo>
                <a:lnTo>
                  <a:pt x="4195813" y="1070851"/>
                </a:lnTo>
                <a:lnTo>
                  <a:pt x="4163618" y="1100861"/>
                </a:lnTo>
                <a:lnTo>
                  <a:pt x="4169765" y="1114018"/>
                </a:lnTo>
                <a:lnTo>
                  <a:pt x="4201845" y="1083894"/>
                </a:lnTo>
                <a:lnTo>
                  <a:pt x="4232732" y="1052626"/>
                </a:lnTo>
                <a:lnTo>
                  <a:pt x="4262425" y="1020241"/>
                </a:lnTo>
                <a:lnTo>
                  <a:pt x="4290936" y="986726"/>
                </a:lnTo>
                <a:close/>
              </a:path>
              <a:path w="4672330" h="4479290">
                <a:moveTo>
                  <a:pt x="4334738" y="1554162"/>
                </a:moveTo>
                <a:lnTo>
                  <a:pt x="4333303" y="1549349"/>
                </a:lnTo>
                <a:lnTo>
                  <a:pt x="4331398" y="1545424"/>
                </a:lnTo>
                <a:lnTo>
                  <a:pt x="4329963" y="1540598"/>
                </a:lnTo>
                <a:lnTo>
                  <a:pt x="4289260" y="1576120"/>
                </a:lnTo>
                <a:lnTo>
                  <a:pt x="4247642" y="1610499"/>
                </a:lnTo>
                <a:lnTo>
                  <a:pt x="4205109" y="1643748"/>
                </a:lnTo>
                <a:lnTo>
                  <a:pt x="4161675" y="1675879"/>
                </a:lnTo>
                <a:lnTo>
                  <a:pt x="4165752" y="1689646"/>
                </a:lnTo>
                <a:lnTo>
                  <a:pt x="4209453" y="1657591"/>
                </a:lnTo>
                <a:lnTo>
                  <a:pt x="4252188" y="1624330"/>
                </a:lnTo>
                <a:lnTo>
                  <a:pt x="4293946" y="1589849"/>
                </a:lnTo>
                <a:lnTo>
                  <a:pt x="4334738" y="1554162"/>
                </a:lnTo>
                <a:close/>
              </a:path>
              <a:path w="4672330" h="4479290">
                <a:moveTo>
                  <a:pt x="4367847" y="3089414"/>
                </a:moveTo>
                <a:lnTo>
                  <a:pt x="4345610" y="3115678"/>
                </a:lnTo>
                <a:lnTo>
                  <a:pt x="4322356" y="3140989"/>
                </a:lnTo>
                <a:lnTo>
                  <a:pt x="4298112" y="3165335"/>
                </a:lnTo>
                <a:lnTo>
                  <a:pt x="4272851" y="3188728"/>
                </a:lnTo>
                <a:lnTo>
                  <a:pt x="4267924" y="3199917"/>
                </a:lnTo>
                <a:lnTo>
                  <a:pt x="4292943" y="3176511"/>
                </a:lnTo>
                <a:lnTo>
                  <a:pt x="4316996" y="3152190"/>
                </a:lnTo>
                <a:lnTo>
                  <a:pt x="4340098" y="3126956"/>
                </a:lnTo>
                <a:lnTo>
                  <a:pt x="4362234" y="3100819"/>
                </a:lnTo>
                <a:lnTo>
                  <a:pt x="4367847" y="3089414"/>
                </a:lnTo>
                <a:close/>
              </a:path>
              <a:path w="4672330" h="4479290">
                <a:moveTo>
                  <a:pt x="4370603" y="863498"/>
                </a:moveTo>
                <a:lnTo>
                  <a:pt x="4370400" y="862812"/>
                </a:lnTo>
                <a:lnTo>
                  <a:pt x="4363758" y="850544"/>
                </a:lnTo>
                <a:lnTo>
                  <a:pt x="4347591" y="882180"/>
                </a:lnTo>
                <a:lnTo>
                  <a:pt x="4329633" y="912672"/>
                </a:lnTo>
                <a:lnTo>
                  <a:pt x="4309872" y="942047"/>
                </a:lnTo>
                <a:lnTo>
                  <a:pt x="4288320" y="970280"/>
                </a:lnTo>
                <a:lnTo>
                  <a:pt x="4294949" y="982535"/>
                </a:lnTo>
                <a:lnTo>
                  <a:pt x="4316539" y="954481"/>
                </a:lnTo>
                <a:lnTo>
                  <a:pt x="4336339" y="925283"/>
                </a:lnTo>
                <a:lnTo>
                  <a:pt x="4354360" y="894956"/>
                </a:lnTo>
                <a:lnTo>
                  <a:pt x="4370603" y="863498"/>
                </a:lnTo>
                <a:close/>
              </a:path>
              <a:path w="4672330" h="4479290">
                <a:moveTo>
                  <a:pt x="4392676" y="2819171"/>
                </a:moveTo>
                <a:lnTo>
                  <a:pt x="4357217" y="2849905"/>
                </a:lnTo>
                <a:lnTo>
                  <a:pt x="4321137" y="2879699"/>
                </a:lnTo>
                <a:lnTo>
                  <a:pt x="4284357" y="2908579"/>
                </a:lnTo>
                <a:lnTo>
                  <a:pt x="4246829" y="2936557"/>
                </a:lnTo>
                <a:lnTo>
                  <a:pt x="4244378" y="2948521"/>
                </a:lnTo>
                <a:lnTo>
                  <a:pt x="4281817" y="2920530"/>
                </a:lnTo>
                <a:lnTo>
                  <a:pt x="4318470" y="2891561"/>
                </a:lnTo>
                <a:lnTo>
                  <a:pt x="4354296" y="2861602"/>
                </a:lnTo>
                <a:lnTo>
                  <a:pt x="4389336" y="2830652"/>
                </a:lnTo>
                <a:lnTo>
                  <a:pt x="4392676" y="2819171"/>
                </a:lnTo>
                <a:close/>
              </a:path>
              <a:path w="4672330" h="4479290">
                <a:moveTo>
                  <a:pt x="4401642" y="745705"/>
                </a:moveTo>
                <a:lnTo>
                  <a:pt x="4401299" y="723569"/>
                </a:lnTo>
                <a:lnTo>
                  <a:pt x="4398797" y="701802"/>
                </a:lnTo>
                <a:lnTo>
                  <a:pt x="4395038" y="684580"/>
                </a:lnTo>
                <a:lnTo>
                  <a:pt x="4392219" y="679018"/>
                </a:lnTo>
                <a:lnTo>
                  <a:pt x="4388180" y="669061"/>
                </a:lnTo>
                <a:lnTo>
                  <a:pt x="4392841" y="689787"/>
                </a:lnTo>
                <a:lnTo>
                  <a:pt x="4395152" y="711403"/>
                </a:lnTo>
                <a:lnTo>
                  <a:pt x="4395013" y="733437"/>
                </a:lnTo>
                <a:lnTo>
                  <a:pt x="4401642" y="745705"/>
                </a:lnTo>
                <a:close/>
              </a:path>
              <a:path w="4672330" h="4479290">
                <a:moveTo>
                  <a:pt x="4402175" y="750036"/>
                </a:moveTo>
                <a:lnTo>
                  <a:pt x="4395749" y="738466"/>
                </a:lnTo>
                <a:lnTo>
                  <a:pt x="4392117" y="766546"/>
                </a:lnTo>
                <a:lnTo>
                  <a:pt x="4386021" y="793953"/>
                </a:lnTo>
                <a:lnTo>
                  <a:pt x="4377436" y="820699"/>
                </a:lnTo>
                <a:lnTo>
                  <a:pt x="4366387" y="846772"/>
                </a:lnTo>
                <a:lnTo>
                  <a:pt x="4373029" y="859040"/>
                </a:lnTo>
                <a:lnTo>
                  <a:pt x="4384129" y="832802"/>
                </a:lnTo>
                <a:lnTo>
                  <a:pt x="4392688" y="805891"/>
                </a:lnTo>
                <a:lnTo>
                  <a:pt x="4398708" y="778306"/>
                </a:lnTo>
                <a:lnTo>
                  <a:pt x="4402175" y="750036"/>
                </a:lnTo>
                <a:close/>
              </a:path>
              <a:path w="4672330" h="4479290">
                <a:moveTo>
                  <a:pt x="4427855" y="2995980"/>
                </a:moveTo>
                <a:lnTo>
                  <a:pt x="4415396" y="3019768"/>
                </a:lnTo>
                <a:lnTo>
                  <a:pt x="4401553" y="3042678"/>
                </a:lnTo>
                <a:lnTo>
                  <a:pt x="4386351" y="3064700"/>
                </a:lnTo>
                <a:lnTo>
                  <a:pt x="4369790" y="3085846"/>
                </a:lnTo>
                <a:lnTo>
                  <a:pt x="4364177" y="3097238"/>
                </a:lnTo>
                <a:lnTo>
                  <a:pt x="4380420" y="3076346"/>
                </a:lnTo>
                <a:lnTo>
                  <a:pt x="4395470" y="3054667"/>
                </a:lnTo>
                <a:lnTo>
                  <a:pt x="4409313" y="3032214"/>
                </a:lnTo>
                <a:lnTo>
                  <a:pt x="4421962" y="3008960"/>
                </a:lnTo>
                <a:lnTo>
                  <a:pt x="4427855" y="2995980"/>
                </a:lnTo>
                <a:close/>
              </a:path>
              <a:path w="4672330" h="4479290">
                <a:moveTo>
                  <a:pt x="4430166" y="1999957"/>
                </a:moveTo>
                <a:lnTo>
                  <a:pt x="4429747" y="1995627"/>
                </a:lnTo>
                <a:lnTo>
                  <a:pt x="4428985" y="1991360"/>
                </a:lnTo>
                <a:lnTo>
                  <a:pt x="4427867" y="1987156"/>
                </a:lnTo>
                <a:lnTo>
                  <a:pt x="4387786" y="2022055"/>
                </a:lnTo>
                <a:lnTo>
                  <a:pt x="4346727" y="2056053"/>
                </a:lnTo>
                <a:lnTo>
                  <a:pt x="4304804" y="2089048"/>
                </a:lnTo>
                <a:lnTo>
                  <a:pt x="4262132" y="2120925"/>
                </a:lnTo>
                <a:lnTo>
                  <a:pt x="4262539" y="2125256"/>
                </a:lnTo>
                <a:lnTo>
                  <a:pt x="4263314" y="2129523"/>
                </a:lnTo>
                <a:lnTo>
                  <a:pt x="4264431" y="2133727"/>
                </a:lnTo>
                <a:lnTo>
                  <a:pt x="4307344" y="2102116"/>
                </a:lnTo>
                <a:lnTo>
                  <a:pt x="4349280" y="2069287"/>
                </a:lnTo>
                <a:lnTo>
                  <a:pt x="4390212" y="2035238"/>
                </a:lnTo>
                <a:lnTo>
                  <a:pt x="4430166" y="1999957"/>
                </a:lnTo>
                <a:close/>
              </a:path>
              <a:path w="4672330" h="4479290">
                <a:moveTo>
                  <a:pt x="4447705" y="2415654"/>
                </a:moveTo>
                <a:lnTo>
                  <a:pt x="4409389" y="2448928"/>
                </a:lnTo>
                <a:lnTo>
                  <a:pt x="4370108" y="2481351"/>
                </a:lnTo>
                <a:lnTo>
                  <a:pt x="4330014" y="2512898"/>
                </a:lnTo>
                <a:lnTo>
                  <a:pt x="4289222" y="2543530"/>
                </a:lnTo>
                <a:lnTo>
                  <a:pt x="4288561" y="2556459"/>
                </a:lnTo>
                <a:lnTo>
                  <a:pt x="4329646" y="2525738"/>
                </a:lnTo>
                <a:lnTo>
                  <a:pt x="4369701" y="2494203"/>
                </a:lnTo>
                <a:lnTo>
                  <a:pt x="4408817" y="2461831"/>
                </a:lnTo>
                <a:lnTo>
                  <a:pt x="4447044" y="2428583"/>
                </a:lnTo>
                <a:lnTo>
                  <a:pt x="4447705" y="2415654"/>
                </a:lnTo>
                <a:close/>
              </a:path>
              <a:path w="4672330" h="4479290">
                <a:moveTo>
                  <a:pt x="4463440" y="1419402"/>
                </a:moveTo>
                <a:lnTo>
                  <a:pt x="4459363" y="1405636"/>
                </a:lnTo>
                <a:lnTo>
                  <a:pt x="4430192" y="1439633"/>
                </a:lnTo>
                <a:lnTo>
                  <a:pt x="4399877" y="1472539"/>
                </a:lnTo>
                <a:lnTo>
                  <a:pt x="4368419" y="1504378"/>
                </a:lnTo>
                <a:lnTo>
                  <a:pt x="4335831" y="1535125"/>
                </a:lnTo>
                <a:lnTo>
                  <a:pt x="4339920" y="1548892"/>
                </a:lnTo>
                <a:lnTo>
                  <a:pt x="4372635" y="1518259"/>
                </a:lnTo>
                <a:lnTo>
                  <a:pt x="4404131" y="1486471"/>
                </a:lnTo>
                <a:lnTo>
                  <a:pt x="4434395" y="1453515"/>
                </a:lnTo>
                <a:lnTo>
                  <a:pt x="4463440" y="1419402"/>
                </a:lnTo>
                <a:close/>
              </a:path>
              <a:path w="4672330" h="4479290">
                <a:moveTo>
                  <a:pt x="4504385" y="2702915"/>
                </a:moveTo>
                <a:lnTo>
                  <a:pt x="4479150" y="2732443"/>
                </a:lnTo>
                <a:lnTo>
                  <a:pt x="4452925" y="2761043"/>
                </a:lnTo>
                <a:lnTo>
                  <a:pt x="4425734" y="2788716"/>
                </a:lnTo>
                <a:lnTo>
                  <a:pt x="4397578" y="2815475"/>
                </a:lnTo>
                <a:lnTo>
                  <a:pt x="4394441" y="2827642"/>
                </a:lnTo>
                <a:lnTo>
                  <a:pt x="4422521" y="2800807"/>
                </a:lnTo>
                <a:lnTo>
                  <a:pt x="4449686" y="2773108"/>
                </a:lnTo>
                <a:lnTo>
                  <a:pt x="4475937" y="2744533"/>
                </a:lnTo>
                <a:lnTo>
                  <a:pt x="4501248" y="2715082"/>
                </a:lnTo>
                <a:lnTo>
                  <a:pt x="4504385" y="2702915"/>
                </a:lnTo>
                <a:close/>
              </a:path>
              <a:path w="4672330" h="4479290">
                <a:moveTo>
                  <a:pt x="4544555" y="1293495"/>
                </a:moveTo>
                <a:lnTo>
                  <a:pt x="4540478" y="1279728"/>
                </a:lnTo>
                <a:lnTo>
                  <a:pt x="4523689" y="1311605"/>
                </a:lnTo>
                <a:lnTo>
                  <a:pt x="4505210" y="1342402"/>
                </a:lnTo>
                <a:lnTo>
                  <a:pt x="4485030" y="1372120"/>
                </a:lnTo>
                <a:lnTo>
                  <a:pt x="4463161" y="1400759"/>
                </a:lnTo>
                <a:lnTo>
                  <a:pt x="4467453" y="1415211"/>
                </a:lnTo>
                <a:lnTo>
                  <a:pt x="4489399" y="1386471"/>
                </a:lnTo>
                <a:lnTo>
                  <a:pt x="4509567" y="1356614"/>
                </a:lnTo>
                <a:lnTo>
                  <a:pt x="4527956" y="1325613"/>
                </a:lnTo>
                <a:lnTo>
                  <a:pt x="4544555" y="1293495"/>
                </a:lnTo>
                <a:close/>
              </a:path>
              <a:path w="4672330" h="4479290">
                <a:moveTo>
                  <a:pt x="4557420" y="1867865"/>
                </a:moveTo>
                <a:lnTo>
                  <a:pt x="4555604" y="1854174"/>
                </a:lnTo>
                <a:lnTo>
                  <a:pt x="4527220" y="1887804"/>
                </a:lnTo>
                <a:lnTo>
                  <a:pt x="4497565" y="1920240"/>
                </a:lnTo>
                <a:lnTo>
                  <a:pt x="4466628" y="1951456"/>
                </a:lnTo>
                <a:lnTo>
                  <a:pt x="4434433" y="1981466"/>
                </a:lnTo>
                <a:lnTo>
                  <a:pt x="4436034" y="1994471"/>
                </a:lnTo>
                <a:lnTo>
                  <a:pt x="4468266" y="1964626"/>
                </a:lnTo>
                <a:lnTo>
                  <a:pt x="4499241" y="1933575"/>
                </a:lnTo>
                <a:lnTo>
                  <a:pt x="4528959" y="1901317"/>
                </a:lnTo>
                <a:lnTo>
                  <a:pt x="4557420" y="1867865"/>
                </a:lnTo>
                <a:close/>
              </a:path>
              <a:path w="4672330" h="4479290">
                <a:moveTo>
                  <a:pt x="4569091" y="2289048"/>
                </a:moveTo>
                <a:lnTo>
                  <a:pt x="4541863" y="2321242"/>
                </a:lnTo>
                <a:lnTo>
                  <a:pt x="4513453" y="2352306"/>
                </a:lnTo>
                <a:lnTo>
                  <a:pt x="4483862" y="2382240"/>
                </a:lnTo>
                <a:lnTo>
                  <a:pt x="4453090" y="2411069"/>
                </a:lnTo>
                <a:lnTo>
                  <a:pt x="4452429" y="2423998"/>
                </a:lnTo>
                <a:lnTo>
                  <a:pt x="4483239" y="2395347"/>
                </a:lnTo>
                <a:lnTo>
                  <a:pt x="4512881" y="2365578"/>
                </a:lnTo>
                <a:lnTo>
                  <a:pt x="4541342" y="2334679"/>
                </a:lnTo>
                <a:lnTo>
                  <a:pt x="4568634" y="2302662"/>
                </a:lnTo>
                <a:lnTo>
                  <a:pt x="4568431" y="2301976"/>
                </a:lnTo>
                <a:lnTo>
                  <a:pt x="4569091" y="2289048"/>
                </a:lnTo>
                <a:close/>
              </a:path>
              <a:path w="4672330" h="4479290">
                <a:moveTo>
                  <a:pt x="4574019" y="2593911"/>
                </a:moveTo>
                <a:lnTo>
                  <a:pt x="4559566" y="2621673"/>
                </a:lnTo>
                <a:lnTo>
                  <a:pt x="4543590" y="2648470"/>
                </a:lnTo>
                <a:lnTo>
                  <a:pt x="4526064" y="2674302"/>
                </a:lnTo>
                <a:lnTo>
                  <a:pt x="4507014" y="2699143"/>
                </a:lnTo>
                <a:lnTo>
                  <a:pt x="4503877" y="2711310"/>
                </a:lnTo>
                <a:lnTo>
                  <a:pt x="4540428" y="2660624"/>
                </a:lnTo>
                <a:lnTo>
                  <a:pt x="4570882" y="2606065"/>
                </a:lnTo>
                <a:lnTo>
                  <a:pt x="4571924" y="2602014"/>
                </a:lnTo>
                <a:lnTo>
                  <a:pt x="4574019" y="2593911"/>
                </a:lnTo>
                <a:close/>
              </a:path>
              <a:path w="4672330" h="4479290">
                <a:moveTo>
                  <a:pt x="4576432" y="1157490"/>
                </a:moveTo>
                <a:lnTo>
                  <a:pt x="4575556" y="1145768"/>
                </a:lnTo>
                <a:lnTo>
                  <a:pt x="4572127" y="1136218"/>
                </a:lnTo>
                <a:lnTo>
                  <a:pt x="4571555" y="1134021"/>
                </a:lnTo>
                <a:lnTo>
                  <a:pt x="4572292" y="1143368"/>
                </a:lnTo>
                <a:lnTo>
                  <a:pt x="4572203" y="1161719"/>
                </a:lnTo>
                <a:lnTo>
                  <a:pt x="4576292" y="1175486"/>
                </a:lnTo>
                <a:lnTo>
                  <a:pt x="4576432" y="1157490"/>
                </a:lnTo>
                <a:close/>
              </a:path>
              <a:path w="4672330" h="4479290">
                <a:moveTo>
                  <a:pt x="4576623" y="1179144"/>
                </a:moveTo>
                <a:lnTo>
                  <a:pt x="4572533" y="1165364"/>
                </a:lnTo>
                <a:lnTo>
                  <a:pt x="4569168" y="1194079"/>
                </a:lnTo>
                <a:lnTo>
                  <a:pt x="4563135" y="1222070"/>
                </a:lnTo>
                <a:lnTo>
                  <a:pt x="4554448" y="1249362"/>
                </a:lnTo>
                <a:lnTo>
                  <a:pt x="4543107" y="1275956"/>
                </a:lnTo>
                <a:lnTo>
                  <a:pt x="4547184" y="1289723"/>
                </a:lnTo>
                <a:lnTo>
                  <a:pt x="4558258" y="1263065"/>
                </a:lnTo>
                <a:lnTo>
                  <a:pt x="4566856" y="1235748"/>
                </a:lnTo>
                <a:lnTo>
                  <a:pt x="4572978" y="1207770"/>
                </a:lnTo>
                <a:lnTo>
                  <a:pt x="4576623" y="1179144"/>
                </a:lnTo>
                <a:close/>
              </a:path>
              <a:path w="4672330" h="4479290">
                <a:moveTo>
                  <a:pt x="4593336" y="2540241"/>
                </a:moveTo>
                <a:lnTo>
                  <a:pt x="4589780" y="2552890"/>
                </a:lnTo>
                <a:lnTo>
                  <a:pt x="4585665" y="2565349"/>
                </a:lnTo>
                <a:lnTo>
                  <a:pt x="4580991" y="2577592"/>
                </a:lnTo>
                <a:lnTo>
                  <a:pt x="4575759" y="2589644"/>
                </a:lnTo>
                <a:lnTo>
                  <a:pt x="4574768" y="2593860"/>
                </a:lnTo>
                <a:lnTo>
                  <a:pt x="4573486" y="2597975"/>
                </a:lnTo>
                <a:lnTo>
                  <a:pt x="4571936" y="2601988"/>
                </a:lnTo>
                <a:lnTo>
                  <a:pt x="4577575" y="2590596"/>
                </a:lnTo>
                <a:lnTo>
                  <a:pt x="4582490" y="2578912"/>
                </a:lnTo>
                <a:lnTo>
                  <a:pt x="4586668" y="2566936"/>
                </a:lnTo>
                <a:lnTo>
                  <a:pt x="4588662" y="2559875"/>
                </a:lnTo>
                <a:lnTo>
                  <a:pt x="4592612" y="2543518"/>
                </a:lnTo>
                <a:lnTo>
                  <a:pt x="4593336" y="2540241"/>
                </a:lnTo>
                <a:close/>
              </a:path>
              <a:path w="4672330" h="4479290">
                <a:moveTo>
                  <a:pt x="4636871" y="1743951"/>
                </a:moveTo>
                <a:lnTo>
                  <a:pt x="4635754" y="1730057"/>
                </a:lnTo>
                <a:lnTo>
                  <a:pt x="4619447" y="1761642"/>
                </a:lnTo>
                <a:lnTo>
                  <a:pt x="4601286" y="1792046"/>
                </a:lnTo>
                <a:lnTo>
                  <a:pt x="4581271" y="1821256"/>
                </a:lnTo>
                <a:lnTo>
                  <a:pt x="4559414" y="1849297"/>
                </a:lnTo>
                <a:lnTo>
                  <a:pt x="4561217" y="1862988"/>
                </a:lnTo>
                <a:lnTo>
                  <a:pt x="4582680" y="1834845"/>
                </a:lnTo>
                <a:lnTo>
                  <a:pt x="4602442" y="1805622"/>
                </a:lnTo>
                <a:lnTo>
                  <a:pt x="4620501" y="1775320"/>
                </a:lnTo>
                <a:lnTo>
                  <a:pt x="4636871" y="1743951"/>
                </a:lnTo>
                <a:close/>
              </a:path>
              <a:path w="4672330" h="4479290">
                <a:moveTo>
                  <a:pt x="4645838" y="2171179"/>
                </a:moveTo>
                <a:lnTo>
                  <a:pt x="4630191" y="2201227"/>
                </a:lnTo>
                <a:lnTo>
                  <a:pt x="4612856" y="2230183"/>
                </a:lnTo>
                <a:lnTo>
                  <a:pt x="4593831" y="2258072"/>
                </a:lnTo>
                <a:lnTo>
                  <a:pt x="4573105" y="2284869"/>
                </a:lnTo>
                <a:lnTo>
                  <a:pt x="4572432" y="2297798"/>
                </a:lnTo>
                <a:lnTo>
                  <a:pt x="4592764" y="2270899"/>
                </a:lnTo>
                <a:lnTo>
                  <a:pt x="4611548" y="2243010"/>
                </a:lnTo>
                <a:lnTo>
                  <a:pt x="4628794" y="2214156"/>
                </a:lnTo>
                <a:lnTo>
                  <a:pt x="4644491" y="2184311"/>
                </a:lnTo>
                <a:lnTo>
                  <a:pt x="4644479" y="2179891"/>
                </a:lnTo>
                <a:lnTo>
                  <a:pt x="4644923" y="2175510"/>
                </a:lnTo>
                <a:lnTo>
                  <a:pt x="4645838" y="2171179"/>
                </a:lnTo>
                <a:close/>
              </a:path>
              <a:path w="4672330" h="4479290">
                <a:moveTo>
                  <a:pt x="4668240" y="1629791"/>
                </a:moveTo>
                <a:lnTo>
                  <a:pt x="4666437" y="1616100"/>
                </a:lnTo>
                <a:lnTo>
                  <a:pt x="4662919" y="1644510"/>
                </a:lnTo>
                <a:lnTo>
                  <a:pt x="4656925" y="1672247"/>
                </a:lnTo>
                <a:lnTo>
                  <a:pt x="4648441" y="1699348"/>
                </a:lnTo>
                <a:lnTo>
                  <a:pt x="4637481" y="1725790"/>
                </a:lnTo>
                <a:lnTo>
                  <a:pt x="4639094" y="1738795"/>
                </a:lnTo>
                <a:lnTo>
                  <a:pt x="4650194" y="1712569"/>
                </a:lnTo>
                <a:lnTo>
                  <a:pt x="4658753" y="1685658"/>
                </a:lnTo>
                <a:lnTo>
                  <a:pt x="4664773" y="1658061"/>
                </a:lnTo>
                <a:lnTo>
                  <a:pt x="4668240" y="1629791"/>
                </a:lnTo>
                <a:close/>
              </a:path>
              <a:path w="4672330" h="4479290">
                <a:moveTo>
                  <a:pt x="4668863" y="1617751"/>
                </a:moveTo>
                <a:lnTo>
                  <a:pt x="4668850" y="1613065"/>
                </a:lnTo>
                <a:lnTo>
                  <a:pt x="4666856" y="1593964"/>
                </a:lnTo>
                <a:lnTo>
                  <a:pt x="4666920" y="1595526"/>
                </a:lnTo>
                <a:lnTo>
                  <a:pt x="4667008" y="1603883"/>
                </a:lnTo>
                <a:lnTo>
                  <a:pt x="4666793" y="1612252"/>
                </a:lnTo>
                <a:lnTo>
                  <a:pt x="4668609" y="1625942"/>
                </a:lnTo>
                <a:lnTo>
                  <a:pt x="4668863" y="1617751"/>
                </a:lnTo>
                <a:close/>
              </a:path>
              <a:path w="4672330" h="4479290">
                <a:moveTo>
                  <a:pt x="4672203" y="2085848"/>
                </a:moveTo>
                <a:lnTo>
                  <a:pt x="4671250" y="2092794"/>
                </a:lnTo>
                <a:lnTo>
                  <a:pt x="4665535" y="2118296"/>
                </a:lnTo>
                <a:lnTo>
                  <a:pt x="4657725" y="2143239"/>
                </a:lnTo>
                <a:lnTo>
                  <a:pt x="4647781" y="2167610"/>
                </a:lnTo>
                <a:lnTo>
                  <a:pt x="4647666" y="2172017"/>
                </a:lnTo>
                <a:lnTo>
                  <a:pt x="4647209" y="2176399"/>
                </a:lnTo>
                <a:lnTo>
                  <a:pt x="4646422" y="2180742"/>
                </a:lnTo>
                <a:lnTo>
                  <a:pt x="4656188" y="2156663"/>
                </a:lnTo>
                <a:lnTo>
                  <a:pt x="4664011" y="2132050"/>
                </a:lnTo>
                <a:lnTo>
                  <a:pt x="4669917" y="2106904"/>
                </a:lnTo>
                <a:lnTo>
                  <a:pt x="4670984" y="2100008"/>
                </a:lnTo>
                <a:lnTo>
                  <a:pt x="4672203" y="2085848"/>
                </a:lnTo>
                <a:close/>
              </a:path>
            </a:pathLst>
          </a:custGeom>
          <a:solidFill>
            <a:srgbClr val="5E1A1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9" name="bg object 1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4676840" cy="4499658"/>
          </a:xfrm>
          <a:prstGeom prst="rect">
            <a:avLst/>
          </a:prstGeom>
        </p:spPr>
      </p:pic>
      <p:pic>
        <p:nvPicPr>
          <p:cNvPr id="20" name="bg object 2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1"/>
            <a:ext cx="4676278" cy="4502445"/>
          </a:xfrm>
          <a:prstGeom prst="rect">
            <a:avLst/>
          </a:prstGeom>
        </p:spPr>
      </p:pic>
      <p:sp>
        <p:nvSpPr>
          <p:cNvPr id="21" name="bg object 21"/>
          <p:cNvSpPr/>
          <p:nvPr/>
        </p:nvSpPr>
        <p:spPr>
          <a:xfrm>
            <a:off x="0" y="1"/>
            <a:ext cx="4676775" cy="4502785"/>
          </a:xfrm>
          <a:custGeom>
            <a:avLst/>
            <a:gdLst/>
            <a:ahLst/>
            <a:cxnLst/>
            <a:rect l="l" t="t" r="r" b="b"/>
            <a:pathLst>
              <a:path w="4676775" h="4502785">
                <a:moveTo>
                  <a:pt x="3894845" y="0"/>
                </a:moveTo>
                <a:lnTo>
                  <a:pt x="3941999" y="47652"/>
                </a:lnTo>
                <a:lnTo>
                  <a:pt x="3973132" y="80586"/>
                </a:lnTo>
                <a:lnTo>
                  <a:pt x="4003727" y="114094"/>
                </a:lnTo>
                <a:lnTo>
                  <a:pt x="4033776" y="148171"/>
                </a:lnTo>
                <a:lnTo>
                  <a:pt x="4063268" y="182811"/>
                </a:lnTo>
                <a:lnTo>
                  <a:pt x="4092195" y="218011"/>
                </a:lnTo>
                <a:lnTo>
                  <a:pt x="4120548" y="253764"/>
                </a:lnTo>
                <a:lnTo>
                  <a:pt x="4148317" y="290065"/>
                </a:lnTo>
                <a:lnTo>
                  <a:pt x="4175493" y="326910"/>
                </a:lnTo>
                <a:lnTo>
                  <a:pt x="4202067" y="364294"/>
                </a:lnTo>
                <a:lnTo>
                  <a:pt x="4228029" y="402212"/>
                </a:lnTo>
                <a:lnTo>
                  <a:pt x="4253371" y="440658"/>
                </a:lnTo>
                <a:lnTo>
                  <a:pt x="4278083" y="479628"/>
                </a:lnTo>
                <a:lnTo>
                  <a:pt x="4302156" y="519116"/>
                </a:lnTo>
                <a:lnTo>
                  <a:pt x="4325581" y="559118"/>
                </a:lnTo>
                <a:lnTo>
                  <a:pt x="4348348" y="599629"/>
                </a:lnTo>
                <a:lnTo>
                  <a:pt x="4370448" y="640643"/>
                </a:lnTo>
                <a:lnTo>
                  <a:pt x="4391872" y="682156"/>
                </a:lnTo>
                <a:lnTo>
                  <a:pt x="4412611" y="724162"/>
                </a:lnTo>
                <a:lnTo>
                  <a:pt x="4432656" y="766657"/>
                </a:lnTo>
                <a:lnTo>
                  <a:pt x="4451997" y="809636"/>
                </a:lnTo>
                <a:lnTo>
                  <a:pt x="4470625" y="853093"/>
                </a:lnTo>
                <a:lnTo>
                  <a:pt x="4488531" y="897024"/>
                </a:lnTo>
                <a:lnTo>
                  <a:pt x="4505706" y="941423"/>
                </a:lnTo>
                <a:lnTo>
                  <a:pt x="4522140" y="986286"/>
                </a:lnTo>
                <a:lnTo>
                  <a:pt x="4537824" y="1031607"/>
                </a:lnTo>
                <a:lnTo>
                  <a:pt x="4552749" y="1077382"/>
                </a:lnTo>
                <a:lnTo>
                  <a:pt x="4566906" y="1123606"/>
                </a:lnTo>
                <a:lnTo>
                  <a:pt x="4580230" y="1170077"/>
                </a:lnTo>
                <a:lnTo>
                  <a:pt x="4592666" y="1216591"/>
                </a:lnTo>
                <a:lnTo>
                  <a:pt x="4604218" y="1263139"/>
                </a:lnTo>
                <a:lnTo>
                  <a:pt x="4614891" y="1309711"/>
                </a:lnTo>
                <a:lnTo>
                  <a:pt x="4624691" y="1356299"/>
                </a:lnTo>
                <a:lnTo>
                  <a:pt x="4633623" y="1402893"/>
                </a:lnTo>
                <a:lnTo>
                  <a:pt x="4641691" y="1449485"/>
                </a:lnTo>
                <a:lnTo>
                  <a:pt x="4648901" y="1496063"/>
                </a:lnTo>
                <a:lnTo>
                  <a:pt x="4655258" y="1542621"/>
                </a:lnTo>
                <a:lnTo>
                  <a:pt x="4660766" y="1589148"/>
                </a:lnTo>
                <a:lnTo>
                  <a:pt x="4665430" y="1635634"/>
                </a:lnTo>
                <a:lnTo>
                  <a:pt x="4669257" y="1682072"/>
                </a:lnTo>
                <a:lnTo>
                  <a:pt x="4672250" y="1728451"/>
                </a:lnTo>
                <a:lnTo>
                  <a:pt x="4674414" y="1774762"/>
                </a:lnTo>
                <a:lnTo>
                  <a:pt x="4675755" y="1820996"/>
                </a:lnTo>
                <a:lnTo>
                  <a:pt x="4676278" y="1867145"/>
                </a:lnTo>
                <a:lnTo>
                  <a:pt x="4675987" y="1913197"/>
                </a:lnTo>
                <a:lnTo>
                  <a:pt x="4674888" y="1959146"/>
                </a:lnTo>
                <a:lnTo>
                  <a:pt x="4672986" y="2004980"/>
                </a:lnTo>
                <a:lnTo>
                  <a:pt x="4670285" y="2050691"/>
                </a:lnTo>
                <a:lnTo>
                  <a:pt x="4666791" y="2096270"/>
                </a:lnTo>
                <a:lnTo>
                  <a:pt x="4662509" y="2141707"/>
                </a:lnTo>
                <a:lnTo>
                  <a:pt x="4657443" y="2186993"/>
                </a:lnTo>
                <a:lnTo>
                  <a:pt x="4651599" y="2232120"/>
                </a:lnTo>
                <a:lnTo>
                  <a:pt x="4644981" y="2277077"/>
                </a:lnTo>
                <a:lnTo>
                  <a:pt x="4637595" y="2321855"/>
                </a:lnTo>
                <a:lnTo>
                  <a:pt x="4629446" y="2366446"/>
                </a:lnTo>
                <a:lnTo>
                  <a:pt x="4620539" y="2410839"/>
                </a:lnTo>
                <a:lnTo>
                  <a:pt x="4610878" y="2455027"/>
                </a:lnTo>
                <a:lnTo>
                  <a:pt x="4600469" y="2498999"/>
                </a:lnTo>
                <a:lnTo>
                  <a:pt x="4589316" y="2542746"/>
                </a:lnTo>
                <a:lnTo>
                  <a:pt x="4577425" y="2586259"/>
                </a:lnTo>
                <a:lnTo>
                  <a:pt x="4564801" y="2629529"/>
                </a:lnTo>
                <a:lnTo>
                  <a:pt x="4551449" y="2672546"/>
                </a:lnTo>
                <a:lnTo>
                  <a:pt x="4537373" y="2715302"/>
                </a:lnTo>
                <a:lnTo>
                  <a:pt x="4522579" y="2757787"/>
                </a:lnTo>
                <a:lnTo>
                  <a:pt x="4507072" y="2799991"/>
                </a:lnTo>
                <a:lnTo>
                  <a:pt x="4490856" y="2841907"/>
                </a:lnTo>
                <a:lnTo>
                  <a:pt x="4473937" y="2883523"/>
                </a:lnTo>
                <a:lnTo>
                  <a:pt x="4456320" y="2924832"/>
                </a:lnTo>
                <a:lnTo>
                  <a:pt x="4438010" y="2965824"/>
                </a:lnTo>
                <a:lnTo>
                  <a:pt x="4419011" y="3006489"/>
                </a:lnTo>
                <a:lnTo>
                  <a:pt x="4399329" y="3046819"/>
                </a:lnTo>
                <a:lnTo>
                  <a:pt x="4378969" y="3086803"/>
                </a:lnTo>
                <a:lnTo>
                  <a:pt x="4357935" y="3126434"/>
                </a:lnTo>
                <a:lnTo>
                  <a:pt x="4336234" y="3165702"/>
                </a:lnTo>
                <a:lnTo>
                  <a:pt x="4313869" y="3204596"/>
                </a:lnTo>
                <a:lnTo>
                  <a:pt x="4290845" y="3243110"/>
                </a:lnTo>
                <a:lnTo>
                  <a:pt x="4267169" y="3281232"/>
                </a:lnTo>
                <a:lnTo>
                  <a:pt x="4242844" y="3318953"/>
                </a:lnTo>
                <a:lnTo>
                  <a:pt x="4217876" y="3356266"/>
                </a:lnTo>
                <a:lnTo>
                  <a:pt x="4192270" y="3393159"/>
                </a:lnTo>
                <a:lnTo>
                  <a:pt x="4166031" y="3429625"/>
                </a:lnTo>
                <a:lnTo>
                  <a:pt x="4139163" y="3465653"/>
                </a:lnTo>
                <a:lnTo>
                  <a:pt x="4111672" y="3501235"/>
                </a:lnTo>
                <a:lnTo>
                  <a:pt x="4083563" y="3536361"/>
                </a:lnTo>
                <a:lnTo>
                  <a:pt x="4054841" y="3571023"/>
                </a:lnTo>
                <a:lnTo>
                  <a:pt x="4025510" y="3605210"/>
                </a:lnTo>
                <a:lnTo>
                  <a:pt x="3995577" y="3638914"/>
                </a:lnTo>
                <a:lnTo>
                  <a:pt x="3965045" y="3672125"/>
                </a:lnTo>
                <a:lnTo>
                  <a:pt x="3933920" y="3704834"/>
                </a:lnTo>
                <a:lnTo>
                  <a:pt x="3902206" y="3737032"/>
                </a:lnTo>
                <a:lnTo>
                  <a:pt x="3869910" y="3768710"/>
                </a:lnTo>
                <a:lnTo>
                  <a:pt x="3837035" y="3799858"/>
                </a:lnTo>
                <a:lnTo>
                  <a:pt x="3803587" y="3830467"/>
                </a:lnTo>
                <a:lnTo>
                  <a:pt x="3769571" y="3860529"/>
                </a:lnTo>
                <a:lnTo>
                  <a:pt x="3734992" y="3890032"/>
                </a:lnTo>
                <a:lnTo>
                  <a:pt x="3699855" y="3918970"/>
                </a:lnTo>
                <a:lnTo>
                  <a:pt x="3664165" y="3947331"/>
                </a:lnTo>
                <a:lnTo>
                  <a:pt x="3627926" y="3975108"/>
                </a:lnTo>
                <a:lnTo>
                  <a:pt x="3591144" y="4002290"/>
                </a:lnTo>
                <a:lnTo>
                  <a:pt x="3553824" y="4028869"/>
                </a:lnTo>
                <a:lnTo>
                  <a:pt x="3515971" y="4054835"/>
                </a:lnTo>
                <a:lnTo>
                  <a:pt x="3477590" y="4080179"/>
                </a:lnTo>
                <a:lnTo>
                  <a:pt x="3438686" y="4104892"/>
                </a:lnTo>
                <a:lnTo>
                  <a:pt x="3399263" y="4128965"/>
                </a:lnTo>
                <a:lnTo>
                  <a:pt x="3359327" y="4152387"/>
                </a:lnTo>
                <a:lnTo>
                  <a:pt x="3318884" y="4175151"/>
                </a:lnTo>
                <a:lnTo>
                  <a:pt x="3277937" y="4197247"/>
                </a:lnTo>
                <a:lnTo>
                  <a:pt x="3236492" y="4218665"/>
                </a:lnTo>
                <a:lnTo>
                  <a:pt x="3194554" y="4239397"/>
                </a:lnTo>
                <a:lnTo>
                  <a:pt x="3152128" y="4259432"/>
                </a:lnTo>
                <a:lnTo>
                  <a:pt x="3109218" y="4278763"/>
                </a:lnTo>
                <a:lnTo>
                  <a:pt x="3065831" y="4297379"/>
                </a:lnTo>
                <a:lnTo>
                  <a:pt x="3021971" y="4315272"/>
                </a:lnTo>
                <a:lnTo>
                  <a:pt x="2977642" y="4332432"/>
                </a:lnTo>
                <a:lnTo>
                  <a:pt x="2932850" y="4348849"/>
                </a:lnTo>
                <a:lnTo>
                  <a:pt x="2887601" y="4364516"/>
                </a:lnTo>
                <a:lnTo>
                  <a:pt x="2841898" y="4379422"/>
                </a:lnTo>
                <a:lnTo>
                  <a:pt x="2795747" y="4393558"/>
                </a:lnTo>
                <a:lnTo>
                  <a:pt x="2749349" y="4406860"/>
                </a:lnTo>
                <a:lnTo>
                  <a:pt x="2702907" y="4419272"/>
                </a:lnTo>
                <a:lnTo>
                  <a:pt x="2656430" y="4430799"/>
                </a:lnTo>
                <a:lnTo>
                  <a:pt x="2609928" y="4441447"/>
                </a:lnTo>
                <a:lnTo>
                  <a:pt x="2563409" y="4451221"/>
                </a:lnTo>
                <a:lnTo>
                  <a:pt x="2516884" y="4460124"/>
                </a:lnTo>
                <a:lnTo>
                  <a:pt x="2470361" y="4468164"/>
                </a:lnTo>
                <a:lnTo>
                  <a:pt x="2423849" y="4475344"/>
                </a:lnTo>
                <a:lnTo>
                  <a:pt x="2377358" y="4481669"/>
                </a:lnTo>
                <a:lnTo>
                  <a:pt x="2330898" y="4487145"/>
                </a:lnTo>
                <a:lnTo>
                  <a:pt x="2284476" y="4491777"/>
                </a:lnTo>
                <a:lnTo>
                  <a:pt x="2238103" y="4495569"/>
                </a:lnTo>
                <a:lnTo>
                  <a:pt x="2191787" y="4498527"/>
                </a:lnTo>
                <a:lnTo>
                  <a:pt x="2145539" y="4500656"/>
                </a:lnTo>
                <a:lnTo>
                  <a:pt x="2099366" y="4501960"/>
                </a:lnTo>
                <a:lnTo>
                  <a:pt x="2053279" y="4502445"/>
                </a:lnTo>
                <a:lnTo>
                  <a:pt x="2007287" y="4502116"/>
                </a:lnTo>
                <a:lnTo>
                  <a:pt x="1961398" y="4500978"/>
                </a:lnTo>
                <a:lnTo>
                  <a:pt x="1915622" y="4499035"/>
                </a:lnTo>
                <a:lnTo>
                  <a:pt x="1869969" y="4496293"/>
                </a:lnTo>
                <a:lnTo>
                  <a:pt x="1824447" y="4492757"/>
                </a:lnTo>
                <a:lnTo>
                  <a:pt x="1779066" y="4488432"/>
                </a:lnTo>
                <a:lnTo>
                  <a:pt x="1733835" y="4483323"/>
                </a:lnTo>
                <a:lnTo>
                  <a:pt x="1688763" y="4477434"/>
                </a:lnTo>
                <a:lnTo>
                  <a:pt x="1643860" y="4470772"/>
                </a:lnTo>
                <a:lnTo>
                  <a:pt x="1599134" y="4463341"/>
                </a:lnTo>
                <a:lnTo>
                  <a:pt x="1554596" y="4455145"/>
                </a:lnTo>
                <a:lnTo>
                  <a:pt x="1510253" y="4446191"/>
                </a:lnTo>
                <a:lnTo>
                  <a:pt x="1466116" y="4436482"/>
                </a:lnTo>
                <a:lnTo>
                  <a:pt x="1422193" y="4426025"/>
                </a:lnTo>
                <a:lnTo>
                  <a:pt x="1378495" y="4414824"/>
                </a:lnTo>
                <a:lnTo>
                  <a:pt x="1335029" y="4402883"/>
                </a:lnTo>
                <a:lnTo>
                  <a:pt x="1291806" y="4390209"/>
                </a:lnTo>
                <a:lnTo>
                  <a:pt x="1248834" y="4376807"/>
                </a:lnTo>
                <a:lnTo>
                  <a:pt x="1206123" y="4362680"/>
                </a:lnTo>
                <a:lnTo>
                  <a:pt x="1163682" y="4347834"/>
                </a:lnTo>
                <a:lnTo>
                  <a:pt x="1121520" y="4332275"/>
                </a:lnTo>
                <a:lnTo>
                  <a:pt x="1079647" y="4316007"/>
                </a:lnTo>
                <a:lnTo>
                  <a:pt x="1038072" y="4299035"/>
                </a:lnTo>
                <a:lnTo>
                  <a:pt x="996803" y="4281364"/>
                </a:lnTo>
                <a:lnTo>
                  <a:pt x="955851" y="4263000"/>
                </a:lnTo>
                <a:lnTo>
                  <a:pt x="915224" y="4243947"/>
                </a:lnTo>
                <a:lnTo>
                  <a:pt x="874931" y="4224211"/>
                </a:lnTo>
                <a:lnTo>
                  <a:pt x="834983" y="4203796"/>
                </a:lnTo>
                <a:lnTo>
                  <a:pt x="795387" y="4182707"/>
                </a:lnTo>
                <a:lnTo>
                  <a:pt x="756154" y="4160950"/>
                </a:lnTo>
                <a:lnTo>
                  <a:pt x="717293" y="4138529"/>
                </a:lnTo>
                <a:lnTo>
                  <a:pt x="678812" y="4115449"/>
                </a:lnTo>
                <a:lnTo>
                  <a:pt x="640721" y="4091717"/>
                </a:lnTo>
                <a:lnTo>
                  <a:pt x="603030" y="4067335"/>
                </a:lnTo>
                <a:lnTo>
                  <a:pt x="565747" y="4042310"/>
                </a:lnTo>
                <a:lnTo>
                  <a:pt x="528882" y="4016647"/>
                </a:lnTo>
                <a:lnTo>
                  <a:pt x="492444" y="3990351"/>
                </a:lnTo>
                <a:lnTo>
                  <a:pt x="456442" y="3963426"/>
                </a:lnTo>
                <a:lnTo>
                  <a:pt x="420885" y="3935877"/>
                </a:lnTo>
                <a:lnTo>
                  <a:pt x="385783" y="3907710"/>
                </a:lnTo>
                <a:lnTo>
                  <a:pt x="351145" y="3878930"/>
                </a:lnTo>
                <a:lnTo>
                  <a:pt x="316981" y="3849542"/>
                </a:lnTo>
                <a:lnTo>
                  <a:pt x="283298" y="3819551"/>
                </a:lnTo>
                <a:lnTo>
                  <a:pt x="250107" y="3788961"/>
                </a:lnTo>
                <a:lnTo>
                  <a:pt x="217417" y="3757778"/>
                </a:lnTo>
                <a:lnTo>
                  <a:pt x="185237" y="3726006"/>
                </a:lnTo>
                <a:lnTo>
                  <a:pt x="153576" y="3693652"/>
                </a:lnTo>
                <a:lnTo>
                  <a:pt x="122444" y="3660720"/>
                </a:lnTo>
                <a:lnTo>
                  <a:pt x="91849" y="3627214"/>
                </a:lnTo>
                <a:lnTo>
                  <a:pt x="61802" y="3593140"/>
                </a:lnTo>
                <a:lnTo>
                  <a:pt x="32310" y="3558503"/>
                </a:lnTo>
                <a:lnTo>
                  <a:pt x="3384" y="3523308"/>
                </a:lnTo>
                <a:lnTo>
                  <a:pt x="0" y="3519040"/>
                </a:lnTo>
              </a:path>
            </a:pathLst>
          </a:custGeom>
          <a:ln w="71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2" name="bg object 2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-3591" y="0"/>
            <a:ext cx="205486" cy="227808"/>
          </a:xfrm>
          <a:prstGeom prst="rect">
            <a:avLst/>
          </a:prstGeom>
        </p:spPr>
      </p:pic>
      <p:sp>
        <p:nvSpPr>
          <p:cNvPr id="23" name="bg object 23"/>
          <p:cNvSpPr/>
          <p:nvPr/>
        </p:nvSpPr>
        <p:spPr>
          <a:xfrm>
            <a:off x="13270707" y="3001361"/>
            <a:ext cx="4925060" cy="7280275"/>
          </a:xfrm>
          <a:custGeom>
            <a:avLst/>
            <a:gdLst/>
            <a:ahLst/>
            <a:cxnLst/>
            <a:rect l="l" t="t" r="r" b="b"/>
            <a:pathLst>
              <a:path w="4925059" h="7280275">
                <a:moveTo>
                  <a:pt x="0" y="6721709"/>
                </a:moveTo>
                <a:lnTo>
                  <a:pt x="25128" y="6506660"/>
                </a:lnTo>
                <a:lnTo>
                  <a:pt x="79863" y="6038620"/>
                </a:lnTo>
                <a:lnTo>
                  <a:pt x="135648" y="5570783"/>
                </a:lnTo>
                <a:lnTo>
                  <a:pt x="161507" y="5368813"/>
                </a:lnTo>
                <a:lnTo>
                  <a:pt x="285495" y="5315239"/>
                </a:lnTo>
                <a:lnTo>
                  <a:pt x="555423" y="5212348"/>
                </a:lnTo>
                <a:lnTo>
                  <a:pt x="827913" y="5097018"/>
                </a:lnTo>
                <a:lnTo>
                  <a:pt x="949912" y="5055995"/>
                </a:lnTo>
                <a:lnTo>
                  <a:pt x="982554" y="4997642"/>
                </a:lnTo>
                <a:lnTo>
                  <a:pt x="1013663" y="4951929"/>
                </a:lnTo>
                <a:lnTo>
                  <a:pt x="1045685" y="4906393"/>
                </a:lnTo>
                <a:lnTo>
                  <a:pt x="1076229" y="4873506"/>
                </a:lnTo>
                <a:lnTo>
                  <a:pt x="1107741" y="4840808"/>
                </a:lnTo>
                <a:lnTo>
                  <a:pt x="1168947" y="4800932"/>
                </a:lnTo>
                <a:lnTo>
                  <a:pt x="1234364" y="4761872"/>
                </a:lnTo>
                <a:lnTo>
                  <a:pt x="1299380" y="4748607"/>
                </a:lnTo>
                <a:lnTo>
                  <a:pt x="1766160" y="4839134"/>
                </a:lnTo>
                <a:lnTo>
                  <a:pt x="1816568" y="4835973"/>
                </a:lnTo>
                <a:lnTo>
                  <a:pt x="1866364" y="4845630"/>
                </a:lnTo>
                <a:lnTo>
                  <a:pt x="1915492" y="4842221"/>
                </a:lnTo>
                <a:lnTo>
                  <a:pt x="1961545" y="4838216"/>
                </a:lnTo>
                <a:lnTo>
                  <a:pt x="2004534" y="4833617"/>
                </a:lnTo>
                <a:lnTo>
                  <a:pt x="2046886" y="4815957"/>
                </a:lnTo>
                <a:lnTo>
                  <a:pt x="2086196" y="4797707"/>
                </a:lnTo>
                <a:lnTo>
                  <a:pt x="2057310" y="4714486"/>
                </a:lnTo>
                <a:lnTo>
                  <a:pt x="2044255" y="4660207"/>
                </a:lnTo>
                <a:lnTo>
                  <a:pt x="2030851" y="4605861"/>
                </a:lnTo>
                <a:lnTo>
                  <a:pt x="2014933" y="4563964"/>
                </a:lnTo>
                <a:lnTo>
                  <a:pt x="2001592" y="4509630"/>
                </a:lnTo>
                <a:lnTo>
                  <a:pt x="1986244" y="4467844"/>
                </a:lnTo>
                <a:lnTo>
                  <a:pt x="1973979" y="4413719"/>
                </a:lnTo>
                <a:lnTo>
                  <a:pt x="1560553" y="4333540"/>
                </a:lnTo>
                <a:lnTo>
                  <a:pt x="1526867" y="4314070"/>
                </a:lnTo>
                <a:lnTo>
                  <a:pt x="1467853" y="4263815"/>
                </a:lnTo>
                <a:lnTo>
                  <a:pt x="1442293" y="4232985"/>
                </a:lnTo>
                <a:lnTo>
                  <a:pt x="1418405" y="4202479"/>
                </a:lnTo>
                <a:lnTo>
                  <a:pt x="1375182" y="4142350"/>
                </a:lnTo>
                <a:lnTo>
                  <a:pt x="1358033" y="4100214"/>
                </a:lnTo>
                <a:lnTo>
                  <a:pt x="1344510" y="4045845"/>
                </a:lnTo>
                <a:lnTo>
                  <a:pt x="1329663" y="4004156"/>
                </a:lnTo>
                <a:lnTo>
                  <a:pt x="1318212" y="3950189"/>
                </a:lnTo>
                <a:lnTo>
                  <a:pt x="1310041" y="3883921"/>
                </a:lnTo>
                <a:lnTo>
                  <a:pt x="1302896" y="3830789"/>
                </a:lnTo>
                <a:lnTo>
                  <a:pt x="1295557" y="3777619"/>
                </a:lnTo>
                <a:lnTo>
                  <a:pt x="1285688" y="3736895"/>
                </a:lnTo>
                <a:lnTo>
                  <a:pt x="1270773" y="3630510"/>
                </a:lnTo>
                <a:lnTo>
                  <a:pt x="1263474" y="3577347"/>
                </a:lnTo>
                <a:lnTo>
                  <a:pt x="1253970" y="3536694"/>
                </a:lnTo>
                <a:lnTo>
                  <a:pt x="1247180" y="3483631"/>
                </a:lnTo>
                <a:lnTo>
                  <a:pt x="1240767" y="3430641"/>
                </a:lnTo>
                <a:lnTo>
                  <a:pt x="1232395" y="3390207"/>
                </a:lnTo>
                <a:lnTo>
                  <a:pt x="1226982" y="3337411"/>
                </a:lnTo>
                <a:lnTo>
                  <a:pt x="1222191" y="3284735"/>
                </a:lnTo>
                <a:lnTo>
                  <a:pt x="1218104" y="3232196"/>
                </a:lnTo>
                <a:lnTo>
                  <a:pt x="1212385" y="3192277"/>
                </a:lnTo>
                <a:lnTo>
                  <a:pt x="1209950" y="3140058"/>
                </a:lnTo>
                <a:lnTo>
                  <a:pt x="1208465" y="3088024"/>
                </a:lnTo>
                <a:lnTo>
                  <a:pt x="1208011" y="3036189"/>
                </a:lnTo>
                <a:lnTo>
                  <a:pt x="1208668" y="2984570"/>
                </a:lnTo>
                <a:lnTo>
                  <a:pt x="1210520" y="2933183"/>
                </a:lnTo>
                <a:lnTo>
                  <a:pt x="1213647" y="2882043"/>
                </a:lnTo>
                <a:lnTo>
                  <a:pt x="1218131" y="2831166"/>
                </a:lnTo>
                <a:lnTo>
                  <a:pt x="1224055" y="2780568"/>
                </a:lnTo>
                <a:lnTo>
                  <a:pt x="1229416" y="2742798"/>
                </a:lnTo>
                <a:lnTo>
                  <a:pt x="1238596" y="2692832"/>
                </a:lnTo>
                <a:lnTo>
                  <a:pt x="1249001" y="2643103"/>
                </a:lnTo>
                <a:lnTo>
                  <a:pt x="1260453" y="2593578"/>
                </a:lnTo>
                <a:lnTo>
                  <a:pt x="1272777" y="2544221"/>
                </a:lnTo>
                <a:lnTo>
                  <a:pt x="1285794" y="2494999"/>
                </a:lnTo>
                <a:lnTo>
                  <a:pt x="1299330" y="2445878"/>
                </a:lnTo>
                <a:lnTo>
                  <a:pt x="1313207" y="2396823"/>
                </a:lnTo>
                <a:lnTo>
                  <a:pt x="1341277" y="2298773"/>
                </a:lnTo>
                <a:lnTo>
                  <a:pt x="1355118" y="2249711"/>
                </a:lnTo>
                <a:lnTo>
                  <a:pt x="1368593" y="2200578"/>
                </a:lnTo>
                <a:lnTo>
                  <a:pt x="1379108" y="2163807"/>
                </a:lnTo>
                <a:lnTo>
                  <a:pt x="1391322" y="2114429"/>
                </a:lnTo>
                <a:lnTo>
                  <a:pt x="1402641" y="2064878"/>
                </a:lnTo>
                <a:lnTo>
                  <a:pt x="1412888" y="2015119"/>
                </a:lnTo>
                <a:lnTo>
                  <a:pt x="1421886" y="1965117"/>
                </a:lnTo>
                <a:lnTo>
                  <a:pt x="1429459" y="1914840"/>
                </a:lnTo>
                <a:lnTo>
                  <a:pt x="1433012" y="1876719"/>
                </a:lnTo>
                <a:lnTo>
                  <a:pt x="1400149" y="1844472"/>
                </a:lnTo>
                <a:lnTo>
                  <a:pt x="1369338" y="1812623"/>
                </a:lnTo>
                <a:lnTo>
                  <a:pt x="1340672" y="1781191"/>
                </a:lnTo>
                <a:lnTo>
                  <a:pt x="1316665" y="1737725"/>
                </a:lnTo>
                <a:lnTo>
                  <a:pt x="1292573" y="1707179"/>
                </a:lnTo>
                <a:lnTo>
                  <a:pt x="1273326" y="1664637"/>
                </a:lnTo>
                <a:lnTo>
                  <a:pt x="1256602" y="1622584"/>
                </a:lnTo>
                <a:lnTo>
                  <a:pt x="1242494" y="1581038"/>
                </a:lnTo>
                <a:lnTo>
                  <a:pt x="1231096" y="1540017"/>
                </a:lnTo>
                <a:lnTo>
                  <a:pt x="1222502" y="1499541"/>
                </a:lnTo>
                <a:lnTo>
                  <a:pt x="1216806" y="1459626"/>
                </a:lnTo>
                <a:lnTo>
                  <a:pt x="1216521" y="1407824"/>
                </a:lnTo>
                <a:lnTo>
                  <a:pt x="1216904" y="1369089"/>
                </a:lnTo>
                <a:lnTo>
                  <a:pt x="1220467" y="1330970"/>
                </a:lnTo>
                <a:lnTo>
                  <a:pt x="1229723" y="1281018"/>
                </a:lnTo>
                <a:lnTo>
                  <a:pt x="1239929" y="1244188"/>
                </a:lnTo>
                <a:lnTo>
                  <a:pt x="1256016" y="1195561"/>
                </a:lnTo>
                <a:lnTo>
                  <a:pt x="1273242" y="1160092"/>
                </a:lnTo>
                <a:lnTo>
                  <a:pt x="1296536" y="1112863"/>
                </a:lnTo>
                <a:lnTo>
                  <a:pt x="1321158" y="1078828"/>
                </a:lnTo>
                <a:lnTo>
                  <a:pt x="1352036" y="1033070"/>
                </a:lnTo>
                <a:lnTo>
                  <a:pt x="1384429" y="1000543"/>
                </a:lnTo>
                <a:lnTo>
                  <a:pt x="1422515" y="956182"/>
                </a:lnTo>
                <a:lnTo>
                  <a:pt x="1459740" y="924592"/>
                </a:lnTo>
                <a:lnTo>
                  <a:pt x="1498450" y="893289"/>
                </a:lnTo>
                <a:lnTo>
                  <a:pt x="1538573" y="862261"/>
                </a:lnTo>
                <a:lnTo>
                  <a:pt x="1580039" y="831493"/>
                </a:lnTo>
                <a:lnTo>
                  <a:pt x="1622774" y="800971"/>
                </a:lnTo>
                <a:lnTo>
                  <a:pt x="1666709" y="770681"/>
                </a:lnTo>
                <a:lnTo>
                  <a:pt x="1709351" y="753078"/>
                </a:lnTo>
                <a:lnTo>
                  <a:pt x="1755467" y="723212"/>
                </a:lnTo>
                <a:lnTo>
                  <a:pt x="1800149" y="706004"/>
                </a:lnTo>
                <a:lnTo>
                  <a:pt x="1848159" y="676505"/>
                </a:lnTo>
                <a:lnTo>
                  <a:pt x="1894592" y="659637"/>
                </a:lnTo>
                <a:lnTo>
                  <a:pt x="1941793" y="642918"/>
                </a:lnTo>
                <a:lnTo>
                  <a:pt x="2038213" y="609870"/>
                </a:lnTo>
                <a:lnTo>
                  <a:pt x="2119098" y="586747"/>
                </a:lnTo>
                <a:lnTo>
                  <a:pt x="2148915" y="566657"/>
                </a:lnTo>
                <a:lnTo>
                  <a:pt x="2153067" y="528652"/>
                </a:lnTo>
                <a:lnTo>
                  <a:pt x="2163495" y="478928"/>
                </a:lnTo>
                <a:lnTo>
                  <a:pt x="2177820" y="429959"/>
                </a:lnTo>
                <a:lnTo>
                  <a:pt x="2196082" y="381755"/>
                </a:lnTo>
                <a:lnTo>
                  <a:pt x="2218322" y="334321"/>
                </a:lnTo>
                <a:lnTo>
                  <a:pt x="2242161" y="300135"/>
                </a:lnTo>
                <a:lnTo>
                  <a:pt x="2272476" y="254267"/>
                </a:lnTo>
                <a:lnTo>
                  <a:pt x="2304009" y="221573"/>
                </a:lnTo>
                <a:lnTo>
                  <a:pt x="2339562" y="189658"/>
                </a:lnTo>
                <a:lnTo>
                  <a:pt x="2378745" y="158447"/>
                </a:lnTo>
                <a:lnTo>
                  <a:pt x="2418753" y="140333"/>
                </a:lnTo>
                <a:lnTo>
                  <a:pt x="2464033" y="110304"/>
                </a:lnTo>
                <a:lnTo>
                  <a:pt x="2509360" y="93222"/>
                </a:lnTo>
                <a:lnTo>
                  <a:pt x="2556764" y="76542"/>
                </a:lnTo>
                <a:lnTo>
                  <a:pt x="2605858" y="60190"/>
                </a:lnTo>
                <a:lnTo>
                  <a:pt x="2656251" y="44090"/>
                </a:lnTo>
                <a:lnTo>
                  <a:pt x="2705138" y="40634"/>
                </a:lnTo>
                <a:lnTo>
                  <a:pt x="2756967" y="24812"/>
                </a:lnTo>
                <a:lnTo>
                  <a:pt x="2904455" y="14606"/>
                </a:lnTo>
                <a:lnTo>
                  <a:pt x="2998275" y="6928"/>
                </a:lnTo>
                <a:lnTo>
                  <a:pt x="3095960" y="0"/>
                </a:lnTo>
                <a:lnTo>
                  <a:pt x="3143711" y="9260"/>
                </a:lnTo>
                <a:lnTo>
                  <a:pt x="3194472" y="6168"/>
                </a:lnTo>
                <a:lnTo>
                  <a:pt x="3437395" y="53280"/>
                </a:lnTo>
                <a:lnTo>
                  <a:pt x="3526203" y="96376"/>
                </a:lnTo>
                <a:lnTo>
                  <a:pt x="3572745" y="118339"/>
                </a:lnTo>
                <a:lnTo>
                  <a:pt x="3617220" y="139901"/>
                </a:lnTo>
                <a:lnTo>
                  <a:pt x="3657171" y="173522"/>
                </a:lnTo>
                <a:lnTo>
                  <a:pt x="3694980" y="206728"/>
                </a:lnTo>
                <a:lnTo>
                  <a:pt x="3730607" y="239511"/>
                </a:lnTo>
                <a:lnTo>
                  <a:pt x="3761598" y="284331"/>
                </a:lnTo>
                <a:lnTo>
                  <a:pt x="3792749" y="316246"/>
                </a:lnTo>
                <a:lnTo>
                  <a:pt x="3819187" y="360183"/>
                </a:lnTo>
                <a:lnTo>
                  <a:pt x="3843293" y="403668"/>
                </a:lnTo>
                <a:lnTo>
                  <a:pt x="3865027" y="446693"/>
                </a:lnTo>
                <a:lnTo>
                  <a:pt x="3884351" y="489250"/>
                </a:lnTo>
                <a:lnTo>
                  <a:pt x="3898811" y="543801"/>
                </a:lnTo>
                <a:lnTo>
                  <a:pt x="3913204" y="585402"/>
                </a:lnTo>
                <a:lnTo>
                  <a:pt x="3922656" y="638982"/>
                </a:lnTo>
                <a:lnTo>
                  <a:pt x="3929546" y="692065"/>
                </a:lnTo>
                <a:lnTo>
                  <a:pt x="4125140" y="729998"/>
                </a:lnTo>
                <a:lnTo>
                  <a:pt x="4305230" y="816670"/>
                </a:lnTo>
                <a:lnTo>
                  <a:pt x="4346674" y="850581"/>
                </a:lnTo>
                <a:lnTo>
                  <a:pt x="4386310" y="884141"/>
                </a:lnTo>
                <a:lnTo>
                  <a:pt x="4426503" y="904873"/>
                </a:lnTo>
                <a:lnTo>
                  <a:pt x="4462364" y="937701"/>
                </a:lnTo>
                <a:lnTo>
                  <a:pt x="4493841" y="982615"/>
                </a:lnTo>
                <a:lnTo>
                  <a:pt x="4525716" y="1014670"/>
                </a:lnTo>
                <a:lnTo>
                  <a:pt x="4555520" y="1046324"/>
                </a:lnTo>
                <a:lnTo>
                  <a:pt x="4580782" y="1090033"/>
                </a:lnTo>
                <a:lnTo>
                  <a:pt x="4606285" y="1120852"/>
                </a:lnTo>
                <a:lnTo>
                  <a:pt x="4627140" y="1163706"/>
                </a:lnTo>
                <a:lnTo>
                  <a:pt x="4645713" y="1206118"/>
                </a:lnTo>
                <a:lnTo>
                  <a:pt x="4661952" y="1248078"/>
                </a:lnTo>
                <a:lnTo>
                  <a:pt x="4675803" y="1289574"/>
                </a:lnTo>
                <a:lnTo>
                  <a:pt x="4684797" y="1343065"/>
                </a:lnTo>
                <a:lnTo>
                  <a:pt x="4693716" y="1383604"/>
                </a:lnTo>
                <a:lnTo>
                  <a:pt x="4700091" y="1423650"/>
                </a:lnTo>
                <a:lnTo>
                  <a:pt x="4701449" y="1475660"/>
                </a:lnTo>
                <a:lnTo>
                  <a:pt x="4700158" y="1527156"/>
                </a:lnTo>
                <a:lnTo>
                  <a:pt x="4698581" y="1565661"/>
                </a:lnTo>
                <a:lnTo>
                  <a:pt x="4691832" y="1616098"/>
                </a:lnTo>
                <a:lnTo>
                  <a:pt x="4708505" y="1658142"/>
                </a:lnTo>
                <a:lnTo>
                  <a:pt x="4725342" y="1687280"/>
                </a:lnTo>
                <a:lnTo>
                  <a:pt x="4737352" y="1728419"/>
                </a:lnTo>
                <a:lnTo>
                  <a:pt x="4746796" y="1769061"/>
                </a:lnTo>
                <a:lnTo>
                  <a:pt x="4756820" y="1809815"/>
                </a:lnTo>
                <a:lnTo>
                  <a:pt x="4759523" y="1862085"/>
                </a:lnTo>
                <a:lnTo>
                  <a:pt x="4757597" y="1913458"/>
                </a:lnTo>
                <a:lnTo>
                  <a:pt x="4751317" y="1963987"/>
                </a:lnTo>
                <a:lnTo>
                  <a:pt x="4740957" y="2013724"/>
                </a:lnTo>
                <a:lnTo>
                  <a:pt x="4726790" y="2062723"/>
                </a:lnTo>
                <a:lnTo>
                  <a:pt x="4709091" y="2111037"/>
                </a:lnTo>
                <a:lnTo>
                  <a:pt x="4688135" y="2158720"/>
                </a:lnTo>
                <a:lnTo>
                  <a:pt x="4664195" y="2205823"/>
                </a:lnTo>
                <a:lnTo>
                  <a:pt x="4639963" y="2239934"/>
                </a:lnTo>
                <a:lnTo>
                  <a:pt x="4610878" y="2286040"/>
                </a:lnTo>
                <a:lnTo>
                  <a:pt x="4579633" y="2331726"/>
                </a:lnTo>
                <a:lnTo>
                  <a:pt x="4548918" y="2364579"/>
                </a:lnTo>
                <a:lnTo>
                  <a:pt x="4521606" y="2411029"/>
                </a:lnTo>
                <a:lnTo>
                  <a:pt x="4492443" y="2457120"/>
                </a:lnTo>
                <a:lnTo>
                  <a:pt x="4463926" y="2490399"/>
                </a:lnTo>
                <a:lnTo>
                  <a:pt x="4431300" y="2535818"/>
                </a:lnTo>
                <a:lnTo>
                  <a:pt x="4399480" y="2568457"/>
                </a:lnTo>
                <a:lnTo>
                  <a:pt x="4366128" y="2600799"/>
                </a:lnTo>
                <a:lnTo>
                  <a:pt x="4328907" y="2645327"/>
                </a:lnTo>
                <a:lnTo>
                  <a:pt x="4356499" y="2663615"/>
                </a:lnTo>
                <a:lnTo>
                  <a:pt x="4387916" y="2669708"/>
                </a:lnTo>
                <a:lnTo>
                  <a:pt x="4418298" y="2688536"/>
                </a:lnTo>
                <a:lnTo>
                  <a:pt x="4661475" y="2735697"/>
                </a:lnTo>
                <a:lnTo>
                  <a:pt x="4633414" y="2769065"/>
                </a:lnTo>
                <a:lnTo>
                  <a:pt x="4591915" y="2812764"/>
                </a:lnTo>
                <a:lnTo>
                  <a:pt x="4544308" y="2855277"/>
                </a:lnTo>
                <a:lnTo>
                  <a:pt x="4495501" y="2897558"/>
                </a:lnTo>
                <a:lnTo>
                  <a:pt x="4452824" y="2928092"/>
                </a:lnTo>
                <a:lnTo>
                  <a:pt x="4405499" y="2957723"/>
                </a:lnTo>
                <a:lnTo>
                  <a:pt x="4353643" y="2986476"/>
                </a:lnTo>
                <a:lnTo>
                  <a:pt x="4301509" y="3002239"/>
                </a:lnTo>
                <a:lnTo>
                  <a:pt x="4195420" y="3007538"/>
                </a:lnTo>
                <a:lnTo>
                  <a:pt x="4104696" y="2989943"/>
                </a:lnTo>
                <a:lnTo>
                  <a:pt x="4075229" y="3035975"/>
                </a:lnTo>
                <a:lnTo>
                  <a:pt x="4043184" y="3081506"/>
                </a:lnTo>
                <a:lnTo>
                  <a:pt x="4008885" y="3126601"/>
                </a:lnTo>
                <a:lnTo>
                  <a:pt x="3975074" y="3158854"/>
                </a:lnTo>
                <a:lnTo>
                  <a:pt x="3937239" y="3203263"/>
                </a:lnTo>
                <a:lnTo>
                  <a:pt x="3902300" y="3235297"/>
                </a:lnTo>
                <a:lnTo>
                  <a:pt x="3867906" y="3254500"/>
                </a:lnTo>
                <a:lnTo>
                  <a:pt x="3829305" y="3285823"/>
                </a:lnTo>
                <a:lnTo>
                  <a:pt x="3791416" y="3304349"/>
                </a:lnTo>
                <a:lnTo>
                  <a:pt x="3774406" y="3352796"/>
                </a:lnTo>
                <a:lnTo>
                  <a:pt x="3757809" y="3401324"/>
                </a:lnTo>
                <a:lnTo>
                  <a:pt x="3741709" y="3449948"/>
                </a:lnTo>
                <a:lnTo>
                  <a:pt x="3728607" y="3486217"/>
                </a:lnTo>
                <a:lnTo>
                  <a:pt x="3713750" y="3535082"/>
                </a:lnTo>
                <a:lnTo>
                  <a:pt x="3699639" y="3584092"/>
                </a:lnTo>
                <a:lnTo>
                  <a:pt x="3686359" y="3633263"/>
                </a:lnTo>
                <a:lnTo>
                  <a:pt x="3673993" y="3682611"/>
                </a:lnTo>
                <a:lnTo>
                  <a:pt x="3665041" y="3719685"/>
                </a:lnTo>
                <a:lnTo>
                  <a:pt x="3654752" y="3769436"/>
                </a:lnTo>
                <a:lnTo>
                  <a:pt x="3645627" y="3819413"/>
                </a:lnTo>
                <a:lnTo>
                  <a:pt x="3637749" y="3869632"/>
                </a:lnTo>
                <a:lnTo>
                  <a:pt x="3631201" y="3920108"/>
                </a:lnTo>
                <a:lnTo>
                  <a:pt x="3626166" y="3970878"/>
                </a:lnTo>
                <a:lnTo>
                  <a:pt x="3622312" y="4021877"/>
                </a:lnTo>
                <a:lnTo>
                  <a:pt x="3619640" y="4073106"/>
                </a:lnTo>
                <a:lnTo>
                  <a:pt x="3618150" y="4124563"/>
                </a:lnTo>
                <a:lnTo>
                  <a:pt x="3617843" y="4176250"/>
                </a:lnTo>
                <a:lnTo>
                  <a:pt x="3618719" y="4228167"/>
                </a:lnTo>
                <a:lnTo>
                  <a:pt x="3620778" y="4280312"/>
                </a:lnTo>
                <a:lnTo>
                  <a:pt x="3624021" y="4332688"/>
                </a:lnTo>
                <a:lnTo>
                  <a:pt x="3630867" y="4372826"/>
                </a:lnTo>
                <a:lnTo>
                  <a:pt x="3636479" y="4425661"/>
                </a:lnTo>
                <a:lnTo>
                  <a:pt x="3643277" y="4478725"/>
                </a:lnTo>
                <a:lnTo>
                  <a:pt x="3651261" y="4532020"/>
                </a:lnTo>
                <a:lnTo>
                  <a:pt x="3662849" y="4573077"/>
                </a:lnTo>
                <a:lnTo>
                  <a:pt x="3673205" y="4626833"/>
                </a:lnTo>
                <a:lnTo>
                  <a:pt x="3684749" y="4680818"/>
                </a:lnTo>
                <a:lnTo>
                  <a:pt x="3718982" y="4713330"/>
                </a:lnTo>
                <a:lnTo>
                  <a:pt x="3751847" y="4758514"/>
                </a:lnTo>
                <a:lnTo>
                  <a:pt x="3785633" y="4803876"/>
                </a:lnTo>
                <a:lnTo>
                  <a:pt x="3822628" y="4836924"/>
                </a:lnTo>
                <a:lnTo>
                  <a:pt x="3857867" y="4882568"/>
                </a:lnTo>
                <a:lnTo>
                  <a:pt x="3934647" y="4949205"/>
                </a:lnTo>
                <a:lnTo>
                  <a:pt x="3971092" y="4995083"/>
                </a:lnTo>
                <a:lnTo>
                  <a:pt x="4126681" y="5128750"/>
                </a:lnTo>
                <a:lnTo>
                  <a:pt x="4167381" y="5149580"/>
                </a:lnTo>
                <a:lnTo>
                  <a:pt x="4205158" y="5182780"/>
                </a:lnTo>
                <a:lnTo>
                  <a:pt x="4235191" y="5201541"/>
                </a:lnTo>
                <a:lnTo>
                  <a:pt x="4269309" y="5234031"/>
                </a:lnTo>
                <a:lnTo>
                  <a:pt x="4310952" y="5255044"/>
                </a:lnTo>
                <a:lnTo>
                  <a:pt x="4356307" y="5276777"/>
                </a:lnTo>
                <a:lnTo>
                  <a:pt x="4493422" y="5380988"/>
                </a:lnTo>
                <a:lnTo>
                  <a:pt x="4537242" y="5415360"/>
                </a:lnTo>
                <a:lnTo>
                  <a:pt x="4577792" y="5449097"/>
                </a:lnTo>
                <a:lnTo>
                  <a:pt x="4613677" y="5481930"/>
                </a:lnTo>
                <a:lnTo>
                  <a:pt x="4641082" y="5526055"/>
                </a:lnTo>
                <a:lnTo>
                  <a:pt x="4682659" y="5534118"/>
                </a:lnTo>
                <a:lnTo>
                  <a:pt x="4700969" y="5550605"/>
                </a:lnTo>
                <a:lnTo>
                  <a:pt x="4721626" y="5554612"/>
                </a:lnTo>
                <a:lnTo>
                  <a:pt x="4751624" y="5573366"/>
                </a:lnTo>
                <a:lnTo>
                  <a:pt x="4802516" y="5583236"/>
                </a:lnTo>
                <a:lnTo>
                  <a:pt x="4856273" y="5606598"/>
                </a:lnTo>
                <a:lnTo>
                  <a:pt x="4902120" y="5628426"/>
                </a:lnTo>
                <a:lnTo>
                  <a:pt x="4924448" y="5658630"/>
                </a:lnTo>
                <a:lnTo>
                  <a:pt x="4892528" y="5820615"/>
                </a:lnTo>
                <a:lnTo>
                  <a:pt x="4818171" y="6168420"/>
                </a:lnTo>
                <a:lnTo>
                  <a:pt x="4742740" y="6516017"/>
                </a:lnTo>
                <a:lnTo>
                  <a:pt x="4707599" y="6677378"/>
                </a:lnTo>
                <a:lnTo>
                  <a:pt x="4138035" y="7019700"/>
                </a:lnTo>
                <a:lnTo>
                  <a:pt x="3741590" y="7266231"/>
                </a:lnTo>
                <a:lnTo>
                  <a:pt x="3713626" y="7273744"/>
                </a:lnTo>
                <a:lnTo>
                  <a:pt x="3078923" y="7280018"/>
                </a:lnTo>
                <a:lnTo>
                  <a:pt x="2913018" y="7247842"/>
                </a:lnTo>
                <a:lnTo>
                  <a:pt x="527313" y="6811039"/>
                </a:lnTo>
                <a:lnTo>
                  <a:pt x="0" y="6721709"/>
                </a:lnTo>
                <a:close/>
              </a:path>
              <a:path w="4925059" h="7280275">
                <a:moveTo>
                  <a:pt x="4076413" y="720548"/>
                </a:moveTo>
                <a:lnTo>
                  <a:pt x="3929546" y="692065"/>
                </a:lnTo>
                <a:lnTo>
                  <a:pt x="3980764" y="689061"/>
                </a:lnTo>
                <a:lnTo>
                  <a:pt x="4029810" y="698573"/>
                </a:lnTo>
                <a:lnTo>
                  <a:pt x="4076413" y="720548"/>
                </a:lnTo>
                <a:close/>
              </a:path>
              <a:path w="4925059" h="7280275">
                <a:moveTo>
                  <a:pt x="4661475" y="2735697"/>
                </a:moveTo>
                <a:lnTo>
                  <a:pt x="4566243" y="2717228"/>
                </a:lnTo>
                <a:lnTo>
                  <a:pt x="4605913" y="2711985"/>
                </a:lnTo>
                <a:lnTo>
                  <a:pt x="4624055" y="2715504"/>
                </a:lnTo>
                <a:lnTo>
                  <a:pt x="4646106" y="2706844"/>
                </a:lnTo>
                <a:lnTo>
                  <a:pt x="4664984" y="2697568"/>
                </a:lnTo>
                <a:lnTo>
                  <a:pt x="4671188" y="2711708"/>
                </a:lnTo>
                <a:lnTo>
                  <a:pt x="4661475" y="2735697"/>
                </a:lnTo>
                <a:close/>
              </a:path>
              <a:path w="4925059" h="7280275">
                <a:moveTo>
                  <a:pt x="1877099" y="4407867"/>
                </a:moveTo>
                <a:lnTo>
                  <a:pt x="1636861" y="4361276"/>
                </a:lnTo>
                <a:lnTo>
                  <a:pt x="1598791" y="4340956"/>
                </a:lnTo>
                <a:lnTo>
                  <a:pt x="1935933" y="4406340"/>
                </a:lnTo>
                <a:lnTo>
                  <a:pt x="1877099" y="4407867"/>
                </a:lnTo>
                <a:close/>
              </a:path>
              <a:path w="4925059" h="7280275">
                <a:moveTo>
                  <a:pt x="1719672" y="4830118"/>
                </a:moveTo>
                <a:lnTo>
                  <a:pt x="1331203" y="4754779"/>
                </a:lnTo>
                <a:lnTo>
                  <a:pt x="1366637" y="4748714"/>
                </a:lnTo>
                <a:lnTo>
                  <a:pt x="1677076" y="4808920"/>
                </a:lnTo>
                <a:lnTo>
                  <a:pt x="1719672" y="4830118"/>
                </a:lnTo>
                <a:close/>
              </a:path>
            </a:pathLst>
          </a:custGeom>
          <a:solidFill>
            <a:srgbClr val="AC94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bg object 24"/>
          <p:cNvSpPr/>
          <p:nvPr/>
        </p:nvSpPr>
        <p:spPr>
          <a:xfrm>
            <a:off x="13270096" y="8358914"/>
            <a:ext cx="4918075" cy="1928495"/>
          </a:xfrm>
          <a:custGeom>
            <a:avLst/>
            <a:gdLst/>
            <a:ahLst/>
            <a:cxnLst/>
            <a:rect l="l" t="t" r="r" b="b"/>
            <a:pathLst>
              <a:path w="4918075" h="1928495">
                <a:moveTo>
                  <a:pt x="4787880" y="961473"/>
                </a:moveTo>
                <a:lnTo>
                  <a:pt x="3859516" y="781429"/>
                </a:lnTo>
                <a:lnTo>
                  <a:pt x="4917516" y="342018"/>
                </a:lnTo>
                <a:lnTo>
                  <a:pt x="4900844" y="427979"/>
                </a:lnTo>
                <a:lnTo>
                  <a:pt x="4892301" y="468226"/>
                </a:lnTo>
                <a:lnTo>
                  <a:pt x="4817229" y="823826"/>
                </a:lnTo>
                <a:lnTo>
                  <a:pt x="4787880" y="961473"/>
                </a:lnTo>
                <a:close/>
              </a:path>
              <a:path w="4918075" h="1928495">
                <a:moveTo>
                  <a:pt x="0" y="1368309"/>
                </a:moveTo>
                <a:lnTo>
                  <a:pt x="24313" y="1166726"/>
                </a:lnTo>
                <a:lnTo>
                  <a:pt x="78652" y="696826"/>
                </a:lnTo>
                <a:lnTo>
                  <a:pt x="134040" y="226926"/>
                </a:lnTo>
                <a:lnTo>
                  <a:pt x="161698" y="23726"/>
                </a:lnTo>
                <a:lnTo>
                  <a:pt x="218305" y="0"/>
                </a:lnTo>
                <a:lnTo>
                  <a:pt x="3859516" y="781429"/>
                </a:lnTo>
                <a:lnTo>
                  <a:pt x="4787880" y="961473"/>
                </a:lnTo>
                <a:lnTo>
                  <a:pt x="4741408" y="1179426"/>
                </a:lnTo>
                <a:lnTo>
                  <a:pt x="4706808" y="1331826"/>
                </a:lnTo>
                <a:lnTo>
                  <a:pt x="4528868" y="1446126"/>
                </a:lnTo>
                <a:lnTo>
                  <a:pt x="4136477" y="1674726"/>
                </a:lnTo>
                <a:lnTo>
                  <a:pt x="3741782" y="1916026"/>
                </a:lnTo>
                <a:lnTo>
                  <a:pt x="3719842" y="1928085"/>
                </a:lnTo>
                <a:lnTo>
                  <a:pt x="3059963" y="1928085"/>
                </a:lnTo>
                <a:lnTo>
                  <a:pt x="669229" y="1497332"/>
                </a:lnTo>
                <a:lnTo>
                  <a:pt x="0" y="1368309"/>
                </a:lnTo>
                <a:close/>
              </a:path>
            </a:pathLst>
          </a:custGeom>
          <a:solidFill>
            <a:srgbClr val="4A161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5" name="bg object 2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3416536" y="3465998"/>
            <a:ext cx="4662646" cy="6793048"/>
          </a:xfrm>
          <a:prstGeom prst="rect">
            <a:avLst/>
          </a:prstGeom>
        </p:spPr>
      </p:pic>
      <p:sp>
        <p:nvSpPr>
          <p:cNvPr id="26" name="bg object 26"/>
          <p:cNvSpPr/>
          <p:nvPr/>
        </p:nvSpPr>
        <p:spPr>
          <a:xfrm>
            <a:off x="14087644" y="8753439"/>
            <a:ext cx="1909445" cy="1089660"/>
          </a:xfrm>
          <a:custGeom>
            <a:avLst/>
            <a:gdLst/>
            <a:ahLst/>
            <a:cxnLst/>
            <a:rect l="l" t="t" r="r" b="b"/>
            <a:pathLst>
              <a:path w="1909444" h="1089659">
                <a:moveTo>
                  <a:pt x="1743195" y="1089542"/>
                </a:moveTo>
                <a:lnTo>
                  <a:pt x="873078" y="897416"/>
                </a:lnTo>
                <a:lnTo>
                  <a:pt x="274040" y="763163"/>
                </a:lnTo>
                <a:lnTo>
                  <a:pt x="0" y="697584"/>
                </a:lnTo>
                <a:lnTo>
                  <a:pt x="12109" y="574672"/>
                </a:lnTo>
                <a:lnTo>
                  <a:pt x="51179" y="336424"/>
                </a:lnTo>
                <a:lnTo>
                  <a:pt x="92638" y="104359"/>
                </a:lnTo>
                <a:lnTo>
                  <a:pt x="111918" y="0"/>
                </a:lnTo>
                <a:lnTo>
                  <a:pt x="1909215" y="397563"/>
                </a:lnTo>
                <a:lnTo>
                  <a:pt x="1743195" y="1089542"/>
                </a:lnTo>
                <a:close/>
              </a:path>
            </a:pathLst>
          </a:custGeom>
          <a:solidFill>
            <a:srgbClr val="B09C8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bg object 27"/>
          <p:cNvSpPr/>
          <p:nvPr/>
        </p:nvSpPr>
        <p:spPr>
          <a:xfrm>
            <a:off x="14182930" y="8839082"/>
            <a:ext cx="1715770" cy="917575"/>
          </a:xfrm>
          <a:custGeom>
            <a:avLst/>
            <a:gdLst/>
            <a:ahLst/>
            <a:cxnLst/>
            <a:rect l="l" t="t" r="r" b="b"/>
            <a:pathLst>
              <a:path w="1715769" h="917575">
                <a:moveTo>
                  <a:pt x="3843" y="557599"/>
                </a:moveTo>
                <a:lnTo>
                  <a:pt x="1903" y="556034"/>
                </a:lnTo>
                <a:lnTo>
                  <a:pt x="1952" y="555780"/>
                </a:lnTo>
                <a:lnTo>
                  <a:pt x="1874" y="555501"/>
                </a:lnTo>
                <a:lnTo>
                  <a:pt x="2018" y="554076"/>
                </a:lnTo>
                <a:lnTo>
                  <a:pt x="0" y="552231"/>
                </a:lnTo>
                <a:lnTo>
                  <a:pt x="505" y="551669"/>
                </a:lnTo>
                <a:lnTo>
                  <a:pt x="1112" y="551258"/>
                </a:lnTo>
                <a:lnTo>
                  <a:pt x="1847" y="550873"/>
                </a:lnTo>
                <a:lnTo>
                  <a:pt x="2406" y="550717"/>
                </a:lnTo>
                <a:lnTo>
                  <a:pt x="2602" y="547453"/>
                </a:lnTo>
                <a:lnTo>
                  <a:pt x="22547" y="327319"/>
                </a:lnTo>
                <a:lnTo>
                  <a:pt x="51992" y="7064"/>
                </a:lnTo>
                <a:lnTo>
                  <a:pt x="59832" y="0"/>
                </a:lnTo>
                <a:lnTo>
                  <a:pt x="61104" y="246"/>
                </a:lnTo>
                <a:lnTo>
                  <a:pt x="257785" y="45390"/>
                </a:lnTo>
                <a:lnTo>
                  <a:pt x="331582" y="59702"/>
                </a:lnTo>
                <a:lnTo>
                  <a:pt x="666401" y="133749"/>
                </a:lnTo>
                <a:lnTo>
                  <a:pt x="65854" y="17281"/>
                </a:lnTo>
                <a:lnTo>
                  <a:pt x="31061" y="329763"/>
                </a:lnTo>
                <a:lnTo>
                  <a:pt x="6531" y="548611"/>
                </a:lnTo>
                <a:lnTo>
                  <a:pt x="6219" y="550796"/>
                </a:lnTo>
                <a:lnTo>
                  <a:pt x="22888" y="554028"/>
                </a:lnTo>
                <a:lnTo>
                  <a:pt x="389370" y="630386"/>
                </a:lnTo>
                <a:lnTo>
                  <a:pt x="3832" y="555616"/>
                </a:lnTo>
                <a:lnTo>
                  <a:pt x="5289" y="556955"/>
                </a:lnTo>
                <a:lnTo>
                  <a:pt x="4985" y="557160"/>
                </a:lnTo>
                <a:lnTo>
                  <a:pt x="4706" y="557238"/>
                </a:lnTo>
                <a:lnTo>
                  <a:pt x="4402" y="557443"/>
                </a:lnTo>
                <a:lnTo>
                  <a:pt x="3843" y="557599"/>
                </a:lnTo>
                <a:close/>
              </a:path>
              <a:path w="1715769" h="917575">
                <a:moveTo>
                  <a:pt x="331582" y="59702"/>
                </a:moveTo>
                <a:lnTo>
                  <a:pt x="257785" y="45390"/>
                </a:lnTo>
                <a:lnTo>
                  <a:pt x="258155" y="43480"/>
                </a:lnTo>
                <a:lnTo>
                  <a:pt x="331582" y="59702"/>
                </a:lnTo>
                <a:close/>
              </a:path>
              <a:path w="1715769" h="917575">
                <a:moveTo>
                  <a:pt x="1605543" y="887776"/>
                </a:moveTo>
                <a:lnTo>
                  <a:pt x="1573156" y="881495"/>
                </a:lnTo>
                <a:lnTo>
                  <a:pt x="1574448" y="874745"/>
                </a:lnTo>
                <a:lnTo>
                  <a:pt x="1590622" y="798240"/>
                </a:lnTo>
                <a:lnTo>
                  <a:pt x="1650519" y="517306"/>
                </a:lnTo>
                <a:lnTo>
                  <a:pt x="1676166" y="397996"/>
                </a:lnTo>
                <a:lnTo>
                  <a:pt x="65854" y="17281"/>
                </a:lnTo>
                <a:lnTo>
                  <a:pt x="666401" y="133749"/>
                </a:lnTo>
                <a:lnTo>
                  <a:pt x="1701610" y="366874"/>
                </a:lnTo>
                <a:lnTo>
                  <a:pt x="1703469" y="367498"/>
                </a:lnTo>
                <a:lnTo>
                  <a:pt x="1704590" y="367848"/>
                </a:lnTo>
                <a:lnTo>
                  <a:pt x="1715493" y="385151"/>
                </a:lnTo>
                <a:lnTo>
                  <a:pt x="1715155" y="388255"/>
                </a:lnTo>
                <a:lnTo>
                  <a:pt x="1689101" y="507619"/>
                </a:lnTo>
                <a:lnTo>
                  <a:pt x="1618633" y="828767"/>
                </a:lnTo>
                <a:lnTo>
                  <a:pt x="1605543" y="887776"/>
                </a:lnTo>
                <a:close/>
              </a:path>
              <a:path w="1715769" h="917575">
                <a:moveTo>
                  <a:pt x="1650367" y="517409"/>
                </a:moveTo>
                <a:lnTo>
                  <a:pt x="1650519" y="517306"/>
                </a:lnTo>
                <a:lnTo>
                  <a:pt x="1650367" y="517409"/>
                </a:lnTo>
                <a:close/>
              </a:path>
              <a:path w="1715769" h="917575">
                <a:moveTo>
                  <a:pt x="1582105" y="917042"/>
                </a:moveTo>
                <a:lnTo>
                  <a:pt x="55530" y="572246"/>
                </a:lnTo>
                <a:lnTo>
                  <a:pt x="42014" y="569096"/>
                </a:lnTo>
                <a:lnTo>
                  <a:pt x="12999" y="562809"/>
                </a:lnTo>
                <a:lnTo>
                  <a:pt x="12236" y="562661"/>
                </a:lnTo>
                <a:lnTo>
                  <a:pt x="9970" y="562089"/>
                </a:lnTo>
                <a:lnTo>
                  <a:pt x="3226" y="560781"/>
                </a:lnTo>
                <a:lnTo>
                  <a:pt x="3633" y="560728"/>
                </a:lnTo>
                <a:lnTo>
                  <a:pt x="4294" y="560724"/>
                </a:lnTo>
                <a:lnTo>
                  <a:pt x="7665" y="559001"/>
                </a:lnTo>
                <a:lnTo>
                  <a:pt x="3832" y="555616"/>
                </a:lnTo>
                <a:lnTo>
                  <a:pt x="389370" y="630386"/>
                </a:lnTo>
                <a:lnTo>
                  <a:pt x="1521184" y="870359"/>
                </a:lnTo>
                <a:lnTo>
                  <a:pt x="1531615" y="872382"/>
                </a:lnTo>
                <a:lnTo>
                  <a:pt x="1573156" y="881495"/>
                </a:lnTo>
                <a:lnTo>
                  <a:pt x="1605543" y="887776"/>
                </a:lnTo>
                <a:lnTo>
                  <a:pt x="1601835" y="904491"/>
                </a:lnTo>
                <a:lnTo>
                  <a:pt x="1584675" y="917409"/>
                </a:lnTo>
                <a:lnTo>
                  <a:pt x="1582105" y="917042"/>
                </a:lnTo>
                <a:close/>
              </a:path>
              <a:path w="1715769" h="917575">
                <a:moveTo>
                  <a:pt x="1531615" y="872382"/>
                </a:moveTo>
                <a:lnTo>
                  <a:pt x="1521184" y="870359"/>
                </a:lnTo>
                <a:lnTo>
                  <a:pt x="1521233" y="870104"/>
                </a:lnTo>
                <a:lnTo>
                  <a:pt x="1531615" y="872382"/>
                </a:lnTo>
                <a:close/>
              </a:path>
            </a:pathLst>
          </a:custGeom>
          <a:solidFill>
            <a:srgbClr val="704018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8" name="bg object 2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4166837" y="3052895"/>
            <a:ext cx="3992571" cy="5577721"/>
          </a:xfrm>
          <a:prstGeom prst="rect">
            <a:avLst/>
          </a:prstGeom>
        </p:spPr>
      </p:pic>
      <p:pic>
        <p:nvPicPr>
          <p:cNvPr id="29" name="bg object 2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1268441" y="1"/>
            <a:ext cx="3560045" cy="3164709"/>
          </a:xfrm>
          <a:prstGeom prst="rect">
            <a:avLst/>
          </a:prstGeom>
        </p:spPr>
      </p:pic>
      <p:pic>
        <p:nvPicPr>
          <p:cNvPr id="30" name="bg object 30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2102840" y="5920207"/>
            <a:ext cx="4581524" cy="4366791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1/7/2023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880809" y="3206"/>
            <a:ext cx="4526380" cy="863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500" b="0" i="1">
                <a:solidFill>
                  <a:srgbClr val="1C1B1D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080177" y="4848987"/>
            <a:ext cx="12718415" cy="48507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100" b="0" i="0">
                <a:solidFill>
                  <a:srgbClr val="1C1B1D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1/7/2023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8.jpg"/><Relationship Id="rId4" Type="http://schemas.openxmlformats.org/officeDocument/2006/relationships/image" Target="../media/image4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3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1.jpg"/><Relationship Id="rId4" Type="http://schemas.openxmlformats.org/officeDocument/2006/relationships/image" Target="../media/image60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4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jp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1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-3810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5E1A1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2054746" y="2216784"/>
            <a:ext cx="14306550" cy="5499100"/>
            <a:chOff x="2054746" y="2216784"/>
            <a:chExt cx="14306550" cy="54991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54746" y="2216784"/>
              <a:ext cx="14306535" cy="549910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2070266" y="2250214"/>
              <a:ext cx="14149705" cy="5391150"/>
            </a:xfrm>
            <a:custGeom>
              <a:avLst/>
              <a:gdLst/>
              <a:ahLst/>
              <a:cxnLst/>
              <a:rect l="l" t="t" r="r" b="b"/>
              <a:pathLst>
                <a:path w="14149705" h="5391150">
                  <a:moveTo>
                    <a:pt x="0" y="5391149"/>
                  </a:moveTo>
                  <a:lnTo>
                    <a:pt x="14149301" y="5391149"/>
                  </a:lnTo>
                  <a:lnTo>
                    <a:pt x="14149301" y="0"/>
                  </a:lnTo>
                  <a:lnTo>
                    <a:pt x="0" y="0"/>
                  </a:lnTo>
                  <a:lnTo>
                    <a:pt x="0" y="5391149"/>
                  </a:lnTo>
                  <a:close/>
                </a:path>
              </a:pathLst>
            </a:custGeom>
            <a:solidFill>
              <a:srgbClr val="DED4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/>
          <p:nvPr/>
        </p:nvSpPr>
        <p:spPr>
          <a:xfrm>
            <a:off x="1031308" y="1573296"/>
            <a:ext cx="1039494" cy="147955"/>
          </a:xfrm>
          <a:custGeom>
            <a:avLst/>
            <a:gdLst/>
            <a:ahLst/>
            <a:cxnLst/>
            <a:rect l="l" t="t" r="r" b="b"/>
            <a:pathLst>
              <a:path w="1039494" h="147955">
                <a:moveTo>
                  <a:pt x="1038958" y="147595"/>
                </a:moveTo>
                <a:lnTo>
                  <a:pt x="0" y="147595"/>
                </a:lnTo>
                <a:lnTo>
                  <a:pt x="0" y="0"/>
                </a:lnTo>
                <a:lnTo>
                  <a:pt x="1038958" y="0"/>
                </a:lnTo>
                <a:lnTo>
                  <a:pt x="1038958" y="147595"/>
                </a:lnTo>
                <a:close/>
              </a:path>
            </a:pathLst>
          </a:custGeom>
          <a:solidFill>
            <a:srgbClr val="AC9472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" name="object 7"/>
          <p:cNvGrpSpPr/>
          <p:nvPr/>
        </p:nvGrpSpPr>
        <p:grpSpPr>
          <a:xfrm>
            <a:off x="1031308" y="1767798"/>
            <a:ext cx="1039494" cy="6531609"/>
            <a:chOff x="1031308" y="1767798"/>
            <a:chExt cx="1039494" cy="6531609"/>
          </a:xfrm>
        </p:grpSpPr>
        <p:sp>
          <p:nvSpPr>
            <p:cNvPr id="8" name="object 8"/>
            <p:cNvSpPr/>
            <p:nvPr/>
          </p:nvSpPr>
          <p:spPr>
            <a:xfrm>
              <a:off x="1031303" y="8151863"/>
              <a:ext cx="1039494" cy="147955"/>
            </a:xfrm>
            <a:custGeom>
              <a:avLst/>
              <a:gdLst/>
              <a:ahLst/>
              <a:cxnLst/>
              <a:rect l="l" t="t" r="r" b="b"/>
              <a:pathLst>
                <a:path w="1039494" h="147954">
                  <a:moveTo>
                    <a:pt x="1038961" y="0"/>
                  </a:moveTo>
                  <a:lnTo>
                    <a:pt x="0" y="0"/>
                  </a:lnTo>
                  <a:lnTo>
                    <a:pt x="0" y="144297"/>
                  </a:lnTo>
                  <a:lnTo>
                    <a:pt x="0" y="147548"/>
                  </a:lnTo>
                  <a:lnTo>
                    <a:pt x="1038961" y="147548"/>
                  </a:lnTo>
                  <a:lnTo>
                    <a:pt x="1038961" y="144297"/>
                  </a:lnTo>
                  <a:lnTo>
                    <a:pt x="1038961" y="0"/>
                  </a:lnTo>
                  <a:close/>
                </a:path>
              </a:pathLst>
            </a:custGeom>
            <a:solidFill>
              <a:srgbClr val="AC947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031308" y="1767798"/>
              <a:ext cx="1039494" cy="6341110"/>
            </a:xfrm>
            <a:custGeom>
              <a:avLst/>
              <a:gdLst/>
              <a:ahLst/>
              <a:cxnLst/>
              <a:rect l="l" t="t" r="r" b="b"/>
              <a:pathLst>
                <a:path w="1039494" h="6341109">
                  <a:moveTo>
                    <a:pt x="1038958" y="6340903"/>
                  </a:moveTo>
                  <a:lnTo>
                    <a:pt x="0" y="6340903"/>
                  </a:lnTo>
                  <a:lnTo>
                    <a:pt x="0" y="85"/>
                  </a:lnTo>
                  <a:lnTo>
                    <a:pt x="1038958" y="0"/>
                  </a:lnTo>
                  <a:lnTo>
                    <a:pt x="1038958" y="6340817"/>
                  </a:lnTo>
                  <a:close/>
                </a:path>
              </a:pathLst>
            </a:custGeom>
            <a:solidFill>
              <a:srgbClr val="E8E3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/>
          <p:nvPr/>
        </p:nvSpPr>
        <p:spPr>
          <a:xfrm>
            <a:off x="1306906" y="781887"/>
            <a:ext cx="487680" cy="791845"/>
          </a:xfrm>
          <a:custGeom>
            <a:avLst/>
            <a:gdLst/>
            <a:ahLst/>
            <a:cxnLst/>
            <a:rect l="l" t="t" r="r" b="b"/>
            <a:pathLst>
              <a:path w="487680" h="791844">
                <a:moveTo>
                  <a:pt x="487680" y="243865"/>
                </a:moveTo>
                <a:lnTo>
                  <a:pt x="482727" y="194703"/>
                </a:lnTo>
                <a:lnTo>
                  <a:pt x="468515" y="148920"/>
                </a:lnTo>
                <a:lnTo>
                  <a:pt x="446036" y="107492"/>
                </a:lnTo>
                <a:lnTo>
                  <a:pt x="416267" y="71412"/>
                </a:lnTo>
                <a:lnTo>
                  <a:pt x="380187" y="41630"/>
                </a:lnTo>
                <a:lnTo>
                  <a:pt x="338772" y="19151"/>
                </a:lnTo>
                <a:lnTo>
                  <a:pt x="292989" y="4953"/>
                </a:lnTo>
                <a:lnTo>
                  <a:pt x="243840" y="0"/>
                </a:lnTo>
                <a:lnTo>
                  <a:pt x="194703" y="4953"/>
                </a:lnTo>
                <a:lnTo>
                  <a:pt x="148932" y="19151"/>
                </a:lnTo>
                <a:lnTo>
                  <a:pt x="107518" y="41630"/>
                </a:lnTo>
                <a:lnTo>
                  <a:pt x="71424" y="71412"/>
                </a:lnTo>
                <a:lnTo>
                  <a:pt x="41656" y="107492"/>
                </a:lnTo>
                <a:lnTo>
                  <a:pt x="19164" y="148920"/>
                </a:lnTo>
                <a:lnTo>
                  <a:pt x="4965" y="194703"/>
                </a:lnTo>
                <a:lnTo>
                  <a:pt x="0" y="243865"/>
                </a:lnTo>
                <a:lnTo>
                  <a:pt x="4965" y="293001"/>
                </a:lnTo>
                <a:lnTo>
                  <a:pt x="19164" y="338772"/>
                </a:lnTo>
                <a:lnTo>
                  <a:pt x="41656" y="380199"/>
                </a:lnTo>
                <a:lnTo>
                  <a:pt x="71424" y="416293"/>
                </a:lnTo>
                <a:lnTo>
                  <a:pt x="107518" y="446074"/>
                </a:lnTo>
                <a:lnTo>
                  <a:pt x="148932" y="468553"/>
                </a:lnTo>
                <a:lnTo>
                  <a:pt x="170091" y="475132"/>
                </a:lnTo>
                <a:lnTo>
                  <a:pt x="170091" y="791413"/>
                </a:lnTo>
                <a:lnTo>
                  <a:pt x="317652" y="791413"/>
                </a:lnTo>
                <a:lnTo>
                  <a:pt x="317652" y="475119"/>
                </a:lnTo>
                <a:lnTo>
                  <a:pt x="338772" y="468553"/>
                </a:lnTo>
                <a:lnTo>
                  <a:pt x="380187" y="446074"/>
                </a:lnTo>
                <a:lnTo>
                  <a:pt x="416267" y="416293"/>
                </a:lnTo>
                <a:lnTo>
                  <a:pt x="446036" y="380199"/>
                </a:lnTo>
                <a:lnTo>
                  <a:pt x="468515" y="338772"/>
                </a:lnTo>
                <a:lnTo>
                  <a:pt x="482727" y="293001"/>
                </a:lnTo>
                <a:lnTo>
                  <a:pt x="487680" y="243865"/>
                </a:lnTo>
                <a:close/>
              </a:path>
            </a:pathLst>
          </a:custGeom>
          <a:solidFill>
            <a:srgbClr val="DED4B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306906" y="8296160"/>
            <a:ext cx="487680" cy="791845"/>
          </a:xfrm>
          <a:custGeom>
            <a:avLst/>
            <a:gdLst/>
            <a:ahLst/>
            <a:cxnLst/>
            <a:rect l="l" t="t" r="r" b="b"/>
            <a:pathLst>
              <a:path w="487680" h="791845">
                <a:moveTo>
                  <a:pt x="487680" y="547535"/>
                </a:moveTo>
                <a:lnTo>
                  <a:pt x="482727" y="498424"/>
                </a:lnTo>
                <a:lnTo>
                  <a:pt x="468515" y="452678"/>
                </a:lnTo>
                <a:lnTo>
                  <a:pt x="446036" y="411276"/>
                </a:lnTo>
                <a:lnTo>
                  <a:pt x="416267" y="375196"/>
                </a:lnTo>
                <a:lnTo>
                  <a:pt x="380187" y="345427"/>
                </a:lnTo>
                <a:lnTo>
                  <a:pt x="338772" y="322948"/>
                </a:lnTo>
                <a:lnTo>
                  <a:pt x="317652" y="316407"/>
                </a:lnTo>
                <a:lnTo>
                  <a:pt x="317652" y="0"/>
                </a:lnTo>
                <a:lnTo>
                  <a:pt x="170091" y="0"/>
                </a:lnTo>
                <a:lnTo>
                  <a:pt x="170091" y="316395"/>
                </a:lnTo>
                <a:lnTo>
                  <a:pt x="148932" y="322948"/>
                </a:lnTo>
                <a:lnTo>
                  <a:pt x="107518" y="345427"/>
                </a:lnTo>
                <a:lnTo>
                  <a:pt x="71424" y="375196"/>
                </a:lnTo>
                <a:lnTo>
                  <a:pt x="41656" y="411276"/>
                </a:lnTo>
                <a:lnTo>
                  <a:pt x="19164" y="452678"/>
                </a:lnTo>
                <a:lnTo>
                  <a:pt x="4965" y="498424"/>
                </a:lnTo>
                <a:lnTo>
                  <a:pt x="0" y="547535"/>
                </a:lnTo>
                <a:lnTo>
                  <a:pt x="4965" y="596709"/>
                </a:lnTo>
                <a:lnTo>
                  <a:pt x="19164" y="642505"/>
                </a:lnTo>
                <a:lnTo>
                  <a:pt x="41656" y="683933"/>
                </a:lnTo>
                <a:lnTo>
                  <a:pt x="71424" y="720026"/>
                </a:lnTo>
                <a:lnTo>
                  <a:pt x="107518" y="749808"/>
                </a:lnTo>
                <a:lnTo>
                  <a:pt x="148932" y="772299"/>
                </a:lnTo>
                <a:lnTo>
                  <a:pt x="194703" y="786498"/>
                </a:lnTo>
                <a:lnTo>
                  <a:pt x="243840" y="791451"/>
                </a:lnTo>
                <a:lnTo>
                  <a:pt x="292989" y="786498"/>
                </a:lnTo>
                <a:lnTo>
                  <a:pt x="338772" y="772299"/>
                </a:lnTo>
                <a:lnTo>
                  <a:pt x="380187" y="749808"/>
                </a:lnTo>
                <a:lnTo>
                  <a:pt x="416267" y="720026"/>
                </a:lnTo>
                <a:lnTo>
                  <a:pt x="446036" y="683933"/>
                </a:lnTo>
                <a:lnTo>
                  <a:pt x="468515" y="642505"/>
                </a:lnTo>
                <a:lnTo>
                  <a:pt x="482727" y="596709"/>
                </a:lnTo>
                <a:lnTo>
                  <a:pt x="487680" y="547535"/>
                </a:lnTo>
                <a:close/>
              </a:path>
            </a:pathLst>
          </a:custGeom>
          <a:solidFill>
            <a:srgbClr val="DED4B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6219738" y="1573296"/>
            <a:ext cx="1035685" cy="147955"/>
          </a:xfrm>
          <a:custGeom>
            <a:avLst/>
            <a:gdLst/>
            <a:ahLst/>
            <a:cxnLst/>
            <a:rect l="l" t="t" r="r" b="b"/>
            <a:pathLst>
              <a:path w="1035684" h="147955">
                <a:moveTo>
                  <a:pt x="0" y="147595"/>
                </a:moveTo>
                <a:lnTo>
                  <a:pt x="1035078" y="147595"/>
                </a:lnTo>
                <a:lnTo>
                  <a:pt x="1035078" y="0"/>
                </a:lnTo>
                <a:lnTo>
                  <a:pt x="0" y="0"/>
                </a:lnTo>
                <a:lnTo>
                  <a:pt x="0" y="147595"/>
                </a:lnTo>
                <a:close/>
              </a:path>
            </a:pathLst>
          </a:custGeom>
          <a:solidFill>
            <a:srgbClr val="AC947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6219729" y="8151862"/>
            <a:ext cx="1035685" cy="147955"/>
          </a:xfrm>
          <a:custGeom>
            <a:avLst/>
            <a:gdLst/>
            <a:ahLst/>
            <a:cxnLst/>
            <a:rect l="l" t="t" r="r" b="b"/>
            <a:pathLst>
              <a:path w="1035684" h="147954">
                <a:moveTo>
                  <a:pt x="1035088" y="0"/>
                </a:moveTo>
                <a:lnTo>
                  <a:pt x="0" y="0"/>
                </a:lnTo>
                <a:lnTo>
                  <a:pt x="0" y="144297"/>
                </a:lnTo>
                <a:lnTo>
                  <a:pt x="0" y="147548"/>
                </a:lnTo>
                <a:lnTo>
                  <a:pt x="1035088" y="147548"/>
                </a:lnTo>
                <a:lnTo>
                  <a:pt x="1035088" y="144297"/>
                </a:lnTo>
                <a:lnTo>
                  <a:pt x="1035088" y="0"/>
                </a:lnTo>
                <a:close/>
              </a:path>
            </a:pathLst>
          </a:custGeom>
          <a:solidFill>
            <a:srgbClr val="AC9472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4" name="object 14"/>
          <p:cNvGrpSpPr/>
          <p:nvPr/>
        </p:nvGrpSpPr>
        <p:grpSpPr>
          <a:xfrm>
            <a:off x="12882842" y="1767798"/>
            <a:ext cx="4371975" cy="6341110"/>
            <a:chOff x="12882842" y="1767798"/>
            <a:chExt cx="4371975" cy="6341110"/>
          </a:xfrm>
        </p:grpSpPr>
        <p:sp>
          <p:nvSpPr>
            <p:cNvPr id="15" name="object 15"/>
            <p:cNvSpPr/>
            <p:nvPr/>
          </p:nvSpPr>
          <p:spPr>
            <a:xfrm>
              <a:off x="12882842" y="2247339"/>
              <a:ext cx="3336925" cy="5382260"/>
            </a:xfrm>
            <a:custGeom>
              <a:avLst/>
              <a:gdLst/>
              <a:ahLst/>
              <a:cxnLst/>
              <a:rect l="l" t="t" r="r" b="b"/>
              <a:pathLst>
                <a:path w="3336925" h="5382259">
                  <a:moveTo>
                    <a:pt x="0" y="5381716"/>
                  </a:moveTo>
                  <a:lnTo>
                    <a:pt x="3336726" y="5381716"/>
                  </a:lnTo>
                  <a:lnTo>
                    <a:pt x="3336726" y="0"/>
                  </a:lnTo>
                  <a:lnTo>
                    <a:pt x="0" y="0"/>
                  </a:lnTo>
                  <a:lnTo>
                    <a:pt x="0" y="5381716"/>
                  </a:lnTo>
                  <a:close/>
                </a:path>
              </a:pathLst>
            </a:custGeom>
            <a:solidFill>
              <a:srgbClr val="DED4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6219568" y="1767798"/>
              <a:ext cx="1035685" cy="6341110"/>
            </a:xfrm>
            <a:custGeom>
              <a:avLst/>
              <a:gdLst/>
              <a:ahLst/>
              <a:cxnLst/>
              <a:rect l="l" t="t" r="r" b="b"/>
              <a:pathLst>
                <a:path w="1035684" h="6341109">
                  <a:moveTo>
                    <a:pt x="0" y="6340903"/>
                  </a:moveTo>
                  <a:lnTo>
                    <a:pt x="1035248" y="6340903"/>
                  </a:lnTo>
                  <a:lnTo>
                    <a:pt x="1035248" y="85"/>
                  </a:lnTo>
                  <a:lnTo>
                    <a:pt x="0" y="0"/>
                  </a:lnTo>
                  <a:lnTo>
                    <a:pt x="0" y="6340903"/>
                  </a:lnTo>
                  <a:close/>
                </a:path>
              </a:pathLst>
            </a:custGeom>
            <a:solidFill>
              <a:srgbClr val="E8E3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/>
          <p:nvPr/>
        </p:nvSpPr>
        <p:spPr>
          <a:xfrm>
            <a:off x="16495345" y="781887"/>
            <a:ext cx="487680" cy="791845"/>
          </a:xfrm>
          <a:custGeom>
            <a:avLst/>
            <a:gdLst/>
            <a:ahLst/>
            <a:cxnLst/>
            <a:rect l="l" t="t" r="r" b="b"/>
            <a:pathLst>
              <a:path w="487680" h="791844">
                <a:moveTo>
                  <a:pt x="487603" y="243865"/>
                </a:moveTo>
                <a:lnTo>
                  <a:pt x="482650" y="194703"/>
                </a:lnTo>
                <a:lnTo>
                  <a:pt x="468439" y="148920"/>
                </a:lnTo>
                <a:lnTo>
                  <a:pt x="445960" y="107492"/>
                </a:lnTo>
                <a:lnTo>
                  <a:pt x="416179" y="71412"/>
                </a:lnTo>
                <a:lnTo>
                  <a:pt x="380085" y="41630"/>
                </a:lnTo>
                <a:lnTo>
                  <a:pt x="338658" y="19151"/>
                </a:lnTo>
                <a:lnTo>
                  <a:pt x="292874" y="4953"/>
                </a:lnTo>
                <a:lnTo>
                  <a:pt x="243713" y="0"/>
                </a:lnTo>
                <a:lnTo>
                  <a:pt x="194602" y="4953"/>
                </a:lnTo>
                <a:lnTo>
                  <a:pt x="148869" y="19151"/>
                </a:lnTo>
                <a:lnTo>
                  <a:pt x="107467" y="41630"/>
                </a:lnTo>
                <a:lnTo>
                  <a:pt x="71399" y="71412"/>
                </a:lnTo>
                <a:lnTo>
                  <a:pt x="41630" y="107492"/>
                </a:lnTo>
                <a:lnTo>
                  <a:pt x="19151" y="148920"/>
                </a:lnTo>
                <a:lnTo>
                  <a:pt x="4953" y="194703"/>
                </a:lnTo>
                <a:lnTo>
                  <a:pt x="0" y="243865"/>
                </a:lnTo>
                <a:lnTo>
                  <a:pt x="4953" y="293001"/>
                </a:lnTo>
                <a:lnTo>
                  <a:pt x="19151" y="338772"/>
                </a:lnTo>
                <a:lnTo>
                  <a:pt x="41630" y="380199"/>
                </a:lnTo>
                <a:lnTo>
                  <a:pt x="71399" y="416293"/>
                </a:lnTo>
                <a:lnTo>
                  <a:pt x="107467" y="446074"/>
                </a:lnTo>
                <a:lnTo>
                  <a:pt x="148869" y="468553"/>
                </a:lnTo>
                <a:lnTo>
                  <a:pt x="170040" y="475145"/>
                </a:lnTo>
                <a:lnTo>
                  <a:pt x="170040" y="791413"/>
                </a:lnTo>
                <a:lnTo>
                  <a:pt x="317563" y="791413"/>
                </a:lnTo>
                <a:lnTo>
                  <a:pt x="317563" y="475119"/>
                </a:lnTo>
                <a:lnTo>
                  <a:pt x="338658" y="468553"/>
                </a:lnTo>
                <a:lnTo>
                  <a:pt x="380085" y="446074"/>
                </a:lnTo>
                <a:lnTo>
                  <a:pt x="416179" y="416293"/>
                </a:lnTo>
                <a:lnTo>
                  <a:pt x="445960" y="380199"/>
                </a:lnTo>
                <a:lnTo>
                  <a:pt x="468439" y="338772"/>
                </a:lnTo>
                <a:lnTo>
                  <a:pt x="482650" y="293001"/>
                </a:lnTo>
                <a:lnTo>
                  <a:pt x="487603" y="243865"/>
                </a:lnTo>
                <a:close/>
              </a:path>
            </a:pathLst>
          </a:custGeom>
          <a:solidFill>
            <a:srgbClr val="DED4B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6495345" y="8296160"/>
            <a:ext cx="487680" cy="791845"/>
          </a:xfrm>
          <a:custGeom>
            <a:avLst/>
            <a:gdLst/>
            <a:ahLst/>
            <a:cxnLst/>
            <a:rect l="l" t="t" r="r" b="b"/>
            <a:pathLst>
              <a:path w="487680" h="791845">
                <a:moveTo>
                  <a:pt x="487603" y="547535"/>
                </a:moveTo>
                <a:lnTo>
                  <a:pt x="482650" y="498424"/>
                </a:lnTo>
                <a:lnTo>
                  <a:pt x="468439" y="452678"/>
                </a:lnTo>
                <a:lnTo>
                  <a:pt x="445960" y="411276"/>
                </a:lnTo>
                <a:lnTo>
                  <a:pt x="416179" y="375196"/>
                </a:lnTo>
                <a:lnTo>
                  <a:pt x="380085" y="345427"/>
                </a:lnTo>
                <a:lnTo>
                  <a:pt x="338658" y="322948"/>
                </a:lnTo>
                <a:lnTo>
                  <a:pt x="317563" y="316407"/>
                </a:lnTo>
                <a:lnTo>
                  <a:pt x="317563" y="0"/>
                </a:lnTo>
                <a:lnTo>
                  <a:pt x="170040" y="0"/>
                </a:lnTo>
                <a:lnTo>
                  <a:pt x="170040" y="316382"/>
                </a:lnTo>
                <a:lnTo>
                  <a:pt x="148869" y="322948"/>
                </a:lnTo>
                <a:lnTo>
                  <a:pt x="107467" y="345427"/>
                </a:lnTo>
                <a:lnTo>
                  <a:pt x="71399" y="375196"/>
                </a:lnTo>
                <a:lnTo>
                  <a:pt x="41630" y="411276"/>
                </a:lnTo>
                <a:lnTo>
                  <a:pt x="19151" y="452678"/>
                </a:lnTo>
                <a:lnTo>
                  <a:pt x="4953" y="498424"/>
                </a:lnTo>
                <a:lnTo>
                  <a:pt x="0" y="547535"/>
                </a:lnTo>
                <a:lnTo>
                  <a:pt x="4953" y="596709"/>
                </a:lnTo>
                <a:lnTo>
                  <a:pt x="19151" y="642505"/>
                </a:lnTo>
                <a:lnTo>
                  <a:pt x="41630" y="683933"/>
                </a:lnTo>
                <a:lnTo>
                  <a:pt x="71399" y="720026"/>
                </a:lnTo>
                <a:lnTo>
                  <a:pt x="107467" y="749808"/>
                </a:lnTo>
                <a:lnTo>
                  <a:pt x="148869" y="772299"/>
                </a:lnTo>
                <a:lnTo>
                  <a:pt x="194602" y="786498"/>
                </a:lnTo>
                <a:lnTo>
                  <a:pt x="243713" y="791451"/>
                </a:lnTo>
                <a:lnTo>
                  <a:pt x="292874" y="786498"/>
                </a:lnTo>
                <a:lnTo>
                  <a:pt x="338658" y="772299"/>
                </a:lnTo>
                <a:lnTo>
                  <a:pt x="380085" y="749808"/>
                </a:lnTo>
                <a:lnTo>
                  <a:pt x="416179" y="720026"/>
                </a:lnTo>
                <a:lnTo>
                  <a:pt x="445960" y="683933"/>
                </a:lnTo>
                <a:lnTo>
                  <a:pt x="468439" y="642505"/>
                </a:lnTo>
                <a:lnTo>
                  <a:pt x="482650" y="596709"/>
                </a:lnTo>
                <a:lnTo>
                  <a:pt x="487603" y="547535"/>
                </a:lnTo>
                <a:close/>
              </a:path>
            </a:pathLst>
          </a:custGeom>
          <a:solidFill>
            <a:srgbClr val="DED4B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9" name="object 19"/>
          <p:cNvGrpSpPr/>
          <p:nvPr/>
        </p:nvGrpSpPr>
        <p:grpSpPr>
          <a:xfrm>
            <a:off x="13888022" y="5873164"/>
            <a:ext cx="2342515" cy="2352675"/>
            <a:chOff x="13885591" y="6223087"/>
            <a:chExt cx="2342515" cy="2352675"/>
          </a:xfrm>
        </p:grpSpPr>
        <p:pic>
          <p:nvPicPr>
            <p:cNvPr id="20" name="object 2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885591" y="6223087"/>
              <a:ext cx="2340958" cy="2347607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13890016" y="6525907"/>
              <a:ext cx="2335530" cy="1691005"/>
            </a:xfrm>
            <a:custGeom>
              <a:avLst/>
              <a:gdLst/>
              <a:ahLst/>
              <a:cxnLst/>
              <a:rect l="l" t="t" r="r" b="b"/>
              <a:pathLst>
                <a:path w="2335530" h="1691004">
                  <a:moveTo>
                    <a:pt x="2070" y="956195"/>
                  </a:moveTo>
                  <a:lnTo>
                    <a:pt x="2044" y="954176"/>
                  </a:lnTo>
                  <a:lnTo>
                    <a:pt x="1727" y="952055"/>
                  </a:lnTo>
                  <a:lnTo>
                    <a:pt x="1600" y="950341"/>
                  </a:lnTo>
                  <a:lnTo>
                    <a:pt x="368" y="944676"/>
                  </a:lnTo>
                  <a:lnTo>
                    <a:pt x="0" y="941819"/>
                  </a:lnTo>
                  <a:lnTo>
                    <a:pt x="165" y="946581"/>
                  </a:lnTo>
                  <a:lnTo>
                    <a:pt x="774" y="950747"/>
                  </a:lnTo>
                  <a:lnTo>
                    <a:pt x="2070" y="956195"/>
                  </a:lnTo>
                  <a:close/>
                </a:path>
                <a:path w="2335530" h="1691004">
                  <a:moveTo>
                    <a:pt x="10718" y="752525"/>
                  </a:moveTo>
                  <a:lnTo>
                    <a:pt x="9944" y="743877"/>
                  </a:lnTo>
                  <a:lnTo>
                    <a:pt x="9245" y="734860"/>
                  </a:lnTo>
                  <a:lnTo>
                    <a:pt x="8547" y="739724"/>
                  </a:lnTo>
                  <a:lnTo>
                    <a:pt x="7937" y="743724"/>
                  </a:lnTo>
                  <a:lnTo>
                    <a:pt x="8394" y="749719"/>
                  </a:lnTo>
                  <a:lnTo>
                    <a:pt x="9779" y="758609"/>
                  </a:lnTo>
                  <a:lnTo>
                    <a:pt x="10718" y="752525"/>
                  </a:lnTo>
                  <a:close/>
                </a:path>
                <a:path w="2335530" h="1691004">
                  <a:moveTo>
                    <a:pt x="23456" y="1008799"/>
                  </a:moveTo>
                  <a:lnTo>
                    <a:pt x="23304" y="1003033"/>
                  </a:lnTo>
                  <a:lnTo>
                    <a:pt x="16459" y="990993"/>
                  </a:lnTo>
                  <a:lnTo>
                    <a:pt x="10693" y="978522"/>
                  </a:lnTo>
                  <a:lnTo>
                    <a:pt x="5981" y="965606"/>
                  </a:lnTo>
                  <a:lnTo>
                    <a:pt x="2336" y="952246"/>
                  </a:lnTo>
                  <a:lnTo>
                    <a:pt x="2489" y="958011"/>
                  </a:lnTo>
                  <a:lnTo>
                    <a:pt x="6197" y="971346"/>
                  </a:lnTo>
                  <a:lnTo>
                    <a:pt x="10922" y="984262"/>
                  </a:lnTo>
                  <a:lnTo>
                    <a:pt x="16687" y="996734"/>
                  </a:lnTo>
                  <a:lnTo>
                    <a:pt x="23456" y="1008799"/>
                  </a:lnTo>
                  <a:close/>
                </a:path>
                <a:path w="2335530" h="1691004">
                  <a:moveTo>
                    <a:pt x="33350" y="807542"/>
                  </a:moveTo>
                  <a:lnTo>
                    <a:pt x="26200" y="794918"/>
                  </a:lnTo>
                  <a:lnTo>
                    <a:pt x="20116" y="781837"/>
                  </a:lnTo>
                  <a:lnTo>
                    <a:pt x="15100" y="768311"/>
                  </a:lnTo>
                  <a:lnTo>
                    <a:pt x="11150" y="754341"/>
                  </a:lnTo>
                  <a:lnTo>
                    <a:pt x="10198" y="760437"/>
                  </a:lnTo>
                  <a:lnTo>
                    <a:pt x="14173" y="774395"/>
                  </a:lnTo>
                  <a:lnTo>
                    <a:pt x="19189" y="787920"/>
                  </a:lnTo>
                  <a:lnTo>
                    <a:pt x="25273" y="800989"/>
                  </a:lnTo>
                  <a:lnTo>
                    <a:pt x="32410" y="813625"/>
                  </a:lnTo>
                  <a:lnTo>
                    <a:pt x="33350" y="807542"/>
                  </a:lnTo>
                  <a:close/>
                </a:path>
                <a:path w="2335530" h="1691004">
                  <a:moveTo>
                    <a:pt x="58343" y="552970"/>
                  </a:moveTo>
                  <a:lnTo>
                    <a:pt x="56438" y="541210"/>
                  </a:lnTo>
                  <a:lnTo>
                    <a:pt x="55854" y="529463"/>
                  </a:lnTo>
                  <a:lnTo>
                    <a:pt x="56591" y="517728"/>
                  </a:lnTo>
                  <a:lnTo>
                    <a:pt x="57111" y="514781"/>
                  </a:lnTo>
                  <a:lnTo>
                    <a:pt x="54965" y="521055"/>
                  </a:lnTo>
                  <a:lnTo>
                    <a:pt x="54444" y="523786"/>
                  </a:lnTo>
                  <a:lnTo>
                    <a:pt x="53581" y="535495"/>
                  </a:lnTo>
                  <a:lnTo>
                    <a:pt x="54140" y="547217"/>
                  </a:lnTo>
                  <a:lnTo>
                    <a:pt x="56083" y="558965"/>
                  </a:lnTo>
                  <a:lnTo>
                    <a:pt x="57454" y="554913"/>
                  </a:lnTo>
                  <a:lnTo>
                    <a:pt x="58343" y="552970"/>
                  </a:lnTo>
                  <a:close/>
                </a:path>
                <a:path w="2335530" h="1691004">
                  <a:moveTo>
                    <a:pt x="67970" y="1067816"/>
                  </a:moveTo>
                  <a:lnTo>
                    <a:pt x="67818" y="1062037"/>
                  </a:lnTo>
                  <a:lnTo>
                    <a:pt x="55321" y="1047610"/>
                  </a:lnTo>
                  <a:lnTo>
                    <a:pt x="53378" y="1045298"/>
                  </a:lnTo>
                  <a:lnTo>
                    <a:pt x="45491" y="1035697"/>
                  </a:lnTo>
                  <a:lnTo>
                    <a:pt x="38011" y="1025779"/>
                  </a:lnTo>
                  <a:lnTo>
                    <a:pt x="30962" y="1015555"/>
                  </a:lnTo>
                  <a:lnTo>
                    <a:pt x="24333" y="1005039"/>
                  </a:lnTo>
                  <a:lnTo>
                    <a:pt x="24498" y="1010805"/>
                  </a:lnTo>
                  <a:lnTo>
                    <a:pt x="31292" y="1021486"/>
                  </a:lnTo>
                  <a:lnTo>
                    <a:pt x="38468" y="1031887"/>
                  </a:lnTo>
                  <a:lnTo>
                    <a:pt x="46012" y="1042022"/>
                  </a:lnTo>
                  <a:lnTo>
                    <a:pt x="53949" y="1051877"/>
                  </a:lnTo>
                  <a:lnTo>
                    <a:pt x="55587" y="1054087"/>
                  </a:lnTo>
                  <a:lnTo>
                    <a:pt x="67970" y="1067816"/>
                  </a:lnTo>
                  <a:close/>
                </a:path>
                <a:path w="2335530" h="1691004">
                  <a:moveTo>
                    <a:pt x="80225" y="869670"/>
                  </a:moveTo>
                  <a:lnTo>
                    <a:pt x="48298" y="830618"/>
                  </a:lnTo>
                  <a:lnTo>
                    <a:pt x="37566" y="814273"/>
                  </a:lnTo>
                  <a:lnTo>
                    <a:pt x="34594" y="809955"/>
                  </a:lnTo>
                  <a:lnTo>
                    <a:pt x="57378" y="849896"/>
                  </a:lnTo>
                  <a:lnTo>
                    <a:pt x="78968" y="875652"/>
                  </a:lnTo>
                  <a:lnTo>
                    <a:pt x="79248" y="873633"/>
                  </a:lnTo>
                  <a:lnTo>
                    <a:pt x="79667" y="871639"/>
                  </a:lnTo>
                  <a:lnTo>
                    <a:pt x="80225" y="869670"/>
                  </a:lnTo>
                  <a:close/>
                </a:path>
                <a:path w="2335530" h="1691004">
                  <a:moveTo>
                    <a:pt x="80987" y="608990"/>
                  </a:moveTo>
                  <a:lnTo>
                    <a:pt x="73825" y="596176"/>
                  </a:lnTo>
                  <a:lnTo>
                    <a:pt x="67716" y="582917"/>
                  </a:lnTo>
                  <a:lnTo>
                    <a:pt x="62661" y="569226"/>
                  </a:lnTo>
                  <a:lnTo>
                    <a:pt x="58674" y="555091"/>
                  </a:lnTo>
                  <a:lnTo>
                    <a:pt x="57988" y="557225"/>
                  </a:lnTo>
                  <a:lnTo>
                    <a:pt x="57099" y="558952"/>
                  </a:lnTo>
                  <a:lnTo>
                    <a:pt x="56413" y="561086"/>
                  </a:lnTo>
                  <a:lnTo>
                    <a:pt x="60591" y="575208"/>
                  </a:lnTo>
                  <a:lnTo>
                    <a:pt x="65760" y="588911"/>
                  </a:lnTo>
                  <a:lnTo>
                    <a:pt x="71907" y="602208"/>
                  </a:lnTo>
                  <a:lnTo>
                    <a:pt x="79032" y="615086"/>
                  </a:lnTo>
                  <a:lnTo>
                    <a:pt x="80987" y="608990"/>
                  </a:lnTo>
                  <a:close/>
                </a:path>
                <a:path w="2335530" h="1691004">
                  <a:moveTo>
                    <a:pt x="128676" y="671715"/>
                  </a:moveTo>
                  <a:lnTo>
                    <a:pt x="116052" y="657352"/>
                  </a:lnTo>
                  <a:lnTo>
                    <a:pt x="104127" y="642467"/>
                  </a:lnTo>
                  <a:lnTo>
                    <a:pt x="92887" y="627049"/>
                  </a:lnTo>
                  <a:lnTo>
                    <a:pt x="82321" y="611098"/>
                  </a:lnTo>
                  <a:lnTo>
                    <a:pt x="80365" y="617194"/>
                  </a:lnTo>
                  <a:lnTo>
                    <a:pt x="90805" y="633145"/>
                  </a:lnTo>
                  <a:lnTo>
                    <a:pt x="101955" y="648550"/>
                  </a:lnTo>
                  <a:lnTo>
                    <a:pt x="113830" y="663409"/>
                  </a:lnTo>
                  <a:lnTo>
                    <a:pt x="126415" y="677710"/>
                  </a:lnTo>
                  <a:lnTo>
                    <a:pt x="127101" y="675576"/>
                  </a:lnTo>
                  <a:lnTo>
                    <a:pt x="127990" y="673849"/>
                  </a:lnTo>
                  <a:lnTo>
                    <a:pt x="128676" y="671715"/>
                  </a:lnTo>
                  <a:close/>
                </a:path>
                <a:path w="2335530" h="1691004">
                  <a:moveTo>
                    <a:pt x="134378" y="1130820"/>
                  </a:moveTo>
                  <a:lnTo>
                    <a:pt x="134213" y="1125054"/>
                  </a:lnTo>
                  <a:lnTo>
                    <a:pt x="130543" y="1121854"/>
                  </a:lnTo>
                  <a:lnTo>
                    <a:pt x="127165" y="1118755"/>
                  </a:lnTo>
                  <a:lnTo>
                    <a:pt x="112229" y="1105725"/>
                  </a:lnTo>
                  <a:lnTo>
                    <a:pt x="97701" y="1092263"/>
                  </a:lnTo>
                  <a:lnTo>
                    <a:pt x="83578" y="1078369"/>
                  </a:lnTo>
                  <a:lnTo>
                    <a:pt x="69862" y="1064044"/>
                  </a:lnTo>
                  <a:lnTo>
                    <a:pt x="70015" y="1069809"/>
                  </a:lnTo>
                  <a:lnTo>
                    <a:pt x="83172" y="1083627"/>
                  </a:lnTo>
                  <a:lnTo>
                    <a:pt x="96710" y="1097051"/>
                  </a:lnTo>
                  <a:lnTo>
                    <a:pt x="110604" y="1110081"/>
                  </a:lnTo>
                  <a:lnTo>
                    <a:pt x="124879" y="1122730"/>
                  </a:lnTo>
                  <a:lnTo>
                    <a:pt x="128257" y="1125829"/>
                  </a:lnTo>
                  <a:lnTo>
                    <a:pt x="134378" y="1130820"/>
                  </a:lnTo>
                  <a:close/>
                </a:path>
                <a:path w="2335530" h="1691004">
                  <a:moveTo>
                    <a:pt x="141592" y="364845"/>
                  </a:moveTo>
                  <a:lnTo>
                    <a:pt x="139687" y="353339"/>
                  </a:lnTo>
                  <a:lnTo>
                    <a:pt x="139103" y="341845"/>
                  </a:lnTo>
                  <a:lnTo>
                    <a:pt x="139839" y="330365"/>
                  </a:lnTo>
                  <a:lnTo>
                    <a:pt x="141058" y="323570"/>
                  </a:lnTo>
                  <a:lnTo>
                    <a:pt x="138506" y="326402"/>
                  </a:lnTo>
                  <a:lnTo>
                    <a:pt x="136893" y="335534"/>
                  </a:lnTo>
                  <a:lnTo>
                    <a:pt x="136156" y="347091"/>
                  </a:lnTo>
                  <a:lnTo>
                    <a:pt x="136690" y="358660"/>
                  </a:lnTo>
                  <a:lnTo>
                    <a:pt x="138518" y="370243"/>
                  </a:lnTo>
                  <a:lnTo>
                    <a:pt x="141592" y="364845"/>
                  </a:lnTo>
                  <a:close/>
                </a:path>
                <a:path w="2335530" h="1691004">
                  <a:moveTo>
                    <a:pt x="149593" y="935990"/>
                  </a:moveTo>
                  <a:lnTo>
                    <a:pt x="131965" y="920851"/>
                  </a:lnTo>
                  <a:lnTo>
                    <a:pt x="114833" y="905192"/>
                  </a:lnTo>
                  <a:lnTo>
                    <a:pt x="98209" y="889000"/>
                  </a:lnTo>
                  <a:lnTo>
                    <a:pt x="82067" y="872274"/>
                  </a:lnTo>
                  <a:lnTo>
                    <a:pt x="81229" y="878052"/>
                  </a:lnTo>
                  <a:lnTo>
                    <a:pt x="97358" y="894778"/>
                  </a:lnTo>
                  <a:lnTo>
                    <a:pt x="113995" y="910971"/>
                  </a:lnTo>
                  <a:lnTo>
                    <a:pt x="131114" y="926630"/>
                  </a:lnTo>
                  <a:lnTo>
                    <a:pt x="148742" y="941768"/>
                  </a:lnTo>
                  <a:lnTo>
                    <a:pt x="149593" y="935990"/>
                  </a:lnTo>
                  <a:close/>
                </a:path>
                <a:path w="2335530" h="1691004">
                  <a:moveTo>
                    <a:pt x="164223" y="419862"/>
                  </a:moveTo>
                  <a:lnTo>
                    <a:pt x="157187" y="407301"/>
                  </a:lnTo>
                  <a:lnTo>
                    <a:pt x="151180" y="394309"/>
                  </a:lnTo>
                  <a:lnTo>
                    <a:pt x="146189" y="380898"/>
                  </a:lnTo>
                  <a:lnTo>
                    <a:pt x="142214" y="367068"/>
                  </a:lnTo>
                  <a:lnTo>
                    <a:pt x="139141" y="372465"/>
                  </a:lnTo>
                  <a:lnTo>
                    <a:pt x="142989" y="386346"/>
                  </a:lnTo>
                  <a:lnTo>
                    <a:pt x="147942" y="399783"/>
                  </a:lnTo>
                  <a:lnTo>
                    <a:pt x="153987" y="412750"/>
                  </a:lnTo>
                  <a:lnTo>
                    <a:pt x="161137" y="425259"/>
                  </a:lnTo>
                  <a:lnTo>
                    <a:pt x="164223" y="419862"/>
                  </a:lnTo>
                  <a:close/>
                </a:path>
                <a:path w="2335530" h="1691004">
                  <a:moveTo>
                    <a:pt x="199161" y="738733"/>
                  </a:moveTo>
                  <a:lnTo>
                    <a:pt x="181279" y="723341"/>
                  </a:lnTo>
                  <a:lnTo>
                    <a:pt x="163893" y="707428"/>
                  </a:lnTo>
                  <a:lnTo>
                    <a:pt x="147015" y="690994"/>
                  </a:lnTo>
                  <a:lnTo>
                    <a:pt x="130619" y="674027"/>
                  </a:lnTo>
                  <a:lnTo>
                    <a:pt x="128663" y="680123"/>
                  </a:lnTo>
                  <a:lnTo>
                    <a:pt x="144995" y="697141"/>
                  </a:lnTo>
                  <a:lnTo>
                    <a:pt x="161861" y="713613"/>
                  </a:lnTo>
                  <a:lnTo>
                    <a:pt x="179273" y="729500"/>
                  </a:lnTo>
                  <a:lnTo>
                    <a:pt x="197205" y="744829"/>
                  </a:lnTo>
                  <a:lnTo>
                    <a:pt x="199161" y="738733"/>
                  </a:lnTo>
                  <a:close/>
                </a:path>
                <a:path w="2335530" h="1691004">
                  <a:moveTo>
                    <a:pt x="210578" y="481482"/>
                  </a:moveTo>
                  <a:lnTo>
                    <a:pt x="198120" y="467436"/>
                  </a:lnTo>
                  <a:lnTo>
                    <a:pt x="186410" y="452831"/>
                  </a:lnTo>
                  <a:lnTo>
                    <a:pt x="175450" y="437642"/>
                  </a:lnTo>
                  <a:lnTo>
                    <a:pt x="165252" y="421868"/>
                  </a:lnTo>
                  <a:lnTo>
                    <a:pt x="162382" y="427672"/>
                  </a:lnTo>
                  <a:lnTo>
                    <a:pt x="172669" y="443318"/>
                  </a:lnTo>
                  <a:lnTo>
                    <a:pt x="183667" y="458419"/>
                  </a:lnTo>
                  <a:lnTo>
                    <a:pt x="195376" y="472973"/>
                  </a:lnTo>
                  <a:lnTo>
                    <a:pt x="207810" y="486981"/>
                  </a:lnTo>
                  <a:lnTo>
                    <a:pt x="210578" y="481482"/>
                  </a:lnTo>
                  <a:close/>
                </a:path>
                <a:path w="2335530" h="1691004">
                  <a:moveTo>
                    <a:pt x="218922" y="1190764"/>
                  </a:moveTo>
                  <a:lnTo>
                    <a:pt x="218821" y="1188872"/>
                  </a:lnTo>
                  <a:lnTo>
                    <a:pt x="196938" y="1173543"/>
                  </a:lnTo>
                  <a:lnTo>
                    <a:pt x="175983" y="1158100"/>
                  </a:lnTo>
                  <a:lnTo>
                    <a:pt x="156032" y="1142657"/>
                  </a:lnTo>
                  <a:lnTo>
                    <a:pt x="137172" y="1127353"/>
                  </a:lnTo>
                  <a:lnTo>
                    <a:pt x="137337" y="1133119"/>
                  </a:lnTo>
                  <a:lnTo>
                    <a:pt x="156159" y="1148372"/>
                  </a:lnTo>
                  <a:lnTo>
                    <a:pt x="176034" y="1163701"/>
                  </a:lnTo>
                  <a:lnTo>
                    <a:pt x="196888" y="1179106"/>
                  </a:lnTo>
                  <a:lnTo>
                    <a:pt x="218681" y="1194549"/>
                  </a:lnTo>
                  <a:lnTo>
                    <a:pt x="218884" y="1192657"/>
                  </a:lnTo>
                  <a:lnTo>
                    <a:pt x="218922" y="1190764"/>
                  </a:lnTo>
                  <a:close/>
                </a:path>
                <a:path w="2335530" h="1691004">
                  <a:moveTo>
                    <a:pt x="238582" y="1002893"/>
                  </a:moveTo>
                  <a:lnTo>
                    <a:pt x="215607" y="986764"/>
                  </a:lnTo>
                  <a:lnTo>
                    <a:pt x="193713" y="970622"/>
                  </a:lnTo>
                  <a:lnTo>
                    <a:pt x="172808" y="954493"/>
                  </a:lnTo>
                  <a:lnTo>
                    <a:pt x="152857" y="938377"/>
                  </a:lnTo>
                  <a:lnTo>
                    <a:pt x="152628" y="940308"/>
                  </a:lnTo>
                  <a:lnTo>
                    <a:pt x="152234" y="942200"/>
                  </a:lnTo>
                  <a:lnTo>
                    <a:pt x="151701" y="944067"/>
                  </a:lnTo>
                  <a:lnTo>
                    <a:pt x="171615" y="960297"/>
                  </a:lnTo>
                  <a:lnTo>
                    <a:pt x="192519" y="976414"/>
                  </a:lnTo>
                  <a:lnTo>
                    <a:pt x="214439" y="992479"/>
                  </a:lnTo>
                  <a:lnTo>
                    <a:pt x="237426" y="1008570"/>
                  </a:lnTo>
                  <a:lnTo>
                    <a:pt x="237705" y="1006652"/>
                  </a:lnTo>
                  <a:lnTo>
                    <a:pt x="238302" y="1004824"/>
                  </a:lnTo>
                  <a:lnTo>
                    <a:pt x="238582" y="1002893"/>
                  </a:lnTo>
                  <a:close/>
                </a:path>
                <a:path w="2335530" h="1691004">
                  <a:moveTo>
                    <a:pt x="256146" y="154495"/>
                  </a:moveTo>
                  <a:lnTo>
                    <a:pt x="252247" y="159296"/>
                  </a:lnTo>
                  <a:lnTo>
                    <a:pt x="250037" y="170154"/>
                  </a:lnTo>
                  <a:lnTo>
                    <a:pt x="249199" y="181038"/>
                  </a:lnTo>
                  <a:lnTo>
                    <a:pt x="249758" y="191922"/>
                  </a:lnTo>
                  <a:lnTo>
                    <a:pt x="251701" y="202831"/>
                  </a:lnTo>
                  <a:lnTo>
                    <a:pt x="255600" y="198031"/>
                  </a:lnTo>
                  <a:lnTo>
                    <a:pt x="253834" y="187121"/>
                  </a:lnTo>
                  <a:lnTo>
                    <a:pt x="253326" y="176237"/>
                  </a:lnTo>
                  <a:lnTo>
                    <a:pt x="254101" y="165354"/>
                  </a:lnTo>
                  <a:lnTo>
                    <a:pt x="256146" y="154495"/>
                  </a:lnTo>
                  <a:close/>
                </a:path>
                <a:path w="2335530" h="1691004">
                  <a:moveTo>
                    <a:pt x="257505" y="149466"/>
                  </a:moveTo>
                  <a:lnTo>
                    <a:pt x="254330" y="152234"/>
                  </a:lnTo>
                  <a:lnTo>
                    <a:pt x="253682" y="153847"/>
                  </a:lnTo>
                  <a:lnTo>
                    <a:pt x="252539" y="157365"/>
                  </a:lnTo>
                  <a:lnTo>
                    <a:pt x="253644" y="155740"/>
                  </a:lnTo>
                  <a:lnTo>
                    <a:pt x="254901" y="154241"/>
                  </a:lnTo>
                  <a:lnTo>
                    <a:pt x="256324" y="152869"/>
                  </a:lnTo>
                  <a:lnTo>
                    <a:pt x="257505" y="149466"/>
                  </a:lnTo>
                  <a:close/>
                </a:path>
                <a:path w="2335530" h="1691004">
                  <a:moveTo>
                    <a:pt x="276783" y="250228"/>
                  </a:moveTo>
                  <a:lnTo>
                    <a:pt x="270065" y="238264"/>
                  </a:lnTo>
                  <a:lnTo>
                    <a:pt x="264363" y="225882"/>
                  </a:lnTo>
                  <a:lnTo>
                    <a:pt x="259676" y="213080"/>
                  </a:lnTo>
                  <a:lnTo>
                    <a:pt x="256019" y="199847"/>
                  </a:lnTo>
                  <a:lnTo>
                    <a:pt x="252133" y="204647"/>
                  </a:lnTo>
                  <a:lnTo>
                    <a:pt x="255841" y="217855"/>
                  </a:lnTo>
                  <a:lnTo>
                    <a:pt x="260540" y="230644"/>
                  </a:lnTo>
                  <a:lnTo>
                    <a:pt x="266230" y="243039"/>
                  </a:lnTo>
                  <a:lnTo>
                    <a:pt x="272884" y="255028"/>
                  </a:lnTo>
                  <a:lnTo>
                    <a:pt x="276783" y="250228"/>
                  </a:lnTo>
                  <a:close/>
                </a:path>
                <a:path w="2335530" h="1691004">
                  <a:moveTo>
                    <a:pt x="280149" y="547192"/>
                  </a:moveTo>
                  <a:lnTo>
                    <a:pt x="262623" y="532053"/>
                  </a:lnTo>
                  <a:lnTo>
                    <a:pt x="245579" y="516407"/>
                  </a:lnTo>
                  <a:lnTo>
                    <a:pt x="229019" y="500240"/>
                  </a:lnTo>
                  <a:lnTo>
                    <a:pt x="212928" y="483577"/>
                  </a:lnTo>
                  <a:lnTo>
                    <a:pt x="209753" y="489280"/>
                  </a:lnTo>
                  <a:lnTo>
                    <a:pt x="225882" y="506006"/>
                  </a:lnTo>
                  <a:lnTo>
                    <a:pt x="242519" y="522198"/>
                  </a:lnTo>
                  <a:lnTo>
                    <a:pt x="259651" y="537857"/>
                  </a:lnTo>
                  <a:lnTo>
                    <a:pt x="277279" y="552996"/>
                  </a:lnTo>
                  <a:lnTo>
                    <a:pt x="280149" y="547192"/>
                  </a:lnTo>
                  <a:close/>
                </a:path>
                <a:path w="2335530" h="1691004">
                  <a:moveTo>
                    <a:pt x="289077" y="806945"/>
                  </a:moveTo>
                  <a:lnTo>
                    <a:pt x="265836" y="790524"/>
                  </a:lnTo>
                  <a:lnTo>
                    <a:pt x="243535" y="774128"/>
                  </a:lnTo>
                  <a:lnTo>
                    <a:pt x="222250" y="757732"/>
                  </a:lnTo>
                  <a:lnTo>
                    <a:pt x="202018" y="741337"/>
                  </a:lnTo>
                  <a:lnTo>
                    <a:pt x="200063" y="747433"/>
                  </a:lnTo>
                  <a:lnTo>
                    <a:pt x="220243" y="763816"/>
                  </a:lnTo>
                  <a:lnTo>
                    <a:pt x="241465" y="780186"/>
                  </a:lnTo>
                  <a:lnTo>
                    <a:pt x="263753" y="796582"/>
                  </a:lnTo>
                  <a:lnTo>
                    <a:pt x="287121" y="813041"/>
                  </a:lnTo>
                  <a:lnTo>
                    <a:pt x="289077" y="806945"/>
                  </a:lnTo>
                  <a:close/>
                </a:path>
                <a:path w="2335530" h="1691004">
                  <a:moveTo>
                    <a:pt x="319811" y="1252905"/>
                  </a:moveTo>
                  <a:lnTo>
                    <a:pt x="294335" y="1237589"/>
                  </a:lnTo>
                  <a:lnTo>
                    <a:pt x="269595" y="1222248"/>
                  </a:lnTo>
                  <a:lnTo>
                    <a:pt x="245706" y="1206792"/>
                  </a:lnTo>
                  <a:lnTo>
                    <a:pt x="222783" y="1191158"/>
                  </a:lnTo>
                  <a:lnTo>
                    <a:pt x="222643" y="1196822"/>
                  </a:lnTo>
                  <a:lnTo>
                    <a:pt x="245376" y="1212316"/>
                  </a:lnTo>
                  <a:lnTo>
                    <a:pt x="269074" y="1227785"/>
                  </a:lnTo>
                  <a:lnTo>
                    <a:pt x="293738" y="1243203"/>
                  </a:lnTo>
                  <a:lnTo>
                    <a:pt x="319366" y="1258481"/>
                  </a:lnTo>
                  <a:lnTo>
                    <a:pt x="319646" y="1256550"/>
                  </a:lnTo>
                  <a:lnTo>
                    <a:pt x="319532" y="1254836"/>
                  </a:lnTo>
                  <a:lnTo>
                    <a:pt x="319811" y="1252905"/>
                  </a:lnTo>
                  <a:close/>
                </a:path>
                <a:path w="2335530" h="1691004">
                  <a:moveTo>
                    <a:pt x="320789" y="308737"/>
                  </a:moveTo>
                  <a:lnTo>
                    <a:pt x="308965" y="295427"/>
                  </a:lnTo>
                  <a:lnTo>
                    <a:pt x="297865" y="281584"/>
                  </a:lnTo>
                  <a:lnTo>
                    <a:pt x="287477" y="267182"/>
                  </a:lnTo>
                  <a:lnTo>
                    <a:pt x="277812" y="252234"/>
                  </a:lnTo>
                  <a:lnTo>
                    <a:pt x="276631" y="253936"/>
                  </a:lnTo>
                  <a:lnTo>
                    <a:pt x="275336" y="255536"/>
                  </a:lnTo>
                  <a:lnTo>
                    <a:pt x="273926" y="257035"/>
                  </a:lnTo>
                  <a:lnTo>
                    <a:pt x="283705" y="271983"/>
                  </a:lnTo>
                  <a:lnTo>
                    <a:pt x="294182" y="286397"/>
                  </a:lnTo>
                  <a:lnTo>
                    <a:pt x="305346" y="300278"/>
                  </a:lnTo>
                  <a:lnTo>
                    <a:pt x="317195" y="313639"/>
                  </a:lnTo>
                  <a:lnTo>
                    <a:pt x="320789" y="308737"/>
                  </a:lnTo>
                  <a:close/>
                </a:path>
                <a:path w="2335530" h="1691004">
                  <a:moveTo>
                    <a:pt x="343954" y="1070013"/>
                  </a:moveTo>
                  <a:lnTo>
                    <a:pt x="317258" y="1053947"/>
                  </a:lnTo>
                  <a:lnTo>
                    <a:pt x="291388" y="1037793"/>
                  </a:lnTo>
                  <a:lnTo>
                    <a:pt x="266344" y="1021588"/>
                  </a:lnTo>
                  <a:lnTo>
                    <a:pt x="242150" y="1005382"/>
                  </a:lnTo>
                  <a:lnTo>
                    <a:pt x="241858" y="1007313"/>
                  </a:lnTo>
                  <a:lnTo>
                    <a:pt x="241274" y="1009142"/>
                  </a:lnTo>
                  <a:lnTo>
                    <a:pt x="240995" y="1011059"/>
                  </a:lnTo>
                  <a:lnTo>
                    <a:pt x="265188" y="1027277"/>
                  </a:lnTo>
                  <a:lnTo>
                    <a:pt x="290233" y="1043482"/>
                  </a:lnTo>
                  <a:lnTo>
                    <a:pt x="316115" y="1059624"/>
                  </a:lnTo>
                  <a:lnTo>
                    <a:pt x="342798" y="1075702"/>
                  </a:lnTo>
                  <a:lnTo>
                    <a:pt x="343090" y="1073772"/>
                  </a:lnTo>
                  <a:lnTo>
                    <a:pt x="343674" y="1071943"/>
                  </a:lnTo>
                  <a:lnTo>
                    <a:pt x="343954" y="1070013"/>
                  </a:lnTo>
                  <a:close/>
                </a:path>
                <a:path w="2335530" h="1691004">
                  <a:moveTo>
                    <a:pt x="368122" y="614108"/>
                  </a:moveTo>
                  <a:lnTo>
                    <a:pt x="345287" y="598017"/>
                  </a:lnTo>
                  <a:lnTo>
                    <a:pt x="323405" y="581888"/>
                  </a:lnTo>
                  <a:lnTo>
                    <a:pt x="302526" y="565759"/>
                  </a:lnTo>
                  <a:lnTo>
                    <a:pt x="282702" y="549694"/>
                  </a:lnTo>
                  <a:lnTo>
                    <a:pt x="279831" y="555498"/>
                  </a:lnTo>
                  <a:lnTo>
                    <a:pt x="299669" y="571525"/>
                  </a:lnTo>
                  <a:lnTo>
                    <a:pt x="320611" y="587590"/>
                  </a:lnTo>
                  <a:lnTo>
                    <a:pt x="342582" y="603732"/>
                  </a:lnTo>
                  <a:lnTo>
                    <a:pt x="365556" y="620014"/>
                  </a:lnTo>
                  <a:lnTo>
                    <a:pt x="366560" y="618109"/>
                  </a:lnTo>
                  <a:lnTo>
                    <a:pt x="367411" y="616140"/>
                  </a:lnTo>
                  <a:lnTo>
                    <a:pt x="368122" y="614108"/>
                  </a:lnTo>
                  <a:close/>
                </a:path>
                <a:path w="2335530" h="1691004">
                  <a:moveTo>
                    <a:pt x="386981" y="371348"/>
                  </a:moveTo>
                  <a:lnTo>
                    <a:pt x="370306" y="357035"/>
                  </a:lnTo>
                  <a:lnTo>
                    <a:pt x="354088" y="342226"/>
                  </a:lnTo>
                  <a:lnTo>
                    <a:pt x="338328" y="326923"/>
                  </a:lnTo>
                  <a:lnTo>
                    <a:pt x="323037" y="311137"/>
                  </a:lnTo>
                  <a:lnTo>
                    <a:pt x="319443" y="316039"/>
                  </a:lnTo>
                  <a:lnTo>
                    <a:pt x="334657" y="331965"/>
                  </a:lnTo>
                  <a:lnTo>
                    <a:pt x="350367" y="347357"/>
                  </a:lnTo>
                  <a:lnTo>
                    <a:pt x="366585" y="362216"/>
                  </a:lnTo>
                  <a:lnTo>
                    <a:pt x="383286" y="376555"/>
                  </a:lnTo>
                  <a:lnTo>
                    <a:pt x="386981" y="371348"/>
                  </a:lnTo>
                  <a:close/>
                </a:path>
                <a:path w="2335530" h="1691004">
                  <a:moveTo>
                    <a:pt x="395820" y="14414"/>
                  </a:moveTo>
                  <a:lnTo>
                    <a:pt x="394423" y="15887"/>
                  </a:lnTo>
                  <a:lnTo>
                    <a:pt x="392887" y="17183"/>
                  </a:lnTo>
                  <a:lnTo>
                    <a:pt x="391210" y="18313"/>
                  </a:lnTo>
                  <a:lnTo>
                    <a:pt x="389382" y="28346"/>
                  </a:lnTo>
                  <a:lnTo>
                    <a:pt x="388696" y="38392"/>
                  </a:lnTo>
                  <a:lnTo>
                    <a:pt x="389140" y="48437"/>
                  </a:lnTo>
                  <a:lnTo>
                    <a:pt x="390728" y="58508"/>
                  </a:lnTo>
                  <a:lnTo>
                    <a:pt x="392404" y="57378"/>
                  </a:lnTo>
                  <a:lnTo>
                    <a:pt x="393941" y="56083"/>
                  </a:lnTo>
                  <a:lnTo>
                    <a:pt x="395338" y="54610"/>
                  </a:lnTo>
                  <a:lnTo>
                    <a:pt x="393750" y="44538"/>
                  </a:lnTo>
                  <a:lnTo>
                    <a:pt x="393306" y="34493"/>
                  </a:lnTo>
                  <a:lnTo>
                    <a:pt x="393992" y="24447"/>
                  </a:lnTo>
                  <a:lnTo>
                    <a:pt x="395820" y="14414"/>
                  </a:lnTo>
                  <a:close/>
                </a:path>
                <a:path w="2335530" h="1691004">
                  <a:moveTo>
                    <a:pt x="395871" y="874864"/>
                  </a:moveTo>
                  <a:lnTo>
                    <a:pt x="368744" y="858596"/>
                  </a:lnTo>
                  <a:lnTo>
                    <a:pt x="342480" y="842200"/>
                  </a:lnTo>
                  <a:lnTo>
                    <a:pt x="317106" y="825779"/>
                  </a:lnTo>
                  <a:lnTo>
                    <a:pt x="292646" y="809434"/>
                  </a:lnTo>
                  <a:lnTo>
                    <a:pt x="290690" y="815530"/>
                  </a:lnTo>
                  <a:lnTo>
                    <a:pt x="315226" y="832053"/>
                  </a:lnTo>
                  <a:lnTo>
                    <a:pt x="340601" y="848448"/>
                  </a:lnTo>
                  <a:lnTo>
                    <a:pt x="366814" y="864755"/>
                  </a:lnTo>
                  <a:lnTo>
                    <a:pt x="393915" y="880960"/>
                  </a:lnTo>
                  <a:lnTo>
                    <a:pt x="395871" y="874864"/>
                  </a:lnTo>
                  <a:close/>
                </a:path>
                <a:path w="2335530" h="1691004">
                  <a:moveTo>
                    <a:pt x="401370" y="0"/>
                  </a:moveTo>
                  <a:lnTo>
                    <a:pt x="396735" y="3454"/>
                  </a:lnTo>
                  <a:lnTo>
                    <a:pt x="394716" y="7708"/>
                  </a:lnTo>
                  <a:lnTo>
                    <a:pt x="391591" y="17094"/>
                  </a:lnTo>
                  <a:lnTo>
                    <a:pt x="396201" y="13195"/>
                  </a:lnTo>
                  <a:lnTo>
                    <a:pt x="399478" y="3898"/>
                  </a:lnTo>
                  <a:lnTo>
                    <a:pt x="401370" y="0"/>
                  </a:lnTo>
                  <a:close/>
                </a:path>
                <a:path w="2335530" h="1691004">
                  <a:moveTo>
                    <a:pt x="414947" y="102260"/>
                  </a:moveTo>
                  <a:lnTo>
                    <a:pt x="408749" y="91325"/>
                  </a:lnTo>
                  <a:lnTo>
                    <a:pt x="403504" y="79984"/>
                  </a:lnTo>
                  <a:lnTo>
                    <a:pt x="399211" y="68249"/>
                  </a:lnTo>
                  <a:lnTo>
                    <a:pt x="395859" y="56121"/>
                  </a:lnTo>
                  <a:lnTo>
                    <a:pt x="394169" y="57251"/>
                  </a:lnTo>
                  <a:lnTo>
                    <a:pt x="392633" y="58547"/>
                  </a:lnTo>
                  <a:lnTo>
                    <a:pt x="391248" y="60020"/>
                  </a:lnTo>
                  <a:lnTo>
                    <a:pt x="394652" y="72250"/>
                  </a:lnTo>
                  <a:lnTo>
                    <a:pt x="399008" y="84074"/>
                  </a:lnTo>
                  <a:lnTo>
                    <a:pt x="404304" y="95516"/>
                  </a:lnTo>
                  <a:lnTo>
                    <a:pt x="410552" y="106565"/>
                  </a:lnTo>
                  <a:lnTo>
                    <a:pt x="414947" y="102260"/>
                  </a:lnTo>
                  <a:close/>
                </a:path>
                <a:path w="2335530" h="1691004">
                  <a:moveTo>
                    <a:pt x="434149" y="1316189"/>
                  </a:moveTo>
                  <a:lnTo>
                    <a:pt x="402005" y="1299146"/>
                  </a:lnTo>
                  <a:lnTo>
                    <a:pt x="397637" y="1297063"/>
                  </a:lnTo>
                  <a:lnTo>
                    <a:pt x="370992" y="1282788"/>
                  </a:lnTo>
                  <a:lnTo>
                    <a:pt x="323583" y="1255801"/>
                  </a:lnTo>
                  <a:lnTo>
                    <a:pt x="323240" y="1261071"/>
                  </a:lnTo>
                  <a:lnTo>
                    <a:pt x="372376" y="1288948"/>
                  </a:lnTo>
                  <a:lnTo>
                    <a:pt x="397802" y="1302829"/>
                  </a:lnTo>
                  <a:lnTo>
                    <a:pt x="402170" y="1304912"/>
                  </a:lnTo>
                  <a:lnTo>
                    <a:pt x="433489" y="1321358"/>
                  </a:lnTo>
                  <a:lnTo>
                    <a:pt x="434149" y="1316189"/>
                  </a:lnTo>
                  <a:close/>
                </a:path>
                <a:path w="2335530" h="1691004">
                  <a:moveTo>
                    <a:pt x="455371" y="156260"/>
                  </a:moveTo>
                  <a:lnTo>
                    <a:pt x="444525" y="144018"/>
                  </a:lnTo>
                  <a:lnTo>
                    <a:pt x="434352" y="131279"/>
                  </a:lnTo>
                  <a:lnTo>
                    <a:pt x="424840" y="118033"/>
                  </a:lnTo>
                  <a:lnTo>
                    <a:pt x="415988" y="104279"/>
                  </a:lnTo>
                  <a:lnTo>
                    <a:pt x="414274" y="105511"/>
                  </a:lnTo>
                  <a:lnTo>
                    <a:pt x="412699" y="106921"/>
                  </a:lnTo>
                  <a:lnTo>
                    <a:pt x="411276" y="108483"/>
                  </a:lnTo>
                  <a:lnTo>
                    <a:pt x="420370" y="122135"/>
                  </a:lnTo>
                  <a:lnTo>
                    <a:pt x="430009" y="135369"/>
                  </a:lnTo>
                  <a:lnTo>
                    <a:pt x="440207" y="148183"/>
                  </a:lnTo>
                  <a:lnTo>
                    <a:pt x="450964" y="160566"/>
                  </a:lnTo>
                  <a:lnTo>
                    <a:pt x="455371" y="156260"/>
                  </a:lnTo>
                  <a:close/>
                </a:path>
                <a:path w="2335530" h="1691004">
                  <a:moveTo>
                    <a:pt x="463778" y="1136065"/>
                  </a:moveTo>
                  <a:lnTo>
                    <a:pt x="433730" y="1120228"/>
                  </a:lnTo>
                  <a:lnTo>
                    <a:pt x="404444" y="1104366"/>
                  </a:lnTo>
                  <a:lnTo>
                    <a:pt x="375945" y="1088428"/>
                  </a:lnTo>
                  <a:lnTo>
                    <a:pt x="348234" y="1072400"/>
                  </a:lnTo>
                  <a:lnTo>
                    <a:pt x="347078" y="1078077"/>
                  </a:lnTo>
                  <a:lnTo>
                    <a:pt x="374738" y="1094282"/>
                  </a:lnTo>
                  <a:lnTo>
                    <a:pt x="403225" y="1110272"/>
                  </a:lnTo>
                  <a:lnTo>
                    <a:pt x="432523" y="1126083"/>
                  </a:lnTo>
                  <a:lnTo>
                    <a:pt x="462622" y="1141742"/>
                  </a:lnTo>
                  <a:lnTo>
                    <a:pt x="463778" y="1136065"/>
                  </a:lnTo>
                  <a:close/>
                </a:path>
                <a:path w="2335530" h="1691004">
                  <a:moveTo>
                    <a:pt x="470979" y="434975"/>
                  </a:moveTo>
                  <a:lnTo>
                    <a:pt x="449224" y="419582"/>
                  </a:lnTo>
                  <a:lnTo>
                    <a:pt x="428447" y="404291"/>
                  </a:lnTo>
                  <a:lnTo>
                    <a:pt x="408673" y="389001"/>
                  </a:lnTo>
                  <a:lnTo>
                    <a:pt x="389928" y="373646"/>
                  </a:lnTo>
                  <a:lnTo>
                    <a:pt x="386245" y="378853"/>
                  </a:lnTo>
                  <a:lnTo>
                    <a:pt x="404901" y="394042"/>
                  </a:lnTo>
                  <a:lnTo>
                    <a:pt x="424688" y="409308"/>
                  </a:lnTo>
                  <a:lnTo>
                    <a:pt x="445554" y="424599"/>
                  </a:lnTo>
                  <a:lnTo>
                    <a:pt x="467385" y="439877"/>
                  </a:lnTo>
                  <a:lnTo>
                    <a:pt x="470979" y="434975"/>
                  </a:lnTo>
                  <a:close/>
                </a:path>
                <a:path w="2335530" h="1691004">
                  <a:moveTo>
                    <a:pt x="473290" y="680834"/>
                  </a:moveTo>
                  <a:lnTo>
                    <a:pt x="446608" y="664768"/>
                  </a:lnTo>
                  <a:lnTo>
                    <a:pt x="420801" y="648627"/>
                  </a:lnTo>
                  <a:lnTo>
                    <a:pt x="395935" y="632485"/>
                  </a:lnTo>
                  <a:lnTo>
                    <a:pt x="372097" y="616394"/>
                  </a:lnTo>
                  <a:lnTo>
                    <a:pt x="369227" y="622198"/>
                  </a:lnTo>
                  <a:lnTo>
                    <a:pt x="393192" y="638340"/>
                  </a:lnTo>
                  <a:lnTo>
                    <a:pt x="418071" y="654481"/>
                  </a:lnTo>
                  <a:lnTo>
                    <a:pt x="443903" y="670623"/>
                  </a:lnTo>
                  <a:lnTo>
                    <a:pt x="470725" y="686727"/>
                  </a:lnTo>
                  <a:lnTo>
                    <a:pt x="471436" y="684695"/>
                  </a:lnTo>
                  <a:lnTo>
                    <a:pt x="472287" y="682739"/>
                  </a:lnTo>
                  <a:lnTo>
                    <a:pt x="473290" y="680834"/>
                  </a:lnTo>
                  <a:close/>
                </a:path>
                <a:path w="2335530" h="1691004">
                  <a:moveTo>
                    <a:pt x="516242" y="213474"/>
                  </a:moveTo>
                  <a:lnTo>
                    <a:pt x="500875" y="200380"/>
                  </a:lnTo>
                  <a:lnTo>
                    <a:pt x="485952" y="186804"/>
                  </a:lnTo>
                  <a:lnTo>
                    <a:pt x="471462" y="172770"/>
                  </a:lnTo>
                  <a:lnTo>
                    <a:pt x="457415" y="158267"/>
                  </a:lnTo>
                  <a:lnTo>
                    <a:pt x="456044" y="159804"/>
                  </a:lnTo>
                  <a:lnTo>
                    <a:pt x="454571" y="161239"/>
                  </a:lnTo>
                  <a:lnTo>
                    <a:pt x="453009" y="162572"/>
                  </a:lnTo>
                  <a:lnTo>
                    <a:pt x="467080" y="177088"/>
                  </a:lnTo>
                  <a:lnTo>
                    <a:pt x="481571" y="191185"/>
                  </a:lnTo>
                  <a:lnTo>
                    <a:pt x="496455" y="204851"/>
                  </a:lnTo>
                  <a:lnTo>
                    <a:pt x="511746" y="218071"/>
                  </a:lnTo>
                  <a:lnTo>
                    <a:pt x="516242" y="213474"/>
                  </a:lnTo>
                  <a:close/>
                </a:path>
                <a:path w="2335530" h="1691004">
                  <a:moveTo>
                    <a:pt x="517728" y="941895"/>
                  </a:moveTo>
                  <a:lnTo>
                    <a:pt x="487248" y="925868"/>
                  </a:lnTo>
                  <a:lnTo>
                    <a:pt x="457542" y="909751"/>
                  </a:lnTo>
                  <a:lnTo>
                    <a:pt x="428612" y="893559"/>
                  </a:lnTo>
                  <a:lnTo>
                    <a:pt x="400456" y="877341"/>
                  </a:lnTo>
                  <a:lnTo>
                    <a:pt x="398500" y="883437"/>
                  </a:lnTo>
                  <a:lnTo>
                    <a:pt x="426618" y="899782"/>
                  </a:lnTo>
                  <a:lnTo>
                    <a:pt x="455549" y="915962"/>
                  </a:lnTo>
                  <a:lnTo>
                    <a:pt x="485267" y="932014"/>
                  </a:lnTo>
                  <a:lnTo>
                    <a:pt x="515772" y="947991"/>
                  </a:lnTo>
                  <a:lnTo>
                    <a:pt x="517728" y="941895"/>
                  </a:lnTo>
                  <a:close/>
                </a:path>
                <a:path w="2335530" h="1691004">
                  <a:moveTo>
                    <a:pt x="560184" y="1377505"/>
                  </a:moveTo>
                  <a:lnTo>
                    <a:pt x="528891" y="1362989"/>
                  </a:lnTo>
                  <a:lnTo>
                    <a:pt x="498246" y="1348320"/>
                  </a:lnTo>
                  <a:lnTo>
                    <a:pt x="468198" y="1333550"/>
                  </a:lnTo>
                  <a:lnTo>
                    <a:pt x="438721" y="1318666"/>
                  </a:lnTo>
                  <a:lnTo>
                    <a:pt x="438277" y="1324241"/>
                  </a:lnTo>
                  <a:lnTo>
                    <a:pt x="497471" y="1353502"/>
                  </a:lnTo>
                  <a:lnTo>
                    <a:pt x="528078" y="1368107"/>
                  </a:lnTo>
                  <a:lnTo>
                    <a:pt x="559231" y="1382572"/>
                  </a:lnTo>
                  <a:lnTo>
                    <a:pt x="559701" y="1380909"/>
                  </a:lnTo>
                  <a:lnTo>
                    <a:pt x="560019" y="1379220"/>
                  </a:lnTo>
                  <a:lnTo>
                    <a:pt x="560184" y="1377505"/>
                  </a:lnTo>
                  <a:close/>
                </a:path>
                <a:path w="2335530" h="1691004">
                  <a:moveTo>
                    <a:pt x="570141" y="498424"/>
                  </a:moveTo>
                  <a:lnTo>
                    <a:pt x="544741" y="483209"/>
                  </a:lnTo>
                  <a:lnTo>
                    <a:pt x="520242" y="467944"/>
                  </a:lnTo>
                  <a:lnTo>
                    <a:pt x="496646" y="452628"/>
                  </a:lnTo>
                  <a:lnTo>
                    <a:pt x="473938" y="437261"/>
                  </a:lnTo>
                  <a:lnTo>
                    <a:pt x="470242" y="442468"/>
                  </a:lnTo>
                  <a:lnTo>
                    <a:pt x="493395" y="457657"/>
                  </a:lnTo>
                  <a:lnTo>
                    <a:pt x="517220" y="472897"/>
                  </a:lnTo>
                  <a:lnTo>
                    <a:pt x="541794" y="488188"/>
                  </a:lnTo>
                  <a:lnTo>
                    <a:pt x="567169" y="503516"/>
                  </a:lnTo>
                  <a:lnTo>
                    <a:pt x="568058" y="501789"/>
                  </a:lnTo>
                  <a:lnTo>
                    <a:pt x="569252" y="500151"/>
                  </a:lnTo>
                  <a:lnTo>
                    <a:pt x="570141" y="498424"/>
                  </a:lnTo>
                  <a:close/>
                </a:path>
                <a:path w="2335530" h="1691004">
                  <a:moveTo>
                    <a:pt x="592607" y="746379"/>
                  </a:moveTo>
                  <a:lnTo>
                    <a:pt x="562724" y="730796"/>
                  </a:lnTo>
                  <a:lnTo>
                    <a:pt x="533603" y="715073"/>
                  </a:lnTo>
                  <a:lnTo>
                    <a:pt x="505231" y="699223"/>
                  </a:lnTo>
                  <a:lnTo>
                    <a:pt x="477558" y="683209"/>
                  </a:lnTo>
                  <a:lnTo>
                    <a:pt x="476567" y="685114"/>
                  </a:lnTo>
                  <a:lnTo>
                    <a:pt x="475703" y="687082"/>
                  </a:lnTo>
                  <a:lnTo>
                    <a:pt x="474992" y="689114"/>
                  </a:lnTo>
                  <a:lnTo>
                    <a:pt x="502539" y="705078"/>
                  </a:lnTo>
                  <a:lnTo>
                    <a:pt x="530923" y="720940"/>
                  </a:lnTo>
                  <a:lnTo>
                    <a:pt x="560108" y="736676"/>
                  </a:lnTo>
                  <a:lnTo>
                    <a:pt x="590042" y="752271"/>
                  </a:lnTo>
                  <a:lnTo>
                    <a:pt x="592607" y="746379"/>
                  </a:lnTo>
                  <a:close/>
                </a:path>
                <a:path w="2335530" h="1691004">
                  <a:moveTo>
                    <a:pt x="592607" y="271614"/>
                  </a:moveTo>
                  <a:lnTo>
                    <a:pt x="572770" y="257695"/>
                  </a:lnTo>
                  <a:lnTo>
                    <a:pt x="553770" y="243674"/>
                  </a:lnTo>
                  <a:lnTo>
                    <a:pt x="535571" y="229654"/>
                  </a:lnTo>
                  <a:lnTo>
                    <a:pt x="518198" y="215773"/>
                  </a:lnTo>
                  <a:lnTo>
                    <a:pt x="513791" y="220078"/>
                  </a:lnTo>
                  <a:lnTo>
                    <a:pt x="531355" y="234162"/>
                  </a:lnTo>
                  <a:lnTo>
                    <a:pt x="549732" y="248259"/>
                  </a:lnTo>
                  <a:lnTo>
                    <a:pt x="568871" y="262356"/>
                  </a:lnTo>
                  <a:lnTo>
                    <a:pt x="588708" y="276415"/>
                  </a:lnTo>
                  <a:lnTo>
                    <a:pt x="592607" y="271614"/>
                  </a:lnTo>
                  <a:close/>
                </a:path>
                <a:path w="2335530" h="1691004">
                  <a:moveTo>
                    <a:pt x="596023" y="1200048"/>
                  </a:moveTo>
                  <a:lnTo>
                    <a:pt x="563194" y="1184783"/>
                  </a:lnTo>
                  <a:lnTo>
                    <a:pt x="531025" y="1169377"/>
                  </a:lnTo>
                  <a:lnTo>
                    <a:pt x="499452" y="1153858"/>
                  </a:lnTo>
                  <a:lnTo>
                    <a:pt x="468452" y="1138237"/>
                  </a:lnTo>
                  <a:lnTo>
                    <a:pt x="467296" y="1143914"/>
                  </a:lnTo>
                  <a:lnTo>
                    <a:pt x="498132" y="1159624"/>
                  </a:lnTo>
                  <a:lnTo>
                    <a:pt x="529678" y="1175131"/>
                  </a:lnTo>
                  <a:lnTo>
                    <a:pt x="561860" y="1190459"/>
                  </a:lnTo>
                  <a:lnTo>
                    <a:pt x="594563" y="1205623"/>
                  </a:lnTo>
                  <a:lnTo>
                    <a:pt x="594893" y="1203731"/>
                  </a:lnTo>
                  <a:lnTo>
                    <a:pt x="596023" y="1200048"/>
                  </a:lnTo>
                  <a:close/>
                </a:path>
                <a:path w="2335530" h="1691004">
                  <a:moveTo>
                    <a:pt x="651700" y="1006767"/>
                  </a:moveTo>
                  <a:lnTo>
                    <a:pt x="618388" y="991336"/>
                  </a:lnTo>
                  <a:lnTo>
                    <a:pt x="585685" y="975741"/>
                  </a:lnTo>
                  <a:lnTo>
                    <a:pt x="553681" y="959980"/>
                  </a:lnTo>
                  <a:lnTo>
                    <a:pt x="522401" y="944067"/>
                  </a:lnTo>
                  <a:lnTo>
                    <a:pt x="520446" y="950163"/>
                  </a:lnTo>
                  <a:lnTo>
                    <a:pt x="551713" y="966114"/>
                  </a:lnTo>
                  <a:lnTo>
                    <a:pt x="583692" y="981951"/>
                  </a:lnTo>
                  <a:lnTo>
                    <a:pt x="616381" y="997572"/>
                  </a:lnTo>
                  <a:lnTo>
                    <a:pt x="649744" y="1012863"/>
                  </a:lnTo>
                  <a:lnTo>
                    <a:pt x="651700" y="1006767"/>
                  </a:lnTo>
                  <a:close/>
                </a:path>
                <a:path w="2335530" h="1691004">
                  <a:moveTo>
                    <a:pt x="683856" y="560489"/>
                  </a:moveTo>
                  <a:lnTo>
                    <a:pt x="655447" y="545630"/>
                  </a:lnTo>
                  <a:lnTo>
                    <a:pt x="627748" y="530656"/>
                  </a:lnTo>
                  <a:lnTo>
                    <a:pt x="600760" y="515607"/>
                  </a:lnTo>
                  <a:lnTo>
                    <a:pt x="574509" y="500494"/>
                  </a:lnTo>
                  <a:lnTo>
                    <a:pt x="573354" y="502221"/>
                  </a:lnTo>
                  <a:lnTo>
                    <a:pt x="572325" y="504024"/>
                  </a:lnTo>
                  <a:lnTo>
                    <a:pt x="571436" y="505891"/>
                  </a:lnTo>
                  <a:lnTo>
                    <a:pt x="597636" y="520992"/>
                  </a:lnTo>
                  <a:lnTo>
                    <a:pt x="624560" y="536028"/>
                  </a:lnTo>
                  <a:lnTo>
                    <a:pt x="652246" y="550989"/>
                  </a:lnTo>
                  <a:lnTo>
                    <a:pt x="680783" y="565886"/>
                  </a:lnTo>
                  <a:lnTo>
                    <a:pt x="683856" y="560489"/>
                  </a:lnTo>
                  <a:close/>
                </a:path>
                <a:path w="2335530" h="1691004">
                  <a:moveTo>
                    <a:pt x="684339" y="329984"/>
                  </a:moveTo>
                  <a:lnTo>
                    <a:pt x="660984" y="316052"/>
                  </a:lnTo>
                  <a:lnTo>
                    <a:pt x="638429" y="302094"/>
                  </a:lnTo>
                  <a:lnTo>
                    <a:pt x="616712" y="288086"/>
                  </a:lnTo>
                  <a:lnTo>
                    <a:pt x="595871" y="274002"/>
                  </a:lnTo>
                  <a:lnTo>
                    <a:pt x="591972" y="278803"/>
                  </a:lnTo>
                  <a:lnTo>
                    <a:pt x="613041" y="292760"/>
                  </a:lnTo>
                  <a:lnTo>
                    <a:pt x="634847" y="306730"/>
                  </a:lnTo>
                  <a:lnTo>
                    <a:pt x="657313" y="320738"/>
                  </a:lnTo>
                  <a:lnTo>
                    <a:pt x="680440" y="334784"/>
                  </a:lnTo>
                  <a:lnTo>
                    <a:pt x="684339" y="329984"/>
                  </a:lnTo>
                  <a:close/>
                </a:path>
                <a:path w="2335530" h="1691004">
                  <a:moveTo>
                    <a:pt x="695401" y="1435379"/>
                  </a:moveTo>
                  <a:lnTo>
                    <a:pt x="651078" y="1417078"/>
                  </a:lnTo>
                  <a:lnTo>
                    <a:pt x="564654" y="1379270"/>
                  </a:lnTo>
                  <a:lnTo>
                    <a:pt x="564489" y="1380998"/>
                  </a:lnTo>
                  <a:lnTo>
                    <a:pt x="564172" y="1382687"/>
                  </a:lnTo>
                  <a:lnTo>
                    <a:pt x="563702" y="1384350"/>
                  </a:lnTo>
                  <a:lnTo>
                    <a:pt x="597535" y="1399501"/>
                  </a:lnTo>
                  <a:lnTo>
                    <a:pt x="666076" y="1428902"/>
                  </a:lnTo>
                  <a:lnTo>
                    <a:pt x="680199" y="1434757"/>
                  </a:lnTo>
                  <a:lnTo>
                    <a:pt x="694436" y="1440446"/>
                  </a:lnTo>
                  <a:lnTo>
                    <a:pt x="695401" y="1435379"/>
                  </a:lnTo>
                  <a:close/>
                </a:path>
                <a:path w="2335530" h="1691004">
                  <a:moveTo>
                    <a:pt x="723836" y="810374"/>
                  </a:moveTo>
                  <a:lnTo>
                    <a:pt x="691235" y="795185"/>
                  </a:lnTo>
                  <a:lnTo>
                    <a:pt x="659295" y="779856"/>
                  </a:lnTo>
                  <a:lnTo>
                    <a:pt x="627951" y="764400"/>
                  </a:lnTo>
                  <a:lnTo>
                    <a:pt x="597179" y="748855"/>
                  </a:lnTo>
                  <a:lnTo>
                    <a:pt x="594614" y="754761"/>
                  </a:lnTo>
                  <a:lnTo>
                    <a:pt x="625398" y="770445"/>
                  </a:lnTo>
                  <a:lnTo>
                    <a:pt x="656844" y="785914"/>
                  </a:lnTo>
                  <a:lnTo>
                    <a:pt x="688911" y="801204"/>
                  </a:lnTo>
                  <a:lnTo>
                    <a:pt x="721563" y="816368"/>
                  </a:lnTo>
                  <a:lnTo>
                    <a:pt x="722477" y="814425"/>
                  </a:lnTo>
                  <a:lnTo>
                    <a:pt x="723836" y="810374"/>
                  </a:lnTo>
                  <a:close/>
                </a:path>
                <a:path w="2335530" h="1691004">
                  <a:moveTo>
                    <a:pt x="737831" y="1261389"/>
                  </a:moveTo>
                  <a:lnTo>
                    <a:pt x="668388" y="1232319"/>
                  </a:lnTo>
                  <a:lnTo>
                    <a:pt x="600900" y="1202626"/>
                  </a:lnTo>
                  <a:lnTo>
                    <a:pt x="600570" y="1204518"/>
                  </a:lnTo>
                  <a:lnTo>
                    <a:pt x="599440" y="1208201"/>
                  </a:lnTo>
                  <a:lnTo>
                    <a:pt x="666965" y="1237792"/>
                  </a:lnTo>
                  <a:lnTo>
                    <a:pt x="736371" y="1266964"/>
                  </a:lnTo>
                  <a:lnTo>
                    <a:pt x="736968" y="1265135"/>
                  </a:lnTo>
                  <a:lnTo>
                    <a:pt x="737146" y="1263865"/>
                  </a:lnTo>
                  <a:lnTo>
                    <a:pt x="737831" y="1261389"/>
                  </a:lnTo>
                  <a:close/>
                </a:path>
                <a:path w="2335530" h="1691004">
                  <a:moveTo>
                    <a:pt x="788187" y="387210"/>
                  </a:moveTo>
                  <a:lnTo>
                    <a:pt x="762190" y="373481"/>
                  </a:lnTo>
                  <a:lnTo>
                    <a:pt x="736815" y="359740"/>
                  </a:lnTo>
                  <a:lnTo>
                    <a:pt x="712114" y="345897"/>
                  </a:lnTo>
                  <a:lnTo>
                    <a:pt x="688098" y="331863"/>
                  </a:lnTo>
                  <a:lnTo>
                    <a:pt x="686917" y="333565"/>
                  </a:lnTo>
                  <a:lnTo>
                    <a:pt x="685622" y="335165"/>
                  </a:lnTo>
                  <a:lnTo>
                    <a:pt x="684199" y="336664"/>
                  </a:lnTo>
                  <a:lnTo>
                    <a:pt x="708469" y="350685"/>
                  </a:lnTo>
                  <a:lnTo>
                    <a:pt x="733348" y="364680"/>
                  </a:lnTo>
                  <a:lnTo>
                    <a:pt x="758825" y="378548"/>
                  </a:lnTo>
                  <a:lnTo>
                    <a:pt x="784898" y="392201"/>
                  </a:lnTo>
                  <a:lnTo>
                    <a:pt x="786104" y="390563"/>
                  </a:lnTo>
                  <a:lnTo>
                    <a:pt x="786993" y="388835"/>
                  </a:lnTo>
                  <a:lnTo>
                    <a:pt x="788187" y="387210"/>
                  </a:lnTo>
                  <a:close/>
                </a:path>
                <a:path w="2335530" h="1691004">
                  <a:moveTo>
                    <a:pt x="795642" y="1068793"/>
                  </a:moveTo>
                  <a:lnTo>
                    <a:pt x="760234" y="1054201"/>
                  </a:lnTo>
                  <a:lnTo>
                    <a:pt x="725297" y="1039393"/>
                  </a:lnTo>
                  <a:lnTo>
                    <a:pt x="690867" y="1024369"/>
                  </a:lnTo>
                  <a:lnTo>
                    <a:pt x="656983" y="1009142"/>
                  </a:lnTo>
                  <a:lnTo>
                    <a:pt x="655027" y="1015238"/>
                  </a:lnTo>
                  <a:lnTo>
                    <a:pt x="688873" y="1030592"/>
                  </a:lnTo>
                  <a:lnTo>
                    <a:pt x="723303" y="1045603"/>
                  </a:lnTo>
                  <a:lnTo>
                    <a:pt x="793686" y="1074889"/>
                  </a:lnTo>
                  <a:lnTo>
                    <a:pt x="795642" y="1068793"/>
                  </a:lnTo>
                  <a:close/>
                </a:path>
                <a:path w="2335530" h="1691004">
                  <a:moveTo>
                    <a:pt x="808380" y="621322"/>
                  </a:moveTo>
                  <a:lnTo>
                    <a:pt x="777316" y="606869"/>
                  </a:lnTo>
                  <a:lnTo>
                    <a:pt x="746925" y="592302"/>
                  </a:lnTo>
                  <a:lnTo>
                    <a:pt x="717207" y="577621"/>
                  </a:lnTo>
                  <a:lnTo>
                    <a:pt x="688124" y="562864"/>
                  </a:lnTo>
                  <a:lnTo>
                    <a:pt x="684949" y="568579"/>
                  </a:lnTo>
                  <a:lnTo>
                    <a:pt x="744258" y="597865"/>
                  </a:lnTo>
                  <a:lnTo>
                    <a:pt x="774788" y="612457"/>
                  </a:lnTo>
                  <a:lnTo>
                    <a:pt x="805903" y="626910"/>
                  </a:lnTo>
                  <a:lnTo>
                    <a:pt x="806881" y="625106"/>
                  </a:lnTo>
                  <a:lnTo>
                    <a:pt x="807694" y="623252"/>
                  </a:lnTo>
                  <a:lnTo>
                    <a:pt x="808380" y="621322"/>
                  </a:lnTo>
                  <a:close/>
                </a:path>
                <a:path w="2335530" h="1691004">
                  <a:moveTo>
                    <a:pt x="838250" y="1490332"/>
                  </a:moveTo>
                  <a:lnTo>
                    <a:pt x="803402" y="1477543"/>
                  </a:lnTo>
                  <a:lnTo>
                    <a:pt x="734479" y="1451470"/>
                  </a:lnTo>
                  <a:lnTo>
                    <a:pt x="700582" y="1438046"/>
                  </a:lnTo>
                  <a:lnTo>
                    <a:pt x="700087" y="1439570"/>
                  </a:lnTo>
                  <a:lnTo>
                    <a:pt x="699909" y="1441196"/>
                  </a:lnTo>
                  <a:lnTo>
                    <a:pt x="699414" y="1442720"/>
                  </a:lnTo>
                  <a:lnTo>
                    <a:pt x="767727" y="1469326"/>
                  </a:lnTo>
                  <a:lnTo>
                    <a:pt x="802246" y="1482318"/>
                  </a:lnTo>
                  <a:lnTo>
                    <a:pt x="837095" y="1495005"/>
                  </a:lnTo>
                  <a:lnTo>
                    <a:pt x="837577" y="1493481"/>
                  </a:lnTo>
                  <a:lnTo>
                    <a:pt x="837768" y="1491856"/>
                  </a:lnTo>
                  <a:lnTo>
                    <a:pt x="838250" y="1490332"/>
                  </a:lnTo>
                  <a:close/>
                </a:path>
                <a:path w="2335530" h="1691004">
                  <a:moveTo>
                    <a:pt x="865543" y="871004"/>
                  </a:moveTo>
                  <a:lnTo>
                    <a:pt x="796277" y="841997"/>
                  </a:lnTo>
                  <a:lnTo>
                    <a:pt x="729208" y="812431"/>
                  </a:lnTo>
                  <a:lnTo>
                    <a:pt x="726643" y="818337"/>
                  </a:lnTo>
                  <a:lnTo>
                    <a:pt x="760069" y="833412"/>
                  </a:lnTo>
                  <a:lnTo>
                    <a:pt x="794016" y="848245"/>
                  </a:lnTo>
                  <a:lnTo>
                    <a:pt x="828433" y="862787"/>
                  </a:lnTo>
                  <a:lnTo>
                    <a:pt x="863282" y="876998"/>
                  </a:lnTo>
                  <a:lnTo>
                    <a:pt x="864260" y="874293"/>
                  </a:lnTo>
                  <a:lnTo>
                    <a:pt x="864857" y="873137"/>
                  </a:lnTo>
                  <a:lnTo>
                    <a:pt x="865543" y="871004"/>
                  </a:lnTo>
                  <a:close/>
                </a:path>
                <a:path w="2335530" h="1691004">
                  <a:moveTo>
                    <a:pt x="887691" y="1318590"/>
                  </a:moveTo>
                  <a:lnTo>
                    <a:pt x="829729" y="1297279"/>
                  </a:lnTo>
                  <a:lnTo>
                    <a:pt x="820902" y="1294447"/>
                  </a:lnTo>
                  <a:lnTo>
                    <a:pt x="781939" y="1279334"/>
                  </a:lnTo>
                  <a:lnTo>
                    <a:pt x="743115" y="1263751"/>
                  </a:lnTo>
                  <a:lnTo>
                    <a:pt x="742848" y="1265313"/>
                  </a:lnTo>
                  <a:lnTo>
                    <a:pt x="742518" y="1266672"/>
                  </a:lnTo>
                  <a:lnTo>
                    <a:pt x="741654" y="1269339"/>
                  </a:lnTo>
                  <a:lnTo>
                    <a:pt x="776693" y="1283360"/>
                  </a:lnTo>
                  <a:lnTo>
                    <a:pt x="812330" y="1297076"/>
                  </a:lnTo>
                  <a:lnTo>
                    <a:pt x="821270" y="1300619"/>
                  </a:lnTo>
                  <a:lnTo>
                    <a:pt x="885837" y="1324381"/>
                  </a:lnTo>
                  <a:lnTo>
                    <a:pt x="887691" y="1318590"/>
                  </a:lnTo>
                  <a:close/>
                </a:path>
                <a:path w="2335530" h="1691004">
                  <a:moveTo>
                    <a:pt x="902639" y="442785"/>
                  </a:moveTo>
                  <a:lnTo>
                    <a:pt x="874141" y="429615"/>
                  </a:lnTo>
                  <a:lnTo>
                    <a:pt x="846239" y="416229"/>
                  </a:lnTo>
                  <a:lnTo>
                    <a:pt x="818946" y="402717"/>
                  </a:lnTo>
                  <a:lnTo>
                    <a:pt x="792251" y="389178"/>
                  </a:lnTo>
                  <a:lnTo>
                    <a:pt x="791286" y="390931"/>
                  </a:lnTo>
                  <a:lnTo>
                    <a:pt x="790194" y="392595"/>
                  </a:lnTo>
                  <a:lnTo>
                    <a:pt x="788974" y="394182"/>
                  </a:lnTo>
                  <a:lnTo>
                    <a:pt x="843216" y="421309"/>
                  </a:lnTo>
                  <a:lnTo>
                    <a:pt x="871156" y="434708"/>
                  </a:lnTo>
                  <a:lnTo>
                    <a:pt x="899655" y="447878"/>
                  </a:lnTo>
                  <a:lnTo>
                    <a:pt x="900785" y="446265"/>
                  </a:lnTo>
                  <a:lnTo>
                    <a:pt x="901788" y="444563"/>
                  </a:lnTo>
                  <a:lnTo>
                    <a:pt x="902639" y="442785"/>
                  </a:lnTo>
                  <a:close/>
                </a:path>
                <a:path w="2335530" h="1691004">
                  <a:moveTo>
                    <a:pt x="942975" y="678992"/>
                  </a:moveTo>
                  <a:lnTo>
                    <a:pt x="909942" y="665429"/>
                  </a:lnTo>
                  <a:lnTo>
                    <a:pt x="877303" y="651611"/>
                  </a:lnTo>
                  <a:lnTo>
                    <a:pt x="845121" y="637552"/>
                  </a:lnTo>
                  <a:lnTo>
                    <a:pt x="813447" y="623290"/>
                  </a:lnTo>
                  <a:lnTo>
                    <a:pt x="810679" y="628777"/>
                  </a:lnTo>
                  <a:lnTo>
                    <a:pt x="842352" y="643051"/>
                  </a:lnTo>
                  <a:lnTo>
                    <a:pt x="874572" y="657110"/>
                  </a:lnTo>
                  <a:lnTo>
                    <a:pt x="907300" y="670966"/>
                  </a:lnTo>
                  <a:lnTo>
                    <a:pt x="940511" y="684593"/>
                  </a:lnTo>
                  <a:lnTo>
                    <a:pt x="942975" y="678992"/>
                  </a:lnTo>
                  <a:close/>
                </a:path>
                <a:path w="2335530" h="1691004">
                  <a:moveTo>
                    <a:pt x="947635" y="1126680"/>
                  </a:moveTo>
                  <a:lnTo>
                    <a:pt x="873848" y="1099248"/>
                  </a:lnTo>
                  <a:lnTo>
                    <a:pt x="801331" y="1070952"/>
                  </a:lnTo>
                  <a:lnTo>
                    <a:pt x="800519" y="1073340"/>
                  </a:lnTo>
                  <a:lnTo>
                    <a:pt x="799757" y="1074826"/>
                  </a:lnTo>
                  <a:lnTo>
                    <a:pt x="799071" y="1076960"/>
                  </a:lnTo>
                  <a:lnTo>
                    <a:pt x="835126" y="1091361"/>
                  </a:lnTo>
                  <a:lnTo>
                    <a:pt x="871550" y="1105484"/>
                  </a:lnTo>
                  <a:lnTo>
                    <a:pt x="908392" y="1119289"/>
                  </a:lnTo>
                  <a:lnTo>
                    <a:pt x="945680" y="1132776"/>
                  </a:lnTo>
                  <a:lnTo>
                    <a:pt x="947635" y="1126680"/>
                  </a:lnTo>
                  <a:close/>
                </a:path>
                <a:path w="2335530" h="1691004">
                  <a:moveTo>
                    <a:pt x="986218" y="1539862"/>
                  </a:moveTo>
                  <a:lnTo>
                    <a:pt x="945426" y="1526755"/>
                  </a:lnTo>
                  <a:lnTo>
                    <a:pt x="896010" y="1510220"/>
                  </a:lnTo>
                  <a:lnTo>
                    <a:pt x="890524" y="1508455"/>
                  </a:lnTo>
                  <a:lnTo>
                    <a:pt x="843737" y="1492084"/>
                  </a:lnTo>
                  <a:lnTo>
                    <a:pt x="843203" y="1493939"/>
                  </a:lnTo>
                  <a:lnTo>
                    <a:pt x="843064" y="1495234"/>
                  </a:lnTo>
                  <a:lnTo>
                    <a:pt x="842568" y="1496758"/>
                  </a:lnTo>
                  <a:lnTo>
                    <a:pt x="888149" y="1512735"/>
                  </a:lnTo>
                  <a:lnTo>
                    <a:pt x="893622" y="1514500"/>
                  </a:lnTo>
                  <a:lnTo>
                    <a:pt x="943356" y="1531137"/>
                  </a:lnTo>
                  <a:lnTo>
                    <a:pt x="984745" y="1544434"/>
                  </a:lnTo>
                  <a:lnTo>
                    <a:pt x="986218" y="1539862"/>
                  </a:lnTo>
                  <a:close/>
                </a:path>
                <a:path w="2335530" h="1691004">
                  <a:moveTo>
                    <a:pt x="1014488" y="927912"/>
                  </a:moveTo>
                  <a:lnTo>
                    <a:pt x="968197" y="911021"/>
                  </a:lnTo>
                  <a:lnTo>
                    <a:pt x="960894" y="908685"/>
                  </a:lnTo>
                  <a:lnTo>
                    <a:pt x="938098" y="900036"/>
                  </a:lnTo>
                  <a:lnTo>
                    <a:pt x="870724" y="873671"/>
                  </a:lnTo>
                  <a:lnTo>
                    <a:pt x="870038" y="875804"/>
                  </a:lnTo>
                  <a:lnTo>
                    <a:pt x="869149" y="877544"/>
                  </a:lnTo>
                  <a:lnTo>
                    <a:pt x="868464" y="879678"/>
                  </a:lnTo>
                  <a:lnTo>
                    <a:pt x="932243" y="904887"/>
                  </a:lnTo>
                  <a:lnTo>
                    <a:pt x="953757" y="913117"/>
                  </a:lnTo>
                  <a:lnTo>
                    <a:pt x="961059" y="915466"/>
                  </a:lnTo>
                  <a:lnTo>
                    <a:pt x="1012228" y="933907"/>
                  </a:lnTo>
                  <a:lnTo>
                    <a:pt x="1012913" y="931773"/>
                  </a:lnTo>
                  <a:lnTo>
                    <a:pt x="1013802" y="930046"/>
                  </a:lnTo>
                  <a:lnTo>
                    <a:pt x="1014488" y="927912"/>
                  </a:lnTo>
                  <a:close/>
                </a:path>
                <a:path w="2335530" h="1691004">
                  <a:moveTo>
                    <a:pt x="1025664" y="495731"/>
                  </a:moveTo>
                  <a:lnTo>
                    <a:pt x="995299" y="483285"/>
                  </a:lnTo>
                  <a:lnTo>
                    <a:pt x="965352" y="470611"/>
                  </a:lnTo>
                  <a:lnTo>
                    <a:pt x="935901" y="457784"/>
                  </a:lnTo>
                  <a:lnTo>
                    <a:pt x="907008" y="444855"/>
                  </a:lnTo>
                  <a:lnTo>
                    <a:pt x="904036" y="449961"/>
                  </a:lnTo>
                  <a:lnTo>
                    <a:pt x="962901" y="475881"/>
                  </a:lnTo>
                  <a:lnTo>
                    <a:pt x="992924" y="488569"/>
                  </a:lnTo>
                  <a:lnTo>
                    <a:pt x="1023289" y="501027"/>
                  </a:lnTo>
                  <a:lnTo>
                    <a:pt x="1024229" y="499325"/>
                  </a:lnTo>
                  <a:lnTo>
                    <a:pt x="1025017" y="497560"/>
                  </a:lnTo>
                  <a:lnTo>
                    <a:pt x="1025664" y="495731"/>
                  </a:lnTo>
                  <a:close/>
                </a:path>
                <a:path w="2335530" h="1691004">
                  <a:moveTo>
                    <a:pt x="1042657" y="1370368"/>
                  </a:moveTo>
                  <a:lnTo>
                    <a:pt x="1031786" y="1366951"/>
                  </a:lnTo>
                  <a:lnTo>
                    <a:pt x="958735" y="1343075"/>
                  </a:lnTo>
                  <a:lnTo>
                    <a:pt x="952652" y="1341120"/>
                  </a:lnTo>
                  <a:lnTo>
                    <a:pt x="915708" y="1328585"/>
                  </a:lnTo>
                  <a:lnTo>
                    <a:pt x="909929" y="1326730"/>
                  </a:lnTo>
                  <a:lnTo>
                    <a:pt x="893076" y="1320647"/>
                  </a:lnTo>
                  <a:lnTo>
                    <a:pt x="892746" y="1322552"/>
                  </a:lnTo>
                  <a:lnTo>
                    <a:pt x="891616" y="1326235"/>
                  </a:lnTo>
                  <a:lnTo>
                    <a:pt x="909383" y="1332611"/>
                  </a:lnTo>
                  <a:lnTo>
                    <a:pt x="915466" y="1334566"/>
                  </a:lnTo>
                  <a:lnTo>
                    <a:pt x="949071" y="1346022"/>
                  </a:lnTo>
                  <a:lnTo>
                    <a:pt x="955154" y="1347978"/>
                  </a:lnTo>
                  <a:lnTo>
                    <a:pt x="997915" y="1362252"/>
                  </a:lnTo>
                  <a:lnTo>
                    <a:pt x="1040892" y="1375854"/>
                  </a:lnTo>
                  <a:lnTo>
                    <a:pt x="1042619" y="1370482"/>
                  </a:lnTo>
                  <a:close/>
                </a:path>
                <a:path w="2335530" h="1691004">
                  <a:moveTo>
                    <a:pt x="1084414" y="733158"/>
                  </a:moveTo>
                  <a:lnTo>
                    <a:pt x="1049832" y="720458"/>
                  </a:lnTo>
                  <a:lnTo>
                    <a:pt x="981570" y="694601"/>
                  </a:lnTo>
                  <a:lnTo>
                    <a:pt x="947953" y="681266"/>
                  </a:lnTo>
                  <a:lnTo>
                    <a:pt x="945388" y="687171"/>
                  </a:lnTo>
                  <a:lnTo>
                    <a:pt x="1047584" y="726224"/>
                  </a:lnTo>
                  <a:lnTo>
                    <a:pt x="1082243" y="738847"/>
                  </a:lnTo>
                  <a:lnTo>
                    <a:pt x="1082840" y="737019"/>
                  </a:lnTo>
                  <a:lnTo>
                    <a:pt x="1083830" y="734987"/>
                  </a:lnTo>
                  <a:lnTo>
                    <a:pt x="1084414" y="733158"/>
                  </a:lnTo>
                  <a:close/>
                </a:path>
                <a:path w="2335530" h="1691004">
                  <a:moveTo>
                    <a:pt x="1104836" y="1179842"/>
                  </a:moveTo>
                  <a:lnTo>
                    <a:pt x="1075639" y="1170406"/>
                  </a:lnTo>
                  <a:lnTo>
                    <a:pt x="988339" y="1141095"/>
                  </a:lnTo>
                  <a:lnTo>
                    <a:pt x="982865" y="1139329"/>
                  </a:lnTo>
                  <a:lnTo>
                    <a:pt x="953223" y="1129144"/>
                  </a:lnTo>
                  <a:lnTo>
                    <a:pt x="951369" y="1134935"/>
                  </a:lnTo>
                  <a:lnTo>
                    <a:pt x="980605" y="1145336"/>
                  </a:lnTo>
                  <a:lnTo>
                    <a:pt x="986383" y="1147191"/>
                  </a:lnTo>
                  <a:lnTo>
                    <a:pt x="1073505" y="1176439"/>
                  </a:lnTo>
                  <a:lnTo>
                    <a:pt x="1102880" y="1185938"/>
                  </a:lnTo>
                  <a:lnTo>
                    <a:pt x="1104836" y="1179842"/>
                  </a:lnTo>
                  <a:close/>
                </a:path>
                <a:path w="2335530" h="1691004">
                  <a:moveTo>
                    <a:pt x="1137158" y="1584286"/>
                  </a:moveTo>
                  <a:lnTo>
                    <a:pt x="1064196" y="1563801"/>
                  </a:lnTo>
                  <a:lnTo>
                    <a:pt x="1027938" y="1553095"/>
                  </a:lnTo>
                  <a:lnTo>
                    <a:pt x="991908" y="1542021"/>
                  </a:lnTo>
                  <a:lnTo>
                    <a:pt x="991412" y="1543545"/>
                  </a:lnTo>
                  <a:lnTo>
                    <a:pt x="990625" y="1544967"/>
                  </a:lnTo>
                  <a:lnTo>
                    <a:pt x="990130" y="1546491"/>
                  </a:lnTo>
                  <a:lnTo>
                    <a:pt x="1062609" y="1568500"/>
                  </a:lnTo>
                  <a:lnTo>
                    <a:pt x="1135291" y="1589074"/>
                  </a:lnTo>
                  <a:lnTo>
                    <a:pt x="1135926" y="1587779"/>
                  </a:lnTo>
                  <a:lnTo>
                    <a:pt x="1137158" y="1584286"/>
                  </a:lnTo>
                  <a:close/>
                </a:path>
                <a:path w="2335530" h="1691004">
                  <a:moveTo>
                    <a:pt x="1155827" y="545261"/>
                  </a:moveTo>
                  <a:lnTo>
                    <a:pt x="1124064" y="533819"/>
                  </a:lnTo>
                  <a:lnTo>
                    <a:pt x="1092606" y="522020"/>
                  </a:lnTo>
                  <a:lnTo>
                    <a:pt x="1030732" y="497700"/>
                  </a:lnTo>
                  <a:lnTo>
                    <a:pt x="1029804" y="499402"/>
                  </a:lnTo>
                  <a:lnTo>
                    <a:pt x="1029017" y="501167"/>
                  </a:lnTo>
                  <a:lnTo>
                    <a:pt x="1028369" y="502996"/>
                  </a:lnTo>
                  <a:lnTo>
                    <a:pt x="1059078" y="515391"/>
                  </a:lnTo>
                  <a:lnTo>
                    <a:pt x="1090218" y="527481"/>
                  </a:lnTo>
                  <a:lnTo>
                    <a:pt x="1153655" y="550964"/>
                  </a:lnTo>
                  <a:lnTo>
                    <a:pt x="1154252" y="549135"/>
                  </a:lnTo>
                  <a:lnTo>
                    <a:pt x="1155242" y="547090"/>
                  </a:lnTo>
                  <a:lnTo>
                    <a:pt x="1155827" y="545261"/>
                  </a:lnTo>
                  <a:close/>
                </a:path>
                <a:path w="2335530" h="1691004">
                  <a:moveTo>
                    <a:pt x="1168336" y="980008"/>
                  </a:moveTo>
                  <a:lnTo>
                    <a:pt x="1091628" y="955370"/>
                  </a:lnTo>
                  <a:lnTo>
                    <a:pt x="1073505" y="949236"/>
                  </a:lnTo>
                  <a:lnTo>
                    <a:pt x="1019771" y="930275"/>
                  </a:lnTo>
                  <a:lnTo>
                    <a:pt x="1017816" y="936371"/>
                  </a:lnTo>
                  <a:lnTo>
                    <a:pt x="1091806" y="962152"/>
                  </a:lnTo>
                  <a:lnTo>
                    <a:pt x="1166685" y="986193"/>
                  </a:lnTo>
                  <a:lnTo>
                    <a:pt x="1167371" y="984059"/>
                  </a:lnTo>
                  <a:lnTo>
                    <a:pt x="1167650" y="982141"/>
                  </a:lnTo>
                  <a:lnTo>
                    <a:pt x="1168336" y="980008"/>
                  </a:lnTo>
                  <a:close/>
                </a:path>
                <a:path w="2335530" h="1691004">
                  <a:moveTo>
                    <a:pt x="1201000" y="1416837"/>
                  </a:moveTo>
                  <a:lnTo>
                    <a:pt x="1162761" y="1406334"/>
                  </a:lnTo>
                  <a:lnTo>
                    <a:pt x="1124585" y="1395361"/>
                  </a:lnTo>
                  <a:lnTo>
                    <a:pt x="1048435" y="1372222"/>
                  </a:lnTo>
                  <a:lnTo>
                    <a:pt x="1046683" y="1377708"/>
                  </a:lnTo>
                  <a:lnTo>
                    <a:pt x="1084491" y="1389545"/>
                  </a:lnTo>
                  <a:lnTo>
                    <a:pt x="1122514" y="1400873"/>
                  </a:lnTo>
                  <a:lnTo>
                    <a:pt x="1160691" y="1411757"/>
                  </a:lnTo>
                  <a:lnTo>
                    <a:pt x="1198930" y="1422222"/>
                  </a:lnTo>
                  <a:lnTo>
                    <a:pt x="1199565" y="1420304"/>
                  </a:lnTo>
                  <a:lnTo>
                    <a:pt x="1200416" y="1418666"/>
                  </a:lnTo>
                  <a:lnTo>
                    <a:pt x="1201000" y="1416837"/>
                  </a:lnTo>
                  <a:close/>
                </a:path>
                <a:path w="2335530" h="1691004">
                  <a:moveTo>
                    <a:pt x="1230845" y="782193"/>
                  </a:moveTo>
                  <a:lnTo>
                    <a:pt x="1151407" y="756678"/>
                  </a:lnTo>
                  <a:lnTo>
                    <a:pt x="1089190" y="735025"/>
                  </a:lnTo>
                  <a:lnTo>
                    <a:pt x="1088593" y="736854"/>
                  </a:lnTo>
                  <a:lnTo>
                    <a:pt x="1087602" y="738886"/>
                  </a:lnTo>
                  <a:lnTo>
                    <a:pt x="1087018" y="740714"/>
                  </a:lnTo>
                  <a:lnTo>
                    <a:pt x="1149235" y="762381"/>
                  </a:lnTo>
                  <a:lnTo>
                    <a:pt x="1228991" y="787984"/>
                  </a:lnTo>
                  <a:lnTo>
                    <a:pt x="1230845" y="782193"/>
                  </a:lnTo>
                  <a:close/>
                </a:path>
                <a:path w="2335530" h="1691004">
                  <a:moveTo>
                    <a:pt x="1265110" y="1226604"/>
                  </a:moveTo>
                  <a:lnTo>
                    <a:pt x="1226248" y="1215898"/>
                  </a:lnTo>
                  <a:lnTo>
                    <a:pt x="1187538" y="1204760"/>
                  </a:lnTo>
                  <a:lnTo>
                    <a:pt x="1110716" y="1181404"/>
                  </a:lnTo>
                  <a:lnTo>
                    <a:pt x="1108760" y="1187500"/>
                  </a:lnTo>
                  <a:lnTo>
                    <a:pt x="1185811" y="1210932"/>
                  </a:lnTo>
                  <a:lnTo>
                    <a:pt x="1224457" y="1222044"/>
                  </a:lnTo>
                  <a:lnTo>
                    <a:pt x="1263154" y="1232700"/>
                  </a:lnTo>
                  <a:lnTo>
                    <a:pt x="1265110" y="1226604"/>
                  </a:lnTo>
                  <a:close/>
                </a:path>
                <a:path w="2335530" h="1691004">
                  <a:moveTo>
                    <a:pt x="1288935" y="1621929"/>
                  </a:moveTo>
                  <a:lnTo>
                    <a:pt x="1252435" y="1613496"/>
                  </a:lnTo>
                  <a:lnTo>
                    <a:pt x="1179245" y="1595310"/>
                  </a:lnTo>
                  <a:lnTo>
                    <a:pt x="1142733" y="1585747"/>
                  </a:lnTo>
                  <a:lnTo>
                    <a:pt x="1141958" y="1587284"/>
                  </a:lnTo>
                  <a:lnTo>
                    <a:pt x="1140866" y="1590522"/>
                  </a:lnTo>
                  <a:lnTo>
                    <a:pt x="1213967" y="1609255"/>
                  </a:lnTo>
                  <a:lnTo>
                    <a:pt x="1286764" y="1626616"/>
                  </a:lnTo>
                  <a:lnTo>
                    <a:pt x="1287614" y="1625117"/>
                  </a:lnTo>
                  <a:lnTo>
                    <a:pt x="1288338" y="1623555"/>
                  </a:lnTo>
                  <a:lnTo>
                    <a:pt x="1288935" y="1621929"/>
                  </a:lnTo>
                  <a:close/>
                </a:path>
                <a:path w="2335530" h="1691004">
                  <a:moveTo>
                    <a:pt x="1289989" y="590702"/>
                  </a:moveTo>
                  <a:lnTo>
                    <a:pt x="1281645" y="588048"/>
                  </a:lnTo>
                  <a:lnTo>
                    <a:pt x="1224800" y="569518"/>
                  </a:lnTo>
                  <a:lnTo>
                    <a:pt x="1192453" y="558431"/>
                  </a:lnTo>
                  <a:lnTo>
                    <a:pt x="1160297" y="547039"/>
                  </a:lnTo>
                  <a:lnTo>
                    <a:pt x="1159675" y="548919"/>
                  </a:lnTo>
                  <a:lnTo>
                    <a:pt x="1158811" y="550595"/>
                  </a:lnTo>
                  <a:lnTo>
                    <a:pt x="1158125" y="552729"/>
                  </a:lnTo>
                  <a:lnTo>
                    <a:pt x="1255483" y="585558"/>
                  </a:lnTo>
                  <a:lnTo>
                    <a:pt x="1288224" y="596188"/>
                  </a:lnTo>
                  <a:lnTo>
                    <a:pt x="1289977" y="590753"/>
                  </a:lnTo>
                  <a:close/>
                </a:path>
                <a:path w="2335530" h="1691004">
                  <a:moveTo>
                    <a:pt x="1326273" y="1025664"/>
                  </a:moveTo>
                  <a:lnTo>
                    <a:pt x="1323835" y="1024890"/>
                  </a:lnTo>
                  <a:lnTo>
                    <a:pt x="1264513" y="1008316"/>
                  </a:lnTo>
                  <a:lnTo>
                    <a:pt x="1204595" y="990587"/>
                  </a:lnTo>
                  <a:lnTo>
                    <a:pt x="1174623" y="981341"/>
                  </a:lnTo>
                  <a:lnTo>
                    <a:pt x="1174229" y="983449"/>
                  </a:lnTo>
                  <a:lnTo>
                    <a:pt x="1172972" y="987539"/>
                  </a:lnTo>
                  <a:lnTo>
                    <a:pt x="1248740" y="1010399"/>
                  </a:lnTo>
                  <a:lnTo>
                    <a:pt x="1324610" y="1031862"/>
                  </a:lnTo>
                  <a:lnTo>
                    <a:pt x="1325359" y="1029373"/>
                  </a:lnTo>
                  <a:lnTo>
                    <a:pt x="1325562" y="1027925"/>
                  </a:lnTo>
                  <a:lnTo>
                    <a:pt x="1326273" y="1025664"/>
                  </a:lnTo>
                  <a:close/>
                </a:path>
                <a:path w="2335530" h="1691004">
                  <a:moveTo>
                    <a:pt x="1359877" y="1456423"/>
                  </a:moveTo>
                  <a:lnTo>
                    <a:pt x="1321574" y="1447660"/>
                  </a:lnTo>
                  <a:lnTo>
                    <a:pt x="1283309" y="1438427"/>
                  </a:lnTo>
                  <a:lnTo>
                    <a:pt x="1245044" y="1428762"/>
                  </a:lnTo>
                  <a:lnTo>
                    <a:pt x="1206779" y="1418691"/>
                  </a:lnTo>
                  <a:lnTo>
                    <a:pt x="1206195" y="1420520"/>
                  </a:lnTo>
                  <a:lnTo>
                    <a:pt x="1205395" y="1422082"/>
                  </a:lnTo>
                  <a:lnTo>
                    <a:pt x="1204722" y="1424076"/>
                  </a:lnTo>
                  <a:lnTo>
                    <a:pt x="1242974" y="1434160"/>
                  </a:lnTo>
                  <a:lnTo>
                    <a:pt x="1281239" y="1443824"/>
                  </a:lnTo>
                  <a:lnTo>
                    <a:pt x="1319517" y="1453045"/>
                  </a:lnTo>
                  <a:lnTo>
                    <a:pt x="1357807" y="1461808"/>
                  </a:lnTo>
                  <a:lnTo>
                    <a:pt x="1358646" y="1460068"/>
                  </a:lnTo>
                  <a:lnTo>
                    <a:pt x="1359877" y="1456423"/>
                  </a:lnTo>
                  <a:close/>
                </a:path>
                <a:path w="2335530" h="1691004">
                  <a:moveTo>
                    <a:pt x="1380363" y="825830"/>
                  </a:moveTo>
                  <a:lnTo>
                    <a:pt x="1308061" y="805395"/>
                  </a:lnTo>
                  <a:lnTo>
                    <a:pt x="1236421" y="783653"/>
                  </a:lnTo>
                  <a:lnTo>
                    <a:pt x="1234465" y="789749"/>
                  </a:lnTo>
                  <a:lnTo>
                    <a:pt x="1306487" y="811606"/>
                  </a:lnTo>
                  <a:lnTo>
                    <a:pt x="1378712" y="832027"/>
                  </a:lnTo>
                  <a:lnTo>
                    <a:pt x="1379512" y="829144"/>
                  </a:lnTo>
                  <a:lnTo>
                    <a:pt x="1379626" y="828370"/>
                  </a:lnTo>
                  <a:lnTo>
                    <a:pt x="1380363" y="825830"/>
                  </a:lnTo>
                  <a:close/>
                </a:path>
                <a:path w="2335530" h="1691004">
                  <a:moveTo>
                    <a:pt x="1426616" y="1266355"/>
                  </a:moveTo>
                  <a:lnTo>
                    <a:pt x="1387817" y="1257439"/>
                  </a:lnTo>
                  <a:lnTo>
                    <a:pt x="1348981" y="1248029"/>
                  </a:lnTo>
                  <a:lnTo>
                    <a:pt x="1271397" y="1227950"/>
                  </a:lnTo>
                  <a:lnTo>
                    <a:pt x="1269441" y="1234046"/>
                  </a:lnTo>
                  <a:lnTo>
                    <a:pt x="1308265" y="1244485"/>
                  </a:lnTo>
                  <a:lnTo>
                    <a:pt x="1347063" y="1254391"/>
                  </a:lnTo>
                  <a:lnTo>
                    <a:pt x="1385849" y="1263713"/>
                  </a:lnTo>
                  <a:lnTo>
                    <a:pt x="1424660" y="1272451"/>
                  </a:lnTo>
                  <a:lnTo>
                    <a:pt x="1426616" y="1266355"/>
                  </a:lnTo>
                  <a:close/>
                </a:path>
                <a:path w="2335530" h="1691004">
                  <a:moveTo>
                    <a:pt x="1427530" y="630834"/>
                  </a:moveTo>
                  <a:lnTo>
                    <a:pt x="1412011" y="625843"/>
                  </a:lnTo>
                  <a:lnTo>
                    <a:pt x="1379042" y="616610"/>
                  </a:lnTo>
                  <a:lnTo>
                    <a:pt x="1373873" y="614946"/>
                  </a:lnTo>
                  <a:lnTo>
                    <a:pt x="1327010" y="600900"/>
                  </a:lnTo>
                  <a:lnTo>
                    <a:pt x="1295654" y="590842"/>
                  </a:lnTo>
                  <a:lnTo>
                    <a:pt x="1294460" y="594728"/>
                  </a:lnTo>
                  <a:lnTo>
                    <a:pt x="1294091" y="596722"/>
                  </a:lnTo>
                  <a:lnTo>
                    <a:pt x="1326057" y="606996"/>
                  </a:lnTo>
                  <a:lnTo>
                    <a:pt x="1373632" y="620928"/>
                  </a:lnTo>
                  <a:lnTo>
                    <a:pt x="1378813" y="622579"/>
                  </a:lnTo>
                  <a:lnTo>
                    <a:pt x="1412074" y="631926"/>
                  </a:lnTo>
                  <a:lnTo>
                    <a:pt x="1426083" y="636422"/>
                  </a:lnTo>
                  <a:lnTo>
                    <a:pt x="1426337" y="634936"/>
                  </a:lnTo>
                  <a:lnTo>
                    <a:pt x="1427530" y="630834"/>
                  </a:lnTo>
                  <a:close/>
                </a:path>
                <a:path w="2335530" h="1691004">
                  <a:moveTo>
                    <a:pt x="1439519" y="1651787"/>
                  </a:moveTo>
                  <a:lnTo>
                    <a:pt x="1394917" y="1643811"/>
                  </a:lnTo>
                  <a:lnTo>
                    <a:pt x="1361630" y="1637372"/>
                  </a:lnTo>
                  <a:lnTo>
                    <a:pt x="1328191" y="1630464"/>
                  </a:lnTo>
                  <a:lnTo>
                    <a:pt x="1294612" y="1623085"/>
                  </a:lnTo>
                  <a:lnTo>
                    <a:pt x="1293812" y="1624507"/>
                  </a:lnTo>
                  <a:lnTo>
                    <a:pt x="1293228" y="1626336"/>
                  </a:lnTo>
                  <a:lnTo>
                    <a:pt x="1292440" y="1627759"/>
                  </a:lnTo>
                  <a:lnTo>
                    <a:pt x="1325968" y="1635061"/>
                  </a:lnTo>
                  <a:lnTo>
                    <a:pt x="1359357" y="1641944"/>
                  </a:lnTo>
                  <a:lnTo>
                    <a:pt x="1392580" y="1648383"/>
                  </a:lnTo>
                  <a:lnTo>
                    <a:pt x="1437043" y="1656372"/>
                  </a:lnTo>
                  <a:lnTo>
                    <a:pt x="1439519" y="1651787"/>
                  </a:lnTo>
                  <a:close/>
                </a:path>
                <a:path w="2335530" h="1691004">
                  <a:moveTo>
                    <a:pt x="1484541" y="1065060"/>
                  </a:moveTo>
                  <a:lnTo>
                    <a:pt x="1444294" y="1055497"/>
                  </a:lnTo>
                  <a:lnTo>
                    <a:pt x="1438503" y="1053642"/>
                  </a:lnTo>
                  <a:lnTo>
                    <a:pt x="1404302" y="1045349"/>
                  </a:lnTo>
                  <a:lnTo>
                    <a:pt x="1358823" y="1033729"/>
                  </a:lnTo>
                  <a:lnTo>
                    <a:pt x="1332344" y="1026617"/>
                  </a:lnTo>
                  <a:lnTo>
                    <a:pt x="1331658" y="1028750"/>
                  </a:lnTo>
                  <a:lnTo>
                    <a:pt x="1331493" y="1029906"/>
                  </a:lnTo>
                  <a:lnTo>
                    <a:pt x="1330693" y="1032802"/>
                  </a:lnTo>
                  <a:lnTo>
                    <a:pt x="1410093" y="1053338"/>
                  </a:lnTo>
                  <a:lnTo>
                    <a:pt x="1436547" y="1059738"/>
                  </a:lnTo>
                  <a:lnTo>
                    <a:pt x="1442529" y="1060983"/>
                  </a:lnTo>
                  <a:lnTo>
                    <a:pt x="1452575" y="1063586"/>
                  </a:lnTo>
                  <a:lnTo>
                    <a:pt x="1462735" y="1066038"/>
                  </a:lnTo>
                  <a:lnTo>
                    <a:pt x="1483004" y="1070622"/>
                  </a:lnTo>
                  <a:lnTo>
                    <a:pt x="1483271" y="1069149"/>
                  </a:lnTo>
                  <a:lnTo>
                    <a:pt x="1484541" y="1065060"/>
                  </a:lnTo>
                  <a:close/>
                </a:path>
                <a:path w="2335530" h="1691004">
                  <a:moveTo>
                    <a:pt x="1517357" y="1487817"/>
                  </a:moveTo>
                  <a:lnTo>
                    <a:pt x="1470799" y="1479359"/>
                  </a:lnTo>
                  <a:lnTo>
                    <a:pt x="1435963" y="1472526"/>
                  </a:lnTo>
                  <a:lnTo>
                    <a:pt x="1365859" y="1457667"/>
                  </a:lnTo>
                  <a:lnTo>
                    <a:pt x="1365046" y="1459928"/>
                  </a:lnTo>
                  <a:lnTo>
                    <a:pt x="1364373" y="1461223"/>
                  </a:lnTo>
                  <a:lnTo>
                    <a:pt x="1363789" y="1463052"/>
                  </a:lnTo>
                  <a:lnTo>
                    <a:pt x="1398765" y="1470761"/>
                  </a:lnTo>
                  <a:lnTo>
                    <a:pt x="1433715" y="1477987"/>
                  </a:lnTo>
                  <a:lnTo>
                    <a:pt x="1468551" y="1484731"/>
                  </a:lnTo>
                  <a:lnTo>
                    <a:pt x="1515287" y="1493215"/>
                  </a:lnTo>
                  <a:lnTo>
                    <a:pt x="1516126" y="1491475"/>
                  </a:lnTo>
                  <a:lnTo>
                    <a:pt x="1517357" y="1487817"/>
                  </a:lnTo>
                  <a:close/>
                </a:path>
                <a:path w="2335530" h="1691004">
                  <a:moveTo>
                    <a:pt x="1530921" y="863079"/>
                  </a:moveTo>
                  <a:lnTo>
                    <a:pt x="1458747" y="846289"/>
                  </a:lnTo>
                  <a:lnTo>
                    <a:pt x="1409674" y="833894"/>
                  </a:lnTo>
                  <a:lnTo>
                    <a:pt x="1404200" y="832142"/>
                  </a:lnTo>
                  <a:lnTo>
                    <a:pt x="1391221" y="828649"/>
                  </a:lnTo>
                  <a:lnTo>
                    <a:pt x="1385735" y="826884"/>
                  </a:lnTo>
                  <a:lnTo>
                    <a:pt x="1385366" y="828890"/>
                  </a:lnTo>
                  <a:lnTo>
                    <a:pt x="1384185" y="832777"/>
                  </a:lnTo>
                  <a:lnTo>
                    <a:pt x="1392707" y="835507"/>
                  </a:lnTo>
                  <a:lnTo>
                    <a:pt x="1401724" y="837742"/>
                  </a:lnTo>
                  <a:lnTo>
                    <a:pt x="1407210" y="839495"/>
                  </a:lnTo>
                  <a:lnTo>
                    <a:pt x="1434884" y="846366"/>
                  </a:lnTo>
                  <a:lnTo>
                    <a:pt x="1440675" y="848220"/>
                  </a:lnTo>
                  <a:lnTo>
                    <a:pt x="1452130" y="851230"/>
                  </a:lnTo>
                  <a:lnTo>
                    <a:pt x="1459128" y="853478"/>
                  </a:lnTo>
                  <a:lnTo>
                    <a:pt x="1529473" y="869683"/>
                  </a:lnTo>
                  <a:lnTo>
                    <a:pt x="1529778" y="868426"/>
                  </a:lnTo>
                  <a:lnTo>
                    <a:pt x="1530921" y="863079"/>
                  </a:lnTo>
                  <a:close/>
                </a:path>
                <a:path w="2335530" h="1691004">
                  <a:moveTo>
                    <a:pt x="1565414" y="664679"/>
                  </a:moveTo>
                  <a:lnTo>
                    <a:pt x="1532267" y="657123"/>
                  </a:lnTo>
                  <a:lnTo>
                    <a:pt x="1499095" y="649147"/>
                  </a:lnTo>
                  <a:lnTo>
                    <a:pt x="1465884" y="640715"/>
                  </a:lnTo>
                  <a:lnTo>
                    <a:pt x="1432598" y="631786"/>
                  </a:lnTo>
                  <a:lnTo>
                    <a:pt x="1432242" y="633793"/>
                  </a:lnTo>
                  <a:lnTo>
                    <a:pt x="1431048" y="637679"/>
                  </a:lnTo>
                  <a:lnTo>
                    <a:pt x="1497799" y="654862"/>
                  </a:lnTo>
                  <a:lnTo>
                    <a:pt x="1564474" y="670763"/>
                  </a:lnTo>
                  <a:lnTo>
                    <a:pt x="1565414" y="664679"/>
                  </a:lnTo>
                  <a:close/>
                </a:path>
                <a:path w="2335530" h="1691004">
                  <a:moveTo>
                    <a:pt x="1580603" y="1672551"/>
                  </a:moveTo>
                  <a:lnTo>
                    <a:pt x="1547914" y="1668475"/>
                  </a:lnTo>
                  <a:lnTo>
                    <a:pt x="1514398" y="1663814"/>
                  </a:lnTo>
                  <a:lnTo>
                    <a:pt x="1480083" y="1658518"/>
                  </a:lnTo>
                  <a:lnTo>
                    <a:pt x="1444980" y="1652536"/>
                  </a:lnTo>
                  <a:lnTo>
                    <a:pt x="1442504" y="1657121"/>
                  </a:lnTo>
                  <a:lnTo>
                    <a:pt x="1477416" y="1663103"/>
                  </a:lnTo>
                  <a:lnTo>
                    <a:pt x="1511604" y="1668462"/>
                  </a:lnTo>
                  <a:lnTo>
                    <a:pt x="1545043" y="1673212"/>
                  </a:lnTo>
                  <a:lnTo>
                    <a:pt x="1577721" y="1677339"/>
                  </a:lnTo>
                  <a:lnTo>
                    <a:pt x="1578838" y="1675841"/>
                  </a:lnTo>
                  <a:lnTo>
                    <a:pt x="1579803" y="1674241"/>
                  </a:lnTo>
                  <a:lnTo>
                    <a:pt x="1580603" y="1672551"/>
                  </a:lnTo>
                  <a:close/>
                </a:path>
                <a:path w="2335530" h="1691004">
                  <a:moveTo>
                    <a:pt x="1586217" y="1298448"/>
                  </a:moveTo>
                  <a:lnTo>
                    <a:pt x="1538846" y="1289761"/>
                  </a:lnTo>
                  <a:lnTo>
                    <a:pt x="1503413" y="1282865"/>
                  </a:lnTo>
                  <a:lnTo>
                    <a:pt x="1467866" y="1275549"/>
                  </a:lnTo>
                  <a:lnTo>
                    <a:pt x="1432191" y="1267815"/>
                  </a:lnTo>
                  <a:lnTo>
                    <a:pt x="1430235" y="1273911"/>
                  </a:lnTo>
                  <a:lnTo>
                    <a:pt x="1465910" y="1281645"/>
                  </a:lnTo>
                  <a:lnTo>
                    <a:pt x="1501457" y="1288961"/>
                  </a:lnTo>
                  <a:lnTo>
                    <a:pt x="1536890" y="1295857"/>
                  </a:lnTo>
                  <a:lnTo>
                    <a:pt x="1584261" y="1304544"/>
                  </a:lnTo>
                  <a:lnTo>
                    <a:pt x="1586217" y="1298448"/>
                  </a:lnTo>
                  <a:close/>
                </a:path>
                <a:path w="2335530" h="1691004">
                  <a:moveTo>
                    <a:pt x="1641602" y="1095654"/>
                  </a:moveTo>
                  <a:lnTo>
                    <a:pt x="1595056" y="1087196"/>
                  </a:lnTo>
                  <a:lnTo>
                    <a:pt x="1560360" y="1080414"/>
                  </a:lnTo>
                  <a:lnTo>
                    <a:pt x="1490713" y="1065695"/>
                  </a:lnTo>
                  <a:lnTo>
                    <a:pt x="1489938" y="1068463"/>
                  </a:lnTo>
                  <a:lnTo>
                    <a:pt x="1489748" y="1069759"/>
                  </a:lnTo>
                  <a:lnTo>
                    <a:pt x="1489062" y="1071892"/>
                  </a:lnTo>
                  <a:lnTo>
                    <a:pt x="1524050" y="1079411"/>
                  </a:lnTo>
                  <a:lnTo>
                    <a:pt x="1593748" y="1093355"/>
                  </a:lnTo>
                  <a:lnTo>
                    <a:pt x="1640255" y="1101940"/>
                  </a:lnTo>
                  <a:lnTo>
                    <a:pt x="1641602" y="1095654"/>
                  </a:lnTo>
                  <a:close/>
                </a:path>
                <a:path w="2335530" h="1691004">
                  <a:moveTo>
                    <a:pt x="1665427" y="1509814"/>
                  </a:moveTo>
                  <a:lnTo>
                    <a:pt x="1631238" y="1505508"/>
                  </a:lnTo>
                  <a:lnTo>
                    <a:pt x="1596136" y="1500632"/>
                  </a:lnTo>
                  <a:lnTo>
                    <a:pt x="1560156" y="1495158"/>
                  </a:lnTo>
                  <a:lnTo>
                    <a:pt x="1523326" y="1489062"/>
                  </a:lnTo>
                  <a:lnTo>
                    <a:pt x="1520964" y="1494358"/>
                  </a:lnTo>
                  <a:lnTo>
                    <a:pt x="1557782" y="1500454"/>
                  </a:lnTo>
                  <a:lnTo>
                    <a:pt x="1593761" y="1505927"/>
                  </a:lnTo>
                  <a:lnTo>
                    <a:pt x="1628863" y="1510804"/>
                  </a:lnTo>
                  <a:lnTo>
                    <a:pt x="1663052" y="1515110"/>
                  </a:lnTo>
                  <a:lnTo>
                    <a:pt x="1665427" y="1509814"/>
                  </a:lnTo>
                  <a:close/>
                </a:path>
                <a:path w="2335530" h="1691004">
                  <a:moveTo>
                    <a:pt x="1679600" y="893673"/>
                  </a:moveTo>
                  <a:lnTo>
                    <a:pt x="1668145" y="891679"/>
                  </a:lnTo>
                  <a:lnTo>
                    <a:pt x="1602498" y="879132"/>
                  </a:lnTo>
                  <a:lnTo>
                    <a:pt x="1569440" y="872324"/>
                  </a:lnTo>
                  <a:lnTo>
                    <a:pt x="1536306" y="865149"/>
                  </a:lnTo>
                  <a:lnTo>
                    <a:pt x="1535061" y="871131"/>
                  </a:lnTo>
                  <a:lnTo>
                    <a:pt x="1601520" y="885329"/>
                  </a:lnTo>
                  <a:lnTo>
                    <a:pt x="1634566" y="891832"/>
                  </a:lnTo>
                  <a:lnTo>
                    <a:pt x="1667510" y="897864"/>
                  </a:lnTo>
                  <a:lnTo>
                    <a:pt x="1678647" y="899756"/>
                  </a:lnTo>
                  <a:lnTo>
                    <a:pt x="1679600" y="893673"/>
                  </a:lnTo>
                  <a:close/>
                </a:path>
                <a:path w="2335530" h="1691004">
                  <a:moveTo>
                    <a:pt x="1702015" y="692073"/>
                  </a:moveTo>
                  <a:lnTo>
                    <a:pt x="1631276" y="678688"/>
                  </a:lnTo>
                  <a:lnTo>
                    <a:pt x="1600923" y="672401"/>
                  </a:lnTo>
                  <a:lnTo>
                    <a:pt x="1570482" y="665645"/>
                  </a:lnTo>
                  <a:lnTo>
                    <a:pt x="1569631" y="671423"/>
                  </a:lnTo>
                  <a:lnTo>
                    <a:pt x="1630616" y="684403"/>
                  </a:lnTo>
                  <a:lnTo>
                    <a:pt x="1660918" y="690372"/>
                  </a:lnTo>
                  <a:lnTo>
                    <a:pt x="1701482" y="697953"/>
                  </a:lnTo>
                  <a:lnTo>
                    <a:pt x="1701507" y="695972"/>
                  </a:lnTo>
                  <a:lnTo>
                    <a:pt x="1701685" y="694016"/>
                  </a:lnTo>
                  <a:lnTo>
                    <a:pt x="1702015" y="692073"/>
                  </a:lnTo>
                  <a:close/>
                </a:path>
                <a:path w="2335530" h="1691004">
                  <a:moveTo>
                    <a:pt x="1706613" y="1683753"/>
                  </a:moveTo>
                  <a:lnTo>
                    <a:pt x="1677670" y="1681949"/>
                  </a:lnTo>
                  <a:lnTo>
                    <a:pt x="1647786" y="1679625"/>
                  </a:lnTo>
                  <a:lnTo>
                    <a:pt x="1617040" y="1676704"/>
                  </a:lnTo>
                  <a:lnTo>
                    <a:pt x="1585455" y="1673098"/>
                  </a:lnTo>
                  <a:lnTo>
                    <a:pt x="1584566" y="1674825"/>
                  </a:lnTo>
                  <a:lnTo>
                    <a:pt x="1583474" y="1676158"/>
                  </a:lnTo>
                  <a:lnTo>
                    <a:pt x="1582572" y="1677885"/>
                  </a:lnTo>
                  <a:lnTo>
                    <a:pt x="1614195" y="1681353"/>
                  </a:lnTo>
                  <a:lnTo>
                    <a:pt x="1644954" y="1684261"/>
                  </a:lnTo>
                  <a:lnTo>
                    <a:pt x="1674837" y="1686572"/>
                  </a:lnTo>
                  <a:lnTo>
                    <a:pt x="1703832" y="1688249"/>
                  </a:lnTo>
                  <a:lnTo>
                    <a:pt x="1704721" y="1686509"/>
                  </a:lnTo>
                  <a:lnTo>
                    <a:pt x="1705724" y="1685493"/>
                  </a:lnTo>
                  <a:lnTo>
                    <a:pt x="1706613" y="1683753"/>
                  </a:lnTo>
                  <a:close/>
                </a:path>
                <a:path w="2335530" h="1691004">
                  <a:moveTo>
                    <a:pt x="1736521" y="1320812"/>
                  </a:moveTo>
                  <a:lnTo>
                    <a:pt x="1701774" y="1316532"/>
                  </a:lnTo>
                  <a:lnTo>
                    <a:pt x="1666201" y="1311579"/>
                  </a:lnTo>
                  <a:lnTo>
                    <a:pt x="1629524" y="1305941"/>
                  </a:lnTo>
                  <a:lnTo>
                    <a:pt x="1592199" y="1299692"/>
                  </a:lnTo>
                  <a:lnTo>
                    <a:pt x="1590243" y="1305788"/>
                  </a:lnTo>
                  <a:lnTo>
                    <a:pt x="1664106" y="1317320"/>
                  </a:lnTo>
                  <a:lnTo>
                    <a:pt x="1699641" y="1322336"/>
                  </a:lnTo>
                  <a:lnTo>
                    <a:pt x="1734566" y="1326908"/>
                  </a:lnTo>
                  <a:lnTo>
                    <a:pt x="1736521" y="1320812"/>
                  </a:lnTo>
                  <a:close/>
                </a:path>
                <a:path w="2335530" h="1691004">
                  <a:moveTo>
                    <a:pt x="1788756" y="1117358"/>
                  </a:moveTo>
                  <a:lnTo>
                    <a:pt x="1754632" y="1113028"/>
                  </a:lnTo>
                  <a:lnTo>
                    <a:pt x="1719668" y="1108075"/>
                  </a:lnTo>
                  <a:lnTo>
                    <a:pt x="1683829" y="1102525"/>
                  </a:lnTo>
                  <a:lnTo>
                    <a:pt x="1647063" y="1096403"/>
                  </a:lnTo>
                  <a:lnTo>
                    <a:pt x="1645716" y="1102690"/>
                  </a:lnTo>
                  <a:lnTo>
                    <a:pt x="1682432" y="1108951"/>
                  </a:lnTo>
                  <a:lnTo>
                    <a:pt x="1718284" y="1114475"/>
                  </a:lnTo>
                  <a:lnTo>
                    <a:pt x="1753273" y="1119352"/>
                  </a:lnTo>
                  <a:lnTo>
                    <a:pt x="1787410" y="1123645"/>
                  </a:lnTo>
                  <a:lnTo>
                    <a:pt x="1788756" y="1117358"/>
                  </a:lnTo>
                  <a:close/>
                </a:path>
                <a:path w="2335530" h="1691004">
                  <a:moveTo>
                    <a:pt x="1797710" y="1521358"/>
                  </a:moveTo>
                  <a:lnTo>
                    <a:pt x="1767268" y="1519516"/>
                  </a:lnTo>
                  <a:lnTo>
                    <a:pt x="1735874" y="1517091"/>
                  </a:lnTo>
                  <a:lnTo>
                    <a:pt x="1703539" y="1514055"/>
                  </a:lnTo>
                  <a:lnTo>
                    <a:pt x="1670278" y="1510360"/>
                  </a:lnTo>
                  <a:lnTo>
                    <a:pt x="1667916" y="1515656"/>
                  </a:lnTo>
                  <a:lnTo>
                    <a:pt x="1701165" y="1519339"/>
                  </a:lnTo>
                  <a:lnTo>
                    <a:pt x="1733499" y="1522387"/>
                  </a:lnTo>
                  <a:lnTo>
                    <a:pt x="1764893" y="1524812"/>
                  </a:lnTo>
                  <a:lnTo>
                    <a:pt x="1795335" y="1526654"/>
                  </a:lnTo>
                  <a:lnTo>
                    <a:pt x="1796275" y="1524952"/>
                  </a:lnTo>
                  <a:lnTo>
                    <a:pt x="1797062" y="1523187"/>
                  </a:lnTo>
                  <a:lnTo>
                    <a:pt x="1797710" y="1521358"/>
                  </a:lnTo>
                  <a:close/>
                </a:path>
                <a:path w="2335530" h="1691004">
                  <a:moveTo>
                    <a:pt x="1817865" y="1685518"/>
                  </a:moveTo>
                  <a:lnTo>
                    <a:pt x="1792732" y="1685950"/>
                  </a:lnTo>
                  <a:lnTo>
                    <a:pt x="1766620" y="1685886"/>
                  </a:lnTo>
                  <a:lnTo>
                    <a:pt x="1739569" y="1685251"/>
                  </a:lnTo>
                  <a:lnTo>
                    <a:pt x="1711566" y="1684007"/>
                  </a:lnTo>
                  <a:lnTo>
                    <a:pt x="1710664" y="1685556"/>
                  </a:lnTo>
                  <a:lnTo>
                    <a:pt x="1709635" y="1687017"/>
                  </a:lnTo>
                  <a:lnTo>
                    <a:pt x="1708480" y="1688388"/>
                  </a:lnTo>
                  <a:lnTo>
                    <a:pt x="1736280" y="1689633"/>
                  </a:lnTo>
                  <a:lnTo>
                    <a:pt x="1763217" y="1690331"/>
                  </a:lnTo>
                  <a:lnTo>
                    <a:pt x="1789264" y="1690497"/>
                  </a:lnTo>
                  <a:lnTo>
                    <a:pt x="1814372" y="1690116"/>
                  </a:lnTo>
                  <a:lnTo>
                    <a:pt x="1817865" y="1685518"/>
                  </a:lnTo>
                  <a:close/>
                </a:path>
                <a:path w="2335530" h="1691004">
                  <a:moveTo>
                    <a:pt x="1819452" y="914044"/>
                  </a:moveTo>
                  <a:lnTo>
                    <a:pt x="1787017" y="909993"/>
                  </a:lnTo>
                  <a:lnTo>
                    <a:pt x="1753793" y="905357"/>
                  </a:lnTo>
                  <a:lnTo>
                    <a:pt x="1719795" y="900150"/>
                  </a:lnTo>
                  <a:lnTo>
                    <a:pt x="1685061" y="894422"/>
                  </a:lnTo>
                  <a:lnTo>
                    <a:pt x="1684121" y="900506"/>
                  </a:lnTo>
                  <a:lnTo>
                    <a:pt x="1719033" y="906284"/>
                  </a:lnTo>
                  <a:lnTo>
                    <a:pt x="1753108" y="911517"/>
                  </a:lnTo>
                  <a:lnTo>
                    <a:pt x="1786369" y="916178"/>
                  </a:lnTo>
                  <a:lnTo>
                    <a:pt x="1818817" y="920216"/>
                  </a:lnTo>
                  <a:lnTo>
                    <a:pt x="1819452" y="914044"/>
                  </a:lnTo>
                  <a:close/>
                </a:path>
                <a:path w="2335530" h="1691004">
                  <a:moveTo>
                    <a:pt x="1830311" y="717130"/>
                  </a:moveTo>
                  <a:lnTo>
                    <a:pt x="1830235" y="711047"/>
                  </a:lnTo>
                  <a:lnTo>
                    <a:pt x="1800542" y="707250"/>
                  </a:lnTo>
                  <a:lnTo>
                    <a:pt x="1770075" y="702995"/>
                  </a:lnTo>
                  <a:lnTo>
                    <a:pt x="1738820" y="698246"/>
                  </a:lnTo>
                  <a:lnTo>
                    <a:pt x="1706778" y="692924"/>
                  </a:lnTo>
                  <a:lnTo>
                    <a:pt x="1706803" y="694956"/>
                  </a:lnTo>
                  <a:lnTo>
                    <a:pt x="1706524" y="696874"/>
                  </a:lnTo>
                  <a:lnTo>
                    <a:pt x="1706537" y="698906"/>
                  </a:lnTo>
                  <a:lnTo>
                    <a:pt x="1738591" y="704227"/>
                  </a:lnTo>
                  <a:lnTo>
                    <a:pt x="1769872" y="708990"/>
                  </a:lnTo>
                  <a:lnTo>
                    <a:pt x="1800428" y="713257"/>
                  </a:lnTo>
                  <a:lnTo>
                    <a:pt x="1830311" y="717130"/>
                  </a:lnTo>
                  <a:close/>
                </a:path>
                <a:path w="2335530" h="1691004">
                  <a:moveTo>
                    <a:pt x="1870837" y="1332331"/>
                  </a:moveTo>
                  <a:lnTo>
                    <a:pt x="1839925" y="1330363"/>
                  </a:lnTo>
                  <a:lnTo>
                    <a:pt x="1808099" y="1327823"/>
                  </a:lnTo>
                  <a:lnTo>
                    <a:pt x="1775383" y="1324762"/>
                  </a:lnTo>
                  <a:lnTo>
                    <a:pt x="1741779" y="1321155"/>
                  </a:lnTo>
                  <a:lnTo>
                    <a:pt x="1739823" y="1327251"/>
                  </a:lnTo>
                  <a:lnTo>
                    <a:pt x="1773542" y="1330896"/>
                  </a:lnTo>
                  <a:lnTo>
                    <a:pt x="1806257" y="1333957"/>
                  </a:lnTo>
                  <a:lnTo>
                    <a:pt x="1838020" y="1336471"/>
                  </a:lnTo>
                  <a:lnTo>
                    <a:pt x="1868868" y="1338427"/>
                  </a:lnTo>
                  <a:lnTo>
                    <a:pt x="1870837" y="1332331"/>
                  </a:lnTo>
                  <a:close/>
                </a:path>
                <a:path w="2335530" h="1691004">
                  <a:moveTo>
                    <a:pt x="1911616" y="1677974"/>
                  </a:moveTo>
                  <a:lnTo>
                    <a:pt x="1889188" y="1680603"/>
                  </a:lnTo>
                  <a:lnTo>
                    <a:pt x="1866620" y="1682686"/>
                  </a:lnTo>
                  <a:lnTo>
                    <a:pt x="1843976" y="1684235"/>
                  </a:lnTo>
                  <a:lnTo>
                    <a:pt x="1821294" y="1685277"/>
                  </a:lnTo>
                  <a:lnTo>
                    <a:pt x="1817814" y="1689874"/>
                  </a:lnTo>
                  <a:lnTo>
                    <a:pt x="1840611" y="1688871"/>
                  </a:lnTo>
                  <a:lnTo>
                    <a:pt x="1863242" y="1687322"/>
                  </a:lnTo>
                  <a:lnTo>
                    <a:pt x="1885746" y="1685213"/>
                  </a:lnTo>
                  <a:lnTo>
                    <a:pt x="1908136" y="1682572"/>
                  </a:lnTo>
                  <a:lnTo>
                    <a:pt x="1911616" y="1677974"/>
                  </a:lnTo>
                  <a:close/>
                </a:path>
                <a:path w="2335530" h="1691004">
                  <a:moveTo>
                    <a:pt x="1913712" y="1522971"/>
                  </a:moveTo>
                  <a:lnTo>
                    <a:pt x="1887347" y="1523314"/>
                  </a:lnTo>
                  <a:lnTo>
                    <a:pt x="1859978" y="1523238"/>
                  </a:lnTo>
                  <a:lnTo>
                    <a:pt x="1831644" y="1522666"/>
                  </a:lnTo>
                  <a:lnTo>
                    <a:pt x="1802371" y="1521510"/>
                  </a:lnTo>
                  <a:lnTo>
                    <a:pt x="1801431" y="1523199"/>
                  </a:lnTo>
                  <a:lnTo>
                    <a:pt x="1800644" y="1524965"/>
                  </a:lnTo>
                  <a:lnTo>
                    <a:pt x="1799996" y="1526794"/>
                  </a:lnTo>
                  <a:lnTo>
                    <a:pt x="1829193" y="1528229"/>
                  </a:lnTo>
                  <a:lnTo>
                    <a:pt x="1857476" y="1528953"/>
                  </a:lnTo>
                  <a:lnTo>
                    <a:pt x="1884857" y="1528953"/>
                  </a:lnTo>
                  <a:lnTo>
                    <a:pt x="1911337" y="1528254"/>
                  </a:lnTo>
                  <a:lnTo>
                    <a:pt x="1912277" y="1526552"/>
                  </a:lnTo>
                  <a:lnTo>
                    <a:pt x="1913064" y="1524800"/>
                  </a:lnTo>
                  <a:lnTo>
                    <a:pt x="1913712" y="1522971"/>
                  </a:lnTo>
                  <a:close/>
                </a:path>
                <a:path w="2335530" h="1691004">
                  <a:moveTo>
                    <a:pt x="1920951" y="1129207"/>
                  </a:moveTo>
                  <a:lnTo>
                    <a:pt x="1890699" y="1127379"/>
                  </a:lnTo>
                  <a:lnTo>
                    <a:pt x="1859445" y="1124927"/>
                  </a:lnTo>
                  <a:lnTo>
                    <a:pt x="1827250" y="1121905"/>
                  </a:lnTo>
                  <a:lnTo>
                    <a:pt x="1794129" y="1118412"/>
                  </a:lnTo>
                  <a:lnTo>
                    <a:pt x="1792782" y="1124699"/>
                  </a:lnTo>
                  <a:lnTo>
                    <a:pt x="1825726" y="1128141"/>
                  </a:lnTo>
                  <a:lnTo>
                    <a:pt x="1857870" y="1131138"/>
                  </a:lnTo>
                  <a:lnTo>
                    <a:pt x="1889175" y="1133614"/>
                  </a:lnTo>
                  <a:lnTo>
                    <a:pt x="1919605" y="1135494"/>
                  </a:lnTo>
                  <a:lnTo>
                    <a:pt x="1919897" y="1133360"/>
                  </a:lnTo>
                  <a:lnTo>
                    <a:pt x="1920341" y="1131265"/>
                  </a:lnTo>
                  <a:lnTo>
                    <a:pt x="1920951" y="1129207"/>
                  </a:lnTo>
                  <a:close/>
                </a:path>
                <a:path w="2335530" h="1691004">
                  <a:moveTo>
                    <a:pt x="1944458" y="925258"/>
                  </a:moveTo>
                  <a:lnTo>
                    <a:pt x="1915629" y="923442"/>
                  </a:lnTo>
                  <a:lnTo>
                    <a:pt x="1886026" y="921118"/>
                  </a:lnTo>
                  <a:lnTo>
                    <a:pt x="1855571" y="918273"/>
                  </a:lnTo>
                  <a:lnTo>
                    <a:pt x="1824215" y="914895"/>
                  </a:lnTo>
                  <a:lnTo>
                    <a:pt x="1823580" y="921080"/>
                  </a:lnTo>
                  <a:lnTo>
                    <a:pt x="1855203" y="924356"/>
                  </a:lnTo>
                  <a:lnTo>
                    <a:pt x="1885848" y="927163"/>
                  </a:lnTo>
                  <a:lnTo>
                    <a:pt x="1915515" y="929462"/>
                  </a:lnTo>
                  <a:lnTo>
                    <a:pt x="1944217" y="931240"/>
                  </a:lnTo>
                  <a:lnTo>
                    <a:pt x="1944141" y="929233"/>
                  </a:lnTo>
                  <a:lnTo>
                    <a:pt x="1944230" y="927252"/>
                  </a:lnTo>
                  <a:lnTo>
                    <a:pt x="1944458" y="925258"/>
                  </a:lnTo>
                  <a:close/>
                </a:path>
                <a:path w="2335530" h="1691004">
                  <a:moveTo>
                    <a:pt x="1945284" y="727151"/>
                  </a:moveTo>
                  <a:lnTo>
                    <a:pt x="1945017" y="725093"/>
                  </a:lnTo>
                  <a:lnTo>
                    <a:pt x="1944890" y="723049"/>
                  </a:lnTo>
                  <a:lnTo>
                    <a:pt x="1944916" y="720979"/>
                  </a:lnTo>
                  <a:lnTo>
                    <a:pt x="1918474" y="719416"/>
                  </a:lnTo>
                  <a:lnTo>
                    <a:pt x="1891233" y="717308"/>
                  </a:lnTo>
                  <a:lnTo>
                    <a:pt x="1863229" y="714654"/>
                  </a:lnTo>
                  <a:lnTo>
                    <a:pt x="1834489" y="711403"/>
                  </a:lnTo>
                  <a:lnTo>
                    <a:pt x="1834553" y="717486"/>
                  </a:lnTo>
                  <a:lnTo>
                    <a:pt x="1863471" y="720775"/>
                  </a:lnTo>
                  <a:lnTo>
                    <a:pt x="1891563" y="723468"/>
                  </a:lnTo>
                  <a:lnTo>
                    <a:pt x="1918843" y="725589"/>
                  </a:lnTo>
                  <a:lnTo>
                    <a:pt x="1945284" y="727151"/>
                  </a:lnTo>
                  <a:close/>
                </a:path>
                <a:path w="2335530" h="1691004">
                  <a:moveTo>
                    <a:pt x="1987994" y="1661807"/>
                  </a:moveTo>
                  <a:lnTo>
                    <a:pt x="1969922" y="1666836"/>
                  </a:lnTo>
                  <a:lnTo>
                    <a:pt x="1951685" y="1671142"/>
                  </a:lnTo>
                  <a:lnTo>
                    <a:pt x="1933295" y="1674736"/>
                  </a:lnTo>
                  <a:lnTo>
                    <a:pt x="1914753" y="1677631"/>
                  </a:lnTo>
                  <a:lnTo>
                    <a:pt x="1911261" y="1682229"/>
                  </a:lnTo>
                  <a:lnTo>
                    <a:pt x="1966353" y="1671650"/>
                  </a:lnTo>
                  <a:lnTo>
                    <a:pt x="1984514" y="1666405"/>
                  </a:lnTo>
                  <a:lnTo>
                    <a:pt x="1987994" y="1661807"/>
                  </a:lnTo>
                  <a:close/>
                </a:path>
                <a:path w="2335530" h="1691004">
                  <a:moveTo>
                    <a:pt x="1988146" y="1334033"/>
                  </a:moveTo>
                  <a:lnTo>
                    <a:pt x="1961451" y="1334604"/>
                  </a:lnTo>
                  <a:lnTo>
                    <a:pt x="1933752" y="1334554"/>
                  </a:lnTo>
                  <a:lnTo>
                    <a:pt x="1904987" y="1333906"/>
                  </a:lnTo>
                  <a:lnTo>
                    <a:pt x="1875078" y="1332687"/>
                  </a:lnTo>
                  <a:lnTo>
                    <a:pt x="1873123" y="1338783"/>
                  </a:lnTo>
                  <a:lnTo>
                    <a:pt x="1903095" y="1339964"/>
                  </a:lnTo>
                  <a:lnTo>
                    <a:pt x="1931987" y="1340586"/>
                  </a:lnTo>
                  <a:lnTo>
                    <a:pt x="1959787" y="1340662"/>
                  </a:lnTo>
                  <a:lnTo>
                    <a:pt x="1986495" y="1340218"/>
                  </a:lnTo>
                  <a:lnTo>
                    <a:pt x="1987181" y="1338084"/>
                  </a:lnTo>
                  <a:lnTo>
                    <a:pt x="1987461" y="1336167"/>
                  </a:lnTo>
                  <a:lnTo>
                    <a:pt x="1988146" y="1334033"/>
                  </a:lnTo>
                  <a:close/>
                </a:path>
                <a:path w="2335530" h="1691004">
                  <a:moveTo>
                    <a:pt x="2011921" y="1515160"/>
                  </a:moveTo>
                  <a:lnTo>
                    <a:pt x="1988426" y="1517954"/>
                  </a:lnTo>
                  <a:lnTo>
                    <a:pt x="1964817" y="1520164"/>
                  </a:lnTo>
                  <a:lnTo>
                    <a:pt x="1941131" y="1521790"/>
                  </a:lnTo>
                  <a:lnTo>
                    <a:pt x="1917458" y="1522818"/>
                  </a:lnTo>
                  <a:lnTo>
                    <a:pt x="1916518" y="1524520"/>
                  </a:lnTo>
                  <a:lnTo>
                    <a:pt x="1915731" y="1526286"/>
                  </a:lnTo>
                  <a:lnTo>
                    <a:pt x="1915083" y="1528114"/>
                  </a:lnTo>
                  <a:lnTo>
                    <a:pt x="1938782" y="1527251"/>
                  </a:lnTo>
                  <a:lnTo>
                    <a:pt x="1986013" y="1523415"/>
                  </a:lnTo>
                  <a:lnTo>
                    <a:pt x="2011273" y="1516989"/>
                  </a:lnTo>
                  <a:lnTo>
                    <a:pt x="2011921" y="1515160"/>
                  </a:lnTo>
                  <a:close/>
                </a:path>
                <a:path w="2335530" h="1691004">
                  <a:moveTo>
                    <a:pt x="2035937" y="1130820"/>
                  </a:moveTo>
                  <a:lnTo>
                    <a:pt x="2009749" y="1131227"/>
                  </a:lnTo>
                  <a:lnTo>
                    <a:pt x="1982470" y="1131176"/>
                  </a:lnTo>
                  <a:lnTo>
                    <a:pt x="1954174" y="1130617"/>
                  </a:lnTo>
                  <a:lnTo>
                    <a:pt x="1924900" y="1129461"/>
                  </a:lnTo>
                  <a:lnTo>
                    <a:pt x="1923846" y="1135849"/>
                  </a:lnTo>
                  <a:lnTo>
                    <a:pt x="1953133" y="1136865"/>
                  </a:lnTo>
                  <a:lnTo>
                    <a:pt x="1981365" y="1137386"/>
                  </a:lnTo>
                  <a:lnTo>
                    <a:pt x="2008632" y="1137399"/>
                  </a:lnTo>
                  <a:lnTo>
                    <a:pt x="2034997" y="1136904"/>
                  </a:lnTo>
                  <a:lnTo>
                    <a:pt x="2035937" y="1130820"/>
                  </a:lnTo>
                  <a:close/>
                </a:path>
                <a:path w="2335530" h="1691004">
                  <a:moveTo>
                    <a:pt x="2045779" y="1637665"/>
                  </a:moveTo>
                  <a:lnTo>
                    <a:pt x="2032495" y="1644802"/>
                  </a:lnTo>
                  <a:lnTo>
                    <a:pt x="2018855" y="1651114"/>
                  </a:lnTo>
                  <a:lnTo>
                    <a:pt x="2004860" y="1656613"/>
                  </a:lnTo>
                  <a:lnTo>
                    <a:pt x="1990521" y="1661274"/>
                  </a:lnTo>
                  <a:lnTo>
                    <a:pt x="1987029" y="1665871"/>
                  </a:lnTo>
                  <a:lnTo>
                    <a:pt x="2028736" y="1649209"/>
                  </a:lnTo>
                  <a:lnTo>
                    <a:pt x="2043099" y="1640522"/>
                  </a:lnTo>
                  <a:lnTo>
                    <a:pt x="2044357" y="1639023"/>
                  </a:lnTo>
                  <a:lnTo>
                    <a:pt x="2045779" y="1637665"/>
                  </a:lnTo>
                  <a:close/>
                </a:path>
                <a:path w="2335530" h="1691004">
                  <a:moveTo>
                    <a:pt x="2046224" y="728624"/>
                  </a:moveTo>
                  <a:lnTo>
                    <a:pt x="2045855" y="722452"/>
                  </a:lnTo>
                  <a:lnTo>
                    <a:pt x="2022868" y="722820"/>
                  </a:lnTo>
                  <a:lnTo>
                    <a:pt x="1999107" y="722782"/>
                  </a:lnTo>
                  <a:lnTo>
                    <a:pt x="1974545" y="722299"/>
                  </a:lnTo>
                  <a:lnTo>
                    <a:pt x="1949170" y="721334"/>
                  </a:lnTo>
                  <a:lnTo>
                    <a:pt x="1949538" y="727506"/>
                  </a:lnTo>
                  <a:lnTo>
                    <a:pt x="1974964" y="728484"/>
                  </a:lnTo>
                  <a:lnTo>
                    <a:pt x="1999589" y="728992"/>
                  </a:lnTo>
                  <a:lnTo>
                    <a:pt x="2023364" y="729030"/>
                  </a:lnTo>
                  <a:lnTo>
                    <a:pt x="2046224" y="728624"/>
                  </a:lnTo>
                  <a:close/>
                </a:path>
                <a:path w="2335530" h="1691004">
                  <a:moveTo>
                    <a:pt x="2054186" y="926541"/>
                  </a:moveTo>
                  <a:lnTo>
                    <a:pt x="2029294" y="926998"/>
                  </a:lnTo>
                  <a:lnTo>
                    <a:pt x="2003450" y="926922"/>
                  </a:lnTo>
                  <a:lnTo>
                    <a:pt x="1976615" y="926363"/>
                  </a:lnTo>
                  <a:lnTo>
                    <a:pt x="1948815" y="925309"/>
                  </a:lnTo>
                  <a:lnTo>
                    <a:pt x="1948827" y="927341"/>
                  </a:lnTo>
                  <a:lnTo>
                    <a:pt x="1948548" y="929259"/>
                  </a:lnTo>
                  <a:lnTo>
                    <a:pt x="1948472" y="931595"/>
                  </a:lnTo>
                  <a:lnTo>
                    <a:pt x="1976285" y="932637"/>
                  </a:lnTo>
                  <a:lnTo>
                    <a:pt x="2003145" y="933221"/>
                  </a:lnTo>
                  <a:lnTo>
                    <a:pt x="2029091" y="933323"/>
                  </a:lnTo>
                  <a:lnTo>
                    <a:pt x="2054161" y="932916"/>
                  </a:lnTo>
                  <a:lnTo>
                    <a:pt x="2054186" y="926541"/>
                  </a:lnTo>
                  <a:close/>
                </a:path>
                <a:path w="2335530" h="1691004">
                  <a:moveTo>
                    <a:pt x="2082660" y="1606473"/>
                  </a:moveTo>
                  <a:lnTo>
                    <a:pt x="2074799" y="1615173"/>
                  </a:lnTo>
                  <a:lnTo>
                    <a:pt x="2066302" y="1623136"/>
                  </a:lnTo>
                  <a:lnTo>
                    <a:pt x="2057158" y="1630349"/>
                  </a:lnTo>
                  <a:lnTo>
                    <a:pt x="2047392" y="1636839"/>
                  </a:lnTo>
                  <a:lnTo>
                    <a:pt x="2046236" y="1638427"/>
                  </a:lnTo>
                  <a:lnTo>
                    <a:pt x="2044979" y="1639925"/>
                  </a:lnTo>
                  <a:lnTo>
                    <a:pt x="2043595" y="1641335"/>
                  </a:lnTo>
                  <a:lnTo>
                    <a:pt x="2053234" y="1634909"/>
                  </a:lnTo>
                  <a:lnTo>
                    <a:pt x="2062289" y="1627809"/>
                  </a:lnTo>
                  <a:lnTo>
                    <a:pt x="2070773" y="1620037"/>
                  </a:lnTo>
                  <a:lnTo>
                    <a:pt x="2078672" y="1611579"/>
                  </a:lnTo>
                  <a:lnTo>
                    <a:pt x="2082660" y="1606473"/>
                  </a:lnTo>
                  <a:close/>
                </a:path>
                <a:path w="2335530" h="1691004">
                  <a:moveTo>
                    <a:pt x="2088070" y="1326108"/>
                  </a:moveTo>
                  <a:lnTo>
                    <a:pt x="2064207" y="1328966"/>
                  </a:lnTo>
                  <a:lnTo>
                    <a:pt x="2040280" y="1331175"/>
                  </a:lnTo>
                  <a:lnTo>
                    <a:pt x="2016315" y="1332750"/>
                  </a:lnTo>
                  <a:lnTo>
                    <a:pt x="1992287" y="1333677"/>
                  </a:lnTo>
                  <a:lnTo>
                    <a:pt x="1990331" y="1339773"/>
                  </a:lnTo>
                  <a:lnTo>
                    <a:pt x="2038477" y="1337411"/>
                  </a:lnTo>
                  <a:lnTo>
                    <a:pt x="2086419" y="1332293"/>
                  </a:lnTo>
                  <a:lnTo>
                    <a:pt x="2087384" y="1328242"/>
                  </a:lnTo>
                  <a:lnTo>
                    <a:pt x="2088070" y="1326108"/>
                  </a:lnTo>
                  <a:close/>
                </a:path>
                <a:path w="2335530" h="1691004">
                  <a:moveTo>
                    <a:pt x="2092236" y="1498244"/>
                  </a:moveTo>
                  <a:lnTo>
                    <a:pt x="2073363" y="1503514"/>
                  </a:lnTo>
                  <a:lnTo>
                    <a:pt x="2054326" y="1508010"/>
                  </a:lnTo>
                  <a:lnTo>
                    <a:pt x="2035124" y="1511744"/>
                  </a:lnTo>
                  <a:lnTo>
                    <a:pt x="2015756" y="1514716"/>
                  </a:lnTo>
                  <a:lnTo>
                    <a:pt x="2013077" y="1519910"/>
                  </a:lnTo>
                  <a:lnTo>
                    <a:pt x="2032419" y="1517002"/>
                  </a:lnTo>
                  <a:lnTo>
                    <a:pt x="2051596" y="1513344"/>
                  </a:lnTo>
                  <a:lnTo>
                    <a:pt x="2070608" y="1508925"/>
                  </a:lnTo>
                  <a:lnTo>
                    <a:pt x="2089454" y="1503743"/>
                  </a:lnTo>
                  <a:lnTo>
                    <a:pt x="2092236" y="1498244"/>
                  </a:lnTo>
                  <a:close/>
                </a:path>
                <a:path w="2335530" h="1691004">
                  <a:moveTo>
                    <a:pt x="2132101" y="721563"/>
                  </a:moveTo>
                  <a:lnTo>
                    <a:pt x="2131022" y="715505"/>
                  </a:lnTo>
                  <a:lnTo>
                    <a:pt x="2110575" y="718045"/>
                  </a:lnTo>
                  <a:lnTo>
                    <a:pt x="2090089" y="719988"/>
                  </a:lnTo>
                  <a:lnTo>
                    <a:pt x="2069566" y="721347"/>
                  </a:lnTo>
                  <a:lnTo>
                    <a:pt x="2048979" y="722109"/>
                  </a:lnTo>
                  <a:lnTo>
                    <a:pt x="2049348" y="724192"/>
                  </a:lnTo>
                  <a:lnTo>
                    <a:pt x="2049576" y="726274"/>
                  </a:lnTo>
                  <a:lnTo>
                    <a:pt x="2049653" y="728383"/>
                  </a:lnTo>
                  <a:lnTo>
                    <a:pt x="2070328" y="727481"/>
                  </a:lnTo>
                  <a:lnTo>
                    <a:pt x="2090966" y="726046"/>
                  </a:lnTo>
                  <a:lnTo>
                    <a:pt x="2111552" y="724077"/>
                  </a:lnTo>
                  <a:lnTo>
                    <a:pt x="2132101" y="721563"/>
                  </a:lnTo>
                  <a:close/>
                </a:path>
                <a:path w="2335530" h="1691004">
                  <a:moveTo>
                    <a:pt x="2133841" y="1122921"/>
                  </a:moveTo>
                  <a:lnTo>
                    <a:pt x="2110397" y="1125728"/>
                  </a:lnTo>
                  <a:lnTo>
                    <a:pt x="2086889" y="1127975"/>
                  </a:lnTo>
                  <a:lnTo>
                    <a:pt x="2063305" y="1129639"/>
                  </a:lnTo>
                  <a:lnTo>
                    <a:pt x="2039683" y="1130681"/>
                  </a:lnTo>
                  <a:lnTo>
                    <a:pt x="2038629" y="1137069"/>
                  </a:lnTo>
                  <a:lnTo>
                    <a:pt x="2062353" y="1135989"/>
                  </a:lnTo>
                  <a:lnTo>
                    <a:pt x="2086013" y="1134313"/>
                  </a:lnTo>
                  <a:lnTo>
                    <a:pt x="2109635" y="1132014"/>
                  </a:lnTo>
                  <a:lnTo>
                    <a:pt x="2133193" y="1129106"/>
                  </a:lnTo>
                  <a:lnTo>
                    <a:pt x="2133841" y="1122921"/>
                  </a:lnTo>
                  <a:close/>
                </a:path>
                <a:path w="2335530" h="1691004">
                  <a:moveTo>
                    <a:pt x="2147506" y="925271"/>
                  </a:moveTo>
                  <a:lnTo>
                    <a:pt x="2147455" y="919492"/>
                  </a:lnTo>
                  <a:lnTo>
                    <a:pt x="2125218" y="922121"/>
                  </a:lnTo>
                  <a:lnTo>
                    <a:pt x="2102929" y="924166"/>
                  </a:lnTo>
                  <a:lnTo>
                    <a:pt x="2080602" y="925626"/>
                  </a:lnTo>
                  <a:lnTo>
                    <a:pt x="2058238" y="926490"/>
                  </a:lnTo>
                  <a:lnTo>
                    <a:pt x="2058301" y="932561"/>
                  </a:lnTo>
                  <a:lnTo>
                    <a:pt x="2080564" y="931443"/>
                  </a:lnTo>
                  <a:lnTo>
                    <a:pt x="2102891" y="929906"/>
                  </a:lnTo>
                  <a:lnTo>
                    <a:pt x="2125256" y="927862"/>
                  </a:lnTo>
                  <a:lnTo>
                    <a:pt x="2147506" y="925271"/>
                  </a:lnTo>
                  <a:close/>
                </a:path>
                <a:path w="2335530" h="1691004">
                  <a:moveTo>
                    <a:pt x="2152827" y="1472653"/>
                  </a:moveTo>
                  <a:lnTo>
                    <a:pt x="2138908" y="1480197"/>
                  </a:lnTo>
                  <a:lnTo>
                    <a:pt x="2124608" y="1486827"/>
                  </a:lnTo>
                  <a:lnTo>
                    <a:pt x="2109927" y="1492567"/>
                  </a:lnTo>
                  <a:lnTo>
                    <a:pt x="2094852" y="1497406"/>
                  </a:lnTo>
                  <a:lnTo>
                    <a:pt x="2092083" y="1502905"/>
                  </a:lnTo>
                  <a:lnTo>
                    <a:pt x="2107031" y="1497926"/>
                  </a:lnTo>
                  <a:lnTo>
                    <a:pt x="2121624" y="1492123"/>
                  </a:lnTo>
                  <a:lnTo>
                    <a:pt x="2135860" y="1485493"/>
                  </a:lnTo>
                  <a:lnTo>
                    <a:pt x="2149754" y="1478051"/>
                  </a:lnTo>
                  <a:lnTo>
                    <a:pt x="2152827" y="1472653"/>
                  </a:lnTo>
                  <a:close/>
                </a:path>
                <a:path w="2335530" h="1691004">
                  <a:moveTo>
                    <a:pt x="2169490" y="1308874"/>
                  </a:moveTo>
                  <a:lnTo>
                    <a:pt x="2150237" y="1314069"/>
                  </a:lnTo>
                  <a:lnTo>
                    <a:pt x="2130844" y="1318590"/>
                  </a:lnTo>
                  <a:lnTo>
                    <a:pt x="2111298" y="1322412"/>
                  </a:lnTo>
                  <a:lnTo>
                    <a:pt x="2091601" y="1325562"/>
                  </a:lnTo>
                  <a:lnTo>
                    <a:pt x="2089645" y="1331658"/>
                  </a:lnTo>
                  <a:lnTo>
                    <a:pt x="2109355" y="1328585"/>
                  </a:lnTo>
                  <a:lnTo>
                    <a:pt x="2128901" y="1324787"/>
                  </a:lnTo>
                  <a:lnTo>
                    <a:pt x="2148294" y="1320241"/>
                  </a:lnTo>
                  <a:lnTo>
                    <a:pt x="2167534" y="1314970"/>
                  </a:lnTo>
                  <a:lnTo>
                    <a:pt x="2169490" y="1308874"/>
                  </a:lnTo>
                  <a:close/>
                </a:path>
                <a:path w="2335530" h="1691004">
                  <a:moveTo>
                    <a:pt x="2192718" y="1438389"/>
                  </a:moveTo>
                  <a:lnTo>
                    <a:pt x="2184285" y="1447965"/>
                  </a:lnTo>
                  <a:lnTo>
                    <a:pt x="2175116" y="1456677"/>
                  </a:lnTo>
                  <a:lnTo>
                    <a:pt x="2165210" y="1464525"/>
                  </a:lnTo>
                  <a:lnTo>
                    <a:pt x="2154542" y="1471523"/>
                  </a:lnTo>
                  <a:lnTo>
                    <a:pt x="2151862" y="1476705"/>
                  </a:lnTo>
                  <a:lnTo>
                    <a:pt x="2162530" y="1469834"/>
                  </a:lnTo>
                  <a:lnTo>
                    <a:pt x="2172436" y="1462074"/>
                  </a:lnTo>
                  <a:lnTo>
                    <a:pt x="2181568" y="1453426"/>
                  </a:lnTo>
                  <a:lnTo>
                    <a:pt x="2189937" y="1443888"/>
                  </a:lnTo>
                  <a:lnTo>
                    <a:pt x="2192718" y="1438389"/>
                  </a:lnTo>
                  <a:close/>
                </a:path>
                <a:path w="2335530" h="1691004">
                  <a:moveTo>
                    <a:pt x="2199436" y="1428940"/>
                  </a:moveTo>
                  <a:lnTo>
                    <a:pt x="2196795" y="1433068"/>
                  </a:lnTo>
                  <a:lnTo>
                    <a:pt x="2193810" y="1437055"/>
                  </a:lnTo>
                  <a:lnTo>
                    <a:pt x="2191042" y="1442554"/>
                  </a:lnTo>
                  <a:lnTo>
                    <a:pt x="2193912" y="1438770"/>
                  </a:lnTo>
                  <a:lnTo>
                    <a:pt x="2196642" y="1434592"/>
                  </a:lnTo>
                  <a:lnTo>
                    <a:pt x="2199005" y="1430312"/>
                  </a:lnTo>
                  <a:lnTo>
                    <a:pt x="2199436" y="1428940"/>
                  </a:lnTo>
                  <a:close/>
                </a:path>
                <a:path w="2335530" h="1691004">
                  <a:moveTo>
                    <a:pt x="2201608" y="706907"/>
                  </a:moveTo>
                  <a:lnTo>
                    <a:pt x="2200529" y="700836"/>
                  </a:lnTo>
                  <a:lnTo>
                    <a:pt x="2184057" y="705307"/>
                  </a:lnTo>
                  <a:lnTo>
                    <a:pt x="2167445" y="709168"/>
                  </a:lnTo>
                  <a:lnTo>
                    <a:pt x="2150707" y="712419"/>
                  </a:lnTo>
                  <a:lnTo>
                    <a:pt x="2133841" y="715073"/>
                  </a:lnTo>
                  <a:lnTo>
                    <a:pt x="2134920" y="721131"/>
                  </a:lnTo>
                  <a:lnTo>
                    <a:pt x="2151773" y="718400"/>
                  </a:lnTo>
                  <a:lnTo>
                    <a:pt x="2168499" y="715124"/>
                  </a:lnTo>
                  <a:lnTo>
                    <a:pt x="2185111" y="711288"/>
                  </a:lnTo>
                  <a:lnTo>
                    <a:pt x="2201608" y="706907"/>
                  </a:lnTo>
                  <a:close/>
                </a:path>
                <a:path w="2335530" h="1691004">
                  <a:moveTo>
                    <a:pt x="2201875" y="1424508"/>
                  </a:moveTo>
                  <a:lnTo>
                    <a:pt x="2199487" y="1428788"/>
                  </a:lnTo>
                  <a:lnTo>
                    <a:pt x="2199436" y="1428940"/>
                  </a:lnTo>
                  <a:lnTo>
                    <a:pt x="2201875" y="1424508"/>
                  </a:lnTo>
                  <a:close/>
                </a:path>
                <a:path w="2335530" h="1691004">
                  <a:moveTo>
                    <a:pt x="2213851" y="1105903"/>
                  </a:moveTo>
                  <a:lnTo>
                    <a:pt x="2194979" y="1111173"/>
                  </a:lnTo>
                  <a:lnTo>
                    <a:pt x="2175941" y="1115669"/>
                  </a:lnTo>
                  <a:lnTo>
                    <a:pt x="2156739" y="1119403"/>
                  </a:lnTo>
                  <a:lnTo>
                    <a:pt x="2137372" y="1122375"/>
                  </a:lnTo>
                  <a:lnTo>
                    <a:pt x="2136330" y="1128763"/>
                  </a:lnTo>
                  <a:lnTo>
                    <a:pt x="2155672" y="1125715"/>
                  </a:lnTo>
                  <a:lnTo>
                    <a:pt x="2174875" y="1121956"/>
                  </a:lnTo>
                  <a:lnTo>
                    <a:pt x="2193912" y="1117485"/>
                  </a:lnTo>
                  <a:lnTo>
                    <a:pt x="2212797" y="1112304"/>
                  </a:lnTo>
                  <a:lnTo>
                    <a:pt x="2213851" y="1105903"/>
                  </a:lnTo>
                  <a:close/>
                </a:path>
                <a:path w="2335530" h="1691004">
                  <a:moveTo>
                    <a:pt x="2223376" y="908913"/>
                  </a:moveTo>
                  <a:lnTo>
                    <a:pt x="2223312" y="902843"/>
                  </a:lnTo>
                  <a:lnTo>
                    <a:pt x="2205380" y="907719"/>
                  </a:lnTo>
                  <a:lnTo>
                    <a:pt x="2187321" y="911961"/>
                  </a:lnTo>
                  <a:lnTo>
                    <a:pt x="2169122" y="915568"/>
                  </a:lnTo>
                  <a:lnTo>
                    <a:pt x="2150770" y="918552"/>
                  </a:lnTo>
                  <a:lnTo>
                    <a:pt x="2150846" y="924623"/>
                  </a:lnTo>
                  <a:lnTo>
                    <a:pt x="2169198" y="921753"/>
                  </a:lnTo>
                  <a:lnTo>
                    <a:pt x="2187410" y="918184"/>
                  </a:lnTo>
                  <a:lnTo>
                    <a:pt x="2205469" y="913892"/>
                  </a:lnTo>
                  <a:lnTo>
                    <a:pt x="2223376" y="908913"/>
                  </a:lnTo>
                  <a:close/>
                </a:path>
                <a:path w="2335530" h="1691004">
                  <a:moveTo>
                    <a:pt x="2230894" y="1282865"/>
                  </a:moveTo>
                  <a:lnTo>
                    <a:pt x="2216734" y="1290396"/>
                  </a:lnTo>
                  <a:lnTo>
                    <a:pt x="2202205" y="1297089"/>
                  </a:lnTo>
                  <a:lnTo>
                    <a:pt x="2187333" y="1302981"/>
                  </a:lnTo>
                  <a:lnTo>
                    <a:pt x="2172119" y="1308036"/>
                  </a:lnTo>
                  <a:lnTo>
                    <a:pt x="2170061" y="1314437"/>
                  </a:lnTo>
                  <a:lnTo>
                    <a:pt x="2185339" y="1309357"/>
                  </a:lnTo>
                  <a:lnTo>
                    <a:pt x="2200249" y="1303426"/>
                  </a:lnTo>
                  <a:lnTo>
                    <a:pt x="2214778" y="1296619"/>
                  </a:lnTo>
                  <a:lnTo>
                    <a:pt x="2228939" y="1288961"/>
                  </a:lnTo>
                  <a:lnTo>
                    <a:pt x="2230894" y="1282865"/>
                  </a:lnTo>
                  <a:close/>
                </a:path>
                <a:path w="2335530" h="1691004">
                  <a:moveTo>
                    <a:pt x="2254161" y="684441"/>
                  </a:moveTo>
                  <a:lnTo>
                    <a:pt x="2252776" y="678281"/>
                  </a:lnTo>
                  <a:lnTo>
                    <a:pt x="2240775" y="684796"/>
                  </a:lnTo>
                  <a:lnTo>
                    <a:pt x="2228456" y="690575"/>
                  </a:lnTo>
                  <a:lnTo>
                    <a:pt x="2215819" y="695617"/>
                  </a:lnTo>
                  <a:lnTo>
                    <a:pt x="2202853" y="699909"/>
                  </a:lnTo>
                  <a:lnTo>
                    <a:pt x="2203932" y="705967"/>
                  </a:lnTo>
                  <a:lnTo>
                    <a:pt x="2216962" y="701700"/>
                  </a:lnTo>
                  <a:lnTo>
                    <a:pt x="2229675" y="696696"/>
                  </a:lnTo>
                  <a:lnTo>
                    <a:pt x="2242070" y="690930"/>
                  </a:lnTo>
                  <a:lnTo>
                    <a:pt x="2254161" y="684441"/>
                  </a:lnTo>
                  <a:close/>
                </a:path>
                <a:path w="2335530" h="1691004">
                  <a:moveTo>
                    <a:pt x="2271395" y="1248791"/>
                  </a:moveTo>
                  <a:lnTo>
                    <a:pt x="2262949" y="1258519"/>
                  </a:lnTo>
                  <a:lnTo>
                    <a:pt x="2253704" y="1267320"/>
                  </a:lnTo>
                  <a:lnTo>
                    <a:pt x="2243658" y="1275194"/>
                  </a:lnTo>
                  <a:lnTo>
                    <a:pt x="2232812" y="1282128"/>
                  </a:lnTo>
                  <a:lnTo>
                    <a:pt x="2230856" y="1288224"/>
                  </a:lnTo>
                  <a:lnTo>
                    <a:pt x="2241613" y="1281188"/>
                  </a:lnTo>
                  <a:lnTo>
                    <a:pt x="2251633" y="1273289"/>
                  </a:lnTo>
                  <a:lnTo>
                    <a:pt x="2260904" y="1264513"/>
                  </a:lnTo>
                  <a:lnTo>
                    <a:pt x="2269426" y="1254887"/>
                  </a:lnTo>
                  <a:lnTo>
                    <a:pt x="2271395" y="1248791"/>
                  </a:lnTo>
                  <a:close/>
                </a:path>
                <a:path w="2335530" h="1691004">
                  <a:moveTo>
                    <a:pt x="2273744" y="1080427"/>
                  </a:moveTo>
                  <a:lnTo>
                    <a:pt x="2259863" y="1088009"/>
                  </a:lnTo>
                  <a:lnTo>
                    <a:pt x="2245614" y="1094740"/>
                  </a:lnTo>
                  <a:lnTo>
                    <a:pt x="2230971" y="1100594"/>
                  </a:lnTo>
                  <a:lnTo>
                    <a:pt x="2215972" y="1105585"/>
                  </a:lnTo>
                  <a:lnTo>
                    <a:pt x="2215324" y="1111758"/>
                  </a:lnTo>
                  <a:lnTo>
                    <a:pt x="2259139" y="1094422"/>
                  </a:lnTo>
                  <a:lnTo>
                    <a:pt x="2273096" y="1086599"/>
                  </a:lnTo>
                  <a:lnTo>
                    <a:pt x="2273744" y="1080427"/>
                  </a:lnTo>
                  <a:close/>
                </a:path>
                <a:path w="2335530" h="1691004">
                  <a:moveTo>
                    <a:pt x="2280488" y="882865"/>
                  </a:moveTo>
                  <a:lnTo>
                    <a:pt x="2280361" y="880745"/>
                  </a:lnTo>
                  <a:lnTo>
                    <a:pt x="2280094" y="878700"/>
                  </a:lnTo>
                  <a:lnTo>
                    <a:pt x="2266950" y="885761"/>
                  </a:lnTo>
                  <a:lnTo>
                    <a:pt x="2253488" y="892022"/>
                  </a:lnTo>
                  <a:lnTo>
                    <a:pt x="2239683" y="897509"/>
                  </a:lnTo>
                  <a:lnTo>
                    <a:pt x="2225535" y="902208"/>
                  </a:lnTo>
                  <a:lnTo>
                    <a:pt x="2225598" y="908278"/>
                  </a:lnTo>
                  <a:lnTo>
                    <a:pt x="2239835" y="903655"/>
                  </a:lnTo>
                  <a:lnTo>
                    <a:pt x="2253729" y="898220"/>
                  </a:lnTo>
                  <a:lnTo>
                    <a:pt x="2267267" y="891959"/>
                  </a:lnTo>
                  <a:lnTo>
                    <a:pt x="2280462" y="884872"/>
                  </a:lnTo>
                  <a:lnTo>
                    <a:pt x="2280488" y="882865"/>
                  </a:lnTo>
                  <a:close/>
                </a:path>
                <a:path w="2335530" h="1691004">
                  <a:moveTo>
                    <a:pt x="2284298" y="1226223"/>
                  </a:moveTo>
                  <a:lnTo>
                    <a:pt x="2280856" y="1233576"/>
                  </a:lnTo>
                  <a:lnTo>
                    <a:pt x="2276818" y="1240624"/>
                  </a:lnTo>
                  <a:lnTo>
                    <a:pt x="2272182" y="1247368"/>
                  </a:lnTo>
                  <a:lnTo>
                    <a:pt x="2270226" y="1253464"/>
                  </a:lnTo>
                  <a:lnTo>
                    <a:pt x="2274798" y="1246873"/>
                  </a:lnTo>
                  <a:lnTo>
                    <a:pt x="2278786" y="1239977"/>
                  </a:lnTo>
                  <a:lnTo>
                    <a:pt x="2282177" y="1232763"/>
                  </a:lnTo>
                  <a:lnTo>
                    <a:pt x="2284298" y="1226223"/>
                  </a:lnTo>
                  <a:close/>
                </a:path>
                <a:path w="2335530" h="1691004">
                  <a:moveTo>
                    <a:pt x="2289137" y="654989"/>
                  </a:moveTo>
                  <a:lnTo>
                    <a:pt x="2287651" y="649135"/>
                  </a:lnTo>
                  <a:lnTo>
                    <a:pt x="2280450" y="657440"/>
                  </a:lnTo>
                  <a:lnTo>
                    <a:pt x="2272550" y="664946"/>
                  </a:lnTo>
                  <a:lnTo>
                    <a:pt x="2263965" y="671652"/>
                  </a:lnTo>
                  <a:lnTo>
                    <a:pt x="2254694" y="677545"/>
                  </a:lnTo>
                  <a:lnTo>
                    <a:pt x="2255761" y="683602"/>
                  </a:lnTo>
                  <a:lnTo>
                    <a:pt x="2265057" y="677557"/>
                  </a:lnTo>
                  <a:lnTo>
                    <a:pt x="2273719" y="670775"/>
                  </a:lnTo>
                  <a:lnTo>
                    <a:pt x="2281745" y="663257"/>
                  </a:lnTo>
                  <a:lnTo>
                    <a:pt x="2289137" y="654989"/>
                  </a:lnTo>
                  <a:close/>
                </a:path>
                <a:path w="2335530" h="1691004">
                  <a:moveTo>
                    <a:pt x="2304199" y="621766"/>
                  </a:moveTo>
                  <a:lnTo>
                    <a:pt x="2304084" y="620712"/>
                  </a:lnTo>
                  <a:lnTo>
                    <a:pt x="2303830" y="619683"/>
                  </a:lnTo>
                  <a:lnTo>
                    <a:pt x="2303805" y="618566"/>
                  </a:lnTo>
                  <a:lnTo>
                    <a:pt x="2303462" y="617562"/>
                  </a:lnTo>
                  <a:lnTo>
                    <a:pt x="2302776" y="616661"/>
                  </a:lnTo>
                  <a:lnTo>
                    <a:pt x="2300452" y="625005"/>
                  </a:lnTo>
                  <a:lnTo>
                    <a:pt x="2297277" y="632955"/>
                  </a:lnTo>
                  <a:lnTo>
                    <a:pt x="2293277" y="640524"/>
                  </a:lnTo>
                  <a:lnTo>
                    <a:pt x="2288451" y="647700"/>
                  </a:lnTo>
                  <a:lnTo>
                    <a:pt x="2289835" y="653859"/>
                  </a:lnTo>
                  <a:lnTo>
                    <a:pt x="2294661" y="646684"/>
                  </a:lnTo>
                  <a:lnTo>
                    <a:pt x="2298662" y="639114"/>
                  </a:lnTo>
                  <a:lnTo>
                    <a:pt x="2301824" y="631164"/>
                  </a:lnTo>
                  <a:lnTo>
                    <a:pt x="2304161" y="622820"/>
                  </a:lnTo>
                  <a:lnTo>
                    <a:pt x="2304199" y="621766"/>
                  </a:lnTo>
                  <a:close/>
                </a:path>
                <a:path w="2335530" h="1691004">
                  <a:moveTo>
                    <a:pt x="2313635" y="1047165"/>
                  </a:moveTo>
                  <a:lnTo>
                    <a:pt x="2305253" y="1056601"/>
                  </a:lnTo>
                  <a:lnTo>
                    <a:pt x="2296122" y="1065161"/>
                  </a:lnTo>
                  <a:lnTo>
                    <a:pt x="2286266" y="1072857"/>
                  </a:lnTo>
                  <a:lnTo>
                    <a:pt x="2275662" y="1079690"/>
                  </a:lnTo>
                  <a:lnTo>
                    <a:pt x="2275014" y="1085875"/>
                  </a:lnTo>
                  <a:lnTo>
                    <a:pt x="2285682" y="1079004"/>
                  </a:lnTo>
                  <a:lnTo>
                    <a:pt x="2295575" y="1071232"/>
                  </a:lnTo>
                  <a:lnTo>
                    <a:pt x="2304719" y="1062583"/>
                  </a:lnTo>
                  <a:lnTo>
                    <a:pt x="2313089" y="1053045"/>
                  </a:lnTo>
                  <a:lnTo>
                    <a:pt x="2313635" y="1047165"/>
                  </a:lnTo>
                  <a:close/>
                </a:path>
                <a:path w="2335530" h="1691004">
                  <a:moveTo>
                    <a:pt x="2318461" y="850277"/>
                  </a:moveTo>
                  <a:lnTo>
                    <a:pt x="2318334" y="848220"/>
                  </a:lnTo>
                  <a:lnTo>
                    <a:pt x="2318067" y="846175"/>
                  </a:lnTo>
                  <a:lnTo>
                    <a:pt x="2310142" y="855243"/>
                  </a:lnTo>
                  <a:lnTo>
                    <a:pt x="2301468" y="863460"/>
                  </a:lnTo>
                  <a:lnTo>
                    <a:pt x="2292058" y="870788"/>
                  </a:lnTo>
                  <a:lnTo>
                    <a:pt x="2281898" y="877265"/>
                  </a:lnTo>
                  <a:lnTo>
                    <a:pt x="2282164" y="879309"/>
                  </a:lnTo>
                  <a:lnTo>
                    <a:pt x="2282291" y="881367"/>
                  </a:lnTo>
                  <a:lnTo>
                    <a:pt x="2282266" y="883437"/>
                  </a:lnTo>
                  <a:lnTo>
                    <a:pt x="2292426" y="876960"/>
                  </a:lnTo>
                  <a:lnTo>
                    <a:pt x="2301837" y="869619"/>
                  </a:lnTo>
                  <a:lnTo>
                    <a:pt x="2310511" y="861415"/>
                  </a:lnTo>
                  <a:lnTo>
                    <a:pt x="2318435" y="852347"/>
                  </a:lnTo>
                  <a:lnTo>
                    <a:pt x="2318461" y="850277"/>
                  </a:lnTo>
                  <a:close/>
                </a:path>
                <a:path w="2335530" h="1691004">
                  <a:moveTo>
                    <a:pt x="2331135" y="1010424"/>
                  </a:moveTo>
                  <a:lnTo>
                    <a:pt x="2330932" y="1010018"/>
                  </a:lnTo>
                  <a:lnTo>
                    <a:pt x="2328367" y="1019492"/>
                  </a:lnTo>
                  <a:lnTo>
                    <a:pt x="2324785" y="1028509"/>
                  </a:lnTo>
                  <a:lnTo>
                    <a:pt x="2320201" y="1037056"/>
                  </a:lnTo>
                  <a:lnTo>
                    <a:pt x="2314625" y="1045133"/>
                  </a:lnTo>
                  <a:lnTo>
                    <a:pt x="2313978" y="1051318"/>
                  </a:lnTo>
                  <a:lnTo>
                    <a:pt x="2330386" y="1015898"/>
                  </a:lnTo>
                  <a:lnTo>
                    <a:pt x="2330666" y="1013942"/>
                  </a:lnTo>
                  <a:lnTo>
                    <a:pt x="2330666" y="1012964"/>
                  </a:lnTo>
                  <a:lnTo>
                    <a:pt x="2330945" y="1011034"/>
                  </a:lnTo>
                  <a:lnTo>
                    <a:pt x="2331135" y="1010424"/>
                  </a:lnTo>
                  <a:close/>
                </a:path>
                <a:path w="2335530" h="1691004">
                  <a:moveTo>
                    <a:pt x="2335022" y="814298"/>
                  </a:moveTo>
                  <a:lnTo>
                    <a:pt x="2334895" y="811568"/>
                  </a:lnTo>
                  <a:lnTo>
                    <a:pt x="2332266" y="820585"/>
                  </a:lnTo>
                  <a:lnTo>
                    <a:pt x="2328748" y="829195"/>
                  </a:lnTo>
                  <a:lnTo>
                    <a:pt x="2324354" y="837387"/>
                  </a:lnTo>
                  <a:lnTo>
                    <a:pt x="2319070" y="845159"/>
                  </a:lnTo>
                  <a:lnTo>
                    <a:pt x="2319439" y="851319"/>
                  </a:lnTo>
                  <a:lnTo>
                    <a:pt x="2324735" y="843559"/>
                  </a:lnTo>
                  <a:lnTo>
                    <a:pt x="2329078" y="835355"/>
                  </a:lnTo>
                  <a:lnTo>
                    <a:pt x="2332482" y="826706"/>
                  </a:lnTo>
                  <a:lnTo>
                    <a:pt x="2334958" y="817638"/>
                  </a:lnTo>
                  <a:lnTo>
                    <a:pt x="2335022" y="814298"/>
                  </a:lnTo>
                  <a:close/>
                </a:path>
              </a:pathLst>
            </a:custGeom>
            <a:solidFill>
              <a:srgbClr val="5E1A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890489" y="6236922"/>
              <a:ext cx="2320740" cy="2336799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887360" y="6227766"/>
              <a:ext cx="2339091" cy="2345882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13887360" y="6227766"/>
              <a:ext cx="2339340" cy="2346325"/>
            </a:xfrm>
            <a:custGeom>
              <a:avLst/>
              <a:gdLst/>
              <a:ahLst/>
              <a:cxnLst/>
              <a:rect l="l" t="t" r="r" b="b"/>
              <a:pathLst>
                <a:path w="2339340" h="2346325">
                  <a:moveTo>
                    <a:pt x="1528189" y="55961"/>
                  </a:moveTo>
                  <a:lnTo>
                    <a:pt x="1573760" y="71621"/>
                  </a:lnTo>
                  <a:lnTo>
                    <a:pt x="1618269" y="88969"/>
                  </a:lnTo>
                  <a:lnTo>
                    <a:pt x="1661691" y="107956"/>
                  </a:lnTo>
                  <a:lnTo>
                    <a:pt x="1704002" y="128536"/>
                  </a:lnTo>
                  <a:lnTo>
                    <a:pt x="1745178" y="150661"/>
                  </a:lnTo>
                  <a:lnTo>
                    <a:pt x="1785195" y="174283"/>
                  </a:lnTo>
                  <a:lnTo>
                    <a:pt x="1824028" y="199355"/>
                  </a:lnTo>
                  <a:lnTo>
                    <a:pt x="1861653" y="225830"/>
                  </a:lnTo>
                  <a:lnTo>
                    <a:pt x="1898045" y="253661"/>
                  </a:lnTo>
                  <a:lnTo>
                    <a:pt x="1933181" y="282800"/>
                  </a:lnTo>
                  <a:lnTo>
                    <a:pt x="1967036" y="313199"/>
                  </a:lnTo>
                  <a:lnTo>
                    <a:pt x="1999586" y="344811"/>
                  </a:lnTo>
                  <a:lnTo>
                    <a:pt x="2030807" y="377590"/>
                  </a:lnTo>
                  <a:lnTo>
                    <a:pt x="2060673" y="411487"/>
                  </a:lnTo>
                  <a:lnTo>
                    <a:pt x="2089162" y="446454"/>
                  </a:lnTo>
                  <a:lnTo>
                    <a:pt x="2116248" y="482446"/>
                  </a:lnTo>
                  <a:lnTo>
                    <a:pt x="2141908" y="519414"/>
                  </a:lnTo>
                  <a:lnTo>
                    <a:pt x="2166117" y="557310"/>
                  </a:lnTo>
                  <a:lnTo>
                    <a:pt x="2188850" y="596089"/>
                  </a:lnTo>
                  <a:lnTo>
                    <a:pt x="2210084" y="635701"/>
                  </a:lnTo>
                  <a:lnTo>
                    <a:pt x="2229795" y="676100"/>
                  </a:lnTo>
                  <a:lnTo>
                    <a:pt x="2247957" y="717238"/>
                  </a:lnTo>
                  <a:lnTo>
                    <a:pt x="2264547" y="759069"/>
                  </a:lnTo>
                  <a:lnTo>
                    <a:pt x="2279540" y="801544"/>
                  </a:lnTo>
                  <a:lnTo>
                    <a:pt x="2292912" y="844616"/>
                  </a:lnTo>
                  <a:lnTo>
                    <a:pt x="2304639" y="888237"/>
                  </a:lnTo>
                  <a:lnTo>
                    <a:pt x="2314697" y="932362"/>
                  </a:lnTo>
                  <a:lnTo>
                    <a:pt x="2323061" y="976941"/>
                  </a:lnTo>
                  <a:lnTo>
                    <a:pt x="2329706" y="1021927"/>
                  </a:lnTo>
                  <a:lnTo>
                    <a:pt x="2334609" y="1067274"/>
                  </a:lnTo>
                  <a:lnTo>
                    <a:pt x="2337746" y="1112934"/>
                  </a:lnTo>
                  <a:lnTo>
                    <a:pt x="2339091" y="1158859"/>
                  </a:lnTo>
                  <a:lnTo>
                    <a:pt x="2338622" y="1205002"/>
                  </a:lnTo>
                  <a:lnTo>
                    <a:pt x="2336312" y="1251316"/>
                  </a:lnTo>
                  <a:lnTo>
                    <a:pt x="2332139" y="1297753"/>
                  </a:lnTo>
                  <a:lnTo>
                    <a:pt x="2326078" y="1344266"/>
                  </a:lnTo>
                  <a:lnTo>
                    <a:pt x="2318104" y="1390807"/>
                  </a:lnTo>
                  <a:lnTo>
                    <a:pt x="2308194" y="1437329"/>
                  </a:lnTo>
                  <a:lnTo>
                    <a:pt x="2296323" y="1483786"/>
                  </a:lnTo>
                  <a:lnTo>
                    <a:pt x="2282466" y="1530128"/>
                  </a:lnTo>
                  <a:lnTo>
                    <a:pt x="2266752" y="1575875"/>
                  </a:lnTo>
                  <a:lnTo>
                    <a:pt x="2249358" y="1620559"/>
                  </a:lnTo>
                  <a:lnTo>
                    <a:pt x="2230331" y="1664157"/>
                  </a:lnTo>
                  <a:lnTo>
                    <a:pt x="2209717" y="1706643"/>
                  </a:lnTo>
                  <a:lnTo>
                    <a:pt x="2187565" y="1747994"/>
                  </a:lnTo>
                  <a:lnTo>
                    <a:pt x="2163921" y="1788185"/>
                  </a:lnTo>
                  <a:lnTo>
                    <a:pt x="2138834" y="1827192"/>
                  </a:lnTo>
                  <a:lnTo>
                    <a:pt x="2112350" y="1864989"/>
                  </a:lnTo>
                  <a:lnTo>
                    <a:pt x="2084516" y="1901553"/>
                  </a:lnTo>
                  <a:lnTo>
                    <a:pt x="2055381" y="1936860"/>
                  </a:lnTo>
                  <a:lnTo>
                    <a:pt x="2024992" y="1970884"/>
                  </a:lnTo>
                  <a:lnTo>
                    <a:pt x="1993395" y="2003601"/>
                  </a:lnTo>
                  <a:lnTo>
                    <a:pt x="1960639" y="2034987"/>
                  </a:lnTo>
                  <a:lnTo>
                    <a:pt x="1926770" y="2065017"/>
                  </a:lnTo>
                  <a:lnTo>
                    <a:pt x="1891836" y="2093668"/>
                  </a:lnTo>
                  <a:lnTo>
                    <a:pt x="1855884" y="2120913"/>
                  </a:lnTo>
                  <a:lnTo>
                    <a:pt x="1818962" y="2146730"/>
                  </a:lnTo>
                  <a:lnTo>
                    <a:pt x="1781117" y="2171094"/>
                  </a:lnTo>
                  <a:lnTo>
                    <a:pt x="1742397" y="2193979"/>
                  </a:lnTo>
                  <a:lnTo>
                    <a:pt x="1702848" y="2215363"/>
                  </a:lnTo>
                  <a:lnTo>
                    <a:pt x="1662518" y="2235219"/>
                  </a:lnTo>
                  <a:lnTo>
                    <a:pt x="1621455" y="2253524"/>
                  </a:lnTo>
                  <a:lnTo>
                    <a:pt x="1579705" y="2270254"/>
                  </a:lnTo>
                  <a:lnTo>
                    <a:pt x="1537317" y="2285383"/>
                  </a:lnTo>
                  <a:lnTo>
                    <a:pt x="1494337" y="2298888"/>
                  </a:lnTo>
                  <a:lnTo>
                    <a:pt x="1450813" y="2310744"/>
                  </a:lnTo>
                  <a:lnTo>
                    <a:pt x="1406792" y="2320927"/>
                  </a:lnTo>
                  <a:lnTo>
                    <a:pt x="1362322" y="2329411"/>
                  </a:lnTo>
                  <a:lnTo>
                    <a:pt x="1317450" y="2336173"/>
                  </a:lnTo>
                  <a:lnTo>
                    <a:pt x="1272223" y="2341189"/>
                  </a:lnTo>
                  <a:lnTo>
                    <a:pt x="1226688" y="2344433"/>
                  </a:lnTo>
                  <a:lnTo>
                    <a:pt x="1180894" y="2345882"/>
                  </a:lnTo>
                  <a:lnTo>
                    <a:pt x="1134887" y="2345510"/>
                  </a:lnTo>
                  <a:lnTo>
                    <a:pt x="1088715" y="2343294"/>
                  </a:lnTo>
                  <a:lnTo>
                    <a:pt x="1042425" y="2339208"/>
                  </a:lnTo>
                  <a:lnTo>
                    <a:pt x="996065" y="2333230"/>
                  </a:lnTo>
                  <a:lnTo>
                    <a:pt x="949681" y="2325333"/>
                  </a:lnTo>
                  <a:lnTo>
                    <a:pt x="903321" y="2315494"/>
                  </a:lnTo>
                  <a:lnTo>
                    <a:pt x="857033" y="2303688"/>
                  </a:lnTo>
                  <a:lnTo>
                    <a:pt x="810864" y="2289891"/>
                  </a:lnTo>
                  <a:lnTo>
                    <a:pt x="765293" y="2274230"/>
                  </a:lnTo>
                  <a:lnTo>
                    <a:pt x="720785" y="2256881"/>
                  </a:lnTo>
                  <a:lnTo>
                    <a:pt x="677364" y="2237891"/>
                  </a:lnTo>
                  <a:lnTo>
                    <a:pt x="635054" y="2217308"/>
                  </a:lnTo>
                  <a:lnTo>
                    <a:pt x="593879" y="2195179"/>
                  </a:lnTo>
                  <a:lnTo>
                    <a:pt x="553864" y="2171552"/>
                  </a:lnTo>
                  <a:lnTo>
                    <a:pt x="515033" y="2146474"/>
                  </a:lnTo>
                  <a:lnTo>
                    <a:pt x="477410" y="2119992"/>
                  </a:lnTo>
                  <a:lnTo>
                    <a:pt x="441020" y="2092155"/>
                  </a:lnTo>
                  <a:lnTo>
                    <a:pt x="405886" y="2063009"/>
                  </a:lnTo>
                  <a:lnTo>
                    <a:pt x="372033" y="2032603"/>
                  </a:lnTo>
                  <a:lnTo>
                    <a:pt x="339486" y="2000983"/>
                  </a:lnTo>
                  <a:lnTo>
                    <a:pt x="308268" y="1968197"/>
                  </a:lnTo>
                  <a:lnTo>
                    <a:pt x="278403" y="1934292"/>
                  </a:lnTo>
                  <a:lnTo>
                    <a:pt x="249917" y="1899317"/>
                  </a:lnTo>
                  <a:lnTo>
                    <a:pt x="222833" y="1863318"/>
                  </a:lnTo>
                  <a:lnTo>
                    <a:pt x="197176" y="1826343"/>
                  </a:lnTo>
                  <a:lnTo>
                    <a:pt x="172969" y="1788439"/>
                  </a:lnTo>
                  <a:lnTo>
                    <a:pt x="150238" y="1749655"/>
                  </a:lnTo>
                  <a:lnTo>
                    <a:pt x="129006" y="1710036"/>
                  </a:lnTo>
                  <a:lnTo>
                    <a:pt x="109297" y="1669632"/>
                  </a:lnTo>
                  <a:lnTo>
                    <a:pt x="91136" y="1628489"/>
                  </a:lnTo>
                  <a:lnTo>
                    <a:pt x="74548" y="1586654"/>
                  </a:lnTo>
                  <a:lnTo>
                    <a:pt x="59556" y="1544176"/>
                  </a:lnTo>
                  <a:lnTo>
                    <a:pt x="46184" y="1501102"/>
                  </a:lnTo>
                  <a:lnTo>
                    <a:pt x="34457" y="1457479"/>
                  </a:lnTo>
                  <a:lnTo>
                    <a:pt x="24400" y="1413355"/>
                  </a:lnTo>
                  <a:lnTo>
                    <a:pt x="16036" y="1368777"/>
                  </a:lnTo>
                  <a:lnTo>
                    <a:pt x="9390" y="1323792"/>
                  </a:lnTo>
                  <a:lnTo>
                    <a:pt x="4485" y="1278449"/>
                  </a:lnTo>
                  <a:lnTo>
                    <a:pt x="1347" y="1232794"/>
                  </a:lnTo>
                  <a:lnTo>
                    <a:pt x="0" y="1186876"/>
                  </a:lnTo>
                  <a:lnTo>
                    <a:pt x="467" y="1140741"/>
                  </a:lnTo>
                  <a:lnTo>
                    <a:pt x="2773" y="1094437"/>
                  </a:lnTo>
                  <a:lnTo>
                    <a:pt x="6942" y="1048011"/>
                  </a:lnTo>
                  <a:lnTo>
                    <a:pt x="12999" y="1001512"/>
                  </a:lnTo>
                  <a:lnTo>
                    <a:pt x="20968" y="954986"/>
                  </a:lnTo>
                  <a:lnTo>
                    <a:pt x="30873" y="908481"/>
                  </a:lnTo>
                  <a:lnTo>
                    <a:pt x="42738" y="862044"/>
                  </a:lnTo>
                  <a:lnTo>
                    <a:pt x="56587" y="815724"/>
                  </a:lnTo>
                  <a:lnTo>
                    <a:pt x="72294" y="769999"/>
                  </a:lnTo>
                  <a:lnTo>
                    <a:pt x="89682" y="725334"/>
                  </a:lnTo>
                  <a:lnTo>
                    <a:pt x="108704" y="681754"/>
                  </a:lnTo>
                  <a:lnTo>
                    <a:pt x="129313" y="639282"/>
                  </a:lnTo>
                  <a:lnTo>
                    <a:pt x="151461" y="597945"/>
                  </a:lnTo>
                  <a:lnTo>
                    <a:pt x="175100" y="557766"/>
                  </a:lnTo>
                  <a:lnTo>
                    <a:pt x="200185" y="518769"/>
                  </a:lnTo>
                  <a:lnTo>
                    <a:pt x="226666" y="480980"/>
                  </a:lnTo>
                  <a:lnTo>
                    <a:pt x="254497" y="444422"/>
                  </a:lnTo>
                  <a:lnTo>
                    <a:pt x="283631" y="409121"/>
                  </a:lnTo>
                  <a:lnTo>
                    <a:pt x="314019" y="375100"/>
                  </a:lnTo>
                  <a:lnTo>
                    <a:pt x="345615" y="342385"/>
                  </a:lnTo>
                  <a:lnTo>
                    <a:pt x="378371" y="311000"/>
                  </a:lnTo>
                  <a:lnTo>
                    <a:pt x="412240" y="280970"/>
                  </a:lnTo>
                  <a:lnTo>
                    <a:pt x="447175" y="252318"/>
                  </a:lnTo>
                  <a:lnTo>
                    <a:pt x="483127" y="225070"/>
                  </a:lnTo>
                  <a:lnTo>
                    <a:pt x="520050" y="199250"/>
                  </a:lnTo>
                  <a:lnTo>
                    <a:pt x="557896" y="174882"/>
                  </a:lnTo>
                  <a:lnTo>
                    <a:pt x="596618" y="151992"/>
                  </a:lnTo>
                  <a:lnTo>
                    <a:pt x="636169" y="130603"/>
                  </a:lnTo>
                  <a:lnTo>
                    <a:pt x="676501" y="110741"/>
                  </a:lnTo>
                  <a:lnTo>
                    <a:pt x="717566" y="92429"/>
                  </a:lnTo>
                  <a:lnTo>
                    <a:pt x="759318" y="75693"/>
                  </a:lnTo>
                  <a:lnTo>
                    <a:pt x="801709" y="60556"/>
                  </a:lnTo>
                  <a:lnTo>
                    <a:pt x="844691" y="47044"/>
                  </a:lnTo>
                  <a:lnTo>
                    <a:pt x="888217" y="35180"/>
                  </a:lnTo>
                  <a:lnTo>
                    <a:pt x="932241" y="24990"/>
                  </a:lnTo>
                  <a:lnTo>
                    <a:pt x="976713" y="16498"/>
                  </a:lnTo>
                  <a:lnTo>
                    <a:pt x="1021588" y="9728"/>
                  </a:lnTo>
                  <a:lnTo>
                    <a:pt x="1066817" y="4706"/>
                  </a:lnTo>
                  <a:lnTo>
                    <a:pt x="1112354" y="1455"/>
                  </a:lnTo>
                  <a:lnTo>
                    <a:pt x="1158150" y="0"/>
                  </a:lnTo>
                  <a:lnTo>
                    <a:pt x="1204159" y="365"/>
                  </a:lnTo>
                  <a:lnTo>
                    <a:pt x="1250333" y="2576"/>
                  </a:lnTo>
                  <a:lnTo>
                    <a:pt x="1296624" y="6656"/>
                  </a:lnTo>
                  <a:lnTo>
                    <a:pt x="1342986" y="12630"/>
                  </a:lnTo>
                  <a:lnTo>
                    <a:pt x="1389371" y="20524"/>
                  </a:lnTo>
                  <a:lnTo>
                    <a:pt x="1435731" y="30360"/>
                  </a:lnTo>
                  <a:lnTo>
                    <a:pt x="1482020" y="42165"/>
                  </a:lnTo>
                  <a:lnTo>
                    <a:pt x="1528189" y="55961"/>
                  </a:lnTo>
                </a:path>
              </a:pathLst>
            </a:custGeom>
            <a:ln w="31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5" name="object 2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4285261" y="1426239"/>
            <a:ext cx="1811144" cy="2785658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032068" y="7166512"/>
            <a:ext cx="2860956" cy="328017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054754" y="4045786"/>
            <a:ext cx="2713385" cy="3036177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2305606" y="85212"/>
            <a:ext cx="1924049" cy="1924049"/>
          </a:xfrm>
          <a:prstGeom prst="rect">
            <a:avLst/>
          </a:prstGeom>
        </p:spPr>
      </p:pic>
      <p:sp>
        <p:nvSpPr>
          <p:cNvPr id="29" name="object 29"/>
          <p:cNvSpPr txBox="1">
            <a:spLocks noGrp="1"/>
          </p:cNvSpPr>
          <p:nvPr>
            <p:ph type="title"/>
          </p:nvPr>
        </p:nvSpPr>
        <p:spPr>
          <a:xfrm>
            <a:off x="4740674" y="523223"/>
            <a:ext cx="10449695" cy="9361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i="0" dirty="0" err="1">
                <a:solidFill>
                  <a:srgbClr val="E8E3D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Pemrograman</a:t>
            </a:r>
            <a:r>
              <a:rPr sz="6000" i="0" dirty="0">
                <a:solidFill>
                  <a:srgbClr val="E8E3D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6000" i="0" dirty="0" err="1">
                <a:solidFill>
                  <a:srgbClr val="E8E3D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Ber</a:t>
            </a:r>
            <a:r>
              <a:rPr lang="en-US" sz="6000" i="0" dirty="0" err="1">
                <a:solidFill>
                  <a:srgbClr val="E8E3D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orientasi</a:t>
            </a:r>
            <a:r>
              <a:rPr sz="6000" i="0" dirty="0">
                <a:solidFill>
                  <a:srgbClr val="E8E3D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Objek</a:t>
            </a:r>
            <a:endParaRPr sz="6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2863930" y="2357241"/>
            <a:ext cx="12072187" cy="68859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37260">
              <a:lnSpc>
                <a:spcPts val="7759"/>
              </a:lnSpc>
              <a:spcBef>
                <a:spcPts val="100"/>
              </a:spcBef>
            </a:pPr>
            <a:r>
              <a:rPr sz="4800" b="1" dirty="0">
                <a:solidFill>
                  <a:srgbClr val="5E1A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Aplikasi Kasir Warung Makan Indomie</a:t>
            </a:r>
            <a:endParaRPr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922905" marR="3001645">
              <a:lnSpc>
                <a:spcPts val="6530"/>
              </a:lnSpc>
              <a:spcBef>
                <a:spcPts val="1135"/>
              </a:spcBef>
            </a:pPr>
            <a:r>
              <a:rPr sz="4400" dirty="0">
                <a:solidFill>
                  <a:srgbClr val="5E1A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Nama: Agistiara Putri  Nim: 2100018395</a:t>
            </a:r>
            <a:endParaRPr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922905">
              <a:lnSpc>
                <a:spcPts val="5915"/>
              </a:lnSpc>
            </a:pPr>
            <a:r>
              <a:rPr sz="4400" dirty="0">
                <a:solidFill>
                  <a:srgbClr val="5E1A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Kelas: H</a:t>
            </a:r>
            <a:endParaRPr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922905">
              <a:lnSpc>
                <a:spcPts val="7105"/>
              </a:lnSpc>
            </a:pPr>
            <a:r>
              <a:rPr sz="4400" dirty="0">
                <a:solidFill>
                  <a:srgbClr val="5E1A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Prodi: Informatika</a:t>
            </a:r>
            <a:endParaRPr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7500" dirty="0">
              <a:latin typeface="Trebuchet MS"/>
              <a:cs typeface="Trebuchet MS"/>
            </a:endParaRPr>
          </a:p>
          <a:p>
            <a:pPr marL="2669540" marR="5080" indent="-2657475">
              <a:lnSpc>
                <a:spcPct val="115700"/>
              </a:lnSpc>
              <a:spcBef>
                <a:spcPts val="5"/>
              </a:spcBef>
            </a:pPr>
            <a:r>
              <a:rPr sz="3600" dirty="0">
                <a:solidFill>
                  <a:srgbClr val="E8E3D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Link Github: https://github.com/AgistiaraPutri/Kasir- </a:t>
            </a:r>
            <a:r>
              <a:rPr sz="3600" dirty="0" err="1">
                <a:solidFill>
                  <a:srgbClr val="E8E3D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Warung-Makan-Indomie.git</a:t>
            </a:r>
            <a:endParaRPr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3"/>
            <a:ext cx="18288000" cy="10287000"/>
            <a:chOff x="0" y="3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3"/>
              <a:ext cx="18287999" cy="102869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4752728" y="5366169"/>
              <a:ext cx="3535679" cy="1271905"/>
            </a:xfrm>
            <a:custGeom>
              <a:avLst/>
              <a:gdLst/>
              <a:ahLst/>
              <a:cxnLst/>
              <a:rect l="l" t="t" r="r" b="b"/>
              <a:pathLst>
                <a:path w="3535680" h="1271904">
                  <a:moveTo>
                    <a:pt x="90869" y="1271815"/>
                  </a:moveTo>
                  <a:lnTo>
                    <a:pt x="75938" y="1081354"/>
                  </a:lnTo>
                  <a:lnTo>
                    <a:pt x="43473" y="649554"/>
                  </a:lnTo>
                  <a:lnTo>
                    <a:pt x="11991" y="217754"/>
                  </a:lnTo>
                  <a:lnTo>
                    <a:pt x="0" y="27254"/>
                  </a:lnTo>
                  <a:lnTo>
                    <a:pt x="43931" y="0"/>
                  </a:lnTo>
                  <a:lnTo>
                    <a:pt x="3465537" y="67944"/>
                  </a:lnTo>
                  <a:lnTo>
                    <a:pt x="3535270" y="67944"/>
                  </a:lnTo>
                  <a:lnTo>
                    <a:pt x="3535270" y="1127092"/>
                  </a:lnTo>
                  <a:lnTo>
                    <a:pt x="3408921" y="1246454"/>
                  </a:lnTo>
                  <a:lnTo>
                    <a:pt x="2807128" y="1246454"/>
                  </a:lnTo>
                  <a:lnTo>
                    <a:pt x="637824" y="1271211"/>
                  </a:lnTo>
                  <a:lnTo>
                    <a:pt x="90869" y="1271815"/>
                  </a:lnTo>
                  <a:close/>
                </a:path>
                <a:path w="3535680" h="1271904">
                  <a:moveTo>
                    <a:pt x="3535270" y="67944"/>
                  </a:moveTo>
                  <a:lnTo>
                    <a:pt x="3465537" y="67944"/>
                  </a:lnTo>
                  <a:lnTo>
                    <a:pt x="3535270" y="21771"/>
                  </a:lnTo>
                  <a:lnTo>
                    <a:pt x="3535270" y="67944"/>
                  </a:lnTo>
                  <a:close/>
                </a:path>
              </a:pathLst>
            </a:custGeom>
            <a:solidFill>
              <a:srgbClr val="4A161F">
                <a:alpha val="297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887967" y="5414705"/>
              <a:ext cx="3397454" cy="118831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17822" y="81946"/>
              <a:ext cx="3370177" cy="527658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73068" y="1216009"/>
              <a:ext cx="14744699" cy="8286749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6230074" y="187342"/>
            <a:ext cx="4462780" cy="863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05" dirty="0">
                <a:solidFill>
                  <a:srgbClr val="EFEBDF"/>
                </a:solidFill>
              </a:rPr>
              <a:t>Transaksi.java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887788" y="0"/>
            <a:ext cx="16400780" cy="10012680"/>
            <a:chOff x="1887788" y="0"/>
            <a:chExt cx="16400780" cy="1001268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331566" y="0"/>
              <a:ext cx="3956432" cy="6668463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87788" y="1287683"/>
              <a:ext cx="15373349" cy="8724899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DataMenu.java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331567" y="0"/>
            <a:ext cx="3956432" cy="6668462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03873" y="1028700"/>
            <a:ext cx="8381999" cy="895349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541403" y="1028700"/>
            <a:ext cx="7715249" cy="895349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DataMenu.java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425647" y="1"/>
            <a:ext cx="16862425" cy="9705975"/>
            <a:chOff x="1425647" y="1"/>
            <a:chExt cx="16862425" cy="970597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331566" y="1"/>
              <a:ext cx="3956432" cy="6668461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25647" y="1028701"/>
              <a:ext cx="15440024" cy="8677274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DataMenu.java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353198" y="0"/>
            <a:ext cx="16934815" cy="9791700"/>
            <a:chOff x="1353198" y="0"/>
            <a:chExt cx="16934815" cy="97917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331566" y="0"/>
              <a:ext cx="3956432" cy="6668462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53198" y="1028699"/>
              <a:ext cx="15582897" cy="8762999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DataMenu.java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5E1A1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202985" y="0"/>
            <a:ext cx="4085003" cy="6232107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42" y="1028703"/>
            <a:ext cx="9140825" cy="9258300"/>
            <a:chOff x="42" y="1028703"/>
            <a:chExt cx="9140825" cy="925830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" y="6345048"/>
              <a:ext cx="5574171" cy="394148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67854" y="1028703"/>
              <a:ext cx="8772524" cy="8715374"/>
            </a:xfrm>
            <a:prstGeom prst="rect">
              <a:avLst/>
            </a:prstGeom>
          </p:spPr>
        </p:pic>
      </p:grpSp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632429" y="1110088"/>
            <a:ext cx="8353425" cy="8553449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5185598" y="-26563"/>
            <a:ext cx="9017375" cy="8592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i="0" dirty="0">
                <a:solidFill>
                  <a:srgbClr val="EFEBD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Tampilan Luaran Program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5E1A1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574487" y="0"/>
            <a:ext cx="4713503" cy="6648207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42" y="1125416"/>
            <a:ext cx="16833215" cy="9161145"/>
            <a:chOff x="42" y="1125416"/>
            <a:chExt cx="16833215" cy="9161145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" y="6345047"/>
              <a:ext cx="5574172" cy="394126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12010" y="1125416"/>
              <a:ext cx="15420974" cy="8667749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464848" y="96747"/>
            <a:ext cx="8870152" cy="8592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i="0" dirty="0">
                <a:solidFill>
                  <a:srgbClr val="EFEBD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Tampilan Luaran Program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AC9472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-1899" y="0"/>
            <a:ext cx="16817340" cy="9658350"/>
            <a:chOff x="-1899" y="0"/>
            <a:chExt cx="16817340" cy="965835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4243070" cy="7414259"/>
            </a:xfrm>
            <a:custGeom>
              <a:avLst/>
              <a:gdLst/>
              <a:ahLst/>
              <a:cxnLst/>
              <a:rect l="l" t="t" r="r" b="b"/>
              <a:pathLst>
                <a:path w="4243070" h="7414259">
                  <a:moveTo>
                    <a:pt x="251032" y="7414107"/>
                  </a:moveTo>
                  <a:lnTo>
                    <a:pt x="183185" y="7412658"/>
                  </a:lnTo>
                  <a:lnTo>
                    <a:pt x="186844" y="7384748"/>
                  </a:lnTo>
                  <a:lnTo>
                    <a:pt x="157329" y="7332017"/>
                  </a:lnTo>
                  <a:lnTo>
                    <a:pt x="156812" y="7329282"/>
                  </a:lnTo>
                  <a:lnTo>
                    <a:pt x="149336" y="7274293"/>
                  </a:lnTo>
                  <a:lnTo>
                    <a:pt x="130262" y="7219799"/>
                  </a:lnTo>
                  <a:lnTo>
                    <a:pt x="96147" y="7172428"/>
                  </a:lnTo>
                  <a:lnTo>
                    <a:pt x="82303" y="7114297"/>
                  </a:lnTo>
                  <a:lnTo>
                    <a:pt x="33993" y="7077602"/>
                  </a:lnTo>
                  <a:lnTo>
                    <a:pt x="2917" y="7029796"/>
                  </a:lnTo>
                  <a:lnTo>
                    <a:pt x="0" y="7025587"/>
                  </a:lnTo>
                  <a:lnTo>
                    <a:pt x="0" y="0"/>
                  </a:lnTo>
                  <a:lnTo>
                    <a:pt x="3278575" y="0"/>
                  </a:lnTo>
                  <a:lnTo>
                    <a:pt x="3276272" y="57001"/>
                  </a:lnTo>
                  <a:lnTo>
                    <a:pt x="3303537" y="112736"/>
                  </a:lnTo>
                  <a:lnTo>
                    <a:pt x="3299774" y="173257"/>
                  </a:lnTo>
                  <a:lnTo>
                    <a:pt x="3304920" y="232462"/>
                  </a:lnTo>
                  <a:lnTo>
                    <a:pt x="3317151" y="290349"/>
                  </a:lnTo>
                  <a:lnTo>
                    <a:pt x="3336061" y="347230"/>
                  </a:lnTo>
                  <a:lnTo>
                    <a:pt x="3349901" y="405072"/>
                  </a:lnTo>
                  <a:lnTo>
                    <a:pt x="3353781" y="464393"/>
                  </a:lnTo>
                  <a:lnTo>
                    <a:pt x="3366846" y="522315"/>
                  </a:lnTo>
                  <a:lnTo>
                    <a:pt x="3382082" y="579813"/>
                  </a:lnTo>
                  <a:lnTo>
                    <a:pt x="3402386" y="636599"/>
                  </a:lnTo>
                  <a:lnTo>
                    <a:pt x="3375007" y="700825"/>
                  </a:lnTo>
                  <a:lnTo>
                    <a:pt x="3414136" y="754533"/>
                  </a:lnTo>
                  <a:lnTo>
                    <a:pt x="3421655" y="813284"/>
                  </a:lnTo>
                  <a:lnTo>
                    <a:pt x="3428729" y="872104"/>
                  </a:lnTo>
                  <a:lnTo>
                    <a:pt x="3419083" y="933424"/>
                  </a:lnTo>
                  <a:lnTo>
                    <a:pt x="3444134" y="989299"/>
                  </a:lnTo>
                  <a:lnTo>
                    <a:pt x="3448081" y="1048528"/>
                  </a:lnTo>
                  <a:lnTo>
                    <a:pt x="3448402" y="1108407"/>
                  </a:lnTo>
                  <a:lnTo>
                    <a:pt x="3457850" y="1166773"/>
                  </a:lnTo>
                  <a:lnTo>
                    <a:pt x="3466031" y="1225254"/>
                  </a:lnTo>
                  <a:lnTo>
                    <a:pt x="3473316" y="1283834"/>
                  </a:lnTo>
                  <a:lnTo>
                    <a:pt x="3481450" y="1342281"/>
                  </a:lnTo>
                  <a:lnTo>
                    <a:pt x="3516401" y="1396562"/>
                  </a:lnTo>
                  <a:lnTo>
                    <a:pt x="3495918" y="1459581"/>
                  </a:lnTo>
                  <a:lnTo>
                    <a:pt x="3534770" y="1513375"/>
                  </a:lnTo>
                  <a:lnTo>
                    <a:pt x="3543281" y="1571845"/>
                  </a:lnTo>
                  <a:lnTo>
                    <a:pt x="3532652" y="1633236"/>
                  </a:lnTo>
                  <a:lnTo>
                    <a:pt x="3562206" y="1688239"/>
                  </a:lnTo>
                  <a:lnTo>
                    <a:pt x="3553540" y="1749198"/>
                  </a:lnTo>
                  <a:lnTo>
                    <a:pt x="3575929" y="1805284"/>
                  </a:lnTo>
                  <a:lnTo>
                    <a:pt x="3591315" y="1862676"/>
                  </a:lnTo>
                  <a:lnTo>
                    <a:pt x="3577827" y="1924599"/>
                  </a:lnTo>
                  <a:lnTo>
                    <a:pt x="3601664" y="1980665"/>
                  </a:lnTo>
                  <a:lnTo>
                    <a:pt x="3596629" y="2041261"/>
                  </a:lnTo>
                  <a:lnTo>
                    <a:pt x="3625446" y="2096587"/>
                  </a:lnTo>
                  <a:lnTo>
                    <a:pt x="3631698" y="2155453"/>
                  </a:lnTo>
                  <a:lnTo>
                    <a:pt x="3618696" y="2217299"/>
                  </a:lnTo>
                  <a:lnTo>
                    <a:pt x="3633226" y="2274784"/>
                  </a:lnTo>
                  <a:lnTo>
                    <a:pt x="3636238" y="2334117"/>
                  </a:lnTo>
                  <a:lnTo>
                    <a:pt x="3653881" y="2391114"/>
                  </a:lnTo>
                  <a:lnTo>
                    <a:pt x="3660815" y="2449832"/>
                  </a:lnTo>
                  <a:lnTo>
                    <a:pt x="3686997" y="2505530"/>
                  </a:lnTo>
                  <a:lnTo>
                    <a:pt x="3686335" y="2565481"/>
                  </a:lnTo>
                  <a:lnTo>
                    <a:pt x="3695169" y="2623901"/>
                  </a:lnTo>
                  <a:lnTo>
                    <a:pt x="3723759" y="2679098"/>
                  </a:lnTo>
                  <a:lnTo>
                    <a:pt x="3723789" y="2679287"/>
                  </a:lnTo>
                  <a:lnTo>
                    <a:pt x="3698389" y="2742925"/>
                  </a:lnTo>
                  <a:lnTo>
                    <a:pt x="3706530" y="2801413"/>
                  </a:lnTo>
                  <a:lnTo>
                    <a:pt x="3734317" y="2856776"/>
                  </a:lnTo>
                  <a:lnTo>
                    <a:pt x="3736433" y="2916209"/>
                  </a:lnTo>
                  <a:lnTo>
                    <a:pt x="3753827" y="2973203"/>
                  </a:lnTo>
                  <a:lnTo>
                    <a:pt x="3745071" y="3034383"/>
                  </a:lnTo>
                  <a:lnTo>
                    <a:pt x="3768423" y="3090525"/>
                  </a:lnTo>
                  <a:lnTo>
                    <a:pt x="3777627" y="3148929"/>
                  </a:lnTo>
                  <a:lnTo>
                    <a:pt x="3782580" y="3207958"/>
                  </a:lnTo>
                  <a:lnTo>
                    <a:pt x="3811135" y="3263200"/>
                  </a:lnTo>
                  <a:lnTo>
                    <a:pt x="3787364" y="3326653"/>
                  </a:lnTo>
                  <a:lnTo>
                    <a:pt x="3819640" y="3381312"/>
                  </a:lnTo>
                  <a:lnTo>
                    <a:pt x="3831286" y="3439167"/>
                  </a:lnTo>
                  <a:lnTo>
                    <a:pt x="3819114" y="3500758"/>
                  </a:lnTo>
                  <a:lnTo>
                    <a:pt x="3860719" y="3552028"/>
                  </a:lnTo>
                  <a:lnTo>
                    <a:pt x="3861818" y="3559029"/>
                  </a:lnTo>
                  <a:lnTo>
                    <a:pt x="3858830" y="3613932"/>
                  </a:lnTo>
                  <a:lnTo>
                    <a:pt x="3840761" y="3676490"/>
                  </a:lnTo>
                  <a:lnTo>
                    <a:pt x="3878415" y="3730306"/>
                  </a:lnTo>
                  <a:lnTo>
                    <a:pt x="3867226" y="3791826"/>
                  </a:lnTo>
                  <a:lnTo>
                    <a:pt x="3899070" y="3846636"/>
                  </a:lnTo>
                  <a:lnTo>
                    <a:pt x="3892133" y="3907530"/>
                  </a:lnTo>
                  <a:lnTo>
                    <a:pt x="3897450" y="3966502"/>
                  </a:lnTo>
                  <a:lnTo>
                    <a:pt x="3915532" y="4023388"/>
                  </a:lnTo>
                  <a:lnTo>
                    <a:pt x="3920391" y="4082349"/>
                  </a:lnTo>
                  <a:lnTo>
                    <a:pt x="3926982" y="4140996"/>
                  </a:lnTo>
                  <a:lnTo>
                    <a:pt x="3960135" y="4195435"/>
                  </a:lnTo>
                  <a:lnTo>
                    <a:pt x="3934450" y="4259105"/>
                  </a:lnTo>
                  <a:lnTo>
                    <a:pt x="3945726" y="4316977"/>
                  </a:lnTo>
                  <a:lnTo>
                    <a:pt x="3988736" y="4367956"/>
                  </a:lnTo>
                  <a:lnTo>
                    <a:pt x="3989287" y="4371471"/>
                  </a:lnTo>
                  <a:lnTo>
                    <a:pt x="3959334" y="4434081"/>
                  </a:lnTo>
                  <a:lnTo>
                    <a:pt x="3987918" y="4489237"/>
                  </a:lnTo>
                  <a:lnTo>
                    <a:pt x="4014519" y="4544703"/>
                  </a:lnTo>
                  <a:lnTo>
                    <a:pt x="4000077" y="4606610"/>
                  </a:lnTo>
                  <a:lnTo>
                    <a:pt x="4024986" y="4662383"/>
                  </a:lnTo>
                  <a:lnTo>
                    <a:pt x="4014513" y="4723708"/>
                  </a:lnTo>
                  <a:lnTo>
                    <a:pt x="4014311" y="4783422"/>
                  </a:lnTo>
                  <a:lnTo>
                    <a:pt x="4053663" y="4836971"/>
                  </a:lnTo>
                  <a:lnTo>
                    <a:pt x="4069810" y="4894202"/>
                  </a:lnTo>
                  <a:lnTo>
                    <a:pt x="4061418" y="4955324"/>
                  </a:lnTo>
                  <a:lnTo>
                    <a:pt x="4068427" y="5013990"/>
                  </a:lnTo>
                  <a:lnTo>
                    <a:pt x="4069282" y="5073578"/>
                  </a:lnTo>
                  <a:lnTo>
                    <a:pt x="4072032" y="5132829"/>
                  </a:lnTo>
                  <a:lnTo>
                    <a:pt x="4088854" y="5189871"/>
                  </a:lnTo>
                  <a:lnTo>
                    <a:pt x="4096895" y="5248250"/>
                  </a:lnTo>
                  <a:lnTo>
                    <a:pt x="4098580" y="5307584"/>
                  </a:lnTo>
                  <a:lnTo>
                    <a:pt x="4144111" y="5358255"/>
                  </a:lnTo>
                  <a:lnTo>
                    <a:pt x="4145148" y="5364869"/>
                  </a:lnTo>
                  <a:lnTo>
                    <a:pt x="4141130" y="5420065"/>
                  </a:lnTo>
                  <a:lnTo>
                    <a:pt x="4138805" y="5479987"/>
                  </a:lnTo>
                  <a:lnTo>
                    <a:pt x="4150999" y="5537632"/>
                  </a:lnTo>
                  <a:lnTo>
                    <a:pt x="4156432" y="5596295"/>
                  </a:lnTo>
                  <a:lnTo>
                    <a:pt x="4162115" y="5654961"/>
                  </a:lnTo>
                  <a:lnTo>
                    <a:pt x="4173129" y="5712749"/>
                  </a:lnTo>
                  <a:lnTo>
                    <a:pt x="4173393" y="5772265"/>
                  </a:lnTo>
                  <a:lnTo>
                    <a:pt x="4201391" y="5827388"/>
                  </a:lnTo>
                  <a:lnTo>
                    <a:pt x="4209338" y="5885699"/>
                  </a:lnTo>
                  <a:lnTo>
                    <a:pt x="4218337" y="5943845"/>
                  </a:lnTo>
                  <a:lnTo>
                    <a:pt x="4233964" y="5983266"/>
                  </a:lnTo>
                  <a:lnTo>
                    <a:pt x="4144035" y="5997375"/>
                  </a:lnTo>
                  <a:lnTo>
                    <a:pt x="4093729" y="6035627"/>
                  </a:lnTo>
                  <a:lnTo>
                    <a:pt x="4051651" y="6063889"/>
                  </a:lnTo>
                  <a:lnTo>
                    <a:pt x="3984264" y="6074462"/>
                  </a:lnTo>
                  <a:lnTo>
                    <a:pt x="3879606" y="6127827"/>
                  </a:lnTo>
                  <a:lnTo>
                    <a:pt x="3848733" y="6182454"/>
                  </a:lnTo>
                  <a:lnTo>
                    <a:pt x="3791755" y="6206179"/>
                  </a:lnTo>
                  <a:lnTo>
                    <a:pt x="3752547" y="6249937"/>
                  </a:lnTo>
                  <a:lnTo>
                    <a:pt x="3712635" y="6293433"/>
                  </a:lnTo>
                  <a:lnTo>
                    <a:pt x="3700314" y="6355131"/>
                  </a:lnTo>
                  <a:lnTo>
                    <a:pt x="3666841" y="6402172"/>
                  </a:lnTo>
                  <a:lnTo>
                    <a:pt x="3645393" y="6455610"/>
                  </a:lnTo>
                  <a:lnTo>
                    <a:pt x="3602218" y="6501813"/>
                  </a:lnTo>
                  <a:lnTo>
                    <a:pt x="3604321" y="6563277"/>
                  </a:lnTo>
                  <a:lnTo>
                    <a:pt x="3603835" y="6621711"/>
                  </a:lnTo>
                  <a:lnTo>
                    <a:pt x="3595616" y="6678126"/>
                  </a:lnTo>
                  <a:lnTo>
                    <a:pt x="3577279" y="6708835"/>
                  </a:lnTo>
                  <a:lnTo>
                    <a:pt x="2284069" y="6911736"/>
                  </a:lnTo>
                  <a:lnTo>
                    <a:pt x="2281969" y="6913266"/>
                  </a:lnTo>
                  <a:lnTo>
                    <a:pt x="1442335" y="7045002"/>
                  </a:lnTo>
                  <a:lnTo>
                    <a:pt x="1441826" y="7045330"/>
                  </a:lnTo>
                  <a:lnTo>
                    <a:pt x="1021415" y="7111292"/>
                  </a:lnTo>
                  <a:lnTo>
                    <a:pt x="986911" y="7128923"/>
                  </a:lnTo>
                  <a:lnTo>
                    <a:pt x="602327" y="7189263"/>
                  </a:lnTo>
                  <a:lnTo>
                    <a:pt x="545964" y="7221921"/>
                  </a:lnTo>
                  <a:lnTo>
                    <a:pt x="516398" y="7275638"/>
                  </a:lnTo>
                  <a:lnTo>
                    <a:pt x="514108" y="7333402"/>
                  </a:lnTo>
                  <a:lnTo>
                    <a:pt x="508512" y="7345463"/>
                  </a:lnTo>
                  <a:lnTo>
                    <a:pt x="438544" y="7356440"/>
                  </a:lnTo>
                  <a:lnTo>
                    <a:pt x="377135" y="7383346"/>
                  </a:lnTo>
                  <a:lnTo>
                    <a:pt x="314823" y="7403974"/>
                  </a:lnTo>
                  <a:lnTo>
                    <a:pt x="251032" y="7414107"/>
                  </a:lnTo>
                  <a:close/>
                </a:path>
                <a:path w="4243070" h="7414259">
                  <a:moveTo>
                    <a:pt x="4208058" y="6020671"/>
                  </a:moveTo>
                  <a:lnTo>
                    <a:pt x="4144035" y="5997375"/>
                  </a:lnTo>
                  <a:lnTo>
                    <a:pt x="4233964" y="5983266"/>
                  </a:lnTo>
                  <a:lnTo>
                    <a:pt x="4242681" y="6005257"/>
                  </a:lnTo>
                  <a:lnTo>
                    <a:pt x="4208058" y="6020671"/>
                  </a:lnTo>
                  <a:close/>
                </a:path>
                <a:path w="4243070" h="7414259">
                  <a:moveTo>
                    <a:pt x="4044813" y="6068482"/>
                  </a:moveTo>
                  <a:lnTo>
                    <a:pt x="3984264" y="6074462"/>
                  </a:lnTo>
                  <a:lnTo>
                    <a:pt x="4051651" y="6063889"/>
                  </a:lnTo>
                  <a:lnTo>
                    <a:pt x="4044813" y="6068482"/>
                  </a:lnTo>
                  <a:close/>
                </a:path>
                <a:path w="4243070" h="7414259">
                  <a:moveTo>
                    <a:pt x="2551323" y="7046737"/>
                  </a:moveTo>
                  <a:lnTo>
                    <a:pt x="2489048" y="7038285"/>
                  </a:lnTo>
                  <a:lnTo>
                    <a:pt x="2433824" y="7034897"/>
                  </a:lnTo>
                  <a:lnTo>
                    <a:pt x="2442956" y="7030771"/>
                  </a:lnTo>
                  <a:lnTo>
                    <a:pt x="2414232" y="6964953"/>
                  </a:lnTo>
                  <a:lnTo>
                    <a:pt x="2343897" y="6954244"/>
                  </a:lnTo>
                  <a:lnTo>
                    <a:pt x="2284069" y="6911736"/>
                  </a:lnTo>
                  <a:lnTo>
                    <a:pt x="3577279" y="6708835"/>
                  </a:lnTo>
                  <a:lnTo>
                    <a:pt x="3570785" y="6719711"/>
                  </a:lnTo>
                  <a:lnTo>
                    <a:pt x="3127495" y="6789262"/>
                  </a:lnTo>
                  <a:lnTo>
                    <a:pt x="3084945" y="6814037"/>
                  </a:lnTo>
                  <a:lnTo>
                    <a:pt x="2709308" y="6872973"/>
                  </a:lnTo>
                  <a:lnTo>
                    <a:pt x="2649108" y="6889625"/>
                  </a:lnTo>
                  <a:lnTo>
                    <a:pt x="2603236" y="6938446"/>
                  </a:lnTo>
                  <a:lnTo>
                    <a:pt x="2594557" y="7006986"/>
                  </a:lnTo>
                  <a:lnTo>
                    <a:pt x="2607621" y="7022911"/>
                  </a:lnTo>
                  <a:lnTo>
                    <a:pt x="2551323" y="7046737"/>
                  </a:lnTo>
                  <a:close/>
                </a:path>
                <a:path w="4243070" h="7414259">
                  <a:moveTo>
                    <a:pt x="1648057" y="7176280"/>
                  </a:moveTo>
                  <a:lnTo>
                    <a:pt x="1589094" y="7183129"/>
                  </a:lnTo>
                  <a:lnTo>
                    <a:pt x="1577584" y="7166545"/>
                  </a:lnTo>
                  <a:lnTo>
                    <a:pt x="1573712" y="7095916"/>
                  </a:lnTo>
                  <a:lnTo>
                    <a:pt x="1505106" y="7078268"/>
                  </a:lnTo>
                  <a:lnTo>
                    <a:pt x="1442335" y="7045002"/>
                  </a:lnTo>
                  <a:lnTo>
                    <a:pt x="2281969" y="6913266"/>
                  </a:lnTo>
                  <a:lnTo>
                    <a:pt x="2256268" y="6932001"/>
                  </a:lnTo>
                  <a:lnTo>
                    <a:pt x="1865545" y="6993305"/>
                  </a:lnTo>
                  <a:lnTo>
                    <a:pt x="1802062" y="7015442"/>
                  </a:lnTo>
                  <a:lnTo>
                    <a:pt x="1789197" y="7081325"/>
                  </a:lnTo>
                  <a:lnTo>
                    <a:pt x="1747383" y="7139905"/>
                  </a:lnTo>
                  <a:lnTo>
                    <a:pt x="1761324" y="7154202"/>
                  </a:lnTo>
                  <a:lnTo>
                    <a:pt x="1706881" y="7162744"/>
                  </a:lnTo>
                  <a:lnTo>
                    <a:pt x="1648057" y="7176280"/>
                  </a:lnTo>
                  <a:close/>
                </a:path>
                <a:path w="4243070" h="7414259">
                  <a:moveTo>
                    <a:pt x="1230003" y="7260841"/>
                  </a:moveTo>
                  <a:lnTo>
                    <a:pt x="1164781" y="7268464"/>
                  </a:lnTo>
                  <a:lnTo>
                    <a:pt x="1175874" y="7229573"/>
                  </a:lnTo>
                  <a:lnTo>
                    <a:pt x="1147389" y="7166326"/>
                  </a:lnTo>
                  <a:lnTo>
                    <a:pt x="1082609" y="7148243"/>
                  </a:lnTo>
                  <a:lnTo>
                    <a:pt x="1021415" y="7111292"/>
                  </a:lnTo>
                  <a:lnTo>
                    <a:pt x="1441826" y="7045330"/>
                  </a:lnTo>
                  <a:lnTo>
                    <a:pt x="1382734" y="7083428"/>
                  </a:lnTo>
                  <a:lnTo>
                    <a:pt x="1353199" y="7141573"/>
                  </a:lnTo>
                  <a:lnTo>
                    <a:pt x="1353397" y="7201720"/>
                  </a:lnTo>
                  <a:lnTo>
                    <a:pt x="1354201" y="7225823"/>
                  </a:lnTo>
                  <a:lnTo>
                    <a:pt x="1287109" y="7236349"/>
                  </a:lnTo>
                  <a:lnTo>
                    <a:pt x="1230003" y="7260841"/>
                  </a:lnTo>
                  <a:close/>
                </a:path>
                <a:path w="4243070" h="7414259">
                  <a:moveTo>
                    <a:pt x="3272674" y="6920223"/>
                  </a:moveTo>
                  <a:lnTo>
                    <a:pt x="3258143" y="6902871"/>
                  </a:lnTo>
                  <a:lnTo>
                    <a:pt x="3239350" y="6846470"/>
                  </a:lnTo>
                  <a:lnTo>
                    <a:pt x="3189162" y="6813383"/>
                  </a:lnTo>
                  <a:lnTo>
                    <a:pt x="3127495" y="6789262"/>
                  </a:lnTo>
                  <a:lnTo>
                    <a:pt x="3570785" y="6719711"/>
                  </a:lnTo>
                  <a:lnTo>
                    <a:pt x="3561590" y="6735111"/>
                  </a:lnTo>
                  <a:lnTo>
                    <a:pt x="3600482" y="6791797"/>
                  </a:lnTo>
                  <a:lnTo>
                    <a:pt x="3576147" y="6852977"/>
                  </a:lnTo>
                  <a:lnTo>
                    <a:pt x="3583176" y="6859454"/>
                  </a:lnTo>
                  <a:lnTo>
                    <a:pt x="3526315" y="6868375"/>
                  </a:lnTo>
                  <a:lnTo>
                    <a:pt x="3510069" y="6874528"/>
                  </a:lnTo>
                  <a:lnTo>
                    <a:pt x="3334949" y="6902003"/>
                  </a:lnTo>
                  <a:lnTo>
                    <a:pt x="3272674" y="6920223"/>
                  </a:lnTo>
                  <a:close/>
                </a:path>
                <a:path w="4243070" h="7414259">
                  <a:moveTo>
                    <a:pt x="744784" y="7329018"/>
                  </a:moveTo>
                  <a:lnTo>
                    <a:pt x="762073" y="7294497"/>
                  </a:lnTo>
                  <a:lnTo>
                    <a:pt x="727678" y="7231348"/>
                  </a:lnTo>
                  <a:lnTo>
                    <a:pt x="668316" y="7197091"/>
                  </a:lnTo>
                  <a:lnTo>
                    <a:pt x="602327" y="7189263"/>
                  </a:lnTo>
                  <a:lnTo>
                    <a:pt x="986911" y="7128923"/>
                  </a:lnTo>
                  <a:lnTo>
                    <a:pt x="957319" y="7144044"/>
                  </a:lnTo>
                  <a:lnTo>
                    <a:pt x="945342" y="7212688"/>
                  </a:lnTo>
                  <a:lnTo>
                    <a:pt x="907124" y="7271739"/>
                  </a:lnTo>
                  <a:lnTo>
                    <a:pt x="908659" y="7273693"/>
                  </a:lnTo>
                  <a:lnTo>
                    <a:pt x="803292" y="7290225"/>
                  </a:lnTo>
                  <a:lnTo>
                    <a:pt x="744784" y="7329018"/>
                  </a:lnTo>
                  <a:close/>
                </a:path>
                <a:path w="4243070" h="7414259">
                  <a:moveTo>
                    <a:pt x="2011250" y="7110185"/>
                  </a:moveTo>
                  <a:lnTo>
                    <a:pt x="2010432" y="7098633"/>
                  </a:lnTo>
                  <a:lnTo>
                    <a:pt x="1974711" y="7046047"/>
                  </a:lnTo>
                  <a:lnTo>
                    <a:pt x="1930095" y="7001732"/>
                  </a:lnTo>
                  <a:lnTo>
                    <a:pt x="1865545" y="6993305"/>
                  </a:lnTo>
                  <a:lnTo>
                    <a:pt x="2256268" y="6932001"/>
                  </a:lnTo>
                  <a:lnTo>
                    <a:pt x="2226513" y="6953692"/>
                  </a:lnTo>
                  <a:lnTo>
                    <a:pt x="2174560" y="7001521"/>
                  </a:lnTo>
                  <a:lnTo>
                    <a:pt x="2196284" y="7069473"/>
                  </a:lnTo>
                  <a:lnTo>
                    <a:pt x="2196391" y="7073847"/>
                  </a:lnTo>
                  <a:lnTo>
                    <a:pt x="2066504" y="7094226"/>
                  </a:lnTo>
                  <a:lnTo>
                    <a:pt x="2011250" y="7110185"/>
                  </a:lnTo>
                  <a:close/>
                </a:path>
                <a:path w="4243070" h="7414259">
                  <a:moveTo>
                    <a:pt x="2911801" y="6983677"/>
                  </a:moveTo>
                  <a:lnTo>
                    <a:pt x="2850666" y="6992523"/>
                  </a:lnTo>
                  <a:lnTo>
                    <a:pt x="2840015" y="6968474"/>
                  </a:lnTo>
                  <a:lnTo>
                    <a:pt x="2837103" y="6897363"/>
                  </a:lnTo>
                  <a:lnTo>
                    <a:pt x="2773232" y="6866588"/>
                  </a:lnTo>
                  <a:lnTo>
                    <a:pt x="2709308" y="6872973"/>
                  </a:lnTo>
                  <a:lnTo>
                    <a:pt x="3084945" y="6814037"/>
                  </a:lnTo>
                  <a:lnTo>
                    <a:pt x="3069560" y="6822995"/>
                  </a:lnTo>
                  <a:lnTo>
                    <a:pt x="3038401" y="6877915"/>
                  </a:lnTo>
                  <a:lnTo>
                    <a:pt x="3045278" y="6936269"/>
                  </a:lnTo>
                  <a:lnTo>
                    <a:pt x="3042533" y="6951071"/>
                  </a:lnTo>
                  <a:lnTo>
                    <a:pt x="2969433" y="6962540"/>
                  </a:lnTo>
                  <a:lnTo>
                    <a:pt x="2911801" y="6983677"/>
                  </a:lnTo>
                  <a:close/>
                </a:path>
                <a:path w="4243070" h="7414259">
                  <a:moveTo>
                    <a:pt x="932960" y="7304630"/>
                  </a:moveTo>
                  <a:lnTo>
                    <a:pt x="867666" y="7312057"/>
                  </a:lnTo>
                  <a:lnTo>
                    <a:pt x="803292" y="7290225"/>
                  </a:lnTo>
                  <a:lnTo>
                    <a:pt x="908659" y="7273693"/>
                  </a:lnTo>
                  <a:lnTo>
                    <a:pt x="932960" y="7304630"/>
                  </a:lnTo>
                  <a:close/>
                </a:path>
                <a:path w="4243070" h="7414259">
                  <a:moveTo>
                    <a:pt x="2197256" y="7109206"/>
                  </a:moveTo>
                  <a:lnTo>
                    <a:pt x="2127383" y="7093786"/>
                  </a:lnTo>
                  <a:lnTo>
                    <a:pt x="2066504" y="7094226"/>
                  </a:lnTo>
                  <a:lnTo>
                    <a:pt x="2196391" y="7073847"/>
                  </a:lnTo>
                  <a:lnTo>
                    <a:pt x="2197256" y="7109206"/>
                  </a:lnTo>
                  <a:close/>
                </a:path>
                <a:path w="4243070" h="7414259">
                  <a:moveTo>
                    <a:pt x="3589515" y="6865293"/>
                  </a:moveTo>
                  <a:lnTo>
                    <a:pt x="3526315" y="6868375"/>
                  </a:lnTo>
                  <a:lnTo>
                    <a:pt x="3583176" y="6859454"/>
                  </a:lnTo>
                  <a:lnTo>
                    <a:pt x="3589515" y="6865293"/>
                  </a:lnTo>
                  <a:close/>
                </a:path>
                <a:path w="4243070" h="7414259">
                  <a:moveTo>
                    <a:pt x="503952" y="7355290"/>
                  </a:moveTo>
                  <a:lnTo>
                    <a:pt x="438544" y="7356440"/>
                  </a:lnTo>
                  <a:lnTo>
                    <a:pt x="508512" y="7345463"/>
                  </a:lnTo>
                  <a:lnTo>
                    <a:pt x="503952" y="7355290"/>
                  </a:lnTo>
                  <a:close/>
                </a:path>
                <a:path w="4243070" h="7414259">
                  <a:moveTo>
                    <a:pt x="3401337" y="6908155"/>
                  </a:moveTo>
                  <a:lnTo>
                    <a:pt x="3334949" y="6902003"/>
                  </a:lnTo>
                  <a:lnTo>
                    <a:pt x="3510069" y="6874528"/>
                  </a:lnTo>
                  <a:lnTo>
                    <a:pt x="3464326" y="6891851"/>
                  </a:lnTo>
                  <a:lnTo>
                    <a:pt x="3401337" y="6908155"/>
                  </a:lnTo>
                  <a:close/>
                </a:path>
                <a:path w="4243070" h="7414259">
                  <a:moveTo>
                    <a:pt x="3038096" y="6975003"/>
                  </a:moveTo>
                  <a:lnTo>
                    <a:pt x="2969433" y="6962540"/>
                  </a:lnTo>
                  <a:lnTo>
                    <a:pt x="3042533" y="6951071"/>
                  </a:lnTo>
                  <a:lnTo>
                    <a:pt x="3038096" y="6975003"/>
                  </a:lnTo>
                  <a:close/>
                </a:path>
                <a:path w="4243070" h="7414259">
                  <a:moveTo>
                    <a:pt x="1769801" y="7162894"/>
                  </a:moveTo>
                  <a:lnTo>
                    <a:pt x="1706881" y="7162744"/>
                  </a:lnTo>
                  <a:lnTo>
                    <a:pt x="1761324" y="7154202"/>
                  </a:lnTo>
                  <a:lnTo>
                    <a:pt x="1769801" y="7162894"/>
                  </a:lnTo>
                  <a:close/>
                </a:path>
                <a:path w="4243070" h="7414259">
                  <a:moveTo>
                    <a:pt x="1354672" y="7239955"/>
                  </a:moveTo>
                  <a:lnTo>
                    <a:pt x="1287109" y="7236349"/>
                  </a:lnTo>
                  <a:lnTo>
                    <a:pt x="1354201" y="7225823"/>
                  </a:lnTo>
                  <a:lnTo>
                    <a:pt x="1354672" y="7239955"/>
                  </a:lnTo>
                  <a:close/>
                </a:path>
              </a:pathLst>
            </a:custGeom>
            <a:solidFill>
              <a:srgbClr val="AC9472">
                <a:alpha val="297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0"/>
              <a:ext cx="4204970" cy="7388225"/>
            </a:xfrm>
            <a:custGeom>
              <a:avLst/>
              <a:gdLst/>
              <a:ahLst/>
              <a:cxnLst/>
              <a:rect l="l" t="t" r="r" b="b"/>
              <a:pathLst>
                <a:path w="4204970" h="7388225">
                  <a:moveTo>
                    <a:pt x="259126" y="7385419"/>
                  </a:moveTo>
                  <a:lnTo>
                    <a:pt x="200315" y="7387688"/>
                  </a:lnTo>
                  <a:lnTo>
                    <a:pt x="194910" y="7322600"/>
                  </a:lnTo>
                  <a:lnTo>
                    <a:pt x="191871" y="7260455"/>
                  </a:lnTo>
                  <a:lnTo>
                    <a:pt x="162038" y="7206572"/>
                  </a:lnTo>
                  <a:lnTo>
                    <a:pt x="140523" y="7149727"/>
                  </a:lnTo>
                  <a:lnTo>
                    <a:pt x="90482" y="7109121"/>
                  </a:lnTo>
                  <a:lnTo>
                    <a:pt x="71612" y="7050122"/>
                  </a:lnTo>
                  <a:lnTo>
                    <a:pt x="17215" y="7017405"/>
                  </a:lnTo>
                  <a:lnTo>
                    <a:pt x="0" y="6990085"/>
                  </a:lnTo>
                  <a:lnTo>
                    <a:pt x="0" y="0"/>
                  </a:lnTo>
                  <a:lnTo>
                    <a:pt x="3268596" y="0"/>
                  </a:lnTo>
                  <a:lnTo>
                    <a:pt x="3277174" y="16271"/>
                  </a:lnTo>
                  <a:lnTo>
                    <a:pt x="3289694" y="74154"/>
                  </a:lnTo>
                  <a:lnTo>
                    <a:pt x="3271887" y="136795"/>
                  </a:lnTo>
                  <a:lnTo>
                    <a:pt x="3288059" y="194188"/>
                  </a:lnTo>
                  <a:lnTo>
                    <a:pt x="3284168" y="254687"/>
                  </a:lnTo>
                  <a:lnTo>
                    <a:pt x="3307371" y="310935"/>
                  </a:lnTo>
                  <a:lnTo>
                    <a:pt x="3324785" y="368051"/>
                  </a:lnTo>
                  <a:lnTo>
                    <a:pt x="3334960" y="426302"/>
                  </a:lnTo>
                  <a:lnTo>
                    <a:pt x="3329775" y="487004"/>
                  </a:lnTo>
                  <a:lnTo>
                    <a:pt x="3367659" y="540701"/>
                  </a:lnTo>
                  <a:lnTo>
                    <a:pt x="3364666" y="600852"/>
                  </a:lnTo>
                  <a:lnTo>
                    <a:pt x="3379103" y="658269"/>
                  </a:lnTo>
                  <a:lnTo>
                    <a:pt x="3372969" y="718996"/>
                  </a:lnTo>
                  <a:lnTo>
                    <a:pt x="3405351" y="773804"/>
                  </a:lnTo>
                  <a:lnTo>
                    <a:pt x="3375269" y="838495"/>
                  </a:lnTo>
                  <a:lnTo>
                    <a:pt x="3417188" y="891766"/>
                  </a:lnTo>
                  <a:lnTo>
                    <a:pt x="3424041" y="950497"/>
                  </a:lnTo>
                  <a:lnTo>
                    <a:pt x="3434042" y="1008692"/>
                  </a:lnTo>
                  <a:lnTo>
                    <a:pt x="3425892" y="1069777"/>
                  </a:lnTo>
                  <a:lnTo>
                    <a:pt x="3458787" y="1124422"/>
                  </a:lnTo>
                  <a:lnTo>
                    <a:pt x="3452557" y="1185329"/>
                  </a:lnTo>
                  <a:lnTo>
                    <a:pt x="3463237" y="1243625"/>
                  </a:lnTo>
                  <a:lnTo>
                    <a:pt x="3483777" y="1300333"/>
                  </a:lnTo>
                  <a:lnTo>
                    <a:pt x="3462208" y="1363565"/>
                  </a:lnTo>
                  <a:lnTo>
                    <a:pt x="3483308" y="1420143"/>
                  </a:lnTo>
                  <a:lnTo>
                    <a:pt x="3482059" y="1480311"/>
                  </a:lnTo>
                  <a:lnTo>
                    <a:pt x="3516718" y="1534845"/>
                  </a:lnTo>
                  <a:lnTo>
                    <a:pt x="3498437" y="1597643"/>
                  </a:lnTo>
                  <a:lnTo>
                    <a:pt x="3525009" y="1653446"/>
                  </a:lnTo>
                  <a:lnTo>
                    <a:pt x="3535129" y="1711871"/>
                  </a:lnTo>
                  <a:lnTo>
                    <a:pt x="3544959" y="1770300"/>
                  </a:lnTo>
                  <a:lnTo>
                    <a:pt x="3533693" y="1832122"/>
                  </a:lnTo>
                  <a:lnTo>
                    <a:pt x="3567180" y="1886840"/>
                  </a:lnTo>
                  <a:lnTo>
                    <a:pt x="3574313" y="1945776"/>
                  </a:lnTo>
                  <a:lnTo>
                    <a:pt x="3560475" y="2007836"/>
                  </a:lnTo>
                  <a:lnTo>
                    <a:pt x="3574053" y="2065594"/>
                  </a:lnTo>
                  <a:lnTo>
                    <a:pt x="3615687" y="2119158"/>
                  </a:lnTo>
                  <a:lnTo>
                    <a:pt x="3597170" y="2182034"/>
                  </a:lnTo>
                  <a:lnTo>
                    <a:pt x="3620526" y="2238466"/>
                  </a:lnTo>
                  <a:lnTo>
                    <a:pt x="3643281" y="2295033"/>
                  </a:lnTo>
                  <a:lnTo>
                    <a:pt x="3636666" y="2356126"/>
                  </a:lnTo>
                  <a:lnTo>
                    <a:pt x="3635043" y="2416559"/>
                  </a:lnTo>
                  <a:lnTo>
                    <a:pt x="3670360" y="2471321"/>
                  </a:lnTo>
                  <a:lnTo>
                    <a:pt x="3650270" y="2534735"/>
                  </a:lnTo>
                  <a:lnTo>
                    <a:pt x="3662648" y="2592764"/>
                  </a:lnTo>
                  <a:lnTo>
                    <a:pt x="3696228" y="2647550"/>
                  </a:lnTo>
                  <a:lnTo>
                    <a:pt x="3682950" y="2709481"/>
                  </a:lnTo>
                  <a:lnTo>
                    <a:pt x="3708498" y="2765361"/>
                  </a:lnTo>
                  <a:lnTo>
                    <a:pt x="3688538" y="2828547"/>
                  </a:lnTo>
                  <a:lnTo>
                    <a:pt x="3712764" y="2884718"/>
                  </a:lnTo>
                  <a:lnTo>
                    <a:pt x="3713589" y="2944643"/>
                  </a:lnTo>
                  <a:lnTo>
                    <a:pt x="3752271" y="2998670"/>
                  </a:lnTo>
                  <a:lnTo>
                    <a:pt x="3733201" y="3061717"/>
                  </a:lnTo>
                  <a:lnTo>
                    <a:pt x="3759595" y="3117713"/>
                  </a:lnTo>
                  <a:lnTo>
                    <a:pt x="3768223" y="3176662"/>
                  </a:lnTo>
                  <a:lnTo>
                    <a:pt x="3778381" y="3235330"/>
                  </a:lnTo>
                  <a:lnTo>
                    <a:pt x="3777368" y="3323417"/>
                  </a:lnTo>
                  <a:lnTo>
                    <a:pt x="3786888" y="3381191"/>
                  </a:lnTo>
                  <a:lnTo>
                    <a:pt x="3814963" y="3436012"/>
                  </a:lnTo>
                  <a:lnTo>
                    <a:pt x="3804825" y="3496829"/>
                  </a:lnTo>
                  <a:lnTo>
                    <a:pt x="3806898" y="3555730"/>
                  </a:lnTo>
                  <a:lnTo>
                    <a:pt x="3839057" y="3609911"/>
                  </a:lnTo>
                  <a:lnTo>
                    <a:pt x="3854852" y="3666742"/>
                  </a:lnTo>
                  <a:lnTo>
                    <a:pt x="3843027" y="3727906"/>
                  </a:lnTo>
                  <a:lnTo>
                    <a:pt x="3858451" y="3784753"/>
                  </a:lnTo>
                  <a:lnTo>
                    <a:pt x="3860323" y="3843686"/>
                  </a:lnTo>
                  <a:lnTo>
                    <a:pt x="3873240" y="3900927"/>
                  </a:lnTo>
                  <a:lnTo>
                    <a:pt x="3878110" y="3959430"/>
                  </a:lnTo>
                  <a:lnTo>
                    <a:pt x="3904697" y="4014278"/>
                  </a:lnTo>
                  <a:lnTo>
                    <a:pt x="3914267" y="4071837"/>
                  </a:lnTo>
                  <a:lnTo>
                    <a:pt x="3930717" y="4128358"/>
                  </a:lnTo>
                  <a:lnTo>
                    <a:pt x="3933789" y="4187020"/>
                  </a:lnTo>
                  <a:lnTo>
                    <a:pt x="3925476" y="4247591"/>
                  </a:lnTo>
                  <a:lnTo>
                    <a:pt x="3921745" y="4307527"/>
                  </a:lnTo>
                  <a:lnTo>
                    <a:pt x="3936158" y="4364533"/>
                  </a:lnTo>
                  <a:lnTo>
                    <a:pt x="3937700" y="4423476"/>
                  </a:lnTo>
                  <a:lnTo>
                    <a:pt x="3984289" y="4475351"/>
                  </a:lnTo>
                  <a:lnTo>
                    <a:pt x="3966218" y="4537371"/>
                  </a:lnTo>
                  <a:lnTo>
                    <a:pt x="3983651" y="4593821"/>
                  </a:lnTo>
                  <a:lnTo>
                    <a:pt x="4003287" y="4650049"/>
                  </a:lnTo>
                  <a:lnTo>
                    <a:pt x="3983186" y="4712595"/>
                  </a:lnTo>
                  <a:lnTo>
                    <a:pt x="4006374" y="4768224"/>
                  </a:lnTo>
                  <a:lnTo>
                    <a:pt x="4008696" y="4827127"/>
                  </a:lnTo>
                  <a:lnTo>
                    <a:pt x="4018662" y="4884832"/>
                  </a:lnTo>
                  <a:lnTo>
                    <a:pt x="4038230" y="4941153"/>
                  </a:lnTo>
                  <a:lnTo>
                    <a:pt x="4031951" y="5001489"/>
                  </a:lnTo>
                  <a:lnTo>
                    <a:pt x="4076457" y="5053815"/>
                  </a:lnTo>
                  <a:lnTo>
                    <a:pt x="4073697" y="5113598"/>
                  </a:lnTo>
                  <a:lnTo>
                    <a:pt x="4090278" y="5170430"/>
                  </a:lnTo>
                  <a:lnTo>
                    <a:pt x="4104300" y="5227581"/>
                  </a:lnTo>
                  <a:lnTo>
                    <a:pt x="4091848" y="5288968"/>
                  </a:lnTo>
                  <a:lnTo>
                    <a:pt x="4084565" y="5349502"/>
                  </a:lnTo>
                  <a:lnTo>
                    <a:pt x="4098599" y="5406734"/>
                  </a:lnTo>
                  <a:lnTo>
                    <a:pt x="4105046" y="5464990"/>
                  </a:lnTo>
                  <a:lnTo>
                    <a:pt x="4125202" y="5521095"/>
                  </a:lnTo>
                  <a:lnTo>
                    <a:pt x="4148543" y="5576907"/>
                  </a:lnTo>
                  <a:lnTo>
                    <a:pt x="4160023" y="5634498"/>
                  </a:lnTo>
                  <a:lnTo>
                    <a:pt x="4170222" y="5692373"/>
                  </a:lnTo>
                  <a:lnTo>
                    <a:pt x="4181641" y="5750097"/>
                  </a:lnTo>
                  <a:lnTo>
                    <a:pt x="4189771" y="5808255"/>
                  </a:lnTo>
                  <a:lnTo>
                    <a:pt x="4202005" y="5865893"/>
                  </a:lnTo>
                  <a:lnTo>
                    <a:pt x="4178308" y="5929292"/>
                  </a:lnTo>
                  <a:lnTo>
                    <a:pt x="4203971" y="5984410"/>
                  </a:lnTo>
                  <a:lnTo>
                    <a:pt x="4083237" y="6003353"/>
                  </a:lnTo>
                  <a:lnTo>
                    <a:pt x="4033866" y="6042285"/>
                  </a:lnTo>
                  <a:lnTo>
                    <a:pt x="3973106" y="6052729"/>
                  </a:lnTo>
                  <a:lnTo>
                    <a:pt x="3938527" y="6092945"/>
                  </a:lnTo>
                  <a:lnTo>
                    <a:pt x="3862700" y="6104842"/>
                  </a:lnTo>
                  <a:lnTo>
                    <a:pt x="3830250" y="6161042"/>
                  </a:lnTo>
                  <a:lnTo>
                    <a:pt x="3793960" y="6208609"/>
                  </a:lnTo>
                  <a:lnTo>
                    <a:pt x="3752925" y="6250499"/>
                  </a:lnTo>
                  <a:lnTo>
                    <a:pt x="3709164" y="6291120"/>
                  </a:lnTo>
                  <a:lnTo>
                    <a:pt x="3657188" y="6328764"/>
                  </a:lnTo>
                  <a:lnTo>
                    <a:pt x="3658884" y="6398202"/>
                  </a:lnTo>
                  <a:lnTo>
                    <a:pt x="3618943" y="6444684"/>
                  </a:lnTo>
                  <a:lnTo>
                    <a:pt x="3595596" y="6499747"/>
                  </a:lnTo>
                  <a:lnTo>
                    <a:pt x="3561519" y="6552971"/>
                  </a:lnTo>
                  <a:lnTo>
                    <a:pt x="3553857" y="6613730"/>
                  </a:lnTo>
                  <a:lnTo>
                    <a:pt x="3576061" y="6676555"/>
                  </a:lnTo>
                  <a:lnTo>
                    <a:pt x="3573224" y="6688887"/>
                  </a:lnTo>
                  <a:lnTo>
                    <a:pt x="597082" y="7155834"/>
                  </a:lnTo>
                  <a:lnTo>
                    <a:pt x="557648" y="7210562"/>
                  </a:lnTo>
                  <a:lnTo>
                    <a:pt x="505183" y="7231094"/>
                  </a:lnTo>
                  <a:lnTo>
                    <a:pt x="489081" y="7284274"/>
                  </a:lnTo>
                  <a:lnTo>
                    <a:pt x="484371" y="7335459"/>
                  </a:lnTo>
                  <a:lnTo>
                    <a:pt x="312854" y="7362369"/>
                  </a:lnTo>
                  <a:lnTo>
                    <a:pt x="259126" y="7385419"/>
                  </a:lnTo>
                  <a:close/>
                </a:path>
                <a:path w="4204970" h="7388225">
                  <a:moveTo>
                    <a:pt x="4147227" y="6011122"/>
                  </a:moveTo>
                  <a:lnTo>
                    <a:pt x="4083237" y="6003353"/>
                  </a:lnTo>
                  <a:lnTo>
                    <a:pt x="4203971" y="5984410"/>
                  </a:lnTo>
                  <a:lnTo>
                    <a:pt x="4204492" y="5985529"/>
                  </a:lnTo>
                  <a:lnTo>
                    <a:pt x="4147227" y="6011122"/>
                  </a:lnTo>
                  <a:close/>
                </a:path>
                <a:path w="4204970" h="7388225">
                  <a:moveTo>
                    <a:pt x="3931900" y="6100653"/>
                  </a:moveTo>
                  <a:lnTo>
                    <a:pt x="3862700" y="6104842"/>
                  </a:lnTo>
                  <a:lnTo>
                    <a:pt x="3938527" y="6092945"/>
                  </a:lnTo>
                  <a:lnTo>
                    <a:pt x="3931900" y="6100653"/>
                  </a:lnTo>
                  <a:close/>
                </a:path>
                <a:path w="4204970" h="7388225">
                  <a:moveTo>
                    <a:pt x="762352" y="7306837"/>
                  </a:moveTo>
                  <a:lnTo>
                    <a:pt x="737335" y="7246151"/>
                  </a:lnTo>
                  <a:lnTo>
                    <a:pt x="699909" y="7209902"/>
                  </a:lnTo>
                  <a:lnTo>
                    <a:pt x="658585" y="7166230"/>
                  </a:lnTo>
                  <a:lnTo>
                    <a:pt x="597082" y="7155834"/>
                  </a:lnTo>
                  <a:lnTo>
                    <a:pt x="3573224" y="6688887"/>
                  </a:lnTo>
                  <a:lnTo>
                    <a:pt x="3572245" y="6693141"/>
                  </a:lnTo>
                  <a:lnTo>
                    <a:pt x="2702503" y="6829601"/>
                  </a:lnTo>
                  <a:lnTo>
                    <a:pt x="2699565" y="6831677"/>
                  </a:lnTo>
                  <a:lnTo>
                    <a:pt x="1860833" y="6963271"/>
                  </a:lnTo>
                  <a:lnTo>
                    <a:pt x="1819319" y="6984695"/>
                  </a:lnTo>
                  <a:lnTo>
                    <a:pt x="1500348" y="7034740"/>
                  </a:lnTo>
                  <a:lnTo>
                    <a:pt x="1460674" y="7047716"/>
                  </a:lnTo>
                  <a:lnTo>
                    <a:pt x="966752" y="7125211"/>
                  </a:lnTo>
                  <a:lnTo>
                    <a:pt x="934842" y="7171386"/>
                  </a:lnTo>
                  <a:lnTo>
                    <a:pt x="889018" y="7213117"/>
                  </a:lnTo>
                  <a:lnTo>
                    <a:pt x="899604" y="7261364"/>
                  </a:lnTo>
                  <a:lnTo>
                    <a:pt x="830989" y="7272129"/>
                  </a:lnTo>
                  <a:lnTo>
                    <a:pt x="762352" y="7306837"/>
                  </a:lnTo>
                  <a:close/>
                </a:path>
                <a:path w="4204970" h="7388225">
                  <a:moveTo>
                    <a:pt x="2866535" y="6981957"/>
                  </a:moveTo>
                  <a:lnTo>
                    <a:pt x="2854339" y="6908451"/>
                  </a:lnTo>
                  <a:lnTo>
                    <a:pt x="2800645" y="6885232"/>
                  </a:lnTo>
                  <a:lnTo>
                    <a:pt x="2760407" y="6848224"/>
                  </a:lnTo>
                  <a:lnTo>
                    <a:pt x="2702503" y="6829601"/>
                  </a:lnTo>
                  <a:lnTo>
                    <a:pt x="3572245" y="6693141"/>
                  </a:lnTo>
                  <a:lnTo>
                    <a:pt x="3572067" y="6693915"/>
                  </a:lnTo>
                  <a:lnTo>
                    <a:pt x="3123576" y="6764281"/>
                  </a:lnTo>
                  <a:lnTo>
                    <a:pt x="3068199" y="6789494"/>
                  </a:lnTo>
                  <a:lnTo>
                    <a:pt x="3022988" y="6829060"/>
                  </a:lnTo>
                  <a:lnTo>
                    <a:pt x="3023701" y="6890120"/>
                  </a:lnTo>
                  <a:lnTo>
                    <a:pt x="3011573" y="6942717"/>
                  </a:lnTo>
                  <a:lnTo>
                    <a:pt x="2937729" y="6954303"/>
                  </a:lnTo>
                  <a:lnTo>
                    <a:pt x="2866535" y="6981957"/>
                  </a:lnTo>
                  <a:close/>
                </a:path>
                <a:path w="4204970" h="7388225">
                  <a:moveTo>
                    <a:pt x="3288048" y="6906504"/>
                  </a:moveTo>
                  <a:lnTo>
                    <a:pt x="3260060" y="6851711"/>
                  </a:lnTo>
                  <a:lnTo>
                    <a:pt x="3243084" y="6789722"/>
                  </a:lnTo>
                  <a:lnTo>
                    <a:pt x="3177002" y="6800049"/>
                  </a:lnTo>
                  <a:lnTo>
                    <a:pt x="3123576" y="6764281"/>
                  </a:lnTo>
                  <a:lnTo>
                    <a:pt x="3572067" y="6693915"/>
                  </a:lnTo>
                  <a:lnTo>
                    <a:pt x="3562586" y="6735121"/>
                  </a:lnTo>
                  <a:lnTo>
                    <a:pt x="3572150" y="6793965"/>
                  </a:lnTo>
                  <a:lnTo>
                    <a:pt x="3564405" y="6844921"/>
                  </a:lnTo>
                  <a:lnTo>
                    <a:pt x="3511629" y="6853202"/>
                  </a:lnTo>
                  <a:lnTo>
                    <a:pt x="3492092" y="6859663"/>
                  </a:lnTo>
                  <a:lnTo>
                    <a:pt x="3344534" y="6882815"/>
                  </a:lnTo>
                  <a:lnTo>
                    <a:pt x="3288048" y="6906504"/>
                  </a:lnTo>
                  <a:close/>
                </a:path>
                <a:path w="4204970" h="7388225">
                  <a:moveTo>
                    <a:pt x="2025309" y="7107896"/>
                  </a:moveTo>
                  <a:lnTo>
                    <a:pt x="2006749" y="7044002"/>
                  </a:lnTo>
                  <a:lnTo>
                    <a:pt x="1964660" y="7009189"/>
                  </a:lnTo>
                  <a:lnTo>
                    <a:pt x="1918161" y="6981653"/>
                  </a:lnTo>
                  <a:lnTo>
                    <a:pt x="1860833" y="6963271"/>
                  </a:lnTo>
                  <a:lnTo>
                    <a:pt x="2699565" y="6831677"/>
                  </a:lnTo>
                  <a:lnTo>
                    <a:pt x="2659716" y="6859838"/>
                  </a:lnTo>
                  <a:lnTo>
                    <a:pt x="2285147" y="6918607"/>
                  </a:lnTo>
                  <a:lnTo>
                    <a:pt x="2234518" y="6935000"/>
                  </a:lnTo>
                  <a:lnTo>
                    <a:pt x="2183784" y="6963130"/>
                  </a:lnTo>
                  <a:lnTo>
                    <a:pt x="2173687" y="7020254"/>
                  </a:lnTo>
                  <a:lnTo>
                    <a:pt x="2161564" y="7062247"/>
                  </a:lnTo>
                  <a:lnTo>
                    <a:pt x="2093694" y="7072896"/>
                  </a:lnTo>
                  <a:lnTo>
                    <a:pt x="2025309" y="7107896"/>
                  </a:lnTo>
                  <a:close/>
                </a:path>
                <a:path w="4204970" h="7388225">
                  <a:moveTo>
                    <a:pt x="1677739" y="7170836"/>
                  </a:moveTo>
                  <a:lnTo>
                    <a:pt x="1603990" y="7177189"/>
                  </a:lnTo>
                  <a:lnTo>
                    <a:pt x="1591802" y="7106373"/>
                  </a:lnTo>
                  <a:lnTo>
                    <a:pt x="1548509" y="7068642"/>
                  </a:lnTo>
                  <a:lnTo>
                    <a:pt x="1500348" y="7034740"/>
                  </a:lnTo>
                  <a:lnTo>
                    <a:pt x="1819319" y="6984695"/>
                  </a:lnTo>
                  <a:lnTo>
                    <a:pt x="1807325" y="6990884"/>
                  </a:lnTo>
                  <a:lnTo>
                    <a:pt x="1752902" y="7021912"/>
                  </a:lnTo>
                  <a:lnTo>
                    <a:pt x="1757939" y="7087554"/>
                  </a:lnTo>
                  <a:lnTo>
                    <a:pt x="1745765" y="7145170"/>
                  </a:lnTo>
                  <a:lnTo>
                    <a:pt x="1677739" y="7170836"/>
                  </a:lnTo>
                  <a:close/>
                </a:path>
                <a:path w="4204970" h="7388225">
                  <a:moveTo>
                    <a:pt x="1315382" y="7190497"/>
                  </a:moveTo>
                  <a:lnTo>
                    <a:pt x="1250863" y="7199170"/>
                  </a:lnTo>
                  <a:lnTo>
                    <a:pt x="1186873" y="7209210"/>
                  </a:lnTo>
                  <a:lnTo>
                    <a:pt x="1182148" y="7165511"/>
                  </a:lnTo>
                  <a:lnTo>
                    <a:pt x="1116060" y="7150450"/>
                  </a:lnTo>
                  <a:lnTo>
                    <a:pt x="1076188" y="7113922"/>
                  </a:lnTo>
                  <a:lnTo>
                    <a:pt x="1023064" y="7121801"/>
                  </a:lnTo>
                  <a:lnTo>
                    <a:pt x="966752" y="7125211"/>
                  </a:lnTo>
                  <a:lnTo>
                    <a:pt x="1460674" y="7047716"/>
                  </a:lnTo>
                  <a:lnTo>
                    <a:pt x="1443636" y="7053288"/>
                  </a:lnTo>
                  <a:lnTo>
                    <a:pt x="1394390" y="7070044"/>
                  </a:lnTo>
                  <a:lnTo>
                    <a:pt x="1354023" y="7104044"/>
                  </a:lnTo>
                  <a:lnTo>
                    <a:pt x="1344177" y="7155372"/>
                  </a:lnTo>
                  <a:lnTo>
                    <a:pt x="1316745" y="7188833"/>
                  </a:lnTo>
                  <a:lnTo>
                    <a:pt x="1250863" y="7199170"/>
                  </a:lnTo>
                  <a:lnTo>
                    <a:pt x="1316277" y="7189404"/>
                  </a:lnTo>
                  <a:lnTo>
                    <a:pt x="1315382" y="7190497"/>
                  </a:lnTo>
                  <a:close/>
                </a:path>
                <a:path w="4204970" h="7388225">
                  <a:moveTo>
                    <a:pt x="2519701" y="7039025"/>
                  </a:moveTo>
                  <a:lnTo>
                    <a:pt x="2445600" y="7047628"/>
                  </a:lnTo>
                  <a:lnTo>
                    <a:pt x="2425555" y="6979287"/>
                  </a:lnTo>
                  <a:lnTo>
                    <a:pt x="2399632" y="6923922"/>
                  </a:lnTo>
                  <a:lnTo>
                    <a:pt x="2336555" y="6926197"/>
                  </a:lnTo>
                  <a:lnTo>
                    <a:pt x="2285147" y="6918607"/>
                  </a:lnTo>
                  <a:lnTo>
                    <a:pt x="2659716" y="6859838"/>
                  </a:lnTo>
                  <a:lnTo>
                    <a:pt x="2652860" y="6864683"/>
                  </a:lnTo>
                  <a:lnTo>
                    <a:pt x="2627191" y="6913399"/>
                  </a:lnTo>
                  <a:lnTo>
                    <a:pt x="2586247" y="6952170"/>
                  </a:lnTo>
                  <a:lnTo>
                    <a:pt x="2577875" y="6991504"/>
                  </a:lnTo>
                  <a:lnTo>
                    <a:pt x="2519701" y="7039025"/>
                  </a:lnTo>
                  <a:close/>
                </a:path>
                <a:path w="4204970" h="7388225">
                  <a:moveTo>
                    <a:pt x="2160587" y="7065631"/>
                  </a:moveTo>
                  <a:lnTo>
                    <a:pt x="2093694" y="7072896"/>
                  </a:lnTo>
                  <a:lnTo>
                    <a:pt x="2161564" y="7062247"/>
                  </a:lnTo>
                  <a:lnTo>
                    <a:pt x="2160587" y="7065631"/>
                  </a:lnTo>
                  <a:close/>
                </a:path>
                <a:path w="4204970" h="7388225">
                  <a:moveTo>
                    <a:pt x="902397" y="7274096"/>
                  </a:moveTo>
                  <a:lnTo>
                    <a:pt x="830989" y="7272129"/>
                  </a:lnTo>
                  <a:lnTo>
                    <a:pt x="899604" y="7261364"/>
                  </a:lnTo>
                  <a:lnTo>
                    <a:pt x="902397" y="7274096"/>
                  </a:lnTo>
                  <a:close/>
                </a:path>
                <a:path w="4204970" h="7388225">
                  <a:moveTo>
                    <a:pt x="3564321" y="6845473"/>
                  </a:moveTo>
                  <a:lnTo>
                    <a:pt x="3511629" y="6853202"/>
                  </a:lnTo>
                  <a:lnTo>
                    <a:pt x="3564405" y="6844921"/>
                  </a:lnTo>
                  <a:lnTo>
                    <a:pt x="3564321" y="6845473"/>
                  </a:lnTo>
                  <a:close/>
                </a:path>
                <a:path w="4204970" h="7388225">
                  <a:moveTo>
                    <a:pt x="3402326" y="6885676"/>
                  </a:moveTo>
                  <a:lnTo>
                    <a:pt x="3344534" y="6882815"/>
                  </a:lnTo>
                  <a:lnTo>
                    <a:pt x="3492092" y="6859663"/>
                  </a:lnTo>
                  <a:lnTo>
                    <a:pt x="3457311" y="6871167"/>
                  </a:lnTo>
                  <a:lnTo>
                    <a:pt x="3402326" y="6885676"/>
                  </a:lnTo>
                  <a:close/>
                </a:path>
                <a:path w="4204970" h="7388225">
                  <a:moveTo>
                    <a:pt x="427579" y="7364457"/>
                  </a:moveTo>
                  <a:lnTo>
                    <a:pt x="369588" y="7359017"/>
                  </a:lnTo>
                  <a:lnTo>
                    <a:pt x="312854" y="7362369"/>
                  </a:lnTo>
                  <a:lnTo>
                    <a:pt x="484371" y="7335459"/>
                  </a:lnTo>
                  <a:lnTo>
                    <a:pt x="483582" y="7344031"/>
                  </a:lnTo>
                  <a:lnTo>
                    <a:pt x="427579" y="7364457"/>
                  </a:lnTo>
                  <a:close/>
                </a:path>
                <a:path w="4204970" h="7388225">
                  <a:moveTo>
                    <a:pt x="3009918" y="6949893"/>
                  </a:moveTo>
                  <a:lnTo>
                    <a:pt x="2937729" y="6954303"/>
                  </a:lnTo>
                  <a:lnTo>
                    <a:pt x="3011573" y="6942717"/>
                  </a:lnTo>
                  <a:lnTo>
                    <a:pt x="3009918" y="6949893"/>
                  </a:lnTo>
                  <a:close/>
                </a:path>
              </a:pathLst>
            </a:custGeom>
            <a:solidFill>
              <a:srgbClr val="DAD0B3">
                <a:alpha val="297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0"/>
              <a:ext cx="4149725" cy="7351395"/>
            </a:xfrm>
            <a:custGeom>
              <a:avLst/>
              <a:gdLst/>
              <a:ahLst/>
              <a:cxnLst/>
              <a:rect l="l" t="t" r="r" b="b"/>
              <a:pathLst>
                <a:path w="4149725" h="7351395">
                  <a:moveTo>
                    <a:pt x="2328125" y="4561784"/>
                  </a:moveTo>
                  <a:lnTo>
                    <a:pt x="2320166" y="4562537"/>
                  </a:lnTo>
                  <a:lnTo>
                    <a:pt x="2314449" y="4558916"/>
                  </a:lnTo>
                  <a:lnTo>
                    <a:pt x="2309354" y="4551602"/>
                  </a:lnTo>
                  <a:lnTo>
                    <a:pt x="2304648" y="4542875"/>
                  </a:lnTo>
                  <a:lnTo>
                    <a:pt x="2299816" y="4534502"/>
                  </a:lnTo>
                  <a:lnTo>
                    <a:pt x="2305517" y="4527170"/>
                  </a:lnTo>
                  <a:lnTo>
                    <a:pt x="2311197" y="4519333"/>
                  </a:lnTo>
                  <a:lnTo>
                    <a:pt x="2316940" y="4513032"/>
                  </a:lnTo>
                  <a:lnTo>
                    <a:pt x="2322827" y="4510307"/>
                  </a:lnTo>
                  <a:lnTo>
                    <a:pt x="2337191" y="4512323"/>
                  </a:lnTo>
                  <a:lnTo>
                    <a:pt x="2347460" y="4519261"/>
                  </a:lnTo>
                  <a:lnTo>
                    <a:pt x="2352190" y="4530453"/>
                  </a:lnTo>
                  <a:lnTo>
                    <a:pt x="2349935" y="4545235"/>
                  </a:lnTo>
                  <a:lnTo>
                    <a:pt x="2345123" y="4551924"/>
                  </a:lnTo>
                  <a:lnTo>
                    <a:pt x="2337148" y="4557844"/>
                  </a:lnTo>
                  <a:lnTo>
                    <a:pt x="2328125" y="4561784"/>
                  </a:lnTo>
                  <a:close/>
                </a:path>
                <a:path w="4149725" h="7351395">
                  <a:moveTo>
                    <a:pt x="2296176" y="4359722"/>
                  </a:moveTo>
                  <a:lnTo>
                    <a:pt x="2288058" y="4360532"/>
                  </a:lnTo>
                  <a:lnTo>
                    <a:pt x="2282226" y="4356847"/>
                  </a:lnTo>
                  <a:lnTo>
                    <a:pt x="2277071" y="4349432"/>
                  </a:lnTo>
                  <a:lnTo>
                    <a:pt x="2272212" y="4340379"/>
                  </a:lnTo>
                  <a:lnTo>
                    <a:pt x="2267263" y="4331779"/>
                  </a:lnTo>
                  <a:lnTo>
                    <a:pt x="2273119" y="4324282"/>
                  </a:lnTo>
                  <a:lnTo>
                    <a:pt x="2278948" y="4316268"/>
                  </a:lnTo>
                  <a:lnTo>
                    <a:pt x="2284851" y="4309811"/>
                  </a:lnTo>
                  <a:lnTo>
                    <a:pt x="2290926" y="4306985"/>
                  </a:lnTo>
                  <a:lnTo>
                    <a:pt x="2305690" y="4308950"/>
                  </a:lnTo>
                  <a:lnTo>
                    <a:pt x="2316185" y="4315996"/>
                  </a:lnTo>
                  <a:lnTo>
                    <a:pt x="2320938" y="4327437"/>
                  </a:lnTo>
                  <a:lnTo>
                    <a:pt x="2318472" y="4342590"/>
                  </a:lnTo>
                  <a:lnTo>
                    <a:pt x="2313502" y="4349498"/>
                  </a:lnTo>
                  <a:lnTo>
                    <a:pt x="2305363" y="4355627"/>
                  </a:lnTo>
                  <a:lnTo>
                    <a:pt x="2296176" y="4359722"/>
                  </a:lnTo>
                  <a:close/>
                </a:path>
                <a:path w="4149725" h="7351395">
                  <a:moveTo>
                    <a:pt x="1498183" y="89629"/>
                  </a:moveTo>
                  <a:lnTo>
                    <a:pt x="1492293" y="81400"/>
                  </a:lnTo>
                  <a:lnTo>
                    <a:pt x="1487937" y="77404"/>
                  </a:lnTo>
                  <a:lnTo>
                    <a:pt x="1501747" y="68709"/>
                  </a:lnTo>
                  <a:lnTo>
                    <a:pt x="1508782" y="64692"/>
                  </a:lnTo>
                  <a:lnTo>
                    <a:pt x="1516085" y="61391"/>
                  </a:lnTo>
                  <a:lnTo>
                    <a:pt x="1518550" y="60465"/>
                  </a:lnTo>
                  <a:lnTo>
                    <a:pt x="1524528" y="68722"/>
                  </a:lnTo>
                  <a:lnTo>
                    <a:pt x="1528896" y="72800"/>
                  </a:lnTo>
                  <a:lnTo>
                    <a:pt x="1515018" y="81428"/>
                  </a:lnTo>
                  <a:lnTo>
                    <a:pt x="1507960" y="85415"/>
                  </a:lnTo>
                  <a:lnTo>
                    <a:pt x="1500648" y="88704"/>
                  </a:lnTo>
                  <a:lnTo>
                    <a:pt x="1498183" y="89629"/>
                  </a:lnTo>
                  <a:close/>
                </a:path>
                <a:path w="4149725" h="7351395">
                  <a:moveTo>
                    <a:pt x="2618606" y="6447661"/>
                  </a:moveTo>
                  <a:lnTo>
                    <a:pt x="2609037" y="6447522"/>
                  </a:lnTo>
                  <a:lnTo>
                    <a:pt x="2601384" y="6442967"/>
                  </a:lnTo>
                  <a:lnTo>
                    <a:pt x="2596681" y="6433733"/>
                  </a:lnTo>
                  <a:lnTo>
                    <a:pt x="2596338" y="6424926"/>
                  </a:lnTo>
                  <a:lnTo>
                    <a:pt x="2598536" y="6414959"/>
                  </a:lnTo>
                  <a:lnTo>
                    <a:pt x="2602574" y="6406273"/>
                  </a:lnTo>
                  <a:lnTo>
                    <a:pt x="2607752" y="6401306"/>
                  </a:lnTo>
                  <a:lnTo>
                    <a:pt x="2615676" y="6400370"/>
                  </a:lnTo>
                  <a:lnTo>
                    <a:pt x="2624818" y="6402366"/>
                  </a:lnTo>
                  <a:lnTo>
                    <a:pt x="2634497" y="6405659"/>
                  </a:lnTo>
                  <a:lnTo>
                    <a:pt x="2644035" y="6408618"/>
                  </a:lnTo>
                  <a:lnTo>
                    <a:pt x="2629062" y="6443645"/>
                  </a:lnTo>
                  <a:lnTo>
                    <a:pt x="2618606" y="6447661"/>
                  </a:lnTo>
                  <a:close/>
                </a:path>
                <a:path w="4149725" h="7351395">
                  <a:moveTo>
                    <a:pt x="1879021" y="1644794"/>
                  </a:moveTo>
                  <a:lnTo>
                    <a:pt x="1866621" y="1644980"/>
                  </a:lnTo>
                  <a:lnTo>
                    <a:pt x="1854749" y="1639570"/>
                  </a:lnTo>
                  <a:lnTo>
                    <a:pt x="1843897" y="1629442"/>
                  </a:lnTo>
                  <a:lnTo>
                    <a:pt x="1845710" y="1620188"/>
                  </a:lnTo>
                  <a:lnTo>
                    <a:pt x="1847266" y="1610612"/>
                  </a:lnTo>
                  <a:lnTo>
                    <a:pt x="1849656" y="1601939"/>
                  </a:lnTo>
                  <a:lnTo>
                    <a:pt x="1853967" y="1595391"/>
                  </a:lnTo>
                  <a:lnTo>
                    <a:pt x="1866777" y="1588050"/>
                  </a:lnTo>
                  <a:lnTo>
                    <a:pt x="1879349" y="1587987"/>
                  </a:lnTo>
                  <a:lnTo>
                    <a:pt x="1890536" y="1594098"/>
                  </a:lnTo>
                  <a:lnTo>
                    <a:pt x="1899189" y="1605277"/>
                  </a:lnTo>
                  <a:lnTo>
                    <a:pt x="1900749" y="1612900"/>
                  </a:lnTo>
                  <a:lnTo>
                    <a:pt x="1899602" y="1622431"/>
                  </a:lnTo>
                  <a:lnTo>
                    <a:pt x="1896316" y="1631599"/>
                  </a:lnTo>
                  <a:lnTo>
                    <a:pt x="1891458" y="1638132"/>
                  </a:lnTo>
                  <a:lnTo>
                    <a:pt x="1879021" y="1644794"/>
                  </a:lnTo>
                  <a:close/>
                </a:path>
                <a:path w="4149725" h="7351395">
                  <a:moveTo>
                    <a:pt x="2577913" y="6971411"/>
                  </a:moveTo>
                  <a:lnTo>
                    <a:pt x="2572023" y="6963182"/>
                  </a:lnTo>
                  <a:lnTo>
                    <a:pt x="2567660" y="6959145"/>
                  </a:lnTo>
                  <a:lnTo>
                    <a:pt x="2573827" y="6955403"/>
                  </a:lnTo>
                  <a:lnTo>
                    <a:pt x="2579934" y="6951546"/>
                  </a:lnTo>
                  <a:lnTo>
                    <a:pt x="2586179" y="6948039"/>
                  </a:lnTo>
                  <a:lnTo>
                    <a:pt x="2584686" y="6954900"/>
                  </a:lnTo>
                  <a:lnTo>
                    <a:pt x="2583549" y="6961912"/>
                  </a:lnTo>
                  <a:lnTo>
                    <a:pt x="2583097" y="6969066"/>
                  </a:lnTo>
                  <a:lnTo>
                    <a:pt x="2582205" y="6969454"/>
                  </a:lnTo>
                  <a:lnTo>
                    <a:pt x="2581351" y="6970085"/>
                  </a:lnTo>
                  <a:lnTo>
                    <a:pt x="2577913" y="6971411"/>
                  </a:lnTo>
                  <a:close/>
                </a:path>
                <a:path w="4149725" h="7351395">
                  <a:moveTo>
                    <a:pt x="2641987" y="6653838"/>
                  </a:moveTo>
                  <a:lnTo>
                    <a:pt x="2632708" y="6646720"/>
                  </a:lnTo>
                  <a:lnTo>
                    <a:pt x="2628004" y="6643151"/>
                  </a:lnTo>
                  <a:lnTo>
                    <a:pt x="2630688" y="6635803"/>
                  </a:lnTo>
                  <a:lnTo>
                    <a:pt x="2638845" y="6613742"/>
                  </a:lnTo>
                  <a:lnTo>
                    <a:pt x="2643651" y="6617171"/>
                  </a:lnTo>
                  <a:lnTo>
                    <a:pt x="2652890" y="6621395"/>
                  </a:lnTo>
                  <a:lnTo>
                    <a:pt x="2652443" y="6623826"/>
                  </a:lnTo>
                  <a:lnTo>
                    <a:pt x="2650529" y="6631448"/>
                  </a:lnTo>
                  <a:lnTo>
                    <a:pt x="2647900" y="6638942"/>
                  </a:lnTo>
                  <a:lnTo>
                    <a:pt x="2644928" y="6646381"/>
                  </a:lnTo>
                  <a:lnTo>
                    <a:pt x="2641987" y="6653838"/>
                  </a:lnTo>
                  <a:close/>
                </a:path>
                <a:path w="4149725" h="7351395">
                  <a:moveTo>
                    <a:pt x="2412983" y="5196895"/>
                  </a:moveTo>
                  <a:lnTo>
                    <a:pt x="2396054" y="5165051"/>
                  </a:lnTo>
                  <a:lnTo>
                    <a:pt x="2403591" y="5159963"/>
                  </a:lnTo>
                  <a:lnTo>
                    <a:pt x="2411125" y="5154553"/>
                  </a:lnTo>
                  <a:lnTo>
                    <a:pt x="2418649" y="5150271"/>
                  </a:lnTo>
                  <a:lnTo>
                    <a:pt x="2426158" y="5148565"/>
                  </a:lnTo>
                  <a:lnTo>
                    <a:pt x="2436152" y="5151074"/>
                  </a:lnTo>
                  <a:lnTo>
                    <a:pt x="2442541" y="5157421"/>
                  </a:lnTo>
                  <a:lnTo>
                    <a:pt x="2444578" y="5166182"/>
                  </a:lnTo>
                  <a:lnTo>
                    <a:pt x="2441515" y="5175934"/>
                  </a:lnTo>
                  <a:lnTo>
                    <a:pt x="2436078" y="5182182"/>
                  </a:lnTo>
                  <a:lnTo>
                    <a:pt x="2428825" y="5187347"/>
                  </a:lnTo>
                  <a:lnTo>
                    <a:pt x="2420783" y="5192047"/>
                  </a:lnTo>
                  <a:lnTo>
                    <a:pt x="2412983" y="5196895"/>
                  </a:lnTo>
                  <a:close/>
                </a:path>
                <a:path w="4149725" h="7351395">
                  <a:moveTo>
                    <a:pt x="2510662" y="5812598"/>
                  </a:moveTo>
                  <a:lnTo>
                    <a:pt x="2505918" y="5809034"/>
                  </a:lnTo>
                  <a:lnTo>
                    <a:pt x="2501214" y="5805465"/>
                  </a:lnTo>
                  <a:lnTo>
                    <a:pt x="2496330" y="5801800"/>
                  </a:lnTo>
                  <a:lnTo>
                    <a:pt x="2506358" y="5772228"/>
                  </a:lnTo>
                  <a:lnTo>
                    <a:pt x="2511117" y="5775623"/>
                  </a:lnTo>
                  <a:lnTo>
                    <a:pt x="2520237" y="5779618"/>
                  </a:lnTo>
                  <a:lnTo>
                    <a:pt x="2519869" y="5782285"/>
                  </a:lnTo>
                  <a:lnTo>
                    <a:pt x="2518309" y="5789964"/>
                  </a:lnTo>
                  <a:lnTo>
                    <a:pt x="2515996" y="5797544"/>
                  </a:lnTo>
                  <a:lnTo>
                    <a:pt x="2510662" y="5812598"/>
                  </a:lnTo>
                  <a:close/>
                </a:path>
                <a:path w="4149725" h="7351395">
                  <a:moveTo>
                    <a:pt x="2384154" y="4973542"/>
                  </a:moveTo>
                  <a:lnTo>
                    <a:pt x="2379371" y="4969198"/>
                  </a:lnTo>
                  <a:lnTo>
                    <a:pt x="2370364" y="4964606"/>
                  </a:lnTo>
                  <a:lnTo>
                    <a:pt x="2370657" y="4960667"/>
                  </a:lnTo>
                  <a:lnTo>
                    <a:pt x="2373284" y="4950190"/>
                  </a:lnTo>
                  <a:lnTo>
                    <a:pt x="2379105" y="4943308"/>
                  </a:lnTo>
                  <a:lnTo>
                    <a:pt x="2387682" y="4940273"/>
                  </a:lnTo>
                  <a:lnTo>
                    <a:pt x="2398575" y="4941335"/>
                  </a:lnTo>
                  <a:lnTo>
                    <a:pt x="2403985" y="4942806"/>
                  </a:lnTo>
                  <a:lnTo>
                    <a:pt x="2408012" y="4949463"/>
                  </a:lnTo>
                  <a:lnTo>
                    <a:pt x="2412715" y="4953820"/>
                  </a:lnTo>
                  <a:lnTo>
                    <a:pt x="2384154" y="4973542"/>
                  </a:lnTo>
                  <a:close/>
                </a:path>
                <a:path w="4149725" h="7351395">
                  <a:moveTo>
                    <a:pt x="2543584" y="6018202"/>
                  </a:moveTo>
                  <a:lnTo>
                    <a:pt x="2534328" y="6004864"/>
                  </a:lnTo>
                  <a:lnTo>
                    <a:pt x="2525098" y="5991490"/>
                  </a:lnTo>
                  <a:lnTo>
                    <a:pt x="2536727" y="5977406"/>
                  </a:lnTo>
                  <a:lnTo>
                    <a:pt x="2546681" y="5990806"/>
                  </a:lnTo>
                  <a:lnTo>
                    <a:pt x="2551349" y="5997663"/>
                  </a:lnTo>
                  <a:lnTo>
                    <a:pt x="2555367" y="6004840"/>
                  </a:lnTo>
                  <a:lnTo>
                    <a:pt x="2556350" y="6006881"/>
                  </a:lnTo>
                  <a:lnTo>
                    <a:pt x="2547753" y="6013614"/>
                  </a:lnTo>
                  <a:lnTo>
                    <a:pt x="2543584" y="6018202"/>
                  </a:lnTo>
                  <a:close/>
                </a:path>
                <a:path w="4149725" h="7351395">
                  <a:moveTo>
                    <a:pt x="1608628" y="728085"/>
                  </a:moveTo>
                  <a:lnTo>
                    <a:pt x="1600102" y="729185"/>
                  </a:lnTo>
                  <a:lnTo>
                    <a:pt x="1594816" y="725719"/>
                  </a:lnTo>
                  <a:lnTo>
                    <a:pt x="1589976" y="718059"/>
                  </a:lnTo>
                  <a:lnTo>
                    <a:pt x="1585330" y="708567"/>
                  </a:lnTo>
                  <a:lnTo>
                    <a:pt x="1580627" y="699605"/>
                  </a:lnTo>
                  <a:lnTo>
                    <a:pt x="1587153" y="691746"/>
                  </a:lnTo>
                  <a:lnTo>
                    <a:pt x="1593658" y="683359"/>
                  </a:lnTo>
                  <a:lnTo>
                    <a:pt x="1600234" y="676615"/>
                  </a:lnTo>
                  <a:lnTo>
                    <a:pt x="1606973" y="673686"/>
                  </a:lnTo>
                  <a:lnTo>
                    <a:pt x="1622032" y="675998"/>
                  </a:lnTo>
                  <a:lnTo>
                    <a:pt x="1631774" y="683742"/>
                  </a:lnTo>
                  <a:lnTo>
                    <a:pt x="1635250" y="695714"/>
                  </a:lnTo>
                  <a:lnTo>
                    <a:pt x="1631511" y="710714"/>
                  </a:lnTo>
                  <a:lnTo>
                    <a:pt x="1626091" y="717804"/>
                  </a:lnTo>
                  <a:lnTo>
                    <a:pt x="1617878" y="723943"/>
                  </a:lnTo>
                  <a:lnTo>
                    <a:pt x="1608628" y="728085"/>
                  </a:lnTo>
                  <a:close/>
                </a:path>
                <a:path w="4149725" h="7351395">
                  <a:moveTo>
                    <a:pt x="2208067" y="4463371"/>
                  </a:moveTo>
                  <a:lnTo>
                    <a:pt x="2205555" y="4462937"/>
                  </a:lnTo>
                  <a:lnTo>
                    <a:pt x="2197848" y="4461093"/>
                  </a:lnTo>
                  <a:lnTo>
                    <a:pt x="2190273" y="4458527"/>
                  </a:lnTo>
                  <a:lnTo>
                    <a:pt x="2175242" y="4452741"/>
                  </a:lnTo>
                  <a:lnTo>
                    <a:pt x="2184884" y="4438140"/>
                  </a:lnTo>
                  <a:lnTo>
                    <a:pt x="2215672" y="4449255"/>
                  </a:lnTo>
                  <a:lnTo>
                    <a:pt x="2212248" y="4454100"/>
                  </a:lnTo>
                  <a:lnTo>
                    <a:pt x="2208067" y="4463371"/>
                  </a:lnTo>
                  <a:close/>
                </a:path>
                <a:path w="4149725" h="7351395">
                  <a:moveTo>
                    <a:pt x="2097380" y="3850579"/>
                  </a:moveTo>
                  <a:lnTo>
                    <a:pt x="2090989" y="3848101"/>
                  </a:lnTo>
                  <a:lnTo>
                    <a:pt x="2084707" y="3842301"/>
                  </a:lnTo>
                  <a:lnTo>
                    <a:pt x="2078476" y="3835041"/>
                  </a:lnTo>
                  <a:lnTo>
                    <a:pt x="2072237" y="3828183"/>
                  </a:lnTo>
                  <a:lnTo>
                    <a:pt x="2076784" y="3819963"/>
                  </a:lnTo>
                  <a:lnTo>
                    <a:pt x="2081221" y="3811268"/>
                  </a:lnTo>
                  <a:lnTo>
                    <a:pt x="2086006" y="3804048"/>
                  </a:lnTo>
                  <a:lnTo>
                    <a:pt x="2091597" y="3800254"/>
                  </a:lnTo>
                  <a:lnTo>
                    <a:pt x="2106957" y="3799782"/>
                  </a:lnTo>
                  <a:lnTo>
                    <a:pt x="2118331" y="3805601"/>
                  </a:lnTo>
                  <a:lnTo>
                    <a:pt x="2124835" y="3816618"/>
                  </a:lnTo>
                  <a:lnTo>
                    <a:pt x="2125582" y="3831741"/>
                  </a:lnTo>
                  <a:lnTo>
                    <a:pt x="2122050" y="3838106"/>
                  </a:lnTo>
                  <a:lnTo>
                    <a:pt x="2114674" y="3844278"/>
                  </a:lnTo>
                  <a:lnTo>
                    <a:pt x="2105701" y="3848891"/>
                  </a:lnTo>
                  <a:lnTo>
                    <a:pt x="2097380" y="3850579"/>
                  </a:lnTo>
                  <a:close/>
                </a:path>
                <a:path w="4149725" h="7351395">
                  <a:moveTo>
                    <a:pt x="2258450" y="4902272"/>
                  </a:moveTo>
                  <a:lnTo>
                    <a:pt x="2252593" y="4900127"/>
                  </a:lnTo>
                  <a:lnTo>
                    <a:pt x="2246702" y="4894796"/>
                  </a:lnTo>
                  <a:lnTo>
                    <a:pt x="2240794" y="4888070"/>
                  </a:lnTo>
                  <a:lnTo>
                    <a:pt x="2234885" y="4881740"/>
                  </a:lnTo>
                  <a:lnTo>
                    <a:pt x="2239053" y="4873923"/>
                  </a:lnTo>
                  <a:lnTo>
                    <a:pt x="2243101" y="4865639"/>
                  </a:lnTo>
                  <a:lnTo>
                    <a:pt x="2247477" y="4858757"/>
                  </a:lnTo>
                  <a:lnTo>
                    <a:pt x="2252630" y="4855141"/>
                  </a:lnTo>
                  <a:lnTo>
                    <a:pt x="2267038" y="4854516"/>
                  </a:lnTo>
                  <a:lnTo>
                    <a:pt x="2278056" y="4859637"/>
                  </a:lnTo>
                  <a:lnTo>
                    <a:pt x="2284555" y="4869778"/>
                  </a:lnTo>
                  <a:lnTo>
                    <a:pt x="2285407" y="4884209"/>
                  </a:lnTo>
                  <a:lnTo>
                    <a:pt x="2282076" y="4890231"/>
                  </a:lnTo>
                  <a:lnTo>
                    <a:pt x="2275089" y="4896053"/>
                  </a:lnTo>
                  <a:lnTo>
                    <a:pt x="2266522" y="4900469"/>
                  </a:lnTo>
                  <a:lnTo>
                    <a:pt x="2258450" y="4902272"/>
                  </a:lnTo>
                  <a:close/>
                </a:path>
                <a:path w="4149725" h="7351395">
                  <a:moveTo>
                    <a:pt x="2129930" y="4054876"/>
                  </a:moveTo>
                  <a:lnTo>
                    <a:pt x="2123488" y="4052567"/>
                  </a:lnTo>
                  <a:lnTo>
                    <a:pt x="2117100" y="4047042"/>
                  </a:lnTo>
                  <a:lnTo>
                    <a:pt x="2110738" y="4040100"/>
                  </a:lnTo>
                  <a:lnTo>
                    <a:pt x="2104374" y="4033539"/>
                  </a:lnTo>
                  <a:lnTo>
                    <a:pt x="2108792" y="4025326"/>
                  </a:lnTo>
                  <a:lnTo>
                    <a:pt x="2113093" y="4016619"/>
                  </a:lnTo>
                  <a:lnTo>
                    <a:pt x="2117749" y="4009378"/>
                  </a:lnTo>
                  <a:lnTo>
                    <a:pt x="2123229" y="4005565"/>
                  </a:lnTo>
                  <a:lnTo>
                    <a:pt x="2138455" y="4004996"/>
                  </a:lnTo>
                  <a:lnTo>
                    <a:pt x="2149914" y="4010691"/>
                  </a:lnTo>
                  <a:lnTo>
                    <a:pt x="2156751" y="4021546"/>
                  </a:lnTo>
                  <a:lnTo>
                    <a:pt x="2158115" y="4036455"/>
                  </a:lnTo>
                  <a:lnTo>
                    <a:pt x="2154761" y="4042535"/>
                  </a:lnTo>
                  <a:lnTo>
                    <a:pt x="2147397" y="4048553"/>
                  </a:lnTo>
                  <a:lnTo>
                    <a:pt x="2138345" y="4053127"/>
                  </a:lnTo>
                  <a:lnTo>
                    <a:pt x="2129930" y="4054876"/>
                  </a:lnTo>
                  <a:close/>
                </a:path>
                <a:path w="4149725" h="7351395">
                  <a:moveTo>
                    <a:pt x="2032658" y="3443086"/>
                  </a:moveTo>
                  <a:lnTo>
                    <a:pt x="2025638" y="3437684"/>
                  </a:lnTo>
                  <a:lnTo>
                    <a:pt x="2018135" y="3432323"/>
                  </a:lnTo>
                  <a:lnTo>
                    <a:pt x="2012063" y="3426870"/>
                  </a:lnTo>
                  <a:lnTo>
                    <a:pt x="2009334" y="3421191"/>
                  </a:lnTo>
                  <a:lnTo>
                    <a:pt x="2010966" y="3407482"/>
                  </a:lnTo>
                  <a:lnTo>
                    <a:pt x="2017506" y="3397647"/>
                  </a:lnTo>
                  <a:lnTo>
                    <a:pt x="2028149" y="3392822"/>
                  </a:lnTo>
                  <a:lnTo>
                    <a:pt x="2042090" y="3394142"/>
                  </a:lnTo>
                  <a:lnTo>
                    <a:pt x="2047945" y="3398334"/>
                  </a:lnTo>
                  <a:lnTo>
                    <a:pt x="2053149" y="3405836"/>
                  </a:lnTo>
                  <a:lnTo>
                    <a:pt x="2056617" y="3414496"/>
                  </a:lnTo>
                  <a:lnTo>
                    <a:pt x="2057259" y="3422162"/>
                  </a:lnTo>
                  <a:lnTo>
                    <a:pt x="2054032" y="3427915"/>
                  </a:lnTo>
                  <a:lnTo>
                    <a:pt x="2047692" y="3433111"/>
                  </a:lnTo>
                  <a:lnTo>
                    <a:pt x="2039985" y="3438064"/>
                  </a:lnTo>
                  <a:lnTo>
                    <a:pt x="2032658" y="3443086"/>
                  </a:lnTo>
                  <a:close/>
                </a:path>
                <a:path w="4149725" h="7351395">
                  <a:moveTo>
                    <a:pt x="1967658" y="3028802"/>
                  </a:moveTo>
                  <a:lnTo>
                    <a:pt x="1960625" y="3023426"/>
                  </a:lnTo>
                  <a:lnTo>
                    <a:pt x="1953125" y="3018072"/>
                  </a:lnTo>
                  <a:lnTo>
                    <a:pt x="1947061" y="3012610"/>
                  </a:lnTo>
                  <a:lnTo>
                    <a:pt x="1944335" y="3006907"/>
                  </a:lnTo>
                  <a:lnTo>
                    <a:pt x="1945967" y="2993198"/>
                  </a:lnTo>
                  <a:lnTo>
                    <a:pt x="1952506" y="2983364"/>
                  </a:lnTo>
                  <a:lnTo>
                    <a:pt x="1963149" y="2978538"/>
                  </a:lnTo>
                  <a:lnTo>
                    <a:pt x="1977091" y="2979858"/>
                  </a:lnTo>
                  <a:lnTo>
                    <a:pt x="1982966" y="2984030"/>
                  </a:lnTo>
                  <a:lnTo>
                    <a:pt x="1988183" y="2991532"/>
                  </a:lnTo>
                  <a:lnTo>
                    <a:pt x="1991656" y="3000200"/>
                  </a:lnTo>
                  <a:lnTo>
                    <a:pt x="1992301" y="3007872"/>
                  </a:lnTo>
                  <a:lnTo>
                    <a:pt x="1989050" y="3013628"/>
                  </a:lnTo>
                  <a:lnTo>
                    <a:pt x="1982698" y="3018827"/>
                  </a:lnTo>
                  <a:lnTo>
                    <a:pt x="1974986" y="3023780"/>
                  </a:lnTo>
                  <a:lnTo>
                    <a:pt x="1967658" y="3028802"/>
                  </a:lnTo>
                  <a:close/>
                </a:path>
                <a:path w="4149725" h="7351395">
                  <a:moveTo>
                    <a:pt x="1552047" y="311792"/>
                  </a:moveTo>
                  <a:lnTo>
                    <a:pt x="1541986" y="308603"/>
                  </a:lnTo>
                  <a:lnTo>
                    <a:pt x="1535330" y="303183"/>
                  </a:lnTo>
                  <a:lnTo>
                    <a:pt x="1529609" y="296168"/>
                  </a:lnTo>
                  <a:lnTo>
                    <a:pt x="1524300" y="288460"/>
                  </a:lnTo>
                  <a:lnTo>
                    <a:pt x="1518879" y="280959"/>
                  </a:lnTo>
                  <a:lnTo>
                    <a:pt x="1527020" y="275953"/>
                  </a:lnTo>
                  <a:lnTo>
                    <a:pt x="1535244" y="270584"/>
                  </a:lnTo>
                  <a:lnTo>
                    <a:pt x="1543177" y="266628"/>
                  </a:lnTo>
                  <a:lnTo>
                    <a:pt x="1569704" y="293279"/>
                  </a:lnTo>
                  <a:lnTo>
                    <a:pt x="1567355" y="303441"/>
                  </a:lnTo>
                  <a:lnTo>
                    <a:pt x="1560986" y="309842"/>
                  </a:lnTo>
                  <a:lnTo>
                    <a:pt x="1552047" y="311792"/>
                  </a:lnTo>
                  <a:close/>
                </a:path>
                <a:path w="4149725" h="7351395">
                  <a:moveTo>
                    <a:pt x="1580475" y="521701"/>
                  </a:moveTo>
                  <a:lnTo>
                    <a:pt x="1572256" y="517263"/>
                  </a:lnTo>
                  <a:lnTo>
                    <a:pt x="1563539" y="512953"/>
                  </a:lnTo>
                  <a:lnTo>
                    <a:pt x="1556284" y="508298"/>
                  </a:lnTo>
                  <a:lnTo>
                    <a:pt x="1552447" y="502823"/>
                  </a:lnTo>
                  <a:lnTo>
                    <a:pt x="1551915" y="487593"/>
                  </a:lnTo>
                  <a:lnTo>
                    <a:pt x="1557659" y="476166"/>
                  </a:lnTo>
                  <a:lnTo>
                    <a:pt x="1568558" y="469374"/>
                  </a:lnTo>
                  <a:lnTo>
                    <a:pt x="1583493" y="468048"/>
                  </a:lnTo>
                  <a:lnTo>
                    <a:pt x="1589614" y="471417"/>
                  </a:lnTo>
                  <a:lnTo>
                    <a:pt x="1595670" y="478780"/>
                  </a:lnTo>
                  <a:lnTo>
                    <a:pt x="1600264" y="487817"/>
                  </a:lnTo>
                  <a:lnTo>
                    <a:pt x="1601998" y="496208"/>
                  </a:lnTo>
                  <a:lnTo>
                    <a:pt x="1599649" y="502641"/>
                  </a:lnTo>
                  <a:lnTo>
                    <a:pt x="1594073" y="509006"/>
                  </a:lnTo>
                  <a:lnTo>
                    <a:pt x="1587079" y="515346"/>
                  </a:lnTo>
                  <a:lnTo>
                    <a:pt x="1580475" y="521701"/>
                  </a:lnTo>
                  <a:close/>
                </a:path>
                <a:path w="4149725" h="7351395">
                  <a:moveTo>
                    <a:pt x="2478371" y="5609958"/>
                  </a:moveTo>
                  <a:lnTo>
                    <a:pt x="2468975" y="5595161"/>
                  </a:lnTo>
                  <a:lnTo>
                    <a:pt x="2464635" y="5587622"/>
                  </a:lnTo>
                  <a:lnTo>
                    <a:pt x="2461042" y="5579792"/>
                  </a:lnTo>
                  <a:lnTo>
                    <a:pt x="2460045" y="5577131"/>
                  </a:lnTo>
                  <a:lnTo>
                    <a:pt x="2468936" y="5570684"/>
                  </a:lnTo>
                  <a:lnTo>
                    <a:pt x="2473295" y="5565983"/>
                  </a:lnTo>
                  <a:lnTo>
                    <a:pt x="2477996" y="5573408"/>
                  </a:lnTo>
                  <a:lnTo>
                    <a:pt x="2482718" y="5580817"/>
                  </a:lnTo>
                  <a:lnTo>
                    <a:pt x="2487074" y="5588370"/>
                  </a:lnTo>
                  <a:lnTo>
                    <a:pt x="2490677" y="5596223"/>
                  </a:lnTo>
                  <a:lnTo>
                    <a:pt x="2491661" y="5598803"/>
                  </a:lnTo>
                  <a:lnTo>
                    <a:pt x="2482770" y="5605250"/>
                  </a:lnTo>
                  <a:lnTo>
                    <a:pt x="2478371" y="5609958"/>
                  </a:lnTo>
                  <a:close/>
                </a:path>
                <a:path w="4149725" h="7351395">
                  <a:moveTo>
                    <a:pt x="2171925" y="4259732"/>
                  </a:moveTo>
                  <a:lnTo>
                    <a:pt x="2162686" y="4258007"/>
                  </a:lnTo>
                  <a:lnTo>
                    <a:pt x="2152798" y="4254963"/>
                  </a:lnTo>
                  <a:lnTo>
                    <a:pt x="2143085" y="4252276"/>
                  </a:lnTo>
                  <a:lnTo>
                    <a:pt x="2156252" y="4216828"/>
                  </a:lnTo>
                  <a:lnTo>
                    <a:pt x="2166746" y="4211919"/>
                  </a:lnTo>
                  <a:lnTo>
                    <a:pt x="2176501" y="4211440"/>
                  </a:lnTo>
                  <a:lnTo>
                    <a:pt x="2184489" y="4215688"/>
                  </a:lnTo>
                  <a:lnTo>
                    <a:pt x="2189680" y="4224961"/>
                  </a:lnTo>
                  <a:lnTo>
                    <a:pt x="2190390" y="4233904"/>
                  </a:lnTo>
                  <a:lnTo>
                    <a:pt x="2188568" y="4244084"/>
                  </a:lnTo>
                  <a:lnTo>
                    <a:pt x="2184804" y="4253077"/>
                  </a:lnTo>
                  <a:lnTo>
                    <a:pt x="2179688" y="4258461"/>
                  </a:lnTo>
                  <a:lnTo>
                    <a:pt x="2171925" y="4259732"/>
                  </a:lnTo>
                  <a:close/>
                </a:path>
                <a:path w="4149725" h="7351395">
                  <a:moveTo>
                    <a:pt x="2069166" y="3645072"/>
                  </a:moveTo>
                  <a:lnTo>
                    <a:pt x="2054597" y="3641013"/>
                  </a:lnTo>
                  <a:lnTo>
                    <a:pt x="2048870" y="3635574"/>
                  </a:lnTo>
                  <a:lnTo>
                    <a:pt x="2044247" y="3627074"/>
                  </a:lnTo>
                  <a:lnTo>
                    <a:pt x="2041698" y="3617922"/>
                  </a:lnTo>
                  <a:lnTo>
                    <a:pt x="2042190" y="3610530"/>
                  </a:lnTo>
                  <a:lnTo>
                    <a:pt x="2046942" y="3604473"/>
                  </a:lnTo>
                  <a:lnTo>
                    <a:pt x="2054484" y="3599562"/>
                  </a:lnTo>
                  <a:lnTo>
                    <a:pt x="2063271" y="3595154"/>
                  </a:lnTo>
                  <a:lnTo>
                    <a:pt x="2071755" y="3590608"/>
                  </a:lnTo>
                  <a:lnTo>
                    <a:pt x="2078075" y="3597575"/>
                  </a:lnTo>
                  <a:lnTo>
                    <a:pt x="2084868" y="3604569"/>
                  </a:lnTo>
                  <a:lnTo>
                    <a:pt x="2090194" y="3611466"/>
                  </a:lnTo>
                  <a:lnTo>
                    <a:pt x="2092111" y="3618146"/>
                  </a:lnTo>
                  <a:lnTo>
                    <a:pt x="2088652" y="3632169"/>
                  </a:lnTo>
                  <a:lnTo>
                    <a:pt x="2080761" y="3641634"/>
                  </a:lnTo>
                  <a:lnTo>
                    <a:pt x="2069166" y="3645072"/>
                  </a:lnTo>
                  <a:close/>
                </a:path>
                <a:path w="4149725" h="7351395">
                  <a:moveTo>
                    <a:pt x="1769067" y="1024398"/>
                  </a:moveTo>
                  <a:lnTo>
                    <a:pt x="1760016" y="1025004"/>
                  </a:lnTo>
                  <a:lnTo>
                    <a:pt x="1751496" y="1020324"/>
                  </a:lnTo>
                  <a:lnTo>
                    <a:pt x="1744118" y="1010921"/>
                  </a:lnTo>
                  <a:lnTo>
                    <a:pt x="1740397" y="999880"/>
                  </a:lnTo>
                  <a:lnTo>
                    <a:pt x="1740713" y="989810"/>
                  </a:lnTo>
                  <a:lnTo>
                    <a:pt x="1745359" y="981693"/>
                  </a:lnTo>
                  <a:lnTo>
                    <a:pt x="1754630" y="976511"/>
                  </a:lnTo>
                  <a:lnTo>
                    <a:pt x="1763086" y="975890"/>
                  </a:lnTo>
                  <a:lnTo>
                    <a:pt x="1772257" y="977716"/>
                  </a:lnTo>
                  <a:lnTo>
                    <a:pt x="1781742" y="980604"/>
                  </a:lnTo>
                  <a:lnTo>
                    <a:pt x="1791141" y="983166"/>
                  </a:lnTo>
                  <a:lnTo>
                    <a:pt x="1788428" y="992380"/>
                  </a:lnTo>
                  <a:lnTo>
                    <a:pt x="1785931" y="1001788"/>
                  </a:lnTo>
                  <a:lnTo>
                    <a:pt x="1782763" y="1010579"/>
                  </a:lnTo>
                  <a:lnTo>
                    <a:pt x="1778035" y="1017942"/>
                  </a:lnTo>
                  <a:lnTo>
                    <a:pt x="1769067" y="1024398"/>
                  </a:lnTo>
                  <a:close/>
                </a:path>
                <a:path w="4149725" h="7351395">
                  <a:moveTo>
                    <a:pt x="2226463" y="3945005"/>
                  </a:moveTo>
                  <a:lnTo>
                    <a:pt x="2218154" y="3945661"/>
                  </a:lnTo>
                  <a:lnTo>
                    <a:pt x="2210242" y="3941363"/>
                  </a:lnTo>
                  <a:lnTo>
                    <a:pt x="2203357" y="3932648"/>
                  </a:lnTo>
                  <a:lnTo>
                    <a:pt x="2204827" y="3923474"/>
                  </a:lnTo>
                  <a:lnTo>
                    <a:pt x="2206087" y="3913971"/>
                  </a:lnTo>
                  <a:lnTo>
                    <a:pt x="2208195" y="3905663"/>
                  </a:lnTo>
                  <a:lnTo>
                    <a:pt x="2212208" y="3900072"/>
                  </a:lnTo>
                  <a:lnTo>
                    <a:pt x="2218468" y="3898692"/>
                  </a:lnTo>
                  <a:lnTo>
                    <a:pt x="2226790" y="3900249"/>
                  </a:lnTo>
                  <a:lnTo>
                    <a:pt x="2236012" y="3903094"/>
                  </a:lnTo>
                  <a:lnTo>
                    <a:pt x="2244975" y="3905576"/>
                  </a:lnTo>
                  <a:lnTo>
                    <a:pt x="2242949" y="3914385"/>
                  </a:lnTo>
                  <a:lnTo>
                    <a:pt x="2241135" y="3923382"/>
                  </a:lnTo>
                  <a:lnTo>
                    <a:pt x="2238631" y="3931796"/>
                  </a:lnTo>
                  <a:lnTo>
                    <a:pt x="2234535" y="3938856"/>
                  </a:lnTo>
                  <a:lnTo>
                    <a:pt x="2226463" y="3945005"/>
                  </a:lnTo>
                  <a:close/>
                </a:path>
                <a:path w="4149725" h="7351395">
                  <a:moveTo>
                    <a:pt x="1727354" y="820093"/>
                  </a:moveTo>
                  <a:lnTo>
                    <a:pt x="1722088" y="812211"/>
                  </a:lnTo>
                  <a:lnTo>
                    <a:pt x="1716444" y="804265"/>
                  </a:lnTo>
                  <a:lnTo>
                    <a:pt x="1712213" y="796563"/>
                  </a:lnTo>
                  <a:lnTo>
                    <a:pt x="1711187" y="789413"/>
                  </a:lnTo>
                  <a:lnTo>
                    <a:pt x="1714725" y="784177"/>
                  </a:lnTo>
                  <a:lnTo>
                    <a:pt x="1721993" y="779590"/>
                  </a:lnTo>
                  <a:lnTo>
                    <a:pt x="1730891" y="775291"/>
                  </a:lnTo>
                  <a:lnTo>
                    <a:pt x="1739319" y="770918"/>
                  </a:lnTo>
                  <a:lnTo>
                    <a:pt x="1749452" y="774991"/>
                  </a:lnTo>
                  <a:lnTo>
                    <a:pt x="1756019" y="781266"/>
                  </a:lnTo>
                  <a:lnTo>
                    <a:pt x="1758258" y="789316"/>
                  </a:lnTo>
                  <a:lnTo>
                    <a:pt x="1755405" y="798711"/>
                  </a:lnTo>
                  <a:lnTo>
                    <a:pt x="1750114" y="805025"/>
                  </a:lnTo>
                  <a:lnTo>
                    <a:pt x="1742981" y="810300"/>
                  </a:lnTo>
                  <a:lnTo>
                    <a:pt x="1735047" y="815126"/>
                  </a:lnTo>
                  <a:lnTo>
                    <a:pt x="1727354" y="820093"/>
                  </a:lnTo>
                  <a:close/>
                </a:path>
                <a:path w="4149725" h="7351395">
                  <a:moveTo>
                    <a:pt x="2183607" y="3721208"/>
                  </a:moveTo>
                  <a:lnTo>
                    <a:pt x="2177279" y="3711515"/>
                  </a:lnTo>
                  <a:lnTo>
                    <a:pt x="2172877" y="3706697"/>
                  </a:lnTo>
                  <a:lnTo>
                    <a:pt x="2177370" y="3696570"/>
                  </a:lnTo>
                  <a:lnTo>
                    <a:pt x="2184001" y="3690119"/>
                  </a:lnTo>
                  <a:lnTo>
                    <a:pt x="2192668" y="3687628"/>
                  </a:lnTo>
                  <a:lnTo>
                    <a:pt x="2203266" y="3689380"/>
                  </a:lnTo>
                  <a:lnTo>
                    <a:pt x="2208779" y="3691248"/>
                  </a:lnTo>
                  <a:lnTo>
                    <a:pt x="2212494" y="3698286"/>
                  </a:lnTo>
                  <a:lnTo>
                    <a:pt x="2217039" y="3702957"/>
                  </a:lnTo>
                  <a:lnTo>
                    <a:pt x="2201678" y="3712336"/>
                  </a:lnTo>
                  <a:lnTo>
                    <a:pt x="2193871" y="3716691"/>
                  </a:lnTo>
                  <a:lnTo>
                    <a:pt x="2185795" y="3720367"/>
                  </a:lnTo>
                  <a:lnTo>
                    <a:pt x="2183607" y="3721208"/>
                  </a:lnTo>
                  <a:close/>
                </a:path>
                <a:path w="4149725" h="7351395">
                  <a:moveTo>
                    <a:pt x="1922398" y="2073002"/>
                  </a:moveTo>
                  <a:lnTo>
                    <a:pt x="1912155" y="2066077"/>
                  </a:lnTo>
                  <a:lnTo>
                    <a:pt x="1908257" y="2063416"/>
                  </a:lnTo>
                  <a:lnTo>
                    <a:pt x="1904694" y="2052539"/>
                  </a:lnTo>
                  <a:lnTo>
                    <a:pt x="1905362" y="2043545"/>
                  </a:lnTo>
                  <a:lnTo>
                    <a:pt x="1910295" y="2036631"/>
                  </a:lnTo>
                  <a:lnTo>
                    <a:pt x="1919527" y="2031994"/>
                  </a:lnTo>
                  <a:lnTo>
                    <a:pt x="1923252" y="2030912"/>
                  </a:lnTo>
                  <a:lnTo>
                    <a:pt x="1934322" y="2039406"/>
                  </a:lnTo>
                  <a:lnTo>
                    <a:pt x="1933828" y="2041802"/>
                  </a:lnTo>
                  <a:lnTo>
                    <a:pt x="1931703" y="2049753"/>
                  </a:lnTo>
                  <a:lnTo>
                    <a:pt x="1928836" y="2057553"/>
                  </a:lnTo>
                  <a:lnTo>
                    <a:pt x="1922398" y="2073002"/>
                  </a:lnTo>
                  <a:close/>
                </a:path>
                <a:path w="4149725" h="7351395">
                  <a:moveTo>
                    <a:pt x="1835412" y="1440421"/>
                  </a:moveTo>
                  <a:lnTo>
                    <a:pt x="1829416" y="1438268"/>
                  </a:lnTo>
                  <a:lnTo>
                    <a:pt x="1823205" y="1432464"/>
                  </a:lnTo>
                  <a:lnTo>
                    <a:pt x="1816899" y="1425067"/>
                  </a:lnTo>
                  <a:lnTo>
                    <a:pt x="1810619" y="1418136"/>
                  </a:lnTo>
                  <a:lnTo>
                    <a:pt x="1814985" y="1409512"/>
                  </a:lnTo>
                  <a:lnTo>
                    <a:pt x="1819211" y="1400371"/>
                  </a:lnTo>
                  <a:lnTo>
                    <a:pt x="1823809" y="1392763"/>
                  </a:lnTo>
                  <a:lnTo>
                    <a:pt x="1829293" y="1388740"/>
                  </a:lnTo>
                  <a:lnTo>
                    <a:pt x="1844906" y="1387842"/>
                  </a:lnTo>
                  <a:lnTo>
                    <a:pt x="1856861" y="1393159"/>
                  </a:lnTo>
                  <a:lnTo>
                    <a:pt x="1863794" y="1404056"/>
                  </a:lnTo>
                  <a:lnTo>
                    <a:pt x="1864344" y="1419895"/>
                  </a:lnTo>
                  <a:lnTo>
                    <a:pt x="1860670" y="1426714"/>
                  </a:lnTo>
                  <a:lnTo>
                    <a:pt x="1853248" y="1433217"/>
                  </a:lnTo>
                  <a:lnTo>
                    <a:pt x="1844141" y="1438190"/>
                  </a:lnTo>
                  <a:lnTo>
                    <a:pt x="1835412" y="1440421"/>
                  </a:lnTo>
                  <a:close/>
                </a:path>
                <a:path w="4149725" h="7351395">
                  <a:moveTo>
                    <a:pt x="1714993" y="595275"/>
                  </a:moveTo>
                  <a:lnTo>
                    <a:pt x="1705181" y="593655"/>
                  </a:lnTo>
                  <a:lnTo>
                    <a:pt x="1695022" y="592268"/>
                  </a:lnTo>
                  <a:lnTo>
                    <a:pt x="1686142" y="589982"/>
                  </a:lnTo>
                  <a:lnTo>
                    <a:pt x="1680172" y="585662"/>
                  </a:lnTo>
                  <a:lnTo>
                    <a:pt x="1678834" y="579054"/>
                  </a:lnTo>
                  <a:lnTo>
                    <a:pt x="1680684" y="570206"/>
                  </a:lnTo>
                  <a:lnTo>
                    <a:pt x="1683926" y="560379"/>
                  </a:lnTo>
                  <a:lnTo>
                    <a:pt x="1686765" y="550832"/>
                  </a:lnTo>
                  <a:lnTo>
                    <a:pt x="1696234" y="553035"/>
                  </a:lnTo>
                  <a:lnTo>
                    <a:pt x="1705905" y="555010"/>
                  </a:lnTo>
                  <a:lnTo>
                    <a:pt x="1714923" y="557730"/>
                  </a:lnTo>
                  <a:lnTo>
                    <a:pt x="1722437" y="562174"/>
                  </a:lnTo>
                  <a:lnTo>
                    <a:pt x="1728799" y="570784"/>
                  </a:lnTo>
                  <a:lnTo>
                    <a:pt x="1729282" y="579629"/>
                  </a:lnTo>
                  <a:lnTo>
                    <a:pt x="1724482" y="588022"/>
                  </a:lnTo>
                  <a:lnTo>
                    <a:pt x="1714993" y="595275"/>
                  </a:lnTo>
                  <a:close/>
                </a:path>
                <a:path w="4149725" h="7351395">
                  <a:moveTo>
                    <a:pt x="1681460" y="390262"/>
                  </a:moveTo>
                  <a:lnTo>
                    <a:pt x="1646270" y="372436"/>
                  </a:lnTo>
                  <a:lnTo>
                    <a:pt x="1648363" y="363311"/>
                  </a:lnTo>
                  <a:lnTo>
                    <a:pt x="1651849" y="353462"/>
                  </a:lnTo>
                  <a:lnTo>
                    <a:pt x="1654947" y="343811"/>
                  </a:lnTo>
                  <a:lnTo>
                    <a:pt x="1691146" y="357721"/>
                  </a:lnTo>
                  <a:lnTo>
                    <a:pt x="1695807" y="368256"/>
                  </a:lnTo>
                  <a:lnTo>
                    <a:pt x="1695906" y="377859"/>
                  </a:lnTo>
                  <a:lnTo>
                    <a:pt x="1691203" y="385529"/>
                  </a:lnTo>
                  <a:lnTo>
                    <a:pt x="1681460" y="390262"/>
                  </a:lnTo>
                  <a:close/>
                </a:path>
                <a:path w="4149725" h="7351395">
                  <a:moveTo>
                    <a:pt x="1627413" y="183374"/>
                  </a:moveTo>
                  <a:lnTo>
                    <a:pt x="1613005" y="172879"/>
                  </a:lnTo>
                  <a:lnTo>
                    <a:pt x="1618066" y="157801"/>
                  </a:lnTo>
                  <a:lnTo>
                    <a:pt x="1623193" y="142744"/>
                  </a:lnTo>
                  <a:lnTo>
                    <a:pt x="1627992" y="146133"/>
                  </a:lnTo>
                  <a:lnTo>
                    <a:pt x="1637119" y="150168"/>
                  </a:lnTo>
                  <a:lnTo>
                    <a:pt x="1636757" y="152875"/>
                  </a:lnTo>
                  <a:lnTo>
                    <a:pt x="1635151" y="160611"/>
                  </a:lnTo>
                  <a:lnTo>
                    <a:pt x="1632800" y="168230"/>
                  </a:lnTo>
                  <a:lnTo>
                    <a:pt x="1630092" y="175797"/>
                  </a:lnTo>
                  <a:lnTo>
                    <a:pt x="1627413" y="183374"/>
                  </a:lnTo>
                  <a:close/>
                </a:path>
                <a:path w="4149725" h="7351395">
                  <a:moveTo>
                    <a:pt x="2098322" y="3104294"/>
                  </a:moveTo>
                  <a:lnTo>
                    <a:pt x="2089166" y="3105287"/>
                  </a:lnTo>
                  <a:lnTo>
                    <a:pt x="2083094" y="3102277"/>
                  </a:lnTo>
                  <a:lnTo>
                    <a:pt x="2077365" y="3095759"/>
                  </a:lnTo>
                  <a:lnTo>
                    <a:pt x="2071784" y="3087710"/>
                  </a:lnTo>
                  <a:lnTo>
                    <a:pt x="2066157" y="3080112"/>
                  </a:lnTo>
                  <a:lnTo>
                    <a:pt x="2071485" y="3072457"/>
                  </a:lnTo>
                  <a:lnTo>
                    <a:pt x="2076781" y="3064275"/>
                  </a:lnTo>
                  <a:lnTo>
                    <a:pt x="2082164" y="3057688"/>
                  </a:lnTo>
                  <a:lnTo>
                    <a:pt x="2087752" y="3054814"/>
                  </a:lnTo>
                  <a:lnTo>
                    <a:pt x="2102456" y="3056445"/>
                  </a:lnTo>
                  <a:lnTo>
                    <a:pt x="2114022" y="3062937"/>
                  </a:lnTo>
                  <a:lnTo>
                    <a:pt x="2120751" y="3073953"/>
                  </a:lnTo>
                  <a:lnTo>
                    <a:pt x="2120943" y="3089160"/>
                  </a:lnTo>
                  <a:lnTo>
                    <a:pt x="2116764" y="3095127"/>
                  </a:lnTo>
                  <a:lnTo>
                    <a:pt x="2108372" y="3100539"/>
                  </a:lnTo>
                  <a:lnTo>
                    <a:pt x="2098322" y="3104294"/>
                  </a:lnTo>
                  <a:close/>
                </a:path>
                <a:path w="4149725" h="7351395">
                  <a:moveTo>
                    <a:pt x="1965534" y="2276730"/>
                  </a:moveTo>
                  <a:lnTo>
                    <a:pt x="1956481" y="2277327"/>
                  </a:lnTo>
                  <a:lnTo>
                    <a:pt x="1947935" y="2272688"/>
                  </a:lnTo>
                  <a:lnTo>
                    <a:pt x="1940499" y="2263371"/>
                  </a:lnTo>
                  <a:lnTo>
                    <a:pt x="1936745" y="2252333"/>
                  </a:lnTo>
                  <a:lnTo>
                    <a:pt x="1937080" y="2242304"/>
                  </a:lnTo>
                  <a:lnTo>
                    <a:pt x="1941781" y="2234253"/>
                  </a:lnTo>
                  <a:lnTo>
                    <a:pt x="1951123" y="2229151"/>
                  </a:lnTo>
                  <a:lnTo>
                    <a:pt x="1959627" y="2228563"/>
                  </a:lnTo>
                  <a:lnTo>
                    <a:pt x="1968808" y="2230393"/>
                  </a:lnTo>
                  <a:lnTo>
                    <a:pt x="1978285" y="2233264"/>
                  </a:lnTo>
                  <a:lnTo>
                    <a:pt x="1987675" y="2235800"/>
                  </a:lnTo>
                  <a:lnTo>
                    <a:pt x="1984945" y="2244947"/>
                  </a:lnTo>
                  <a:lnTo>
                    <a:pt x="1982424" y="2254288"/>
                  </a:lnTo>
                  <a:lnTo>
                    <a:pt x="1979232" y="2263019"/>
                  </a:lnTo>
                  <a:lnTo>
                    <a:pt x="1974490" y="2270339"/>
                  </a:lnTo>
                  <a:lnTo>
                    <a:pt x="1965534" y="2276730"/>
                  </a:lnTo>
                  <a:close/>
                </a:path>
                <a:path w="4149725" h="7351395">
                  <a:moveTo>
                    <a:pt x="1891652" y="1850364"/>
                  </a:moveTo>
                  <a:lnTo>
                    <a:pt x="1885357" y="1842198"/>
                  </a:lnTo>
                  <a:lnTo>
                    <a:pt x="1881122" y="1838183"/>
                  </a:lnTo>
                  <a:lnTo>
                    <a:pt x="1893398" y="1829278"/>
                  </a:lnTo>
                  <a:lnTo>
                    <a:pt x="1899678" y="1825137"/>
                  </a:lnTo>
                  <a:lnTo>
                    <a:pt x="1906247" y="1821650"/>
                  </a:lnTo>
                  <a:lnTo>
                    <a:pt x="1908451" y="1820642"/>
                  </a:lnTo>
                  <a:lnTo>
                    <a:pt x="1914548" y="1828341"/>
                  </a:lnTo>
                  <a:lnTo>
                    <a:pt x="1918853" y="1832014"/>
                  </a:lnTo>
                  <a:lnTo>
                    <a:pt x="1906410" y="1841303"/>
                  </a:lnTo>
                  <a:lnTo>
                    <a:pt x="1900056" y="1845674"/>
                  </a:lnTo>
                  <a:lnTo>
                    <a:pt x="1893416" y="1849466"/>
                  </a:lnTo>
                  <a:lnTo>
                    <a:pt x="1891652" y="1850364"/>
                  </a:lnTo>
                  <a:close/>
                </a:path>
                <a:path w="4149725" h="7351395">
                  <a:moveTo>
                    <a:pt x="1988262" y="2482759"/>
                  </a:moveTo>
                  <a:lnTo>
                    <a:pt x="1971644" y="2455008"/>
                  </a:lnTo>
                  <a:lnTo>
                    <a:pt x="1983780" y="2442045"/>
                  </a:lnTo>
                  <a:lnTo>
                    <a:pt x="1988050" y="2448923"/>
                  </a:lnTo>
                  <a:lnTo>
                    <a:pt x="1992353" y="2455787"/>
                  </a:lnTo>
                  <a:lnTo>
                    <a:pt x="1996327" y="2462780"/>
                  </a:lnTo>
                  <a:lnTo>
                    <a:pt x="1999609" y="2470045"/>
                  </a:lnTo>
                  <a:lnTo>
                    <a:pt x="2000534" y="2472509"/>
                  </a:lnTo>
                  <a:lnTo>
                    <a:pt x="1992261" y="2478404"/>
                  </a:lnTo>
                  <a:lnTo>
                    <a:pt x="1988262" y="2482759"/>
                  </a:lnTo>
                  <a:close/>
                </a:path>
                <a:path w="4149725" h="7351395">
                  <a:moveTo>
                    <a:pt x="2456464" y="5402060"/>
                  </a:moveTo>
                  <a:lnTo>
                    <a:pt x="2447487" y="5402718"/>
                  </a:lnTo>
                  <a:lnTo>
                    <a:pt x="2438945" y="5398073"/>
                  </a:lnTo>
                  <a:lnTo>
                    <a:pt x="2431474" y="5388695"/>
                  </a:lnTo>
                  <a:lnTo>
                    <a:pt x="2433377" y="5378835"/>
                  </a:lnTo>
                  <a:lnTo>
                    <a:pt x="2435062" y="5368583"/>
                  </a:lnTo>
                  <a:lnTo>
                    <a:pt x="2437602" y="5359719"/>
                  </a:lnTo>
                  <a:lnTo>
                    <a:pt x="2442069" y="5354023"/>
                  </a:lnTo>
                  <a:lnTo>
                    <a:pt x="2449292" y="5352563"/>
                  </a:lnTo>
                  <a:lnTo>
                    <a:pt x="2458399" y="5354220"/>
                  </a:lnTo>
                  <a:lnTo>
                    <a:pt x="2468334" y="5357246"/>
                  </a:lnTo>
                  <a:lnTo>
                    <a:pt x="2478043" y="5359893"/>
                  </a:lnTo>
                  <a:lnTo>
                    <a:pt x="2475428" y="5369309"/>
                  </a:lnTo>
                  <a:lnTo>
                    <a:pt x="2473027" y="5378924"/>
                  </a:lnTo>
                  <a:lnTo>
                    <a:pt x="2469932" y="5387933"/>
                  </a:lnTo>
                  <a:lnTo>
                    <a:pt x="2465238" y="5395532"/>
                  </a:lnTo>
                  <a:lnTo>
                    <a:pt x="2456464" y="5402060"/>
                  </a:lnTo>
                  <a:close/>
                </a:path>
                <a:path w="4149725" h="7351395">
                  <a:moveTo>
                    <a:pt x="2352969" y="4772326"/>
                  </a:moveTo>
                  <a:lnTo>
                    <a:pt x="2344743" y="4771730"/>
                  </a:lnTo>
                  <a:lnTo>
                    <a:pt x="2338727" y="4767027"/>
                  </a:lnTo>
                  <a:lnTo>
                    <a:pt x="2333894" y="4759164"/>
                  </a:lnTo>
                  <a:lnTo>
                    <a:pt x="2329574" y="4749916"/>
                  </a:lnTo>
                  <a:lnTo>
                    <a:pt x="2325097" y="4741057"/>
                  </a:lnTo>
                  <a:lnTo>
                    <a:pt x="2331986" y="4734467"/>
                  </a:lnTo>
                  <a:lnTo>
                    <a:pt x="2338941" y="4727361"/>
                  </a:lnTo>
                  <a:lnTo>
                    <a:pt x="2345682" y="4721857"/>
                  </a:lnTo>
                  <a:lnTo>
                    <a:pt x="2351927" y="4720074"/>
                  </a:lnTo>
                  <a:lnTo>
                    <a:pt x="2365998" y="4724200"/>
                  </a:lnTo>
                  <a:lnTo>
                    <a:pt x="2376350" y="4732374"/>
                  </a:lnTo>
                  <a:lnTo>
                    <a:pt x="2380874" y="4744257"/>
                  </a:lnTo>
                  <a:lnTo>
                    <a:pt x="2377464" y="4759513"/>
                  </a:lnTo>
                  <a:lnTo>
                    <a:pt x="2371940" y="4765296"/>
                  </a:lnTo>
                  <a:lnTo>
                    <a:pt x="2362905" y="4769874"/>
                  </a:lnTo>
                  <a:lnTo>
                    <a:pt x="2352969" y="4772326"/>
                  </a:lnTo>
                  <a:close/>
                </a:path>
                <a:path w="4149725" h="7351395">
                  <a:moveTo>
                    <a:pt x="2158445" y="3515413"/>
                  </a:moveTo>
                  <a:lnTo>
                    <a:pt x="2151397" y="3516443"/>
                  </a:lnTo>
                  <a:lnTo>
                    <a:pt x="2146201" y="3512852"/>
                  </a:lnTo>
                  <a:lnTo>
                    <a:pt x="2141685" y="3505547"/>
                  </a:lnTo>
                  <a:lnTo>
                    <a:pt x="2137467" y="3496619"/>
                  </a:lnTo>
                  <a:lnTo>
                    <a:pt x="2133162" y="3488159"/>
                  </a:lnTo>
                  <a:lnTo>
                    <a:pt x="2137152" y="3477988"/>
                  </a:lnTo>
                  <a:lnTo>
                    <a:pt x="2143366" y="3471399"/>
                  </a:lnTo>
                  <a:lnTo>
                    <a:pt x="2151366" y="3469157"/>
                  </a:lnTo>
                  <a:lnTo>
                    <a:pt x="2160712" y="3472032"/>
                  </a:lnTo>
                  <a:lnTo>
                    <a:pt x="2166975" y="3477312"/>
                  </a:lnTo>
                  <a:lnTo>
                    <a:pt x="2172170" y="3484456"/>
                  </a:lnTo>
                  <a:lnTo>
                    <a:pt x="2176903" y="3492410"/>
                  </a:lnTo>
                  <a:lnTo>
                    <a:pt x="2181775" y="3500121"/>
                  </a:lnTo>
                  <a:lnTo>
                    <a:pt x="2173956" y="3505443"/>
                  </a:lnTo>
                  <a:lnTo>
                    <a:pt x="2166072" y="3511143"/>
                  </a:lnTo>
                  <a:lnTo>
                    <a:pt x="2158445" y="3515413"/>
                  </a:lnTo>
                  <a:close/>
                </a:path>
                <a:path w="4149725" h="7351395">
                  <a:moveTo>
                    <a:pt x="2031420" y="2688788"/>
                  </a:moveTo>
                  <a:lnTo>
                    <a:pt x="2024233" y="2688259"/>
                  </a:lnTo>
                  <a:lnTo>
                    <a:pt x="2018393" y="2683403"/>
                  </a:lnTo>
                  <a:lnTo>
                    <a:pt x="2013776" y="2675777"/>
                  </a:lnTo>
                  <a:lnTo>
                    <a:pt x="2009704" y="2666916"/>
                  </a:lnTo>
                  <a:lnTo>
                    <a:pt x="2005496" y="2658355"/>
                  </a:lnTo>
                  <a:lnTo>
                    <a:pt x="2012318" y="2651908"/>
                  </a:lnTo>
                  <a:lnTo>
                    <a:pt x="2019176" y="2644969"/>
                  </a:lnTo>
                  <a:lnTo>
                    <a:pt x="2025893" y="2639552"/>
                  </a:lnTo>
                  <a:lnTo>
                    <a:pt x="2032289" y="2637668"/>
                  </a:lnTo>
                  <a:lnTo>
                    <a:pt x="2046175" y="2641527"/>
                  </a:lnTo>
                  <a:lnTo>
                    <a:pt x="2055402" y="2649702"/>
                  </a:lnTo>
                  <a:lnTo>
                    <a:pt x="2058609" y="2661407"/>
                  </a:lnTo>
                  <a:lnTo>
                    <a:pt x="2054440" y="2675858"/>
                  </a:lnTo>
                  <a:lnTo>
                    <a:pt x="2048957" y="2681584"/>
                  </a:lnTo>
                  <a:lnTo>
                    <a:pt x="2040473" y="2686229"/>
                  </a:lnTo>
                  <a:lnTo>
                    <a:pt x="2031420" y="2688788"/>
                  </a:lnTo>
                  <a:close/>
                </a:path>
                <a:path w="4149725" h="7351395">
                  <a:moveTo>
                    <a:pt x="2119680" y="3306631"/>
                  </a:moveTo>
                  <a:lnTo>
                    <a:pt x="2108696" y="3296841"/>
                  </a:lnTo>
                  <a:lnTo>
                    <a:pt x="2109171" y="3292997"/>
                  </a:lnTo>
                  <a:lnTo>
                    <a:pt x="2112387" y="3282569"/>
                  </a:lnTo>
                  <a:lnTo>
                    <a:pt x="2118613" y="3275901"/>
                  </a:lnTo>
                  <a:lnTo>
                    <a:pt x="2127398" y="3273212"/>
                  </a:lnTo>
                  <a:lnTo>
                    <a:pt x="2138290" y="3274719"/>
                  </a:lnTo>
                  <a:lnTo>
                    <a:pt x="2143738" y="3276432"/>
                  </a:lnTo>
                  <a:lnTo>
                    <a:pt x="2147697" y="3283183"/>
                  </a:lnTo>
                  <a:lnTo>
                    <a:pt x="2152332" y="3287633"/>
                  </a:lnTo>
                  <a:lnTo>
                    <a:pt x="2137508" y="3297332"/>
                  </a:lnTo>
                  <a:lnTo>
                    <a:pt x="2129949" y="3301839"/>
                  </a:lnTo>
                  <a:lnTo>
                    <a:pt x="2122091" y="3305631"/>
                  </a:lnTo>
                  <a:lnTo>
                    <a:pt x="2119680" y="3306631"/>
                  </a:lnTo>
                  <a:close/>
                </a:path>
                <a:path w="4149725" h="7351395">
                  <a:moveTo>
                    <a:pt x="2260125" y="4149325"/>
                  </a:moveTo>
                  <a:lnTo>
                    <a:pt x="2251114" y="4150018"/>
                  </a:lnTo>
                  <a:lnTo>
                    <a:pt x="2242539" y="4145377"/>
                  </a:lnTo>
                  <a:lnTo>
                    <a:pt x="2235049" y="4135962"/>
                  </a:lnTo>
                  <a:lnTo>
                    <a:pt x="2236993" y="4126094"/>
                  </a:lnTo>
                  <a:lnTo>
                    <a:pt x="2238696" y="4115830"/>
                  </a:lnTo>
                  <a:lnTo>
                    <a:pt x="2241251" y="4106939"/>
                  </a:lnTo>
                  <a:lnTo>
                    <a:pt x="2245752" y="4101190"/>
                  </a:lnTo>
                  <a:lnTo>
                    <a:pt x="2252944" y="4099710"/>
                  </a:lnTo>
                  <a:lnTo>
                    <a:pt x="2262066" y="4101349"/>
                  </a:lnTo>
                  <a:lnTo>
                    <a:pt x="2272031" y="4104353"/>
                  </a:lnTo>
                  <a:lnTo>
                    <a:pt x="2281754" y="4106973"/>
                  </a:lnTo>
                  <a:lnTo>
                    <a:pt x="2279145" y="4116430"/>
                  </a:lnTo>
                  <a:lnTo>
                    <a:pt x="2276742" y="4126065"/>
                  </a:lnTo>
                  <a:lnTo>
                    <a:pt x="2273639" y="4135096"/>
                  </a:lnTo>
                  <a:lnTo>
                    <a:pt x="2268927" y="4142740"/>
                  </a:lnTo>
                  <a:lnTo>
                    <a:pt x="2260125" y="4149325"/>
                  </a:lnTo>
                  <a:close/>
                </a:path>
                <a:path w="4149725" h="7351395">
                  <a:moveTo>
                    <a:pt x="2069099" y="2893748"/>
                  </a:moveTo>
                  <a:lnTo>
                    <a:pt x="2039922" y="2861405"/>
                  </a:lnTo>
                  <a:lnTo>
                    <a:pt x="2043851" y="2855437"/>
                  </a:lnTo>
                  <a:lnTo>
                    <a:pt x="2050970" y="2850317"/>
                  </a:lnTo>
                  <a:lnTo>
                    <a:pt x="2059492" y="2845574"/>
                  </a:lnTo>
                  <a:lnTo>
                    <a:pt x="2067631" y="2840739"/>
                  </a:lnTo>
                  <a:lnTo>
                    <a:pt x="2074594" y="2846921"/>
                  </a:lnTo>
                  <a:lnTo>
                    <a:pt x="2082065" y="2853116"/>
                  </a:lnTo>
                  <a:lnTo>
                    <a:pt x="2088011" y="2859301"/>
                  </a:lnTo>
                  <a:lnTo>
                    <a:pt x="2090402" y="2865454"/>
                  </a:lnTo>
                  <a:lnTo>
                    <a:pt x="2087688" y="2879343"/>
                  </a:lnTo>
                  <a:lnTo>
                    <a:pt x="2080349" y="2889252"/>
                  </a:lnTo>
                  <a:lnTo>
                    <a:pt x="2069099" y="2893748"/>
                  </a:lnTo>
                  <a:close/>
                </a:path>
                <a:path w="4149725" h="7351395">
                  <a:moveTo>
                    <a:pt x="2585433" y="6225333"/>
                  </a:moveTo>
                  <a:lnTo>
                    <a:pt x="2577403" y="6226359"/>
                  </a:lnTo>
                  <a:lnTo>
                    <a:pt x="2571967" y="6222705"/>
                  </a:lnTo>
                  <a:lnTo>
                    <a:pt x="2567146" y="6215021"/>
                  </a:lnTo>
                  <a:lnTo>
                    <a:pt x="2562600" y="6205577"/>
                  </a:lnTo>
                  <a:lnTo>
                    <a:pt x="2557990" y="6196644"/>
                  </a:lnTo>
                  <a:lnTo>
                    <a:pt x="2562902" y="6186105"/>
                  </a:lnTo>
                  <a:lnTo>
                    <a:pt x="2570002" y="6179291"/>
                  </a:lnTo>
                  <a:lnTo>
                    <a:pt x="2578818" y="6177022"/>
                  </a:lnTo>
                  <a:lnTo>
                    <a:pt x="2588876" y="6180119"/>
                  </a:lnTo>
                  <a:lnTo>
                    <a:pt x="2595545" y="6185807"/>
                  </a:lnTo>
                  <a:lnTo>
                    <a:pt x="2601080" y="6193467"/>
                  </a:lnTo>
                  <a:lnTo>
                    <a:pt x="2606126" y="6201979"/>
                  </a:lnTo>
                  <a:lnTo>
                    <a:pt x="2611333" y="6210226"/>
                  </a:lnTo>
                  <a:lnTo>
                    <a:pt x="2602664" y="6215500"/>
                  </a:lnTo>
                  <a:lnTo>
                    <a:pt x="2593942" y="6221124"/>
                  </a:lnTo>
                  <a:lnTo>
                    <a:pt x="2585433" y="6225333"/>
                  </a:lnTo>
                  <a:close/>
                </a:path>
                <a:path w="4149725" h="7351395">
                  <a:moveTo>
                    <a:pt x="1800702" y="2732898"/>
                  </a:moveTo>
                  <a:lnTo>
                    <a:pt x="1790722" y="2728571"/>
                  </a:lnTo>
                  <a:lnTo>
                    <a:pt x="1784328" y="2722151"/>
                  </a:lnTo>
                  <a:lnTo>
                    <a:pt x="1782276" y="2714087"/>
                  </a:lnTo>
                  <a:lnTo>
                    <a:pt x="1785318" y="2704828"/>
                  </a:lnTo>
                  <a:lnTo>
                    <a:pt x="1790742" y="2698652"/>
                  </a:lnTo>
                  <a:lnTo>
                    <a:pt x="1797991" y="2693568"/>
                  </a:lnTo>
                  <a:lnTo>
                    <a:pt x="1806030" y="2688958"/>
                  </a:lnTo>
                  <a:lnTo>
                    <a:pt x="1813820" y="2684204"/>
                  </a:lnTo>
                  <a:lnTo>
                    <a:pt x="1818851" y="2692209"/>
                  </a:lnTo>
                  <a:lnTo>
                    <a:pt x="1824229" y="2700271"/>
                  </a:lnTo>
                  <a:lnTo>
                    <a:pt x="1828223" y="2708078"/>
                  </a:lnTo>
                  <a:lnTo>
                    <a:pt x="1829101" y="2715313"/>
                  </a:lnTo>
                  <a:lnTo>
                    <a:pt x="1825521" y="2720372"/>
                  </a:lnTo>
                  <a:lnTo>
                    <a:pt x="1818186" y="2724739"/>
                  </a:lnTo>
                  <a:lnTo>
                    <a:pt x="1809208" y="2728789"/>
                  </a:lnTo>
                  <a:lnTo>
                    <a:pt x="1800702" y="2732898"/>
                  </a:lnTo>
                  <a:close/>
                </a:path>
                <a:path w="4149725" h="7351395">
                  <a:moveTo>
                    <a:pt x="1509752" y="627352"/>
                  </a:moveTo>
                  <a:lnTo>
                    <a:pt x="1500015" y="625800"/>
                  </a:lnTo>
                  <a:lnTo>
                    <a:pt x="1489852" y="624474"/>
                  </a:lnTo>
                  <a:lnTo>
                    <a:pt x="1481150" y="622306"/>
                  </a:lnTo>
                  <a:lnTo>
                    <a:pt x="1475794" y="618226"/>
                  </a:lnTo>
                  <a:lnTo>
                    <a:pt x="1474480" y="611023"/>
                  </a:lnTo>
                  <a:lnTo>
                    <a:pt x="1476206" y="602102"/>
                  </a:lnTo>
                  <a:lnTo>
                    <a:pt x="1479274" y="592426"/>
                  </a:lnTo>
                  <a:lnTo>
                    <a:pt x="1481987" y="582961"/>
                  </a:lnTo>
                  <a:lnTo>
                    <a:pt x="1491277" y="585062"/>
                  </a:lnTo>
                  <a:lnTo>
                    <a:pt x="1500783" y="586923"/>
                  </a:lnTo>
                  <a:lnTo>
                    <a:pt x="1509605" y="589536"/>
                  </a:lnTo>
                  <a:lnTo>
                    <a:pt x="1516849" y="593892"/>
                  </a:lnTo>
                  <a:lnTo>
                    <a:pt x="1522877" y="602462"/>
                  </a:lnTo>
                  <a:lnTo>
                    <a:pt x="1523282" y="611355"/>
                  </a:lnTo>
                  <a:lnTo>
                    <a:pt x="1518695" y="619882"/>
                  </a:lnTo>
                  <a:lnTo>
                    <a:pt x="1509752" y="627352"/>
                  </a:lnTo>
                  <a:close/>
                </a:path>
                <a:path w="4149725" h="7351395">
                  <a:moveTo>
                    <a:pt x="1694060" y="1881216"/>
                  </a:moveTo>
                  <a:lnTo>
                    <a:pt x="1686310" y="1882333"/>
                  </a:lnTo>
                  <a:lnTo>
                    <a:pt x="1681078" y="1878661"/>
                  </a:lnTo>
                  <a:lnTo>
                    <a:pt x="1676472" y="1870892"/>
                  </a:lnTo>
                  <a:lnTo>
                    <a:pt x="1672138" y="1861341"/>
                  </a:lnTo>
                  <a:lnTo>
                    <a:pt x="1667722" y="1852323"/>
                  </a:lnTo>
                  <a:lnTo>
                    <a:pt x="1672340" y="1841725"/>
                  </a:lnTo>
                  <a:lnTo>
                    <a:pt x="1679115" y="1834791"/>
                  </a:lnTo>
                  <a:lnTo>
                    <a:pt x="1687554" y="1832373"/>
                  </a:lnTo>
                  <a:lnTo>
                    <a:pt x="1697165" y="1835320"/>
                  </a:lnTo>
                  <a:lnTo>
                    <a:pt x="1703754" y="1841028"/>
                  </a:lnTo>
                  <a:lnTo>
                    <a:pt x="1709176" y="1848728"/>
                  </a:lnTo>
                  <a:lnTo>
                    <a:pt x="1714090" y="1857301"/>
                  </a:lnTo>
                  <a:lnTo>
                    <a:pt x="1719156" y="1865624"/>
                  </a:lnTo>
                  <a:lnTo>
                    <a:pt x="1710755" y="1871060"/>
                  </a:lnTo>
                  <a:lnTo>
                    <a:pt x="1702299" y="1876858"/>
                  </a:lnTo>
                  <a:lnTo>
                    <a:pt x="1694060" y="1881216"/>
                  </a:lnTo>
                  <a:close/>
                </a:path>
                <a:path w="4149725" h="7351395">
                  <a:moveTo>
                    <a:pt x="1557256" y="1055564"/>
                  </a:moveTo>
                  <a:lnTo>
                    <a:pt x="1542257" y="1046320"/>
                  </a:lnTo>
                  <a:lnTo>
                    <a:pt x="1546643" y="1031064"/>
                  </a:lnTo>
                  <a:lnTo>
                    <a:pt x="1551068" y="1015863"/>
                  </a:lnTo>
                  <a:lnTo>
                    <a:pt x="1556187" y="1018912"/>
                  </a:lnTo>
                  <a:lnTo>
                    <a:pt x="1565857" y="1022447"/>
                  </a:lnTo>
                  <a:lnTo>
                    <a:pt x="1565578" y="1024893"/>
                  </a:lnTo>
                  <a:lnTo>
                    <a:pt x="1564203" y="1032627"/>
                  </a:lnTo>
                  <a:lnTo>
                    <a:pt x="1562110" y="1040290"/>
                  </a:lnTo>
                  <a:lnTo>
                    <a:pt x="1559671" y="1047923"/>
                  </a:lnTo>
                  <a:lnTo>
                    <a:pt x="1557256" y="1055564"/>
                  </a:lnTo>
                  <a:close/>
                </a:path>
                <a:path w="4149725" h="7351395">
                  <a:moveTo>
                    <a:pt x="2817876" y="5668060"/>
                  </a:moveTo>
                  <a:lnTo>
                    <a:pt x="2800914" y="5641812"/>
                  </a:lnTo>
                  <a:lnTo>
                    <a:pt x="2813596" y="5630214"/>
                  </a:lnTo>
                  <a:lnTo>
                    <a:pt x="2817745" y="5636589"/>
                  </a:lnTo>
                  <a:lnTo>
                    <a:pt x="2821924" y="5642958"/>
                  </a:lnTo>
                  <a:lnTo>
                    <a:pt x="2825797" y="5649454"/>
                  </a:lnTo>
                  <a:lnTo>
                    <a:pt x="2829027" y="5656205"/>
                  </a:lnTo>
                  <a:lnTo>
                    <a:pt x="2829895" y="5658306"/>
                  </a:lnTo>
                  <a:lnTo>
                    <a:pt x="2821839" y="5664002"/>
                  </a:lnTo>
                  <a:lnTo>
                    <a:pt x="2817876" y="5668060"/>
                  </a:lnTo>
                  <a:close/>
                </a:path>
                <a:path w="4149725" h="7351395">
                  <a:moveTo>
                    <a:pt x="1729562" y="2105837"/>
                  </a:moveTo>
                  <a:lnTo>
                    <a:pt x="1720602" y="2106045"/>
                  </a:lnTo>
                  <a:lnTo>
                    <a:pt x="1712047" y="2101305"/>
                  </a:lnTo>
                  <a:lnTo>
                    <a:pt x="1704581" y="2092266"/>
                  </a:lnTo>
                  <a:lnTo>
                    <a:pt x="1706466" y="2082448"/>
                  </a:lnTo>
                  <a:lnTo>
                    <a:pt x="1708138" y="2072190"/>
                  </a:lnTo>
                  <a:lnTo>
                    <a:pt x="1710603" y="2063470"/>
                  </a:lnTo>
                  <a:lnTo>
                    <a:pt x="1714866" y="2058264"/>
                  </a:lnTo>
                  <a:lnTo>
                    <a:pt x="1722381" y="2057088"/>
                  </a:lnTo>
                  <a:lnTo>
                    <a:pt x="1731453" y="2058975"/>
                  </a:lnTo>
                  <a:lnTo>
                    <a:pt x="1741210" y="2062215"/>
                  </a:lnTo>
                  <a:lnTo>
                    <a:pt x="1750783" y="2065096"/>
                  </a:lnTo>
                  <a:lnTo>
                    <a:pt x="1748257" y="2074406"/>
                  </a:lnTo>
                  <a:lnTo>
                    <a:pt x="1745953" y="2083922"/>
                  </a:lnTo>
                  <a:lnTo>
                    <a:pt x="1742929" y="2092759"/>
                  </a:lnTo>
                  <a:lnTo>
                    <a:pt x="1738241" y="2100031"/>
                  </a:lnTo>
                  <a:lnTo>
                    <a:pt x="1729562" y="2105837"/>
                  </a:lnTo>
                  <a:close/>
                </a:path>
                <a:path w="4149725" h="7351395">
                  <a:moveTo>
                    <a:pt x="1524630" y="852107"/>
                  </a:moveTo>
                  <a:lnTo>
                    <a:pt x="1519492" y="848937"/>
                  </a:lnTo>
                  <a:lnTo>
                    <a:pt x="1509148" y="842691"/>
                  </a:lnTo>
                  <a:lnTo>
                    <a:pt x="1518228" y="811570"/>
                  </a:lnTo>
                  <a:lnTo>
                    <a:pt x="1523556" y="814628"/>
                  </a:lnTo>
                  <a:lnTo>
                    <a:pt x="1533655" y="818262"/>
                  </a:lnTo>
                  <a:lnTo>
                    <a:pt x="1533370" y="820667"/>
                  </a:lnTo>
                  <a:lnTo>
                    <a:pt x="1531898" y="828619"/>
                  </a:lnTo>
                  <a:lnTo>
                    <a:pt x="1529698" y="836479"/>
                  </a:lnTo>
                  <a:lnTo>
                    <a:pt x="1527148" y="844294"/>
                  </a:lnTo>
                  <a:lnTo>
                    <a:pt x="1524630" y="852107"/>
                  </a:lnTo>
                  <a:close/>
                </a:path>
                <a:path w="4149725" h="7351395">
                  <a:moveTo>
                    <a:pt x="1806006" y="1232384"/>
                  </a:moveTo>
                  <a:lnTo>
                    <a:pt x="1798302" y="1232946"/>
                  </a:lnTo>
                  <a:lnTo>
                    <a:pt x="1792202" y="1229061"/>
                  </a:lnTo>
                  <a:lnTo>
                    <a:pt x="1786906" y="1221838"/>
                  </a:lnTo>
                  <a:lnTo>
                    <a:pt x="1781968" y="1213138"/>
                  </a:lnTo>
                  <a:lnTo>
                    <a:pt x="1776943" y="1204821"/>
                  </a:lnTo>
                  <a:lnTo>
                    <a:pt x="1782675" y="1197687"/>
                  </a:lnTo>
                  <a:lnTo>
                    <a:pt x="1788382" y="1190052"/>
                  </a:lnTo>
                  <a:lnTo>
                    <a:pt x="1794138" y="1183916"/>
                  </a:lnTo>
                  <a:lnTo>
                    <a:pt x="1800016" y="1181279"/>
                  </a:lnTo>
                  <a:lnTo>
                    <a:pt x="1814374" y="1183219"/>
                  </a:lnTo>
                  <a:lnTo>
                    <a:pt x="1824899" y="1189945"/>
                  </a:lnTo>
                  <a:lnTo>
                    <a:pt x="1829937" y="1201012"/>
                  </a:lnTo>
                  <a:lnTo>
                    <a:pt x="1827833" y="1215971"/>
                  </a:lnTo>
                  <a:lnTo>
                    <a:pt x="1823038" y="1222600"/>
                  </a:lnTo>
                  <a:lnTo>
                    <a:pt x="1815007" y="1228503"/>
                  </a:lnTo>
                  <a:lnTo>
                    <a:pt x="1806006" y="1232384"/>
                  </a:lnTo>
                  <a:close/>
                </a:path>
                <a:path w="4149725" h="7351395">
                  <a:moveTo>
                    <a:pt x="1848819" y="2926552"/>
                  </a:moveTo>
                  <a:lnTo>
                    <a:pt x="1839981" y="2912604"/>
                  </a:lnTo>
                  <a:lnTo>
                    <a:pt x="1835903" y="2905502"/>
                  </a:lnTo>
                  <a:lnTo>
                    <a:pt x="1832551" y="2898124"/>
                  </a:lnTo>
                  <a:lnTo>
                    <a:pt x="1831613" y="2895579"/>
                  </a:lnTo>
                  <a:lnTo>
                    <a:pt x="1840144" y="2889478"/>
                  </a:lnTo>
                  <a:lnTo>
                    <a:pt x="1844291" y="2885017"/>
                  </a:lnTo>
                  <a:lnTo>
                    <a:pt x="1853385" y="2899173"/>
                  </a:lnTo>
                  <a:lnTo>
                    <a:pt x="1857612" y="2906375"/>
                  </a:lnTo>
                  <a:lnTo>
                    <a:pt x="1861162" y="2913847"/>
                  </a:lnTo>
                  <a:lnTo>
                    <a:pt x="1862043" y="2916028"/>
                  </a:lnTo>
                  <a:lnTo>
                    <a:pt x="1853188" y="2922180"/>
                  </a:lnTo>
                  <a:lnTo>
                    <a:pt x="1848819" y="2926552"/>
                  </a:lnTo>
                  <a:close/>
                </a:path>
                <a:path w="4149725" h="7351395">
                  <a:moveTo>
                    <a:pt x="1795775" y="2520007"/>
                  </a:moveTo>
                  <a:lnTo>
                    <a:pt x="1780593" y="2522341"/>
                  </a:lnTo>
                  <a:lnTo>
                    <a:pt x="1772136" y="2520022"/>
                  </a:lnTo>
                  <a:lnTo>
                    <a:pt x="1763561" y="2514727"/>
                  </a:lnTo>
                  <a:lnTo>
                    <a:pt x="1755989" y="2507605"/>
                  </a:lnTo>
                  <a:lnTo>
                    <a:pt x="1750540" y="2499804"/>
                  </a:lnTo>
                  <a:lnTo>
                    <a:pt x="1746146" y="2483776"/>
                  </a:lnTo>
                  <a:lnTo>
                    <a:pt x="1750200" y="2471264"/>
                  </a:lnTo>
                  <a:lnTo>
                    <a:pt x="1760519" y="2461691"/>
                  </a:lnTo>
                  <a:lnTo>
                    <a:pt x="1774918" y="2454480"/>
                  </a:lnTo>
                  <a:lnTo>
                    <a:pt x="1790561" y="2455319"/>
                  </a:lnTo>
                  <a:lnTo>
                    <a:pt x="1803544" y="2460032"/>
                  </a:lnTo>
                  <a:lnTo>
                    <a:pt x="1812457" y="2469546"/>
                  </a:lnTo>
                  <a:lnTo>
                    <a:pt x="1815886" y="2484789"/>
                  </a:lnTo>
                  <a:lnTo>
                    <a:pt x="1813685" y="2499741"/>
                  </a:lnTo>
                  <a:lnTo>
                    <a:pt x="1806893" y="2511977"/>
                  </a:lnTo>
                  <a:lnTo>
                    <a:pt x="1795775" y="2520007"/>
                  </a:lnTo>
                  <a:close/>
                </a:path>
                <a:path w="4149725" h="7351395">
                  <a:moveTo>
                    <a:pt x="1762571" y="2314415"/>
                  </a:moveTo>
                  <a:lnTo>
                    <a:pt x="1723138" y="2301321"/>
                  </a:lnTo>
                  <a:lnTo>
                    <a:pt x="1714707" y="2277907"/>
                  </a:lnTo>
                  <a:lnTo>
                    <a:pt x="1718886" y="2265505"/>
                  </a:lnTo>
                  <a:lnTo>
                    <a:pt x="1729122" y="2256159"/>
                  </a:lnTo>
                  <a:lnTo>
                    <a:pt x="1743853" y="2249618"/>
                  </a:lnTo>
                  <a:lnTo>
                    <a:pt x="1759217" y="2250998"/>
                  </a:lnTo>
                  <a:lnTo>
                    <a:pt x="1772133" y="2255867"/>
                  </a:lnTo>
                  <a:lnTo>
                    <a:pt x="1780945" y="2265325"/>
                  </a:lnTo>
                  <a:lnTo>
                    <a:pt x="1783995" y="2280471"/>
                  </a:lnTo>
                  <a:lnTo>
                    <a:pt x="1781283" y="2295093"/>
                  </a:lnTo>
                  <a:lnTo>
                    <a:pt x="1774007" y="2306893"/>
                  </a:lnTo>
                  <a:lnTo>
                    <a:pt x="1762571" y="2314415"/>
                  </a:lnTo>
                  <a:close/>
                </a:path>
                <a:path w="4149725" h="7351395">
                  <a:moveTo>
                    <a:pt x="1652964" y="1674019"/>
                  </a:moveTo>
                  <a:lnTo>
                    <a:pt x="1643543" y="1660520"/>
                  </a:lnTo>
                  <a:lnTo>
                    <a:pt x="1639124" y="1653621"/>
                  </a:lnTo>
                  <a:lnTo>
                    <a:pt x="1635334" y="1646426"/>
                  </a:lnTo>
                  <a:lnTo>
                    <a:pt x="1634338" y="1644305"/>
                  </a:lnTo>
                  <a:lnTo>
                    <a:pt x="1642629" y="1637993"/>
                  </a:lnTo>
                  <a:lnTo>
                    <a:pt x="1646662" y="1633591"/>
                  </a:lnTo>
                  <a:lnTo>
                    <a:pt x="1656027" y="1646970"/>
                  </a:lnTo>
                  <a:lnTo>
                    <a:pt x="1660396" y="1653801"/>
                  </a:lnTo>
                  <a:lnTo>
                    <a:pt x="1664085" y="1660926"/>
                  </a:lnTo>
                  <a:lnTo>
                    <a:pt x="1665100" y="1663169"/>
                  </a:lnTo>
                  <a:lnTo>
                    <a:pt x="1656903" y="1669549"/>
                  </a:lnTo>
                  <a:lnTo>
                    <a:pt x="1652964" y="1674019"/>
                  </a:lnTo>
                  <a:close/>
                </a:path>
                <a:path w="4149725" h="7351395">
                  <a:moveTo>
                    <a:pt x="1621220" y="1469057"/>
                  </a:moveTo>
                  <a:lnTo>
                    <a:pt x="1602606" y="1440998"/>
                  </a:lnTo>
                  <a:lnTo>
                    <a:pt x="1614414" y="1426472"/>
                  </a:lnTo>
                  <a:lnTo>
                    <a:pt x="1619324" y="1433479"/>
                  </a:lnTo>
                  <a:lnTo>
                    <a:pt x="1624248" y="1440460"/>
                  </a:lnTo>
                  <a:lnTo>
                    <a:pt x="1628816" y="1447591"/>
                  </a:lnTo>
                  <a:lnTo>
                    <a:pt x="1632653" y="1455045"/>
                  </a:lnTo>
                  <a:lnTo>
                    <a:pt x="1633793" y="1457559"/>
                  </a:lnTo>
                  <a:lnTo>
                    <a:pt x="1625358" y="1464266"/>
                  </a:lnTo>
                  <a:lnTo>
                    <a:pt x="1621220" y="1469057"/>
                  </a:lnTo>
                  <a:close/>
                </a:path>
                <a:path w="4149725" h="7351395">
                  <a:moveTo>
                    <a:pt x="1926093" y="3339766"/>
                  </a:moveTo>
                  <a:lnTo>
                    <a:pt x="1917181" y="3339324"/>
                  </a:lnTo>
                  <a:lnTo>
                    <a:pt x="1909782" y="3334311"/>
                  </a:lnTo>
                  <a:lnTo>
                    <a:pt x="1904389" y="3324837"/>
                  </a:lnTo>
                  <a:lnTo>
                    <a:pt x="1903000" y="3320996"/>
                  </a:lnTo>
                  <a:lnTo>
                    <a:pt x="1910389" y="3313955"/>
                  </a:lnTo>
                  <a:lnTo>
                    <a:pt x="1913733" y="3308336"/>
                  </a:lnTo>
                  <a:lnTo>
                    <a:pt x="1946679" y="3319734"/>
                  </a:lnTo>
                  <a:lnTo>
                    <a:pt x="1943216" y="3325123"/>
                  </a:lnTo>
                  <a:lnTo>
                    <a:pt x="1940912" y="3332360"/>
                  </a:lnTo>
                  <a:lnTo>
                    <a:pt x="1936023" y="3335529"/>
                  </a:lnTo>
                  <a:lnTo>
                    <a:pt x="1926093" y="3339766"/>
                  </a:lnTo>
                  <a:close/>
                </a:path>
                <a:path w="4149725" h="7351395">
                  <a:moveTo>
                    <a:pt x="1421712" y="215690"/>
                  </a:moveTo>
                  <a:lnTo>
                    <a:pt x="1414790" y="206960"/>
                  </a:lnTo>
                  <a:lnTo>
                    <a:pt x="1407485" y="201065"/>
                  </a:lnTo>
                  <a:lnTo>
                    <a:pt x="1405003" y="192066"/>
                  </a:lnTo>
                  <a:lnTo>
                    <a:pt x="1406173" y="183658"/>
                  </a:lnTo>
                  <a:lnTo>
                    <a:pt x="1411245" y="176456"/>
                  </a:lnTo>
                  <a:lnTo>
                    <a:pt x="1420471" y="171071"/>
                  </a:lnTo>
                  <a:lnTo>
                    <a:pt x="1423990" y="169732"/>
                  </a:lnTo>
                  <a:lnTo>
                    <a:pt x="1433097" y="176545"/>
                  </a:lnTo>
                  <a:lnTo>
                    <a:pt x="1436015" y="181679"/>
                  </a:lnTo>
                  <a:lnTo>
                    <a:pt x="1439812" y="191958"/>
                  </a:lnTo>
                  <a:lnTo>
                    <a:pt x="1439113" y="201161"/>
                  </a:lnTo>
                  <a:lnTo>
                    <a:pt x="1434039" y="208821"/>
                  </a:lnTo>
                  <a:lnTo>
                    <a:pt x="1424711" y="214474"/>
                  </a:lnTo>
                  <a:lnTo>
                    <a:pt x="1421712" y="215690"/>
                  </a:lnTo>
                  <a:close/>
                </a:path>
                <a:path w="4149725" h="7351395">
                  <a:moveTo>
                    <a:pt x="2368154" y="6250327"/>
                  </a:moveTo>
                  <a:lnTo>
                    <a:pt x="2368216" y="6240418"/>
                  </a:lnTo>
                  <a:lnTo>
                    <a:pt x="2378155" y="6245403"/>
                  </a:lnTo>
                  <a:lnTo>
                    <a:pt x="2368154" y="6250327"/>
                  </a:lnTo>
                  <a:close/>
                </a:path>
                <a:path w="4149725" h="7351395">
                  <a:moveTo>
                    <a:pt x="2210626" y="5227815"/>
                  </a:moveTo>
                  <a:lnTo>
                    <a:pt x="2190912" y="5195124"/>
                  </a:lnTo>
                  <a:lnTo>
                    <a:pt x="2222871" y="5176194"/>
                  </a:lnTo>
                  <a:lnTo>
                    <a:pt x="2233712" y="5180410"/>
                  </a:lnTo>
                  <a:lnTo>
                    <a:pt x="2240840" y="5187006"/>
                  </a:lnTo>
                  <a:lnTo>
                    <a:pt x="2243404" y="5195507"/>
                  </a:lnTo>
                  <a:lnTo>
                    <a:pt x="2240551" y="5205435"/>
                  </a:lnTo>
                  <a:lnTo>
                    <a:pt x="2234991" y="5212100"/>
                  </a:lnTo>
                  <a:lnTo>
                    <a:pt x="2227376" y="5217619"/>
                  </a:lnTo>
                  <a:lnTo>
                    <a:pt x="2218867" y="5222641"/>
                  </a:lnTo>
                  <a:lnTo>
                    <a:pt x="2210626" y="5227815"/>
                  </a:lnTo>
                  <a:close/>
                </a:path>
                <a:path w="4149725" h="7351395">
                  <a:moveTo>
                    <a:pt x="1947047" y="3543907"/>
                  </a:moveTo>
                  <a:lnTo>
                    <a:pt x="1938016" y="3531041"/>
                  </a:lnTo>
                  <a:lnTo>
                    <a:pt x="1933768" y="3524482"/>
                  </a:lnTo>
                  <a:lnTo>
                    <a:pt x="1930085" y="3517660"/>
                  </a:lnTo>
                  <a:lnTo>
                    <a:pt x="1929268" y="3515883"/>
                  </a:lnTo>
                  <a:lnTo>
                    <a:pt x="1937279" y="3509904"/>
                  </a:lnTo>
                  <a:lnTo>
                    <a:pt x="1941269" y="3505758"/>
                  </a:lnTo>
                  <a:lnTo>
                    <a:pt x="1950228" y="3518429"/>
                  </a:lnTo>
                  <a:lnTo>
                    <a:pt x="1954409" y="3524891"/>
                  </a:lnTo>
                  <a:lnTo>
                    <a:pt x="1957966" y="3531633"/>
                  </a:lnTo>
                  <a:lnTo>
                    <a:pt x="1958862" y="3533646"/>
                  </a:lnTo>
                  <a:lnTo>
                    <a:pt x="1950903" y="3539699"/>
                  </a:lnTo>
                  <a:lnTo>
                    <a:pt x="1947047" y="3543907"/>
                  </a:lnTo>
                  <a:close/>
                </a:path>
                <a:path w="4149725" h="7351395">
                  <a:moveTo>
                    <a:pt x="1979740" y="3753069"/>
                  </a:moveTo>
                  <a:lnTo>
                    <a:pt x="1969119" y="3743470"/>
                  </a:lnTo>
                  <a:lnTo>
                    <a:pt x="1969461" y="3739316"/>
                  </a:lnTo>
                  <a:lnTo>
                    <a:pt x="1972196" y="3728740"/>
                  </a:lnTo>
                  <a:lnTo>
                    <a:pt x="1978100" y="3722015"/>
                  </a:lnTo>
                  <a:lnTo>
                    <a:pt x="1986725" y="3719368"/>
                  </a:lnTo>
                  <a:lnTo>
                    <a:pt x="1997625" y="3721023"/>
                  </a:lnTo>
                  <a:lnTo>
                    <a:pt x="2002958" y="3722796"/>
                  </a:lnTo>
                  <a:lnTo>
                    <a:pt x="2006628" y="3729551"/>
                  </a:lnTo>
                  <a:lnTo>
                    <a:pt x="2011107" y="3734066"/>
                  </a:lnTo>
                  <a:lnTo>
                    <a:pt x="1996759" y="3743762"/>
                  </a:lnTo>
                  <a:lnTo>
                    <a:pt x="1989436" y="3748276"/>
                  </a:lnTo>
                  <a:lnTo>
                    <a:pt x="1981829" y="3752120"/>
                  </a:lnTo>
                  <a:lnTo>
                    <a:pt x="1979740" y="3753069"/>
                  </a:lnTo>
                  <a:close/>
                </a:path>
                <a:path w="4149725" h="7351395">
                  <a:moveTo>
                    <a:pt x="1680086" y="1135564"/>
                  </a:moveTo>
                  <a:lnTo>
                    <a:pt x="1671281" y="1134397"/>
                  </a:lnTo>
                  <a:lnTo>
                    <a:pt x="1661755" y="1132001"/>
                  </a:lnTo>
                  <a:lnTo>
                    <a:pt x="1652411" y="1129929"/>
                  </a:lnTo>
                  <a:lnTo>
                    <a:pt x="1655138" y="1121131"/>
                  </a:lnTo>
                  <a:lnTo>
                    <a:pt x="1657686" y="1112183"/>
                  </a:lnTo>
                  <a:lnTo>
                    <a:pt x="1660844" y="1103760"/>
                  </a:lnTo>
                  <a:lnTo>
                    <a:pt x="1665403" y="1096538"/>
                  </a:lnTo>
                  <a:lnTo>
                    <a:pt x="1673994" y="1090143"/>
                  </a:lnTo>
                  <a:lnTo>
                    <a:pt x="1683116" y="1089011"/>
                  </a:lnTo>
                  <a:lnTo>
                    <a:pt x="1691203" y="1092973"/>
                  </a:lnTo>
                  <a:lnTo>
                    <a:pt x="1696691" y="1101859"/>
                  </a:lnTo>
                  <a:lnTo>
                    <a:pt x="1697528" y="1110191"/>
                  </a:lnTo>
                  <a:lnTo>
                    <a:pt x="1695862" y="1119778"/>
                  </a:lnTo>
                  <a:lnTo>
                    <a:pt x="1692254" y="1128426"/>
                  </a:lnTo>
                  <a:lnTo>
                    <a:pt x="1687265" y="1133945"/>
                  </a:lnTo>
                  <a:lnTo>
                    <a:pt x="1680086" y="1135564"/>
                  </a:lnTo>
                  <a:close/>
                </a:path>
                <a:path w="4149725" h="7351395">
                  <a:moveTo>
                    <a:pt x="1393056" y="10865"/>
                  </a:moveTo>
                  <a:lnTo>
                    <a:pt x="1388347" y="3999"/>
                  </a:lnTo>
                  <a:lnTo>
                    <a:pt x="1385580" y="0"/>
                  </a:lnTo>
                  <a:lnTo>
                    <a:pt x="1396212" y="0"/>
                  </a:lnTo>
                  <a:lnTo>
                    <a:pt x="1393056" y="10865"/>
                  </a:lnTo>
                  <a:close/>
                </a:path>
                <a:path w="4149725" h="7351395">
                  <a:moveTo>
                    <a:pt x="2011184" y="3975929"/>
                  </a:moveTo>
                  <a:lnTo>
                    <a:pt x="1994638" y="3944149"/>
                  </a:lnTo>
                  <a:lnTo>
                    <a:pt x="2001375" y="3937887"/>
                  </a:lnTo>
                  <a:lnTo>
                    <a:pt x="2008120" y="3931182"/>
                  </a:lnTo>
                  <a:lnTo>
                    <a:pt x="2014862" y="3925844"/>
                  </a:lnTo>
                  <a:lnTo>
                    <a:pt x="2021591" y="3923684"/>
                  </a:lnTo>
                  <a:lnTo>
                    <a:pt x="2035879" y="3926399"/>
                  </a:lnTo>
                  <a:lnTo>
                    <a:pt x="2044607" y="3933782"/>
                  </a:lnTo>
                  <a:lnTo>
                    <a:pt x="2046762" y="3944931"/>
                  </a:lnTo>
                  <a:lnTo>
                    <a:pt x="2041334" y="3958939"/>
                  </a:lnTo>
                  <a:lnTo>
                    <a:pt x="2035794" y="3964443"/>
                  </a:lnTo>
                  <a:lnTo>
                    <a:pt x="2028103" y="3968589"/>
                  </a:lnTo>
                  <a:lnTo>
                    <a:pt x="2019489" y="3972157"/>
                  </a:lnTo>
                  <a:lnTo>
                    <a:pt x="2011184" y="3975929"/>
                  </a:lnTo>
                  <a:close/>
                </a:path>
                <a:path w="4149725" h="7351395">
                  <a:moveTo>
                    <a:pt x="2316682" y="5849670"/>
                  </a:moveTo>
                  <a:lnTo>
                    <a:pt x="2309192" y="5849964"/>
                  </a:lnTo>
                  <a:lnTo>
                    <a:pt x="2303526" y="5846020"/>
                  </a:lnTo>
                  <a:lnTo>
                    <a:pt x="2298755" y="5838965"/>
                  </a:lnTo>
                  <a:lnTo>
                    <a:pt x="2294374" y="5830536"/>
                  </a:lnTo>
                  <a:lnTo>
                    <a:pt x="2289879" y="5822470"/>
                  </a:lnTo>
                  <a:lnTo>
                    <a:pt x="2294897" y="5815623"/>
                  </a:lnTo>
                  <a:lnTo>
                    <a:pt x="2299935" y="5808260"/>
                  </a:lnTo>
                  <a:lnTo>
                    <a:pt x="2304902" y="5802431"/>
                  </a:lnTo>
                  <a:lnTo>
                    <a:pt x="2309709" y="5800183"/>
                  </a:lnTo>
                  <a:lnTo>
                    <a:pt x="2323139" y="5803217"/>
                  </a:lnTo>
                  <a:lnTo>
                    <a:pt x="2333014" y="5810536"/>
                  </a:lnTo>
                  <a:lnTo>
                    <a:pt x="2338214" y="5821431"/>
                  </a:lnTo>
                  <a:lnTo>
                    <a:pt x="2337618" y="5835192"/>
                  </a:lnTo>
                  <a:lnTo>
                    <a:pt x="2333482" y="5840970"/>
                  </a:lnTo>
                  <a:lnTo>
                    <a:pt x="2325641" y="5846234"/>
                  </a:lnTo>
                  <a:lnTo>
                    <a:pt x="2316682" y="5849670"/>
                  </a:lnTo>
                  <a:close/>
                </a:path>
                <a:path w="4149725" h="7351395">
                  <a:moveTo>
                    <a:pt x="2244091" y="5432922"/>
                  </a:moveTo>
                  <a:lnTo>
                    <a:pt x="2228979" y="5423489"/>
                  </a:lnTo>
                  <a:lnTo>
                    <a:pt x="2237702" y="5392466"/>
                  </a:lnTo>
                  <a:lnTo>
                    <a:pt x="2242793" y="5395601"/>
                  </a:lnTo>
                  <a:lnTo>
                    <a:pt x="2252429" y="5399184"/>
                  </a:lnTo>
                  <a:lnTo>
                    <a:pt x="2252175" y="5401791"/>
                  </a:lnTo>
                  <a:lnTo>
                    <a:pt x="2250871" y="5409661"/>
                  </a:lnTo>
                  <a:lnTo>
                    <a:pt x="2248831" y="5417449"/>
                  </a:lnTo>
                  <a:lnTo>
                    <a:pt x="2246442" y="5425190"/>
                  </a:lnTo>
                  <a:lnTo>
                    <a:pt x="2244091" y="5432922"/>
                  </a:lnTo>
                  <a:close/>
                </a:path>
                <a:path w="4149725" h="7351395">
                  <a:moveTo>
                    <a:pt x="2340572" y="6048647"/>
                  </a:moveTo>
                  <a:lnTo>
                    <a:pt x="2322945" y="6022918"/>
                  </a:lnTo>
                  <a:lnTo>
                    <a:pt x="2334131" y="6009441"/>
                  </a:lnTo>
                  <a:lnTo>
                    <a:pt x="2343613" y="6022310"/>
                  </a:lnTo>
                  <a:lnTo>
                    <a:pt x="2348050" y="6028895"/>
                  </a:lnTo>
                  <a:lnTo>
                    <a:pt x="2351853" y="6035777"/>
                  </a:lnTo>
                  <a:lnTo>
                    <a:pt x="2352836" y="6037818"/>
                  </a:lnTo>
                  <a:lnTo>
                    <a:pt x="2344605" y="6044245"/>
                  </a:lnTo>
                  <a:lnTo>
                    <a:pt x="2340572" y="6048647"/>
                  </a:lnTo>
                  <a:close/>
                </a:path>
                <a:path w="4149725" h="7351395">
                  <a:moveTo>
                    <a:pt x="2349210" y="5515332"/>
                  </a:moveTo>
                  <a:lnTo>
                    <a:pt x="2343428" y="5507003"/>
                  </a:lnTo>
                  <a:lnTo>
                    <a:pt x="2339215" y="5502860"/>
                  </a:lnTo>
                  <a:lnTo>
                    <a:pt x="2353117" y="5494352"/>
                  </a:lnTo>
                  <a:lnTo>
                    <a:pt x="2360197" y="5490424"/>
                  </a:lnTo>
                  <a:lnTo>
                    <a:pt x="2367542" y="5487192"/>
                  </a:lnTo>
                  <a:lnTo>
                    <a:pt x="2369933" y="5486320"/>
                  </a:lnTo>
                  <a:lnTo>
                    <a:pt x="2375774" y="5494764"/>
                  </a:lnTo>
                  <a:lnTo>
                    <a:pt x="2380027" y="5498901"/>
                  </a:lnTo>
                  <a:lnTo>
                    <a:pt x="2366024" y="5507362"/>
                  </a:lnTo>
                  <a:lnTo>
                    <a:pt x="2358917" y="5511263"/>
                  </a:lnTo>
                  <a:lnTo>
                    <a:pt x="2351560" y="5514466"/>
                  </a:lnTo>
                  <a:lnTo>
                    <a:pt x="2349210" y="5515332"/>
                  </a:lnTo>
                  <a:close/>
                </a:path>
                <a:path w="4149725" h="7351395">
                  <a:moveTo>
                    <a:pt x="1757508" y="1561571"/>
                  </a:moveTo>
                  <a:lnTo>
                    <a:pt x="1721178" y="1548675"/>
                  </a:lnTo>
                  <a:lnTo>
                    <a:pt x="1716845" y="1538266"/>
                  </a:lnTo>
                  <a:lnTo>
                    <a:pt x="1717018" y="1528862"/>
                  </a:lnTo>
                  <a:lnTo>
                    <a:pt x="1721917" y="1521412"/>
                  </a:lnTo>
                  <a:lnTo>
                    <a:pt x="1731765" y="1516862"/>
                  </a:lnTo>
                  <a:lnTo>
                    <a:pt x="1740258" y="1516731"/>
                  </a:lnTo>
                  <a:lnTo>
                    <a:pt x="1749316" y="1519063"/>
                  </a:lnTo>
                  <a:lnTo>
                    <a:pt x="1758617" y="1522451"/>
                  </a:lnTo>
                  <a:lnTo>
                    <a:pt x="1767840" y="1525491"/>
                  </a:lnTo>
                  <a:lnTo>
                    <a:pt x="1757508" y="1561571"/>
                  </a:lnTo>
                  <a:close/>
                </a:path>
                <a:path w="4149725" h="7351395">
                  <a:moveTo>
                    <a:pt x="1911119" y="2593278"/>
                  </a:moveTo>
                  <a:lnTo>
                    <a:pt x="1901769" y="2591785"/>
                  </a:lnTo>
                  <a:lnTo>
                    <a:pt x="1891755" y="2588983"/>
                  </a:lnTo>
                  <a:lnTo>
                    <a:pt x="1881897" y="2586506"/>
                  </a:lnTo>
                  <a:lnTo>
                    <a:pt x="1884572" y="2577072"/>
                  </a:lnTo>
                  <a:lnTo>
                    <a:pt x="1887043" y="2567449"/>
                  </a:lnTo>
                  <a:lnTo>
                    <a:pt x="1890231" y="2558483"/>
                  </a:lnTo>
                  <a:lnTo>
                    <a:pt x="1895057" y="2551018"/>
                  </a:lnTo>
                  <a:lnTo>
                    <a:pt x="1904158" y="2544906"/>
                  </a:lnTo>
                  <a:lnTo>
                    <a:pt x="1913850" y="2544238"/>
                  </a:lnTo>
                  <a:lnTo>
                    <a:pt x="1922407" y="2548719"/>
                  </a:lnTo>
                  <a:lnTo>
                    <a:pt x="1928105" y="2558051"/>
                  </a:lnTo>
                  <a:lnTo>
                    <a:pt x="1929051" y="2566998"/>
                  </a:lnTo>
                  <a:lnTo>
                    <a:pt x="1927485" y="2577272"/>
                  </a:lnTo>
                  <a:lnTo>
                    <a:pt x="1923950" y="2586379"/>
                  </a:lnTo>
                  <a:lnTo>
                    <a:pt x="1918986" y="2591828"/>
                  </a:lnTo>
                  <a:lnTo>
                    <a:pt x="1911119" y="2593278"/>
                  </a:lnTo>
                  <a:close/>
                </a:path>
                <a:path w="4149725" h="7351395">
                  <a:moveTo>
                    <a:pt x="2404715" y="5716193"/>
                  </a:moveTo>
                  <a:lnTo>
                    <a:pt x="2402161" y="5715766"/>
                  </a:lnTo>
                  <a:lnTo>
                    <a:pt x="2394448" y="5713923"/>
                  </a:lnTo>
                  <a:lnTo>
                    <a:pt x="2386854" y="5711360"/>
                  </a:lnTo>
                  <a:lnTo>
                    <a:pt x="2371767" y="5705583"/>
                  </a:lnTo>
                  <a:lnTo>
                    <a:pt x="2381357" y="5690908"/>
                  </a:lnTo>
                  <a:lnTo>
                    <a:pt x="2412360" y="5702072"/>
                  </a:lnTo>
                  <a:lnTo>
                    <a:pt x="2408895" y="5706923"/>
                  </a:lnTo>
                  <a:lnTo>
                    <a:pt x="2404715" y="5716193"/>
                  </a:lnTo>
                  <a:close/>
                </a:path>
                <a:path w="4149725" h="7351395">
                  <a:moveTo>
                    <a:pt x="2290687" y="5107850"/>
                  </a:moveTo>
                  <a:lnTo>
                    <a:pt x="2278103" y="5104906"/>
                  </a:lnTo>
                  <a:lnTo>
                    <a:pt x="2268408" y="5096011"/>
                  </a:lnTo>
                  <a:lnTo>
                    <a:pt x="2262456" y="5082552"/>
                  </a:lnTo>
                  <a:lnTo>
                    <a:pt x="2262333" y="5073930"/>
                  </a:lnTo>
                  <a:lnTo>
                    <a:pt x="2264987" y="5064092"/>
                  </a:lnTo>
                  <a:lnTo>
                    <a:pt x="2269588" y="5055370"/>
                  </a:lnTo>
                  <a:lnTo>
                    <a:pt x="2275304" y="5050095"/>
                  </a:lnTo>
                  <a:lnTo>
                    <a:pt x="2289224" y="5046498"/>
                  </a:lnTo>
                  <a:lnTo>
                    <a:pt x="2301722" y="5048968"/>
                  </a:lnTo>
                  <a:lnTo>
                    <a:pt x="2311947" y="5057596"/>
                  </a:lnTo>
                  <a:lnTo>
                    <a:pt x="2319047" y="5072472"/>
                  </a:lnTo>
                  <a:lnTo>
                    <a:pt x="2316414" y="5080715"/>
                  </a:lnTo>
                  <a:lnTo>
                    <a:pt x="2313821" y="5089833"/>
                  </a:lnTo>
                  <a:lnTo>
                    <a:pt x="2310405" y="5098016"/>
                  </a:lnTo>
                  <a:lnTo>
                    <a:pt x="2305304" y="5103454"/>
                  </a:lnTo>
                  <a:lnTo>
                    <a:pt x="2290687" y="5107850"/>
                  </a:lnTo>
                  <a:close/>
                </a:path>
                <a:path w="4149725" h="7351395">
                  <a:moveTo>
                    <a:pt x="1876670" y="2388289"/>
                  </a:moveTo>
                  <a:lnTo>
                    <a:pt x="1867871" y="2387120"/>
                  </a:lnTo>
                  <a:lnTo>
                    <a:pt x="1858319" y="2384718"/>
                  </a:lnTo>
                  <a:lnTo>
                    <a:pt x="1848959" y="2382643"/>
                  </a:lnTo>
                  <a:lnTo>
                    <a:pt x="1851667" y="2373891"/>
                  </a:lnTo>
                  <a:lnTo>
                    <a:pt x="1854202" y="2364995"/>
                  </a:lnTo>
                  <a:lnTo>
                    <a:pt x="1857337" y="2356610"/>
                  </a:lnTo>
                  <a:lnTo>
                    <a:pt x="1861848" y="2349392"/>
                  </a:lnTo>
                  <a:lnTo>
                    <a:pt x="1870564" y="2342752"/>
                  </a:lnTo>
                  <a:lnTo>
                    <a:pt x="1879781" y="2341453"/>
                  </a:lnTo>
                  <a:lnTo>
                    <a:pt x="1887943" y="2345368"/>
                  </a:lnTo>
                  <a:lnTo>
                    <a:pt x="1893496" y="2354367"/>
                  </a:lnTo>
                  <a:lnTo>
                    <a:pt x="1894310" y="2362699"/>
                  </a:lnTo>
                  <a:lnTo>
                    <a:pt x="1892581" y="2372304"/>
                  </a:lnTo>
                  <a:lnTo>
                    <a:pt x="1888879" y="2381015"/>
                  </a:lnTo>
                  <a:lnTo>
                    <a:pt x="1883772" y="2386665"/>
                  </a:lnTo>
                  <a:lnTo>
                    <a:pt x="1876670" y="2388289"/>
                  </a:lnTo>
                  <a:close/>
                </a:path>
                <a:path w="4149725" h="7351395">
                  <a:moveTo>
                    <a:pt x="1832877" y="2182286"/>
                  </a:moveTo>
                  <a:lnTo>
                    <a:pt x="1825859" y="2181543"/>
                  </a:lnTo>
                  <a:lnTo>
                    <a:pt x="1820493" y="2177054"/>
                  </a:lnTo>
                  <a:lnTo>
                    <a:pt x="1816295" y="2169904"/>
                  </a:lnTo>
                  <a:lnTo>
                    <a:pt x="1812610" y="2161571"/>
                  </a:lnTo>
                  <a:lnTo>
                    <a:pt x="1808785" y="2153532"/>
                  </a:lnTo>
                  <a:lnTo>
                    <a:pt x="1815594" y="2147488"/>
                  </a:lnTo>
                  <a:lnTo>
                    <a:pt x="1822475" y="2140963"/>
                  </a:lnTo>
                  <a:lnTo>
                    <a:pt x="1829154" y="2135921"/>
                  </a:lnTo>
                  <a:lnTo>
                    <a:pt x="1835356" y="2134329"/>
                  </a:lnTo>
                  <a:lnTo>
                    <a:pt x="1848172" y="2138505"/>
                  </a:lnTo>
                  <a:lnTo>
                    <a:pt x="1856625" y="2146565"/>
                  </a:lnTo>
                  <a:lnTo>
                    <a:pt x="1859350" y="2157729"/>
                  </a:lnTo>
                  <a:lnTo>
                    <a:pt x="1854982" y="2171217"/>
                  </a:lnTo>
                  <a:lnTo>
                    <a:pt x="1849676" y="2176333"/>
                  </a:lnTo>
                  <a:lnTo>
                    <a:pt x="1841562" y="2180286"/>
                  </a:lnTo>
                  <a:lnTo>
                    <a:pt x="1832877" y="2182286"/>
                  </a:lnTo>
                  <a:close/>
                </a:path>
                <a:path w="4149725" h="7351395">
                  <a:moveTo>
                    <a:pt x="1695334" y="1342497"/>
                  </a:moveTo>
                  <a:lnTo>
                    <a:pt x="1689350" y="1334200"/>
                  </a:lnTo>
                  <a:lnTo>
                    <a:pt x="1685028" y="1330156"/>
                  </a:lnTo>
                  <a:lnTo>
                    <a:pt x="1698855" y="1321464"/>
                  </a:lnTo>
                  <a:lnTo>
                    <a:pt x="1705877" y="1317427"/>
                  </a:lnTo>
                  <a:lnTo>
                    <a:pt x="1713164" y="1314062"/>
                  </a:lnTo>
                  <a:lnTo>
                    <a:pt x="1715508" y="1313156"/>
                  </a:lnTo>
                  <a:lnTo>
                    <a:pt x="1721498" y="1321494"/>
                  </a:lnTo>
                  <a:lnTo>
                    <a:pt x="1725786" y="1325584"/>
                  </a:lnTo>
                  <a:lnTo>
                    <a:pt x="1712033" y="1334255"/>
                  </a:lnTo>
                  <a:lnTo>
                    <a:pt x="1705028" y="1338265"/>
                  </a:lnTo>
                  <a:lnTo>
                    <a:pt x="1697759" y="1341578"/>
                  </a:lnTo>
                  <a:lnTo>
                    <a:pt x="1695334" y="1342497"/>
                  </a:lnTo>
                  <a:close/>
                </a:path>
                <a:path w="4149725" h="7351395">
                  <a:moveTo>
                    <a:pt x="1777000" y="1776655"/>
                  </a:moveTo>
                  <a:lnTo>
                    <a:pt x="1768627" y="1772166"/>
                  </a:lnTo>
                  <a:lnTo>
                    <a:pt x="1759746" y="1767792"/>
                  </a:lnTo>
                  <a:lnTo>
                    <a:pt x="1752372" y="1763064"/>
                  </a:lnTo>
                  <a:lnTo>
                    <a:pt x="1748516" y="1757517"/>
                  </a:lnTo>
                  <a:lnTo>
                    <a:pt x="1748008" y="1741991"/>
                  </a:lnTo>
                  <a:lnTo>
                    <a:pt x="1753779" y="1730220"/>
                  </a:lnTo>
                  <a:lnTo>
                    <a:pt x="1764821" y="1723176"/>
                  </a:lnTo>
                  <a:lnTo>
                    <a:pt x="1780124" y="1721826"/>
                  </a:lnTo>
                  <a:lnTo>
                    <a:pt x="1786388" y="1725266"/>
                  </a:lnTo>
                  <a:lnTo>
                    <a:pt x="1792556" y="1732798"/>
                  </a:lnTo>
                  <a:lnTo>
                    <a:pt x="1797223" y="1742056"/>
                  </a:lnTo>
                  <a:lnTo>
                    <a:pt x="1798986" y="1750675"/>
                  </a:lnTo>
                  <a:lnTo>
                    <a:pt x="1796595" y="1757232"/>
                  </a:lnTo>
                  <a:lnTo>
                    <a:pt x="1790892" y="1763723"/>
                  </a:lnTo>
                  <a:lnTo>
                    <a:pt x="1783740" y="1770185"/>
                  </a:lnTo>
                  <a:lnTo>
                    <a:pt x="1777000" y="1776655"/>
                  </a:lnTo>
                  <a:close/>
                </a:path>
                <a:path w="4149725" h="7351395">
                  <a:moveTo>
                    <a:pt x="1803232" y="1978961"/>
                  </a:moveTo>
                  <a:lnTo>
                    <a:pt x="1796915" y="1976382"/>
                  </a:lnTo>
                  <a:lnTo>
                    <a:pt x="1790738" y="1970438"/>
                  </a:lnTo>
                  <a:lnTo>
                    <a:pt x="1784625" y="1963016"/>
                  </a:lnTo>
                  <a:lnTo>
                    <a:pt x="1778498" y="1956004"/>
                  </a:lnTo>
                  <a:lnTo>
                    <a:pt x="1783196" y="1947920"/>
                  </a:lnTo>
                  <a:lnTo>
                    <a:pt x="1787783" y="1939357"/>
                  </a:lnTo>
                  <a:lnTo>
                    <a:pt x="1792700" y="1932249"/>
                  </a:lnTo>
                  <a:lnTo>
                    <a:pt x="1798385" y="1928531"/>
                  </a:lnTo>
                  <a:lnTo>
                    <a:pt x="1813648" y="1928130"/>
                  </a:lnTo>
                  <a:lnTo>
                    <a:pt x="1824936" y="1933860"/>
                  </a:lnTo>
                  <a:lnTo>
                    <a:pt x="1831207" y="1944803"/>
                  </a:lnTo>
                  <a:lnTo>
                    <a:pt x="1831421" y="1960043"/>
                  </a:lnTo>
                  <a:lnTo>
                    <a:pt x="1827704" y="1966566"/>
                  </a:lnTo>
                  <a:lnTo>
                    <a:pt x="1820326" y="1972774"/>
                  </a:lnTo>
                  <a:lnTo>
                    <a:pt x="1811447" y="1977347"/>
                  </a:lnTo>
                  <a:lnTo>
                    <a:pt x="1803232" y="1978961"/>
                  </a:lnTo>
                  <a:close/>
                </a:path>
                <a:path w="4149725" h="7351395">
                  <a:moveTo>
                    <a:pt x="1643412" y="930563"/>
                  </a:moveTo>
                  <a:lnTo>
                    <a:pt x="1635285" y="931247"/>
                  </a:lnTo>
                  <a:lnTo>
                    <a:pt x="1629174" y="927868"/>
                  </a:lnTo>
                  <a:lnTo>
                    <a:pt x="1623651" y="921201"/>
                  </a:lnTo>
                  <a:lnTo>
                    <a:pt x="1618382" y="913089"/>
                  </a:lnTo>
                  <a:lnTo>
                    <a:pt x="1613036" y="905373"/>
                  </a:lnTo>
                  <a:lnTo>
                    <a:pt x="1618740" y="897886"/>
                  </a:lnTo>
                  <a:lnTo>
                    <a:pt x="1624400" y="889897"/>
                  </a:lnTo>
                  <a:lnTo>
                    <a:pt x="1630168" y="883436"/>
                  </a:lnTo>
                  <a:lnTo>
                    <a:pt x="1636195" y="880534"/>
                  </a:lnTo>
                  <a:lnTo>
                    <a:pt x="1650700" y="882278"/>
                  </a:lnTo>
                  <a:lnTo>
                    <a:pt x="1661076" y="889252"/>
                  </a:lnTo>
                  <a:lnTo>
                    <a:pt x="1666195" y="900545"/>
                  </a:lnTo>
                  <a:lnTo>
                    <a:pt x="1664927" y="915248"/>
                  </a:lnTo>
                  <a:lnTo>
                    <a:pt x="1660526" y="921404"/>
                  </a:lnTo>
                  <a:lnTo>
                    <a:pt x="1652590" y="926896"/>
                  </a:lnTo>
                  <a:lnTo>
                    <a:pt x="1643412" y="930563"/>
                  </a:lnTo>
                  <a:close/>
                </a:path>
                <a:path w="4149725" h="7351395">
                  <a:moveTo>
                    <a:pt x="1998872" y="3233572"/>
                  </a:moveTo>
                  <a:lnTo>
                    <a:pt x="1991196" y="3234016"/>
                  </a:lnTo>
                  <a:lnTo>
                    <a:pt x="1985343" y="3230219"/>
                  </a:lnTo>
                  <a:lnTo>
                    <a:pt x="1980275" y="3223134"/>
                  </a:lnTo>
                  <a:lnTo>
                    <a:pt x="1975545" y="3214590"/>
                  </a:lnTo>
                  <a:lnTo>
                    <a:pt x="1970706" y="3206416"/>
                  </a:lnTo>
                  <a:lnTo>
                    <a:pt x="1976622" y="3199427"/>
                  </a:lnTo>
                  <a:lnTo>
                    <a:pt x="1982519" y="3191952"/>
                  </a:lnTo>
                  <a:lnTo>
                    <a:pt x="1988455" y="3185961"/>
                  </a:lnTo>
                  <a:lnTo>
                    <a:pt x="1994487" y="3183427"/>
                  </a:lnTo>
                  <a:lnTo>
                    <a:pt x="2008498" y="3185631"/>
                  </a:lnTo>
                  <a:lnTo>
                    <a:pt x="2018453" y="3192583"/>
                  </a:lnTo>
                  <a:lnTo>
                    <a:pt x="2022942" y="3203616"/>
                  </a:lnTo>
                  <a:lnTo>
                    <a:pt x="2020555" y="3218061"/>
                  </a:lnTo>
                  <a:lnTo>
                    <a:pt x="2015740" y="3224416"/>
                  </a:lnTo>
                  <a:lnTo>
                    <a:pt x="2007783" y="3229979"/>
                  </a:lnTo>
                  <a:lnTo>
                    <a:pt x="1998872" y="3233572"/>
                  </a:lnTo>
                  <a:close/>
                </a:path>
                <a:path w="4149725" h="7351395">
                  <a:moveTo>
                    <a:pt x="1947664" y="2813533"/>
                  </a:moveTo>
                  <a:lnTo>
                    <a:pt x="1940114" y="2814691"/>
                  </a:lnTo>
                  <a:lnTo>
                    <a:pt x="1933339" y="2811974"/>
                  </a:lnTo>
                  <a:lnTo>
                    <a:pt x="1926886" y="2806500"/>
                  </a:lnTo>
                  <a:lnTo>
                    <a:pt x="1920566" y="2799802"/>
                  </a:lnTo>
                  <a:lnTo>
                    <a:pt x="1914194" y="2793410"/>
                  </a:lnTo>
                  <a:lnTo>
                    <a:pt x="1918878" y="2786403"/>
                  </a:lnTo>
                  <a:lnTo>
                    <a:pt x="1923461" y="2778993"/>
                  </a:lnTo>
                  <a:lnTo>
                    <a:pt x="1928314" y="2772814"/>
                  </a:lnTo>
                  <a:lnTo>
                    <a:pt x="1933811" y="2769500"/>
                  </a:lnTo>
                  <a:lnTo>
                    <a:pt x="1948175" y="2768810"/>
                  </a:lnTo>
                  <a:lnTo>
                    <a:pt x="1959355" y="2773496"/>
                  </a:lnTo>
                  <a:lnTo>
                    <a:pt x="1965958" y="2783327"/>
                  </a:lnTo>
                  <a:lnTo>
                    <a:pt x="1966592" y="2798070"/>
                  </a:lnTo>
                  <a:lnTo>
                    <a:pt x="1963150" y="2803872"/>
                  </a:lnTo>
                  <a:lnTo>
                    <a:pt x="1956092" y="2809476"/>
                  </a:lnTo>
                  <a:lnTo>
                    <a:pt x="1947664" y="2813533"/>
                  </a:lnTo>
                  <a:close/>
                </a:path>
                <a:path w="4149725" h="7351395">
                  <a:moveTo>
                    <a:pt x="2472792" y="6892687"/>
                  </a:moveTo>
                  <a:lnTo>
                    <a:pt x="2468049" y="6885772"/>
                  </a:lnTo>
                  <a:lnTo>
                    <a:pt x="2463286" y="6878880"/>
                  </a:lnTo>
                  <a:lnTo>
                    <a:pt x="2458943" y="6871971"/>
                  </a:lnTo>
                  <a:lnTo>
                    <a:pt x="2455195" y="6864510"/>
                  </a:lnTo>
                  <a:lnTo>
                    <a:pt x="2454149" y="6862065"/>
                  </a:lnTo>
                  <a:lnTo>
                    <a:pt x="2462165" y="6855588"/>
                  </a:lnTo>
                  <a:lnTo>
                    <a:pt x="2466026" y="6850882"/>
                  </a:lnTo>
                  <a:lnTo>
                    <a:pt x="2471170" y="6854093"/>
                  </a:lnTo>
                  <a:lnTo>
                    <a:pt x="2480859" y="6857749"/>
                  </a:lnTo>
                  <a:lnTo>
                    <a:pt x="2480606" y="6860689"/>
                  </a:lnTo>
                  <a:lnTo>
                    <a:pt x="2479428" y="6868622"/>
                  </a:lnTo>
                  <a:lnTo>
                    <a:pt x="2477420" y="6876761"/>
                  </a:lnTo>
                  <a:lnTo>
                    <a:pt x="2475086" y="6884724"/>
                  </a:lnTo>
                  <a:lnTo>
                    <a:pt x="2472792" y="6892687"/>
                  </a:lnTo>
                  <a:close/>
                </a:path>
                <a:path w="4149725" h="7351395">
                  <a:moveTo>
                    <a:pt x="2241340" y="4683394"/>
                  </a:moveTo>
                  <a:lnTo>
                    <a:pt x="2234017" y="4684483"/>
                  </a:lnTo>
                  <a:lnTo>
                    <a:pt x="2227311" y="4681718"/>
                  </a:lnTo>
                  <a:lnTo>
                    <a:pt x="2220957" y="4676277"/>
                  </a:lnTo>
                  <a:lnTo>
                    <a:pt x="2214753" y="4669655"/>
                  </a:lnTo>
                  <a:lnTo>
                    <a:pt x="2208493" y="4663348"/>
                  </a:lnTo>
                  <a:lnTo>
                    <a:pt x="2213017" y="4656428"/>
                  </a:lnTo>
                  <a:lnTo>
                    <a:pt x="2217455" y="4649103"/>
                  </a:lnTo>
                  <a:lnTo>
                    <a:pt x="2222164" y="4643008"/>
                  </a:lnTo>
                  <a:lnTo>
                    <a:pt x="2227501" y="4639782"/>
                  </a:lnTo>
                  <a:lnTo>
                    <a:pt x="2241642" y="4639234"/>
                  </a:lnTo>
                  <a:lnTo>
                    <a:pt x="2252608" y="4643996"/>
                  </a:lnTo>
                  <a:lnTo>
                    <a:pt x="2259108" y="4653768"/>
                  </a:lnTo>
                  <a:lnTo>
                    <a:pt x="2259853" y="4668253"/>
                  </a:lnTo>
                  <a:lnTo>
                    <a:pt x="2256487" y="4673916"/>
                  </a:lnTo>
                  <a:lnTo>
                    <a:pt x="2249573" y="4679418"/>
                  </a:lnTo>
                  <a:lnTo>
                    <a:pt x="2241340" y="4683394"/>
                  </a:lnTo>
                  <a:close/>
                </a:path>
                <a:path w="4149725" h="7351395">
                  <a:moveTo>
                    <a:pt x="2439487" y="6685692"/>
                  </a:moveTo>
                  <a:lnTo>
                    <a:pt x="2422370" y="6657936"/>
                  </a:lnTo>
                  <a:lnTo>
                    <a:pt x="2434896" y="6645078"/>
                  </a:lnTo>
                  <a:lnTo>
                    <a:pt x="2439221" y="6651915"/>
                  </a:lnTo>
                  <a:lnTo>
                    <a:pt x="2443576" y="6658740"/>
                  </a:lnTo>
                  <a:lnTo>
                    <a:pt x="2447593" y="6665695"/>
                  </a:lnTo>
                  <a:lnTo>
                    <a:pt x="2450908" y="6672924"/>
                  </a:lnTo>
                  <a:lnTo>
                    <a:pt x="2451827" y="6675349"/>
                  </a:lnTo>
                  <a:lnTo>
                    <a:pt x="2443526" y="6681331"/>
                  </a:lnTo>
                  <a:lnTo>
                    <a:pt x="2439487" y="6685692"/>
                  </a:lnTo>
                  <a:close/>
                </a:path>
                <a:path w="4149725" h="7351395">
                  <a:moveTo>
                    <a:pt x="2409167" y="6488749"/>
                  </a:moveTo>
                  <a:lnTo>
                    <a:pt x="2394343" y="6487246"/>
                  </a:lnTo>
                  <a:lnTo>
                    <a:pt x="2382379" y="6480522"/>
                  </a:lnTo>
                  <a:lnTo>
                    <a:pt x="2373710" y="6469204"/>
                  </a:lnTo>
                  <a:lnTo>
                    <a:pt x="2368774" y="6453918"/>
                  </a:lnTo>
                  <a:lnTo>
                    <a:pt x="2374130" y="6439395"/>
                  </a:lnTo>
                  <a:lnTo>
                    <a:pt x="2382917" y="6429086"/>
                  </a:lnTo>
                  <a:lnTo>
                    <a:pt x="2394816" y="6423413"/>
                  </a:lnTo>
                  <a:lnTo>
                    <a:pt x="2409510" y="6422801"/>
                  </a:lnTo>
                  <a:lnTo>
                    <a:pt x="2424072" y="6427101"/>
                  </a:lnTo>
                  <a:lnTo>
                    <a:pt x="2434381" y="6435517"/>
                  </a:lnTo>
                  <a:lnTo>
                    <a:pt x="2439007" y="6447667"/>
                  </a:lnTo>
                  <a:lnTo>
                    <a:pt x="2436518" y="6463169"/>
                  </a:lnTo>
                  <a:lnTo>
                    <a:pt x="2431907" y="6471622"/>
                  </a:lnTo>
                  <a:lnTo>
                    <a:pt x="2425048" y="6479713"/>
                  </a:lnTo>
                  <a:lnTo>
                    <a:pt x="2417086" y="6485927"/>
                  </a:lnTo>
                  <a:lnTo>
                    <a:pt x="2409167" y="6488749"/>
                  </a:lnTo>
                  <a:close/>
                </a:path>
                <a:path w="4149725" h="7351395">
                  <a:moveTo>
                    <a:pt x="2455844" y="6151664"/>
                  </a:moveTo>
                  <a:lnTo>
                    <a:pt x="2449912" y="6149256"/>
                  </a:lnTo>
                  <a:lnTo>
                    <a:pt x="2444088" y="6143620"/>
                  </a:lnTo>
                  <a:lnTo>
                    <a:pt x="2438301" y="6136559"/>
                  </a:lnTo>
                  <a:lnTo>
                    <a:pt x="2432499" y="6129897"/>
                  </a:lnTo>
                  <a:lnTo>
                    <a:pt x="2436932" y="6122236"/>
                  </a:lnTo>
                  <a:lnTo>
                    <a:pt x="2441262" y="6114114"/>
                  </a:lnTo>
                  <a:lnTo>
                    <a:pt x="2445887" y="6107383"/>
                  </a:lnTo>
                  <a:lnTo>
                    <a:pt x="2451207" y="6103893"/>
                  </a:lnTo>
                  <a:lnTo>
                    <a:pt x="2465664" y="6103512"/>
                  </a:lnTo>
                  <a:lnTo>
                    <a:pt x="2476559" y="6108773"/>
                  </a:lnTo>
                  <a:lnTo>
                    <a:pt x="2482697" y="6119028"/>
                  </a:lnTo>
                  <a:lnTo>
                    <a:pt x="2482888" y="6133629"/>
                  </a:lnTo>
                  <a:lnTo>
                    <a:pt x="2479325" y="6139855"/>
                  </a:lnTo>
                  <a:lnTo>
                    <a:pt x="2472258" y="6145756"/>
                  </a:lnTo>
                  <a:lnTo>
                    <a:pt x="2463772" y="6150088"/>
                  </a:lnTo>
                  <a:lnTo>
                    <a:pt x="2455844" y="6151664"/>
                  </a:lnTo>
                  <a:close/>
                </a:path>
                <a:path w="4149725" h="7351395">
                  <a:moveTo>
                    <a:pt x="2326362" y="5307650"/>
                  </a:moveTo>
                  <a:lnTo>
                    <a:pt x="2319925" y="5305296"/>
                  </a:lnTo>
                  <a:lnTo>
                    <a:pt x="2313556" y="5299708"/>
                  </a:lnTo>
                  <a:lnTo>
                    <a:pt x="2307213" y="5292703"/>
                  </a:lnTo>
                  <a:lnTo>
                    <a:pt x="2300855" y="5286097"/>
                  </a:lnTo>
                  <a:lnTo>
                    <a:pt x="2305293" y="5277857"/>
                  </a:lnTo>
                  <a:lnTo>
                    <a:pt x="2309609" y="5269136"/>
                  </a:lnTo>
                  <a:lnTo>
                    <a:pt x="2314280" y="5261888"/>
                  </a:lnTo>
                  <a:lnTo>
                    <a:pt x="2319785" y="5258070"/>
                  </a:lnTo>
                  <a:lnTo>
                    <a:pt x="2335048" y="5257527"/>
                  </a:lnTo>
                  <a:lnTo>
                    <a:pt x="2346489" y="5263256"/>
                  </a:lnTo>
                  <a:lnTo>
                    <a:pt x="2353265" y="5274151"/>
                  </a:lnTo>
                  <a:lnTo>
                    <a:pt x="2354528" y="5289107"/>
                  </a:lnTo>
                  <a:lnTo>
                    <a:pt x="2351160" y="5295244"/>
                  </a:lnTo>
                  <a:lnTo>
                    <a:pt x="2343794" y="5301301"/>
                  </a:lnTo>
                  <a:lnTo>
                    <a:pt x="2334753" y="5305897"/>
                  </a:lnTo>
                  <a:lnTo>
                    <a:pt x="2326362" y="5307650"/>
                  </a:lnTo>
                  <a:close/>
                </a:path>
                <a:path w="4149725" h="7351395">
                  <a:moveTo>
                    <a:pt x="2547393" y="6768701"/>
                  </a:moveTo>
                  <a:lnTo>
                    <a:pt x="2541217" y="6760765"/>
                  </a:lnTo>
                  <a:lnTo>
                    <a:pt x="2536765" y="6756949"/>
                  </a:lnTo>
                  <a:lnTo>
                    <a:pt x="2549965" y="6747729"/>
                  </a:lnTo>
                  <a:lnTo>
                    <a:pt x="2556708" y="6743459"/>
                  </a:lnTo>
                  <a:lnTo>
                    <a:pt x="2563753" y="6739876"/>
                  </a:lnTo>
                  <a:lnTo>
                    <a:pt x="2566118" y="6738842"/>
                  </a:lnTo>
                  <a:lnTo>
                    <a:pt x="2572381" y="6746805"/>
                  </a:lnTo>
                  <a:lnTo>
                    <a:pt x="2576873" y="6750615"/>
                  </a:lnTo>
                  <a:lnTo>
                    <a:pt x="2563582" y="6759782"/>
                  </a:lnTo>
                  <a:lnTo>
                    <a:pt x="2556795" y="6764062"/>
                  </a:lnTo>
                  <a:lnTo>
                    <a:pt x="2549718" y="6767673"/>
                  </a:lnTo>
                  <a:lnTo>
                    <a:pt x="2547393" y="6768701"/>
                  </a:lnTo>
                  <a:close/>
                </a:path>
                <a:path w="4149725" h="7351395">
                  <a:moveTo>
                    <a:pt x="2427589" y="5946484"/>
                  </a:moveTo>
                  <a:lnTo>
                    <a:pt x="2420058" y="5947087"/>
                  </a:lnTo>
                  <a:lnTo>
                    <a:pt x="2414315" y="5943761"/>
                  </a:lnTo>
                  <a:lnTo>
                    <a:pt x="2409165" y="5937308"/>
                  </a:lnTo>
                  <a:lnTo>
                    <a:pt x="2404275" y="5929488"/>
                  </a:lnTo>
                  <a:lnTo>
                    <a:pt x="2399309" y="5922055"/>
                  </a:lnTo>
                  <a:lnTo>
                    <a:pt x="2404885" y="5915214"/>
                  </a:lnTo>
                  <a:lnTo>
                    <a:pt x="2410419" y="5907933"/>
                  </a:lnTo>
                  <a:lnTo>
                    <a:pt x="2416055" y="5902042"/>
                  </a:lnTo>
                  <a:lnTo>
                    <a:pt x="2421936" y="5899370"/>
                  </a:lnTo>
                  <a:lnTo>
                    <a:pt x="2435604" y="5900829"/>
                  </a:lnTo>
                  <a:lnTo>
                    <a:pt x="2445451" y="5907076"/>
                  </a:lnTo>
                  <a:lnTo>
                    <a:pt x="2450079" y="5917535"/>
                  </a:lnTo>
                  <a:lnTo>
                    <a:pt x="2448087" y="5931631"/>
                  </a:lnTo>
                  <a:lnTo>
                    <a:pt x="2443646" y="5937667"/>
                  </a:lnTo>
                  <a:lnTo>
                    <a:pt x="2436133" y="5942981"/>
                  </a:lnTo>
                  <a:lnTo>
                    <a:pt x="2427589" y="5946484"/>
                  </a:lnTo>
                  <a:close/>
                </a:path>
                <a:path w="4149725" h="7351395">
                  <a:moveTo>
                    <a:pt x="1486341" y="4693272"/>
                  </a:moveTo>
                  <a:lnTo>
                    <a:pt x="1477999" y="4694091"/>
                  </a:lnTo>
                  <a:lnTo>
                    <a:pt x="1471913" y="4690775"/>
                  </a:lnTo>
                  <a:lnTo>
                    <a:pt x="1466318" y="4684037"/>
                  </a:lnTo>
                  <a:lnTo>
                    <a:pt x="1460971" y="4675842"/>
                  </a:lnTo>
                  <a:lnTo>
                    <a:pt x="1455556" y="4668040"/>
                  </a:lnTo>
                  <a:lnTo>
                    <a:pt x="1461257" y="4660448"/>
                  </a:lnTo>
                  <a:lnTo>
                    <a:pt x="1466896" y="4652345"/>
                  </a:lnTo>
                  <a:lnTo>
                    <a:pt x="1472660" y="4645776"/>
                  </a:lnTo>
                  <a:lnTo>
                    <a:pt x="1478733" y="4642784"/>
                  </a:lnTo>
                  <a:lnTo>
                    <a:pt x="1493487" y="4644310"/>
                  </a:lnTo>
                  <a:lnTo>
                    <a:pt x="1504126" y="4651169"/>
                  </a:lnTo>
                  <a:lnTo>
                    <a:pt x="1509416" y="4662508"/>
                  </a:lnTo>
                  <a:lnTo>
                    <a:pt x="1508125" y="4677478"/>
                  </a:lnTo>
                  <a:lnTo>
                    <a:pt x="1503678" y="4683813"/>
                  </a:lnTo>
                  <a:lnTo>
                    <a:pt x="1495658" y="4689462"/>
                  </a:lnTo>
                  <a:lnTo>
                    <a:pt x="1486341" y="4693272"/>
                  </a:lnTo>
                  <a:close/>
                </a:path>
                <a:path w="4149725" h="7351395">
                  <a:moveTo>
                    <a:pt x="2531358" y="6560679"/>
                  </a:moveTo>
                  <a:lnTo>
                    <a:pt x="2522548" y="6559452"/>
                  </a:lnTo>
                  <a:lnTo>
                    <a:pt x="2512965" y="6556955"/>
                  </a:lnTo>
                  <a:lnTo>
                    <a:pt x="2503595" y="6554779"/>
                  </a:lnTo>
                  <a:lnTo>
                    <a:pt x="2506316" y="6545901"/>
                  </a:lnTo>
                  <a:lnTo>
                    <a:pt x="2508867" y="6536883"/>
                  </a:lnTo>
                  <a:lnTo>
                    <a:pt x="2512027" y="6528382"/>
                  </a:lnTo>
                  <a:lnTo>
                    <a:pt x="2516576" y="6521058"/>
                  </a:lnTo>
                  <a:lnTo>
                    <a:pt x="2525369" y="6514353"/>
                  </a:lnTo>
                  <a:lnTo>
                    <a:pt x="2534608" y="6513119"/>
                  </a:lnTo>
                  <a:lnTo>
                    <a:pt x="2542737" y="6517192"/>
                  </a:lnTo>
                  <a:lnTo>
                    <a:pt x="2548201" y="6526409"/>
                  </a:lnTo>
                  <a:lnTo>
                    <a:pt x="2548977" y="6534886"/>
                  </a:lnTo>
                  <a:lnTo>
                    <a:pt x="2547243" y="6544565"/>
                  </a:lnTo>
                  <a:lnTo>
                    <a:pt x="2543539" y="6553326"/>
                  </a:lnTo>
                  <a:lnTo>
                    <a:pt x="2538406" y="6559050"/>
                  </a:lnTo>
                  <a:lnTo>
                    <a:pt x="2531358" y="6560679"/>
                  </a:lnTo>
                  <a:close/>
                </a:path>
                <a:path w="4149725" h="7351395">
                  <a:moveTo>
                    <a:pt x="2285113" y="5636459"/>
                  </a:moveTo>
                  <a:lnTo>
                    <a:pt x="2257902" y="5605451"/>
                  </a:lnTo>
                  <a:lnTo>
                    <a:pt x="2261360" y="5599676"/>
                  </a:lnTo>
                  <a:lnTo>
                    <a:pt x="2267930" y="5594569"/>
                  </a:lnTo>
                  <a:lnTo>
                    <a:pt x="2275868" y="5589761"/>
                  </a:lnTo>
                  <a:lnTo>
                    <a:pt x="2283429" y="5584879"/>
                  </a:lnTo>
                  <a:lnTo>
                    <a:pt x="2289696" y="5590579"/>
                  </a:lnTo>
                  <a:lnTo>
                    <a:pt x="2296412" y="5596298"/>
                  </a:lnTo>
                  <a:lnTo>
                    <a:pt x="2301733" y="5601979"/>
                  </a:lnTo>
                  <a:lnTo>
                    <a:pt x="2303810" y="5607567"/>
                  </a:lnTo>
                  <a:lnTo>
                    <a:pt x="2301470" y="5620584"/>
                  </a:lnTo>
                  <a:lnTo>
                    <a:pt x="2295218" y="5630871"/>
                  </a:lnTo>
                  <a:lnTo>
                    <a:pt x="2285113" y="5636459"/>
                  </a:lnTo>
                  <a:close/>
                </a:path>
                <a:path w="4149725" h="7351395">
                  <a:moveTo>
                    <a:pt x="2758644" y="5984530"/>
                  </a:moveTo>
                  <a:lnTo>
                    <a:pt x="2751155" y="5983814"/>
                  </a:lnTo>
                  <a:lnTo>
                    <a:pt x="2745620" y="5979257"/>
                  </a:lnTo>
                  <a:lnTo>
                    <a:pt x="2741255" y="5971813"/>
                  </a:lnTo>
                  <a:lnTo>
                    <a:pt x="2737405" y="5963093"/>
                  </a:lnTo>
                  <a:lnTo>
                    <a:pt x="2733413" y="5954706"/>
                  </a:lnTo>
                  <a:lnTo>
                    <a:pt x="2740489" y="5948430"/>
                  </a:lnTo>
                  <a:lnTo>
                    <a:pt x="2747627" y="5941651"/>
                  </a:lnTo>
                  <a:lnTo>
                    <a:pt x="2754569" y="5936401"/>
                  </a:lnTo>
                  <a:lnTo>
                    <a:pt x="2761061" y="5934713"/>
                  </a:lnTo>
                  <a:lnTo>
                    <a:pt x="2774528" y="5938891"/>
                  </a:lnTo>
                  <a:lnTo>
                    <a:pt x="2783555" y="5947129"/>
                  </a:lnTo>
                  <a:lnTo>
                    <a:pt x="2786541" y="5958706"/>
                  </a:lnTo>
                  <a:lnTo>
                    <a:pt x="2781886" y="5972904"/>
                  </a:lnTo>
                  <a:lnTo>
                    <a:pt x="2776284" y="5978275"/>
                  </a:lnTo>
                  <a:lnTo>
                    <a:pt x="2767779" y="5982417"/>
                  </a:lnTo>
                  <a:lnTo>
                    <a:pt x="2758644" y="5984530"/>
                  </a:lnTo>
                  <a:close/>
                </a:path>
                <a:path w="4149725" h="7351395">
                  <a:moveTo>
                    <a:pt x="2781112" y="6196138"/>
                  </a:moveTo>
                  <a:lnTo>
                    <a:pt x="2774312" y="6187389"/>
                  </a:lnTo>
                  <a:lnTo>
                    <a:pt x="2769743" y="6183094"/>
                  </a:lnTo>
                  <a:lnTo>
                    <a:pt x="2782900" y="6173404"/>
                  </a:lnTo>
                  <a:lnTo>
                    <a:pt x="2789644" y="6168888"/>
                  </a:lnTo>
                  <a:lnTo>
                    <a:pt x="2796706" y="6165072"/>
                  </a:lnTo>
                  <a:lnTo>
                    <a:pt x="2799025" y="6164004"/>
                  </a:lnTo>
                  <a:lnTo>
                    <a:pt x="2805628" y="6172287"/>
                  </a:lnTo>
                  <a:lnTo>
                    <a:pt x="2810273" y="6176279"/>
                  </a:lnTo>
                  <a:lnTo>
                    <a:pt x="2796945" y="6186333"/>
                  </a:lnTo>
                  <a:lnTo>
                    <a:pt x="2790126" y="6191066"/>
                  </a:lnTo>
                  <a:lnTo>
                    <a:pt x="2782992" y="6195180"/>
                  </a:lnTo>
                  <a:lnTo>
                    <a:pt x="2781112" y="6196138"/>
                  </a:lnTo>
                  <a:close/>
                </a:path>
                <a:path w="4149725" h="7351395">
                  <a:moveTo>
                    <a:pt x="2695696" y="5577406"/>
                  </a:moveTo>
                  <a:lnTo>
                    <a:pt x="2688309" y="5577972"/>
                  </a:lnTo>
                  <a:lnTo>
                    <a:pt x="2682701" y="5574368"/>
                  </a:lnTo>
                  <a:lnTo>
                    <a:pt x="2677842" y="5567510"/>
                  </a:lnTo>
                  <a:lnTo>
                    <a:pt x="2673317" y="5559217"/>
                  </a:lnTo>
                  <a:lnTo>
                    <a:pt x="2668712" y="5551309"/>
                  </a:lnTo>
                  <a:lnTo>
                    <a:pt x="2674176" y="5544481"/>
                  </a:lnTo>
                  <a:lnTo>
                    <a:pt x="2679620" y="5537183"/>
                  </a:lnTo>
                  <a:lnTo>
                    <a:pt x="2685118" y="5531320"/>
                  </a:lnTo>
                  <a:lnTo>
                    <a:pt x="2690745" y="5528800"/>
                  </a:lnTo>
                  <a:lnTo>
                    <a:pt x="2704334" y="5530743"/>
                  </a:lnTo>
                  <a:lnTo>
                    <a:pt x="2714075" y="5537301"/>
                  </a:lnTo>
                  <a:lnTo>
                    <a:pt x="2718567" y="5547889"/>
                  </a:lnTo>
                  <a:lnTo>
                    <a:pt x="2716410" y="5561924"/>
                  </a:lnTo>
                  <a:lnTo>
                    <a:pt x="2711830" y="5568201"/>
                  </a:lnTo>
                  <a:lnTo>
                    <a:pt x="2704231" y="5573755"/>
                  </a:lnTo>
                  <a:lnTo>
                    <a:pt x="2695696" y="5577406"/>
                  </a:lnTo>
                  <a:close/>
                </a:path>
                <a:path w="4149725" h="7351395">
                  <a:moveTo>
                    <a:pt x="2618511" y="5144726"/>
                  </a:moveTo>
                  <a:lnTo>
                    <a:pt x="2612066" y="5135342"/>
                  </a:lnTo>
                  <a:lnTo>
                    <a:pt x="2607441" y="5130683"/>
                  </a:lnTo>
                  <a:lnTo>
                    <a:pt x="2622762" y="5121312"/>
                  </a:lnTo>
                  <a:lnTo>
                    <a:pt x="2630555" y="5116981"/>
                  </a:lnTo>
                  <a:lnTo>
                    <a:pt x="2638623" y="5113408"/>
                  </a:lnTo>
                  <a:lnTo>
                    <a:pt x="2641250" y="5112457"/>
                  </a:lnTo>
                  <a:lnTo>
                    <a:pt x="2647641" y="5121767"/>
                  </a:lnTo>
                  <a:lnTo>
                    <a:pt x="2652294" y="5126338"/>
                  </a:lnTo>
                  <a:lnTo>
                    <a:pt x="2636941" y="5135762"/>
                  </a:lnTo>
                  <a:lnTo>
                    <a:pt x="2629135" y="5140124"/>
                  </a:lnTo>
                  <a:lnTo>
                    <a:pt x="2621051" y="5143748"/>
                  </a:lnTo>
                  <a:lnTo>
                    <a:pt x="2618511" y="5144726"/>
                  </a:lnTo>
                  <a:close/>
                </a:path>
                <a:path w="4149725" h="7351395">
                  <a:moveTo>
                    <a:pt x="2661148" y="5371209"/>
                  </a:moveTo>
                  <a:lnTo>
                    <a:pt x="2654299" y="5370715"/>
                  </a:lnTo>
                  <a:lnTo>
                    <a:pt x="2648664" y="5366192"/>
                  </a:lnTo>
                  <a:lnTo>
                    <a:pt x="2644142" y="5359091"/>
                  </a:lnTo>
                  <a:lnTo>
                    <a:pt x="2640118" y="5350848"/>
                  </a:lnTo>
                  <a:lnTo>
                    <a:pt x="2635972" y="5342900"/>
                  </a:lnTo>
                  <a:lnTo>
                    <a:pt x="2642416" y="5336952"/>
                  </a:lnTo>
                  <a:lnTo>
                    <a:pt x="2648893" y="5330545"/>
                  </a:lnTo>
                  <a:lnTo>
                    <a:pt x="2655254" y="5325530"/>
                  </a:lnTo>
                  <a:lnTo>
                    <a:pt x="2661351" y="5323760"/>
                  </a:lnTo>
                  <a:lnTo>
                    <a:pt x="2674426" y="5327196"/>
                  </a:lnTo>
                  <a:lnTo>
                    <a:pt x="2683243" y="5334717"/>
                  </a:lnTo>
                  <a:lnTo>
                    <a:pt x="2686464" y="5345633"/>
                  </a:lnTo>
                  <a:lnTo>
                    <a:pt x="2682747" y="5359252"/>
                  </a:lnTo>
                  <a:lnTo>
                    <a:pt x="2677671" y="5364561"/>
                  </a:lnTo>
                  <a:lnTo>
                    <a:pt x="2669705" y="5368852"/>
                  </a:lnTo>
                  <a:lnTo>
                    <a:pt x="2661148" y="5371209"/>
                  </a:lnTo>
                  <a:close/>
                </a:path>
                <a:path w="4149725" h="7351395">
                  <a:moveTo>
                    <a:pt x="2601717" y="4941326"/>
                  </a:moveTo>
                  <a:lnTo>
                    <a:pt x="2590758" y="4941168"/>
                  </a:lnTo>
                  <a:lnTo>
                    <a:pt x="2585704" y="4936950"/>
                  </a:lnTo>
                  <a:lnTo>
                    <a:pt x="2576052" y="4932210"/>
                  </a:lnTo>
                  <a:lnTo>
                    <a:pt x="2576524" y="4928616"/>
                  </a:lnTo>
                  <a:lnTo>
                    <a:pt x="2579584" y="4918319"/>
                  </a:lnTo>
                  <a:lnTo>
                    <a:pt x="2585687" y="4911455"/>
                  </a:lnTo>
                  <a:lnTo>
                    <a:pt x="2594396" y="4908275"/>
                  </a:lnTo>
                  <a:lnTo>
                    <a:pt x="2605272" y="4909030"/>
                  </a:lnTo>
                  <a:lnTo>
                    <a:pt x="2610912" y="4910381"/>
                  </a:lnTo>
                  <a:lnTo>
                    <a:pt x="2619948" y="4917536"/>
                  </a:lnTo>
                  <a:lnTo>
                    <a:pt x="2619517" y="4921125"/>
                  </a:lnTo>
                  <a:lnTo>
                    <a:pt x="2616457" y="4931353"/>
                  </a:lnTo>
                  <a:lnTo>
                    <a:pt x="2610403" y="4938070"/>
                  </a:lnTo>
                  <a:lnTo>
                    <a:pt x="2601717" y="4941326"/>
                  </a:lnTo>
                  <a:close/>
                </a:path>
                <a:path w="4149725" h="7351395">
                  <a:moveTo>
                    <a:pt x="2827825" y="6398161"/>
                  </a:moveTo>
                  <a:lnTo>
                    <a:pt x="2818629" y="6397460"/>
                  </a:lnTo>
                  <a:lnTo>
                    <a:pt x="2810966" y="6392419"/>
                  </a:lnTo>
                  <a:lnTo>
                    <a:pt x="2805316" y="6383149"/>
                  </a:lnTo>
                  <a:lnTo>
                    <a:pt x="2804081" y="6380029"/>
                  </a:lnTo>
                  <a:lnTo>
                    <a:pt x="2812600" y="6373059"/>
                  </a:lnTo>
                  <a:lnTo>
                    <a:pt x="2817452" y="6366748"/>
                  </a:lnTo>
                  <a:lnTo>
                    <a:pt x="2827207" y="6363902"/>
                  </a:lnTo>
                  <a:lnTo>
                    <a:pt x="2835999" y="6364868"/>
                  </a:lnTo>
                  <a:lnTo>
                    <a:pt x="2843353" y="6369842"/>
                  </a:lnTo>
                  <a:lnTo>
                    <a:pt x="2848795" y="6379018"/>
                  </a:lnTo>
                  <a:lnTo>
                    <a:pt x="2850121" y="6382455"/>
                  </a:lnTo>
                  <a:lnTo>
                    <a:pt x="2843211" y="6391491"/>
                  </a:lnTo>
                  <a:lnTo>
                    <a:pt x="2838074" y="6394409"/>
                  </a:lnTo>
                  <a:lnTo>
                    <a:pt x="2827825" y="6398161"/>
                  </a:lnTo>
                  <a:close/>
                </a:path>
                <a:path w="4149725" h="7351395">
                  <a:moveTo>
                    <a:pt x="2056559" y="872809"/>
                  </a:moveTo>
                  <a:lnTo>
                    <a:pt x="2045395" y="871582"/>
                  </a:lnTo>
                  <a:lnTo>
                    <a:pt x="2035180" y="866962"/>
                  </a:lnTo>
                  <a:lnTo>
                    <a:pt x="2029381" y="860065"/>
                  </a:lnTo>
                  <a:lnTo>
                    <a:pt x="2027954" y="851068"/>
                  </a:lnTo>
                  <a:lnTo>
                    <a:pt x="2030851" y="840151"/>
                  </a:lnTo>
                  <a:lnTo>
                    <a:pt x="2060980" y="820389"/>
                  </a:lnTo>
                  <a:lnTo>
                    <a:pt x="2065485" y="828729"/>
                  </a:lnTo>
                  <a:lnTo>
                    <a:pt x="2070313" y="837091"/>
                  </a:lnTo>
                  <a:lnTo>
                    <a:pt x="2074077" y="845411"/>
                  </a:lnTo>
                  <a:lnTo>
                    <a:pt x="2075392" y="853622"/>
                  </a:lnTo>
                  <a:lnTo>
                    <a:pt x="2072595" y="863686"/>
                  </a:lnTo>
                  <a:lnTo>
                    <a:pt x="2065972" y="870129"/>
                  </a:lnTo>
                  <a:lnTo>
                    <a:pt x="2056559" y="872809"/>
                  </a:lnTo>
                  <a:close/>
                </a:path>
                <a:path w="4149725" h="7351395">
                  <a:moveTo>
                    <a:pt x="2525127" y="4535805"/>
                  </a:moveTo>
                  <a:lnTo>
                    <a:pt x="2510948" y="4523865"/>
                  </a:lnTo>
                  <a:lnTo>
                    <a:pt x="2525000" y="4514128"/>
                  </a:lnTo>
                  <a:lnTo>
                    <a:pt x="2532163" y="4509569"/>
                  </a:lnTo>
                  <a:lnTo>
                    <a:pt x="2539629" y="4505698"/>
                  </a:lnTo>
                  <a:lnTo>
                    <a:pt x="2541988" y="4504624"/>
                  </a:lnTo>
                  <a:lnTo>
                    <a:pt x="2548563" y="4512994"/>
                  </a:lnTo>
                  <a:lnTo>
                    <a:pt x="2553174" y="4517033"/>
                  </a:lnTo>
                  <a:lnTo>
                    <a:pt x="2525127" y="4535805"/>
                  </a:lnTo>
                  <a:close/>
                </a:path>
                <a:path w="4149725" h="7351395">
                  <a:moveTo>
                    <a:pt x="1959819" y="251254"/>
                  </a:moveTo>
                  <a:lnTo>
                    <a:pt x="1949929" y="247539"/>
                  </a:lnTo>
                  <a:lnTo>
                    <a:pt x="1943767" y="241885"/>
                  </a:lnTo>
                  <a:lnTo>
                    <a:pt x="1938672" y="234612"/>
                  </a:lnTo>
                  <a:lnTo>
                    <a:pt x="1934040" y="226630"/>
                  </a:lnTo>
                  <a:lnTo>
                    <a:pt x="1929268" y="218848"/>
                  </a:lnTo>
                  <a:lnTo>
                    <a:pt x="1937101" y="213936"/>
                  </a:lnTo>
                  <a:lnTo>
                    <a:pt x="1945090" y="208610"/>
                  </a:lnTo>
                  <a:lnTo>
                    <a:pt x="1952575" y="204777"/>
                  </a:lnTo>
                  <a:lnTo>
                    <a:pt x="1976472" y="232647"/>
                  </a:lnTo>
                  <a:lnTo>
                    <a:pt x="1974425" y="243125"/>
                  </a:lnTo>
                  <a:lnTo>
                    <a:pt x="1968429" y="249554"/>
                  </a:lnTo>
                  <a:lnTo>
                    <a:pt x="1959819" y="251254"/>
                  </a:lnTo>
                  <a:close/>
                </a:path>
                <a:path w="4149725" h="7351395">
                  <a:moveTo>
                    <a:pt x="2671208" y="4834081"/>
                  </a:moveTo>
                  <a:lnTo>
                    <a:pt x="2656553" y="4830244"/>
                  </a:lnTo>
                  <a:lnTo>
                    <a:pt x="2650896" y="4824869"/>
                  </a:lnTo>
                  <a:lnTo>
                    <a:pt x="2646325" y="4816358"/>
                  </a:lnTo>
                  <a:lnTo>
                    <a:pt x="2643805" y="4807153"/>
                  </a:lnTo>
                  <a:lnTo>
                    <a:pt x="2644301" y="4799695"/>
                  </a:lnTo>
                  <a:lnTo>
                    <a:pt x="2649029" y="4793535"/>
                  </a:lnTo>
                  <a:lnTo>
                    <a:pt x="2656529" y="4788504"/>
                  </a:lnTo>
                  <a:lnTo>
                    <a:pt x="2665257" y="4783972"/>
                  </a:lnTo>
                  <a:lnTo>
                    <a:pt x="2673669" y="4779308"/>
                  </a:lnTo>
                  <a:lnTo>
                    <a:pt x="2679941" y="4786245"/>
                  </a:lnTo>
                  <a:lnTo>
                    <a:pt x="2686680" y="4793207"/>
                  </a:lnTo>
                  <a:lnTo>
                    <a:pt x="2691966" y="4800078"/>
                  </a:lnTo>
                  <a:lnTo>
                    <a:pt x="2693884" y="4806743"/>
                  </a:lnTo>
                  <a:lnTo>
                    <a:pt x="2690515" y="4820774"/>
                  </a:lnTo>
                  <a:lnTo>
                    <a:pt x="2682743" y="4830405"/>
                  </a:lnTo>
                  <a:lnTo>
                    <a:pt x="2671208" y="4834081"/>
                  </a:lnTo>
                  <a:close/>
                </a:path>
                <a:path w="4149725" h="7351395">
                  <a:moveTo>
                    <a:pt x="2564880" y="4737150"/>
                  </a:moveTo>
                  <a:lnTo>
                    <a:pt x="2556214" y="4734336"/>
                  </a:lnTo>
                  <a:lnTo>
                    <a:pt x="2547107" y="4731712"/>
                  </a:lnTo>
                  <a:lnTo>
                    <a:pt x="2539309" y="4728471"/>
                  </a:lnTo>
                  <a:lnTo>
                    <a:pt x="2534571" y="4723806"/>
                  </a:lnTo>
                  <a:lnTo>
                    <a:pt x="2531307" y="4710129"/>
                  </a:lnTo>
                  <a:lnTo>
                    <a:pt x="2533901" y="4697684"/>
                  </a:lnTo>
                  <a:lnTo>
                    <a:pt x="2541703" y="4687637"/>
                  </a:lnTo>
                  <a:lnTo>
                    <a:pt x="2554065" y="4681153"/>
                  </a:lnTo>
                  <a:lnTo>
                    <a:pt x="2562034" y="4680929"/>
                  </a:lnTo>
                  <a:lnTo>
                    <a:pt x="2571375" y="4683573"/>
                  </a:lnTo>
                  <a:lnTo>
                    <a:pt x="2579821" y="4688190"/>
                  </a:lnTo>
                  <a:lnTo>
                    <a:pt x="2585107" y="4693885"/>
                  </a:lnTo>
                  <a:lnTo>
                    <a:pt x="2588695" y="4707525"/>
                  </a:lnTo>
                  <a:lnTo>
                    <a:pt x="2585785" y="4719431"/>
                  </a:lnTo>
                  <a:lnTo>
                    <a:pt x="2577479" y="4729381"/>
                  </a:lnTo>
                  <a:lnTo>
                    <a:pt x="2564880" y="4737150"/>
                  </a:lnTo>
                  <a:close/>
                </a:path>
                <a:path w="4149725" h="7351395">
                  <a:moveTo>
                    <a:pt x="2399256" y="3687892"/>
                  </a:moveTo>
                  <a:lnTo>
                    <a:pt x="2390387" y="3688640"/>
                  </a:lnTo>
                  <a:lnTo>
                    <a:pt x="2384268" y="3685550"/>
                  </a:lnTo>
                  <a:lnTo>
                    <a:pt x="2378575" y="3679212"/>
                  </a:lnTo>
                  <a:lnTo>
                    <a:pt x="2373072" y="3671455"/>
                  </a:lnTo>
                  <a:lnTo>
                    <a:pt x="2367520" y="3664106"/>
                  </a:lnTo>
                  <a:lnTo>
                    <a:pt x="2372730" y="3656876"/>
                  </a:lnTo>
                  <a:lnTo>
                    <a:pt x="2377923" y="3649137"/>
                  </a:lnTo>
                  <a:lnTo>
                    <a:pt x="2383125" y="3642950"/>
                  </a:lnTo>
                  <a:lnTo>
                    <a:pt x="2388367" y="3640375"/>
                  </a:lnTo>
                  <a:lnTo>
                    <a:pt x="2402424" y="3642391"/>
                  </a:lnTo>
                  <a:lnTo>
                    <a:pt x="2413775" y="3648725"/>
                  </a:lnTo>
                  <a:lnTo>
                    <a:pt x="2420667" y="3659262"/>
                  </a:lnTo>
                  <a:lnTo>
                    <a:pt x="2421343" y="3673884"/>
                  </a:lnTo>
                  <a:lnTo>
                    <a:pt x="2417365" y="3679363"/>
                  </a:lnTo>
                  <a:lnTo>
                    <a:pt x="2409126" y="3684416"/>
                  </a:lnTo>
                  <a:lnTo>
                    <a:pt x="2399256" y="3687892"/>
                  </a:lnTo>
                  <a:close/>
                </a:path>
                <a:path w="4149725" h="7351395">
                  <a:moveTo>
                    <a:pt x="2160207" y="2245591"/>
                  </a:moveTo>
                  <a:lnTo>
                    <a:pt x="2155052" y="2237533"/>
                  </a:lnTo>
                  <a:lnTo>
                    <a:pt x="2149472" y="2229362"/>
                  </a:lnTo>
                  <a:lnTo>
                    <a:pt x="2145375" y="2221581"/>
                  </a:lnTo>
                  <a:lnTo>
                    <a:pt x="2144668" y="2214688"/>
                  </a:lnTo>
                  <a:lnTo>
                    <a:pt x="2148643" y="2209047"/>
                  </a:lnTo>
                  <a:lnTo>
                    <a:pt x="2156031" y="2204291"/>
                  </a:lnTo>
                  <a:lnTo>
                    <a:pt x="2164918" y="2199921"/>
                  </a:lnTo>
                  <a:lnTo>
                    <a:pt x="2173386" y="2195438"/>
                  </a:lnTo>
                  <a:lnTo>
                    <a:pt x="2183819" y="2199481"/>
                  </a:lnTo>
                  <a:lnTo>
                    <a:pt x="2190355" y="2205817"/>
                  </a:lnTo>
                  <a:lnTo>
                    <a:pt x="2192289" y="2214016"/>
                  </a:lnTo>
                  <a:lnTo>
                    <a:pt x="2188917" y="2223650"/>
                  </a:lnTo>
                  <a:lnTo>
                    <a:pt x="2183334" y="2230116"/>
                  </a:lnTo>
                  <a:lnTo>
                    <a:pt x="2176042" y="2235538"/>
                  </a:lnTo>
                  <a:lnTo>
                    <a:pt x="2168009" y="2240501"/>
                  </a:lnTo>
                  <a:lnTo>
                    <a:pt x="2160207" y="2245591"/>
                  </a:lnTo>
                  <a:close/>
                </a:path>
                <a:path w="4149725" h="7351395">
                  <a:moveTo>
                    <a:pt x="2205690" y="2453436"/>
                  </a:moveTo>
                  <a:lnTo>
                    <a:pt x="2198365" y="2453937"/>
                  </a:lnTo>
                  <a:lnTo>
                    <a:pt x="2192658" y="2450255"/>
                  </a:lnTo>
                  <a:lnTo>
                    <a:pt x="2187717" y="2443410"/>
                  </a:lnTo>
                  <a:lnTo>
                    <a:pt x="2183110" y="2435176"/>
                  </a:lnTo>
                  <a:lnTo>
                    <a:pt x="2178404" y="2427331"/>
                  </a:lnTo>
                  <a:lnTo>
                    <a:pt x="2183860" y="2420572"/>
                  </a:lnTo>
                  <a:lnTo>
                    <a:pt x="2189307" y="2413340"/>
                  </a:lnTo>
                  <a:lnTo>
                    <a:pt x="2194799" y="2407531"/>
                  </a:lnTo>
                  <a:lnTo>
                    <a:pt x="2200388" y="2405037"/>
                  </a:lnTo>
                  <a:lnTo>
                    <a:pt x="2213966" y="2406993"/>
                  </a:lnTo>
                  <a:lnTo>
                    <a:pt x="2223799" y="2413494"/>
                  </a:lnTo>
                  <a:lnTo>
                    <a:pt x="2228423" y="2424035"/>
                  </a:lnTo>
                  <a:lnTo>
                    <a:pt x="2226376" y="2438111"/>
                  </a:lnTo>
                  <a:lnTo>
                    <a:pt x="2221835" y="2444325"/>
                  </a:lnTo>
                  <a:lnTo>
                    <a:pt x="2214227" y="2449833"/>
                  </a:lnTo>
                  <a:lnTo>
                    <a:pt x="2205690" y="2453436"/>
                  </a:lnTo>
                  <a:close/>
                </a:path>
                <a:path w="4149725" h="7351395">
                  <a:moveTo>
                    <a:pt x="2358295" y="3484892"/>
                  </a:moveTo>
                  <a:lnTo>
                    <a:pt x="2352086" y="3477003"/>
                  </a:lnTo>
                  <a:lnTo>
                    <a:pt x="2347674" y="3473181"/>
                  </a:lnTo>
                  <a:lnTo>
                    <a:pt x="2360361" y="3464259"/>
                  </a:lnTo>
                  <a:lnTo>
                    <a:pt x="2366844" y="3460115"/>
                  </a:lnTo>
                  <a:lnTo>
                    <a:pt x="2373627" y="3456643"/>
                  </a:lnTo>
                  <a:lnTo>
                    <a:pt x="2375992" y="3455609"/>
                  </a:lnTo>
                  <a:lnTo>
                    <a:pt x="2382123" y="3463262"/>
                  </a:lnTo>
                  <a:lnTo>
                    <a:pt x="2386509" y="3466922"/>
                  </a:lnTo>
                  <a:lnTo>
                    <a:pt x="2373796" y="3476077"/>
                  </a:lnTo>
                  <a:lnTo>
                    <a:pt x="2367300" y="3480332"/>
                  </a:lnTo>
                  <a:lnTo>
                    <a:pt x="2360505" y="3483924"/>
                  </a:lnTo>
                  <a:lnTo>
                    <a:pt x="2358295" y="3484892"/>
                  </a:lnTo>
                  <a:close/>
                </a:path>
                <a:path w="4149725" h="7351395">
                  <a:moveTo>
                    <a:pt x="2326804" y="3274673"/>
                  </a:moveTo>
                  <a:lnTo>
                    <a:pt x="2319742" y="3265841"/>
                  </a:lnTo>
                  <a:lnTo>
                    <a:pt x="2314688" y="3261622"/>
                  </a:lnTo>
                  <a:lnTo>
                    <a:pt x="2318727" y="3251390"/>
                  </a:lnTo>
                  <a:lnTo>
                    <a:pt x="2325062" y="3244525"/>
                  </a:lnTo>
                  <a:lnTo>
                    <a:pt x="2333626" y="3241318"/>
                  </a:lnTo>
                  <a:lnTo>
                    <a:pt x="2344351" y="3242058"/>
                  </a:lnTo>
                  <a:lnTo>
                    <a:pt x="2350078" y="3243437"/>
                  </a:lnTo>
                  <a:lnTo>
                    <a:pt x="2354557" y="3250065"/>
                  </a:lnTo>
                  <a:lnTo>
                    <a:pt x="2359611" y="3254284"/>
                  </a:lnTo>
                  <a:lnTo>
                    <a:pt x="2344884" y="3264635"/>
                  </a:lnTo>
                  <a:lnTo>
                    <a:pt x="2337373" y="3269451"/>
                  </a:lnTo>
                  <a:lnTo>
                    <a:pt x="2329521" y="3273501"/>
                  </a:lnTo>
                  <a:lnTo>
                    <a:pt x="2326804" y="3274673"/>
                  </a:lnTo>
                  <a:close/>
                </a:path>
                <a:path w="4149725" h="7351395">
                  <a:moveTo>
                    <a:pt x="2141348" y="2022070"/>
                  </a:moveTo>
                  <a:lnTo>
                    <a:pt x="2132122" y="2021365"/>
                  </a:lnTo>
                  <a:lnTo>
                    <a:pt x="2124434" y="2016303"/>
                  </a:lnTo>
                  <a:lnTo>
                    <a:pt x="2118752" y="2006989"/>
                  </a:lnTo>
                  <a:lnTo>
                    <a:pt x="2117510" y="2003830"/>
                  </a:lnTo>
                  <a:lnTo>
                    <a:pt x="2126070" y="1996854"/>
                  </a:lnTo>
                  <a:lnTo>
                    <a:pt x="2131030" y="1990443"/>
                  </a:lnTo>
                  <a:lnTo>
                    <a:pt x="2140761" y="1987656"/>
                  </a:lnTo>
                  <a:lnTo>
                    <a:pt x="2149572" y="1988663"/>
                  </a:lnTo>
                  <a:lnTo>
                    <a:pt x="2156975" y="1993664"/>
                  </a:lnTo>
                  <a:lnTo>
                    <a:pt x="2162479" y="2002862"/>
                  </a:lnTo>
                  <a:lnTo>
                    <a:pt x="2163799" y="2006258"/>
                  </a:lnTo>
                  <a:lnTo>
                    <a:pt x="2156821" y="2015388"/>
                  </a:lnTo>
                  <a:lnTo>
                    <a:pt x="2151645" y="2018313"/>
                  </a:lnTo>
                  <a:lnTo>
                    <a:pt x="2141348" y="2022070"/>
                  </a:lnTo>
                  <a:close/>
                </a:path>
                <a:path w="4149725" h="7351395">
                  <a:moveTo>
                    <a:pt x="2847145" y="6622022"/>
                  </a:moveTo>
                  <a:lnTo>
                    <a:pt x="2842121" y="6614043"/>
                  </a:lnTo>
                  <a:lnTo>
                    <a:pt x="2836696" y="6605961"/>
                  </a:lnTo>
                  <a:lnTo>
                    <a:pt x="2832739" y="6598277"/>
                  </a:lnTo>
                  <a:lnTo>
                    <a:pt x="2860059" y="6572821"/>
                  </a:lnTo>
                  <a:lnTo>
                    <a:pt x="2870433" y="6574982"/>
                  </a:lnTo>
                  <a:lnTo>
                    <a:pt x="2876895" y="6581228"/>
                  </a:lnTo>
                  <a:lnTo>
                    <a:pt x="2878746" y="6590170"/>
                  </a:lnTo>
                  <a:lnTo>
                    <a:pt x="2875286" y="6600418"/>
                  </a:lnTo>
                  <a:lnTo>
                    <a:pt x="2869826" y="6606785"/>
                  </a:lnTo>
                  <a:lnTo>
                    <a:pt x="2862678" y="6612124"/>
                  </a:lnTo>
                  <a:lnTo>
                    <a:pt x="2854799" y="6617011"/>
                  </a:lnTo>
                  <a:lnTo>
                    <a:pt x="2847145" y="6622022"/>
                  </a:lnTo>
                  <a:close/>
                </a:path>
                <a:path w="4149725" h="7351395">
                  <a:moveTo>
                    <a:pt x="2306441" y="3065862"/>
                  </a:moveTo>
                  <a:lnTo>
                    <a:pt x="2297941" y="3066939"/>
                  </a:lnTo>
                  <a:lnTo>
                    <a:pt x="2292131" y="3064078"/>
                  </a:lnTo>
                  <a:lnTo>
                    <a:pt x="2286614" y="3057762"/>
                  </a:lnTo>
                  <a:lnTo>
                    <a:pt x="2281225" y="3049934"/>
                  </a:lnTo>
                  <a:lnTo>
                    <a:pt x="2275799" y="3042540"/>
                  </a:lnTo>
                  <a:lnTo>
                    <a:pt x="2281188" y="3035001"/>
                  </a:lnTo>
                  <a:lnTo>
                    <a:pt x="2286528" y="3026976"/>
                  </a:lnTo>
                  <a:lnTo>
                    <a:pt x="2292031" y="3020441"/>
                  </a:lnTo>
                  <a:lnTo>
                    <a:pt x="2297911" y="3017368"/>
                  </a:lnTo>
                  <a:lnTo>
                    <a:pt x="2312360" y="3018432"/>
                  </a:lnTo>
                  <a:lnTo>
                    <a:pt x="2323081" y="3024726"/>
                  </a:lnTo>
                  <a:lnTo>
                    <a:pt x="2328683" y="3035580"/>
                  </a:lnTo>
                  <a:lnTo>
                    <a:pt x="2327777" y="3050330"/>
                  </a:lnTo>
                  <a:lnTo>
                    <a:pt x="2323527" y="3056518"/>
                  </a:lnTo>
                  <a:lnTo>
                    <a:pt x="2315693" y="3062042"/>
                  </a:lnTo>
                  <a:lnTo>
                    <a:pt x="2306441" y="3065862"/>
                  </a:lnTo>
                  <a:close/>
                </a:path>
                <a:path w="4149725" h="7351395">
                  <a:moveTo>
                    <a:pt x="2450068" y="3919287"/>
                  </a:moveTo>
                  <a:lnTo>
                    <a:pt x="2429996" y="3918691"/>
                  </a:lnTo>
                  <a:lnTo>
                    <a:pt x="2413480" y="3910128"/>
                  </a:lnTo>
                  <a:lnTo>
                    <a:pt x="2400972" y="3894584"/>
                  </a:lnTo>
                  <a:lnTo>
                    <a:pt x="2392926" y="3873044"/>
                  </a:lnTo>
                  <a:lnTo>
                    <a:pt x="2396126" y="3853024"/>
                  </a:lnTo>
                  <a:lnTo>
                    <a:pt x="2405137" y="3837715"/>
                  </a:lnTo>
                  <a:lnTo>
                    <a:pt x="2419996" y="3828772"/>
                  </a:lnTo>
                  <a:lnTo>
                    <a:pt x="2440735" y="3827853"/>
                  </a:lnTo>
                  <a:lnTo>
                    <a:pt x="2454094" y="3831951"/>
                  </a:lnTo>
                  <a:lnTo>
                    <a:pt x="2467480" y="3839535"/>
                  </a:lnTo>
                  <a:lnTo>
                    <a:pt x="2478788" y="3849426"/>
                  </a:lnTo>
                  <a:lnTo>
                    <a:pt x="2485915" y="3860442"/>
                  </a:lnTo>
                  <a:lnTo>
                    <a:pt x="2489046" y="3881138"/>
                  </a:lnTo>
                  <a:lnTo>
                    <a:pt x="2482874" y="3898867"/>
                  </a:lnTo>
                  <a:lnTo>
                    <a:pt x="2469262" y="3912095"/>
                  </a:lnTo>
                  <a:lnTo>
                    <a:pt x="2450068" y="3919287"/>
                  </a:lnTo>
                  <a:close/>
                </a:path>
                <a:path w="4149725" h="7351395">
                  <a:moveTo>
                    <a:pt x="2736023" y="5782789"/>
                  </a:moveTo>
                  <a:lnTo>
                    <a:pt x="2701826" y="5767425"/>
                  </a:lnTo>
                  <a:lnTo>
                    <a:pt x="2703228" y="5758792"/>
                  </a:lnTo>
                  <a:lnTo>
                    <a:pt x="2705923" y="5749329"/>
                  </a:lnTo>
                  <a:lnTo>
                    <a:pt x="2708276" y="5740093"/>
                  </a:lnTo>
                  <a:lnTo>
                    <a:pt x="2717279" y="5742540"/>
                  </a:lnTo>
                  <a:lnTo>
                    <a:pt x="2726446" y="5744790"/>
                  </a:lnTo>
                  <a:lnTo>
                    <a:pt x="2735048" y="5747704"/>
                  </a:lnTo>
                  <a:lnTo>
                    <a:pt x="2742360" y="5752140"/>
                  </a:lnTo>
                  <a:lnTo>
                    <a:pt x="2748590" y="5760613"/>
                  </a:lnTo>
                  <a:lnTo>
                    <a:pt x="2749439" y="5769600"/>
                  </a:lnTo>
                  <a:lnTo>
                    <a:pt x="2745165" y="5777519"/>
                  </a:lnTo>
                  <a:lnTo>
                    <a:pt x="2736023" y="5782789"/>
                  </a:lnTo>
                  <a:close/>
                </a:path>
                <a:path w="4149725" h="7351395">
                  <a:moveTo>
                    <a:pt x="2470224" y="4118529"/>
                  </a:moveTo>
                  <a:lnTo>
                    <a:pt x="2456621" y="4116844"/>
                  </a:lnTo>
                  <a:lnTo>
                    <a:pt x="2446876" y="4110306"/>
                  </a:lnTo>
                  <a:lnTo>
                    <a:pt x="2442097" y="4099727"/>
                  </a:lnTo>
                  <a:lnTo>
                    <a:pt x="2443396" y="4085919"/>
                  </a:lnTo>
                  <a:lnTo>
                    <a:pt x="2447539" y="4080130"/>
                  </a:lnTo>
                  <a:lnTo>
                    <a:pt x="2454990" y="4074978"/>
                  </a:lnTo>
                  <a:lnTo>
                    <a:pt x="2463598" y="4071555"/>
                  </a:lnTo>
                  <a:lnTo>
                    <a:pt x="2471211" y="4070952"/>
                  </a:lnTo>
                  <a:lnTo>
                    <a:pt x="2476941" y="4074179"/>
                  </a:lnTo>
                  <a:lnTo>
                    <a:pt x="2482115" y="4080471"/>
                  </a:lnTo>
                  <a:lnTo>
                    <a:pt x="2487043" y="4088114"/>
                  </a:lnTo>
                  <a:lnTo>
                    <a:pt x="2492034" y="4095393"/>
                  </a:lnTo>
                  <a:lnTo>
                    <a:pt x="2486654" y="4102369"/>
                  </a:lnTo>
                  <a:lnTo>
                    <a:pt x="2481313" y="4109821"/>
                  </a:lnTo>
                  <a:lnTo>
                    <a:pt x="2475881" y="4115843"/>
                  </a:lnTo>
                  <a:lnTo>
                    <a:pt x="2470224" y="4118529"/>
                  </a:lnTo>
                  <a:close/>
                </a:path>
                <a:path w="4149725" h="7351395">
                  <a:moveTo>
                    <a:pt x="2498625" y="4324637"/>
                  </a:moveTo>
                  <a:lnTo>
                    <a:pt x="2492366" y="4322137"/>
                  </a:lnTo>
                  <a:lnTo>
                    <a:pt x="2486165" y="4316191"/>
                  </a:lnTo>
                  <a:lnTo>
                    <a:pt x="2479992" y="4308742"/>
                  </a:lnTo>
                  <a:lnTo>
                    <a:pt x="2473818" y="4301732"/>
                  </a:lnTo>
                  <a:lnTo>
                    <a:pt x="2478356" y="4293552"/>
                  </a:lnTo>
                  <a:lnTo>
                    <a:pt x="2482790" y="4284876"/>
                  </a:lnTo>
                  <a:lnTo>
                    <a:pt x="2487545" y="4277703"/>
                  </a:lnTo>
                  <a:lnTo>
                    <a:pt x="2493047" y="4274031"/>
                  </a:lnTo>
                  <a:lnTo>
                    <a:pt x="2508320" y="4273648"/>
                  </a:lnTo>
                  <a:lnTo>
                    <a:pt x="2520023" y="4279133"/>
                  </a:lnTo>
                  <a:lnTo>
                    <a:pt x="2526794" y="4289919"/>
                  </a:lnTo>
                  <a:lnTo>
                    <a:pt x="2527268" y="4305440"/>
                  </a:lnTo>
                  <a:lnTo>
                    <a:pt x="2523545" y="4312008"/>
                  </a:lnTo>
                  <a:lnTo>
                    <a:pt x="2516078" y="4318259"/>
                  </a:lnTo>
                  <a:lnTo>
                    <a:pt x="2507045" y="4322900"/>
                  </a:lnTo>
                  <a:lnTo>
                    <a:pt x="2498625" y="4324637"/>
                  </a:lnTo>
                  <a:close/>
                </a:path>
                <a:path w="4149725" h="7351395">
                  <a:moveTo>
                    <a:pt x="2896871" y="6829629"/>
                  </a:moveTo>
                  <a:lnTo>
                    <a:pt x="2888729" y="6825005"/>
                  </a:lnTo>
                  <a:lnTo>
                    <a:pt x="2880107" y="6820487"/>
                  </a:lnTo>
                  <a:lnTo>
                    <a:pt x="2872953" y="6815630"/>
                  </a:lnTo>
                  <a:lnTo>
                    <a:pt x="2869219" y="6809988"/>
                  </a:lnTo>
                  <a:lnTo>
                    <a:pt x="2868744" y="6794692"/>
                  </a:lnTo>
                  <a:lnTo>
                    <a:pt x="2874355" y="6783234"/>
                  </a:lnTo>
                  <a:lnTo>
                    <a:pt x="2885238" y="6776757"/>
                  </a:lnTo>
                  <a:lnTo>
                    <a:pt x="2900578" y="6776407"/>
                  </a:lnTo>
                  <a:lnTo>
                    <a:pt x="2907097" y="6780114"/>
                  </a:lnTo>
                  <a:lnTo>
                    <a:pt x="2913313" y="6787527"/>
                  </a:lnTo>
                  <a:lnTo>
                    <a:pt x="2917921" y="6796482"/>
                  </a:lnTo>
                  <a:lnTo>
                    <a:pt x="2919619" y="6804813"/>
                  </a:lnTo>
                  <a:lnTo>
                    <a:pt x="2917126" y="6811110"/>
                  </a:lnTo>
                  <a:lnTo>
                    <a:pt x="2911227" y="6817312"/>
                  </a:lnTo>
                  <a:lnTo>
                    <a:pt x="2903837" y="6823469"/>
                  </a:lnTo>
                  <a:lnTo>
                    <a:pt x="2896871" y="6829629"/>
                  </a:lnTo>
                  <a:close/>
                </a:path>
                <a:path w="4149725" h="7351395">
                  <a:moveTo>
                    <a:pt x="2424086" y="3163736"/>
                  </a:moveTo>
                  <a:lnTo>
                    <a:pt x="2419536" y="3156282"/>
                  </a:lnTo>
                  <a:lnTo>
                    <a:pt x="2414965" y="3148844"/>
                  </a:lnTo>
                  <a:lnTo>
                    <a:pt x="2410762" y="3141277"/>
                  </a:lnTo>
                  <a:lnTo>
                    <a:pt x="2407317" y="3133441"/>
                  </a:lnTo>
                  <a:lnTo>
                    <a:pt x="2406326" y="3130821"/>
                  </a:lnTo>
                  <a:lnTo>
                    <a:pt x="2415370" y="3124557"/>
                  </a:lnTo>
                  <a:lnTo>
                    <a:pt x="2419788" y="3119970"/>
                  </a:lnTo>
                  <a:lnTo>
                    <a:pt x="2428928" y="3135015"/>
                  </a:lnTo>
                  <a:lnTo>
                    <a:pt x="2433169" y="3142676"/>
                  </a:lnTo>
                  <a:lnTo>
                    <a:pt x="2436695" y="3150617"/>
                  </a:lnTo>
                  <a:lnTo>
                    <a:pt x="2437614" y="3153040"/>
                  </a:lnTo>
                  <a:lnTo>
                    <a:pt x="2428564" y="3159264"/>
                  </a:lnTo>
                  <a:lnTo>
                    <a:pt x="2424086" y="3163736"/>
                  </a:lnTo>
                  <a:close/>
                </a:path>
                <a:path w="4149725" h="7351395">
                  <a:moveTo>
                    <a:pt x="2486259" y="3575315"/>
                  </a:moveTo>
                  <a:lnTo>
                    <a:pt x="2479353" y="3566956"/>
                  </a:lnTo>
                  <a:lnTo>
                    <a:pt x="2473580" y="3562643"/>
                  </a:lnTo>
                  <a:lnTo>
                    <a:pt x="2470512" y="3552506"/>
                  </a:lnTo>
                  <a:lnTo>
                    <a:pt x="2471447" y="3543600"/>
                  </a:lnTo>
                  <a:lnTo>
                    <a:pt x="2476534" y="3536349"/>
                  </a:lnTo>
                  <a:lnTo>
                    <a:pt x="2485921" y="3531177"/>
                  </a:lnTo>
                  <a:lnTo>
                    <a:pt x="2489655" y="3529887"/>
                  </a:lnTo>
                  <a:lnTo>
                    <a:pt x="2498783" y="3536572"/>
                  </a:lnTo>
                  <a:lnTo>
                    <a:pt x="2501493" y="3541697"/>
                  </a:lnTo>
                  <a:lnTo>
                    <a:pt x="2504913" y="3551969"/>
                  </a:lnTo>
                  <a:lnTo>
                    <a:pt x="2503965" y="3561117"/>
                  </a:lnTo>
                  <a:lnTo>
                    <a:pt x="2498794" y="3568644"/>
                  </a:lnTo>
                  <a:lnTo>
                    <a:pt x="2489541" y="3574055"/>
                  </a:lnTo>
                  <a:lnTo>
                    <a:pt x="2486259" y="3575315"/>
                  </a:lnTo>
                  <a:close/>
                </a:path>
                <a:path w="4149725" h="7351395">
                  <a:moveTo>
                    <a:pt x="2718325" y="5033558"/>
                  </a:moveTo>
                  <a:lnTo>
                    <a:pt x="2709725" y="5019807"/>
                  </a:lnTo>
                  <a:lnTo>
                    <a:pt x="2705771" y="5012808"/>
                  </a:lnTo>
                  <a:lnTo>
                    <a:pt x="2702537" y="5005553"/>
                  </a:lnTo>
                  <a:lnTo>
                    <a:pt x="2701606" y="5003049"/>
                  </a:lnTo>
                  <a:lnTo>
                    <a:pt x="2709832" y="4997119"/>
                  </a:lnTo>
                  <a:lnTo>
                    <a:pt x="2713871" y="4992758"/>
                  </a:lnTo>
                  <a:lnTo>
                    <a:pt x="2718176" y="4999660"/>
                  </a:lnTo>
                  <a:lnTo>
                    <a:pt x="2722514" y="5006550"/>
                  </a:lnTo>
                  <a:lnTo>
                    <a:pt x="2726523" y="5013568"/>
                  </a:lnTo>
                  <a:lnTo>
                    <a:pt x="2729840" y="5020859"/>
                  </a:lnTo>
                  <a:lnTo>
                    <a:pt x="2730759" y="5023283"/>
                  </a:lnTo>
                  <a:lnTo>
                    <a:pt x="2722411" y="5029231"/>
                  </a:lnTo>
                  <a:lnTo>
                    <a:pt x="2718325" y="5033558"/>
                  </a:lnTo>
                  <a:close/>
                </a:path>
                <a:path w="4149725" h="7351395">
                  <a:moveTo>
                    <a:pt x="2522739" y="3780363"/>
                  </a:moveTo>
                  <a:lnTo>
                    <a:pt x="2505053" y="3753732"/>
                  </a:lnTo>
                  <a:lnTo>
                    <a:pt x="2516282" y="3740000"/>
                  </a:lnTo>
                  <a:lnTo>
                    <a:pt x="2520915" y="3746622"/>
                  </a:lnTo>
                  <a:lnTo>
                    <a:pt x="2525576" y="3753224"/>
                  </a:lnTo>
                  <a:lnTo>
                    <a:pt x="2529903" y="3759972"/>
                  </a:lnTo>
                  <a:lnTo>
                    <a:pt x="2533533" y="3767031"/>
                  </a:lnTo>
                  <a:lnTo>
                    <a:pt x="2534573" y="3769436"/>
                  </a:lnTo>
                  <a:lnTo>
                    <a:pt x="2526584" y="3775825"/>
                  </a:lnTo>
                  <a:lnTo>
                    <a:pt x="2522739" y="3780363"/>
                  </a:lnTo>
                  <a:close/>
                </a:path>
                <a:path w="4149725" h="7351395">
                  <a:moveTo>
                    <a:pt x="2392204" y="2957098"/>
                  </a:moveTo>
                  <a:lnTo>
                    <a:pt x="2377690" y="2947778"/>
                  </a:lnTo>
                  <a:lnTo>
                    <a:pt x="2388815" y="2916751"/>
                  </a:lnTo>
                  <a:lnTo>
                    <a:pt x="2393506" y="2920239"/>
                  </a:lnTo>
                  <a:lnTo>
                    <a:pt x="2402577" y="2924449"/>
                  </a:lnTo>
                  <a:lnTo>
                    <a:pt x="2402162" y="2927082"/>
                  </a:lnTo>
                  <a:lnTo>
                    <a:pt x="2400391" y="2934712"/>
                  </a:lnTo>
                  <a:lnTo>
                    <a:pt x="2397886" y="2942213"/>
                  </a:lnTo>
                  <a:lnTo>
                    <a:pt x="2395029" y="2949652"/>
                  </a:lnTo>
                  <a:lnTo>
                    <a:pt x="2392204" y="2957098"/>
                  </a:lnTo>
                  <a:close/>
                </a:path>
                <a:path w="4149725" h="7351395">
                  <a:moveTo>
                    <a:pt x="2457233" y="3369720"/>
                  </a:moveTo>
                  <a:lnTo>
                    <a:pt x="2448714" y="3356157"/>
                  </a:lnTo>
                  <a:lnTo>
                    <a:pt x="2444780" y="3349251"/>
                  </a:lnTo>
                  <a:lnTo>
                    <a:pt x="2441542" y="3342072"/>
                  </a:lnTo>
                  <a:lnTo>
                    <a:pt x="2440617" y="3339608"/>
                  </a:lnTo>
                  <a:lnTo>
                    <a:pt x="2448775" y="3333772"/>
                  </a:lnTo>
                  <a:lnTo>
                    <a:pt x="2452740" y="3329464"/>
                  </a:lnTo>
                  <a:lnTo>
                    <a:pt x="2461260" y="3343229"/>
                  </a:lnTo>
                  <a:lnTo>
                    <a:pt x="2465204" y="3350229"/>
                  </a:lnTo>
                  <a:lnTo>
                    <a:pt x="2468488" y="3357476"/>
                  </a:lnTo>
                  <a:lnTo>
                    <a:pt x="2469388" y="3359778"/>
                  </a:lnTo>
                  <a:lnTo>
                    <a:pt x="2461257" y="3365527"/>
                  </a:lnTo>
                  <a:lnTo>
                    <a:pt x="2457233" y="3369720"/>
                  </a:lnTo>
                  <a:close/>
                </a:path>
                <a:path w="4149725" h="7351395">
                  <a:moveTo>
                    <a:pt x="2366812" y="2754328"/>
                  </a:moveTo>
                  <a:lnTo>
                    <a:pt x="2351626" y="2754135"/>
                  </a:lnTo>
                  <a:lnTo>
                    <a:pt x="2338783" y="2749707"/>
                  </a:lnTo>
                  <a:lnTo>
                    <a:pt x="2329299" y="2740947"/>
                  </a:lnTo>
                  <a:lnTo>
                    <a:pt x="2324193" y="2727757"/>
                  </a:lnTo>
                  <a:lnTo>
                    <a:pt x="2325122" y="2713144"/>
                  </a:lnTo>
                  <a:lnTo>
                    <a:pt x="2332214" y="2702332"/>
                  </a:lnTo>
                  <a:lnTo>
                    <a:pt x="2343722" y="2695549"/>
                  </a:lnTo>
                  <a:lnTo>
                    <a:pt x="2357898" y="2693022"/>
                  </a:lnTo>
                  <a:lnTo>
                    <a:pt x="2367256" y="2694157"/>
                  </a:lnTo>
                  <a:lnTo>
                    <a:pt x="2377168" y="2697500"/>
                  </a:lnTo>
                  <a:lnTo>
                    <a:pt x="2385568" y="2702455"/>
                  </a:lnTo>
                  <a:lnTo>
                    <a:pt x="2390395" y="2708425"/>
                  </a:lnTo>
                  <a:lnTo>
                    <a:pt x="2392711" y="2722833"/>
                  </a:lnTo>
                  <a:lnTo>
                    <a:pt x="2388865" y="2735482"/>
                  </a:lnTo>
                  <a:lnTo>
                    <a:pt x="2379889" y="2746078"/>
                  </a:lnTo>
                  <a:lnTo>
                    <a:pt x="2366812" y="2754328"/>
                  </a:lnTo>
                  <a:close/>
                </a:path>
                <a:path w="4149725" h="7351395">
                  <a:moveTo>
                    <a:pt x="2783530" y="5449674"/>
                  </a:moveTo>
                  <a:lnTo>
                    <a:pt x="2778815" y="5441802"/>
                  </a:lnTo>
                  <a:lnTo>
                    <a:pt x="2764700" y="5418128"/>
                  </a:lnTo>
                  <a:lnTo>
                    <a:pt x="2768917" y="5407415"/>
                  </a:lnTo>
                  <a:lnTo>
                    <a:pt x="2775471" y="5400358"/>
                  </a:lnTo>
                  <a:lnTo>
                    <a:pt x="2783897" y="5397806"/>
                  </a:lnTo>
                  <a:lnTo>
                    <a:pt x="2793731" y="5400610"/>
                  </a:lnTo>
                  <a:lnTo>
                    <a:pt x="2800343" y="5406130"/>
                  </a:lnTo>
                  <a:lnTo>
                    <a:pt x="2805824" y="5413679"/>
                  </a:lnTo>
                  <a:lnTo>
                    <a:pt x="2810814" y="5422106"/>
                  </a:lnTo>
                  <a:lnTo>
                    <a:pt x="2815950" y="5430257"/>
                  </a:lnTo>
                  <a:lnTo>
                    <a:pt x="2783530" y="5449674"/>
                  </a:lnTo>
                  <a:close/>
                </a:path>
                <a:path w="4149725" h="7351395">
                  <a:moveTo>
                    <a:pt x="2654362" y="4623503"/>
                  </a:moveTo>
                  <a:lnTo>
                    <a:pt x="2637966" y="4596379"/>
                  </a:lnTo>
                  <a:lnTo>
                    <a:pt x="2649938" y="4583691"/>
                  </a:lnTo>
                  <a:lnTo>
                    <a:pt x="2658356" y="4597104"/>
                  </a:lnTo>
                  <a:lnTo>
                    <a:pt x="2662245" y="4603939"/>
                  </a:lnTo>
                  <a:lnTo>
                    <a:pt x="2665457" y="4611035"/>
                  </a:lnTo>
                  <a:lnTo>
                    <a:pt x="2666376" y="4613458"/>
                  </a:lnTo>
                  <a:lnTo>
                    <a:pt x="2658298" y="4619282"/>
                  </a:lnTo>
                  <a:lnTo>
                    <a:pt x="2654362" y="4623503"/>
                  </a:lnTo>
                  <a:close/>
                </a:path>
                <a:path w="4149725" h="7351395">
                  <a:moveTo>
                    <a:pt x="2764291" y="5254430"/>
                  </a:moveTo>
                  <a:lnTo>
                    <a:pt x="2723737" y="5246662"/>
                  </a:lnTo>
                  <a:lnTo>
                    <a:pt x="2715153" y="5217863"/>
                  </a:lnTo>
                  <a:lnTo>
                    <a:pt x="2719849" y="5204123"/>
                  </a:lnTo>
                  <a:lnTo>
                    <a:pt x="2729931" y="5193669"/>
                  </a:lnTo>
                  <a:lnTo>
                    <a:pt x="2744600" y="5187815"/>
                  </a:lnTo>
                  <a:lnTo>
                    <a:pt x="2753047" y="5188530"/>
                  </a:lnTo>
                  <a:lnTo>
                    <a:pt x="2762448" y="5192676"/>
                  </a:lnTo>
                  <a:lnTo>
                    <a:pt x="2771342" y="5198983"/>
                  </a:lnTo>
                  <a:lnTo>
                    <a:pt x="2778266" y="5206181"/>
                  </a:lnTo>
                  <a:lnTo>
                    <a:pt x="2785059" y="5220314"/>
                  </a:lnTo>
                  <a:lnTo>
                    <a:pt x="2784181" y="5233220"/>
                  </a:lnTo>
                  <a:lnTo>
                    <a:pt x="2776852" y="5244669"/>
                  </a:lnTo>
                  <a:lnTo>
                    <a:pt x="2764291" y="5254430"/>
                  </a:lnTo>
                  <a:close/>
                </a:path>
                <a:path w="4149725" h="7351395">
                  <a:moveTo>
                    <a:pt x="2589883" y="4188511"/>
                  </a:moveTo>
                  <a:lnTo>
                    <a:pt x="2575179" y="4182204"/>
                  </a:lnTo>
                  <a:lnTo>
                    <a:pt x="2588939" y="4174039"/>
                  </a:lnTo>
                  <a:lnTo>
                    <a:pt x="2589883" y="4188511"/>
                  </a:lnTo>
                  <a:close/>
                </a:path>
                <a:path w="4149725" h="7351395">
                  <a:moveTo>
                    <a:pt x="2536241" y="3996346"/>
                  </a:moveTo>
                  <a:lnTo>
                    <a:pt x="2531614" y="3992475"/>
                  </a:lnTo>
                  <a:lnTo>
                    <a:pt x="2526960" y="3988690"/>
                  </a:lnTo>
                  <a:lnTo>
                    <a:pt x="2522340" y="3984859"/>
                  </a:lnTo>
                  <a:lnTo>
                    <a:pt x="2535632" y="3975003"/>
                  </a:lnTo>
                  <a:lnTo>
                    <a:pt x="2542425" y="3970380"/>
                  </a:lnTo>
                  <a:lnTo>
                    <a:pt x="2549522" y="3966388"/>
                  </a:lnTo>
                  <a:lnTo>
                    <a:pt x="2551564" y="3965405"/>
                  </a:lnTo>
                  <a:lnTo>
                    <a:pt x="2558205" y="3973931"/>
                  </a:lnTo>
                  <a:lnTo>
                    <a:pt x="2562714" y="3978111"/>
                  </a:lnTo>
                  <a:lnTo>
                    <a:pt x="2536241" y="3996346"/>
                  </a:lnTo>
                  <a:close/>
                </a:path>
                <a:path w="4149725" h="7351395">
                  <a:moveTo>
                    <a:pt x="2095716" y="1065553"/>
                  </a:moveTo>
                  <a:lnTo>
                    <a:pt x="2087440" y="1052676"/>
                  </a:lnTo>
                  <a:lnTo>
                    <a:pt x="2083612" y="1046112"/>
                  </a:lnTo>
                  <a:lnTo>
                    <a:pt x="2080450" y="1039288"/>
                  </a:lnTo>
                  <a:lnTo>
                    <a:pt x="2079603" y="1037060"/>
                  </a:lnTo>
                  <a:lnTo>
                    <a:pt x="2087659" y="1031364"/>
                  </a:lnTo>
                  <a:lnTo>
                    <a:pt x="2091615" y="1027264"/>
                  </a:lnTo>
                  <a:lnTo>
                    <a:pt x="2100222" y="1040399"/>
                  </a:lnTo>
                  <a:lnTo>
                    <a:pt x="2104235" y="1047090"/>
                  </a:lnTo>
                  <a:lnTo>
                    <a:pt x="2107664" y="1054028"/>
                  </a:lnTo>
                  <a:lnTo>
                    <a:pt x="2108441" y="1055811"/>
                  </a:lnTo>
                  <a:lnTo>
                    <a:pt x="2099940" y="1061577"/>
                  </a:lnTo>
                  <a:lnTo>
                    <a:pt x="2095716" y="1065553"/>
                  </a:lnTo>
                  <a:close/>
                </a:path>
                <a:path w="4149725" h="7351395">
                  <a:moveTo>
                    <a:pt x="2033467" y="656387"/>
                  </a:moveTo>
                  <a:lnTo>
                    <a:pt x="2028345" y="649096"/>
                  </a:lnTo>
                  <a:lnTo>
                    <a:pt x="2023190" y="641821"/>
                  </a:lnTo>
                  <a:lnTo>
                    <a:pt x="2018392" y="634390"/>
                  </a:lnTo>
                  <a:lnTo>
                    <a:pt x="2014338" y="626628"/>
                  </a:lnTo>
                  <a:lnTo>
                    <a:pt x="2013185" y="624034"/>
                  </a:lnTo>
                  <a:lnTo>
                    <a:pt x="2022021" y="616973"/>
                  </a:lnTo>
                  <a:lnTo>
                    <a:pt x="2026255" y="612002"/>
                  </a:lnTo>
                  <a:lnTo>
                    <a:pt x="2036469" y="615949"/>
                  </a:lnTo>
                  <a:lnTo>
                    <a:pt x="2043309" y="622197"/>
                  </a:lnTo>
                  <a:lnTo>
                    <a:pt x="2046490" y="630680"/>
                  </a:lnTo>
                  <a:lnTo>
                    <a:pt x="2045731" y="641334"/>
                  </a:lnTo>
                  <a:lnTo>
                    <a:pt x="2044385" y="647012"/>
                  </a:lnTo>
                  <a:lnTo>
                    <a:pt x="2037700" y="651416"/>
                  </a:lnTo>
                  <a:lnTo>
                    <a:pt x="2033467" y="656387"/>
                  </a:lnTo>
                  <a:close/>
                </a:path>
                <a:path w="4149725" h="7351395">
                  <a:moveTo>
                    <a:pt x="2124016" y="1268901"/>
                  </a:moveTo>
                  <a:lnTo>
                    <a:pt x="2123273" y="1254398"/>
                  </a:lnTo>
                  <a:lnTo>
                    <a:pt x="2137882" y="1260886"/>
                  </a:lnTo>
                  <a:lnTo>
                    <a:pt x="2124016" y="1268901"/>
                  </a:lnTo>
                  <a:close/>
                </a:path>
                <a:path w="4149725" h="7351395">
                  <a:moveTo>
                    <a:pt x="1994413" y="456497"/>
                  </a:moveTo>
                  <a:lnTo>
                    <a:pt x="1983755" y="452837"/>
                  </a:lnTo>
                  <a:lnTo>
                    <a:pt x="1977129" y="446899"/>
                  </a:lnTo>
                  <a:lnTo>
                    <a:pt x="1971684" y="439080"/>
                  </a:lnTo>
                  <a:lnTo>
                    <a:pt x="1966748" y="430443"/>
                  </a:lnTo>
                  <a:lnTo>
                    <a:pt x="1961648" y="422053"/>
                  </a:lnTo>
                  <a:lnTo>
                    <a:pt x="1969894" y="416439"/>
                  </a:lnTo>
                  <a:lnTo>
                    <a:pt x="1978351" y="410337"/>
                  </a:lnTo>
                  <a:lnTo>
                    <a:pt x="1986140" y="405916"/>
                  </a:lnTo>
                  <a:lnTo>
                    <a:pt x="2011528" y="436013"/>
                  </a:lnTo>
                  <a:lnTo>
                    <a:pt x="2009714" y="447273"/>
                  </a:lnTo>
                  <a:lnTo>
                    <a:pt x="2003537" y="454372"/>
                  </a:lnTo>
                  <a:lnTo>
                    <a:pt x="1994413" y="456497"/>
                  </a:lnTo>
                  <a:close/>
                </a:path>
                <a:path w="4149725" h="7351395">
                  <a:moveTo>
                    <a:pt x="1931424" y="19212"/>
                  </a:moveTo>
                  <a:lnTo>
                    <a:pt x="1923463" y="5178"/>
                  </a:lnTo>
                  <a:lnTo>
                    <a:pt x="1937711" y="4351"/>
                  </a:lnTo>
                  <a:lnTo>
                    <a:pt x="1931424" y="19212"/>
                  </a:lnTo>
                  <a:close/>
                </a:path>
                <a:path w="4149725" h="7351395">
                  <a:moveTo>
                    <a:pt x="2227798" y="1909242"/>
                  </a:moveTo>
                  <a:lnTo>
                    <a:pt x="2219364" y="1895132"/>
                  </a:lnTo>
                  <a:lnTo>
                    <a:pt x="2215480" y="1887953"/>
                  </a:lnTo>
                  <a:lnTo>
                    <a:pt x="2212313" y="1880526"/>
                  </a:lnTo>
                  <a:lnTo>
                    <a:pt x="2211422" y="1878015"/>
                  </a:lnTo>
                  <a:lnTo>
                    <a:pt x="2219829" y="1872181"/>
                  </a:lnTo>
                  <a:lnTo>
                    <a:pt x="2224002" y="1867882"/>
                  </a:lnTo>
                  <a:lnTo>
                    <a:pt x="2232445" y="1882115"/>
                  </a:lnTo>
                  <a:lnTo>
                    <a:pt x="2236350" y="1889352"/>
                  </a:lnTo>
                  <a:lnTo>
                    <a:pt x="2239566" y="1896834"/>
                  </a:lnTo>
                  <a:lnTo>
                    <a:pt x="2240438" y="1899224"/>
                  </a:lnTo>
                  <a:lnTo>
                    <a:pt x="2231978" y="1904983"/>
                  </a:lnTo>
                  <a:lnTo>
                    <a:pt x="2227798" y="1909242"/>
                  </a:lnTo>
                  <a:close/>
                </a:path>
                <a:path w="4149725" h="7351395">
                  <a:moveTo>
                    <a:pt x="2328271" y="2521358"/>
                  </a:moveTo>
                  <a:lnTo>
                    <a:pt x="2313567" y="2515051"/>
                  </a:lnTo>
                  <a:lnTo>
                    <a:pt x="2327320" y="2506846"/>
                  </a:lnTo>
                  <a:lnTo>
                    <a:pt x="2328271" y="2521358"/>
                  </a:lnTo>
                  <a:close/>
                </a:path>
                <a:path w="4149725" h="7351395">
                  <a:moveTo>
                    <a:pt x="2260183" y="2114062"/>
                  </a:moveTo>
                  <a:lnTo>
                    <a:pt x="2251675" y="2100539"/>
                  </a:lnTo>
                  <a:lnTo>
                    <a:pt x="2247756" y="2093647"/>
                  </a:lnTo>
                  <a:lnTo>
                    <a:pt x="2244545" y="2086488"/>
                  </a:lnTo>
                  <a:lnTo>
                    <a:pt x="2243620" y="2084024"/>
                  </a:lnTo>
                  <a:lnTo>
                    <a:pt x="2251778" y="2078188"/>
                  </a:lnTo>
                  <a:lnTo>
                    <a:pt x="2255783" y="2073874"/>
                  </a:lnTo>
                  <a:lnTo>
                    <a:pt x="2264426" y="2087500"/>
                  </a:lnTo>
                  <a:lnTo>
                    <a:pt x="2268437" y="2094440"/>
                  </a:lnTo>
                  <a:lnTo>
                    <a:pt x="2271783" y="2101639"/>
                  </a:lnTo>
                  <a:lnTo>
                    <a:pt x="2272676" y="2103901"/>
                  </a:lnTo>
                  <a:lnTo>
                    <a:pt x="2264322" y="2109809"/>
                  </a:lnTo>
                  <a:lnTo>
                    <a:pt x="2260183" y="2114062"/>
                  </a:lnTo>
                  <a:close/>
                </a:path>
                <a:path w="4149725" h="7351395">
                  <a:moveTo>
                    <a:pt x="2172850" y="1497631"/>
                  </a:moveTo>
                  <a:lnTo>
                    <a:pt x="2164047" y="1498029"/>
                  </a:lnTo>
                  <a:lnTo>
                    <a:pt x="2155597" y="1493549"/>
                  </a:lnTo>
                  <a:lnTo>
                    <a:pt x="2148198" y="1484824"/>
                  </a:lnTo>
                  <a:lnTo>
                    <a:pt x="2149747" y="1475264"/>
                  </a:lnTo>
                  <a:lnTo>
                    <a:pt x="2151063" y="1465286"/>
                  </a:lnTo>
                  <a:lnTo>
                    <a:pt x="2153202" y="1456741"/>
                  </a:lnTo>
                  <a:lnTo>
                    <a:pt x="2157219" y="1451476"/>
                  </a:lnTo>
                  <a:lnTo>
                    <a:pt x="2164291" y="1450149"/>
                  </a:lnTo>
                  <a:lnTo>
                    <a:pt x="2173063" y="1451812"/>
                  </a:lnTo>
                  <a:lnTo>
                    <a:pt x="2182579" y="1454795"/>
                  </a:lnTo>
                  <a:lnTo>
                    <a:pt x="2191880" y="1457428"/>
                  </a:lnTo>
                  <a:lnTo>
                    <a:pt x="2189873" y="1466575"/>
                  </a:lnTo>
                  <a:lnTo>
                    <a:pt x="2188098" y="1475939"/>
                  </a:lnTo>
                  <a:lnTo>
                    <a:pt x="2185571" y="1484621"/>
                  </a:lnTo>
                  <a:lnTo>
                    <a:pt x="2181309" y="1491723"/>
                  </a:lnTo>
                  <a:lnTo>
                    <a:pt x="2172850" y="1497631"/>
                  </a:lnTo>
                  <a:close/>
                </a:path>
                <a:path w="4149725" h="7351395">
                  <a:moveTo>
                    <a:pt x="2196787" y="1702343"/>
                  </a:moveTo>
                  <a:lnTo>
                    <a:pt x="2181984" y="1693027"/>
                  </a:lnTo>
                  <a:lnTo>
                    <a:pt x="2190540" y="1662527"/>
                  </a:lnTo>
                  <a:lnTo>
                    <a:pt x="2195537" y="1665595"/>
                  </a:lnTo>
                  <a:lnTo>
                    <a:pt x="2205005" y="1669162"/>
                  </a:lnTo>
                  <a:lnTo>
                    <a:pt x="2204752" y="1671770"/>
                  </a:lnTo>
                  <a:lnTo>
                    <a:pt x="2203484" y="1679480"/>
                  </a:lnTo>
                  <a:lnTo>
                    <a:pt x="2201478" y="1687116"/>
                  </a:lnTo>
                  <a:lnTo>
                    <a:pt x="2199118" y="1694722"/>
                  </a:lnTo>
                  <a:lnTo>
                    <a:pt x="2196787" y="1702343"/>
                  </a:lnTo>
                  <a:close/>
                </a:path>
                <a:path w="4149725" h="7351395">
                  <a:moveTo>
                    <a:pt x="2292874" y="2318461"/>
                  </a:moveTo>
                  <a:lnTo>
                    <a:pt x="2283959" y="2305680"/>
                  </a:lnTo>
                  <a:lnTo>
                    <a:pt x="2279766" y="2299160"/>
                  </a:lnTo>
                  <a:lnTo>
                    <a:pt x="2276145" y="2292384"/>
                  </a:lnTo>
                  <a:lnTo>
                    <a:pt x="2275275" y="2290532"/>
                  </a:lnTo>
                  <a:lnTo>
                    <a:pt x="2283212" y="2284607"/>
                  </a:lnTo>
                  <a:lnTo>
                    <a:pt x="2287087" y="2280520"/>
                  </a:lnTo>
                  <a:lnTo>
                    <a:pt x="2295929" y="2293106"/>
                  </a:lnTo>
                  <a:lnTo>
                    <a:pt x="2300056" y="2299528"/>
                  </a:lnTo>
                  <a:lnTo>
                    <a:pt x="2303550" y="2306225"/>
                  </a:lnTo>
                  <a:lnTo>
                    <a:pt x="2304452" y="2308278"/>
                  </a:lnTo>
                  <a:lnTo>
                    <a:pt x="2296649" y="2314266"/>
                  </a:lnTo>
                  <a:lnTo>
                    <a:pt x="2292874" y="2318461"/>
                  </a:lnTo>
                  <a:close/>
                </a:path>
                <a:path w="4149725" h="7351395">
                  <a:moveTo>
                    <a:pt x="2051092" y="2154235"/>
                  </a:moveTo>
                  <a:lnTo>
                    <a:pt x="2035832" y="2154273"/>
                  </a:lnTo>
                  <a:lnTo>
                    <a:pt x="2025934" y="2150313"/>
                  </a:lnTo>
                  <a:lnTo>
                    <a:pt x="2020275" y="2143487"/>
                  </a:lnTo>
                  <a:lnTo>
                    <a:pt x="2019253" y="2134573"/>
                  </a:lnTo>
                  <a:lnTo>
                    <a:pt x="2023266" y="2124354"/>
                  </a:lnTo>
                  <a:lnTo>
                    <a:pt x="2028791" y="2117320"/>
                  </a:lnTo>
                  <a:lnTo>
                    <a:pt x="2035490" y="2111026"/>
                  </a:lnTo>
                  <a:lnTo>
                    <a:pt x="2042705" y="2105054"/>
                  </a:lnTo>
                  <a:lnTo>
                    <a:pt x="2049781" y="2098988"/>
                  </a:lnTo>
                  <a:lnTo>
                    <a:pt x="2056098" y="2105149"/>
                  </a:lnTo>
                  <a:lnTo>
                    <a:pt x="2062851" y="2111288"/>
                  </a:lnTo>
                  <a:lnTo>
                    <a:pt x="2068264" y="2117451"/>
                  </a:lnTo>
                  <a:lnTo>
                    <a:pt x="2070561" y="2123684"/>
                  </a:lnTo>
                  <a:lnTo>
                    <a:pt x="2068593" y="2137735"/>
                  </a:lnTo>
                  <a:lnTo>
                    <a:pt x="2062058" y="2148320"/>
                  </a:lnTo>
                  <a:lnTo>
                    <a:pt x="2051092" y="2154235"/>
                  </a:lnTo>
                  <a:close/>
                </a:path>
                <a:path w="4149725" h="7351395">
                  <a:moveTo>
                    <a:pt x="2183536" y="2984433"/>
                  </a:moveTo>
                  <a:lnTo>
                    <a:pt x="2176069" y="2985500"/>
                  </a:lnTo>
                  <a:lnTo>
                    <a:pt x="2169026" y="2982515"/>
                  </a:lnTo>
                  <a:lnTo>
                    <a:pt x="2162562" y="2976954"/>
                  </a:lnTo>
                  <a:lnTo>
                    <a:pt x="2156599" y="2970476"/>
                  </a:lnTo>
                  <a:lnTo>
                    <a:pt x="2151059" y="2964740"/>
                  </a:lnTo>
                  <a:lnTo>
                    <a:pt x="2155364" y="2956998"/>
                  </a:lnTo>
                  <a:lnTo>
                    <a:pt x="2159534" y="2948842"/>
                  </a:lnTo>
                  <a:lnTo>
                    <a:pt x="2163976" y="2942119"/>
                  </a:lnTo>
                  <a:lnTo>
                    <a:pt x="2169095" y="2938675"/>
                  </a:lnTo>
                  <a:lnTo>
                    <a:pt x="2183835" y="2938211"/>
                  </a:lnTo>
                  <a:lnTo>
                    <a:pt x="2195196" y="2943314"/>
                  </a:lnTo>
                  <a:lnTo>
                    <a:pt x="2201890" y="2953583"/>
                  </a:lnTo>
                  <a:lnTo>
                    <a:pt x="2202631" y="2968618"/>
                  </a:lnTo>
                  <a:lnTo>
                    <a:pt x="2199163" y="2974532"/>
                  </a:lnTo>
                  <a:lnTo>
                    <a:pt x="2192017" y="2980290"/>
                  </a:lnTo>
                  <a:lnTo>
                    <a:pt x="2183536" y="2984433"/>
                  </a:lnTo>
                  <a:close/>
                </a:path>
                <a:path w="4149725" h="7351395">
                  <a:moveTo>
                    <a:pt x="2648458" y="5907856"/>
                  </a:moveTo>
                  <a:lnTo>
                    <a:pt x="2639548" y="5905134"/>
                  </a:lnTo>
                  <a:lnTo>
                    <a:pt x="2630454" y="5902605"/>
                  </a:lnTo>
                  <a:lnTo>
                    <a:pt x="2621935" y="5899426"/>
                  </a:lnTo>
                  <a:lnTo>
                    <a:pt x="2614747" y="5894756"/>
                  </a:lnTo>
                  <a:lnTo>
                    <a:pt x="2608795" y="5886121"/>
                  </a:lnTo>
                  <a:lnTo>
                    <a:pt x="2608201" y="5877099"/>
                  </a:lnTo>
                  <a:lnTo>
                    <a:pt x="2612664" y="5869264"/>
                  </a:lnTo>
                  <a:lnTo>
                    <a:pt x="2621884" y="5864189"/>
                  </a:lnTo>
                  <a:lnTo>
                    <a:pt x="2630515" y="5863471"/>
                  </a:lnTo>
                  <a:lnTo>
                    <a:pt x="2640236" y="5865063"/>
                  </a:lnTo>
                  <a:lnTo>
                    <a:pt x="2648857" y="5868512"/>
                  </a:lnTo>
                  <a:lnTo>
                    <a:pt x="2654192" y="5873367"/>
                  </a:lnTo>
                  <a:lnTo>
                    <a:pt x="2655503" y="5880495"/>
                  </a:lnTo>
                  <a:lnTo>
                    <a:pt x="2653902" y="5889213"/>
                  </a:lnTo>
                  <a:lnTo>
                    <a:pt x="2651012" y="5898631"/>
                  </a:lnTo>
                  <a:lnTo>
                    <a:pt x="2648458" y="5907856"/>
                  </a:lnTo>
                  <a:close/>
                </a:path>
                <a:path w="4149725" h="7351395">
                  <a:moveTo>
                    <a:pt x="2693120" y="6328520"/>
                  </a:moveTo>
                  <a:lnTo>
                    <a:pt x="2682894" y="6323601"/>
                  </a:lnTo>
                  <a:lnTo>
                    <a:pt x="2676745" y="6316645"/>
                  </a:lnTo>
                  <a:lnTo>
                    <a:pt x="2675298" y="6308066"/>
                  </a:lnTo>
                  <a:lnTo>
                    <a:pt x="2679177" y="6298278"/>
                  </a:lnTo>
                  <a:lnTo>
                    <a:pt x="2684937" y="6291861"/>
                  </a:lnTo>
                  <a:lnTo>
                    <a:pt x="2692242" y="6286444"/>
                  </a:lnTo>
                  <a:lnTo>
                    <a:pt x="2700213" y="6281466"/>
                  </a:lnTo>
                  <a:lnTo>
                    <a:pt x="2707974" y="6276365"/>
                  </a:lnTo>
                  <a:lnTo>
                    <a:pt x="2712648" y="6284861"/>
                  </a:lnTo>
                  <a:lnTo>
                    <a:pt x="2717712" y="6293439"/>
                  </a:lnTo>
                  <a:lnTo>
                    <a:pt x="2721375" y="6301654"/>
                  </a:lnTo>
                  <a:lnTo>
                    <a:pt x="2721847" y="6309062"/>
                  </a:lnTo>
                  <a:lnTo>
                    <a:pt x="2717906" y="6314741"/>
                  </a:lnTo>
                  <a:lnTo>
                    <a:pt x="2710509" y="6319558"/>
                  </a:lnTo>
                  <a:lnTo>
                    <a:pt x="2701599" y="6323991"/>
                  </a:lnTo>
                  <a:lnTo>
                    <a:pt x="2693120" y="6328520"/>
                  </a:lnTo>
                  <a:close/>
                </a:path>
                <a:path w="4149725" h="7351395">
                  <a:moveTo>
                    <a:pt x="2150326" y="2763858"/>
                  </a:moveTo>
                  <a:lnTo>
                    <a:pt x="2147935" y="2763405"/>
                  </a:lnTo>
                  <a:lnTo>
                    <a:pt x="2139866" y="2761339"/>
                  </a:lnTo>
                  <a:lnTo>
                    <a:pt x="2131950" y="2758541"/>
                  </a:lnTo>
                  <a:lnTo>
                    <a:pt x="2116272" y="2752262"/>
                  </a:lnTo>
                  <a:lnTo>
                    <a:pt x="2123762" y="2742431"/>
                  </a:lnTo>
                  <a:lnTo>
                    <a:pt x="2127687" y="2737342"/>
                  </a:lnTo>
                  <a:lnTo>
                    <a:pt x="2158249" y="2748865"/>
                  </a:lnTo>
                  <a:lnTo>
                    <a:pt x="2154782" y="2753965"/>
                  </a:lnTo>
                  <a:lnTo>
                    <a:pt x="2150326" y="2763858"/>
                  </a:lnTo>
                  <a:close/>
                </a:path>
                <a:path w="4149725" h="7351395">
                  <a:moveTo>
                    <a:pt x="1763836" y="278600"/>
                  </a:moveTo>
                  <a:lnTo>
                    <a:pt x="1730237" y="265151"/>
                  </a:lnTo>
                  <a:lnTo>
                    <a:pt x="1726066" y="255369"/>
                  </a:lnTo>
                  <a:lnTo>
                    <a:pt x="1726071" y="246458"/>
                  </a:lnTo>
                  <a:lnTo>
                    <a:pt x="1730479" y="239364"/>
                  </a:lnTo>
                  <a:lnTo>
                    <a:pt x="1739516" y="235035"/>
                  </a:lnTo>
                  <a:lnTo>
                    <a:pt x="1748060" y="234627"/>
                  </a:lnTo>
                  <a:lnTo>
                    <a:pt x="1757583" y="236497"/>
                  </a:lnTo>
                  <a:lnTo>
                    <a:pt x="1765955" y="240147"/>
                  </a:lnTo>
                  <a:lnTo>
                    <a:pt x="1771049" y="245080"/>
                  </a:lnTo>
                  <a:lnTo>
                    <a:pt x="1772028" y="252043"/>
                  </a:lnTo>
                  <a:lnTo>
                    <a:pt x="1770047" y="260515"/>
                  </a:lnTo>
                  <a:lnTo>
                    <a:pt x="1766764" y="269650"/>
                  </a:lnTo>
                  <a:lnTo>
                    <a:pt x="1763836" y="278600"/>
                  </a:lnTo>
                  <a:close/>
                </a:path>
                <a:path w="4149725" h="7351395">
                  <a:moveTo>
                    <a:pt x="2123794" y="2579069"/>
                  </a:moveTo>
                  <a:lnTo>
                    <a:pt x="2083407" y="2565700"/>
                  </a:lnTo>
                  <a:lnTo>
                    <a:pt x="2071742" y="2540278"/>
                  </a:lnTo>
                  <a:lnTo>
                    <a:pt x="2075580" y="2525386"/>
                  </a:lnTo>
                  <a:lnTo>
                    <a:pt x="2082729" y="2513947"/>
                  </a:lnTo>
                  <a:lnTo>
                    <a:pt x="2093679" y="2507371"/>
                  </a:lnTo>
                  <a:lnTo>
                    <a:pt x="2108918" y="2507068"/>
                  </a:lnTo>
                  <a:lnTo>
                    <a:pt x="2122480" y="2511760"/>
                  </a:lnTo>
                  <a:lnTo>
                    <a:pt x="2133365" y="2520115"/>
                  </a:lnTo>
                  <a:lnTo>
                    <a:pt x="2140583" y="2531786"/>
                  </a:lnTo>
                  <a:lnTo>
                    <a:pt x="2143144" y="2546429"/>
                  </a:lnTo>
                  <a:lnTo>
                    <a:pt x="2141112" y="2561337"/>
                  </a:lnTo>
                  <a:lnTo>
                    <a:pt x="2134829" y="2572723"/>
                  </a:lnTo>
                  <a:lnTo>
                    <a:pt x="2123794" y="2579069"/>
                  </a:lnTo>
                  <a:close/>
                </a:path>
                <a:path w="4149725" h="7351395">
                  <a:moveTo>
                    <a:pt x="2559112" y="5482855"/>
                  </a:moveTo>
                  <a:lnTo>
                    <a:pt x="2545773" y="5471778"/>
                  </a:lnTo>
                  <a:lnTo>
                    <a:pt x="2558535" y="5462372"/>
                  </a:lnTo>
                  <a:lnTo>
                    <a:pt x="2565065" y="5457964"/>
                  </a:lnTo>
                  <a:lnTo>
                    <a:pt x="2571891" y="5454178"/>
                  </a:lnTo>
                  <a:lnTo>
                    <a:pt x="2573898" y="5453242"/>
                  </a:lnTo>
                  <a:lnTo>
                    <a:pt x="2580261" y="5461313"/>
                  </a:lnTo>
                  <a:lnTo>
                    <a:pt x="2584651" y="5465263"/>
                  </a:lnTo>
                  <a:lnTo>
                    <a:pt x="2559112" y="5482855"/>
                  </a:lnTo>
                  <a:close/>
                </a:path>
                <a:path w="4149725" h="7351395">
                  <a:moveTo>
                    <a:pt x="2527476" y="5280692"/>
                  </a:moveTo>
                  <a:lnTo>
                    <a:pt x="2516629" y="5276125"/>
                  </a:lnTo>
                  <a:lnTo>
                    <a:pt x="2509908" y="5269331"/>
                  </a:lnTo>
                  <a:lnTo>
                    <a:pt x="2508039" y="5260789"/>
                  </a:lnTo>
                  <a:lnTo>
                    <a:pt x="2511752" y="5250979"/>
                  </a:lnTo>
                  <a:lnTo>
                    <a:pt x="2517841" y="5244377"/>
                  </a:lnTo>
                  <a:lnTo>
                    <a:pt x="2525655" y="5238914"/>
                  </a:lnTo>
                  <a:lnTo>
                    <a:pt x="2534215" y="5233948"/>
                  </a:lnTo>
                  <a:lnTo>
                    <a:pt x="2542543" y="5228836"/>
                  </a:lnTo>
                  <a:lnTo>
                    <a:pt x="2547744" y="5237406"/>
                  </a:lnTo>
                  <a:lnTo>
                    <a:pt x="2553387" y="5246093"/>
                  </a:lnTo>
                  <a:lnTo>
                    <a:pt x="2557495" y="5254353"/>
                  </a:lnTo>
                  <a:lnTo>
                    <a:pt x="2558090" y="5261642"/>
                  </a:lnTo>
                  <a:lnTo>
                    <a:pt x="2553840" y="5267348"/>
                  </a:lnTo>
                  <a:lnTo>
                    <a:pt x="2545967" y="5272050"/>
                  </a:lnTo>
                  <a:lnTo>
                    <a:pt x="2536502" y="5276310"/>
                  </a:lnTo>
                  <a:lnTo>
                    <a:pt x="2527476" y="5280692"/>
                  </a:lnTo>
                  <a:close/>
                </a:path>
                <a:path w="4149725" h="7351395">
                  <a:moveTo>
                    <a:pt x="2329559" y="4026371"/>
                  </a:moveTo>
                  <a:lnTo>
                    <a:pt x="2318784" y="4024006"/>
                  </a:lnTo>
                  <a:lnTo>
                    <a:pt x="2312716" y="4017692"/>
                  </a:lnTo>
                  <a:lnTo>
                    <a:pt x="2311354" y="4008348"/>
                  </a:lnTo>
                  <a:lnTo>
                    <a:pt x="2314700" y="3996894"/>
                  </a:lnTo>
                  <a:lnTo>
                    <a:pt x="2346067" y="3977104"/>
                  </a:lnTo>
                  <a:lnTo>
                    <a:pt x="2350798" y="3985587"/>
                  </a:lnTo>
                  <a:lnTo>
                    <a:pt x="2355971" y="3994214"/>
                  </a:lnTo>
                  <a:lnTo>
                    <a:pt x="2359647" y="4002307"/>
                  </a:lnTo>
                  <a:lnTo>
                    <a:pt x="2359885" y="4009188"/>
                  </a:lnTo>
                  <a:lnTo>
                    <a:pt x="2355362" y="4015509"/>
                  </a:lnTo>
                  <a:lnTo>
                    <a:pt x="2347578" y="4021028"/>
                  </a:lnTo>
                  <a:lnTo>
                    <a:pt x="2338366" y="4024924"/>
                  </a:lnTo>
                  <a:lnTo>
                    <a:pt x="2329559" y="4026371"/>
                  </a:lnTo>
                  <a:close/>
                </a:path>
                <a:path w="4149725" h="7351395">
                  <a:moveTo>
                    <a:pt x="2674095" y="6115008"/>
                  </a:moveTo>
                  <a:lnTo>
                    <a:pt x="2663594" y="6111282"/>
                  </a:lnTo>
                  <a:lnTo>
                    <a:pt x="2657065" y="6105281"/>
                  </a:lnTo>
                  <a:lnTo>
                    <a:pt x="2651743" y="6097414"/>
                  </a:lnTo>
                  <a:lnTo>
                    <a:pt x="2646946" y="6088733"/>
                  </a:lnTo>
                  <a:lnTo>
                    <a:pt x="2641993" y="6080295"/>
                  </a:lnTo>
                  <a:lnTo>
                    <a:pt x="2650363" y="6074913"/>
                  </a:lnTo>
                  <a:lnTo>
                    <a:pt x="2658882" y="6069072"/>
                  </a:lnTo>
                  <a:lnTo>
                    <a:pt x="2666854" y="6064839"/>
                  </a:lnTo>
                  <a:lnTo>
                    <a:pt x="2691915" y="6094786"/>
                  </a:lnTo>
                  <a:lnTo>
                    <a:pt x="2689698" y="6105975"/>
                  </a:lnTo>
                  <a:lnTo>
                    <a:pt x="2683277" y="6112978"/>
                  </a:lnTo>
                  <a:lnTo>
                    <a:pt x="2674095" y="6115008"/>
                  </a:lnTo>
                  <a:close/>
                </a:path>
                <a:path w="4149725" h="7351395">
                  <a:moveTo>
                    <a:pt x="2603356" y="5687947"/>
                  </a:moveTo>
                  <a:lnTo>
                    <a:pt x="2592566" y="5686306"/>
                  </a:lnTo>
                  <a:lnTo>
                    <a:pt x="2587280" y="5684568"/>
                  </a:lnTo>
                  <a:lnTo>
                    <a:pt x="2583582" y="5677900"/>
                  </a:lnTo>
                  <a:lnTo>
                    <a:pt x="2579150" y="5673418"/>
                  </a:lnTo>
                  <a:lnTo>
                    <a:pt x="2593415" y="5663854"/>
                  </a:lnTo>
                  <a:lnTo>
                    <a:pt x="2600687" y="5659398"/>
                  </a:lnTo>
                  <a:lnTo>
                    <a:pt x="2608257" y="5655598"/>
                  </a:lnTo>
                  <a:lnTo>
                    <a:pt x="2610393" y="5654683"/>
                  </a:lnTo>
                  <a:lnTo>
                    <a:pt x="2620914" y="5664173"/>
                  </a:lnTo>
                  <a:lnTo>
                    <a:pt x="2620559" y="5668247"/>
                  </a:lnTo>
                  <a:lnTo>
                    <a:pt x="2617795" y="5678696"/>
                  </a:lnTo>
                  <a:lnTo>
                    <a:pt x="2611913" y="5685336"/>
                  </a:lnTo>
                  <a:lnTo>
                    <a:pt x="2603356" y="5687947"/>
                  </a:lnTo>
                  <a:close/>
                </a:path>
                <a:path w="4149725" h="7351395">
                  <a:moveTo>
                    <a:pt x="1788865" y="486011"/>
                  </a:moveTo>
                  <a:lnTo>
                    <a:pt x="1778843" y="482253"/>
                  </a:lnTo>
                  <a:lnTo>
                    <a:pt x="1772594" y="476468"/>
                  </a:lnTo>
                  <a:lnTo>
                    <a:pt x="1767445" y="469028"/>
                  </a:lnTo>
                  <a:lnTo>
                    <a:pt x="1762773" y="460860"/>
                  </a:lnTo>
                  <a:lnTo>
                    <a:pt x="1757953" y="452894"/>
                  </a:lnTo>
                  <a:lnTo>
                    <a:pt x="1765964" y="447979"/>
                  </a:lnTo>
                  <a:lnTo>
                    <a:pt x="1774115" y="442650"/>
                  </a:lnTo>
                  <a:lnTo>
                    <a:pt x="1781749" y="438823"/>
                  </a:lnTo>
                  <a:lnTo>
                    <a:pt x="1805904" y="467239"/>
                  </a:lnTo>
                  <a:lnTo>
                    <a:pt x="1803770" y="477806"/>
                  </a:lnTo>
                  <a:lnTo>
                    <a:pt x="1797632" y="484296"/>
                  </a:lnTo>
                  <a:lnTo>
                    <a:pt x="1788865" y="486011"/>
                  </a:lnTo>
                  <a:close/>
                </a:path>
                <a:path w="4149725" h="7351395">
                  <a:moveTo>
                    <a:pt x="2069302" y="2360994"/>
                  </a:moveTo>
                  <a:lnTo>
                    <a:pt x="2058497" y="2356436"/>
                  </a:lnTo>
                  <a:lnTo>
                    <a:pt x="2051783" y="2349686"/>
                  </a:lnTo>
                  <a:lnTo>
                    <a:pt x="2049898" y="2341225"/>
                  </a:lnTo>
                  <a:lnTo>
                    <a:pt x="2053575" y="2331529"/>
                  </a:lnTo>
                  <a:lnTo>
                    <a:pt x="2059653" y="2325004"/>
                  </a:lnTo>
                  <a:lnTo>
                    <a:pt x="2067469" y="2319632"/>
                  </a:lnTo>
                  <a:lnTo>
                    <a:pt x="2076038" y="2314754"/>
                  </a:lnTo>
                  <a:lnTo>
                    <a:pt x="2084376" y="2309715"/>
                  </a:lnTo>
                  <a:lnTo>
                    <a:pt x="2089604" y="2318224"/>
                  </a:lnTo>
                  <a:lnTo>
                    <a:pt x="2095273" y="2326845"/>
                  </a:lnTo>
                  <a:lnTo>
                    <a:pt x="2099388" y="2335020"/>
                  </a:lnTo>
                  <a:lnTo>
                    <a:pt x="2099953" y="2342186"/>
                  </a:lnTo>
                  <a:lnTo>
                    <a:pt x="2095640" y="2347857"/>
                  </a:lnTo>
                  <a:lnTo>
                    <a:pt x="2087753" y="2352497"/>
                  </a:lnTo>
                  <a:lnTo>
                    <a:pt x="2078304" y="2356683"/>
                  </a:lnTo>
                  <a:lnTo>
                    <a:pt x="2069302" y="2360994"/>
                  </a:lnTo>
                  <a:close/>
                </a:path>
                <a:path w="4149725" h="7351395">
                  <a:moveTo>
                    <a:pt x="1735324" y="77066"/>
                  </a:moveTo>
                  <a:lnTo>
                    <a:pt x="1697712" y="65733"/>
                  </a:lnTo>
                  <a:lnTo>
                    <a:pt x="1687922" y="38931"/>
                  </a:lnTo>
                  <a:lnTo>
                    <a:pt x="1691581" y="26002"/>
                  </a:lnTo>
                  <a:lnTo>
                    <a:pt x="1699272" y="15353"/>
                  </a:lnTo>
                  <a:lnTo>
                    <a:pt x="1710380" y="7340"/>
                  </a:lnTo>
                  <a:lnTo>
                    <a:pt x="1730421" y="1312"/>
                  </a:lnTo>
                  <a:lnTo>
                    <a:pt x="1746844" y="4855"/>
                  </a:lnTo>
                  <a:lnTo>
                    <a:pt x="1758987" y="16563"/>
                  </a:lnTo>
                  <a:lnTo>
                    <a:pt x="1766184" y="35032"/>
                  </a:lnTo>
                  <a:lnTo>
                    <a:pt x="1765988" y="49470"/>
                  </a:lnTo>
                  <a:lnTo>
                    <a:pt x="1759899" y="61851"/>
                  </a:lnTo>
                  <a:lnTo>
                    <a:pt x="1749238" y="71331"/>
                  </a:lnTo>
                  <a:lnTo>
                    <a:pt x="1735324" y="77066"/>
                  </a:lnTo>
                  <a:close/>
                </a:path>
                <a:path w="4149725" h="7351395">
                  <a:moveTo>
                    <a:pt x="2286425" y="3607000"/>
                  </a:moveTo>
                  <a:lnTo>
                    <a:pt x="2276951" y="3603829"/>
                  </a:lnTo>
                  <a:lnTo>
                    <a:pt x="2267346" y="3600841"/>
                  </a:lnTo>
                  <a:lnTo>
                    <a:pt x="2258260" y="3597243"/>
                  </a:lnTo>
                  <a:lnTo>
                    <a:pt x="2250341" y="3592243"/>
                  </a:lnTo>
                  <a:lnTo>
                    <a:pt x="2243300" y="3583121"/>
                  </a:lnTo>
                  <a:lnTo>
                    <a:pt x="2242207" y="3573707"/>
                  </a:lnTo>
                  <a:lnTo>
                    <a:pt x="2246839" y="3565576"/>
                  </a:lnTo>
                  <a:lnTo>
                    <a:pt x="2256973" y="3560306"/>
                  </a:lnTo>
                  <a:lnTo>
                    <a:pt x="2266123" y="3559661"/>
                  </a:lnTo>
                  <a:lnTo>
                    <a:pt x="2276356" y="3561510"/>
                  </a:lnTo>
                  <a:lnTo>
                    <a:pt x="2285585" y="3565380"/>
                  </a:lnTo>
                  <a:lnTo>
                    <a:pt x="2291725" y="3570799"/>
                  </a:lnTo>
                  <a:lnTo>
                    <a:pt x="2293326" y="3577979"/>
                  </a:lnTo>
                  <a:lnTo>
                    <a:pt x="2291814" y="3587149"/>
                  </a:lnTo>
                  <a:lnTo>
                    <a:pt x="2288864" y="3597465"/>
                  </a:lnTo>
                  <a:lnTo>
                    <a:pt x="2286425" y="3607000"/>
                  </a:lnTo>
                  <a:close/>
                </a:path>
                <a:path w="4149725" h="7351395">
                  <a:moveTo>
                    <a:pt x="2027226" y="1942492"/>
                  </a:moveTo>
                  <a:lnTo>
                    <a:pt x="1989510" y="1919579"/>
                  </a:lnTo>
                  <a:lnTo>
                    <a:pt x="1983622" y="1912348"/>
                  </a:lnTo>
                  <a:lnTo>
                    <a:pt x="1989403" y="1905605"/>
                  </a:lnTo>
                  <a:lnTo>
                    <a:pt x="1995162" y="1898392"/>
                  </a:lnTo>
                  <a:lnTo>
                    <a:pt x="2000978" y="1892583"/>
                  </a:lnTo>
                  <a:lnTo>
                    <a:pt x="2006931" y="1890053"/>
                  </a:lnTo>
                  <a:lnTo>
                    <a:pt x="2021189" y="1892060"/>
                  </a:lnTo>
                  <a:lnTo>
                    <a:pt x="2031293" y="1899060"/>
                  </a:lnTo>
                  <a:lnTo>
                    <a:pt x="2036758" y="1910406"/>
                  </a:lnTo>
                  <a:lnTo>
                    <a:pt x="2037097" y="1925454"/>
                  </a:lnTo>
                  <a:lnTo>
                    <a:pt x="2033601" y="1936267"/>
                  </a:lnTo>
                  <a:lnTo>
                    <a:pt x="2027226" y="1942492"/>
                  </a:lnTo>
                  <a:close/>
                </a:path>
                <a:path w="4149725" h="7351395">
                  <a:moveTo>
                    <a:pt x="1821343" y="699130"/>
                  </a:moveTo>
                  <a:lnTo>
                    <a:pt x="1812267" y="697533"/>
                  </a:lnTo>
                  <a:lnTo>
                    <a:pt x="1802457" y="694623"/>
                  </a:lnTo>
                  <a:lnTo>
                    <a:pt x="1792827" y="692072"/>
                  </a:lnTo>
                  <a:lnTo>
                    <a:pt x="1795748" y="682838"/>
                  </a:lnTo>
                  <a:lnTo>
                    <a:pt x="1798476" y="673444"/>
                  </a:lnTo>
                  <a:lnTo>
                    <a:pt x="1801849" y="664640"/>
                  </a:lnTo>
                  <a:lnTo>
                    <a:pt x="1806702" y="657176"/>
                  </a:lnTo>
                  <a:lnTo>
                    <a:pt x="1815663" y="650898"/>
                  </a:lnTo>
                  <a:lnTo>
                    <a:pt x="1825010" y="650177"/>
                  </a:lnTo>
                  <a:lnTo>
                    <a:pt x="1833127" y="654737"/>
                  </a:lnTo>
                  <a:lnTo>
                    <a:pt x="1838397" y="664297"/>
                  </a:lnTo>
                  <a:lnTo>
                    <a:pt x="1839126" y="673214"/>
                  </a:lnTo>
                  <a:lnTo>
                    <a:pt x="1837448" y="683270"/>
                  </a:lnTo>
                  <a:lnTo>
                    <a:pt x="1833837" y="692200"/>
                  </a:lnTo>
                  <a:lnTo>
                    <a:pt x="1828769" y="697740"/>
                  </a:lnTo>
                  <a:lnTo>
                    <a:pt x="1821343" y="699130"/>
                  </a:lnTo>
                  <a:close/>
                </a:path>
                <a:path w="4149725" h="7351395">
                  <a:moveTo>
                    <a:pt x="1987991" y="1737765"/>
                  </a:moveTo>
                  <a:lnTo>
                    <a:pt x="1977180" y="1734231"/>
                  </a:lnTo>
                  <a:lnTo>
                    <a:pt x="1970650" y="1728466"/>
                  </a:lnTo>
                  <a:lnTo>
                    <a:pt x="1965299" y="1720729"/>
                  </a:lnTo>
                  <a:lnTo>
                    <a:pt x="1960458" y="1712136"/>
                  </a:lnTo>
                  <a:lnTo>
                    <a:pt x="1955459" y="1703801"/>
                  </a:lnTo>
                  <a:lnTo>
                    <a:pt x="1963790" y="1698337"/>
                  </a:lnTo>
                  <a:lnTo>
                    <a:pt x="1972242" y="1692424"/>
                  </a:lnTo>
                  <a:lnTo>
                    <a:pt x="1980234" y="1688096"/>
                  </a:lnTo>
                  <a:lnTo>
                    <a:pt x="2005995" y="1717450"/>
                  </a:lnTo>
                  <a:lnTo>
                    <a:pt x="2003844" y="1728562"/>
                  </a:lnTo>
                  <a:lnTo>
                    <a:pt x="1997361" y="1735605"/>
                  </a:lnTo>
                  <a:lnTo>
                    <a:pt x="1987991" y="1737765"/>
                  </a:lnTo>
                  <a:close/>
                </a:path>
                <a:path w="4149725" h="7351395">
                  <a:moveTo>
                    <a:pt x="1964433" y="1528608"/>
                  </a:moveTo>
                  <a:lnTo>
                    <a:pt x="1955041" y="1526492"/>
                  </a:lnTo>
                  <a:lnTo>
                    <a:pt x="1945456" y="1524611"/>
                  </a:lnTo>
                  <a:lnTo>
                    <a:pt x="1936539" y="1521982"/>
                  </a:lnTo>
                  <a:lnTo>
                    <a:pt x="1929148" y="1517618"/>
                  </a:lnTo>
                  <a:lnTo>
                    <a:pt x="1922882" y="1509008"/>
                  </a:lnTo>
                  <a:lnTo>
                    <a:pt x="1922316" y="1500011"/>
                  </a:lnTo>
                  <a:lnTo>
                    <a:pt x="1926860" y="1491448"/>
                  </a:lnTo>
                  <a:lnTo>
                    <a:pt x="1935977" y="1484035"/>
                  </a:lnTo>
                  <a:lnTo>
                    <a:pt x="1946705" y="1479731"/>
                  </a:lnTo>
                  <a:lnTo>
                    <a:pt x="1956821" y="1479496"/>
                  </a:lnTo>
                  <a:lnTo>
                    <a:pt x="1965243" y="1483619"/>
                  </a:lnTo>
                  <a:lnTo>
                    <a:pt x="1970892" y="1492405"/>
                  </a:lnTo>
                  <a:lnTo>
                    <a:pt x="1971714" y="1500592"/>
                  </a:lnTo>
                  <a:lnTo>
                    <a:pt x="1969931" y="1509708"/>
                  </a:lnTo>
                  <a:lnTo>
                    <a:pt x="1967013" y="1519219"/>
                  </a:lnTo>
                  <a:lnTo>
                    <a:pt x="1964433" y="1528608"/>
                  </a:lnTo>
                  <a:close/>
                </a:path>
                <a:path w="4149725" h="7351395">
                  <a:moveTo>
                    <a:pt x="1877142" y="1106929"/>
                  </a:moveTo>
                  <a:lnTo>
                    <a:pt x="1866567" y="1102307"/>
                  </a:lnTo>
                  <a:lnTo>
                    <a:pt x="1859694" y="1095512"/>
                  </a:lnTo>
                  <a:lnTo>
                    <a:pt x="1857350" y="1087028"/>
                  </a:lnTo>
                  <a:lnTo>
                    <a:pt x="1860360" y="1077340"/>
                  </a:lnTo>
                  <a:lnTo>
                    <a:pt x="1866065" y="1070694"/>
                  </a:lnTo>
                  <a:lnTo>
                    <a:pt x="1873715" y="1065180"/>
                  </a:lnTo>
                  <a:lnTo>
                    <a:pt x="1882211" y="1060154"/>
                  </a:lnTo>
                  <a:lnTo>
                    <a:pt x="1890453" y="1054974"/>
                  </a:lnTo>
                  <a:lnTo>
                    <a:pt x="1895841" y="1063421"/>
                  </a:lnTo>
                  <a:lnTo>
                    <a:pt x="1901596" y="1071926"/>
                  </a:lnTo>
                  <a:lnTo>
                    <a:pt x="1905900" y="1080193"/>
                  </a:lnTo>
                  <a:lnTo>
                    <a:pt x="1906934" y="1087924"/>
                  </a:lnTo>
                  <a:lnTo>
                    <a:pt x="1903231" y="1093284"/>
                  </a:lnTo>
                  <a:lnTo>
                    <a:pt x="1895530" y="1097997"/>
                  </a:lnTo>
                  <a:lnTo>
                    <a:pt x="1886083" y="1102425"/>
                  </a:lnTo>
                  <a:lnTo>
                    <a:pt x="1877142" y="1106929"/>
                  </a:lnTo>
                  <a:close/>
                </a:path>
                <a:path w="4149725" h="7351395">
                  <a:moveTo>
                    <a:pt x="1853784" y="899789"/>
                  </a:moveTo>
                  <a:lnTo>
                    <a:pt x="1845163" y="898287"/>
                  </a:lnTo>
                  <a:lnTo>
                    <a:pt x="1835669" y="895477"/>
                  </a:lnTo>
                  <a:lnTo>
                    <a:pt x="1826386" y="893022"/>
                  </a:lnTo>
                  <a:lnTo>
                    <a:pt x="1828868" y="883998"/>
                  </a:lnTo>
                  <a:lnTo>
                    <a:pt x="1831159" y="874821"/>
                  </a:lnTo>
                  <a:lnTo>
                    <a:pt x="1834105" y="866202"/>
                  </a:lnTo>
                  <a:lnTo>
                    <a:pt x="1838551" y="858849"/>
                  </a:lnTo>
                  <a:lnTo>
                    <a:pt x="1846965" y="852592"/>
                  </a:lnTo>
                  <a:lnTo>
                    <a:pt x="1855862" y="851769"/>
                  </a:lnTo>
                  <a:lnTo>
                    <a:pt x="1863684" y="856123"/>
                  </a:lnTo>
                  <a:lnTo>
                    <a:pt x="1868872" y="865399"/>
                  </a:lnTo>
                  <a:lnTo>
                    <a:pt x="1869798" y="874064"/>
                  </a:lnTo>
                  <a:lnTo>
                    <a:pt x="1868474" y="883793"/>
                  </a:lnTo>
                  <a:lnTo>
                    <a:pt x="1865243" y="892556"/>
                  </a:lnTo>
                  <a:lnTo>
                    <a:pt x="1860447" y="898322"/>
                  </a:lnTo>
                  <a:lnTo>
                    <a:pt x="1853784" y="899789"/>
                  </a:lnTo>
                  <a:close/>
                </a:path>
                <a:path w="4149725" h="7351395">
                  <a:moveTo>
                    <a:pt x="1900571" y="1310130"/>
                  </a:moveTo>
                  <a:lnTo>
                    <a:pt x="1894809" y="1301923"/>
                  </a:lnTo>
                  <a:lnTo>
                    <a:pt x="1890608" y="1297860"/>
                  </a:lnTo>
                  <a:lnTo>
                    <a:pt x="1904158" y="1289253"/>
                  </a:lnTo>
                  <a:lnTo>
                    <a:pt x="1911047" y="1285265"/>
                  </a:lnTo>
                  <a:lnTo>
                    <a:pt x="1918190" y="1281936"/>
                  </a:lnTo>
                  <a:lnTo>
                    <a:pt x="1920372" y="1281055"/>
                  </a:lnTo>
                  <a:lnTo>
                    <a:pt x="1926254" y="1289493"/>
                  </a:lnTo>
                  <a:lnTo>
                    <a:pt x="1930420" y="1293602"/>
                  </a:lnTo>
                  <a:lnTo>
                    <a:pt x="1916869" y="1302065"/>
                  </a:lnTo>
                  <a:lnTo>
                    <a:pt x="1909984" y="1305987"/>
                  </a:lnTo>
                  <a:lnTo>
                    <a:pt x="1902834" y="1309237"/>
                  </a:lnTo>
                  <a:lnTo>
                    <a:pt x="1900571" y="1310130"/>
                  </a:lnTo>
                  <a:close/>
                </a:path>
                <a:path w="4149725" h="7351395">
                  <a:moveTo>
                    <a:pt x="1843760" y="153945"/>
                  </a:moveTo>
                  <a:lnTo>
                    <a:pt x="1836852" y="148717"/>
                  </a:lnTo>
                  <a:lnTo>
                    <a:pt x="1829478" y="143527"/>
                  </a:lnTo>
                  <a:lnTo>
                    <a:pt x="1823500" y="138235"/>
                  </a:lnTo>
                  <a:lnTo>
                    <a:pt x="1820787" y="132699"/>
                  </a:lnTo>
                  <a:lnTo>
                    <a:pt x="1822127" y="118978"/>
                  </a:lnTo>
                  <a:lnTo>
                    <a:pt x="1828165" y="108752"/>
                  </a:lnTo>
                  <a:lnTo>
                    <a:pt x="1838522" y="103579"/>
                  </a:lnTo>
                  <a:lnTo>
                    <a:pt x="1852822" y="105018"/>
                  </a:lnTo>
                  <a:lnTo>
                    <a:pt x="1858870" y="109266"/>
                  </a:lnTo>
                  <a:lnTo>
                    <a:pt x="1864275" y="116717"/>
                  </a:lnTo>
                  <a:lnTo>
                    <a:pt x="1867907" y="125306"/>
                  </a:lnTo>
                  <a:lnTo>
                    <a:pt x="1868625" y="132855"/>
                  </a:lnTo>
                  <a:lnTo>
                    <a:pt x="1865378" y="138660"/>
                  </a:lnTo>
                  <a:lnTo>
                    <a:pt x="1858974" y="143895"/>
                  </a:lnTo>
                  <a:lnTo>
                    <a:pt x="1851178" y="148884"/>
                  </a:lnTo>
                  <a:lnTo>
                    <a:pt x="1843760" y="153945"/>
                  </a:lnTo>
                  <a:close/>
                </a:path>
                <a:path w="4149725" h="7351395">
                  <a:moveTo>
                    <a:pt x="2274090" y="2861723"/>
                  </a:moveTo>
                  <a:lnTo>
                    <a:pt x="2265692" y="2862719"/>
                  </a:lnTo>
                  <a:lnTo>
                    <a:pt x="2259789" y="2859623"/>
                  </a:lnTo>
                  <a:lnTo>
                    <a:pt x="2254278" y="2853053"/>
                  </a:lnTo>
                  <a:lnTo>
                    <a:pt x="2248938" y="2844957"/>
                  </a:lnTo>
                  <a:lnTo>
                    <a:pt x="2243553" y="2837284"/>
                  </a:lnTo>
                  <a:lnTo>
                    <a:pt x="2249009" y="2829704"/>
                  </a:lnTo>
                  <a:lnTo>
                    <a:pt x="2254415" y="2821612"/>
                  </a:lnTo>
                  <a:lnTo>
                    <a:pt x="2259966" y="2815034"/>
                  </a:lnTo>
                  <a:lnTo>
                    <a:pt x="2265855" y="2811999"/>
                  </a:lnTo>
                  <a:lnTo>
                    <a:pt x="2280469" y="2813290"/>
                  </a:lnTo>
                  <a:lnTo>
                    <a:pt x="2291202" y="2819821"/>
                  </a:lnTo>
                  <a:lnTo>
                    <a:pt x="2296688" y="2830896"/>
                  </a:lnTo>
                  <a:lnTo>
                    <a:pt x="2295565" y="2845814"/>
                  </a:lnTo>
                  <a:lnTo>
                    <a:pt x="2291222" y="2852161"/>
                  </a:lnTo>
                  <a:lnTo>
                    <a:pt x="2283332" y="2857834"/>
                  </a:lnTo>
                  <a:lnTo>
                    <a:pt x="2274090" y="2861723"/>
                  </a:lnTo>
                  <a:close/>
                </a:path>
                <a:path w="4149725" h="7351395">
                  <a:moveTo>
                    <a:pt x="2075092" y="1613048"/>
                  </a:moveTo>
                  <a:lnTo>
                    <a:pt x="2067274" y="1607921"/>
                  </a:lnTo>
                  <a:lnTo>
                    <a:pt x="2058930" y="1602833"/>
                  </a:lnTo>
                  <a:lnTo>
                    <a:pt x="2052191" y="1597625"/>
                  </a:lnTo>
                  <a:lnTo>
                    <a:pt x="2049188" y="1592138"/>
                  </a:lnTo>
                  <a:lnTo>
                    <a:pt x="2050694" y="1577259"/>
                  </a:lnTo>
                  <a:lnTo>
                    <a:pt x="2057310" y="1566133"/>
                  </a:lnTo>
                  <a:lnTo>
                    <a:pt x="2068548" y="1560300"/>
                  </a:lnTo>
                  <a:lnTo>
                    <a:pt x="2083919" y="1561300"/>
                  </a:lnTo>
                  <a:lnTo>
                    <a:pt x="2090598" y="1565662"/>
                  </a:lnTo>
                  <a:lnTo>
                    <a:pt x="2096693" y="1573528"/>
                  </a:lnTo>
                  <a:lnTo>
                    <a:pt x="2100904" y="1582661"/>
                  </a:lnTo>
                  <a:lnTo>
                    <a:pt x="2101934" y="1590821"/>
                  </a:lnTo>
                  <a:lnTo>
                    <a:pt x="2098561" y="1596856"/>
                  </a:lnTo>
                  <a:lnTo>
                    <a:pt x="2091627" y="1602378"/>
                  </a:lnTo>
                  <a:lnTo>
                    <a:pt x="2083137" y="1607678"/>
                  </a:lnTo>
                  <a:lnTo>
                    <a:pt x="2075092" y="1613048"/>
                  </a:lnTo>
                  <a:close/>
                </a:path>
                <a:path w="4149725" h="7351395">
                  <a:moveTo>
                    <a:pt x="1876705" y="357061"/>
                  </a:moveTo>
                  <a:lnTo>
                    <a:pt x="1870465" y="354893"/>
                  </a:lnTo>
                  <a:lnTo>
                    <a:pt x="1864158" y="349380"/>
                  </a:lnTo>
                  <a:lnTo>
                    <a:pt x="1857824" y="342411"/>
                  </a:lnTo>
                  <a:lnTo>
                    <a:pt x="1851504" y="335875"/>
                  </a:lnTo>
                  <a:lnTo>
                    <a:pt x="1855867" y="327549"/>
                  </a:lnTo>
                  <a:lnTo>
                    <a:pt x="1860111" y="318740"/>
                  </a:lnTo>
                  <a:lnTo>
                    <a:pt x="1864721" y="311419"/>
                  </a:lnTo>
                  <a:lnTo>
                    <a:pt x="1870181" y="307556"/>
                  </a:lnTo>
                  <a:lnTo>
                    <a:pt x="1885428" y="306787"/>
                  </a:lnTo>
                  <a:lnTo>
                    <a:pt x="1897134" y="312149"/>
                  </a:lnTo>
                  <a:lnTo>
                    <a:pt x="1904154" y="322844"/>
                  </a:lnTo>
                  <a:lnTo>
                    <a:pt x="1905340" y="338073"/>
                  </a:lnTo>
                  <a:lnTo>
                    <a:pt x="1901873" y="344341"/>
                  </a:lnTo>
                  <a:lnTo>
                    <a:pt x="1894457" y="350445"/>
                  </a:lnTo>
                  <a:lnTo>
                    <a:pt x="1885324" y="355110"/>
                  </a:lnTo>
                  <a:lnTo>
                    <a:pt x="1876705" y="357061"/>
                  </a:lnTo>
                  <a:close/>
                </a:path>
                <a:path w="4149725" h="7351395">
                  <a:moveTo>
                    <a:pt x="2237211" y="2660600"/>
                  </a:moveTo>
                  <a:lnTo>
                    <a:pt x="2230964" y="2658344"/>
                  </a:lnTo>
                  <a:lnTo>
                    <a:pt x="2224623" y="2652526"/>
                  </a:lnTo>
                  <a:lnTo>
                    <a:pt x="2218241" y="2645154"/>
                  </a:lnTo>
                  <a:lnTo>
                    <a:pt x="2211867" y="2638235"/>
                  </a:lnTo>
                  <a:lnTo>
                    <a:pt x="2216409" y="2629701"/>
                  </a:lnTo>
                  <a:lnTo>
                    <a:pt x="2220826" y="2620667"/>
                  </a:lnTo>
                  <a:lnTo>
                    <a:pt x="2225620" y="2613142"/>
                  </a:lnTo>
                  <a:lnTo>
                    <a:pt x="2231292" y="2609137"/>
                  </a:lnTo>
                  <a:lnTo>
                    <a:pt x="2247017" y="2608272"/>
                  </a:lnTo>
                  <a:lnTo>
                    <a:pt x="2258934" y="2613766"/>
                  </a:lnTo>
                  <a:lnTo>
                    <a:pt x="2265825" y="2624802"/>
                  </a:lnTo>
                  <a:lnTo>
                    <a:pt x="2266468" y="2640561"/>
                  </a:lnTo>
                  <a:lnTo>
                    <a:pt x="2262796" y="2647267"/>
                  </a:lnTo>
                  <a:lnTo>
                    <a:pt x="2255247" y="2653680"/>
                  </a:lnTo>
                  <a:lnTo>
                    <a:pt x="2245995" y="2658544"/>
                  </a:lnTo>
                  <a:lnTo>
                    <a:pt x="2237211" y="2660600"/>
                  </a:lnTo>
                  <a:close/>
                </a:path>
                <a:path w="4149725" h="7351395">
                  <a:moveTo>
                    <a:pt x="1974429" y="999719"/>
                  </a:moveTo>
                  <a:lnTo>
                    <a:pt x="1967387" y="993854"/>
                  </a:lnTo>
                  <a:lnTo>
                    <a:pt x="1959883" y="988018"/>
                  </a:lnTo>
                  <a:lnTo>
                    <a:pt x="1953808" y="982075"/>
                  </a:lnTo>
                  <a:lnTo>
                    <a:pt x="1951050" y="975886"/>
                  </a:lnTo>
                  <a:lnTo>
                    <a:pt x="1952516" y="961792"/>
                  </a:lnTo>
                  <a:lnTo>
                    <a:pt x="1958934" y="951730"/>
                  </a:lnTo>
                  <a:lnTo>
                    <a:pt x="1969712" y="947175"/>
                  </a:lnTo>
                  <a:lnTo>
                    <a:pt x="1984257" y="949595"/>
                  </a:lnTo>
                  <a:lnTo>
                    <a:pt x="1990584" y="954303"/>
                  </a:lnTo>
                  <a:lnTo>
                    <a:pt x="1996119" y="962054"/>
                  </a:lnTo>
                  <a:lnTo>
                    <a:pt x="1999772" y="970831"/>
                  </a:lnTo>
                  <a:lnTo>
                    <a:pt x="2000452" y="978614"/>
                  </a:lnTo>
                  <a:lnTo>
                    <a:pt x="1997046" y="984446"/>
                  </a:lnTo>
                  <a:lnTo>
                    <a:pt x="1990335" y="989691"/>
                  </a:lnTo>
                  <a:lnTo>
                    <a:pt x="1982177" y="994673"/>
                  </a:lnTo>
                  <a:lnTo>
                    <a:pt x="1974429" y="999719"/>
                  </a:lnTo>
                  <a:close/>
                </a:path>
                <a:path w="4149725" h="7351395">
                  <a:moveTo>
                    <a:pt x="2043727" y="1403637"/>
                  </a:moveTo>
                  <a:lnTo>
                    <a:pt x="2030091" y="1401976"/>
                  </a:lnTo>
                  <a:lnTo>
                    <a:pt x="2020458" y="1395458"/>
                  </a:lnTo>
                  <a:lnTo>
                    <a:pt x="2015989" y="1384861"/>
                  </a:lnTo>
                  <a:lnTo>
                    <a:pt x="2017842" y="1370961"/>
                  </a:lnTo>
                  <a:lnTo>
                    <a:pt x="2022220" y="1364990"/>
                  </a:lnTo>
                  <a:lnTo>
                    <a:pt x="2029695" y="1359721"/>
                  </a:lnTo>
                  <a:lnTo>
                    <a:pt x="2038205" y="1356246"/>
                  </a:lnTo>
                  <a:lnTo>
                    <a:pt x="2045687" y="1355658"/>
                  </a:lnTo>
                  <a:lnTo>
                    <a:pt x="2051386" y="1358986"/>
                  </a:lnTo>
                  <a:lnTo>
                    <a:pt x="2056471" y="1365434"/>
                  </a:lnTo>
                  <a:lnTo>
                    <a:pt x="2061290" y="1373252"/>
                  </a:lnTo>
                  <a:lnTo>
                    <a:pt x="2066188" y="1380688"/>
                  </a:lnTo>
                  <a:lnTo>
                    <a:pt x="2060644" y="1387610"/>
                  </a:lnTo>
                  <a:lnTo>
                    <a:pt x="2055137" y="1394992"/>
                  </a:lnTo>
                  <a:lnTo>
                    <a:pt x="2049541" y="1400959"/>
                  </a:lnTo>
                  <a:lnTo>
                    <a:pt x="2043727" y="1403637"/>
                  </a:lnTo>
                  <a:close/>
                </a:path>
                <a:path w="4149725" h="7351395">
                  <a:moveTo>
                    <a:pt x="1932370" y="768626"/>
                  </a:moveTo>
                  <a:lnTo>
                    <a:pt x="1925709" y="759442"/>
                  </a:lnTo>
                  <a:lnTo>
                    <a:pt x="1920900" y="754936"/>
                  </a:lnTo>
                  <a:lnTo>
                    <a:pt x="1936085" y="745197"/>
                  </a:lnTo>
                  <a:lnTo>
                    <a:pt x="1943818" y="740688"/>
                  </a:lnTo>
                  <a:lnTo>
                    <a:pt x="1951847" y="736951"/>
                  </a:lnTo>
                  <a:lnTo>
                    <a:pt x="1954461" y="735920"/>
                  </a:lnTo>
                  <a:lnTo>
                    <a:pt x="1961129" y="745145"/>
                  </a:lnTo>
                  <a:lnTo>
                    <a:pt x="1965938" y="749651"/>
                  </a:lnTo>
                  <a:lnTo>
                    <a:pt x="1950749" y="759370"/>
                  </a:lnTo>
                  <a:lnTo>
                    <a:pt x="1943014" y="763865"/>
                  </a:lnTo>
                  <a:lnTo>
                    <a:pt x="1934985" y="767595"/>
                  </a:lnTo>
                  <a:lnTo>
                    <a:pt x="1932370" y="768626"/>
                  </a:lnTo>
                  <a:close/>
                </a:path>
                <a:path w="4149725" h="7351395">
                  <a:moveTo>
                    <a:pt x="2008073" y="1202271"/>
                  </a:moveTo>
                  <a:lnTo>
                    <a:pt x="2001211" y="1196811"/>
                  </a:lnTo>
                  <a:lnTo>
                    <a:pt x="1993898" y="1191376"/>
                  </a:lnTo>
                  <a:lnTo>
                    <a:pt x="1987973" y="1185831"/>
                  </a:lnTo>
                  <a:lnTo>
                    <a:pt x="1985278" y="1180044"/>
                  </a:lnTo>
                  <a:lnTo>
                    <a:pt x="1986691" y="1166347"/>
                  </a:lnTo>
                  <a:lnTo>
                    <a:pt x="1992886" y="1156408"/>
                  </a:lnTo>
                  <a:lnTo>
                    <a:pt x="2003319" y="1151651"/>
                  </a:lnTo>
                  <a:lnTo>
                    <a:pt x="2017450" y="1153501"/>
                  </a:lnTo>
                  <a:lnTo>
                    <a:pt x="2023488" y="1157893"/>
                  </a:lnTo>
                  <a:lnTo>
                    <a:pt x="2028824" y="1165384"/>
                  </a:lnTo>
                  <a:lnTo>
                    <a:pt x="2032368" y="1173934"/>
                  </a:lnTo>
                  <a:lnTo>
                    <a:pt x="2033030" y="1181498"/>
                  </a:lnTo>
                  <a:lnTo>
                    <a:pt x="2029747" y="1187222"/>
                  </a:lnTo>
                  <a:lnTo>
                    <a:pt x="2023318" y="1192382"/>
                  </a:lnTo>
                  <a:lnTo>
                    <a:pt x="2015506" y="1197294"/>
                  </a:lnTo>
                  <a:lnTo>
                    <a:pt x="2008073" y="1202271"/>
                  </a:lnTo>
                  <a:close/>
                </a:path>
                <a:path w="4149725" h="7351395">
                  <a:moveTo>
                    <a:pt x="2747669" y="6529365"/>
                  </a:moveTo>
                  <a:lnTo>
                    <a:pt x="2711078" y="6521148"/>
                  </a:lnTo>
                  <a:lnTo>
                    <a:pt x="2713422" y="6511536"/>
                  </a:lnTo>
                  <a:lnTo>
                    <a:pt x="2715545" y="6501748"/>
                  </a:lnTo>
                  <a:lnTo>
                    <a:pt x="2718403" y="6492591"/>
                  </a:lnTo>
                  <a:lnTo>
                    <a:pt x="2722954" y="6484868"/>
                  </a:lnTo>
                  <a:lnTo>
                    <a:pt x="2731755" y="6478497"/>
                  </a:lnTo>
                  <a:lnTo>
                    <a:pt x="2741093" y="6477881"/>
                  </a:lnTo>
                  <a:lnTo>
                    <a:pt x="2749310" y="6482690"/>
                  </a:lnTo>
                  <a:lnTo>
                    <a:pt x="2754744" y="6492596"/>
                  </a:lnTo>
                  <a:lnTo>
                    <a:pt x="2755309" y="6501113"/>
                  </a:lnTo>
                  <a:lnTo>
                    <a:pt x="2753375" y="6510345"/>
                  </a:lnTo>
                  <a:lnTo>
                    <a:pt x="2750357" y="6519894"/>
                  </a:lnTo>
                  <a:lnTo>
                    <a:pt x="2747669" y="6529365"/>
                  </a:lnTo>
                  <a:close/>
                </a:path>
                <a:path w="4149725" h="7351395">
                  <a:moveTo>
                    <a:pt x="2411413" y="4451806"/>
                  </a:moveTo>
                  <a:lnTo>
                    <a:pt x="2401340" y="4448495"/>
                  </a:lnTo>
                  <a:lnTo>
                    <a:pt x="2395220" y="4443196"/>
                  </a:lnTo>
                  <a:lnTo>
                    <a:pt x="2390127" y="4436178"/>
                  </a:lnTo>
                  <a:lnTo>
                    <a:pt x="2385477" y="4428416"/>
                  </a:lnTo>
                  <a:lnTo>
                    <a:pt x="2380683" y="4420881"/>
                  </a:lnTo>
                  <a:lnTo>
                    <a:pt x="2388608" y="4415915"/>
                  </a:lnTo>
                  <a:lnTo>
                    <a:pt x="2396616" y="4410559"/>
                  </a:lnTo>
                  <a:lnTo>
                    <a:pt x="2404265" y="4406634"/>
                  </a:lnTo>
                  <a:lnTo>
                    <a:pt x="2429087" y="4433622"/>
                  </a:lnTo>
                  <a:lnTo>
                    <a:pt x="2426684" y="4443692"/>
                  </a:lnTo>
                  <a:lnTo>
                    <a:pt x="2420327" y="4449979"/>
                  </a:lnTo>
                  <a:lnTo>
                    <a:pt x="2411413" y="4451806"/>
                  </a:lnTo>
                  <a:close/>
                </a:path>
                <a:path w="4149725" h="7351395">
                  <a:moveTo>
                    <a:pt x="2359767" y="4230000"/>
                  </a:moveTo>
                  <a:lnTo>
                    <a:pt x="2353970" y="4221839"/>
                  </a:lnTo>
                  <a:lnTo>
                    <a:pt x="2349776" y="4217817"/>
                  </a:lnTo>
                  <a:lnTo>
                    <a:pt x="2363118" y="4209040"/>
                  </a:lnTo>
                  <a:lnTo>
                    <a:pt x="2369910" y="4204949"/>
                  </a:lnTo>
                  <a:lnTo>
                    <a:pt x="2376959" y="4201459"/>
                  </a:lnTo>
                  <a:lnTo>
                    <a:pt x="2378864" y="4200663"/>
                  </a:lnTo>
                  <a:lnTo>
                    <a:pt x="2384752" y="4209141"/>
                  </a:lnTo>
                  <a:lnTo>
                    <a:pt x="2388816" y="4213390"/>
                  </a:lnTo>
                  <a:lnTo>
                    <a:pt x="2375679" y="4221892"/>
                  </a:lnTo>
                  <a:lnTo>
                    <a:pt x="2368988" y="4225831"/>
                  </a:lnTo>
                  <a:lnTo>
                    <a:pt x="2362030" y="4229107"/>
                  </a:lnTo>
                  <a:lnTo>
                    <a:pt x="2359767" y="4230000"/>
                  </a:lnTo>
                  <a:close/>
                </a:path>
                <a:path w="4149725" h="7351395">
                  <a:moveTo>
                    <a:pt x="2300718" y="3821161"/>
                  </a:moveTo>
                  <a:lnTo>
                    <a:pt x="2290512" y="3818756"/>
                  </a:lnTo>
                  <a:lnTo>
                    <a:pt x="2284132" y="3812368"/>
                  </a:lnTo>
                  <a:lnTo>
                    <a:pt x="2282263" y="3803433"/>
                  </a:lnTo>
                  <a:lnTo>
                    <a:pt x="2285587" y="3793384"/>
                  </a:lnTo>
                  <a:lnTo>
                    <a:pt x="2291122" y="3786802"/>
                  </a:lnTo>
                  <a:lnTo>
                    <a:pt x="2298274" y="3781189"/>
                  </a:lnTo>
                  <a:lnTo>
                    <a:pt x="2306137" y="3776001"/>
                  </a:lnTo>
                  <a:lnTo>
                    <a:pt x="2313806" y="3770691"/>
                  </a:lnTo>
                  <a:lnTo>
                    <a:pt x="2318736" y="3778888"/>
                  </a:lnTo>
                  <a:lnTo>
                    <a:pt x="2324036" y="3787170"/>
                  </a:lnTo>
                  <a:lnTo>
                    <a:pt x="2327918" y="3795123"/>
                  </a:lnTo>
                  <a:lnTo>
                    <a:pt x="2328591" y="3802333"/>
                  </a:lnTo>
                  <a:lnTo>
                    <a:pt x="2324814" y="3808778"/>
                  </a:lnTo>
                  <a:lnTo>
                    <a:pt x="2317640" y="3814835"/>
                  </a:lnTo>
                  <a:lnTo>
                    <a:pt x="2308973" y="3819349"/>
                  </a:lnTo>
                  <a:lnTo>
                    <a:pt x="2300718" y="3821161"/>
                  </a:lnTo>
                  <a:close/>
                </a:path>
                <a:path w="4149725" h="7351395">
                  <a:moveTo>
                    <a:pt x="2443114" y="4657388"/>
                  </a:moveTo>
                  <a:lnTo>
                    <a:pt x="2433593" y="4653792"/>
                  </a:lnTo>
                  <a:lnTo>
                    <a:pt x="2427295" y="4648006"/>
                  </a:lnTo>
                  <a:lnTo>
                    <a:pt x="2422109" y="4640513"/>
                  </a:lnTo>
                  <a:lnTo>
                    <a:pt x="2417405" y="4632283"/>
                  </a:lnTo>
                  <a:lnTo>
                    <a:pt x="2412556" y="4624290"/>
                  </a:lnTo>
                  <a:lnTo>
                    <a:pt x="2420799" y="4619307"/>
                  </a:lnTo>
                  <a:lnTo>
                    <a:pt x="2429148" y="4613911"/>
                  </a:lnTo>
                  <a:lnTo>
                    <a:pt x="2437092" y="4609992"/>
                  </a:lnTo>
                  <a:lnTo>
                    <a:pt x="2444119" y="4609440"/>
                  </a:lnTo>
                  <a:lnTo>
                    <a:pt x="2449570" y="4613492"/>
                  </a:lnTo>
                  <a:lnTo>
                    <a:pt x="2454070" y="4621044"/>
                  </a:lnTo>
                  <a:lnTo>
                    <a:pt x="2458146" y="4630145"/>
                  </a:lnTo>
                  <a:lnTo>
                    <a:pt x="2462323" y="4638847"/>
                  </a:lnTo>
                  <a:lnTo>
                    <a:pt x="2457929" y="4649217"/>
                  </a:lnTo>
                  <a:lnTo>
                    <a:pt x="2451376" y="4655630"/>
                  </a:lnTo>
                  <a:lnTo>
                    <a:pt x="2443114" y="4657388"/>
                  </a:lnTo>
                  <a:close/>
                </a:path>
                <a:path w="4149725" h="7351395">
                  <a:moveTo>
                    <a:pt x="2206084" y="3201047"/>
                  </a:moveTo>
                  <a:lnTo>
                    <a:pt x="2191916" y="3196891"/>
                  </a:lnTo>
                  <a:lnTo>
                    <a:pt x="2186321" y="3191481"/>
                  </a:lnTo>
                  <a:lnTo>
                    <a:pt x="2181836" y="3183117"/>
                  </a:lnTo>
                  <a:lnTo>
                    <a:pt x="2179391" y="3174138"/>
                  </a:lnTo>
                  <a:lnTo>
                    <a:pt x="2179916" y="3166883"/>
                  </a:lnTo>
                  <a:lnTo>
                    <a:pt x="2184578" y="3160989"/>
                  </a:lnTo>
                  <a:lnTo>
                    <a:pt x="2191992" y="3156244"/>
                  </a:lnTo>
                  <a:lnTo>
                    <a:pt x="2200621" y="3152015"/>
                  </a:lnTo>
                  <a:lnTo>
                    <a:pt x="2208929" y="3147669"/>
                  </a:lnTo>
                  <a:lnTo>
                    <a:pt x="2215180" y="3154628"/>
                  </a:lnTo>
                  <a:lnTo>
                    <a:pt x="2221902" y="3161626"/>
                  </a:lnTo>
                  <a:lnTo>
                    <a:pt x="2227163" y="3168518"/>
                  </a:lnTo>
                  <a:lnTo>
                    <a:pt x="2229029" y="3175164"/>
                  </a:lnTo>
                  <a:lnTo>
                    <a:pt x="2225471" y="3188865"/>
                  </a:lnTo>
                  <a:lnTo>
                    <a:pt x="2217546" y="3197933"/>
                  </a:lnTo>
                  <a:lnTo>
                    <a:pt x="2206084" y="3201047"/>
                  </a:lnTo>
                  <a:close/>
                </a:path>
                <a:path w="4149725" h="7351395">
                  <a:moveTo>
                    <a:pt x="2108679" y="1820786"/>
                  </a:moveTo>
                  <a:lnTo>
                    <a:pt x="2094112" y="1820311"/>
                  </a:lnTo>
                  <a:lnTo>
                    <a:pt x="2082659" y="1815767"/>
                  </a:lnTo>
                  <a:lnTo>
                    <a:pt x="2075426" y="1806632"/>
                  </a:lnTo>
                  <a:lnTo>
                    <a:pt x="2073521" y="1792382"/>
                  </a:lnTo>
                  <a:lnTo>
                    <a:pt x="2075718" y="1785108"/>
                  </a:lnTo>
                  <a:lnTo>
                    <a:pt x="2080591" y="1777532"/>
                  </a:lnTo>
                  <a:lnTo>
                    <a:pt x="2086777" y="1771443"/>
                  </a:lnTo>
                  <a:lnTo>
                    <a:pt x="2092914" y="1768630"/>
                  </a:lnTo>
                  <a:lnTo>
                    <a:pt x="2106891" y="1769180"/>
                  </a:lnTo>
                  <a:lnTo>
                    <a:pt x="2118993" y="1773992"/>
                  </a:lnTo>
                  <a:lnTo>
                    <a:pt x="2127503" y="1783390"/>
                  </a:lnTo>
                  <a:lnTo>
                    <a:pt x="2130704" y="1797698"/>
                  </a:lnTo>
                  <a:lnTo>
                    <a:pt x="2128338" y="1803478"/>
                  </a:lnTo>
                  <a:lnTo>
                    <a:pt x="2122584" y="1809254"/>
                  </a:lnTo>
                  <a:lnTo>
                    <a:pt x="2115383" y="1815024"/>
                  </a:lnTo>
                  <a:lnTo>
                    <a:pt x="2108679" y="1820786"/>
                  </a:lnTo>
                  <a:close/>
                </a:path>
                <a:path w="4149725" h="7351395">
                  <a:moveTo>
                    <a:pt x="2254327" y="3403212"/>
                  </a:moveTo>
                  <a:lnTo>
                    <a:pt x="2220676" y="3389440"/>
                  </a:lnTo>
                  <a:lnTo>
                    <a:pt x="2216325" y="3379550"/>
                  </a:lnTo>
                  <a:lnTo>
                    <a:pt x="2216189" y="3370513"/>
                  </a:lnTo>
                  <a:lnTo>
                    <a:pt x="2220496" y="3363294"/>
                  </a:lnTo>
                  <a:lnTo>
                    <a:pt x="2229469" y="3358862"/>
                  </a:lnTo>
                  <a:lnTo>
                    <a:pt x="2237930" y="3358498"/>
                  </a:lnTo>
                  <a:lnTo>
                    <a:pt x="2247402" y="3360495"/>
                  </a:lnTo>
                  <a:lnTo>
                    <a:pt x="2255768" y="3364305"/>
                  </a:lnTo>
                  <a:lnTo>
                    <a:pt x="2260910" y="3369377"/>
                  </a:lnTo>
                  <a:lnTo>
                    <a:pt x="2262000" y="3376434"/>
                  </a:lnTo>
                  <a:lnTo>
                    <a:pt x="2260177" y="3384977"/>
                  </a:lnTo>
                  <a:lnTo>
                    <a:pt x="2257075" y="3394179"/>
                  </a:lnTo>
                  <a:lnTo>
                    <a:pt x="2254327" y="3403212"/>
                  </a:lnTo>
                  <a:close/>
                </a:path>
                <a:path w="4149725" h="7351395">
                  <a:moveTo>
                    <a:pt x="1907098" y="568477"/>
                  </a:moveTo>
                  <a:lnTo>
                    <a:pt x="1896452" y="567426"/>
                  </a:lnTo>
                  <a:lnTo>
                    <a:pt x="1890908" y="565893"/>
                  </a:lnTo>
                  <a:lnTo>
                    <a:pt x="1882732" y="558147"/>
                  </a:lnTo>
                  <a:lnTo>
                    <a:pt x="1883096" y="553866"/>
                  </a:lnTo>
                  <a:lnTo>
                    <a:pt x="1885912" y="542876"/>
                  </a:lnTo>
                  <a:lnTo>
                    <a:pt x="1892013" y="535864"/>
                  </a:lnTo>
                  <a:lnTo>
                    <a:pt x="1900944" y="533074"/>
                  </a:lnTo>
                  <a:lnTo>
                    <a:pt x="1912250" y="534754"/>
                  </a:lnTo>
                  <a:lnTo>
                    <a:pt x="1917791" y="536535"/>
                  </a:lnTo>
                  <a:lnTo>
                    <a:pt x="1921599" y="543642"/>
                  </a:lnTo>
                  <a:lnTo>
                    <a:pt x="1926185" y="548306"/>
                  </a:lnTo>
                  <a:lnTo>
                    <a:pt x="1922051" y="558604"/>
                  </a:lnTo>
                  <a:lnTo>
                    <a:pt x="1915660" y="565432"/>
                  </a:lnTo>
                  <a:lnTo>
                    <a:pt x="1907098" y="568477"/>
                  </a:lnTo>
                  <a:close/>
                </a:path>
                <a:path w="4149725" h="7351395">
                  <a:moveTo>
                    <a:pt x="2466773" y="4868178"/>
                  </a:moveTo>
                  <a:lnTo>
                    <a:pt x="2459675" y="4862944"/>
                  </a:lnTo>
                  <a:lnTo>
                    <a:pt x="2452120" y="4857773"/>
                  </a:lnTo>
                  <a:lnTo>
                    <a:pt x="2445993" y="4852487"/>
                  </a:lnTo>
                  <a:lnTo>
                    <a:pt x="2443175" y="4846906"/>
                  </a:lnTo>
                  <a:lnTo>
                    <a:pt x="2444464" y="4833197"/>
                  </a:lnTo>
                  <a:lnTo>
                    <a:pt x="2450643" y="4823069"/>
                  </a:lnTo>
                  <a:lnTo>
                    <a:pt x="2461067" y="4817820"/>
                  </a:lnTo>
                  <a:lnTo>
                    <a:pt x="2475094" y="4818746"/>
                  </a:lnTo>
                  <a:lnTo>
                    <a:pt x="2480940" y="4822829"/>
                  </a:lnTo>
                  <a:lnTo>
                    <a:pt x="2486145" y="4830328"/>
                  </a:lnTo>
                  <a:lnTo>
                    <a:pt x="2489680" y="4839114"/>
                  </a:lnTo>
                  <a:lnTo>
                    <a:pt x="2490516" y="4847058"/>
                  </a:lnTo>
                  <a:lnTo>
                    <a:pt x="2487572" y="4852713"/>
                  </a:lnTo>
                  <a:lnTo>
                    <a:pt x="2481435" y="4857972"/>
                  </a:lnTo>
                  <a:lnTo>
                    <a:pt x="2473903" y="4863054"/>
                  </a:lnTo>
                  <a:lnTo>
                    <a:pt x="2466773" y="4868178"/>
                  </a:lnTo>
                  <a:close/>
                </a:path>
                <a:path w="4149725" h="7351395">
                  <a:moveTo>
                    <a:pt x="2496660" y="5075833"/>
                  </a:moveTo>
                  <a:lnTo>
                    <a:pt x="2486403" y="5071000"/>
                  </a:lnTo>
                  <a:lnTo>
                    <a:pt x="2480201" y="5064117"/>
                  </a:lnTo>
                  <a:lnTo>
                    <a:pt x="2478694" y="5055612"/>
                  </a:lnTo>
                  <a:lnTo>
                    <a:pt x="2482519" y="5045913"/>
                  </a:lnTo>
                  <a:lnTo>
                    <a:pt x="2488267" y="5039486"/>
                  </a:lnTo>
                  <a:lnTo>
                    <a:pt x="2495594" y="5034081"/>
                  </a:lnTo>
                  <a:lnTo>
                    <a:pt x="2503604" y="5029121"/>
                  </a:lnTo>
                  <a:lnTo>
                    <a:pt x="2511403" y="5024027"/>
                  </a:lnTo>
                  <a:lnTo>
                    <a:pt x="2516129" y="5032460"/>
                  </a:lnTo>
                  <a:lnTo>
                    <a:pt x="2521243" y="5040991"/>
                  </a:lnTo>
                  <a:lnTo>
                    <a:pt x="2524951" y="5049176"/>
                  </a:lnTo>
                  <a:lnTo>
                    <a:pt x="2525459" y="5056570"/>
                  </a:lnTo>
                  <a:lnTo>
                    <a:pt x="2521520" y="5062189"/>
                  </a:lnTo>
                  <a:lnTo>
                    <a:pt x="2514098" y="5066952"/>
                  </a:lnTo>
                  <a:lnTo>
                    <a:pt x="2505157" y="5071340"/>
                  </a:lnTo>
                  <a:lnTo>
                    <a:pt x="2496660" y="5075833"/>
                  </a:lnTo>
                  <a:close/>
                </a:path>
                <a:path w="4149725" h="7351395">
                  <a:moveTo>
                    <a:pt x="2760387" y="6733750"/>
                  </a:moveTo>
                  <a:lnTo>
                    <a:pt x="2754341" y="6730599"/>
                  </a:lnTo>
                  <a:lnTo>
                    <a:pt x="2749268" y="6729696"/>
                  </a:lnTo>
                  <a:lnTo>
                    <a:pt x="2749026" y="6725510"/>
                  </a:lnTo>
                  <a:lnTo>
                    <a:pt x="2746998" y="6719450"/>
                  </a:lnTo>
                  <a:lnTo>
                    <a:pt x="2752451" y="6714329"/>
                  </a:lnTo>
                  <a:lnTo>
                    <a:pt x="2759036" y="6711142"/>
                  </a:lnTo>
                  <a:lnTo>
                    <a:pt x="2763150" y="6712277"/>
                  </a:lnTo>
                  <a:lnTo>
                    <a:pt x="2772857" y="6716366"/>
                  </a:lnTo>
                  <a:lnTo>
                    <a:pt x="2776304" y="6721282"/>
                  </a:lnTo>
                  <a:lnTo>
                    <a:pt x="2773473" y="6726639"/>
                  </a:lnTo>
                  <a:lnTo>
                    <a:pt x="2764347" y="6732052"/>
                  </a:lnTo>
                  <a:lnTo>
                    <a:pt x="2760387" y="6733750"/>
                  </a:lnTo>
                  <a:close/>
                </a:path>
                <a:path w="4149725" h="7351395">
                  <a:moveTo>
                    <a:pt x="1587563" y="1264313"/>
                  </a:moveTo>
                  <a:lnTo>
                    <a:pt x="1572114" y="1253525"/>
                  </a:lnTo>
                  <a:lnTo>
                    <a:pt x="1583371" y="1220696"/>
                  </a:lnTo>
                  <a:lnTo>
                    <a:pt x="1588430" y="1224417"/>
                  </a:lnTo>
                  <a:lnTo>
                    <a:pt x="1598118" y="1228861"/>
                  </a:lnTo>
                  <a:lnTo>
                    <a:pt x="1597713" y="1231823"/>
                  </a:lnTo>
                  <a:lnTo>
                    <a:pt x="1595977" y="1240063"/>
                  </a:lnTo>
                  <a:lnTo>
                    <a:pt x="1593417" y="1248179"/>
                  </a:lnTo>
                  <a:lnTo>
                    <a:pt x="1590468" y="1256240"/>
                  </a:lnTo>
                  <a:lnTo>
                    <a:pt x="1587563" y="1264313"/>
                  </a:lnTo>
                  <a:close/>
                </a:path>
                <a:path w="4149725" h="7351395">
                  <a:moveTo>
                    <a:pt x="1467327" y="2454351"/>
                  </a:moveTo>
                  <a:lnTo>
                    <a:pt x="1453568" y="2456109"/>
                  </a:lnTo>
                  <a:lnTo>
                    <a:pt x="1447713" y="2453892"/>
                  </a:lnTo>
                  <a:lnTo>
                    <a:pt x="1441829" y="2448394"/>
                  </a:lnTo>
                  <a:lnTo>
                    <a:pt x="1435933" y="2441485"/>
                  </a:lnTo>
                  <a:lnTo>
                    <a:pt x="1430042" y="2435033"/>
                  </a:lnTo>
                  <a:lnTo>
                    <a:pt x="1434134" y="2427386"/>
                  </a:lnTo>
                  <a:lnTo>
                    <a:pt x="1438172" y="2419277"/>
                  </a:lnTo>
                  <a:lnTo>
                    <a:pt x="1442383" y="2412718"/>
                  </a:lnTo>
                  <a:lnTo>
                    <a:pt x="1446994" y="2409719"/>
                  </a:lnTo>
                  <a:lnTo>
                    <a:pt x="1455203" y="2410201"/>
                  </a:lnTo>
                  <a:lnTo>
                    <a:pt x="1464063" y="2412974"/>
                  </a:lnTo>
                  <a:lnTo>
                    <a:pt x="1471992" y="2417492"/>
                  </a:lnTo>
                  <a:lnTo>
                    <a:pt x="1477410" y="2423211"/>
                  </a:lnTo>
                  <a:lnTo>
                    <a:pt x="1482518" y="2438713"/>
                  </a:lnTo>
                  <a:lnTo>
                    <a:pt x="1478067" y="2448823"/>
                  </a:lnTo>
                  <a:lnTo>
                    <a:pt x="1467327" y="2454351"/>
                  </a:lnTo>
                  <a:close/>
                </a:path>
                <a:path w="4149725" h="7351395">
                  <a:moveTo>
                    <a:pt x="1422439" y="2251184"/>
                  </a:moveTo>
                  <a:lnTo>
                    <a:pt x="1415575" y="2251714"/>
                  </a:lnTo>
                  <a:lnTo>
                    <a:pt x="1410043" y="2247526"/>
                  </a:lnTo>
                  <a:lnTo>
                    <a:pt x="1405522" y="2239934"/>
                  </a:lnTo>
                  <a:lnTo>
                    <a:pt x="1401451" y="2230843"/>
                  </a:lnTo>
                  <a:lnTo>
                    <a:pt x="1397264" y="2222157"/>
                  </a:lnTo>
                  <a:lnTo>
                    <a:pt x="1401699" y="2211767"/>
                  </a:lnTo>
                  <a:lnTo>
                    <a:pt x="1408248" y="2205317"/>
                  </a:lnTo>
                  <a:lnTo>
                    <a:pt x="1416451" y="2203515"/>
                  </a:lnTo>
                  <a:lnTo>
                    <a:pt x="1425848" y="2207070"/>
                  </a:lnTo>
                  <a:lnTo>
                    <a:pt x="1432152" y="2212897"/>
                  </a:lnTo>
                  <a:lnTo>
                    <a:pt x="1437341" y="2220409"/>
                  </a:lnTo>
                  <a:lnTo>
                    <a:pt x="1442048" y="2228658"/>
                  </a:lnTo>
                  <a:lnTo>
                    <a:pt x="1446903" y="2236693"/>
                  </a:lnTo>
                  <a:lnTo>
                    <a:pt x="1438675" y="2241747"/>
                  </a:lnTo>
                  <a:lnTo>
                    <a:pt x="1430329" y="2247219"/>
                  </a:lnTo>
                  <a:lnTo>
                    <a:pt x="1422439" y="2251184"/>
                  </a:lnTo>
                  <a:close/>
                </a:path>
                <a:path w="4149725" h="7351395">
                  <a:moveTo>
                    <a:pt x="1284995" y="1407831"/>
                  </a:moveTo>
                  <a:lnTo>
                    <a:pt x="1278619" y="1399678"/>
                  </a:lnTo>
                  <a:lnTo>
                    <a:pt x="1274223" y="1395687"/>
                  </a:lnTo>
                  <a:lnTo>
                    <a:pt x="1286883" y="1386588"/>
                  </a:lnTo>
                  <a:lnTo>
                    <a:pt x="1293353" y="1382365"/>
                  </a:lnTo>
                  <a:lnTo>
                    <a:pt x="1300125" y="1378826"/>
                  </a:lnTo>
                  <a:lnTo>
                    <a:pt x="1302443" y="1377758"/>
                  </a:lnTo>
                  <a:lnTo>
                    <a:pt x="1308634" y="1385525"/>
                  </a:lnTo>
                  <a:lnTo>
                    <a:pt x="1313067" y="1389220"/>
                  </a:lnTo>
                  <a:lnTo>
                    <a:pt x="1300331" y="1398658"/>
                  </a:lnTo>
                  <a:lnTo>
                    <a:pt x="1293815" y="1403068"/>
                  </a:lnTo>
                  <a:lnTo>
                    <a:pt x="1286996" y="1406854"/>
                  </a:lnTo>
                  <a:lnTo>
                    <a:pt x="1284995" y="1407831"/>
                  </a:lnTo>
                  <a:close/>
                </a:path>
                <a:path w="4149725" h="7351395">
                  <a:moveTo>
                    <a:pt x="1380855" y="2044154"/>
                  </a:moveTo>
                  <a:lnTo>
                    <a:pt x="1371547" y="2029529"/>
                  </a:lnTo>
                  <a:lnTo>
                    <a:pt x="1367252" y="2022077"/>
                  </a:lnTo>
                  <a:lnTo>
                    <a:pt x="1363704" y="2014333"/>
                  </a:lnTo>
                  <a:lnTo>
                    <a:pt x="1362713" y="2011713"/>
                  </a:lnTo>
                  <a:lnTo>
                    <a:pt x="1371536" y="2005359"/>
                  </a:lnTo>
                  <a:lnTo>
                    <a:pt x="1375814" y="2000671"/>
                  </a:lnTo>
                  <a:lnTo>
                    <a:pt x="1380442" y="2008020"/>
                  </a:lnTo>
                  <a:lnTo>
                    <a:pt x="1385099" y="2015356"/>
                  </a:lnTo>
                  <a:lnTo>
                    <a:pt x="1389405" y="2022825"/>
                  </a:lnTo>
                  <a:lnTo>
                    <a:pt x="1392977" y="2030573"/>
                  </a:lnTo>
                  <a:lnTo>
                    <a:pt x="1393961" y="2033152"/>
                  </a:lnTo>
                  <a:lnTo>
                    <a:pt x="1385179" y="2039500"/>
                  </a:lnTo>
                  <a:lnTo>
                    <a:pt x="1380855" y="2044154"/>
                  </a:lnTo>
                  <a:close/>
                </a:path>
                <a:path w="4149725" h="7351395">
                  <a:moveTo>
                    <a:pt x="1268381" y="1200536"/>
                  </a:moveTo>
                  <a:lnTo>
                    <a:pt x="1235991" y="1183988"/>
                  </a:lnTo>
                  <a:lnTo>
                    <a:pt x="1238120" y="1175619"/>
                  </a:lnTo>
                  <a:lnTo>
                    <a:pt x="1241576" y="1166592"/>
                  </a:lnTo>
                  <a:lnTo>
                    <a:pt x="1244680" y="1157744"/>
                  </a:lnTo>
                  <a:lnTo>
                    <a:pt x="1278122" y="1170720"/>
                  </a:lnTo>
                  <a:lnTo>
                    <a:pt x="1282041" y="1180460"/>
                  </a:lnTo>
                  <a:lnTo>
                    <a:pt x="1281860" y="1189294"/>
                  </a:lnTo>
                  <a:lnTo>
                    <a:pt x="1277374" y="1196295"/>
                  </a:lnTo>
                  <a:lnTo>
                    <a:pt x="1268381" y="1200536"/>
                  </a:lnTo>
                  <a:close/>
                </a:path>
                <a:path w="4149725" h="7351395">
                  <a:moveTo>
                    <a:pt x="1457136" y="3201634"/>
                  </a:moveTo>
                  <a:lnTo>
                    <a:pt x="1446033" y="3199166"/>
                  </a:lnTo>
                  <a:lnTo>
                    <a:pt x="1439057" y="3192501"/>
                  </a:lnTo>
                  <a:lnTo>
                    <a:pt x="1436988" y="3183140"/>
                  </a:lnTo>
                  <a:lnTo>
                    <a:pt x="1440604" y="3172585"/>
                  </a:lnTo>
                  <a:lnTo>
                    <a:pt x="1446581" y="3165994"/>
                  </a:lnTo>
                  <a:lnTo>
                    <a:pt x="1454447" y="3160597"/>
                  </a:lnTo>
                  <a:lnTo>
                    <a:pt x="1463141" y="3155723"/>
                  </a:lnTo>
                  <a:lnTo>
                    <a:pt x="1471601" y="3150699"/>
                  </a:lnTo>
                  <a:lnTo>
                    <a:pt x="1477020" y="3159215"/>
                  </a:lnTo>
                  <a:lnTo>
                    <a:pt x="1482874" y="3167853"/>
                  </a:lnTo>
                  <a:lnTo>
                    <a:pt x="1487144" y="3176048"/>
                  </a:lnTo>
                  <a:lnTo>
                    <a:pt x="1487810" y="3183236"/>
                  </a:lnTo>
                  <a:lnTo>
                    <a:pt x="1483516" y="3189772"/>
                  </a:lnTo>
                  <a:lnTo>
                    <a:pt x="1475637" y="3195666"/>
                  </a:lnTo>
                  <a:lnTo>
                    <a:pt x="1466176" y="3199945"/>
                  </a:lnTo>
                  <a:lnTo>
                    <a:pt x="1457136" y="3201634"/>
                  </a:lnTo>
                  <a:close/>
                </a:path>
                <a:path w="4149725" h="7351395">
                  <a:moveTo>
                    <a:pt x="1476291" y="2655073"/>
                  </a:moveTo>
                  <a:lnTo>
                    <a:pt x="1471181" y="2645479"/>
                  </a:lnTo>
                  <a:lnTo>
                    <a:pt x="1481102" y="2645330"/>
                  </a:lnTo>
                  <a:lnTo>
                    <a:pt x="1476291" y="2655073"/>
                  </a:lnTo>
                  <a:close/>
                </a:path>
                <a:path w="4149725" h="7351395">
                  <a:moveTo>
                    <a:pt x="1912594" y="5374639"/>
                  </a:moveTo>
                  <a:lnTo>
                    <a:pt x="1905368" y="5375318"/>
                  </a:lnTo>
                  <a:lnTo>
                    <a:pt x="1900017" y="5371460"/>
                  </a:lnTo>
                  <a:lnTo>
                    <a:pt x="1895514" y="5363978"/>
                  </a:lnTo>
                  <a:lnTo>
                    <a:pt x="1891392" y="5354906"/>
                  </a:lnTo>
                  <a:lnTo>
                    <a:pt x="1887180" y="5346281"/>
                  </a:lnTo>
                  <a:lnTo>
                    <a:pt x="1891631" y="5336039"/>
                  </a:lnTo>
                  <a:lnTo>
                    <a:pt x="1898223" y="5329612"/>
                  </a:lnTo>
                  <a:lnTo>
                    <a:pt x="1906498" y="5327728"/>
                  </a:lnTo>
                  <a:lnTo>
                    <a:pt x="1916000" y="5331115"/>
                  </a:lnTo>
                  <a:lnTo>
                    <a:pt x="1922309" y="5336778"/>
                  </a:lnTo>
                  <a:lnTo>
                    <a:pt x="1927516" y="5344202"/>
                  </a:lnTo>
                  <a:lnTo>
                    <a:pt x="1932245" y="5352393"/>
                  </a:lnTo>
                  <a:lnTo>
                    <a:pt x="1937120" y="5360354"/>
                  </a:lnTo>
                  <a:lnTo>
                    <a:pt x="1928891" y="5365337"/>
                  </a:lnTo>
                  <a:lnTo>
                    <a:pt x="1920575" y="5370705"/>
                  </a:lnTo>
                  <a:lnTo>
                    <a:pt x="1912594" y="5374639"/>
                  </a:lnTo>
                  <a:close/>
                </a:path>
                <a:path w="4149725" h="7351395">
                  <a:moveTo>
                    <a:pt x="1892460" y="5168932"/>
                  </a:moveTo>
                  <a:lnTo>
                    <a:pt x="1858353" y="5152634"/>
                  </a:lnTo>
                  <a:lnTo>
                    <a:pt x="1859607" y="5143801"/>
                  </a:lnTo>
                  <a:lnTo>
                    <a:pt x="1862128" y="5134225"/>
                  </a:lnTo>
                  <a:lnTo>
                    <a:pt x="1864330" y="5124847"/>
                  </a:lnTo>
                  <a:lnTo>
                    <a:pt x="1873287" y="5127474"/>
                  </a:lnTo>
                  <a:lnTo>
                    <a:pt x="1882398" y="5129918"/>
                  </a:lnTo>
                  <a:lnTo>
                    <a:pt x="1890949" y="5133001"/>
                  </a:lnTo>
                  <a:lnTo>
                    <a:pt x="1898226" y="5137545"/>
                  </a:lnTo>
                  <a:lnTo>
                    <a:pt x="1904550" y="5146162"/>
                  </a:lnTo>
                  <a:lnTo>
                    <a:pt x="1905554" y="5155333"/>
                  </a:lnTo>
                  <a:lnTo>
                    <a:pt x="1901452" y="5163457"/>
                  </a:lnTo>
                  <a:lnTo>
                    <a:pt x="1892460" y="5168932"/>
                  </a:lnTo>
                  <a:close/>
                </a:path>
                <a:path w="4149725" h="7351395">
                  <a:moveTo>
                    <a:pt x="1972256" y="5784997"/>
                  </a:moveTo>
                  <a:lnTo>
                    <a:pt x="1965075" y="5775936"/>
                  </a:lnTo>
                  <a:lnTo>
                    <a:pt x="1960076" y="5771542"/>
                  </a:lnTo>
                  <a:lnTo>
                    <a:pt x="1963843" y="5761213"/>
                  </a:lnTo>
                  <a:lnTo>
                    <a:pt x="1970017" y="5754322"/>
                  </a:lnTo>
                  <a:lnTo>
                    <a:pt x="1978524" y="5751158"/>
                  </a:lnTo>
                  <a:lnTo>
                    <a:pt x="1989288" y="5752008"/>
                  </a:lnTo>
                  <a:lnTo>
                    <a:pt x="1995021" y="5753428"/>
                  </a:lnTo>
                  <a:lnTo>
                    <a:pt x="1999528" y="5759969"/>
                  </a:lnTo>
                  <a:lnTo>
                    <a:pt x="2004616" y="5764140"/>
                  </a:lnTo>
                  <a:lnTo>
                    <a:pt x="1989981" y="5774715"/>
                  </a:lnTo>
                  <a:lnTo>
                    <a:pt x="1982509" y="5779660"/>
                  </a:lnTo>
                  <a:lnTo>
                    <a:pt x="1974689" y="5783870"/>
                  </a:lnTo>
                  <a:lnTo>
                    <a:pt x="1972256" y="5784997"/>
                  </a:lnTo>
                  <a:close/>
                </a:path>
                <a:path w="4149725" h="7351395">
                  <a:moveTo>
                    <a:pt x="1589390" y="3294823"/>
                  </a:moveTo>
                  <a:lnTo>
                    <a:pt x="1582049" y="3294275"/>
                  </a:lnTo>
                  <a:lnTo>
                    <a:pt x="1576041" y="3289432"/>
                  </a:lnTo>
                  <a:lnTo>
                    <a:pt x="1571231" y="3281803"/>
                  </a:lnTo>
                  <a:lnTo>
                    <a:pt x="1566949" y="3272934"/>
                  </a:lnTo>
                  <a:lnTo>
                    <a:pt x="1562524" y="3264371"/>
                  </a:lnTo>
                  <a:lnTo>
                    <a:pt x="1569450" y="3257974"/>
                  </a:lnTo>
                  <a:lnTo>
                    <a:pt x="1576423" y="3251085"/>
                  </a:lnTo>
                  <a:lnTo>
                    <a:pt x="1583274" y="3245698"/>
                  </a:lnTo>
                  <a:lnTo>
                    <a:pt x="1589835" y="3243809"/>
                  </a:lnTo>
                  <a:lnTo>
                    <a:pt x="1603848" y="3247527"/>
                  </a:lnTo>
                  <a:lnTo>
                    <a:pt x="1613270" y="3255627"/>
                  </a:lnTo>
                  <a:lnTo>
                    <a:pt x="1616666" y="3267352"/>
                  </a:lnTo>
                  <a:lnTo>
                    <a:pt x="1612598" y="3281944"/>
                  </a:lnTo>
                  <a:lnTo>
                    <a:pt x="1607128" y="3287673"/>
                  </a:lnTo>
                  <a:lnTo>
                    <a:pt x="1598571" y="3292294"/>
                  </a:lnTo>
                  <a:lnTo>
                    <a:pt x="1589390" y="3294823"/>
                  </a:lnTo>
                  <a:close/>
                </a:path>
                <a:path w="4149725" h="7351395">
                  <a:moveTo>
                    <a:pt x="1948913" y="5579883"/>
                  </a:moveTo>
                  <a:lnTo>
                    <a:pt x="1920210" y="5550460"/>
                  </a:lnTo>
                  <a:lnTo>
                    <a:pt x="1923514" y="5545478"/>
                  </a:lnTo>
                  <a:lnTo>
                    <a:pt x="1930235" y="5541106"/>
                  </a:lnTo>
                  <a:lnTo>
                    <a:pt x="1938451" y="5537004"/>
                  </a:lnTo>
                  <a:lnTo>
                    <a:pt x="1946241" y="5532833"/>
                  </a:lnTo>
                  <a:lnTo>
                    <a:pt x="1953634" y="5538413"/>
                  </a:lnTo>
                  <a:lnTo>
                    <a:pt x="1961538" y="5543976"/>
                  </a:lnTo>
                  <a:lnTo>
                    <a:pt x="1967861" y="5549569"/>
                  </a:lnTo>
                  <a:lnTo>
                    <a:pt x="1970514" y="5555241"/>
                  </a:lnTo>
                  <a:lnTo>
                    <a:pt x="1967810" y="5568610"/>
                  </a:lnTo>
                  <a:lnTo>
                    <a:pt x="1960071" y="5576848"/>
                  </a:lnTo>
                  <a:lnTo>
                    <a:pt x="1948913" y="5579883"/>
                  </a:lnTo>
                  <a:close/>
                </a:path>
                <a:path w="4149725" h="7351395">
                  <a:moveTo>
                    <a:pt x="1089051" y="156057"/>
                  </a:moveTo>
                  <a:lnTo>
                    <a:pt x="1081864" y="146955"/>
                  </a:lnTo>
                  <a:lnTo>
                    <a:pt x="1076872" y="142603"/>
                  </a:lnTo>
                  <a:lnTo>
                    <a:pt x="1080652" y="132247"/>
                  </a:lnTo>
                  <a:lnTo>
                    <a:pt x="1086828" y="125349"/>
                  </a:lnTo>
                  <a:lnTo>
                    <a:pt x="1095339" y="122192"/>
                  </a:lnTo>
                  <a:lnTo>
                    <a:pt x="1106124" y="123062"/>
                  </a:lnTo>
                  <a:lnTo>
                    <a:pt x="1111904" y="124515"/>
                  </a:lnTo>
                  <a:lnTo>
                    <a:pt x="1116404" y="131016"/>
                  </a:lnTo>
                  <a:lnTo>
                    <a:pt x="1121499" y="135228"/>
                  </a:lnTo>
                  <a:lnTo>
                    <a:pt x="1106841" y="145785"/>
                  </a:lnTo>
                  <a:lnTo>
                    <a:pt x="1099353" y="150718"/>
                  </a:lnTo>
                  <a:lnTo>
                    <a:pt x="1091525" y="154924"/>
                  </a:lnTo>
                  <a:lnTo>
                    <a:pt x="1089051" y="156057"/>
                  </a:lnTo>
                  <a:close/>
                </a:path>
                <a:path w="4149725" h="7351395">
                  <a:moveTo>
                    <a:pt x="2114335" y="6625330"/>
                  </a:moveTo>
                  <a:lnTo>
                    <a:pt x="2106275" y="6625981"/>
                  </a:lnTo>
                  <a:lnTo>
                    <a:pt x="2100471" y="6622314"/>
                  </a:lnTo>
                  <a:lnTo>
                    <a:pt x="2095362" y="6615086"/>
                  </a:lnTo>
                  <a:lnTo>
                    <a:pt x="2090560" y="6606296"/>
                  </a:lnTo>
                  <a:lnTo>
                    <a:pt x="2085675" y="6597942"/>
                  </a:lnTo>
                  <a:lnTo>
                    <a:pt x="2091512" y="6590652"/>
                  </a:lnTo>
                  <a:lnTo>
                    <a:pt x="2097328" y="6582855"/>
                  </a:lnTo>
                  <a:lnTo>
                    <a:pt x="2103191" y="6576597"/>
                  </a:lnTo>
                  <a:lnTo>
                    <a:pt x="2109170" y="6573921"/>
                  </a:lnTo>
                  <a:lnTo>
                    <a:pt x="2123540" y="6576040"/>
                  </a:lnTo>
                  <a:lnTo>
                    <a:pt x="2133870" y="6583040"/>
                  </a:lnTo>
                  <a:lnTo>
                    <a:pt x="2138659" y="6594280"/>
                  </a:lnTo>
                  <a:lnTo>
                    <a:pt x="2136403" y="6609118"/>
                  </a:lnTo>
                  <a:lnTo>
                    <a:pt x="2131560" y="6615717"/>
                  </a:lnTo>
                  <a:lnTo>
                    <a:pt x="2123484" y="6621515"/>
                  </a:lnTo>
                  <a:lnTo>
                    <a:pt x="2114335" y="6625330"/>
                  </a:lnTo>
                  <a:close/>
                </a:path>
                <a:path w="4149725" h="7351395">
                  <a:moveTo>
                    <a:pt x="2003111" y="6009647"/>
                  </a:moveTo>
                  <a:lnTo>
                    <a:pt x="1998547" y="6002475"/>
                  </a:lnTo>
                  <a:lnTo>
                    <a:pt x="1993958" y="5995314"/>
                  </a:lnTo>
                  <a:lnTo>
                    <a:pt x="1989714" y="5988021"/>
                  </a:lnTo>
                  <a:lnTo>
                    <a:pt x="1986183" y="5980454"/>
                  </a:lnTo>
                  <a:lnTo>
                    <a:pt x="1985211" y="5977956"/>
                  </a:lnTo>
                  <a:lnTo>
                    <a:pt x="1993885" y="5971708"/>
                  </a:lnTo>
                  <a:lnTo>
                    <a:pt x="1998148" y="5967187"/>
                  </a:lnTo>
                  <a:lnTo>
                    <a:pt x="2002685" y="5974388"/>
                  </a:lnTo>
                  <a:lnTo>
                    <a:pt x="2007251" y="5981570"/>
                  </a:lnTo>
                  <a:lnTo>
                    <a:pt x="2011480" y="5988881"/>
                  </a:lnTo>
                  <a:lnTo>
                    <a:pt x="2015007" y="5996474"/>
                  </a:lnTo>
                  <a:lnTo>
                    <a:pt x="2015979" y="5998972"/>
                  </a:lnTo>
                  <a:lnTo>
                    <a:pt x="2007380" y="6005167"/>
                  </a:lnTo>
                  <a:lnTo>
                    <a:pt x="2003111" y="6009647"/>
                  </a:lnTo>
                  <a:close/>
                </a:path>
                <a:path w="4149725" h="7351395">
                  <a:moveTo>
                    <a:pt x="1541336" y="3093413"/>
                  </a:moveTo>
                  <a:lnTo>
                    <a:pt x="1521700" y="3060419"/>
                  </a:lnTo>
                  <a:lnTo>
                    <a:pt x="1527490" y="3052876"/>
                  </a:lnTo>
                  <a:lnTo>
                    <a:pt x="1533247" y="3044795"/>
                  </a:lnTo>
                  <a:lnTo>
                    <a:pt x="1539057" y="3038290"/>
                  </a:lnTo>
                  <a:lnTo>
                    <a:pt x="1545007" y="3035474"/>
                  </a:lnTo>
                  <a:lnTo>
                    <a:pt x="1560143" y="3037580"/>
                  </a:lnTo>
                  <a:lnTo>
                    <a:pt x="1570571" y="3044815"/>
                  </a:lnTo>
                  <a:lnTo>
                    <a:pt x="1574872" y="3056514"/>
                  </a:lnTo>
                  <a:lnTo>
                    <a:pt x="1571622" y="3072011"/>
                  </a:lnTo>
                  <a:lnTo>
                    <a:pt x="1566591" y="3078460"/>
                  </a:lnTo>
                  <a:lnTo>
                    <a:pt x="1558829" y="3083726"/>
                  </a:lnTo>
                  <a:lnTo>
                    <a:pt x="1549893" y="3088484"/>
                  </a:lnTo>
                  <a:lnTo>
                    <a:pt x="1541336" y="3093413"/>
                  </a:lnTo>
                  <a:close/>
                </a:path>
                <a:path w="4149725" h="7351395">
                  <a:moveTo>
                    <a:pt x="1202433" y="789715"/>
                  </a:moveTo>
                  <a:lnTo>
                    <a:pt x="1187795" y="787976"/>
                  </a:lnTo>
                  <a:lnTo>
                    <a:pt x="1177315" y="781003"/>
                  </a:lnTo>
                  <a:lnTo>
                    <a:pt x="1172191" y="769648"/>
                  </a:lnTo>
                  <a:lnTo>
                    <a:pt x="1173623" y="754765"/>
                  </a:lnTo>
                  <a:lnTo>
                    <a:pt x="1178097" y="748500"/>
                  </a:lnTo>
                  <a:lnTo>
                    <a:pt x="1186089" y="742915"/>
                  </a:lnTo>
                  <a:lnTo>
                    <a:pt x="1195291" y="739198"/>
                  </a:lnTo>
                  <a:lnTo>
                    <a:pt x="1203395" y="738538"/>
                  </a:lnTo>
                  <a:lnTo>
                    <a:pt x="1209573" y="742037"/>
                  </a:lnTo>
                  <a:lnTo>
                    <a:pt x="1215145" y="748830"/>
                  </a:lnTo>
                  <a:lnTo>
                    <a:pt x="1220454" y="757062"/>
                  </a:lnTo>
                  <a:lnTo>
                    <a:pt x="1225841" y="764878"/>
                  </a:lnTo>
                  <a:lnTo>
                    <a:pt x="1220076" y="772368"/>
                  </a:lnTo>
                  <a:lnTo>
                    <a:pt x="1214353" y="780353"/>
                  </a:lnTo>
                  <a:lnTo>
                    <a:pt x="1208522" y="786809"/>
                  </a:lnTo>
                  <a:lnTo>
                    <a:pt x="1202433" y="789715"/>
                  </a:lnTo>
                  <a:close/>
                </a:path>
                <a:path w="4149725" h="7351395">
                  <a:moveTo>
                    <a:pt x="1508127" y="2857453"/>
                  </a:moveTo>
                  <a:lnTo>
                    <a:pt x="1493176" y="2847456"/>
                  </a:lnTo>
                  <a:lnTo>
                    <a:pt x="1495684" y="2839870"/>
                  </a:lnTo>
                  <a:lnTo>
                    <a:pt x="1503257" y="2817172"/>
                  </a:lnTo>
                  <a:lnTo>
                    <a:pt x="1508091" y="2820514"/>
                  </a:lnTo>
                  <a:lnTo>
                    <a:pt x="1517367" y="2824443"/>
                  </a:lnTo>
                  <a:lnTo>
                    <a:pt x="1517038" y="2827104"/>
                  </a:lnTo>
                  <a:lnTo>
                    <a:pt x="1515561" y="2834795"/>
                  </a:lnTo>
                  <a:lnTo>
                    <a:pt x="1513313" y="2842381"/>
                  </a:lnTo>
                  <a:lnTo>
                    <a:pt x="1510701" y="2849916"/>
                  </a:lnTo>
                  <a:lnTo>
                    <a:pt x="1508127" y="2857453"/>
                  </a:lnTo>
                  <a:close/>
                </a:path>
                <a:path w="4149725" h="7351395">
                  <a:moveTo>
                    <a:pt x="1390621" y="3329757"/>
                  </a:moveTo>
                  <a:lnTo>
                    <a:pt x="1360634" y="3304940"/>
                  </a:lnTo>
                  <a:lnTo>
                    <a:pt x="1360274" y="3296766"/>
                  </a:lnTo>
                  <a:lnTo>
                    <a:pt x="1364061" y="3290761"/>
                  </a:lnTo>
                  <a:lnTo>
                    <a:pt x="1371237" y="3285530"/>
                  </a:lnTo>
                  <a:lnTo>
                    <a:pt x="1379903" y="3280640"/>
                  </a:lnTo>
                  <a:lnTo>
                    <a:pt x="1388162" y="3275658"/>
                  </a:lnTo>
                  <a:lnTo>
                    <a:pt x="1395306" y="3281817"/>
                  </a:lnTo>
                  <a:lnTo>
                    <a:pt x="1402942" y="3287964"/>
                  </a:lnTo>
                  <a:lnTo>
                    <a:pt x="1409032" y="3294114"/>
                  </a:lnTo>
                  <a:lnTo>
                    <a:pt x="1411540" y="3300278"/>
                  </a:lnTo>
                  <a:lnTo>
                    <a:pt x="1409077" y="3314486"/>
                  </a:lnTo>
                  <a:lnTo>
                    <a:pt x="1401910" y="3324858"/>
                  </a:lnTo>
                  <a:lnTo>
                    <a:pt x="1390621" y="3329757"/>
                  </a:lnTo>
                  <a:close/>
                </a:path>
                <a:path w="4149725" h="7351395">
                  <a:moveTo>
                    <a:pt x="1316138" y="1631938"/>
                  </a:moveTo>
                  <a:lnTo>
                    <a:pt x="1307139" y="1617695"/>
                  </a:lnTo>
                  <a:lnTo>
                    <a:pt x="1298201" y="1603441"/>
                  </a:lnTo>
                  <a:lnTo>
                    <a:pt x="1311495" y="1590463"/>
                  </a:lnTo>
                  <a:lnTo>
                    <a:pt x="1315966" y="1597440"/>
                  </a:lnTo>
                  <a:lnTo>
                    <a:pt x="1320469" y="1604416"/>
                  </a:lnTo>
                  <a:lnTo>
                    <a:pt x="1324635" y="1611529"/>
                  </a:lnTo>
                  <a:lnTo>
                    <a:pt x="1328100" y="1618920"/>
                  </a:lnTo>
                  <a:lnTo>
                    <a:pt x="1329019" y="1621344"/>
                  </a:lnTo>
                  <a:lnTo>
                    <a:pt x="1320373" y="1627505"/>
                  </a:lnTo>
                  <a:lnTo>
                    <a:pt x="1316138" y="1631938"/>
                  </a:lnTo>
                  <a:close/>
                </a:path>
                <a:path w="4149725" h="7351395">
                  <a:moveTo>
                    <a:pt x="1851138" y="4964977"/>
                  </a:moveTo>
                  <a:lnTo>
                    <a:pt x="1844354" y="4959394"/>
                  </a:lnTo>
                  <a:lnTo>
                    <a:pt x="1837123" y="4953855"/>
                  </a:lnTo>
                  <a:lnTo>
                    <a:pt x="1831267" y="4948216"/>
                  </a:lnTo>
                  <a:lnTo>
                    <a:pt x="1828609" y="4942336"/>
                  </a:lnTo>
                  <a:lnTo>
                    <a:pt x="1829975" y="4928654"/>
                  </a:lnTo>
                  <a:lnTo>
                    <a:pt x="1836062" y="4918667"/>
                  </a:lnTo>
                  <a:lnTo>
                    <a:pt x="1846421" y="4913926"/>
                  </a:lnTo>
                  <a:lnTo>
                    <a:pt x="1860605" y="4915986"/>
                  </a:lnTo>
                  <a:lnTo>
                    <a:pt x="1866687" y="4920443"/>
                  </a:lnTo>
                  <a:lnTo>
                    <a:pt x="1872020" y="4927972"/>
                  </a:lnTo>
                  <a:lnTo>
                    <a:pt x="1875535" y="4936539"/>
                  </a:lnTo>
                  <a:lnTo>
                    <a:pt x="1876163" y="4944111"/>
                  </a:lnTo>
                  <a:lnTo>
                    <a:pt x="1872876" y="4949859"/>
                  </a:lnTo>
                  <a:lnTo>
                    <a:pt x="1866432" y="4955039"/>
                  </a:lnTo>
                  <a:lnTo>
                    <a:pt x="1858596" y="4959971"/>
                  </a:lnTo>
                  <a:lnTo>
                    <a:pt x="1851138" y="4964977"/>
                  </a:lnTo>
                  <a:close/>
                </a:path>
                <a:path w="4149725" h="7351395">
                  <a:moveTo>
                    <a:pt x="1131196" y="377740"/>
                  </a:moveTo>
                  <a:lnTo>
                    <a:pt x="1122088" y="378175"/>
                  </a:lnTo>
                  <a:lnTo>
                    <a:pt x="1113372" y="373680"/>
                  </a:lnTo>
                  <a:lnTo>
                    <a:pt x="1105697" y="364879"/>
                  </a:lnTo>
                  <a:lnTo>
                    <a:pt x="1107796" y="355052"/>
                  </a:lnTo>
                  <a:lnTo>
                    <a:pt x="1109669" y="344774"/>
                  </a:lnTo>
                  <a:lnTo>
                    <a:pt x="1112311" y="336031"/>
                  </a:lnTo>
                  <a:lnTo>
                    <a:pt x="1116717" y="330803"/>
                  </a:lnTo>
                  <a:lnTo>
                    <a:pt x="1124543" y="329455"/>
                  </a:lnTo>
                  <a:lnTo>
                    <a:pt x="1133863" y="331090"/>
                  </a:lnTo>
                  <a:lnTo>
                    <a:pt x="1143841" y="334044"/>
                  </a:lnTo>
                  <a:lnTo>
                    <a:pt x="1153640" y="336649"/>
                  </a:lnTo>
                  <a:lnTo>
                    <a:pt x="1150827" y="345986"/>
                  </a:lnTo>
                  <a:lnTo>
                    <a:pt x="1148231" y="355519"/>
                  </a:lnTo>
                  <a:lnTo>
                    <a:pt x="1144941" y="364391"/>
                  </a:lnTo>
                  <a:lnTo>
                    <a:pt x="1140046" y="371749"/>
                  </a:lnTo>
                  <a:lnTo>
                    <a:pt x="1131196" y="377740"/>
                  </a:lnTo>
                  <a:close/>
                </a:path>
                <a:path w="4149725" h="7351395">
                  <a:moveTo>
                    <a:pt x="1168745" y="585760"/>
                  </a:moveTo>
                  <a:lnTo>
                    <a:pt x="1160693" y="586528"/>
                  </a:lnTo>
                  <a:lnTo>
                    <a:pt x="1154514" y="583068"/>
                  </a:lnTo>
                  <a:lnTo>
                    <a:pt x="1148921" y="576230"/>
                  </a:lnTo>
                  <a:lnTo>
                    <a:pt x="1143583" y="567908"/>
                  </a:lnTo>
                  <a:lnTo>
                    <a:pt x="1138174" y="559993"/>
                  </a:lnTo>
                  <a:lnTo>
                    <a:pt x="1143719" y="552634"/>
                  </a:lnTo>
                  <a:lnTo>
                    <a:pt x="1149231" y="544772"/>
                  </a:lnTo>
                  <a:lnTo>
                    <a:pt x="1154854" y="538406"/>
                  </a:lnTo>
                  <a:lnTo>
                    <a:pt x="1160730" y="535538"/>
                  </a:lnTo>
                  <a:lnTo>
                    <a:pt x="1175331" y="536938"/>
                  </a:lnTo>
                  <a:lnTo>
                    <a:pt x="1186283" y="543286"/>
                  </a:lnTo>
                  <a:lnTo>
                    <a:pt x="1191862" y="554259"/>
                  </a:lnTo>
                  <a:lnTo>
                    <a:pt x="1190344" y="569534"/>
                  </a:lnTo>
                  <a:lnTo>
                    <a:pt x="1185803" y="576042"/>
                  </a:lnTo>
                  <a:lnTo>
                    <a:pt x="1177859" y="581857"/>
                  </a:lnTo>
                  <a:lnTo>
                    <a:pt x="1168745" y="585760"/>
                  </a:lnTo>
                  <a:close/>
                </a:path>
                <a:path w="4149725" h="7351395">
                  <a:moveTo>
                    <a:pt x="1226392" y="998137"/>
                  </a:moveTo>
                  <a:lnTo>
                    <a:pt x="1219466" y="998890"/>
                  </a:lnTo>
                  <a:lnTo>
                    <a:pt x="1213810" y="994896"/>
                  </a:lnTo>
                  <a:lnTo>
                    <a:pt x="1209062" y="987409"/>
                  </a:lnTo>
                  <a:lnTo>
                    <a:pt x="1204719" y="978390"/>
                  </a:lnTo>
                  <a:lnTo>
                    <a:pt x="1200276" y="969803"/>
                  </a:lnTo>
                  <a:lnTo>
                    <a:pt x="1204257" y="959220"/>
                  </a:lnTo>
                  <a:lnTo>
                    <a:pt x="1210574" y="952578"/>
                  </a:lnTo>
                  <a:lnTo>
                    <a:pt x="1218784" y="950585"/>
                  </a:lnTo>
                  <a:lnTo>
                    <a:pt x="1228450" y="953951"/>
                  </a:lnTo>
                  <a:lnTo>
                    <a:pt x="1234969" y="959592"/>
                  </a:lnTo>
                  <a:lnTo>
                    <a:pt x="1240419" y="966958"/>
                  </a:lnTo>
                  <a:lnTo>
                    <a:pt x="1245404" y="975072"/>
                  </a:lnTo>
                  <a:lnTo>
                    <a:pt x="1250527" y="982958"/>
                  </a:lnTo>
                  <a:lnTo>
                    <a:pt x="1242422" y="988229"/>
                  </a:lnTo>
                  <a:lnTo>
                    <a:pt x="1234211" y="993936"/>
                  </a:lnTo>
                  <a:lnTo>
                    <a:pt x="1226392" y="998137"/>
                  </a:lnTo>
                  <a:close/>
                </a:path>
                <a:path w="4149725" h="7351395">
                  <a:moveTo>
                    <a:pt x="1750618" y="4787497"/>
                  </a:moveTo>
                  <a:lnTo>
                    <a:pt x="1757898" y="4736893"/>
                  </a:lnTo>
                  <a:lnTo>
                    <a:pt x="1789518" y="4711937"/>
                  </a:lnTo>
                  <a:lnTo>
                    <a:pt x="1796820" y="4714058"/>
                  </a:lnTo>
                  <a:lnTo>
                    <a:pt x="1804549" y="4719400"/>
                  </a:lnTo>
                  <a:lnTo>
                    <a:pt x="1811021" y="4726438"/>
                  </a:lnTo>
                  <a:lnTo>
                    <a:pt x="1814553" y="4733646"/>
                  </a:lnTo>
                  <a:lnTo>
                    <a:pt x="1814678" y="4748475"/>
                  </a:lnTo>
                  <a:lnTo>
                    <a:pt x="1808820" y="4760452"/>
                  </a:lnTo>
                  <a:lnTo>
                    <a:pt x="1768078" y="4782557"/>
                  </a:lnTo>
                  <a:lnTo>
                    <a:pt x="1750618" y="4787497"/>
                  </a:lnTo>
                  <a:close/>
                </a:path>
                <a:path w="4149725" h="7351395">
                  <a:moveTo>
                    <a:pt x="1748326" y="4791377"/>
                  </a:moveTo>
                  <a:lnTo>
                    <a:pt x="1747885" y="4788298"/>
                  </a:lnTo>
                  <a:lnTo>
                    <a:pt x="1748789" y="4787991"/>
                  </a:lnTo>
                  <a:lnTo>
                    <a:pt x="1749707" y="4787764"/>
                  </a:lnTo>
                  <a:lnTo>
                    <a:pt x="1750618" y="4787497"/>
                  </a:lnTo>
                  <a:lnTo>
                    <a:pt x="1750576" y="4788290"/>
                  </a:lnTo>
                  <a:lnTo>
                    <a:pt x="1750582" y="4789118"/>
                  </a:lnTo>
                  <a:lnTo>
                    <a:pt x="1750500" y="4789918"/>
                  </a:lnTo>
                  <a:lnTo>
                    <a:pt x="1749795" y="4790442"/>
                  </a:lnTo>
                  <a:lnTo>
                    <a:pt x="1749037" y="4790892"/>
                  </a:lnTo>
                  <a:lnTo>
                    <a:pt x="1748326" y="4791377"/>
                  </a:lnTo>
                  <a:close/>
                </a:path>
                <a:path w="4149725" h="7351395">
                  <a:moveTo>
                    <a:pt x="1724332" y="4868201"/>
                  </a:moveTo>
                  <a:lnTo>
                    <a:pt x="1718697" y="4868463"/>
                  </a:lnTo>
                  <a:lnTo>
                    <a:pt x="1710342" y="4865385"/>
                  </a:lnTo>
                  <a:lnTo>
                    <a:pt x="1707510" y="4861066"/>
                  </a:lnTo>
                  <a:lnTo>
                    <a:pt x="1702223" y="4847157"/>
                  </a:lnTo>
                  <a:lnTo>
                    <a:pt x="1703909" y="4834586"/>
                  </a:lnTo>
                  <a:lnTo>
                    <a:pt x="1733242" y="4801463"/>
                  </a:lnTo>
                  <a:lnTo>
                    <a:pt x="1748326" y="4791377"/>
                  </a:lnTo>
                  <a:lnTo>
                    <a:pt x="1750928" y="4809083"/>
                  </a:lnTo>
                  <a:lnTo>
                    <a:pt x="1751901" y="4817951"/>
                  </a:lnTo>
                  <a:lnTo>
                    <a:pt x="1752232" y="4826838"/>
                  </a:lnTo>
                  <a:lnTo>
                    <a:pt x="1751565" y="4841271"/>
                  </a:lnTo>
                  <a:lnTo>
                    <a:pt x="1748277" y="4854276"/>
                  </a:lnTo>
                  <a:lnTo>
                    <a:pt x="1739991" y="4863902"/>
                  </a:lnTo>
                  <a:lnTo>
                    <a:pt x="1724332" y="4868201"/>
                  </a:lnTo>
                  <a:close/>
                </a:path>
                <a:path w="4149725" h="7351395">
                  <a:moveTo>
                    <a:pt x="1142093" y="1123876"/>
                  </a:moveTo>
                  <a:lnTo>
                    <a:pt x="1132043" y="1120373"/>
                  </a:lnTo>
                  <a:lnTo>
                    <a:pt x="1125574" y="1114723"/>
                  </a:lnTo>
                  <a:lnTo>
                    <a:pt x="1120132" y="1107441"/>
                  </a:lnTo>
                  <a:lnTo>
                    <a:pt x="1115136" y="1099443"/>
                  </a:lnTo>
                  <a:lnTo>
                    <a:pt x="1110010" y="1091649"/>
                  </a:lnTo>
                  <a:lnTo>
                    <a:pt x="1118135" y="1086703"/>
                  </a:lnTo>
                  <a:lnTo>
                    <a:pt x="1126378" y="1081362"/>
                  </a:lnTo>
                  <a:lnTo>
                    <a:pt x="1134229" y="1077488"/>
                  </a:lnTo>
                  <a:lnTo>
                    <a:pt x="1159711" y="1105264"/>
                  </a:lnTo>
                  <a:lnTo>
                    <a:pt x="1157360" y="1115626"/>
                  </a:lnTo>
                  <a:lnTo>
                    <a:pt x="1151009" y="1122062"/>
                  </a:lnTo>
                  <a:lnTo>
                    <a:pt x="1142093" y="1123876"/>
                  </a:lnTo>
                  <a:close/>
                </a:path>
                <a:path w="4149725" h="7351395">
                  <a:moveTo>
                    <a:pt x="1915283" y="6115802"/>
                  </a:moveTo>
                  <a:lnTo>
                    <a:pt x="1907214" y="6116473"/>
                  </a:lnTo>
                  <a:lnTo>
                    <a:pt x="1901082" y="6113135"/>
                  </a:lnTo>
                  <a:lnTo>
                    <a:pt x="1895515" y="6106609"/>
                  </a:lnTo>
                  <a:lnTo>
                    <a:pt x="1890193" y="6098677"/>
                  </a:lnTo>
                  <a:lnTo>
                    <a:pt x="1884798" y="6091122"/>
                  </a:lnTo>
                  <a:lnTo>
                    <a:pt x="1890175" y="6083846"/>
                  </a:lnTo>
                  <a:lnTo>
                    <a:pt x="1895517" y="6076058"/>
                  </a:lnTo>
                  <a:lnTo>
                    <a:pt x="1900956" y="6069769"/>
                  </a:lnTo>
                  <a:lnTo>
                    <a:pt x="1906618" y="6066990"/>
                  </a:lnTo>
                  <a:lnTo>
                    <a:pt x="1920847" y="6068673"/>
                  </a:lnTo>
                  <a:lnTo>
                    <a:pt x="1931504" y="6075242"/>
                  </a:lnTo>
                  <a:lnTo>
                    <a:pt x="1937176" y="6086134"/>
                  </a:lnTo>
                  <a:lnTo>
                    <a:pt x="1936449" y="6100786"/>
                  </a:lnTo>
                  <a:lnTo>
                    <a:pt x="1932266" y="6106765"/>
                  </a:lnTo>
                  <a:lnTo>
                    <a:pt x="1924422" y="6112168"/>
                  </a:lnTo>
                  <a:lnTo>
                    <a:pt x="1915283" y="6115802"/>
                  </a:lnTo>
                  <a:close/>
                </a:path>
                <a:path w="4149725" h="7351395">
                  <a:moveTo>
                    <a:pt x="1231738" y="1746717"/>
                  </a:moveTo>
                  <a:lnTo>
                    <a:pt x="1219492" y="1744323"/>
                  </a:lnTo>
                  <a:lnTo>
                    <a:pt x="1209059" y="1736697"/>
                  </a:lnTo>
                  <a:lnTo>
                    <a:pt x="1201137" y="1723952"/>
                  </a:lnTo>
                  <a:lnTo>
                    <a:pt x="1204133" y="1715140"/>
                  </a:lnTo>
                  <a:lnTo>
                    <a:pt x="1206920" y="1705919"/>
                  </a:lnTo>
                  <a:lnTo>
                    <a:pt x="1210381" y="1697865"/>
                  </a:lnTo>
                  <a:lnTo>
                    <a:pt x="1215395" y="1692558"/>
                  </a:lnTo>
                  <a:lnTo>
                    <a:pt x="1229779" y="1688281"/>
                  </a:lnTo>
                  <a:lnTo>
                    <a:pt x="1241993" y="1691387"/>
                  </a:lnTo>
                  <a:lnTo>
                    <a:pt x="1251403" y="1700246"/>
                  </a:lnTo>
                  <a:lnTo>
                    <a:pt x="1257377" y="1713223"/>
                  </a:lnTo>
                  <a:lnTo>
                    <a:pt x="1257547" y="1721279"/>
                  </a:lnTo>
                  <a:lnTo>
                    <a:pt x="1254963" y="1730645"/>
                  </a:lnTo>
                  <a:lnTo>
                    <a:pt x="1250516" y="1738936"/>
                  </a:lnTo>
                  <a:lnTo>
                    <a:pt x="1245099" y="1743769"/>
                  </a:lnTo>
                  <a:lnTo>
                    <a:pt x="1231738" y="1746717"/>
                  </a:lnTo>
                  <a:close/>
                </a:path>
                <a:path w="4149725" h="7351395">
                  <a:moveTo>
                    <a:pt x="1516872" y="3609536"/>
                  </a:moveTo>
                  <a:lnTo>
                    <a:pt x="1509567" y="3608695"/>
                  </a:lnTo>
                  <a:lnTo>
                    <a:pt x="1503820" y="3603962"/>
                  </a:lnTo>
                  <a:lnTo>
                    <a:pt x="1499240" y="3596580"/>
                  </a:lnTo>
                  <a:lnTo>
                    <a:pt x="1495166" y="3588024"/>
                  </a:lnTo>
                  <a:lnTo>
                    <a:pt x="1490941" y="3579767"/>
                  </a:lnTo>
                  <a:lnTo>
                    <a:pt x="1497900" y="3573695"/>
                  </a:lnTo>
                  <a:lnTo>
                    <a:pt x="1504927" y="3567141"/>
                  </a:lnTo>
                  <a:lnTo>
                    <a:pt x="1511747" y="3562088"/>
                  </a:lnTo>
                  <a:lnTo>
                    <a:pt x="1518084" y="3560516"/>
                  </a:lnTo>
                  <a:lnTo>
                    <a:pt x="1531309" y="3564742"/>
                  </a:lnTo>
                  <a:lnTo>
                    <a:pt x="1540439" y="3572876"/>
                  </a:lnTo>
                  <a:lnTo>
                    <a:pt x="1543796" y="3584316"/>
                  </a:lnTo>
                  <a:lnTo>
                    <a:pt x="1539699" y="3598459"/>
                  </a:lnTo>
                  <a:lnTo>
                    <a:pt x="1534361" y="3603622"/>
                  </a:lnTo>
                  <a:lnTo>
                    <a:pt x="1525944" y="3607580"/>
                  </a:lnTo>
                  <a:lnTo>
                    <a:pt x="1516872" y="3609536"/>
                  </a:lnTo>
                  <a:close/>
                </a:path>
                <a:path w="4149725" h="7351395">
                  <a:moveTo>
                    <a:pt x="2047083" y="6960442"/>
                  </a:moveTo>
                  <a:lnTo>
                    <a:pt x="2039858" y="6959785"/>
                  </a:lnTo>
                  <a:lnTo>
                    <a:pt x="2033973" y="6954884"/>
                  </a:lnTo>
                  <a:lnTo>
                    <a:pt x="2029313" y="6947275"/>
                  </a:lnTo>
                  <a:lnTo>
                    <a:pt x="2025203" y="6938461"/>
                  </a:lnTo>
                  <a:lnTo>
                    <a:pt x="2020965" y="6929946"/>
                  </a:lnTo>
                  <a:lnTo>
                    <a:pt x="2028180" y="6923403"/>
                  </a:lnTo>
                  <a:lnTo>
                    <a:pt x="2035451" y="6916346"/>
                  </a:lnTo>
                  <a:lnTo>
                    <a:pt x="2042543" y="6910870"/>
                  </a:lnTo>
                  <a:lnTo>
                    <a:pt x="2049220" y="6909071"/>
                  </a:lnTo>
                  <a:lnTo>
                    <a:pt x="2062929" y="6913377"/>
                  </a:lnTo>
                  <a:lnTo>
                    <a:pt x="2071733" y="6922002"/>
                  </a:lnTo>
                  <a:lnTo>
                    <a:pt x="2074522" y="6933931"/>
                  </a:lnTo>
                  <a:lnTo>
                    <a:pt x="2070185" y="6948151"/>
                  </a:lnTo>
                  <a:lnTo>
                    <a:pt x="2064680" y="6953700"/>
                  </a:lnTo>
                  <a:lnTo>
                    <a:pt x="2056168" y="6958106"/>
                  </a:lnTo>
                  <a:lnTo>
                    <a:pt x="2047083" y="6960442"/>
                  </a:lnTo>
                  <a:close/>
                </a:path>
                <a:path w="4149725" h="7351395">
                  <a:moveTo>
                    <a:pt x="2018109" y="6757053"/>
                  </a:moveTo>
                  <a:lnTo>
                    <a:pt x="2004348" y="6753259"/>
                  </a:lnTo>
                  <a:lnTo>
                    <a:pt x="1998962" y="6748128"/>
                  </a:lnTo>
                  <a:lnTo>
                    <a:pt x="1994596" y="6740092"/>
                  </a:lnTo>
                  <a:lnTo>
                    <a:pt x="1992185" y="6731446"/>
                  </a:lnTo>
                  <a:lnTo>
                    <a:pt x="1992665" y="6724485"/>
                  </a:lnTo>
                  <a:lnTo>
                    <a:pt x="1997168" y="6718799"/>
                  </a:lnTo>
                  <a:lnTo>
                    <a:pt x="2004319" y="6714223"/>
                  </a:lnTo>
                  <a:lnTo>
                    <a:pt x="2012642" y="6710139"/>
                  </a:lnTo>
                  <a:lnTo>
                    <a:pt x="2020663" y="6705928"/>
                  </a:lnTo>
                  <a:lnTo>
                    <a:pt x="2026659" y="6712467"/>
                  </a:lnTo>
                  <a:lnTo>
                    <a:pt x="2033111" y="6719020"/>
                  </a:lnTo>
                  <a:lnTo>
                    <a:pt x="2038172" y="6725465"/>
                  </a:lnTo>
                  <a:lnTo>
                    <a:pt x="2039992" y="6731680"/>
                  </a:lnTo>
                  <a:lnTo>
                    <a:pt x="2036617" y="6744917"/>
                  </a:lnTo>
                  <a:lnTo>
                    <a:pt x="2029094" y="6753824"/>
                  </a:lnTo>
                  <a:lnTo>
                    <a:pt x="2018109" y="6757053"/>
                  </a:lnTo>
                  <a:close/>
                </a:path>
                <a:path w="4149725" h="7351395">
                  <a:moveTo>
                    <a:pt x="1781602" y="4549863"/>
                  </a:moveTo>
                  <a:lnTo>
                    <a:pt x="1772732" y="4549685"/>
                  </a:lnTo>
                  <a:lnTo>
                    <a:pt x="1765698" y="4545267"/>
                  </a:lnTo>
                  <a:lnTo>
                    <a:pt x="1761437" y="4536387"/>
                  </a:lnTo>
                  <a:lnTo>
                    <a:pt x="1761095" y="4527926"/>
                  </a:lnTo>
                  <a:lnTo>
                    <a:pt x="1763028" y="4518468"/>
                  </a:lnTo>
                  <a:lnTo>
                    <a:pt x="1766689" y="4510222"/>
                  </a:lnTo>
                  <a:lnTo>
                    <a:pt x="1771532" y="4505397"/>
                  </a:lnTo>
                  <a:lnTo>
                    <a:pt x="1778644" y="4504544"/>
                  </a:lnTo>
                  <a:lnTo>
                    <a:pt x="1787079" y="4506582"/>
                  </a:lnTo>
                  <a:lnTo>
                    <a:pt x="1796103" y="4509894"/>
                  </a:lnTo>
                  <a:lnTo>
                    <a:pt x="1804980" y="4512864"/>
                  </a:lnTo>
                  <a:lnTo>
                    <a:pt x="1791371" y="4546020"/>
                  </a:lnTo>
                  <a:lnTo>
                    <a:pt x="1781602" y="4549863"/>
                  </a:lnTo>
                  <a:close/>
                </a:path>
                <a:path w="4149725" h="7351395">
                  <a:moveTo>
                    <a:pt x="1995370" y="6545513"/>
                  </a:moveTo>
                  <a:lnTo>
                    <a:pt x="1981603" y="6543798"/>
                  </a:lnTo>
                  <a:lnTo>
                    <a:pt x="1970934" y="6537517"/>
                  </a:lnTo>
                  <a:lnTo>
                    <a:pt x="1964805" y="6527099"/>
                  </a:lnTo>
                  <a:lnTo>
                    <a:pt x="1964659" y="6512973"/>
                  </a:lnTo>
                  <a:lnTo>
                    <a:pt x="1968530" y="6507342"/>
                  </a:lnTo>
                  <a:lnTo>
                    <a:pt x="1976270" y="6502206"/>
                  </a:lnTo>
                  <a:lnTo>
                    <a:pt x="1985529" y="6498633"/>
                  </a:lnTo>
                  <a:lnTo>
                    <a:pt x="1993958" y="6497691"/>
                  </a:lnTo>
                  <a:lnTo>
                    <a:pt x="1999511" y="6500583"/>
                  </a:lnTo>
                  <a:lnTo>
                    <a:pt x="2004738" y="6506783"/>
                  </a:lnTo>
                  <a:lnTo>
                    <a:pt x="2009833" y="6514426"/>
                  </a:lnTo>
                  <a:lnTo>
                    <a:pt x="2014993" y="6521642"/>
                  </a:lnTo>
                  <a:lnTo>
                    <a:pt x="2010134" y="6528869"/>
                  </a:lnTo>
                  <a:lnTo>
                    <a:pt x="2005314" y="6536601"/>
                  </a:lnTo>
                  <a:lnTo>
                    <a:pt x="2000429" y="6542822"/>
                  </a:lnTo>
                  <a:lnTo>
                    <a:pt x="1995370" y="6545513"/>
                  </a:lnTo>
                  <a:close/>
                </a:path>
                <a:path w="4149725" h="7351395">
                  <a:moveTo>
                    <a:pt x="1501862" y="3406048"/>
                  </a:moveTo>
                  <a:lnTo>
                    <a:pt x="1486957" y="3404909"/>
                  </a:lnTo>
                  <a:lnTo>
                    <a:pt x="1477069" y="3400611"/>
                  </a:lnTo>
                  <a:lnTo>
                    <a:pt x="1470981" y="3393826"/>
                  </a:lnTo>
                  <a:lnTo>
                    <a:pt x="1469348" y="3385185"/>
                  </a:lnTo>
                  <a:lnTo>
                    <a:pt x="1472826" y="3375318"/>
                  </a:lnTo>
                  <a:lnTo>
                    <a:pt x="1478395" y="3368809"/>
                  </a:lnTo>
                  <a:lnTo>
                    <a:pt x="1485663" y="3363323"/>
                  </a:lnTo>
                  <a:lnTo>
                    <a:pt x="1493669" y="3358280"/>
                  </a:lnTo>
                  <a:lnTo>
                    <a:pt x="1501451" y="3353101"/>
                  </a:lnTo>
                  <a:lnTo>
                    <a:pt x="1508123" y="3359497"/>
                  </a:lnTo>
                  <a:lnTo>
                    <a:pt x="1515273" y="3365899"/>
                  </a:lnTo>
                  <a:lnTo>
                    <a:pt x="1520971" y="3372304"/>
                  </a:lnTo>
                  <a:lnTo>
                    <a:pt x="1523285" y="3378708"/>
                  </a:lnTo>
                  <a:lnTo>
                    <a:pt x="1520665" y="3392439"/>
                  </a:lnTo>
                  <a:lnTo>
                    <a:pt x="1513311" y="3401722"/>
                  </a:lnTo>
                  <a:lnTo>
                    <a:pt x="1501862" y="3406048"/>
                  </a:lnTo>
                  <a:close/>
                </a:path>
                <a:path w="4149725" h="7351395">
                  <a:moveTo>
                    <a:pt x="1197896" y="1539037"/>
                  </a:moveTo>
                  <a:lnTo>
                    <a:pt x="1190587" y="1533957"/>
                  </a:lnTo>
                  <a:lnTo>
                    <a:pt x="1182812" y="1528922"/>
                  </a:lnTo>
                  <a:lnTo>
                    <a:pt x="1176488" y="1523730"/>
                  </a:lnTo>
                  <a:lnTo>
                    <a:pt x="1173533" y="1518175"/>
                  </a:lnTo>
                  <a:lnTo>
                    <a:pt x="1174602" y="1504201"/>
                  </a:lnTo>
                  <a:lnTo>
                    <a:pt x="1180721" y="1493942"/>
                  </a:lnTo>
                  <a:lnTo>
                    <a:pt x="1191250" y="1488715"/>
                  </a:lnTo>
                  <a:lnTo>
                    <a:pt x="1205548" y="1489835"/>
                  </a:lnTo>
                  <a:lnTo>
                    <a:pt x="1211699" y="1493965"/>
                  </a:lnTo>
                  <a:lnTo>
                    <a:pt x="1217203" y="1501404"/>
                  </a:lnTo>
                  <a:lnTo>
                    <a:pt x="1221015" y="1510134"/>
                  </a:lnTo>
                  <a:lnTo>
                    <a:pt x="1222087" y="1518137"/>
                  </a:lnTo>
                  <a:lnTo>
                    <a:pt x="1219220" y="1523659"/>
                  </a:lnTo>
                  <a:lnTo>
                    <a:pt x="1212956" y="1528867"/>
                  </a:lnTo>
                  <a:lnTo>
                    <a:pt x="1205210" y="1533936"/>
                  </a:lnTo>
                  <a:lnTo>
                    <a:pt x="1197896" y="1539037"/>
                  </a:lnTo>
                  <a:close/>
                </a:path>
                <a:path w="4149725" h="7351395">
                  <a:moveTo>
                    <a:pt x="1169158" y="1332220"/>
                  </a:moveTo>
                  <a:lnTo>
                    <a:pt x="1154465" y="1328247"/>
                  </a:lnTo>
                  <a:lnTo>
                    <a:pt x="1148701" y="1322807"/>
                  </a:lnTo>
                  <a:lnTo>
                    <a:pt x="1144035" y="1314290"/>
                  </a:lnTo>
                  <a:lnTo>
                    <a:pt x="1141447" y="1305105"/>
                  </a:lnTo>
                  <a:lnTo>
                    <a:pt x="1141918" y="1297662"/>
                  </a:lnTo>
                  <a:lnTo>
                    <a:pt x="1146638" y="1291516"/>
                  </a:lnTo>
                  <a:lnTo>
                    <a:pt x="1154163" y="1286515"/>
                  </a:lnTo>
                  <a:lnTo>
                    <a:pt x="1162933" y="1282017"/>
                  </a:lnTo>
                  <a:lnTo>
                    <a:pt x="1171386" y="1277383"/>
                  </a:lnTo>
                  <a:lnTo>
                    <a:pt x="1177666" y="1284320"/>
                  </a:lnTo>
                  <a:lnTo>
                    <a:pt x="1184428" y="1291287"/>
                  </a:lnTo>
                  <a:lnTo>
                    <a:pt x="1189756" y="1298176"/>
                  </a:lnTo>
                  <a:lnTo>
                    <a:pt x="1191735" y="1304880"/>
                  </a:lnTo>
                  <a:lnTo>
                    <a:pt x="1188429" y="1318969"/>
                  </a:lnTo>
                  <a:lnTo>
                    <a:pt x="1180691" y="1328605"/>
                  </a:lnTo>
                  <a:lnTo>
                    <a:pt x="1169158" y="1332220"/>
                  </a:lnTo>
                  <a:close/>
                </a:path>
                <a:path w="4149725" h="7351395">
                  <a:moveTo>
                    <a:pt x="1118107" y="916676"/>
                  </a:moveTo>
                  <a:lnTo>
                    <a:pt x="1109093" y="914039"/>
                  </a:lnTo>
                  <a:lnTo>
                    <a:pt x="1099907" y="911595"/>
                  </a:lnTo>
                  <a:lnTo>
                    <a:pt x="1091302" y="908493"/>
                  </a:lnTo>
                  <a:lnTo>
                    <a:pt x="1084030" y="903882"/>
                  </a:lnTo>
                  <a:lnTo>
                    <a:pt x="1078068" y="895352"/>
                  </a:lnTo>
                  <a:lnTo>
                    <a:pt x="1077592" y="886482"/>
                  </a:lnTo>
                  <a:lnTo>
                    <a:pt x="1082277" y="878822"/>
                  </a:lnTo>
                  <a:lnTo>
                    <a:pt x="1091800" y="873920"/>
                  </a:lnTo>
                  <a:lnTo>
                    <a:pt x="1100622" y="873150"/>
                  </a:lnTo>
                  <a:lnTo>
                    <a:pt x="1110429" y="874574"/>
                  </a:lnTo>
                  <a:lnTo>
                    <a:pt x="1119169" y="877867"/>
                  </a:lnTo>
                  <a:lnTo>
                    <a:pt x="1124792" y="882701"/>
                  </a:lnTo>
                  <a:lnTo>
                    <a:pt x="1126018" y="889412"/>
                  </a:lnTo>
                  <a:lnTo>
                    <a:pt x="1124170" y="898019"/>
                  </a:lnTo>
                  <a:lnTo>
                    <a:pt x="1120962" y="907461"/>
                  </a:lnTo>
                  <a:lnTo>
                    <a:pt x="1118107" y="916676"/>
                  </a:lnTo>
                  <a:close/>
                </a:path>
                <a:path w="4149725" h="7351395">
                  <a:moveTo>
                    <a:pt x="1563819" y="3821879"/>
                  </a:moveTo>
                  <a:lnTo>
                    <a:pt x="1552696" y="3820734"/>
                  </a:lnTo>
                  <a:lnTo>
                    <a:pt x="1547199" y="3819236"/>
                  </a:lnTo>
                  <a:lnTo>
                    <a:pt x="1543152" y="3812457"/>
                  </a:lnTo>
                  <a:lnTo>
                    <a:pt x="1538437" y="3808020"/>
                  </a:lnTo>
                  <a:lnTo>
                    <a:pt x="1552775" y="3797668"/>
                  </a:lnTo>
                  <a:lnTo>
                    <a:pt x="1560105" y="3792826"/>
                  </a:lnTo>
                  <a:lnTo>
                    <a:pt x="1567761" y="3788674"/>
                  </a:lnTo>
                  <a:lnTo>
                    <a:pt x="1569999" y="3787619"/>
                  </a:lnTo>
                  <a:lnTo>
                    <a:pt x="1581248" y="3796995"/>
                  </a:lnTo>
                  <a:lnTo>
                    <a:pt x="1580980" y="3801096"/>
                  </a:lnTo>
                  <a:lnTo>
                    <a:pt x="1578405" y="3811796"/>
                  </a:lnTo>
                  <a:lnTo>
                    <a:pt x="1572536" y="3818812"/>
                  </a:lnTo>
                  <a:lnTo>
                    <a:pt x="1563819" y="3821879"/>
                  </a:lnTo>
                  <a:close/>
                </a:path>
                <a:path w="4149725" h="7351395">
                  <a:moveTo>
                    <a:pt x="1653166" y="3711368"/>
                  </a:moveTo>
                  <a:lnTo>
                    <a:pt x="1647499" y="3709071"/>
                  </a:lnTo>
                  <a:lnTo>
                    <a:pt x="1641808" y="3703407"/>
                  </a:lnTo>
                  <a:lnTo>
                    <a:pt x="1636103" y="3696270"/>
                  </a:lnTo>
                  <a:lnTo>
                    <a:pt x="1630394" y="3689552"/>
                  </a:lnTo>
                  <a:lnTo>
                    <a:pt x="1634457" y="3681681"/>
                  </a:lnTo>
                  <a:lnTo>
                    <a:pt x="1638407" y="3673318"/>
                  </a:lnTo>
                  <a:lnTo>
                    <a:pt x="1642643" y="3666424"/>
                  </a:lnTo>
                  <a:lnTo>
                    <a:pt x="1647560" y="3662961"/>
                  </a:lnTo>
                  <a:lnTo>
                    <a:pt x="1661936" y="3662706"/>
                  </a:lnTo>
                  <a:lnTo>
                    <a:pt x="1673012" y="3667888"/>
                  </a:lnTo>
                  <a:lnTo>
                    <a:pt x="1679439" y="3678048"/>
                  </a:lnTo>
                  <a:lnTo>
                    <a:pt x="1679866" y="3692725"/>
                  </a:lnTo>
                  <a:lnTo>
                    <a:pt x="1676392" y="3699046"/>
                  </a:lnTo>
                  <a:lnTo>
                    <a:pt x="1669475" y="3705061"/>
                  </a:lnTo>
                  <a:lnTo>
                    <a:pt x="1661079" y="3709569"/>
                  </a:lnTo>
                  <a:lnTo>
                    <a:pt x="1653166" y="3711368"/>
                  </a:lnTo>
                  <a:close/>
                </a:path>
                <a:path w="4149725" h="7351395">
                  <a:moveTo>
                    <a:pt x="1683482" y="3918147"/>
                  </a:moveTo>
                  <a:lnTo>
                    <a:pt x="1676570" y="3918633"/>
                  </a:lnTo>
                  <a:lnTo>
                    <a:pt x="1670995" y="3914344"/>
                  </a:lnTo>
                  <a:lnTo>
                    <a:pt x="1666481" y="3906620"/>
                  </a:lnTo>
                  <a:lnTo>
                    <a:pt x="1662444" y="3897377"/>
                  </a:lnTo>
                  <a:lnTo>
                    <a:pt x="1658299" y="3888531"/>
                  </a:lnTo>
                  <a:lnTo>
                    <a:pt x="1662678" y="3877941"/>
                  </a:lnTo>
                  <a:lnTo>
                    <a:pt x="1669266" y="3871419"/>
                  </a:lnTo>
                  <a:lnTo>
                    <a:pt x="1677598" y="3869679"/>
                  </a:lnTo>
                  <a:lnTo>
                    <a:pt x="1687212" y="3873434"/>
                  </a:lnTo>
                  <a:lnTo>
                    <a:pt x="1693543" y="3879369"/>
                  </a:lnTo>
                  <a:lnTo>
                    <a:pt x="1698733" y="3887017"/>
                  </a:lnTo>
                  <a:lnTo>
                    <a:pt x="1703425" y="3895404"/>
                  </a:lnTo>
                  <a:lnTo>
                    <a:pt x="1708262" y="3903554"/>
                  </a:lnTo>
                  <a:lnTo>
                    <a:pt x="1699928" y="3908642"/>
                  </a:lnTo>
                  <a:lnTo>
                    <a:pt x="1691468" y="3914162"/>
                  </a:lnTo>
                  <a:lnTo>
                    <a:pt x="1683482" y="3918147"/>
                  </a:lnTo>
                  <a:close/>
                </a:path>
                <a:path w="4149725" h="7351395">
                  <a:moveTo>
                    <a:pt x="1608168" y="3499830"/>
                  </a:moveTo>
                  <a:lnTo>
                    <a:pt x="1604584" y="3496002"/>
                  </a:lnTo>
                  <a:lnTo>
                    <a:pt x="1601034" y="3492127"/>
                  </a:lnTo>
                  <a:lnTo>
                    <a:pt x="1597451" y="3488299"/>
                  </a:lnTo>
                  <a:lnTo>
                    <a:pt x="1600479" y="3473535"/>
                  </a:lnTo>
                  <a:lnTo>
                    <a:pt x="1606228" y="3478225"/>
                  </a:lnTo>
                  <a:lnTo>
                    <a:pt x="1612452" y="3482508"/>
                  </a:lnTo>
                  <a:lnTo>
                    <a:pt x="1617876" y="3488822"/>
                  </a:lnTo>
                  <a:lnTo>
                    <a:pt x="1611383" y="3495763"/>
                  </a:lnTo>
                  <a:lnTo>
                    <a:pt x="1608168" y="3499830"/>
                  </a:lnTo>
                  <a:close/>
                </a:path>
                <a:path w="4149725" h="7351395">
                  <a:moveTo>
                    <a:pt x="1727333" y="4119906"/>
                  </a:moveTo>
                  <a:lnTo>
                    <a:pt x="1693551" y="4104764"/>
                  </a:lnTo>
                  <a:lnTo>
                    <a:pt x="1695111" y="4096156"/>
                  </a:lnTo>
                  <a:lnTo>
                    <a:pt x="1697965" y="4086785"/>
                  </a:lnTo>
                  <a:lnTo>
                    <a:pt x="1700477" y="4077608"/>
                  </a:lnTo>
                  <a:lnTo>
                    <a:pt x="1709426" y="4080039"/>
                  </a:lnTo>
                  <a:lnTo>
                    <a:pt x="1718540" y="4082281"/>
                  </a:lnTo>
                  <a:lnTo>
                    <a:pt x="1727059" y="4085191"/>
                  </a:lnTo>
                  <a:lnTo>
                    <a:pt x="1734225" y="4089626"/>
                  </a:lnTo>
                  <a:lnTo>
                    <a:pt x="1740112" y="4098005"/>
                  </a:lnTo>
                  <a:lnTo>
                    <a:pt x="1740731" y="4106901"/>
                  </a:lnTo>
                  <a:lnTo>
                    <a:pt x="1736375" y="4114729"/>
                  </a:lnTo>
                  <a:lnTo>
                    <a:pt x="1727333" y="4119906"/>
                  </a:lnTo>
                  <a:close/>
                </a:path>
                <a:path w="4149725" h="7351395">
                  <a:moveTo>
                    <a:pt x="2079207" y="6419168"/>
                  </a:moveTo>
                  <a:lnTo>
                    <a:pt x="2071876" y="6418619"/>
                  </a:lnTo>
                  <a:lnTo>
                    <a:pt x="2065980" y="6413762"/>
                  </a:lnTo>
                  <a:lnTo>
                    <a:pt x="2061306" y="6406082"/>
                  </a:lnTo>
                  <a:lnTo>
                    <a:pt x="2057175" y="6397151"/>
                  </a:lnTo>
                  <a:lnTo>
                    <a:pt x="2052904" y="6388545"/>
                  </a:lnTo>
                  <a:lnTo>
                    <a:pt x="2059877" y="6382068"/>
                  </a:lnTo>
                  <a:lnTo>
                    <a:pt x="2066881" y="6375097"/>
                  </a:lnTo>
                  <a:lnTo>
                    <a:pt x="2073737" y="6369656"/>
                  </a:lnTo>
                  <a:lnTo>
                    <a:pt x="2080264" y="6367769"/>
                  </a:lnTo>
                  <a:lnTo>
                    <a:pt x="2094265" y="6371685"/>
                  </a:lnTo>
                  <a:lnTo>
                    <a:pt x="2103558" y="6379940"/>
                  </a:lnTo>
                  <a:lnTo>
                    <a:pt x="2106766" y="6391736"/>
                  </a:lnTo>
                  <a:lnTo>
                    <a:pt x="2102506" y="6406275"/>
                  </a:lnTo>
                  <a:lnTo>
                    <a:pt x="2096955" y="6412017"/>
                  </a:lnTo>
                  <a:lnTo>
                    <a:pt x="2088377" y="6416641"/>
                  </a:lnTo>
                  <a:lnTo>
                    <a:pt x="2079207" y="6419168"/>
                  </a:lnTo>
                  <a:close/>
                </a:path>
                <a:path w="4149725" h="7351395">
                  <a:moveTo>
                    <a:pt x="1743126" y="4327785"/>
                  </a:moveTo>
                  <a:lnTo>
                    <a:pt x="1736791" y="4319625"/>
                  </a:lnTo>
                  <a:lnTo>
                    <a:pt x="1732395" y="4315635"/>
                  </a:lnTo>
                  <a:lnTo>
                    <a:pt x="1745022" y="4306561"/>
                  </a:lnTo>
                  <a:lnTo>
                    <a:pt x="1751491" y="4302354"/>
                  </a:lnTo>
                  <a:lnTo>
                    <a:pt x="1758263" y="4298820"/>
                  </a:lnTo>
                  <a:lnTo>
                    <a:pt x="1760588" y="4297793"/>
                  </a:lnTo>
                  <a:lnTo>
                    <a:pt x="1766778" y="4305560"/>
                  </a:lnTo>
                  <a:lnTo>
                    <a:pt x="1771171" y="4309262"/>
                  </a:lnTo>
                  <a:lnTo>
                    <a:pt x="1758464" y="4318653"/>
                  </a:lnTo>
                  <a:lnTo>
                    <a:pt x="1751950" y="4323046"/>
                  </a:lnTo>
                  <a:lnTo>
                    <a:pt x="1745128" y="4326808"/>
                  </a:lnTo>
                  <a:lnTo>
                    <a:pt x="1743126" y="4327785"/>
                  </a:lnTo>
                  <a:close/>
                </a:path>
                <a:path w="4149725" h="7351395">
                  <a:moveTo>
                    <a:pt x="1410592" y="3527681"/>
                  </a:moveTo>
                  <a:lnTo>
                    <a:pt x="1405515" y="3526490"/>
                  </a:lnTo>
                  <a:lnTo>
                    <a:pt x="1396555" y="3526156"/>
                  </a:lnTo>
                  <a:lnTo>
                    <a:pt x="1394867" y="3518303"/>
                  </a:lnTo>
                  <a:lnTo>
                    <a:pt x="1397325" y="3511788"/>
                  </a:lnTo>
                  <a:lnTo>
                    <a:pt x="1398387" y="3505615"/>
                  </a:lnTo>
                  <a:lnTo>
                    <a:pt x="1403451" y="3506726"/>
                  </a:lnTo>
                  <a:lnTo>
                    <a:pt x="1412464" y="3507134"/>
                  </a:lnTo>
                  <a:lnTo>
                    <a:pt x="1413984" y="3514972"/>
                  </a:lnTo>
                  <a:lnTo>
                    <a:pt x="1411607" y="3521475"/>
                  </a:lnTo>
                  <a:lnTo>
                    <a:pt x="1410592" y="3527681"/>
                  </a:lnTo>
                  <a:close/>
                </a:path>
                <a:path w="4149725" h="7351395">
                  <a:moveTo>
                    <a:pt x="2047506" y="6214046"/>
                  </a:moveTo>
                  <a:lnTo>
                    <a:pt x="2040154" y="6213530"/>
                  </a:lnTo>
                  <a:lnTo>
                    <a:pt x="2034077" y="6208729"/>
                  </a:lnTo>
                  <a:lnTo>
                    <a:pt x="2029184" y="6201149"/>
                  </a:lnTo>
                  <a:lnTo>
                    <a:pt x="2024820" y="6192336"/>
                  </a:lnTo>
                  <a:lnTo>
                    <a:pt x="2020331" y="6183838"/>
                  </a:lnTo>
                  <a:lnTo>
                    <a:pt x="2027246" y="6177491"/>
                  </a:lnTo>
                  <a:lnTo>
                    <a:pt x="2034195" y="6170666"/>
                  </a:lnTo>
                  <a:lnTo>
                    <a:pt x="2041034" y="6165318"/>
                  </a:lnTo>
                  <a:lnTo>
                    <a:pt x="2047620" y="6163404"/>
                  </a:lnTo>
                  <a:lnTo>
                    <a:pt x="2061648" y="6166963"/>
                  </a:lnTo>
                  <a:lnTo>
                    <a:pt x="2071137" y="6174919"/>
                  </a:lnTo>
                  <a:lnTo>
                    <a:pt x="2074617" y="6186559"/>
                  </a:lnTo>
                  <a:lnTo>
                    <a:pt x="2070616" y="6201172"/>
                  </a:lnTo>
                  <a:lnTo>
                    <a:pt x="2065195" y="6206876"/>
                  </a:lnTo>
                  <a:lnTo>
                    <a:pt x="2056672" y="6211497"/>
                  </a:lnTo>
                  <a:lnTo>
                    <a:pt x="2047506" y="6214046"/>
                  </a:lnTo>
                  <a:close/>
                </a:path>
                <a:path w="4149725" h="7351395">
                  <a:moveTo>
                    <a:pt x="1366371" y="1837740"/>
                  </a:moveTo>
                  <a:lnTo>
                    <a:pt x="1356300" y="1835962"/>
                  </a:lnTo>
                  <a:lnTo>
                    <a:pt x="1346929" y="1832010"/>
                  </a:lnTo>
                  <a:lnTo>
                    <a:pt x="1341410" y="1826816"/>
                  </a:lnTo>
                  <a:lnTo>
                    <a:pt x="1340556" y="1819359"/>
                  </a:lnTo>
                  <a:lnTo>
                    <a:pt x="1342834" y="1810445"/>
                  </a:lnTo>
                  <a:lnTo>
                    <a:pt x="1346495" y="1800886"/>
                  </a:lnTo>
                  <a:lnTo>
                    <a:pt x="1349790" y="1791498"/>
                  </a:lnTo>
                  <a:lnTo>
                    <a:pt x="1385971" y="1802388"/>
                  </a:lnTo>
                  <a:lnTo>
                    <a:pt x="1383682" y="1812061"/>
                  </a:lnTo>
                  <a:lnTo>
                    <a:pt x="1381597" y="1822079"/>
                  </a:lnTo>
                  <a:lnTo>
                    <a:pt x="1378705" y="1830756"/>
                  </a:lnTo>
                  <a:lnTo>
                    <a:pt x="1373990" y="1836407"/>
                  </a:lnTo>
                  <a:lnTo>
                    <a:pt x="1366371" y="1837740"/>
                  </a:lnTo>
                  <a:close/>
                </a:path>
                <a:path w="4149725" h="7351395">
                  <a:moveTo>
                    <a:pt x="1950762" y="6863304"/>
                  </a:moveTo>
                  <a:lnTo>
                    <a:pt x="1940837" y="6861693"/>
                  </a:lnTo>
                  <a:lnTo>
                    <a:pt x="1930491" y="6860298"/>
                  </a:lnTo>
                  <a:lnTo>
                    <a:pt x="1921600" y="6858031"/>
                  </a:lnTo>
                  <a:lnTo>
                    <a:pt x="1916042" y="6853800"/>
                  </a:lnTo>
                  <a:lnTo>
                    <a:pt x="1914655" y="6846541"/>
                  </a:lnTo>
                  <a:lnTo>
                    <a:pt x="1916377" y="6837450"/>
                  </a:lnTo>
                  <a:lnTo>
                    <a:pt x="1919463" y="6827555"/>
                  </a:lnTo>
                  <a:lnTo>
                    <a:pt x="1922173" y="6817882"/>
                  </a:lnTo>
                  <a:lnTo>
                    <a:pt x="1931632" y="6820143"/>
                  </a:lnTo>
                  <a:lnTo>
                    <a:pt x="1941299" y="6822166"/>
                  </a:lnTo>
                  <a:lnTo>
                    <a:pt x="1950298" y="6824938"/>
                  </a:lnTo>
                  <a:lnTo>
                    <a:pt x="1957756" y="6829446"/>
                  </a:lnTo>
                  <a:lnTo>
                    <a:pt x="1964082" y="6838203"/>
                  </a:lnTo>
                  <a:lnTo>
                    <a:pt x="1964615" y="6847220"/>
                  </a:lnTo>
                  <a:lnTo>
                    <a:pt x="1959970" y="6855815"/>
                  </a:lnTo>
                  <a:lnTo>
                    <a:pt x="1950762" y="6863304"/>
                  </a:lnTo>
                  <a:close/>
                </a:path>
                <a:path w="4149725" h="7351395">
                  <a:moveTo>
                    <a:pt x="1449277" y="3743804"/>
                  </a:moveTo>
                  <a:lnTo>
                    <a:pt x="1442152" y="3743357"/>
                  </a:lnTo>
                  <a:lnTo>
                    <a:pt x="1436302" y="3738420"/>
                  </a:lnTo>
                  <a:lnTo>
                    <a:pt x="1431720" y="3730674"/>
                  </a:lnTo>
                  <a:lnTo>
                    <a:pt x="1427703" y="3721675"/>
                  </a:lnTo>
                  <a:lnTo>
                    <a:pt x="1423547" y="3712977"/>
                  </a:lnTo>
                  <a:lnTo>
                    <a:pt x="1430376" y="3706374"/>
                  </a:lnTo>
                  <a:lnTo>
                    <a:pt x="1437241" y="3699252"/>
                  </a:lnTo>
                  <a:lnTo>
                    <a:pt x="1443976" y="3693674"/>
                  </a:lnTo>
                  <a:lnTo>
                    <a:pt x="1450413" y="3691698"/>
                  </a:lnTo>
                  <a:lnTo>
                    <a:pt x="1464592" y="3695547"/>
                  </a:lnTo>
                  <a:lnTo>
                    <a:pt x="1473817" y="3703842"/>
                  </a:lnTo>
                  <a:lnTo>
                    <a:pt x="1476851" y="3715710"/>
                  </a:lnTo>
                  <a:lnTo>
                    <a:pt x="1472459" y="3730278"/>
                  </a:lnTo>
                  <a:lnTo>
                    <a:pt x="1466871" y="3736206"/>
                  </a:lnTo>
                  <a:lnTo>
                    <a:pt x="1458330" y="3741067"/>
                  </a:lnTo>
                  <a:lnTo>
                    <a:pt x="1449277" y="3743804"/>
                  </a:lnTo>
                  <a:close/>
                </a:path>
                <a:path w="4149725" h="7351395">
                  <a:moveTo>
                    <a:pt x="1481002" y="3946281"/>
                  </a:moveTo>
                  <a:lnTo>
                    <a:pt x="1473913" y="3945790"/>
                  </a:lnTo>
                  <a:lnTo>
                    <a:pt x="1468091" y="3940838"/>
                  </a:lnTo>
                  <a:lnTo>
                    <a:pt x="1463538" y="3933108"/>
                  </a:lnTo>
                  <a:lnTo>
                    <a:pt x="1459545" y="3924142"/>
                  </a:lnTo>
                  <a:lnTo>
                    <a:pt x="1455401" y="3915478"/>
                  </a:lnTo>
                  <a:lnTo>
                    <a:pt x="1462159" y="3908893"/>
                  </a:lnTo>
                  <a:lnTo>
                    <a:pt x="1468974" y="3901798"/>
                  </a:lnTo>
                  <a:lnTo>
                    <a:pt x="1475651" y="3896255"/>
                  </a:lnTo>
                  <a:lnTo>
                    <a:pt x="1481997" y="3894324"/>
                  </a:lnTo>
                  <a:lnTo>
                    <a:pt x="1496076" y="3898271"/>
                  </a:lnTo>
                  <a:lnTo>
                    <a:pt x="1505305" y="3906582"/>
                  </a:lnTo>
                  <a:lnTo>
                    <a:pt x="1508413" y="3918416"/>
                  </a:lnTo>
                  <a:lnTo>
                    <a:pt x="1504131" y="3932931"/>
                  </a:lnTo>
                  <a:lnTo>
                    <a:pt x="1498574" y="3938793"/>
                  </a:lnTo>
                  <a:lnTo>
                    <a:pt x="1490044" y="3943596"/>
                  </a:lnTo>
                  <a:lnTo>
                    <a:pt x="1481002" y="3946281"/>
                  </a:lnTo>
                  <a:close/>
                </a:path>
                <a:path w="4149725" h="7351395">
                  <a:moveTo>
                    <a:pt x="1702834" y="6154835"/>
                  </a:moveTo>
                  <a:lnTo>
                    <a:pt x="1696832" y="6146417"/>
                  </a:lnTo>
                  <a:lnTo>
                    <a:pt x="1692457" y="6142299"/>
                  </a:lnTo>
                  <a:lnTo>
                    <a:pt x="1706301" y="6133552"/>
                  </a:lnTo>
                  <a:lnTo>
                    <a:pt x="1713347" y="6129504"/>
                  </a:lnTo>
                  <a:lnTo>
                    <a:pt x="1720667" y="6126151"/>
                  </a:lnTo>
                  <a:lnTo>
                    <a:pt x="1723132" y="6125226"/>
                  </a:lnTo>
                  <a:lnTo>
                    <a:pt x="1729122" y="6133564"/>
                  </a:lnTo>
                  <a:lnTo>
                    <a:pt x="1733491" y="6137641"/>
                  </a:lnTo>
                  <a:lnTo>
                    <a:pt x="1719651" y="6146450"/>
                  </a:lnTo>
                  <a:lnTo>
                    <a:pt x="1712597" y="6150530"/>
                  </a:lnTo>
                  <a:lnTo>
                    <a:pt x="1705259" y="6153916"/>
                  </a:lnTo>
                  <a:lnTo>
                    <a:pt x="1702834" y="6154835"/>
                  </a:lnTo>
                  <a:close/>
                </a:path>
                <a:path w="4149725" h="7351395">
                  <a:moveTo>
                    <a:pt x="1750630" y="6359344"/>
                  </a:moveTo>
                  <a:lnTo>
                    <a:pt x="1739544" y="6358438"/>
                  </a:lnTo>
                  <a:lnTo>
                    <a:pt x="1733851" y="6357012"/>
                  </a:lnTo>
                  <a:lnTo>
                    <a:pt x="1729440" y="6350290"/>
                  </a:lnTo>
                  <a:lnTo>
                    <a:pt x="1724414" y="6345985"/>
                  </a:lnTo>
                  <a:lnTo>
                    <a:pt x="1739225" y="6335476"/>
                  </a:lnTo>
                  <a:lnTo>
                    <a:pt x="1746796" y="6330586"/>
                  </a:lnTo>
                  <a:lnTo>
                    <a:pt x="1754702" y="6326447"/>
                  </a:lnTo>
                  <a:lnTo>
                    <a:pt x="1757257" y="6325300"/>
                  </a:lnTo>
                  <a:lnTo>
                    <a:pt x="1768989" y="6334850"/>
                  </a:lnTo>
                  <a:lnTo>
                    <a:pt x="1768596" y="6338679"/>
                  </a:lnTo>
                  <a:lnTo>
                    <a:pt x="1765600" y="6349225"/>
                  </a:lnTo>
                  <a:lnTo>
                    <a:pt x="1759463" y="6356193"/>
                  </a:lnTo>
                  <a:lnTo>
                    <a:pt x="1750630" y="6359344"/>
                  </a:lnTo>
                  <a:close/>
                </a:path>
                <a:path w="4149725" h="7351395">
                  <a:moveTo>
                    <a:pt x="1767527" y="6561877"/>
                  </a:moveTo>
                  <a:lnTo>
                    <a:pt x="1761083" y="6553818"/>
                  </a:lnTo>
                  <a:lnTo>
                    <a:pt x="1756531" y="6549894"/>
                  </a:lnTo>
                  <a:lnTo>
                    <a:pt x="1769871" y="6540506"/>
                  </a:lnTo>
                  <a:lnTo>
                    <a:pt x="1776679" y="6536150"/>
                  </a:lnTo>
                  <a:lnTo>
                    <a:pt x="1783798" y="6532486"/>
                  </a:lnTo>
                  <a:lnTo>
                    <a:pt x="1786197" y="6531406"/>
                  </a:lnTo>
                  <a:lnTo>
                    <a:pt x="1792554" y="6539438"/>
                  </a:lnTo>
                  <a:lnTo>
                    <a:pt x="1797133" y="6543275"/>
                  </a:lnTo>
                  <a:lnTo>
                    <a:pt x="1783776" y="6552681"/>
                  </a:lnTo>
                  <a:lnTo>
                    <a:pt x="1776959" y="6557075"/>
                  </a:lnTo>
                  <a:lnTo>
                    <a:pt x="1769845" y="6560809"/>
                  </a:lnTo>
                  <a:lnTo>
                    <a:pt x="1767527" y="6561877"/>
                  </a:lnTo>
                  <a:close/>
                </a:path>
                <a:path w="4149725" h="7351395">
                  <a:moveTo>
                    <a:pt x="1806797" y="6789958"/>
                  </a:moveTo>
                  <a:lnTo>
                    <a:pt x="1799626" y="6789439"/>
                  </a:lnTo>
                  <a:lnTo>
                    <a:pt x="1793756" y="6784747"/>
                  </a:lnTo>
                  <a:lnTo>
                    <a:pt x="1789038" y="6777350"/>
                  </a:lnTo>
                  <a:lnTo>
                    <a:pt x="1784832" y="6768754"/>
                  </a:lnTo>
                  <a:lnTo>
                    <a:pt x="1780495" y="6760467"/>
                  </a:lnTo>
                  <a:lnTo>
                    <a:pt x="1787246" y="6754257"/>
                  </a:lnTo>
                  <a:lnTo>
                    <a:pt x="1794037" y="6747579"/>
                  </a:lnTo>
                  <a:lnTo>
                    <a:pt x="1800721" y="6742354"/>
                  </a:lnTo>
                  <a:lnTo>
                    <a:pt x="1807154" y="6740504"/>
                  </a:lnTo>
                  <a:lnTo>
                    <a:pt x="1820804" y="6744061"/>
                  </a:lnTo>
                  <a:lnTo>
                    <a:pt x="1829993" y="6751883"/>
                  </a:lnTo>
                  <a:lnTo>
                    <a:pt x="1833312" y="6763250"/>
                  </a:lnTo>
                  <a:lnTo>
                    <a:pt x="1829357" y="6777443"/>
                  </a:lnTo>
                  <a:lnTo>
                    <a:pt x="1824047" y="6782992"/>
                  </a:lnTo>
                  <a:lnTo>
                    <a:pt x="1815732" y="6787487"/>
                  </a:lnTo>
                  <a:lnTo>
                    <a:pt x="1806797" y="6789958"/>
                  </a:lnTo>
                  <a:close/>
                </a:path>
                <a:path w="4149725" h="7351395">
                  <a:moveTo>
                    <a:pt x="1862983" y="6453298"/>
                  </a:moveTo>
                  <a:lnTo>
                    <a:pt x="1852866" y="6439225"/>
                  </a:lnTo>
                  <a:lnTo>
                    <a:pt x="1842775" y="6425116"/>
                  </a:lnTo>
                  <a:lnTo>
                    <a:pt x="1865232" y="6408215"/>
                  </a:lnTo>
                  <a:lnTo>
                    <a:pt x="1868163" y="6416054"/>
                  </a:lnTo>
                  <a:lnTo>
                    <a:pt x="1871170" y="6423882"/>
                  </a:lnTo>
                  <a:lnTo>
                    <a:pt x="1873750" y="6431760"/>
                  </a:lnTo>
                  <a:lnTo>
                    <a:pt x="1875401" y="6439754"/>
                  </a:lnTo>
                  <a:lnTo>
                    <a:pt x="1875894" y="6443694"/>
                  </a:lnTo>
                  <a:lnTo>
                    <a:pt x="1867367" y="6448759"/>
                  </a:lnTo>
                  <a:lnTo>
                    <a:pt x="1862983" y="6453298"/>
                  </a:lnTo>
                  <a:close/>
                </a:path>
                <a:path w="4149725" h="7351395">
                  <a:moveTo>
                    <a:pt x="990935" y="822048"/>
                  </a:moveTo>
                  <a:lnTo>
                    <a:pt x="983856" y="821565"/>
                  </a:lnTo>
                  <a:lnTo>
                    <a:pt x="977910" y="816587"/>
                  </a:lnTo>
                  <a:lnTo>
                    <a:pt x="973210" y="808905"/>
                  </a:lnTo>
                  <a:lnTo>
                    <a:pt x="969067" y="800018"/>
                  </a:lnTo>
                  <a:lnTo>
                    <a:pt x="964791" y="791423"/>
                  </a:lnTo>
                  <a:lnTo>
                    <a:pt x="971481" y="784922"/>
                  </a:lnTo>
                  <a:lnTo>
                    <a:pt x="978209" y="777918"/>
                  </a:lnTo>
                  <a:lnTo>
                    <a:pt x="984804" y="772441"/>
                  </a:lnTo>
                  <a:lnTo>
                    <a:pt x="991095" y="770522"/>
                  </a:lnTo>
                  <a:lnTo>
                    <a:pt x="1005102" y="774344"/>
                  </a:lnTo>
                  <a:lnTo>
                    <a:pt x="1014465" y="782516"/>
                  </a:lnTo>
                  <a:lnTo>
                    <a:pt x="1017843" y="794276"/>
                  </a:lnTo>
                  <a:lnTo>
                    <a:pt x="1013891" y="808859"/>
                  </a:lnTo>
                  <a:lnTo>
                    <a:pt x="1008470" y="814640"/>
                  </a:lnTo>
                  <a:lnTo>
                    <a:pt x="999979" y="819388"/>
                  </a:lnTo>
                  <a:lnTo>
                    <a:pt x="990935" y="822048"/>
                  </a:lnTo>
                  <a:close/>
                </a:path>
                <a:path w="4149725" h="7351395">
                  <a:moveTo>
                    <a:pt x="1896364" y="6656554"/>
                  </a:moveTo>
                  <a:lnTo>
                    <a:pt x="1888060" y="6642382"/>
                  </a:lnTo>
                  <a:lnTo>
                    <a:pt x="1884235" y="6635177"/>
                  </a:lnTo>
                  <a:lnTo>
                    <a:pt x="1881109" y="6627719"/>
                  </a:lnTo>
                  <a:lnTo>
                    <a:pt x="1880284" y="6625364"/>
                  </a:lnTo>
                  <a:lnTo>
                    <a:pt x="1888965" y="6619695"/>
                  </a:lnTo>
                  <a:lnTo>
                    <a:pt x="1893238" y="6615503"/>
                  </a:lnTo>
                  <a:lnTo>
                    <a:pt x="1901733" y="6629769"/>
                  </a:lnTo>
                  <a:lnTo>
                    <a:pt x="1905668" y="6637019"/>
                  </a:lnTo>
                  <a:lnTo>
                    <a:pt x="1908936" y="6644517"/>
                  </a:lnTo>
                  <a:lnTo>
                    <a:pt x="1909770" y="6646664"/>
                  </a:lnTo>
                  <a:lnTo>
                    <a:pt x="1900858" y="6652452"/>
                  </a:lnTo>
                  <a:lnTo>
                    <a:pt x="1896364" y="6656554"/>
                  </a:lnTo>
                  <a:close/>
                </a:path>
                <a:path w="4149725" h="7351395">
                  <a:moveTo>
                    <a:pt x="857670" y="731771"/>
                  </a:moveTo>
                  <a:lnTo>
                    <a:pt x="845079" y="728930"/>
                  </a:lnTo>
                  <a:lnTo>
                    <a:pt x="835353" y="720242"/>
                  </a:lnTo>
                  <a:lnTo>
                    <a:pt x="829389" y="706930"/>
                  </a:lnTo>
                  <a:lnTo>
                    <a:pt x="829373" y="698288"/>
                  </a:lnTo>
                  <a:lnTo>
                    <a:pt x="832260" y="688390"/>
                  </a:lnTo>
                  <a:lnTo>
                    <a:pt x="837102" y="679662"/>
                  </a:lnTo>
                  <a:lnTo>
                    <a:pt x="842950" y="674526"/>
                  </a:lnTo>
                  <a:lnTo>
                    <a:pt x="857119" y="671460"/>
                  </a:lnTo>
                  <a:lnTo>
                    <a:pt x="869709" y="674454"/>
                  </a:lnTo>
                  <a:lnTo>
                    <a:pt x="879950" y="683415"/>
                  </a:lnTo>
                  <a:lnTo>
                    <a:pt x="887070" y="698252"/>
                  </a:lnTo>
                  <a:lnTo>
                    <a:pt x="884127" y="706014"/>
                  </a:lnTo>
                  <a:lnTo>
                    <a:pt x="881179" y="714615"/>
                  </a:lnTo>
                  <a:lnTo>
                    <a:pt x="877468" y="722357"/>
                  </a:lnTo>
                  <a:lnTo>
                    <a:pt x="872233" y="727543"/>
                  </a:lnTo>
                  <a:lnTo>
                    <a:pt x="857670" y="731771"/>
                  </a:lnTo>
                  <a:close/>
                </a:path>
                <a:path w="4149725" h="7351395">
                  <a:moveTo>
                    <a:pt x="1680639" y="5947878"/>
                  </a:moveTo>
                  <a:lnTo>
                    <a:pt x="1672917" y="5942392"/>
                  </a:lnTo>
                  <a:lnTo>
                    <a:pt x="1664684" y="5936967"/>
                  </a:lnTo>
                  <a:lnTo>
                    <a:pt x="1657999" y="5931401"/>
                  </a:lnTo>
                  <a:lnTo>
                    <a:pt x="1654918" y="5925490"/>
                  </a:lnTo>
                  <a:lnTo>
                    <a:pt x="1656226" y="5910617"/>
                  </a:lnTo>
                  <a:lnTo>
                    <a:pt x="1662849" y="5899690"/>
                  </a:lnTo>
                  <a:lnTo>
                    <a:pt x="1674114" y="5894131"/>
                  </a:lnTo>
                  <a:lnTo>
                    <a:pt x="1689346" y="5895362"/>
                  </a:lnTo>
                  <a:lnTo>
                    <a:pt x="1695886" y="5899795"/>
                  </a:lnTo>
                  <a:lnTo>
                    <a:pt x="1701753" y="5907762"/>
                  </a:lnTo>
                  <a:lnTo>
                    <a:pt x="1705779" y="5917065"/>
                  </a:lnTo>
                  <a:lnTo>
                    <a:pt x="1706796" y="5925510"/>
                  </a:lnTo>
                  <a:lnTo>
                    <a:pt x="1703611" y="5931490"/>
                  </a:lnTo>
                  <a:lnTo>
                    <a:pt x="1696850" y="5937056"/>
                  </a:lnTo>
                  <a:lnTo>
                    <a:pt x="1688523" y="5942442"/>
                  </a:lnTo>
                  <a:lnTo>
                    <a:pt x="1680639" y="5947878"/>
                  </a:lnTo>
                  <a:close/>
                </a:path>
                <a:path w="4149725" h="7351395">
                  <a:moveTo>
                    <a:pt x="959799" y="1366990"/>
                  </a:moveTo>
                  <a:lnTo>
                    <a:pt x="952622" y="1361562"/>
                  </a:lnTo>
                  <a:lnTo>
                    <a:pt x="944973" y="1356177"/>
                  </a:lnTo>
                  <a:lnTo>
                    <a:pt x="938774" y="1350673"/>
                  </a:lnTo>
                  <a:lnTo>
                    <a:pt x="935946" y="1344888"/>
                  </a:lnTo>
                  <a:lnTo>
                    <a:pt x="937393" y="1330857"/>
                  </a:lnTo>
                  <a:lnTo>
                    <a:pt x="943843" y="1320715"/>
                  </a:lnTo>
                  <a:lnTo>
                    <a:pt x="954594" y="1315753"/>
                  </a:lnTo>
                  <a:lnTo>
                    <a:pt x="968943" y="1317263"/>
                  </a:lnTo>
                  <a:lnTo>
                    <a:pt x="975095" y="1321599"/>
                  </a:lnTo>
                  <a:lnTo>
                    <a:pt x="980560" y="1329212"/>
                  </a:lnTo>
                  <a:lnTo>
                    <a:pt x="984225" y="1337976"/>
                  </a:lnTo>
                  <a:lnTo>
                    <a:pt x="984976" y="1345769"/>
                  </a:lnTo>
                  <a:lnTo>
                    <a:pt x="981739" y="1351562"/>
                  </a:lnTo>
                  <a:lnTo>
                    <a:pt x="975240" y="1356833"/>
                  </a:lnTo>
                  <a:lnTo>
                    <a:pt x="967314" y="1361878"/>
                  </a:lnTo>
                  <a:lnTo>
                    <a:pt x="959799" y="1366990"/>
                  </a:lnTo>
                  <a:close/>
                </a:path>
                <a:path w="4149725" h="7351395">
                  <a:moveTo>
                    <a:pt x="833608" y="520182"/>
                  </a:moveTo>
                  <a:lnTo>
                    <a:pt x="818928" y="518835"/>
                  </a:lnTo>
                  <a:lnTo>
                    <a:pt x="807982" y="512492"/>
                  </a:lnTo>
                  <a:lnTo>
                    <a:pt x="802526" y="501482"/>
                  </a:lnTo>
                  <a:lnTo>
                    <a:pt x="804318" y="486135"/>
                  </a:lnTo>
                  <a:lnTo>
                    <a:pt x="808968" y="479592"/>
                  </a:lnTo>
                  <a:lnTo>
                    <a:pt x="816967" y="473770"/>
                  </a:lnTo>
                  <a:lnTo>
                    <a:pt x="826115" y="469873"/>
                  </a:lnTo>
                  <a:lnTo>
                    <a:pt x="834212" y="469103"/>
                  </a:lnTo>
                  <a:lnTo>
                    <a:pt x="840437" y="472594"/>
                  </a:lnTo>
                  <a:lnTo>
                    <a:pt x="846047" y="479474"/>
                  </a:lnTo>
                  <a:lnTo>
                    <a:pt x="851386" y="487841"/>
                  </a:lnTo>
                  <a:lnTo>
                    <a:pt x="856796" y="495794"/>
                  </a:lnTo>
                  <a:lnTo>
                    <a:pt x="851099" y="503133"/>
                  </a:lnTo>
                  <a:lnTo>
                    <a:pt x="845436" y="510964"/>
                  </a:lnTo>
                  <a:lnTo>
                    <a:pt x="839656" y="517307"/>
                  </a:lnTo>
                  <a:lnTo>
                    <a:pt x="833608" y="520182"/>
                  </a:lnTo>
                  <a:close/>
                </a:path>
                <a:path w="4149725" h="7351395">
                  <a:moveTo>
                    <a:pt x="1450431" y="4489649"/>
                  </a:moveTo>
                  <a:lnTo>
                    <a:pt x="1442875" y="4490032"/>
                  </a:lnTo>
                  <a:lnTo>
                    <a:pt x="1437108" y="4486277"/>
                  </a:lnTo>
                  <a:lnTo>
                    <a:pt x="1432125" y="4479320"/>
                  </a:lnTo>
                  <a:lnTo>
                    <a:pt x="1427488" y="4470949"/>
                  </a:lnTo>
                  <a:lnTo>
                    <a:pt x="1422757" y="4462954"/>
                  </a:lnTo>
                  <a:lnTo>
                    <a:pt x="1428576" y="4456097"/>
                  </a:lnTo>
                  <a:lnTo>
                    <a:pt x="1434387" y="4448772"/>
                  </a:lnTo>
                  <a:lnTo>
                    <a:pt x="1440233" y="4442909"/>
                  </a:lnTo>
                  <a:lnTo>
                    <a:pt x="1446156" y="4440438"/>
                  </a:lnTo>
                  <a:lnTo>
                    <a:pt x="1459901" y="4442646"/>
                  </a:lnTo>
                  <a:lnTo>
                    <a:pt x="1469680" y="4449514"/>
                  </a:lnTo>
                  <a:lnTo>
                    <a:pt x="1474111" y="4460374"/>
                  </a:lnTo>
                  <a:lnTo>
                    <a:pt x="1471812" y="4474558"/>
                  </a:lnTo>
                  <a:lnTo>
                    <a:pt x="1467081" y="4480766"/>
                  </a:lnTo>
                  <a:lnTo>
                    <a:pt x="1459227" y="4486178"/>
                  </a:lnTo>
                  <a:lnTo>
                    <a:pt x="1450431" y="4489649"/>
                  </a:lnTo>
                  <a:close/>
                </a:path>
                <a:path w="4149725" h="7351395">
                  <a:moveTo>
                    <a:pt x="1154765" y="2619711"/>
                  </a:moveTo>
                  <a:lnTo>
                    <a:pt x="1147108" y="2620242"/>
                  </a:lnTo>
                  <a:lnTo>
                    <a:pt x="1141196" y="2616428"/>
                  </a:lnTo>
                  <a:lnTo>
                    <a:pt x="1136073" y="2609295"/>
                  </a:lnTo>
                  <a:lnTo>
                    <a:pt x="1131288" y="2600703"/>
                  </a:lnTo>
                  <a:lnTo>
                    <a:pt x="1126391" y="2592513"/>
                  </a:lnTo>
                  <a:lnTo>
                    <a:pt x="1132134" y="2585452"/>
                  </a:lnTo>
                  <a:lnTo>
                    <a:pt x="1137859" y="2577900"/>
                  </a:lnTo>
                  <a:lnTo>
                    <a:pt x="1143639" y="2571839"/>
                  </a:lnTo>
                  <a:lnTo>
                    <a:pt x="1149548" y="2569248"/>
                  </a:lnTo>
                  <a:lnTo>
                    <a:pt x="1163695" y="2571267"/>
                  </a:lnTo>
                  <a:lnTo>
                    <a:pt x="1173905" y="2578058"/>
                  </a:lnTo>
                  <a:lnTo>
                    <a:pt x="1178655" y="2589061"/>
                  </a:lnTo>
                  <a:lnTo>
                    <a:pt x="1176418" y="2603715"/>
                  </a:lnTo>
                  <a:lnTo>
                    <a:pt x="1171630" y="2610204"/>
                  </a:lnTo>
                  <a:lnTo>
                    <a:pt x="1163676" y="2615950"/>
                  </a:lnTo>
                  <a:lnTo>
                    <a:pt x="1154765" y="2619711"/>
                  </a:lnTo>
                  <a:close/>
                </a:path>
                <a:path w="4149725" h="7351395">
                  <a:moveTo>
                    <a:pt x="896317" y="934040"/>
                  </a:moveTo>
                  <a:lnTo>
                    <a:pt x="886900" y="933123"/>
                  </a:lnTo>
                  <a:lnTo>
                    <a:pt x="879101" y="927868"/>
                  </a:lnTo>
                  <a:lnTo>
                    <a:pt x="873425" y="918412"/>
                  </a:lnTo>
                  <a:lnTo>
                    <a:pt x="872105" y="915016"/>
                  </a:lnTo>
                  <a:lnTo>
                    <a:pt x="880552" y="907851"/>
                  </a:lnTo>
                  <a:lnTo>
                    <a:pt x="884507" y="902426"/>
                  </a:lnTo>
                  <a:lnTo>
                    <a:pt x="895344" y="899004"/>
                  </a:lnTo>
                  <a:lnTo>
                    <a:pt x="904729" y="899802"/>
                  </a:lnTo>
                  <a:lnTo>
                    <a:pt x="912309" y="904936"/>
                  </a:lnTo>
                  <a:lnTo>
                    <a:pt x="917729" y="914526"/>
                  </a:lnTo>
                  <a:lnTo>
                    <a:pt x="919019" y="918258"/>
                  </a:lnTo>
                  <a:lnTo>
                    <a:pt x="912125" y="927664"/>
                  </a:lnTo>
                  <a:lnTo>
                    <a:pt x="906849" y="930480"/>
                  </a:lnTo>
                  <a:lnTo>
                    <a:pt x="896317" y="934040"/>
                  </a:lnTo>
                  <a:close/>
                </a:path>
                <a:path w="4149725" h="7351395">
                  <a:moveTo>
                    <a:pt x="1646397" y="5744200"/>
                  </a:moveTo>
                  <a:lnTo>
                    <a:pt x="1633756" y="5740301"/>
                  </a:lnTo>
                  <a:lnTo>
                    <a:pt x="1623760" y="5730489"/>
                  </a:lnTo>
                  <a:lnTo>
                    <a:pt x="1616269" y="5716393"/>
                  </a:lnTo>
                  <a:lnTo>
                    <a:pt x="1615943" y="5701031"/>
                  </a:lnTo>
                  <a:lnTo>
                    <a:pt x="1619632" y="5687422"/>
                  </a:lnTo>
                  <a:lnTo>
                    <a:pt x="1627414" y="5675983"/>
                  </a:lnTo>
                  <a:lnTo>
                    <a:pt x="1639366" y="5667128"/>
                  </a:lnTo>
                  <a:lnTo>
                    <a:pt x="1655598" y="5662407"/>
                  </a:lnTo>
                  <a:lnTo>
                    <a:pt x="1668029" y="5666146"/>
                  </a:lnTo>
                  <a:lnTo>
                    <a:pt x="1676930" y="5676301"/>
                  </a:lnTo>
                  <a:lnTo>
                    <a:pt x="1682571" y="5690832"/>
                  </a:lnTo>
                  <a:lnTo>
                    <a:pt x="1684217" y="5705948"/>
                  </a:lnTo>
                  <a:lnTo>
                    <a:pt x="1681336" y="5719961"/>
                  </a:lnTo>
                  <a:lnTo>
                    <a:pt x="1673885" y="5731840"/>
                  </a:lnTo>
                  <a:lnTo>
                    <a:pt x="1661825" y="5740557"/>
                  </a:lnTo>
                  <a:lnTo>
                    <a:pt x="1646397" y="5744200"/>
                  </a:lnTo>
                  <a:close/>
                </a:path>
                <a:path w="4149725" h="7351395">
                  <a:moveTo>
                    <a:pt x="1741354" y="7113888"/>
                  </a:moveTo>
                  <a:lnTo>
                    <a:pt x="1727405" y="7108167"/>
                  </a:lnTo>
                  <a:lnTo>
                    <a:pt x="1723585" y="7098146"/>
                  </a:lnTo>
                  <a:lnTo>
                    <a:pt x="1723859" y="7089014"/>
                  </a:lnTo>
                  <a:lnTo>
                    <a:pt x="1728436" y="7081766"/>
                  </a:lnTo>
                  <a:lnTo>
                    <a:pt x="1737566" y="7077332"/>
                  </a:lnTo>
                  <a:lnTo>
                    <a:pt x="1739602" y="7076846"/>
                  </a:lnTo>
                  <a:lnTo>
                    <a:pt x="1742139" y="7076904"/>
                  </a:lnTo>
                  <a:lnTo>
                    <a:pt x="1744729" y="7077036"/>
                  </a:lnTo>
                  <a:lnTo>
                    <a:pt x="1742946" y="7086029"/>
                  </a:lnTo>
                  <a:lnTo>
                    <a:pt x="1741842" y="7095281"/>
                  </a:lnTo>
                  <a:lnTo>
                    <a:pt x="1741344" y="7104487"/>
                  </a:lnTo>
                  <a:lnTo>
                    <a:pt x="1741354" y="7113888"/>
                  </a:lnTo>
                  <a:close/>
                </a:path>
                <a:path w="4149725" h="7351395">
                  <a:moveTo>
                    <a:pt x="1571429" y="4581315"/>
                  </a:moveTo>
                  <a:lnTo>
                    <a:pt x="1562752" y="4568000"/>
                  </a:lnTo>
                  <a:lnTo>
                    <a:pt x="1558730" y="4561205"/>
                  </a:lnTo>
                  <a:lnTo>
                    <a:pt x="1555357" y="4554141"/>
                  </a:lnTo>
                  <a:lnTo>
                    <a:pt x="1554523" y="4551994"/>
                  </a:lnTo>
                  <a:lnTo>
                    <a:pt x="1562796" y="4546099"/>
                  </a:lnTo>
                  <a:lnTo>
                    <a:pt x="1566867" y="4541940"/>
                  </a:lnTo>
                  <a:lnTo>
                    <a:pt x="1575509" y="4555360"/>
                  </a:lnTo>
                  <a:lnTo>
                    <a:pt x="1579530" y="4562190"/>
                  </a:lnTo>
                  <a:lnTo>
                    <a:pt x="1582924" y="4569282"/>
                  </a:lnTo>
                  <a:lnTo>
                    <a:pt x="1583792" y="4571383"/>
                  </a:lnTo>
                  <a:lnTo>
                    <a:pt x="1575506" y="4577197"/>
                  </a:lnTo>
                  <a:lnTo>
                    <a:pt x="1571429" y="4581315"/>
                  </a:lnTo>
                  <a:close/>
                </a:path>
                <a:path w="4149725" h="7351395">
                  <a:moveTo>
                    <a:pt x="998275" y="1568121"/>
                  </a:moveTo>
                  <a:lnTo>
                    <a:pt x="983372" y="1566777"/>
                  </a:lnTo>
                  <a:lnTo>
                    <a:pt x="972437" y="1560174"/>
                  </a:lnTo>
                  <a:lnTo>
                    <a:pt x="966956" y="1548911"/>
                  </a:lnTo>
                  <a:lnTo>
                    <a:pt x="968411" y="1533585"/>
                  </a:lnTo>
                  <a:lnTo>
                    <a:pt x="972943" y="1526965"/>
                  </a:lnTo>
                  <a:lnTo>
                    <a:pt x="980928" y="1521039"/>
                  </a:lnTo>
                  <a:lnTo>
                    <a:pt x="990180" y="1516994"/>
                  </a:lnTo>
                  <a:lnTo>
                    <a:pt x="998512" y="1516022"/>
                  </a:lnTo>
                  <a:lnTo>
                    <a:pt x="1004559" y="1519330"/>
                  </a:lnTo>
                  <a:lnTo>
                    <a:pt x="1010120" y="1526197"/>
                  </a:lnTo>
                  <a:lnTo>
                    <a:pt x="1015467" y="1534627"/>
                  </a:lnTo>
                  <a:lnTo>
                    <a:pt x="1020875" y="1542624"/>
                  </a:lnTo>
                  <a:lnTo>
                    <a:pt x="1015339" y="1550283"/>
                  </a:lnTo>
                  <a:lnTo>
                    <a:pt x="1009856" y="1558450"/>
                  </a:lnTo>
                  <a:lnTo>
                    <a:pt x="1004232" y="1565078"/>
                  </a:lnTo>
                  <a:lnTo>
                    <a:pt x="998275" y="1568121"/>
                  </a:lnTo>
                  <a:close/>
                </a:path>
                <a:path w="4149725" h="7351395">
                  <a:moveTo>
                    <a:pt x="1029553" y="1774605"/>
                  </a:moveTo>
                  <a:lnTo>
                    <a:pt x="1021063" y="1770308"/>
                  </a:lnTo>
                  <a:lnTo>
                    <a:pt x="1012062" y="1766115"/>
                  </a:lnTo>
                  <a:lnTo>
                    <a:pt x="1004621" y="1761568"/>
                  </a:lnTo>
                  <a:lnTo>
                    <a:pt x="1000813" y="1756211"/>
                  </a:lnTo>
                  <a:lnTo>
                    <a:pt x="1000317" y="1740797"/>
                  </a:lnTo>
                  <a:lnTo>
                    <a:pt x="1005790" y="1728913"/>
                  </a:lnTo>
                  <a:lnTo>
                    <a:pt x="1016629" y="1721917"/>
                  </a:lnTo>
                  <a:lnTo>
                    <a:pt x="1032232" y="1721171"/>
                  </a:lnTo>
                  <a:lnTo>
                    <a:pt x="1038892" y="1724800"/>
                  </a:lnTo>
                  <a:lnTo>
                    <a:pt x="1045272" y="1732223"/>
                  </a:lnTo>
                  <a:lnTo>
                    <a:pt x="1050103" y="1741303"/>
                  </a:lnTo>
                  <a:lnTo>
                    <a:pt x="1052112" y="1749902"/>
                  </a:lnTo>
                  <a:lnTo>
                    <a:pt x="1049806" y="1755999"/>
                  </a:lnTo>
                  <a:lnTo>
                    <a:pt x="1043945" y="1762185"/>
                  </a:lnTo>
                  <a:lnTo>
                    <a:pt x="1036527" y="1768404"/>
                  </a:lnTo>
                  <a:lnTo>
                    <a:pt x="1029553" y="1774605"/>
                  </a:lnTo>
                  <a:close/>
                </a:path>
                <a:path w="4149725" h="7351395">
                  <a:moveTo>
                    <a:pt x="930798" y="1159054"/>
                  </a:moveTo>
                  <a:lnTo>
                    <a:pt x="922836" y="1159658"/>
                  </a:lnTo>
                  <a:lnTo>
                    <a:pt x="916650" y="1156088"/>
                  </a:lnTo>
                  <a:lnTo>
                    <a:pt x="911123" y="1149242"/>
                  </a:lnTo>
                  <a:lnTo>
                    <a:pt x="905883" y="1140960"/>
                  </a:lnTo>
                  <a:lnTo>
                    <a:pt x="900560" y="1133084"/>
                  </a:lnTo>
                  <a:lnTo>
                    <a:pt x="906621" y="1125971"/>
                  </a:lnTo>
                  <a:lnTo>
                    <a:pt x="912632" y="1118387"/>
                  </a:lnTo>
                  <a:lnTo>
                    <a:pt x="918743" y="1112240"/>
                  </a:lnTo>
                  <a:lnTo>
                    <a:pt x="925107" y="1109436"/>
                  </a:lnTo>
                  <a:lnTo>
                    <a:pt x="939554" y="1110882"/>
                  </a:lnTo>
                  <a:lnTo>
                    <a:pt x="950052" y="1117336"/>
                  </a:lnTo>
                  <a:lnTo>
                    <a:pt x="954959" y="1128317"/>
                  </a:lnTo>
                  <a:lnTo>
                    <a:pt x="952636" y="1143344"/>
                  </a:lnTo>
                  <a:lnTo>
                    <a:pt x="947847" y="1149764"/>
                  </a:lnTo>
                  <a:lnTo>
                    <a:pt x="939851" y="1155378"/>
                  </a:lnTo>
                  <a:lnTo>
                    <a:pt x="930798" y="1159054"/>
                  </a:lnTo>
                  <a:close/>
                </a:path>
                <a:path w="4149725" h="7351395">
                  <a:moveTo>
                    <a:pt x="1766655" y="5833532"/>
                  </a:moveTo>
                  <a:lnTo>
                    <a:pt x="1761787" y="5830237"/>
                  </a:lnTo>
                  <a:lnTo>
                    <a:pt x="1756885" y="5826989"/>
                  </a:lnTo>
                  <a:lnTo>
                    <a:pt x="1753268" y="5824533"/>
                  </a:lnTo>
                  <a:lnTo>
                    <a:pt x="1749929" y="5814052"/>
                  </a:lnTo>
                  <a:lnTo>
                    <a:pt x="1750638" y="5805459"/>
                  </a:lnTo>
                  <a:lnTo>
                    <a:pt x="1755416" y="5798931"/>
                  </a:lnTo>
                  <a:lnTo>
                    <a:pt x="1764282" y="5794642"/>
                  </a:lnTo>
                  <a:lnTo>
                    <a:pt x="1767886" y="5793579"/>
                  </a:lnTo>
                  <a:lnTo>
                    <a:pt x="1778447" y="5801738"/>
                  </a:lnTo>
                  <a:lnTo>
                    <a:pt x="1777961" y="5803926"/>
                  </a:lnTo>
                  <a:lnTo>
                    <a:pt x="1775810" y="5811484"/>
                  </a:lnTo>
                  <a:lnTo>
                    <a:pt x="1772970" y="5818890"/>
                  </a:lnTo>
                  <a:lnTo>
                    <a:pt x="1766655" y="5833532"/>
                  </a:lnTo>
                  <a:close/>
                </a:path>
                <a:path w="4149725" h="7351395">
                  <a:moveTo>
                    <a:pt x="1341737" y="3122369"/>
                  </a:moveTo>
                  <a:lnTo>
                    <a:pt x="1327132" y="3112732"/>
                  </a:lnTo>
                  <a:lnTo>
                    <a:pt x="1338270" y="3081786"/>
                  </a:lnTo>
                  <a:lnTo>
                    <a:pt x="1343076" y="3085215"/>
                  </a:lnTo>
                  <a:lnTo>
                    <a:pt x="1352309" y="3089399"/>
                  </a:lnTo>
                  <a:lnTo>
                    <a:pt x="1351887" y="3091991"/>
                  </a:lnTo>
                  <a:lnTo>
                    <a:pt x="1350067" y="3099698"/>
                  </a:lnTo>
                  <a:lnTo>
                    <a:pt x="1347513" y="3107287"/>
                  </a:lnTo>
                  <a:lnTo>
                    <a:pt x="1344609" y="3114823"/>
                  </a:lnTo>
                  <a:lnTo>
                    <a:pt x="1341737" y="3122369"/>
                  </a:lnTo>
                  <a:close/>
                </a:path>
                <a:path w="4149725" h="7351395">
                  <a:moveTo>
                    <a:pt x="1801099" y="6038278"/>
                  </a:moveTo>
                  <a:lnTo>
                    <a:pt x="1796067" y="6035257"/>
                  </a:lnTo>
                  <a:lnTo>
                    <a:pt x="1791070" y="6032189"/>
                  </a:lnTo>
                  <a:lnTo>
                    <a:pt x="1785991" y="6029134"/>
                  </a:lnTo>
                  <a:lnTo>
                    <a:pt x="1794865" y="5998543"/>
                  </a:lnTo>
                  <a:lnTo>
                    <a:pt x="1800024" y="6001586"/>
                  </a:lnTo>
                  <a:lnTo>
                    <a:pt x="1809822" y="6005143"/>
                  </a:lnTo>
                  <a:lnTo>
                    <a:pt x="1809530" y="6007508"/>
                  </a:lnTo>
                  <a:lnTo>
                    <a:pt x="1808132" y="6015293"/>
                  </a:lnTo>
                  <a:lnTo>
                    <a:pt x="1806012" y="6022985"/>
                  </a:lnTo>
                  <a:lnTo>
                    <a:pt x="1801099" y="6038278"/>
                  </a:lnTo>
                  <a:close/>
                </a:path>
                <a:path w="4149725" h="7351395">
                  <a:moveTo>
                    <a:pt x="1841505" y="6241673"/>
                  </a:moveTo>
                  <a:lnTo>
                    <a:pt x="1827358" y="6240472"/>
                  </a:lnTo>
                  <a:lnTo>
                    <a:pt x="1818494" y="6233356"/>
                  </a:lnTo>
                  <a:lnTo>
                    <a:pt x="1814758" y="6222235"/>
                  </a:lnTo>
                  <a:lnTo>
                    <a:pt x="1815997" y="6209021"/>
                  </a:lnTo>
                  <a:lnTo>
                    <a:pt x="1819897" y="6203043"/>
                  </a:lnTo>
                  <a:lnTo>
                    <a:pt x="1827068" y="6197655"/>
                  </a:lnTo>
                  <a:lnTo>
                    <a:pt x="1835561" y="6193860"/>
                  </a:lnTo>
                  <a:lnTo>
                    <a:pt x="1843428" y="6192665"/>
                  </a:lnTo>
                  <a:lnTo>
                    <a:pt x="1848527" y="6195358"/>
                  </a:lnTo>
                  <a:lnTo>
                    <a:pt x="1853415" y="6201489"/>
                  </a:lnTo>
                  <a:lnTo>
                    <a:pt x="1858205" y="6209118"/>
                  </a:lnTo>
                  <a:lnTo>
                    <a:pt x="1863006" y="6216307"/>
                  </a:lnTo>
                  <a:lnTo>
                    <a:pt x="1857804" y="6223862"/>
                  </a:lnTo>
                  <a:lnTo>
                    <a:pt x="1852664" y="6231893"/>
                  </a:lnTo>
                  <a:lnTo>
                    <a:pt x="1847320" y="6238472"/>
                  </a:lnTo>
                  <a:lnTo>
                    <a:pt x="1841505" y="6241673"/>
                  </a:lnTo>
                  <a:close/>
                </a:path>
                <a:path w="4149725" h="7351395">
                  <a:moveTo>
                    <a:pt x="917915" y="409997"/>
                  </a:moveTo>
                  <a:lnTo>
                    <a:pt x="913181" y="403452"/>
                  </a:lnTo>
                  <a:lnTo>
                    <a:pt x="908426" y="396923"/>
                  </a:lnTo>
                  <a:lnTo>
                    <a:pt x="903990" y="390242"/>
                  </a:lnTo>
                  <a:lnTo>
                    <a:pt x="900210" y="383245"/>
                  </a:lnTo>
                  <a:lnTo>
                    <a:pt x="899168" y="381089"/>
                  </a:lnTo>
                  <a:lnTo>
                    <a:pt x="907433" y="374615"/>
                  </a:lnTo>
                  <a:lnTo>
                    <a:pt x="911413" y="370139"/>
                  </a:lnTo>
                  <a:lnTo>
                    <a:pt x="920601" y="383115"/>
                  </a:lnTo>
                  <a:lnTo>
                    <a:pt x="924868" y="389758"/>
                  </a:lnTo>
                  <a:lnTo>
                    <a:pt x="928426" y="396710"/>
                  </a:lnTo>
                  <a:lnTo>
                    <a:pt x="929513" y="399148"/>
                  </a:lnTo>
                  <a:lnTo>
                    <a:pt x="921680" y="405472"/>
                  </a:lnTo>
                  <a:lnTo>
                    <a:pt x="917915" y="409997"/>
                  </a:lnTo>
                  <a:close/>
                </a:path>
                <a:path w="4149725" h="7351395">
                  <a:moveTo>
                    <a:pt x="1515487" y="4156724"/>
                  </a:moveTo>
                  <a:lnTo>
                    <a:pt x="1507124" y="4157728"/>
                  </a:lnTo>
                  <a:lnTo>
                    <a:pt x="1501651" y="4154928"/>
                  </a:lnTo>
                  <a:lnTo>
                    <a:pt x="1496472" y="4148797"/>
                  </a:lnTo>
                  <a:lnTo>
                    <a:pt x="1491423" y="4141216"/>
                  </a:lnTo>
                  <a:lnTo>
                    <a:pt x="1486341" y="4134068"/>
                  </a:lnTo>
                  <a:lnTo>
                    <a:pt x="1491157" y="4126823"/>
                  </a:lnTo>
                  <a:lnTo>
                    <a:pt x="1495932" y="4119077"/>
                  </a:lnTo>
                  <a:lnTo>
                    <a:pt x="1500803" y="4112829"/>
                  </a:lnTo>
                  <a:lnTo>
                    <a:pt x="1505905" y="4110083"/>
                  </a:lnTo>
                  <a:lnTo>
                    <a:pt x="1519661" y="4111619"/>
                  </a:lnTo>
                  <a:lnTo>
                    <a:pt x="1530220" y="4117834"/>
                  </a:lnTo>
                  <a:lnTo>
                    <a:pt x="1536184" y="4128233"/>
                  </a:lnTo>
                  <a:lnTo>
                    <a:pt x="1536154" y="4142322"/>
                  </a:lnTo>
                  <a:lnTo>
                    <a:pt x="1532274" y="4147981"/>
                  </a:lnTo>
                  <a:lnTo>
                    <a:pt x="1524628" y="4153128"/>
                  </a:lnTo>
                  <a:lnTo>
                    <a:pt x="1515487" y="4156724"/>
                  </a:lnTo>
                  <a:close/>
                </a:path>
                <a:path w="4149725" h="7351395">
                  <a:moveTo>
                    <a:pt x="1699695" y="5404646"/>
                  </a:moveTo>
                  <a:lnTo>
                    <a:pt x="1690662" y="5390578"/>
                  </a:lnTo>
                  <a:lnTo>
                    <a:pt x="1686503" y="5383401"/>
                  </a:lnTo>
                  <a:lnTo>
                    <a:pt x="1683093" y="5375940"/>
                  </a:lnTo>
                  <a:lnTo>
                    <a:pt x="1682114" y="5373402"/>
                  </a:lnTo>
                  <a:lnTo>
                    <a:pt x="1690794" y="5367194"/>
                  </a:lnTo>
                  <a:lnTo>
                    <a:pt x="1695051" y="5362632"/>
                  </a:lnTo>
                  <a:lnTo>
                    <a:pt x="1704346" y="5376985"/>
                  </a:lnTo>
                  <a:lnTo>
                    <a:pt x="1708679" y="5384280"/>
                  </a:lnTo>
                  <a:lnTo>
                    <a:pt x="1712355" y="5391850"/>
                  </a:lnTo>
                  <a:lnTo>
                    <a:pt x="1713230" y="5393991"/>
                  </a:lnTo>
                  <a:lnTo>
                    <a:pt x="1704185" y="5400255"/>
                  </a:lnTo>
                  <a:lnTo>
                    <a:pt x="1699695" y="5404646"/>
                  </a:lnTo>
                  <a:close/>
                </a:path>
                <a:path w="4149725" h="7351395">
                  <a:moveTo>
                    <a:pt x="1536198" y="4357761"/>
                  </a:moveTo>
                  <a:lnTo>
                    <a:pt x="1530390" y="4355352"/>
                  </a:lnTo>
                  <a:lnTo>
                    <a:pt x="1524149" y="4347314"/>
                  </a:lnTo>
                  <a:lnTo>
                    <a:pt x="1534399" y="4335269"/>
                  </a:lnTo>
                  <a:lnTo>
                    <a:pt x="1538383" y="4338744"/>
                  </a:lnTo>
                  <a:lnTo>
                    <a:pt x="1546380" y="4343495"/>
                  </a:lnTo>
                  <a:lnTo>
                    <a:pt x="1545735" y="4345460"/>
                  </a:lnTo>
                  <a:lnTo>
                    <a:pt x="1541379" y="4354483"/>
                  </a:lnTo>
                  <a:lnTo>
                    <a:pt x="1536198" y="4357761"/>
                  </a:lnTo>
                  <a:close/>
                </a:path>
                <a:path w="4149725" h="7351395">
                  <a:moveTo>
                    <a:pt x="1604864" y="4788083"/>
                  </a:moveTo>
                  <a:lnTo>
                    <a:pt x="1599907" y="4785009"/>
                  </a:lnTo>
                  <a:lnTo>
                    <a:pt x="1589965" y="4778948"/>
                  </a:lnTo>
                  <a:lnTo>
                    <a:pt x="1598649" y="4748470"/>
                  </a:lnTo>
                  <a:lnTo>
                    <a:pt x="1603640" y="4751497"/>
                  </a:lnTo>
                  <a:lnTo>
                    <a:pt x="1613136" y="4754977"/>
                  </a:lnTo>
                  <a:lnTo>
                    <a:pt x="1612869" y="4757504"/>
                  </a:lnTo>
                  <a:lnTo>
                    <a:pt x="1611578" y="4765218"/>
                  </a:lnTo>
                  <a:lnTo>
                    <a:pt x="1609560" y="4772855"/>
                  </a:lnTo>
                  <a:lnTo>
                    <a:pt x="1607196" y="4780462"/>
                  </a:lnTo>
                  <a:lnTo>
                    <a:pt x="1604864" y="4788083"/>
                  </a:lnTo>
                  <a:close/>
                </a:path>
                <a:path w="4149725" h="7351395">
                  <a:moveTo>
                    <a:pt x="1667880" y="5198702"/>
                  </a:moveTo>
                  <a:lnTo>
                    <a:pt x="1657935" y="5191564"/>
                  </a:lnTo>
                  <a:lnTo>
                    <a:pt x="1652970" y="5187912"/>
                  </a:lnTo>
                  <a:lnTo>
                    <a:pt x="1663506" y="5156563"/>
                  </a:lnTo>
                  <a:lnTo>
                    <a:pt x="1668459" y="5160135"/>
                  </a:lnTo>
                  <a:lnTo>
                    <a:pt x="1677860" y="5164333"/>
                  </a:lnTo>
                  <a:lnTo>
                    <a:pt x="1677435" y="5167175"/>
                  </a:lnTo>
                  <a:lnTo>
                    <a:pt x="1675811" y="5175162"/>
                  </a:lnTo>
                  <a:lnTo>
                    <a:pt x="1673404" y="5183039"/>
                  </a:lnTo>
                  <a:lnTo>
                    <a:pt x="1670624" y="5190865"/>
                  </a:lnTo>
                  <a:lnTo>
                    <a:pt x="1667880" y="5198702"/>
                  </a:lnTo>
                  <a:close/>
                </a:path>
                <a:path w="4149725" h="7351395">
                  <a:moveTo>
                    <a:pt x="882165" y="187689"/>
                  </a:moveTo>
                  <a:lnTo>
                    <a:pt x="871316" y="177960"/>
                  </a:lnTo>
                  <a:lnTo>
                    <a:pt x="871693" y="173759"/>
                  </a:lnTo>
                  <a:lnTo>
                    <a:pt x="874534" y="163012"/>
                  </a:lnTo>
                  <a:lnTo>
                    <a:pt x="880567" y="156178"/>
                  </a:lnTo>
                  <a:lnTo>
                    <a:pt x="889348" y="153487"/>
                  </a:lnTo>
                  <a:lnTo>
                    <a:pt x="900431" y="155168"/>
                  </a:lnTo>
                  <a:lnTo>
                    <a:pt x="905932" y="156956"/>
                  </a:lnTo>
                  <a:lnTo>
                    <a:pt x="909737" y="163773"/>
                  </a:lnTo>
                  <a:lnTo>
                    <a:pt x="914309" y="168357"/>
                  </a:lnTo>
                  <a:lnTo>
                    <a:pt x="899647" y="178226"/>
                  </a:lnTo>
                  <a:lnTo>
                    <a:pt x="892155" y="182829"/>
                  </a:lnTo>
                  <a:lnTo>
                    <a:pt x="884341" y="186768"/>
                  </a:lnTo>
                  <a:lnTo>
                    <a:pt x="882165" y="187689"/>
                  </a:lnTo>
                  <a:close/>
                </a:path>
                <a:path w="4149725" h="7351395">
                  <a:moveTo>
                    <a:pt x="1634390" y="4993434"/>
                  </a:moveTo>
                  <a:lnTo>
                    <a:pt x="1616987" y="4963321"/>
                  </a:lnTo>
                  <a:lnTo>
                    <a:pt x="1622432" y="4956483"/>
                  </a:lnTo>
                  <a:lnTo>
                    <a:pt x="1627852" y="4949191"/>
                  </a:lnTo>
                  <a:lnTo>
                    <a:pt x="1633355" y="4943314"/>
                  </a:lnTo>
                  <a:lnTo>
                    <a:pt x="1639047" y="4940725"/>
                  </a:lnTo>
                  <a:lnTo>
                    <a:pt x="1652870" y="4942434"/>
                  </a:lnTo>
                  <a:lnTo>
                    <a:pt x="1662189" y="4948887"/>
                  </a:lnTo>
                  <a:lnTo>
                    <a:pt x="1665731" y="4959463"/>
                  </a:lnTo>
                  <a:lnTo>
                    <a:pt x="1662219" y="4973536"/>
                  </a:lnTo>
                  <a:lnTo>
                    <a:pt x="1657406" y="4979549"/>
                  </a:lnTo>
                  <a:lnTo>
                    <a:pt x="1650289" y="4984447"/>
                  </a:lnTo>
                  <a:lnTo>
                    <a:pt x="1642180" y="4988865"/>
                  </a:lnTo>
                  <a:lnTo>
                    <a:pt x="1634390" y="4993434"/>
                  </a:lnTo>
                  <a:close/>
                </a:path>
                <a:path w="4149725" h="7351395">
                  <a:moveTo>
                    <a:pt x="1748621" y="5614569"/>
                  </a:moveTo>
                  <a:lnTo>
                    <a:pt x="1737552" y="5614240"/>
                  </a:lnTo>
                  <a:lnTo>
                    <a:pt x="1731997" y="5613165"/>
                  </a:lnTo>
                  <a:lnTo>
                    <a:pt x="1727749" y="5605631"/>
                  </a:lnTo>
                  <a:lnTo>
                    <a:pt x="1722887" y="5601052"/>
                  </a:lnTo>
                  <a:lnTo>
                    <a:pt x="1726333" y="5590653"/>
                  </a:lnTo>
                  <a:lnTo>
                    <a:pt x="1732270" y="5583742"/>
                  </a:lnTo>
                  <a:lnTo>
                    <a:pt x="1740629" y="5580591"/>
                  </a:lnTo>
                  <a:lnTo>
                    <a:pt x="1751345" y="5581469"/>
                  </a:lnTo>
                  <a:lnTo>
                    <a:pt x="1756998" y="5582902"/>
                  </a:lnTo>
                  <a:lnTo>
                    <a:pt x="1765822" y="5589759"/>
                  </a:lnTo>
                  <a:lnTo>
                    <a:pt x="1765609" y="5593686"/>
                  </a:lnTo>
                  <a:lnTo>
                    <a:pt x="1763107" y="5603987"/>
                  </a:lnTo>
                  <a:lnTo>
                    <a:pt x="1757291" y="5611050"/>
                  </a:lnTo>
                  <a:lnTo>
                    <a:pt x="1748621" y="5614569"/>
                  </a:lnTo>
                  <a:close/>
                </a:path>
                <a:path w="4149725" h="7351395">
                  <a:moveTo>
                    <a:pt x="1176408" y="2074699"/>
                  </a:moveTo>
                  <a:lnTo>
                    <a:pt x="1159256" y="2044339"/>
                  </a:lnTo>
                  <a:lnTo>
                    <a:pt x="1164627" y="2037383"/>
                  </a:lnTo>
                  <a:lnTo>
                    <a:pt x="1169976" y="2029937"/>
                  </a:lnTo>
                  <a:lnTo>
                    <a:pt x="1175410" y="2023930"/>
                  </a:lnTo>
                  <a:lnTo>
                    <a:pt x="1181039" y="2021290"/>
                  </a:lnTo>
                  <a:lnTo>
                    <a:pt x="1194967" y="2023099"/>
                  </a:lnTo>
                  <a:lnTo>
                    <a:pt x="1204142" y="2029769"/>
                  </a:lnTo>
                  <a:lnTo>
                    <a:pt x="1207522" y="2040502"/>
                  </a:lnTo>
                  <a:lnTo>
                    <a:pt x="1204065" y="2054497"/>
                  </a:lnTo>
                  <a:lnTo>
                    <a:pt x="1199290" y="2060555"/>
                  </a:lnTo>
                  <a:lnTo>
                    <a:pt x="1192216" y="2065529"/>
                  </a:lnTo>
                  <a:lnTo>
                    <a:pt x="1184153" y="2070038"/>
                  </a:lnTo>
                  <a:lnTo>
                    <a:pt x="1176408" y="2074699"/>
                  </a:lnTo>
                  <a:close/>
                </a:path>
                <a:path w="4149725" h="7351395">
                  <a:moveTo>
                    <a:pt x="1145313" y="1870174"/>
                  </a:moveTo>
                  <a:lnTo>
                    <a:pt x="1130662" y="1860503"/>
                  </a:lnTo>
                  <a:lnTo>
                    <a:pt x="1141693" y="1829407"/>
                  </a:lnTo>
                  <a:lnTo>
                    <a:pt x="1146465" y="1832883"/>
                  </a:lnTo>
                  <a:lnTo>
                    <a:pt x="1155657" y="1837074"/>
                  </a:lnTo>
                  <a:lnTo>
                    <a:pt x="1155242" y="1839707"/>
                  </a:lnTo>
                  <a:lnTo>
                    <a:pt x="1153480" y="1847436"/>
                  </a:lnTo>
                  <a:lnTo>
                    <a:pt x="1150978" y="1855048"/>
                  </a:lnTo>
                  <a:lnTo>
                    <a:pt x="1148126" y="1862606"/>
                  </a:lnTo>
                  <a:lnTo>
                    <a:pt x="1145313" y="1870174"/>
                  </a:lnTo>
                  <a:close/>
                </a:path>
                <a:path w="4149725" h="7351395">
                  <a:moveTo>
                    <a:pt x="1113480" y="1663321"/>
                  </a:moveTo>
                  <a:lnTo>
                    <a:pt x="1096618" y="1636395"/>
                  </a:lnTo>
                  <a:lnTo>
                    <a:pt x="1109105" y="1624081"/>
                  </a:lnTo>
                  <a:lnTo>
                    <a:pt x="1117557" y="1637282"/>
                  </a:lnTo>
                  <a:lnTo>
                    <a:pt x="1121472" y="1644005"/>
                  </a:lnTo>
                  <a:lnTo>
                    <a:pt x="1124722" y="1650995"/>
                  </a:lnTo>
                  <a:lnTo>
                    <a:pt x="1125616" y="1653257"/>
                  </a:lnTo>
                  <a:lnTo>
                    <a:pt x="1117458" y="1659093"/>
                  </a:lnTo>
                  <a:lnTo>
                    <a:pt x="1113480" y="1663321"/>
                  </a:lnTo>
                  <a:close/>
                </a:path>
                <a:path w="4149725" h="7351395">
                  <a:moveTo>
                    <a:pt x="2142840" y="4795249"/>
                  </a:moveTo>
                  <a:lnTo>
                    <a:pt x="2133014" y="4781342"/>
                  </a:lnTo>
                  <a:lnTo>
                    <a:pt x="2128417" y="4774250"/>
                  </a:lnTo>
                  <a:lnTo>
                    <a:pt x="2124465" y="4766862"/>
                  </a:lnTo>
                  <a:lnTo>
                    <a:pt x="2123463" y="4764700"/>
                  </a:lnTo>
                  <a:lnTo>
                    <a:pt x="2131965" y="4758148"/>
                  </a:lnTo>
                  <a:lnTo>
                    <a:pt x="2136100" y="4753606"/>
                  </a:lnTo>
                  <a:lnTo>
                    <a:pt x="2145828" y="4767347"/>
                  </a:lnTo>
                  <a:lnTo>
                    <a:pt x="2150369" y="4774367"/>
                  </a:lnTo>
                  <a:lnTo>
                    <a:pt x="2154222" y="4781701"/>
                  </a:lnTo>
                  <a:lnTo>
                    <a:pt x="2155250" y="4784024"/>
                  </a:lnTo>
                  <a:lnTo>
                    <a:pt x="2146876" y="4790598"/>
                  </a:lnTo>
                  <a:lnTo>
                    <a:pt x="2142840" y="4795249"/>
                  </a:lnTo>
                  <a:close/>
                </a:path>
                <a:path w="4149725" h="7351395">
                  <a:moveTo>
                    <a:pt x="959148" y="612658"/>
                  </a:moveTo>
                  <a:lnTo>
                    <a:pt x="930956" y="582109"/>
                  </a:lnTo>
                  <a:lnTo>
                    <a:pt x="934446" y="576480"/>
                  </a:lnTo>
                  <a:lnTo>
                    <a:pt x="941198" y="571535"/>
                  </a:lnTo>
                  <a:lnTo>
                    <a:pt x="949381" y="566894"/>
                  </a:lnTo>
                  <a:lnTo>
                    <a:pt x="957163" y="562176"/>
                  </a:lnTo>
                  <a:lnTo>
                    <a:pt x="963716" y="567613"/>
                  </a:lnTo>
                  <a:lnTo>
                    <a:pt x="970752" y="573059"/>
                  </a:lnTo>
                  <a:lnTo>
                    <a:pt x="976337" y="578469"/>
                  </a:lnTo>
                  <a:lnTo>
                    <a:pt x="978537" y="583797"/>
                  </a:lnTo>
                  <a:lnTo>
                    <a:pt x="976067" y="596979"/>
                  </a:lnTo>
                  <a:lnTo>
                    <a:pt x="969512" y="607179"/>
                  </a:lnTo>
                  <a:lnTo>
                    <a:pt x="959148" y="612658"/>
                  </a:lnTo>
                  <a:close/>
                </a:path>
                <a:path w="4149725" h="7351395">
                  <a:moveTo>
                    <a:pt x="1098779" y="1438373"/>
                  </a:moveTo>
                  <a:lnTo>
                    <a:pt x="1088978" y="1436688"/>
                  </a:lnTo>
                  <a:lnTo>
                    <a:pt x="1078768" y="1435243"/>
                  </a:lnTo>
                  <a:lnTo>
                    <a:pt x="1070003" y="1432957"/>
                  </a:lnTo>
                  <a:lnTo>
                    <a:pt x="1064537" y="1428752"/>
                  </a:lnTo>
                  <a:lnTo>
                    <a:pt x="1063370" y="1421551"/>
                  </a:lnTo>
                  <a:lnTo>
                    <a:pt x="1065302" y="1412795"/>
                  </a:lnTo>
                  <a:lnTo>
                    <a:pt x="1068653" y="1403103"/>
                  </a:lnTo>
                  <a:lnTo>
                    <a:pt x="1071624" y="1393637"/>
                  </a:lnTo>
                  <a:lnTo>
                    <a:pt x="1081000" y="1395893"/>
                  </a:lnTo>
                  <a:lnTo>
                    <a:pt x="1090589" y="1397925"/>
                  </a:lnTo>
                  <a:lnTo>
                    <a:pt x="1099489" y="1400710"/>
                  </a:lnTo>
                  <a:lnTo>
                    <a:pt x="1106795" y="1405224"/>
                  </a:lnTo>
                  <a:lnTo>
                    <a:pt x="1112697" y="1413812"/>
                  </a:lnTo>
                  <a:lnTo>
                    <a:pt x="1112898" y="1422666"/>
                  </a:lnTo>
                  <a:lnTo>
                    <a:pt x="1108045" y="1431086"/>
                  </a:lnTo>
                  <a:lnTo>
                    <a:pt x="1098779" y="1438373"/>
                  </a:lnTo>
                  <a:close/>
                </a:path>
                <a:path w="4149725" h="7351395">
                  <a:moveTo>
                    <a:pt x="1308790" y="2914489"/>
                  </a:moveTo>
                  <a:lnTo>
                    <a:pt x="1295483" y="2905726"/>
                  </a:lnTo>
                  <a:lnTo>
                    <a:pt x="1292022" y="2894972"/>
                  </a:lnTo>
                  <a:lnTo>
                    <a:pt x="1292650" y="2886187"/>
                  </a:lnTo>
                  <a:lnTo>
                    <a:pt x="1297378" y="2879522"/>
                  </a:lnTo>
                  <a:lnTo>
                    <a:pt x="1306220" y="2875132"/>
                  </a:lnTo>
                  <a:lnTo>
                    <a:pt x="1309777" y="2874036"/>
                  </a:lnTo>
                  <a:lnTo>
                    <a:pt x="1320391" y="2882269"/>
                  </a:lnTo>
                  <a:lnTo>
                    <a:pt x="1319919" y="2884538"/>
                  </a:lnTo>
                  <a:lnTo>
                    <a:pt x="1317828" y="2892174"/>
                  </a:lnTo>
                  <a:lnTo>
                    <a:pt x="1315029" y="2899656"/>
                  </a:lnTo>
                  <a:lnTo>
                    <a:pt x="1311893" y="2907068"/>
                  </a:lnTo>
                  <a:lnTo>
                    <a:pt x="1308790" y="2914489"/>
                  </a:lnTo>
                  <a:close/>
                </a:path>
                <a:path w="4149725" h="7351395">
                  <a:moveTo>
                    <a:pt x="1065721" y="1235067"/>
                  </a:moveTo>
                  <a:lnTo>
                    <a:pt x="1057289" y="1235188"/>
                  </a:lnTo>
                  <a:lnTo>
                    <a:pt x="1048297" y="1232846"/>
                  </a:lnTo>
                  <a:lnTo>
                    <a:pt x="1039068" y="1229446"/>
                  </a:lnTo>
                  <a:lnTo>
                    <a:pt x="1029929" y="1226394"/>
                  </a:lnTo>
                  <a:lnTo>
                    <a:pt x="1041141" y="1189844"/>
                  </a:lnTo>
                  <a:lnTo>
                    <a:pt x="1077173" y="1202953"/>
                  </a:lnTo>
                  <a:lnTo>
                    <a:pt x="1080857" y="1213483"/>
                  </a:lnTo>
                  <a:lnTo>
                    <a:pt x="1080322" y="1222991"/>
                  </a:lnTo>
                  <a:lnTo>
                    <a:pt x="1075349" y="1230508"/>
                  </a:lnTo>
                  <a:lnTo>
                    <a:pt x="1065721" y="1235067"/>
                  </a:lnTo>
                  <a:close/>
                </a:path>
                <a:path w="4149725" h="7351395">
                  <a:moveTo>
                    <a:pt x="1032857" y="1029970"/>
                  </a:moveTo>
                  <a:lnTo>
                    <a:pt x="1018578" y="1031775"/>
                  </a:lnTo>
                  <a:lnTo>
                    <a:pt x="1013022" y="1029185"/>
                  </a:lnTo>
                  <a:lnTo>
                    <a:pt x="1007555" y="1023052"/>
                  </a:lnTo>
                  <a:lnTo>
                    <a:pt x="1002129" y="1015398"/>
                  </a:lnTo>
                  <a:lnTo>
                    <a:pt x="996697" y="1008246"/>
                  </a:lnTo>
                  <a:lnTo>
                    <a:pt x="1000713" y="1000343"/>
                  </a:lnTo>
                  <a:lnTo>
                    <a:pt x="1004702" y="991894"/>
                  </a:lnTo>
                  <a:lnTo>
                    <a:pt x="1008717" y="985148"/>
                  </a:lnTo>
                  <a:lnTo>
                    <a:pt x="1012813" y="982358"/>
                  </a:lnTo>
                  <a:lnTo>
                    <a:pt x="1021037" y="983490"/>
                  </a:lnTo>
                  <a:lnTo>
                    <a:pt x="1029652" y="986788"/>
                  </a:lnTo>
                  <a:lnTo>
                    <a:pt x="1037256" y="991721"/>
                  </a:lnTo>
                  <a:lnTo>
                    <a:pt x="1042450" y="997754"/>
                  </a:lnTo>
                  <a:lnTo>
                    <a:pt x="1047063" y="1013019"/>
                  </a:lnTo>
                  <a:lnTo>
                    <a:pt x="1043109" y="1023738"/>
                  </a:lnTo>
                  <a:lnTo>
                    <a:pt x="1032857" y="1029970"/>
                  </a:lnTo>
                  <a:close/>
                </a:path>
                <a:path w="4149725" h="7351395">
                  <a:moveTo>
                    <a:pt x="1241477" y="2483877"/>
                  </a:moveTo>
                  <a:lnTo>
                    <a:pt x="1236610" y="2474245"/>
                  </a:lnTo>
                  <a:lnTo>
                    <a:pt x="1246394" y="2474284"/>
                  </a:lnTo>
                  <a:lnTo>
                    <a:pt x="1241477" y="2483877"/>
                  </a:lnTo>
                  <a:close/>
                </a:path>
                <a:path w="4149725" h="7351395">
                  <a:moveTo>
                    <a:pt x="1274617" y="2690608"/>
                  </a:moveTo>
                  <a:lnTo>
                    <a:pt x="1270667" y="2687086"/>
                  </a:lnTo>
                  <a:lnTo>
                    <a:pt x="1266683" y="2683611"/>
                  </a:lnTo>
                  <a:lnTo>
                    <a:pt x="1262726" y="2680049"/>
                  </a:lnTo>
                  <a:lnTo>
                    <a:pt x="1266156" y="2676032"/>
                  </a:lnTo>
                  <a:lnTo>
                    <a:pt x="1269540" y="2671980"/>
                  </a:lnTo>
                  <a:lnTo>
                    <a:pt x="1272970" y="2667963"/>
                  </a:lnTo>
                  <a:lnTo>
                    <a:pt x="1276920" y="2671485"/>
                  </a:lnTo>
                  <a:lnTo>
                    <a:pt x="1283813" y="2674752"/>
                  </a:lnTo>
                  <a:lnTo>
                    <a:pt x="1284333" y="2682291"/>
                  </a:lnTo>
                  <a:lnTo>
                    <a:pt x="1278041" y="2686551"/>
                  </a:lnTo>
                  <a:lnTo>
                    <a:pt x="1274617" y="2690608"/>
                  </a:lnTo>
                  <a:close/>
                </a:path>
                <a:path w="4149725" h="7351395">
                  <a:moveTo>
                    <a:pt x="1219433" y="2284180"/>
                  </a:moveTo>
                  <a:lnTo>
                    <a:pt x="1211807" y="2284471"/>
                  </a:lnTo>
                  <a:lnTo>
                    <a:pt x="1206056" y="2280489"/>
                  </a:lnTo>
                  <a:lnTo>
                    <a:pt x="1201214" y="2273367"/>
                  </a:lnTo>
                  <a:lnTo>
                    <a:pt x="1196769" y="2264862"/>
                  </a:lnTo>
                  <a:lnTo>
                    <a:pt x="1192208" y="2256732"/>
                  </a:lnTo>
                  <a:lnTo>
                    <a:pt x="1197318" y="2249847"/>
                  </a:lnTo>
                  <a:lnTo>
                    <a:pt x="1202455" y="2242456"/>
                  </a:lnTo>
                  <a:lnTo>
                    <a:pt x="1207514" y="2236608"/>
                  </a:lnTo>
                  <a:lnTo>
                    <a:pt x="1212395" y="2234347"/>
                  </a:lnTo>
                  <a:lnTo>
                    <a:pt x="1225948" y="2237390"/>
                  </a:lnTo>
                  <a:lnTo>
                    <a:pt x="1235963" y="2244731"/>
                  </a:lnTo>
                  <a:lnTo>
                    <a:pt x="1241266" y="2255701"/>
                  </a:lnTo>
                  <a:lnTo>
                    <a:pt x="1240678" y="2269629"/>
                  </a:lnTo>
                  <a:lnTo>
                    <a:pt x="1236481" y="2275440"/>
                  </a:lnTo>
                  <a:lnTo>
                    <a:pt x="1228529" y="2280730"/>
                  </a:lnTo>
                  <a:lnTo>
                    <a:pt x="1219433" y="2284180"/>
                  </a:lnTo>
                  <a:close/>
                </a:path>
                <a:path w="4149725" h="7351395">
                  <a:moveTo>
                    <a:pt x="1979095" y="4497888"/>
                  </a:moveTo>
                  <a:lnTo>
                    <a:pt x="1973205" y="4489659"/>
                  </a:lnTo>
                  <a:lnTo>
                    <a:pt x="1968883" y="4485615"/>
                  </a:lnTo>
                  <a:lnTo>
                    <a:pt x="1982681" y="4477103"/>
                  </a:lnTo>
                  <a:lnTo>
                    <a:pt x="1989706" y="4473134"/>
                  </a:lnTo>
                  <a:lnTo>
                    <a:pt x="1996982" y="4469817"/>
                  </a:lnTo>
                  <a:lnTo>
                    <a:pt x="1999292" y="4468958"/>
                  </a:lnTo>
                  <a:lnTo>
                    <a:pt x="2005088" y="4477119"/>
                  </a:lnTo>
                  <a:lnTo>
                    <a:pt x="2009329" y="4481175"/>
                  </a:lnTo>
                  <a:lnTo>
                    <a:pt x="1995709" y="4489762"/>
                  </a:lnTo>
                  <a:lnTo>
                    <a:pt x="1988774" y="4493730"/>
                  </a:lnTo>
                  <a:lnTo>
                    <a:pt x="1981566" y="4497003"/>
                  </a:lnTo>
                  <a:lnTo>
                    <a:pt x="1979095" y="4497888"/>
                  </a:lnTo>
                  <a:close/>
                </a:path>
                <a:path w="4149725" h="7351395">
                  <a:moveTo>
                    <a:pt x="1932638" y="4088233"/>
                  </a:moveTo>
                  <a:lnTo>
                    <a:pt x="1898821" y="4072327"/>
                  </a:lnTo>
                  <a:lnTo>
                    <a:pt x="1900823" y="4063979"/>
                  </a:lnTo>
                  <a:lnTo>
                    <a:pt x="1904171" y="4054697"/>
                  </a:lnTo>
                  <a:lnTo>
                    <a:pt x="1907110" y="4045685"/>
                  </a:lnTo>
                  <a:lnTo>
                    <a:pt x="1941602" y="4057959"/>
                  </a:lnTo>
                  <a:lnTo>
                    <a:pt x="1946353" y="4067805"/>
                  </a:lnTo>
                  <a:lnTo>
                    <a:pt x="1946579" y="4076737"/>
                  </a:lnTo>
                  <a:lnTo>
                    <a:pt x="1942075" y="4083849"/>
                  </a:lnTo>
                  <a:lnTo>
                    <a:pt x="1932638" y="4088233"/>
                  </a:lnTo>
                  <a:close/>
                </a:path>
                <a:path w="4149725" h="7351395">
                  <a:moveTo>
                    <a:pt x="1964154" y="4297196"/>
                  </a:moveTo>
                  <a:lnTo>
                    <a:pt x="1952917" y="4296443"/>
                  </a:lnTo>
                  <a:lnTo>
                    <a:pt x="1947021" y="4295048"/>
                  </a:lnTo>
                  <a:lnTo>
                    <a:pt x="1942470" y="4288225"/>
                  </a:lnTo>
                  <a:lnTo>
                    <a:pt x="1937270" y="4283863"/>
                  </a:lnTo>
                  <a:lnTo>
                    <a:pt x="1941446" y="4273326"/>
                  </a:lnTo>
                  <a:lnTo>
                    <a:pt x="1947978" y="4266217"/>
                  </a:lnTo>
                  <a:lnTo>
                    <a:pt x="1956790" y="4262850"/>
                  </a:lnTo>
                  <a:lnTo>
                    <a:pt x="1967808" y="4263541"/>
                  </a:lnTo>
                  <a:lnTo>
                    <a:pt x="1973697" y="4264895"/>
                  </a:lnTo>
                  <a:lnTo>
                    <a:pt x="1983120" y="4272404"/>
                  </a:lnTo>
                  <a:lnTo>
                    <a:pt x="1982667" y="4276119"/>
                  </a:lnTo>
                  <a:lnTo>
                    <a:pt x="1979490" y="4286776"/>
                  </a:lnTo>
                  <a:lnTo>
                    <a:pt x="1973165" y="4293887"/>
                  </a:lnTo>
                  <a:lnTo>
                    <a:pt x="1964154" y="4297196"/>
                  </a:lnTo>
                  <a:close/>
                </a:path>
                <a:path w="4149725" h="7351395">
                  <a:moveTo>
                    <a:pt x="1898012" y="3882094"/>
                  </a:moveTo>
                  <a:lnTo>
                    <a:pt x="1867406" y="3857258"/>
                  </a:lnTo>
                  <a:lnTo>
                    <a:pt x="1867039" y="3849444"/>
                  </a:lnTo>
                  <a:lnTo>
                    <a:pt x="1871044" y="3843329"/>
                  </a:lnTo>
                  <a:lnTo>
                    <a:pt x="1878343" y="3838072"/>
                  </a:lnTo>
                  <a:lnTo>
                    <a:pt x="1887091" y="3833193"/>
                  </a:lnTo>
                  <a:lnTo>
                    <a:pt x="1895446" y="3828213"/>
                  </a:lnTo>
                  <a:lnTo>
                    <a:pt x="1902568" y="3834372"/>
                  </a:lnTo>
                  <a:lnTo>
                    <a:pt x="1910207" y="3840528"/>
                  </a:lnTo>
                  <a:lnTo>
                    <a:pt x="1916336" y="3846718"/>
                  </a:lnTo>
                  <a:lnTo>
                    <a:pt x="1918930" y="3852982"/>
                  </a:lnTo>
                  <a:lnTo>
                    <a:pt x="1916611" y="3867361"/>
                  </a:lnTo>
                  <a:lnTo>
                    <a:pt x="1909400" y="3877541"/>
                  </a:lnTo>
                  <a:lnTo>
                    <a:pt x="1898012" y="3882094"/>
                  </a:lnTo>
                  <a:close/>
                </a:path>
                <a:path w="4149725" h="7351395">
                  <a:moveTo>
                    <a:pt x="1684192" y="2629909"/>
                  </a:moveTo>
                  <a:lnTo>
                    <a:pt x="1677557" y="2621424"/>
                  </a:lnTo>
                  <a:lnTo>
                    <a:pt x="1673061" y="2617325"/>
                  </a:lnTo>
                  <a:lnTo>
                    <a:pt x="1686103" y="2607855"/>
                  </a:lnTo>
                  <a:lnTo>
                    <a:pt x="1692774" y="2603446"/>
                  </a:lnTo>
                  <a:lnTo>
                    <a:pt x="1699757" y="2599717"/>
                  </a:lnTo>
                  <a:lnTo>
                    <a:pt x="1702076" y="2598650"/>
                  </a:lnTo>
                  <a:lnTo>
                    <a:pt x="1708526" y="2606750"/>
                  </a:lnTo>
                  <a:lnTo>
                    <a:pt x="1713071" y="2610634"/>
                  </a:lnTo>
                  <a:lnTo>
                    <a:pt x="1699916" y="2620406"/>
                  </a:lnTo>
                  <a:lnTo>
                    <a:pt x="1693205" y="2624985"/>
                  </a:lnTo>
                  <a:lnTo>
                    <a:pt x="1686193" y="2628932"/>
                  </a:lnTo>
                  <a:lnTo>
                    <a:pt x="1684192" y="2629909"/>
                  </a:lnTo>
                  <a:close/>
                </a:path>
                <a:path w="4149725" h="7351395">
                  <a:moveTo>
                    <a:pt x="2022198" y="4726663"/>
                  </a:moveTo>
                  <a:lnTo>
                    <a:pt x="2016258" y="4724151"/>
                  </a:lnTo>
                  <a:lnTo>
                    <a:pt x="2010467" y="4718408"/>
                  </a:lnTo>
                  <a:lnTo>
                    <a:pt x="2004741" y="4711242"/>
                  </a:lnTo>
                  <a:lnTo>
                    <a:pt x="1998993" y="4704460"/>
                  </a:lnTo>
                  <a:lnTo>
                    <a:pt x="2003394" y="4696960"/>
                  </a:lnTo>
                  <a:lnTo>
                    <a:pt x="2007723" y="4688998"/>
                  </a:lnTo>
                  <a:lnTo>
                    <a:pt x="2012318" y="4682439"/>
                  </a:lnTo>
                  <a:lnTo>
                    <a:pt x="2017519" y="4679147"/>
                  </a:lnTo>
                  <a:lnTo>
                    <a:pt x="2031771" y="4679008"/>
                  </a:lnTo>
                  <a:lnTo>
                    <a:pt x="2042829" y="4684095"/>
                  </a:lnTo>
                  <a:lnTo>
                    <a:pt x="2049173" y="4694140"/>
                  </a:lnTo>
                  <a:lnTo>
                    <a:pt x="2049280" y="4708871"/>
                  </a:lnTo>
                  <a:lnTo>
                    <a:pt x="2045640" y="4715087"/>
                  </a:lnTo>
                  <a:lnTo>
                    <a:pt x="2038551" y="4720929"/>
                  </a:lnTo>
                  <a:lnTo>
                    <a:pt x="2030055" y="4725189"/>
                  </a:lnTo>
                  <a:lnTo>
                    <a:pt x="2022198" y="4726663"/>
                  </a:lnTo>
                  <a:close/>
                </a:path>
                <a:path w="4149725" h="7351395">
                  <a:moveTo>
                    <a:pt x="1727170" y="2851089"/>
                  </a:moveTo>
                  <a:lnTo>
                    <a:pt x="1718665" y="2851574"/>
                  </a:lnTo>
                  <a:lnTo>
                    <a:pt x="1710526" y="2847411"/>
                  </a:lnTo>
                  <a:lnTo>
                    <a:pt x="1703350" y="2839165"/>
                  </a:lnTo>
                  <a:lnTo>
                    <a:pt x="1705456" y="2830011"/>
                  </a:lnTo>
                  <a:lnTo>
                    <a:pt x="1707373" y="2820471"/>
                  </a:lnTo>
                  <a:lnTo>
                    <a:pt x="1710025" y="2812299"/>
                  </a:lnTo>
                  <a:lnTo>
                    <a:pt x="1714336" y="2807248"/>
                  </a:lnTo>
                  <a:lnTo>
                    <a:pt x="1721528" y="2805882"/>
                  </a:lnTo>
                  <a:lnTo>
                    <a:pt x="1730218" y="2807329"/>
                  </a:lnTo>
                  <a:lnTo>
                    <a:pt x="1739568" y="2810016"/>
                  </a:lnTo>
                  <a:lnTo>
                    <a:pt x="1748742" y="2812370"/>
                  </a:lnTo>
                  <a:lnTo>
                    <a:pt x="1745953" y="2821130"/>
                  </a:lnTo>
                  <a:lnTo>
                    <a:pt x="1743351" y="2830067"/>
                  </a:lnTo>
                  <a:lnTo>
                    <a:pt x="1740120" y="2838412"/>
                  </a:lnTo>
                  <a:lnTo>
                    <a:pt x="1735444" y="2845395"/>
                  </a:lnTo>
                  <a:lnTo>
                    <a:pt x="1727170" y="2851089"/>
                  </a:lnTo>
                  <a:close/>
                </a:path>
                <a:path w="4149725" h="7351395">
                  <a:moveTo>
                    <a:pt x="1859141" y="3680004"/>
                  </a:moveTo>
                  <a:lnTo>
                    <a:pt x="1853410" y="3677874"/>
                  </a:lnTo>
                  <a:lnTo>
                    <a:pt x="1847639" y="3672520"/>
                  </a:lnTo>
                  <a:lnTo>
                    <a:pt x="1841850" y="3665756"/>
                  </a:lnTo>
                  <a:lnTo>
                    <a:pt x="1836061" y="3659396"/>
                  </a:lnTo>
                  <a:lnTo>
                    <a:pt x="1840220" y="3651678"/>
                  </a:lnTo>
                  <a:lnTo>
                    <a:pt x="1844265" y="3643489"/>
                  </a:lnTo>
                  <a:lnTo>
                    <a:pt x="1848636" y="3636677"/>
                  </a:lnTo>
                  <a:lnTo>
                    <a:pt x="1853770" y="3633093"/>
                  </a:lnTo>
                  <a:lnTo>
                    <a:pt x="1868054" y="3632493"/>
                  </a:lnTo>
                  <a:lnTo>
                    <a:pt x="1878916" y="3637560"/>
                  </a:lnTo>
                  <a:lnTo>
                    <a:pt x="1885214" y="3647606"/>
                  </a:lnTo>
                  <a:lnTo>
                    <a:pt x="1885808" y="3661945"/>
                  </a:lnTo>
                  <a:lnTo>
                    <a:pt x="1882424" y="3668010"/>
                  </a:lnTo>
                  <a:lnTo>
                    <a:pt x="1875516" y="3673821"/>
                  </a:lnTo>
                  <a:lnTo>
                    <a:pt x="1867087" y="3678208"/>
                  </a:lnTo>
                  <a:lnTo>
                    <a:pt x="1859141" y="3680004"/>
                  </a:lnTo>
                  <a:close/>
                </a:path>
                <a:path w="4149725" h="7351395">
                  <a:moveTo>
                    <a:pt x="1332161" y="345987"/>
                  </a:moveTo>
                  <a:lnTo>
                    <a:pt x="1322977" y="346216"/>
                  </a:lnTo>
                  <a:lnTo>
                    <a:pt x="1315622" y="341965"/>
                  </a:lnTo>
                  <a:lnTo>
                    <a:pt x="1311092" y="332985"/>
                  </a:lnTo>
                  <a:lnTo>
                    <a:pt x="1310747" y="324565"/>
                  </a:lnTo>
                  <a:lnTo>
                    <a:pt x="1312862" y="315084"/>
                  </a:lnTo>
                  <a:lnTo>
                    <a:pt x="1316823" y="306680"/>
                  </a:lnTo>
                  <a:lnTo>
                    <a:pt x="1322019" y="301491"/>
                  </a:lnTo>
                  <a:lnTo>
                    <a:pt x="1329192" y="300331"/>
                  </a:lnTo>
                  <a:lnTo>
                    <a:pt x="1337842" y="302053"/>
                  </a:lnTo>
                  <a:lnTo>
                    <a:pt x="1347141" y="305040"/>
                  </a:lnTo>
                  <a:lnTo>
                    <a:pt x="1356261" y="307674"/>
                  </a:lnTo>
                  <a:lnTo>
                    <a:pt x="1342181" y="341526"/>
                  </a:lnTo>
                  <a:lnTo>
                    <a:pt x="1332161" y="345987"/>
                  </a:lnTo>
                  <a:close/>
                </a:path>
                <a:path w="4149725" h="7351395">
                  <a:moveTo>
                    <a:pt x="1365987" y="556638"/>
                  </a:moveTo>
                  <a:lnTo>
                    <a:pt x="1359996" y="554180"/>
                  </a:lnTo>
                  <a:lnTo>
                    <a:pt x="1354089" y="548342"/>
                  </a:lnTo>
                  <a:lnTo>
                    <a:pt x="1348212" y="541016"/>
                  </a:lnTo>
                  <a:lnTo>
                    <a:pt x="1342313" y="534094"/>
                  </a:lnTo>
                  <a:lnTo>
                    <a:pt x="1346534" y="526119"/>
                  </a:lnTo>
                  <a:lnTo>
                    <a:pt x="1350661" y="517646"/>
                  </a:lnTo>
                  <a:lnTo>
                    <a:pt x="1355071" y="510682"/>
                  </a:lnTo>
                  <a:lnTo>
                    <a:pt x="1360141" y="507233"/>
                  </a:lnTo>
                  <a:lnTo>
                    <a:pt x="1374849" y="507147"/>
                  </a:lnTo>
                  <a:lnTo>
                    <a:pt x="1386261" y="512521"/>
                  </a:lnTo>
                  <a:lnTo>
                    <a:pt x="1392955" y="522930"/>
                  </a:lnTo>
                  <a:lnTo>
                    <a:pt x="1393508" y="537948"/>
                  </a:lnTo>
                  <a:lnTo>
                    <a:pt x="1389960" y="544326"/>
                  </a:lnTo>
                  <a:lnTo>
                    <a:pt x="1382786" y="550419"/>
                  </a:lnTo>
                  <a:lnTo>
                    <a:pt x="1374093" y="554949"/>
                  </a:lnTo>
                  <a:lnTo>
                    <a:pt x="1365987" y="556638"/>
                  </a:lnTo>
                  <a:close/>
                </a:path>
                <a:path w="4149725" h="7351395">
                  <a:moveTo>
                    <a:pt x="1798309" y="3265084"/>
                  </a:moveTo>
                  <a:lnTo>
                    <a:pt x="1790544" y="3266036"/>
                  </a:lnTo>
                  <a:lnTo>
                    <a:pt x="1785081" y="3263143"/>
                  </a:lnTo>
                  <a:lnTo>
                    <a:pt x="1779993" y="3256949"/>
                  </a:lnTo>
                  <a:lnTo>
                    <a:pt x="1775067" y="3249309"/>
                  </a:lnTo>
                  <a:lnTo>
                    <a:pt x="1770088" y="3242076"/>
                  </a:lnTo>
                  <a:lnTo>
                    <a:pt x="1775206" y="3234997"/>
                  </a:lnTo>
                  <a:lnTo>
                    <a:pt x="1780275" y="3227452"/>
                  </a:lnTo>
                  <a:lnTo>
                    <a:pt x="1785487" y="3221314"/>
                  </a:lnTo>
                  <a:lnTo>
                    <a:pt x="1791034" y="3218454"/>
                  </a:lnTo>
                  <a:lnTo>
                    <a:pt x="1804739" y="3219613"/>
                  </a:lnTo>
                  <a:lnTo>
                    <a:pt x="1814683" y="3225719"/>
                  </a:lnTo>
                  <a:lnTo>
                    <a:pt x="1819625" y="3236089"/>
                  </a:lnTo>
                  <a:lnTo>
                    <a:pt x="1818323" y="3250040"/>
                  </a:lnTo>
                  <a:lnTo>
                    <a:pt x="1814196" y="3256058"/>
                  </a:lnTo>
                  <a:lnTo>
                    <a:pt x="1806859" y="3261416"/>
                  </a:lnTo>
                  <a:lnTo>
                    <a:pt x="1798309" y="3265084"/>
                  </a:lnTo>
                  <a:close/>
                </a:path>
                <a:path w="4149725" h="7351395">
                  <a:moveTo>
                    <a:pt x="1944469" y="4835194"/>
                  </a:moveTo>
                  <a:lnTo>
                    <a:pt x="1907868" y="4826648"/>
                  </a:lnTo>
                  <a:lnTo>
                    <a:pt x="1910207" y="4817163"/>
                  </a:lnTo>
                  <a:lnTo>
                    <a:pt x="1912330" y="4807486"/>
                  </a:lnTo>
                  <a:lnTo>
                    <a:pt x="1915195" y="4798485"/>
                  </a:lnTo>
                  <a:lnTo>
                    <a:pt x="1919764" y="4791027"/>
                  </a:lnTo>
                  <a:lnTo>
                    <a:pt x="1928502" y="4785131"/>
                  </a:lnTo>
                  <a:lnTo>
                    <a:pt x="1937820" y="4784767"/>
                  </a:lnTo>
                  <a:lnTo>
                    <a:pt x="1946022" y="4789563"/>
                  </a:lnTo>
                  <a:lnTo>
                    <a:pt x="1951409" y="4799150"/>
                  </a:lnTo>
                  <a:lnTo>
                    <a:pt x="1951991" y="4807491"/>
                  </a:lnTo>
                  <a:lnTo>
                    <a:pt x="1950095" y="4816554"/>
                  </a:lnTo>
                  <a:lnTo>
                    <a:pt x="1947121" y="4825927"/>
                  </a:lnTo>
                  <a:lnTo>
                    <a:pt x="1944469" y="4835194"/>
                  </a:lnTo>
                  <a:close/>
                </a:path>
                <a:path w="4149725" h="7351395">
                  <a:moveTo>
                    <a:pt x="1903403" y="4623371"/>
                  </a:moveTo>
                  <a:lnTo>
                    <a:pt x="1867314" y="4597109"/>
                  </a:lnTo>
                  <a:lnTo>
                    <a:pt x="1866740" y="4588446"/>
                  </a:lnTo>
                  <a:lnTo>
                    <a:pt x="1870977" y="4580388"/>
                  </a:lnTo>
                  <a:lnTo>
                    <a:pt x="1879603" y="4573346"/>
                  </a:lnTo>
                  <a:lnTo>
                    <a:pt x="1888628" y="4574615"/>
                  </a:lnTo>
                  <a:lnTo>
                    <a:pt x="1897956" y="4575612"/>
                  </a:lnTo>
                  <a:lnTo>
                    <a:pt x="1906322" y="4577459"/>
                  </a:lnTo>
                  <a:lnTo>
                    <a:pt x="1912461" y="4581278"/>
                  </a:lnTo>
                  <a:lnTo>
                    <a:pt x="1919691" y="4593272"/>
                  </a:lnTo>
                  <a:lnTo>
                    <a:pt x="1920832" y="4605317"/>
                  </a:lnTo>
                  <a:lnTo>
                    <a:pt x="1915522" y="4615865"/>
                  </a:lnTo>
                  <a:lnTo>
                    <a:pt x="1903403" y="4623371"/>
                  </a:lnTo>
                  <a:close/>
                </a:path>
                <a:path w="4149725" h="7351395">
                  <a:moveTo>
                    <a:pt x="2007847" y="5263441"/>
                  </a:moveTo>
                  <a:lnTo>
                    <a:pt x="1972988" y="5249361"/>
                  </a:lnTo>
                  <a:lnTo>
                    <a:pt x="1968520" y="5239211"/>
                  </a:lnTo>
                  <a:lnTo>
                    <a:pt x="1968436" y="5229952"/>
                  </a:lnTo>
                  <a:lnTo>
                    <a:pt x="1972972" y="5222555"/>
                  </a:lnTo>
                  <a:lnTo>
                    <a:pt x="1982361" y="5217988"/>
                  </a:lnTo>
                  <a:lnTo>
                    <a:pt x="1991188" y="5217574"/>
                  </a:lnTo>
                  <a:lnTo>
                    <a:pt x="2001067" y="5219531"/>
                  </a:lnTo>
                  <a:lnTo>
                    <a:pt x="2009750" y="5223330"/>
                  </a:lnTo>
                  <a:lnTo>
                    <a:pt x="2014993" y="5228441"/>
                  </a:lnTo>
                  <a:lnTo>
                    <a:pt x="2016046" y="5235783"/>
                  </a:lnTo>
                  <a:lnTo>
                    <a:pt x="2014072" y="5244624"/>
                  </a:lnTo>
                  <a:lnTo>
                    <a:pt x="2010772" y="5254124"/>
                  </a:lnTo>
                  <a:lnTo>
                    <a:pt x="2007847" y="5263441"/>
                  </a:lnTo>
                  <a:close/>
                </a:path>
                <a:path w="4149725" h="7351395">
                  <a:moveTo>
                    <a:pt x="1828500" y="3473824"/>
                  </a:moveTo>
                  <a:lnTo>
                    <a:pt x="1821140" y="3474243"/>
                  </a:lnTo>
                  <a:lnTo>
                    <a:pt x="1815326" y="3470508"/>
                  </a:lnTo>
                  <a:lnTo>
                    <a:pt x="1810285" y="3463681"/>
                  </a:lnTo>
                  <a:lnTo>
                    <a:pt x="1805589" y="3455488"/>
                  </a:lnTo>
                  <a:lnTo>
                    <a:pt x="1800809" y="3447654"/>
                  </a:lnTo>
                  <a:lnTo>
                    <a:pt x="1806459" y="3440982"/>
                  </a:lnTo>
                  <a:lnTo>
                    <a:pt x="1812100" y="3433861"/>
                  </a:lnTo>
                  <a:lnTo>
                    <a:pt x="1817792" y="3428145"/>
                  </a:lnTo>
                  <a:lnTo>
                    <a:pt x="1823590" y="3425690"/>
                  </a:lnTo>
                  <a:lnTo>
                    <a:pt x="1837178" y="3427604"/>
                  </a:lnTo>
                  <a:lnTo>
                    <a:pt x="1847049" y="3434057"/>
                  </a:lnTo>
                  <a:lnTo>
                    <a:pt x="1851657" y="3444590"/>
                  </a:lnTo>
                  <a:lnTo>
                    <a:pt x="1849451" y="3458742"/>
                  </a:lnTo>
                  <a:lnTo>
                    <a:pt x="1844811" y="3464908"/>
                  </a:lnTo>
                  <a:lnTo>
                    <a:pt x="1837109" y="3470324"/>
                  </a:lnTo>
                  <a:lnTo>
                    <a:pt x="1828500" y="3473824"/>
                  </a:lnTo>
                  <a:close/>
                </a:path>
                <a:path w="4149725" h="7351395">
                  <a:moveTo>
                    <a:pt x="2196924" y="6515357"/>
                  </a:moveTo>
                  <a:lnTo>
                    <a:pt x="2187232" y="6512138"/>
                  </a:lnTo>
                  <a:lnTo>
                    <a:pt x="2181149" y="6506702"/>
                  </a:lnTo>
                  <a:lnTo>
                    <a:pt x="2176133" y="6499529"/>
                  </a:lnTo>
                  <a:lnTo>
                    <a:pt x="2171581" y="6491600"/>
                  </a:lnTo>
                  <a:lnTo>
                    <a:pt x="2166890" y="6483894"/>
                  </a:lnTo>
                  <a:lnTo>
                    <a:pt x="2174768" y="6478912"/>
                  </a:lnTo>
                  <a:lnTo>
                    <a:pt x="2182742" y="6473554"/>
                  </a:lnTo>
                  <a:lnTo>
                    <a:pt x="2190338" y="6469645"/>
                  </a:lnTo>
                  <a:lnTo>
                    <a:pt x="2214194" y="6497016"/>
                  </a:lnTo>
                  <a:lnTo>
                    <a:pt x="2211810" y="6507094"/>
                  </a:lnTo>
                  <a:lnTo>
                    <a:pt x="2205584" y="6513442"/>
                  </a:lnTo>
                  <a:lnTo>
                    <a:pt x="2196924" y="6515357"/>
                  </a:lnTo>
                  <a:close/>
                </a:path>
                <a:path w="4149725" h="7351395">
                  <a:moveTo>
                    <a:pt x="2237324" y="6720227"/>
                  </a:moveTo>
                  <a:lnTo>
                    <a:pt x="2228355" y="6717293"/>
                  </a:lnTo>
                  <a:lnTo>
                    <a:pt x="2219208" y="6714553"/>
                  </a:lnTo>
                  <a:lnTo>
                    <a:pt x="2210630" y="6711188"/>
                  </a:lnTo>
                  <a:lnTo>
                    <a:pt x="2203372" y="6706378"/>
                  </a:lnTo>
                  <a:lnTo>
                    <a:pt x="2197114" y="6697602"/>
                  </a:lnTo>
                  <a:lnTo>
                    <a:pt x="2196515" y="6688754"/>
                  </a:lnTo>
                  <a:lnTo>
                    <a:pt x="2201045" y="6680406"/>
                  </a:lnTo>
                  <a:lnTo>
                    <a:pt x="2210171" y="6673130"/>
                  </a:lnTo>
                  <a:lnTo>
                    <a:pt x="2219624" y="6675424"/>
                  </a:lnTo>
                  <a:lnTo>
                    <a:pt x="2229469" y="6677521"/>
                  </a:lnTo>
                  <a:lnTo>
                    <a:pt x="2237917" y="6680373"/>
                  </a:lnTo>
                  <a:lnTo>
                    <a:pt x="2243180" y="6684932"/>
                  </a:lnTo>
                  <a:lnTo>
                    <a:pt x="2244497" y="6692269"/>
                  </a:lnTo>
                  <a:lnTo>
                    <a:pt x="2242862" y="6701192"/>
                  </a:lnTo>
                  <a:lnTo>
                    <a:pt x="2239922" y="6710808"/>
                  </a:lnTo>
                  <a:lnTo>
                    <a:pt x="2237324" y="6720227"/>
                  </a:lnTo>
                  <a:close/>
                </a:path>
                <a:path w="4149725" h="7351395">
                  <a:moveTo>
                    <a:pt x="1974983" y="5037077"/>
                  </a:moveTo>
                  <a:lnTo>
                    <a:pt x="1967696" y="5038103"/>
                  </a:lnTo>
                  <a:lnTo>
                    <a:pt x="1958911" y="5036115"/>
                  </a:lnTo>
                  <a:lnTo>
                    <a:pt x="1949466" y="5032793"/>
                  </a:lnTo>
                  <a:lnTo>
                    <a:pt x="1940200" y="5029819"/>
                  </a:lnTo>
                  <a:lnTo>
                    <a:pt x="1942947" y="5021133"/>
                  </a:lnTo>
                  <a:lnTo>
                    <a:pt x="1951246" y="4995118"/>
                  </a:lnTo>
                  <a:lnTo>
                    <a:pt x="1961467" y="4990858"/>
                  </a:lnTo>
                  <a:lnTo>
                    <a:pt x="1970890" y="4990758"/>
                  </a:lnTo>
                  <a:lnTo>
                    <a:pt x="1978565" y="4995102"/>
                  </a:lnTo>
                  <a:lnTo>
                    <a:pt x="1983535" y="5004176"/>
                  </a:lnTo>
                  <a:lnTo>
                    <a:pt x="1984386" y="5013045"/>
                  </a:lnTo>
                  <a:lnTo>
                    <a:pt x="1982939" y="5023114"/>
                  </a:lnTo>
                  <a:lnTo>
                    <a:pt x="1979673" y="5031882"/>
                  </a:lnTo>
                  <a:lnTo>
                    <a:pt x="1974983" y="5037077"/>
                  </a:lnTo>
                  <a:close/>
                </a:path>
                <a:path w="4149725" h="7351395">
                  <a:moveTo>
                    <a:pt x="2104858" y="5877261"/>
                  </a:moveTo>
                  <a:lnTo>
                    <a:pt x="2094672" y="5872714"/>
                  </a:lnTo>
                  <a:lnTo>
                    <a:pt x="2088130" y="5866011"/>
                  </a:lnTo>
                  <a:lnTo>
                    <a:pt x="2085512" y="5857232"/>
                  </a:lnTo>
                  <a:lnTo>
                    <a:pt x="2087098" y="5846458"/>
                  </a:lnTo>
                  <a:lnTo>
                    <a:pt x="2088915" y="5840872"/>
                  </a:lnTo>
                  <a:lnTo>
                    <a:pt x="2095918" y="5836915"/>
                  </a:lnTo>
                  <a:lnTo>
                    <a:pt x="2100606" y="5832204"/>
                  </a:lnTo>
                  <a:lnTo>
                    <a:pt x="2110126" y="5847722"/>
                  </a:lnTo>
                  <a:lnTo>
                    <a:pt x="2114545" y="5855609"/>
                  </a:lnTo>
                  <a:lnTo>
                    <a:pt x="2118238" y="5863772"/>
                  </a:lnTo>
                  <a:lnTo>
                    <a:pt x="2119156" y="5866196"/>
                  </a:lnTo>
                  <a:lnTo>
                    <a:pt x="2109606" y="5872664"/>
                  </a:lnTo>
                  <a:lnTo>
                    <a:pt x="2104858" y="5877261"/>
                  </a:lnTo>
                  <a:close/>
                </a:path>
                <a:path w="4149725" h="7351395">
                  <a:moveTo>
                    <a:pt x="1763540" y="3059534"/>
                  </a:moveTo>
                  <a:lnTo>
                    <a:pt x="1756180" y="3059953"/>
                  </a:lnTo>
                  <a:lnTo>
                    <a:pt x="1750348" y="3056221"/>
                  </a:lnTo>
                  <a:lnTo>
                    <a:pt x="1745305" y="3049395"/>
                  </a:lnTo>
                  <a:lnTo>
                    <a:pt x="1740606" y="3041202"/>
                  </a:lnTo>
                  <a:lnTo>
                    <a:pt x="1735809" y="3033370"/>
                  </a:lnTo>
                  <a:lnTo>
                    <a:pt x="1741459" y="3026698"/>
                  </a:lnTo>
                  <a:lnTo>
                    <a:pt x="1747101" y="3019577"/>
                  </a:lnTo>
                  <a:lnTo>
                    <a:pt x="1752792" y="3013862"/>
                  </a:lnTo>
                  <a:lnTo>
                    <a:pt x="1758591" y="3011407"/>
                  </a:lnTo>
                  <a:lnTo>
                    <a:pt x="1772178" y="3013320"/>
                  </a:lnTo>
                  <a:lnTo>
                    <a:pt x="1782049" y="3019773"/>
                  </a:lnTo>
                  <a:lnTo>
                    <a:pt x="1786657" y="3030306"/>
                  </a:lnTo>
                  <a:lnTo>
                    <a:pt x="1784451" y="3044459"/>
                  </a:lnTo>
                  <a:lnTo>
                    <a:pt x="1779834" y="3050621"/>
                  </a:lnTo>
                  <a:lnTo>
                    <a:pt x="1772144" y="3056035"/>
                  </a:lnTo>
                  <a:lnTo>
                    <a:pt x="1763540" y="3059534"/>
                  </a:lnTo>
                  <a:close/>
                </a:path>
                <a:path w="4149725" h="7351395">
                  <a:moveTo>
                    <a:pt x="2070153" y="5672237"/>
                  </a:moveTo>
                  <a:lnTo>
                    <a:pt x="2060511" y="5670135"/>
                  </a:lnTo>
                  <a:lnTo>
                    <a:pt x="2053260" y="5665517"/>
                  </a:lnTo>
                  <a:lnTo>
                    <a:pt x="2046687" y="5659470"/>
                  </a:lnTo>
                  <a:lnTo>
                    <a:pt x="2040403" y="5652794"/>
                  </a:lnTo>
                  <a:lnTo>
                    <a:pt x="2034023" y="5646293"/>
                  </a:lnTo>
                  <a:lnTo>
                    <a:pt x="2038353" y="5638766"/>
                  </a:lnTo>
                  <a:lnTo>
                    <a:pt x="2042608" y="5630766"/>
                  </a:lnTo>
                  <a:lnTo>
                    <a:pt x="2047144" y="5624158"/>
                  </a:lnTo>
                  <a:lnTo>
                    <a:pt x="2052316" y="5620809"/>
                  </a:lnTo>
                  <a:lnTo>
                    <a:pt x="2067202" y="5620713"/>
                  </a:lnTo>
                  <a:lnTo>
                    <a:pt x="2078289" y="5626451"/>
                  </a:lnTo>
                  <a:lnTo>
                    <a:pt x="2085034" y="5637196"/>
                  </a:lnTo>
                  <a:lnTo>
                    <a:pt x="2086895" y="5652120"/>
                  </a:lnTo>
                  <a:lnTo>
                    <a:pt x="2084335" y="5662628"/>
                  </a:lnTo>
                  <a:lnTo>
                    <a:pt x="2078424" y="5669535"/>
                  </a:lnTo>
                  <a:lnTo>
                    <a:pt x="2070153" y="5672237"/>
                  </a:lnTo>
                  <a:close/>
                </a:path>
                <a:path w="4149725" h="7351395">
                  <a:moveTo>
                    <a:pt x="1673112" y="2421705"/>
                  </a:moveTo>
                  <a:lnTo>
                    <a:pt x="1664092" y="2419067"/>
                  </a:lnTo>
                  <a:lnTo>
                    <a:pt x="1654617" y="2416655"/>
                  </a:lnTo>
                  <a:lnTo>
                    <a:pt x="1646417" y="2413546"/>
                  </a:lnTo>
                  <a:lnTo>
                    <a:pt x="1641217" y="2408817"/>
                  </a:lnTo>
                  <a:lnTo>
                    <a:pt x="1637278" y="2395040"/>
                  </a:lnTo>
                  <a:lnTo>
                    <a:pt x="1639945" y="2382790"/>
                  </a:lnTo>
                  <a:lnTo>
                    <a:pt x="1648125" y="2373044"/>
                  </a:lnTo>
                  <a:lnTo>
                    <a:pt x="1660725" y="2366783"/>
                  </a:lnTo>
                  <a:lnTo>
                    <a:pt x="1668704" y="2366501"/>
                  </a:lnTo>
                  <a:lnTo>
                    <a:pt x="1677958" y="2368946"/>
                  </a:lnTo>
                  <a:lnTo>
                    <a:pt x="1686351" y="2373328"/>
                  </a:lnTo>
                  <a:lnTo>
                    <a:pt x="1691746" y="2378856"/>
                  </a:lnTo>
                  <a:lnTo>
                    <a:pt x="1695902" y="2392235"/>
                  </a:lnTo>
                  <a:lnTo>
                    <a:pt x="1693638" y="2404082"/>
                  </a:lnTo>
                  <a:lnTo>
                    <a:pt x="1685769" y="2414028"/>
                  </a:lnTo>
                  <a:lnTo>
                    <a:pt x="1673112" y="2421705"/>
                  </a:lnTo>
                  <a:close/>
                </a:path>
                <a:path w="4149725" h="7351395">
                  <a:moveTo>
                    <a:pt x="2121171" y="5340051"/>
                  </a:moveTo>
                  <a:lnTo>
                    <a:pt x="2114826" y="5337787"/>
                  </a:lnTo>
                  <a:lnTo>
                    <a:pt x="2108466" y="5332187"/>
                  </a:lnTo>
                  <a:lnTo>
                    <a:pt x="2102102" y="5325127"/>
                  </a:lnTo>
                  <a:lnTo>
                    <a:pt x="2095745" y="5318486"/>
                  </a:lnTo>
                  <a:lnTo>
                    <a:pt x="2100175" y="5310148"/>
                  </a:lnTo>
                  <a:lnTo>
                    <a:pt x="2104494" y="5301328"/>
                  </a:lnTo>
                  <a:lnTo>
                    <a:pt x="2109179" y="5293995"/>
                  </a:lnTo>
                  <a:lnTo>
                    <a:pt x="2114705" y="5290122"/>
                  </a:lnTo>
                  <a:lnTo>
                    <a:pt x="2130056" y="5289425"/>
                  </a:lnTo>
                  <a:lnTo>
                    <a:pt x="2141751" y="5294944"/>
                  </a:lnTo>
                  <a:lnTo>
                    <a:pt x="2148721" y="5305793"/>
                  </a:lnTo>
                  <a:lnTo>
                    <a:pt x="2149893" y="5321090"/>
                  </a:lnTo>
                  <a:lnTo>
                    <a:pt x="2146422" y="5327376"/>
                  </a:lnTo>
                  <a:lnTo>
                    <a:pt x="2138961" y="5333511"/>
                  </a:lnTo>
                  <a:lnTo>
                    <a:pt x="2129786" y="5338176"/>
                  </a:lnTo>
                  <a:lnTo>
                    <a:pt x="2121171" y="5340051"/>
                  </a:lnTo>
                  <a:close/>
                </a:path>
                <a:path w="4149725" h="7351395">
                  <a:moveTo>
                    <a:pt x="2285249" y="6389780"/>
                  </a:moveTo>
                  <a:lnTo>
                    <a:pt x="2278154" y="6384488"/>
                  </a:lnTo>
                  <a:lnTo>
                    <a:pt x="2270579" y="6379232"/>
                  </a:lnTo>
                  <a:lnTo>
                    <a:pt x="2264439" y="6373860"/>
                  </a:lnTo>
                  <a:lnTo>
                    <a:pt x="2261647" y="6368219"/>
                  </a:lnTo>
                  <a:lnTo>
                    <a:pt x="2262999" y="6354255"/>
                  </a:lnTo>
                  <a:lnTo>
                    <a:pt x="2269219" y="6343993"/>
                  </a:lnTo>
                  <a:lnTo>
                    <a:pt x="2279789" y="6338872"/>
                  </a:lnTo>
                  <a:lnTo>
                    <a:pt x="2294189" y="6340334"/>
                  </a:lnTo>
                  <a:lnTo>
                    <a:pt x="2300356" y="6344642"/>
                  </a:lnTo>
                  <a:lnTo>
                    <a:pt x="2305859" y="6352191"/>
                  </a:lnTo>
                  <a:lnTo>
                    <a:pt x="2309569" y="6360892"/>
                  </a:lnTo>
                  <a:lnTo>
                    <a:pt x="2310358" y="6368653"/>
                  </a:lnTo>
                  <a:lnTo>
                    <a:pt x="2307147" y="6374416"/>
                  </a:lnTo>
                  <a:lnTo>
                    <a:pt x="2300671" y="6379667"/>
                  </a:lnTo>
                  <a:lnTo>
                    <a:pt x="2292761" y="6384693"/>
                  </a:lnTo>
                  <a:lnTo>
                    <a:pt x="2285249" y="6389780"/>
                  </a:lnTo>
                  <a:close/>
                </a:path>
                <a:path w="4149725" h="7351395">
                  <a:moveTo>
                    <a:pt x="1466249" y="422703"/>
                  </a:moveTo>
                  <a:lnTo>
                    <a:pt x="1460593" y="420689"/>
                  </a:lnTo>
                  <a:lnTo>
                    <a:pt x="1454423" y="414769"/>
                  </a:lnTo>
                  <a:lnTo>
                    <a:pt x="1448024" y="407152"/>
                  </a:lnTo>
                  <a:lnTo>
                    <a:pt x="1441688" y="400050"/>
                  </a:lnTo>
                  <a:lnTo>
                    <a:pt x="1446158" y="391125"/>
                  </a:lnTo>
                  <a:lnTo>
                    <a:pt x="1450474" y="381680"/>
                  </a:lnTo>
                  <a:lnTo>
                    <a:pt x="1455224" y="373767"/>
                  </a:lnTo>
                  <a:lnTo>
                    <a:pt x="1460999" y="369436"/>
                  </a:lnTo>
                  <a:lnTo>
                    <a:pt x="1477040" y="367908"/>
                  </a:lnTo>
                  <a:lnTo>
                    <a:pt x="1489101" y="372969"/>
                  </a:lnTo>
                  <a:lnTo>
                    <a:pt x="1495724" y="384023"/>
                  </a:lnTo>
                  <a:lnTo>
                    <a:pt x="1495452" y="400478"/>
                  </a:lnTo>
                  <a:lnTo>
                    <a:pt x="1491526" y="407823"/>
                  </a:lnTo>
                  <a:lnTo>
                    <a:pt x="1484147" y="414676"/>
                  </a:lnTo>
                  <a:lnTo>
                    <a:pt x="1475120" y="419987"/>
                  </a:lnTo>
                  <a:lnTo>
                    <a:pt x="1466249" y="422703"/>
                  </a:lnTo>
                  <a:close/>
                </a:path>
                <a:path w="4149725" h="7351395">
                  <a:moveTo>
                    <a:pt x="2319983" y="6592409"/>
                  </a:moveTo>
                  <a:lnTo>
                    <a:pt x="2312258" y="6588238"/>
                  </a:lnTo>
                  <a:lnTo>
                    <a:pt x="2304046" y="6584156"/>
                  </a:lnTo>
                  <a:lnTo>
                    <a:pt x="2297292" y="6579807"/>
                  </a:lnTo>
                  <a:lnTo>
                    <a:pt x="2293940" y="6574834"/>
                  </a:lnTo>
                  <a:lnTo>
                    <a:pt x="2293849" y="6560515"/>
                  </a:lnTo>
                  <a:lnTo>
                    <a:pt x="2299052" y="6549420"/>
                  </a:lnTo>
                  <a:lnTo>
                    <a:pt x="2309188" y="6542971"/>
                  </a:lnTo>
                  <a:lnTo>
                    <a:pt x="2323892" y="6542592"/>
                  </a:lnTo>
                  <a:lnTo>
                    <a:pt x="2330141" y="6546118"/>
                  </a:lnTo>
                  <a:lnTo>
                    <a:pt x="2336089" y="6553119"/>
                  </a:lnTo>
                  <a:lnTo>
                    <a:pt x="2340492" y="6561567"/>
                  </a:lnTo>
                  <a:lnTo>
                    <a:pt x="2342108" y="6569430"/>
                  </a:lnTo>
                  <a:lnTo>
                    <a:pt x="2339655" y="6575263"/>
                  </a:lnTo>
                  <a:lnTo>
                    <a:pt x="2333916" y="6580997"/>
                  </a:lnTo>
                  <a:lnTo>
                    <a:pt x="2326742" y="6586693"/>
                  </a:lnTo>
                  <a:lnTo>
                    <a:pt x="2319983" y="6592409"/>
                  </a:lnTo>
                  <a:close/>
                </a:path>
                <a:path w="4149725" h="7351395">
                  <a:moveTo>
                    <a:pt x="2157649" y="5545346"/>
                  </a:moveTo>
                  <a:lnTo>
                    <a:pt x="2149811" y="5544506"/>
                  </a:lnTo>
                  <a:lnTo>
                    <a:pt x="2142392" y="5541320"/>
                  </a:lnTo>
                  <a:lnTo>
                    <a:pt x="2141630" y="5535144"/>
                  </a:lnTo>
                  <a:lnTo>
                    <a:pt x="2139885" y="5531152"/>
                  </a:lnTo>
                  <a:lnTo>
                    <a:pt x="2144371" y="5528585"/>
                  </a:lnTo>
                  <a:lnTo>
                    <a:pt x="2149090" y="5523537"/>
                  </a:lnTo>
                  <a:lnTo>
                    <a:pt x="2153333" y="5523907"/>
                  </a:lnTo>
                  <a:lnTo>
                    <a:pt x="2162880" y="5526076"/>
                  </a:lnTo>
                  <a:lnTo>
                    <a:pt x="2167412" y="5530225"/>
                  </a:lnTo>
                  <a:lnTo>
                    <a:pt x="2166772" y="5535922"/>
                  </a:lnTo>
                  <a:lnTo>
                    <a:pt x="2160804" y="5542739"/>
                  </a:lnTo>
                  <a:lnTo>
                    <a:pt x="2157649" y="5545346"/>
                  </a:lnTo>
                  <a:close/>
                </a:path>
                <a:path w="4149725" h="7351395">
                  <a:moveTo>
                    <a:pt x="1293617" y="122843"/>
                  </a:moveTo>
                  <a:lnTo>
                    <a:pt x="1287051" y="113478"/>
                  </a:lnTo>
                  <a:lnTo>
                    <a:pt x="1282304" y="108838"/>
                  </a:lnTo>
                  <a:lnTo>
                    <a:pt x="1297772" y="99184"/>
                  </a:lnTo>
                  <a:lnTo>
                    <a:pt x="1305652" y="94727"/>
                  </a:lnTo>
                  <a:lnTo>
                    <a:pt x="1313821" y="91054"/>
                  </a:lnTo>
                  <a:lnTo>
                    <a:pt x="1316476" y="90017"/>
                  </a:lnTo>
                  <a:lnTo>
                    <a:pt x="1323088" y="99416"/>
                  </a:lnTo>
                  <a:lnTo>
                    <a:pt x="1327876" y="104049"/>
                  </a:lnTo>
                  <a:lnTo>
                    <a:pt x="1312342" y="113683"/>
                  </a:lnTo>
                  <a:lnTo>
                    <a:pt x="1304432" y="118141"/>
                  </a:lnTo>
                  <a:lnTo>
                    <a:pt x="1296238" y="121852"/>
                  </a:lnTo>
                  <a:lnTo>
                    <a:pt x="1293617" y="122843"/>
                  </a:lnTo>
                  <a:close/>
                </a:path>
                <a:path w="4149725" h="7351395">
                  <a:moveTo>
                    <a:pt x="2177596" y="5751703"/>
                  </a:moveTo>
                  <a:lnTo>
                    <a:pt x="2170915" y="5742397"/>
                  </a:lnTo>
                  <a:lnTo>
                    <a:pt x="2166066" y="5737899"/>
                  </a:lnTo>
                  <a:lnTo>
                    <a:pt x="2181410" y="5728150"/>
                  </a:lnTo>
                  <a:lnTo>
                    <a:pt x="2189207" y="5723621"/>
                  </a:lnTo>
                  <a:lnTo>
                    <a:pt x="2197296" y="5719870"/>
                  </a:lnTo>
                  <a:lnTo>
                    <a:pt x="2199950" y="5718831"/>
                  </a:lnTo>
                  <a:lnTo>
                    <a:pt x="2206659" y="5728050"/>
                  </a:lnTo>
                  <a:lnTo>
                    <a:pt x="2211514" y="5732590"/>
                  </a:lnTo>
                  <a:lnTo>
                    <a:pt x="2196206" y="5742369"/>
                  </a:lnTo>
                  <a:lnTo>
                    <a:pt x="2188403" y="5746903"/>
                  </a:lnTo>
                  <a:lnTo>
                    <a:pt x="2180291" y="5750659"/>
                  </a:lnTo>
                  <a:lnTo>
                    <a:pt x="2177596" y="5751703"/>
                  </a:lnTo>
                  <a:close/>
                </a:path>
                <a:path w="4149725" h="7351395">
                  <a:moveTo>
                    <a:pt x="2343360" y="6800298"/>
                  </a:moveTo>
                  <a:lnTo>
                    <a:pt x="2338868" y="6796489"/>
                  </a:lnTo>
                  <a:lnTo>
                    <a:pt x="2334463" y="6792707"/>
                  </a:lnTo>
                  <a:lnTo>
                    <a:pt x="2330017" y="6788932"/>
                  </a:lnTo>
                  <a:lnTo>
                    <a:pt x="2343224" y="6779788"/>
                  </a:lnTo>
                  <a:lnTo>
                    <a:pt x="2349953" y="6775506"/>
                  </a:lnTo>
                  <a:lnTo>
                    <a:pt x="2356964" y="6771864"/>
                  </a:lnTo>
                  <a:lnTo>
                    <a:pt x="2359174" y="6770896"/>
                  </a:lnTo>
                  <a:lnTo>
                    <a:pt x="2365350" y="6778832"/>
                  </a:lnTo>
                  <a:lnTo>
                    <a:pt x="2369721" y="6782661"/>
                  </a:lnTo>
                  <a:lnTo>
                    <a:pt x="2343360" y="6800298"/>
                  </a:lnTo>
                  <a:close/>
                </a:path>
                <a:path w="4149725" h="7351395">
                  <a:moveTo>
                    <a:pt x="2120162" y="4597089"/>
                  </a:moveTo>
                  <a:lnTo>
                    <a:pt x="2112624" y="4597378"/>
                  </a:lnTo>
                  <a:lnTo>
                    <a:pt x="2106988" y="4593508"/>
                  </a:lnTo>
                  <a:lnTo>
                    <a:pt x="2102228" y="4586511"/>
                  </a:lnTo>
                  <a:lnTo>
                    <a:pt x="2097858" y="4578133"/>
                  </a:lnTo>
                  <a:lnTo>
                    <a:pt x="2093390" y="4570119"/>
                  </a:lnTo>
                  <a:lnTo>
                    <a:pt x="2098413" y="4563308"/>
                  </a:lnTo>
                  <a:lnTo>
                    <a:pt x="2103456" y="4555980"/>
                  </a:lnTo>
                  <a:lnTo>
                    <a:pt x="2108427" y="4550171"/>
                  </a:lnTo>
                  <a:lnTo>
                    <a:pt x="2113233" y="4547913"/>
                  </a:lnTo>
                  <a:lnTo>
                    <a:pt x="2126598" y="4550912"/>
                  </a:lnTo>
                  <a:lnTo>
                    <a:pt x="2136485" y="4558135"/>
                  </a:lnTo>
                  <a:lnTo>
                    <a:pt x="2141714" y="4568938"/>
                  </a:lnTo>
                  <a:lnTo>
                    <a:pt x="2141103" y="4582680"/>
                  </a:lnTo>
                  <a:lnTo>
                    <a:pt x="2136941" y="4588449"/>
                  </a:lnTo>
                  <a:lnTo>
                    <a:pt x="2129115" y="4593683"/>
                  </a:lnTo>
                  <a:lnTo>
                    <a:pt x="2120162" y="4597089"/>
                  </a:lnTo>
                  <a:close/>
                </a:path>
                <a:path w="4149725" h="7351395">
                  <a:moveTo>
                    <a:pt x="2175247" y="5003379"/>
                  </a:moveTo>
                  <a:lnTo>
                    <a:pt x="2171343" y="4999891"/>
                  </a:lnTo>
                  <a:lnTo>
                    <a:pt x="2164571" y="4996605"/>
                  </a:lnTo>
                  <a:lnTo>
                    <a:pt x="2164071" y="4989187"/>
                  </a:lnTo>
                  <a:lnTo>
                    <a:pt x="2170342" y="4985055"/>
                  </a:lnTo>
                  <a:lnTo>
                    <a:pt x="2173778" y="4981079"/>
                  </a:lnTo>
                  <a:lnTo>
                    <a:pt x="2177682" y="4984567"/>
                  </a:lnTo>
                  <a:lnTo>
                    <a:pt x="2184367" y="4987825"/>
                  </a:lnTo>
                  <a:lnTo>
                    <a:pt x="2184954" y="4995271"/>
                  </a:lnTo>
                  <a:lnTo>
                    <a:pt x="2178643" y="4999409"/>
                  </a:lnTo>
                  <a:lnTo>
                    <a:pt x="2175247" y="5003379"/>
                  </a:lnTo>
                  <a:close/>
                </a:path>
                <a:path w="4149725" h="7351395">
                  <a:moveTo>
                    <a:pt x="2047576" y="4181735"/>
                  </a:moveTo>
                  <a:lnTo>
                    <a:pt x="2042861" y="4174989"/>
                  </a:lnTo>
                  <a:lnTo>
                    <a:pt x="2038116" y="4168247"/>
                  </a:lnTo>
                  <a:lnTo>
                    <a:pt x="2033705" y="4161360"/>
                  </a:lnTo>
                  <a:lnTo>
                    <a:pt x="2029994" y="4154176"/>
                  </a:lnTo>
                  <a:lnTo>
                    <a:pt x="2028901" y="4151697"/>
                  </a:lnTo>
                  <a:lnTo>
                    <a:pt x="2036964" y="4145255"/>
                  </a:lnTo>
                  <a:lnTo>
                    <a:pt x="2040871" y="4140583"/>
                  </a:lnTo>
                  <a:lnTo>
                    <a:pt x="2050232" y="4154030"/>
                  </a:lnTo>
                  <a:lnTo>
                    <a:pt x="2054571" y="4160909"/>
                  </a:lnTo>
                  <a:lnTo>
                    <a:pt x="2058198" y="4168099"/>
                  </a:lnTo>
                  <a:lnTo>
                    <a:pt x="2059304" y="4170659"/>
                  </a:lnTo>
                  <a:lnTo>
                    <a:pt x="2051363" y="4177082"/>
                  </a:lnTo>
                  <a:lnTo>
                    <a:pt x="2047576" y="4181735"/>
                  </a:lnTo>
                  <a:close/>
                </a:path>
                <a:path w="4149725" h="7351395">
                  <a:moveTo>
                    <a:pt x="2088416" y="4391855"/>
                  </a:moveTo>
                  <a:lnTo>
                    <a:pt x="2082680" y="4389662"/>
                  </a:lnTo>
                  <a:lnTo>
                    <a:pt x="2076667" y="4383698"/>
                  </a:lnTo>
                  <a:lnTo>
                    <a:pt x="2070603" y="4376175"/>
                  </a:lnTo>
                  <a:lnTo>
                    <a:pt x="2064543" y="4369094"/>
                  </a:lnTo>
                  <a:lnTo>
                    <a:pt x="2068710" y="4360486"/>
                  </a:lnTo>
                  <a:lnTo>
                    <a:pt x="2072750" y="4351359"/>
                  </a:lnTo>
                  <a:lnTo>
                    <a:pt x="2077147" y="4343814"/>
                  </a:lnTo>
                  <a:lnTo>
                    <a:pt x="2082386" y="4339953"/>
                  </a:lnTo>
                  <a:lnTo>
                    <a:pt x="2097760" y="4339293"/>
                  </a:lnTo>
                  <a:lnTo>
                    <a:pt x="2109547" y="4344586"/>
                  </a:lnTo>
                  <a:lnTo>
                    <a:pt x="2116288" y="4355345"/>
                  </a:lnTo>
                  <a:lnTo>
                    <a:pt x="2116523" y="4371086"/>
                  </a:lnTo>
                  <a:lnTo>
                    <a:pt x="2112827" y="4378025"/>
                  </a:lnTo>
                  <a:lnTo>
                    <a:pt x="2105632" y="4384593"/>
                  </a:lnTo>
                  <a:lnTo>
                    <a:pt x="2096855" y="4389600"/>
                  </a:lnTo>
                  <a:lnTo>
                    <a:pt x="2088416" y="4391855"/>
                  </a:lnTo>
                  <a:close/>
                </a:path>
                <a:path w="4149725" h="7351395">
                  <a:moveTo>
                    <a:pt x="1887963" y="3154356"/>
                  </a:moveTo>
                  <a:lnTo>
                    <a:pt x="1880073" y="3153748"/>
                  </a:lnTo>
                  <a:lnTo>
                    <a:pt x="1867008" y="3145837"/>
                  </a:lnTo>
                  <a:lnTo>
                    <a:pt x="1859730" y="3131267"/>
                  </a:lnTo>
                  <a:lnTo>
                    <a:pt x="1861130" y="3106801"/>
                  </a:lnTo>
                  <a:lnTo>
                    <a:pt x="1874101" y="3069201"/>
                  </a:lnTo>
                  <a:lnTo>
                    <a:pt x="1873487" y="3076793"/>
                  </a:lnTo>
                  <a:lnTo>
                    <a:pt x="1879838" y="3081145"/>
                  </a:lnTo>
                  <a:lnTo>
                    <a:pt x="1890948" y="3085224"/>
                  </a:lnTo>
                  <a:lnTo>
                    <a:pt x="1904609" y="3091998"/>
                  </a:lnTo>
                  <a:lnTo>
                    <a:pt x="1916093" y="3102359"/>
                  </a:lnTo>
                  <a:lnTo>
                    <a:pt x="1921771" y="3114663"/>
                  </a:lnTo>
                  <a:lnTo>
                    <a:pt x="1921075" y="3127983"/>
                  </a:lnTo>
                  <a:lnTo>
                    <a:pt x="1913436" y="3141390"/>
                  </a:lnTo>
                  <a:lnTo>
                    <a:pt x="1906491" y="3147251"/>
                  </a:lnTo>
                  <a:lnTo>
                    <a:pt x="1897384" y="3151881"/>
                  </a:lnTo>
                  <a:lnTo>
                    <a:pt x="1887963" y="3154356"/>
                  </a:lnTo>
                  <a:close/>
                </a:path>
                <a:path w="4149725" h="7351395">
                  <a:moveTo>
                    <a:pt x="2259352" y="6182058"/>
                  </a:moveTo>
                  <a:lnTo>
                    <a:pt x="2227861" y="6157785"/>
                  </a:lnTo>
                  <a:lnTo>
                    <a:pt x="2227278" y="6149959"/>
                  </a:lnTo>
                  <a:lnTo>
                    <a:pt x="2231178" y="6143951"/>
                  </a:lnTo>
                  <a:lnTo>
                    <a:pt x="2238496" y="6138731"/>
                  </a:lnTo>
                  <a:lnTo>
                    <a:pt x="2247313" y="6133857"/>
                  </a:lnTo>
                  <a:lnTo>
                    <a:pt x="2255711" y="6128890"/>
                  </a:lnTo>
                  <a:lnTo>
                    <a:pt x="2262963" y="6134700"/>
                  </a:lnTo>
                  <a:lnTo>
                    <a:pt x="2270717" y="6140488"/>
                  </a:lnTo>
                  <a:lnTo>
                    <a:pt x="2276939" y="6146323"/>
                  </a:lnTo>
                  <a:lnTo>
                    <a:pt x="2279599" y="6152270"/>
                  </a:lnTo>
                  <a:lnTo>
                    <a:pt x="2277542" y="6166723"/>
                  </a:lnTo>
                  <a:lnTo>
                    <a:pt x="2270604" y="6177170"/>
                  </a:lnTo>
                  <a:lnTo>
                    <a:pt x="2259352" y="6182058"/>
                  </a:lnTo>
                  <a:close/>
                </a:path>
                <a:path w="4149725" h="7351395">
                  <a:moveTo>
                    <a:pt x="1566087" y="1804406"/>
                  </a:moveTo>
                  <a:lnTo>
                    <a:pt x="1558656" y="1803913"/>
                  </a:lnTo>
                  <a:lnTo>
                    <a:pt x="1552612" y="1799259"/>
                  </a:lnTo>
                  <a:lnTo>
                    <a:pt x="1547710" y="1791782"/>
                  </a:lnTo>
                  <a:lnTo>
                    <a:pt x="1543310" y="1783053"/>
                  </a:lnTo>
                  <a:lnTo>
                    <a:pt x="1538775" y="1774644"/>
                  </a:lnTo>
                  <a:lnTo>
                    <a:pt x="1545867" y="1768350"/>
                  </a:lnTo>
                  <a:lnTo>
                    <a:pt x="1552984" y="1761590"/>
                  </a:lnTo>
                  <a:lnTo>
                    <a:pt x="1560010" y="1756280"/>
                  </a:lnTo>
                  <a:lnTo>
                    <a:pt x="1566830" y="1754339"/>
                  </a:lnTo>
                  <a:lnTo>
                    <a:pt x="1580801" y="1757740"/>
                  </a:lnTo>
                  <a:lnTo>
                    <a:pt x="1590113" y="1765611"/>
                  </a:lnTo>
                  <a:lnTo>
                    <a:pt x="1593367" y="1777159"/>
                  </a:lnTo>
                  <a:lnTo>
                    <a:pt x="1589165" y="1791589"/>
                  </a:lnTo>
                  <a:lnTo>
                    <a:pt x="1583685" y="1797290"/>
                  </a:lnTo>
                  <a:lnTo>
                    <a:pt x="1575211" y="1801880"/>
                  </a:lnTo>
                  <a:lnTo>
                    <a:pt x="1566087" y="1804406"/>
                  </a:lnTo>
                  <a:close/>
                </a:path>
                <a:path w="4149725" h="7351395">
                  <a:moveTo>
                    <a:pt x="1521861" y="1598709"/>
                  </a:moveTo>
                  <a:lnTo>
                    <a:pt x="1516664" y="1590764"/>
                  </a:lnTo>
                  <a:lnTo>
                    <a:pt x="1511017" y="1582673"/>
                  </a:lnTo>
                  <a:lnTo>
                    <a:pt x="1506912" y="1575101"/>
                  </a:lnTo>
                  <a:lnTo>
                    <a:pt x="1535154" y="1550070"/>
                  </a:lnTo>
                  <a:lnTo>
                    <a:pt x="1545834" y="1551967"/>
                  </a:lnTo>
                  <a:lnTo>
                    <a:pt x="1552530" y="1558030"/>
                  </a:lnTo>
                  <a:lnTo>
                    <a:pt x="1554491" y="1566886"/>
                  </a:lnTo>
                  <a:lnTo>
                    <a:pt x="1550964" y="1577161"/>
                  </a:lnTo>
                  <a:lnTo>
                    <a:pt x="1545344" y="1583568"/>
                  </a:lnTo>
                  <a:lnTo>
                    <a:pt x="1537960" y="1588888"/>
                  </a:lnTo>
                  <a:lnTo>
                    <a:pt x="1529803" y="1593732"/>
                  </a:lnTo>
                  <a:lnTo>
                    <a:pt x="1521861" y="1598709"/>
                  </a:lnTo>
                  <a:close/>
                </a:path>
                <a:path w="4149725" h="7351395">
                  <a:moveTo>
                    <a:pt x="1598233" y="2013113"/>
                  </a:moveTo>
                  <a:lnTo>
                    <a:pt x="1591196" y="2007719"/>
                  </a:lnTo>
                  <a:lnTo>
                    <a:pt x="1583691" y="2002364"/>
                  </a:lnTo>
                  <a:lnTo>
                    <a:pt x="1577615" y="1996901"/>
                  </a:lnTo>
                  <a:lnTo>
                    <a:pt x="1574862" y="1991184"/>
                  </a:lnTo>
                  <a:lnTo>
                    <a:pt x="1576270" y="1977281"/>
                  </a:lnTo>
                  <a:lnTo>
                    <a:pt x="1582554" y="1967121"/>
                  </a:lnTo>
                  <a:lnTo>
                    <a:pt x="1593140" y="1962102"/>
                  </a:lnTo>
                  <a:lnTo>
                    <a:pt x="1607455" y="1963623"/>
                  </a:lnTo>
                  <a:lnTo>
                    <a:pt x="1613551" y="1967947"/>
                  </a:lnTo>
                  <a:lnTo>
                    <a:pt x="1618970" y="1975515"/>
                  </a:lnTo>
                  <a:lnTo>
                    <a:pt x="1622602" y="1984217"/>
                  </a:lnTo>
                  <a:lnTo>
                    <a:pt x="1623335" y="1991945"/>
                  </a:lnTo>
                  <a:lnTo>
                    <a:pt x="1620062" y="1997760"/>
                  </a:lnTo>
                  <a:lnTo>
                    <a:pt x="1613595" y="2003020"/>
                  </a:lnTo>
                  <a:lnTo>
                    <a:pt x="1605722" y="2008035"/>
                  </a:lnTo>
                  <a:lnTo>
                    <a:pt x="1598233" y="2013113"/>
                  </a:lnTo>
                  <a:close/>
                </a:path>
                <a:path w="4149725" h="7351395">
                  <a:moveTo>
                    <a:pt x="1401902" y="758874"/>
                  </a:moveTo>
                  <a:lnTo>
                    <a:pt x="1395568" y="756361"/>
                  </a:lnTo>
                  <a:lnTo>
                    <a:pt x="1389319" y="750406"/>
                  </a:lnTo>
                  <a:lnTo>
                    <a:pt x="1383106" y="742947"/>
                  </a:lnTo>
                  <a:lnTo>
                    <a:pt x="1376880" y="735921"/>
                  </a:lnTo>
                  <a:lnTo>
                    <a:pt x="1381504" y="727732"/>
                  </a:lnTo>
                  <a:lnTo>
                    <a:pt x="1386020" y="719048"/>
                  </a:lnTo>
                  <a:lnTo>
                    <a:pt x="1390863" y="711851"/>
                  </a:lnTo>
                  <a:lnTo>
                    <a:pt x="1396467" y="708122"/>
                  </a:lnTo>
                  <a:lnTo>
                    <a:pt x="1411858" y="707687"/>
                  </a:lnTo>
                  <a:lnTo>
                    <a:pt x="1423531" y="713256"/>
                  </a:lnTo>
                  <a:lnTo>
                    <a:pt x="1430211" y="724144"/>
                  </a:lnTo>
                  <a:lnTo>
                    <a:pt x="1430626" y="739665"/>
                  </a:lnTo>
                  <a:lnTo>
                    <a:pt x="1426891" y="746240"/>
                  </a:lnTo>
                  <a:lnTo>
                    <a:pt x="1419398" y="752505"/>
                  </a:lnTo>
                  <a:lnTo>
                    <a:pt x="1410337" y="757152"/>
                  </a:lnTo>
                  <a:lnTo>
                    <a:pt x="1401902" y="758874"/>
                  </a:lnTo>
                  <a:close/>
                </a:path>
                <a:path w="4149725" h="7351395">
                  <a:moveTo>
                    <a:pt x="2225112" y="5977177"/>
                  </a:moveTo>
                  <a:lnTo>
                    <a:pt x="2211421" y="5975772"/>
                  </a:lnTo>
                  <a:lnTo>
                    <a:pt x="2201403" y="5969461"/>
                  </a:lnTo>
                  <a:lnTo>
                    <a:pt x="2196290" y="5958956"/>
                  </a:lnTo>
                  <a:lnTo>
                    <a:pt x="2197312" y="5944968"/>
                  </a:lnTo>
                  <a:lnTo>
                    <a:pt x="2201408" y="5939171"/>
                  </a:lnTo>
                  <a:lnTo>
                    <a:pt x="2208912" y="5934000"/>
                  </a:lnTo>
                  <a:lnTo>
                    <a:pt x="2217673" y="5930503"/>
                  </a:lnTo>
                  <a:lnTo>
                    <a:pt x="2225540" y="5929729"/>
                  </a:lnTo>
                  <a:lnTo>
                    <a:pt x="2231215" y="5932759"/>
                  </a:lnTo>
                  <a:lnTo>
                    <a:pt x="2236453" y="5938941"/>
                  </a:lnTo>
                  <a:lnTo>
                    <a:pt x="2241503" y="5946503"/>
                  </a:lnTo>
                  <a:lnTo>
                    <a:pt x="2246616" y="5953675"/>
                  </a:lnTo>
                  <a:lnTo>
                    <a:pt x="2241332" y="5960753"/>
                  </a:lnTo>
                  <a:lnTo>
                    <a:pt x="2236097" y="5968294"/>
                  </a:lnTo>
                  <a:lnTo>
                    <a:pt x="2230745" y="5974400"/>
                  </a:lnTo>
                  <a:lnTo>
                    <a:pt x="2225112" y="5977177"/>
                  </a:lnTo>
                  <a:close/>
                </a:path>
                <a:path w="4149725" h="7351395">
                  <a:moveTo>
                    <a:pt x="1630789" y="2216125"/>
                  </a:moveTo>
                  <a:lnTo>
                    <a:pt x="1624457" y="2213733"/>
                  </a:lnTo>
                  <a:lnTo>
                    <a:pt x="1618154" y="2207950"/>
                  </a:lnTo>
                  <a:lnTo>
                    <a:pt x="1611866" y="2200689"/>
                  </a:lnTo>
                  <a:lnTo>
                    <a:pt x="1605585" y="2193863"/>
                  </a:lnTo>
                  <a:lnTo>
                    <a:pt x="1610088" y="2185563"/>
                  </a:lnTo>
                  <a:lnTo>
                    <a:pt x="1614478" y="2176765"/>
                  </a:lnTo>
                  <a:lnTo>
                    <a:pt x="1619218" y="2169458"/>
                  </a:lnTo>
                  <a:lnTo>
                    <a:pt x="1624772" y="2165629"/>
                  </a:lnTo>
                  <a:lnTo>
                    <a:pt x="1640187" y="2165061"/>
                  </a:lnTo>
                  <a:lnTo>
                    <a:pt x="1651865" y="2170651"/>
                  </a:lnTo>
                  <a:lnTo>
                    <a:pt x="1658683" y="2181562"/>
                  </a:lnTo>
                  <a:lnTo>
                    <a:pt x="1659519" y="2196956"/>
                  </a:lnTo>
                  <a:lnTo>
                    <a:pt x="1655926" y="2203398"/>
                  </a:lnTo>
                  <a:lnTo>
                    <a:pt x="1648450" y="2209626"/>
                  </a:lnTo>
                  <a:lnTo>
                    <a:pt x="1639326" y="2214312"/>
                  </a:lnTo>
                  <a:lnTo>
                    <a:pt x="1630789" y="2216125"/>
                  </a:lnTo>
                  <a:close/>
                </a:path>
                <a:path w="4149725" h="7351395">
                  <a:moveTo>
                    <a:pt x="1491132" y="1375654"/>
                  </a:moveTo>
                  <a:lnTo>
                    <a:pt x="1479775" y="1365591"/>
                  </a:lnTo>
                  <a:lnTo>
                    <a:pt x="1480362" y="1361937"/>
                  </a:lnTo>
                  <a:lnTo>
                    <a:pt x="1483903" y="1351717"/>
                  </a:lnTo>
                  <a:lnTo>
                    <a:pt x="1490376" y="1345057"/>
                  </a:lnTo>
                  <a:lnTo>
                    <a:pt x="1499318" y="1342194"/>
                  </a:lnTo>
                  <a:lnTo>
                    <a:pt x="1510264" y="1343370"/>
                  </a:lnTo>
                  <a:lnTo>
                    <a:pt x="1515895" y="1344931"/>
                  </a:lnTo>
                  <a:lnTo>
                    <a:pt x="1520061" y="1351939"/>
                  </a:lnTo>
                  <a:lnTo>
                    <a:pt x="1524916" y="1356479"/>
                  </a:lnTo>
                  <a:lnTo>
                    <a:pt x="1509619" y="1366297"/>
                  </a:lnTo>
                  <a:lnTo>
                    <a:pt x="1501831" y="1370846"/>
                  </a:lnTo>
                  <a:lnTo>
                    <a:pt x="1493746" y="1374622"/>
                  </a:lnTo>
                  <a:lnTo>
                    <a:pt x="1491132" y="1375654"/>
                  </a:lnTo>
                  <a:close/>
                </a:path>
                <a:path w="4149725" h="7351395">
                  <a:moveTo>
                    <a:pt x="2085875" y="5134241"/>
                  </a:moveTo>
                  <a:lnTo>
                    <a:pt x="2078883" y="5133636"/>
                  </a:lnTo>
                  <a:lnTo>
                    <a:pt x="2073448" y="5129100"/>
                  </a:lnTo>
                  <a:lnTo>
                    <a:pt x="2069175" y="5121870"/>
                  </a:lnTo>
                  <a:lnTo>
                    <a:pt x="2065414" y="5113448"/>
                  </a:lnTo>
                  <a:lnTo>
                    <a:pt x="2061516" y="5105340"/>
                  </a:lnTo>
                  <a:lnTo>
                    <a:pt x="2068184" y="5099254"/>
                  </a:lnTo>
                  <a:lnTo>
                    <a:pt x="2074892" y="5092680"/>
                  </a:lnTo>
                  <a:lnTo>
                    <a:pt x="2081439" y="5087560"/>
                  </a:lnTo>
                  <a:lnTo>
                    <a:pt x="2087626" y="5085836"/>
                  </a:lnTo>
                  <a:lnTo>
                    <a:pt x="2100733" y="5089719"/>
                  </a:lnTo>
                  <a:lnTo>
                    <a:pt x="2109355" y="5097637"/>
                  </a:lnTo>
                  <a:lnTo>
                    <a:pt x="2112194" y="5108808"/>
                  </a:lnTo>
                  <a:lnTo>
                    <a:pt x="2107954" y="5122448"/>
                  </a:lnTo>
                  <a:lnTo>
                    <a:pt x="2102662" y="5127774"/>
                  </a:lnTo>
                  <a:lnTo>
                    <a:pt x="2094552" y="5131996"/>
                  </a:lnTo>
                  <a:lnTo>
                    <a:pt x="2085875" y="5134241"/>
                  </a:lnTo>
                  <a:close/>
                </a:path>
                <a:path w="4149725" h="7351395">
                  <a:moveTo>
                    <a:pt x="1436956" y="964601"/>
                  </a:moveTo>
                  <a:lnTo>
                    <a:pt x="1430545" y="962293"/>
                  </a:lnTo>
                  <a:lnTo>
                    <a:pt x="1424343" y="961320"/>
                  </a:lnTo>
                  <a:lnTo>
                    <a:pt x="1425408" y="956224"/>
                  </a:lnTo>
                  <a:lnTo>
                    <a:pt x="1425643" y="947158"/>
                  </a:lnTo>
                  <a:lnTo>
                    <a:pt x="1433350" y="945576"/>
                  </a:lnTo>
                  <a:lnTo>
                    <a:pt x="1439767" y="947924"/>
                  </a:lnTo>
                  <a:lnTo>
                    <a:pt x="1445929" y="948904"/>
                  </a:lnTo>
                  <a:lnTo>
                    <a:pt x="1444951" y="954027"/>
                  </a:lnTo>
                  <a:lnTo>
                    <a:pt x="1444648" y="963187"/>
                  </a:lnTo>
                  <a:lnTo>
                    <a:pt x="1442800" y="963560"/>
                  </a:lnTo>
                  <a:lnTo>
                    <a:pt x="1436956" y="964601"/>
                  </a:lnTo>
                  <a:close/>
                </a:path>
                <a:path w="4149725" h="7351395">
                  <a:moveTo>
                    <a:pt x="2153866" y="6293930"/>
                  </a:moveTo>
                  <a:lnTo>
                    <a:pt x="2143434" y="6289381"/>
                  </a:lnTo>
                  <a:lnTo>
                    <a:pt x="2136511" y="6282710"/>
                  </a:lnTo>
                  <a:lnTo>
                    <a:pt x="2133970" y="6274412"/>
                  </a:lnTo>
                  <a:lnTo>
                    <a:pt x="2136687" y="6264982"/>
                  </a:lnTo>
                  <a:lnTo>
                    <a:pt x="2142263" y="6258509"/>
                  </a:lnTo>
                  <a:lnTo>
                    <a:pt x="2149878" y="6253195"/>
                  </a:lnTo>
                  <a:lnTo>
                    <a:pt x="2158380" y="6248387"/>
                  </a:lnTo>
                  <a:lnTo>
                    <a:pt x="2166618" y="6243429"/>
                  </a:lnTo>
                  <a:lnTo>
                    <a:pt x="2185310" y="6275950"/>
                  </a:lnTo>
                  <a:lnTo>
                    <a:pt x="2153866" y="6293930"/>
                  </a:lnTo>
                  <a:close/>
                </a:path>
                <a:path w="4149725" h="7351395">
                  <a:moveTo>
                    <a:pt x="2056234" y="4935225"/>
                  </a:moveTo>
                  <a:lnTo>
                    <a:pt x="2043684" y="4932230"/>
                  </a:lnTo>
                  <a:lnTo>
                    <a:pt x="2034001" y="4923304"/>
                  </a:lnTo>
                  <a:lnTo>
                    <a:pt x="2027992" y="4909894"/>
                  </a:lnTo>
                  <a:lnTo>
                    <a:pt x="2027795" y="4901392"/>
                  </a:lnTo>
                  <a:lnTo>
                    <a:pt x="2030370" y="4891644"/>
                  </a:lnTo>
                  <a:lnTo>
                    <a:pt x="2034887" y="4882982"/>
                  </a:lnTo>
                  <a:lnTo>
                    <a:pt x="2040515" y="4877736"/>
                  </a:lnTo>
                  <a:lnTo>
                    <a:pt x="2054343" y="4874260"/>
                  </a:lnTo>
                  <a:lnTo>
                    <a:pt x="2066766" y="4876832"/>
                  </a:lnTo>
                  <a:lnTo>
                    <a:pt x="2077204" y="4884974"/>
                  </a:lnTo>
                  <a:lnTo>
                    <a:pt x="2085077" y="4898204"/>
                  </a:lnTo>
                  <a:lnTo>
                    <a:pt x="2082120" y="4907390"/>
                  </a:lnTo>
                  <a:lnTo>
                    <a:pt x="2079377" y="4917001"/>
                  </a:lnTo>
                  <a:lnTo>
                    <a:pt x="2075926" y="4925371"/>
                  </a:lnTo>
                  <a:lnTo>
                    <a:pt x="2070847" y="4930837"/>
                  </a:lnTo>
                  <a:lnTo>
                    <a:pt x="2056234" y="4935225"/>
                  </a:lnTo>
                  <a:close/>
                </a:path>
                <a:path w="4149725" h="7351395">
                  <a:moveTo>
                    <a:pt x="1480430" y="1168799"/>
                  </a:moveTo>
                  <a:lnTo>
                    <a:pt x="1477755" y="1168390"/>
                  </a:lnTo>
                  <a:lnTo>
                    <a:pt x="1470086" y="1166714"/>
                  </a:lnTo>
                  <a:lnTo>
                    <a:pt x="1462518" y="1164299"/>
                  </a:lnTo>
                  <a:lnTo>
                    <a:pt x="1447497" y="1158807"/>
                  </a:lnTo>
                  <a:lnTo>
                    <a:pt x="1458179" y="1144499"/>
                  </a:lnTo>
                  <a:lnTo>
                    <a:pt x="1487992" y="1154939"/>
                  </a:lnTo>
                  <a:lnTo>
                    <a:pt x="1484548" y="1159662"/>
                  </a:lnTo>
                  <a:lnTo>
                    <a:pt x="1480430" y="1168799"/>
                  </a:lnTo>
                  <a:close/>
                </a:path>
                <a:path w="4149725" h="7351395">
                  <a:moveTo>
                    <a:pt x="1411366" y="1508711"/>
                  </a:moveTo>
                  <a:lnTo>
                    <a:pt x="1403559" y="1509917"/>
                  </a:lnTo>
                  <a:lnTo>
                    <a:pt x="1398479" y="1507170"/>
                  </a:lnTo>
                  <a:lnTo>
                    <a:pt x="1393643" y="1500948"/>
                  </a:lnTo>
                  <a:lnTo>
                    <a:pt x="1388918" y="1493210"/>
                  </a:lnTo>
                  <a:lnTo>
                    <a:pt x="1384173" y="1485914"/>
                  </a:lnTo>
                  <a:lnTo>
                    <a:pt x="1389397" y="1478307"/>
                  </a:lnTo>
                  <a:lnTo>
                    <a:pt x="1394544" y="1470215"/>
                  </a:lnTo>
                  <a:lnTo>
                    <a:pt x="1399877" y="1463601"/>
                  </a:lnTo>
                  <a:lnTo>
                    <a:pt x="1405656" y="1460426"/>
                  </a:lnTo>
                  <a:lnTo>
                    <a:pt x="1419772" y="1461800"/>
                  </a:lnTo>
                  <a:lnTo>
                    <a:pt x="1428589" y="1469010"/>
                  </a:lnTo>
                  <a:lnTo>
                    <a:pt x="1432247" y="1480174"/>
                  </a:lnTo>
                  <a:lnTo>
                    <a:pt x="1430885" y="1493412"/>
                  </a:lnTo>
                  <a:lnTo>
                    <a:pt x="1426958" y="1499437"/>
                  </a:lnTo>
                  <a:lnTo>
                    <a:pt x="1419808" y="1504878"/>
                  </a:lnTo>
                  <a:lnTo>
                    <a:pt x="1411366" y="1508711"/>
                  </a:lnTo>
                  <a:close/>
                </a:path>
                <a:path w="4149725" h="7351395">
                  <a:moveTo>
                    <a:pt x="967353" y="78660"/>
                  </a:moveTo>
                  <a:lnTo>
                    <a:pt x="960129" y="78003"/>
                  </a:lnTo>
                  <a:lnTo>
                    <a:pt x="954252" y="73124"/>
                  </a:lnTo>
                  <a:lnTo>
                    <a:pt x="949604" y="65520"/>
                  </a:lnTo>
                  <a:lnTo>
                    <a:pt x="945494" y="56699"/>
                  </a:lnTo>
                  <a:lnTo>
                    <a:pt x="941235" y="48165"/>
                  </a:lnTo>
                  <a:lnTo>
                    <a:pt x="948451" y="41621"/>
                  </a:lnTo>
                  <a:lnTo>
                    <a:pt x="955721" y="34564"/>
                  </a:lnTo>
                  <a:lnTo>
                    <a:pt x="962813" y="29089"/>
                  </a:lnTo>
                  <a:lnTo>
                    <a:pt x="969491" y="27289"/>
                  </a:lnTo>
                  <a:lnTo>
                    <a:pt x="983199" y="31595"/>
                  </a:lnTo>
                  <a:lnTo>
                    <a:pt x="992003" y="40220"/>
                  </a:lnTo>
                  <a:lnTo>
                    <a:pt x="994792" y="52149"/>
                  </a:lnTo>
                  <a:lnTo>
                    <a:pt x="990456" y="66369"/>
                  </a:lnTo>
                  <a:lnTo>
                    <a:pt x="984951" y="71918"/>
                  </a:lnTo>
                  <a:lnTo>
                    <a:pt x="976438" y="76324"/>
                  </a:lnTo>
                  <a:lnTo>
                    <a:pt x="967353" y="78660"/>
                  </a:lnTo>
                  <a:close/>
                </a:path>
                <a:path w="4149725" h="7351395">
                  <a:moveTo>
                    <a:pt x="1072849" y="695085"/>
                  </a:moveTo>
                  <a:lnTo>
                    <a:pt x="1060167" y="694448"/>
                  </a:lnTo>
                  <a:lnTo>
                    <a:pt x="1048452" y="688837"/>
                  </a:lnTo>
                  <a:lnTo>
                    <a:pt x="1037726" y="679005"/>
                  </a:lnTo>
                  <a:lnTo>
                    <a:pt x="1039254" y="669670"/>
                  </a:lnTo>
                  <a:lnTo>
                    <a:pt x="1040500" y="659979"/>
                  </a:lnTo>
                  <a:lnTo>
                    <a:pt x="1042617" y="651278"/>
                  </a:lnTo>
                  <a:lnTo>
                    <a:pt x="1046754" y="644911"/>
                  </a:lnTo>
                  <a:lnTo>
                    <a:pt x="1059605" y="638029"/>
                  </a:lnTo>
                  <a:lnTo>
                    <a:pt x="1071904" y="638604"/>
                  </a:lnTo>
                  <a:lnTo>
                    <a:pt x="1083221" y="645048"/>
                  </a:lnTo>
                  <a:lnTo>
                    <a:pt x="1093124" y="655776"/>
                  </a:lnTo>
                  <a:lnTo>
                    <a:pt x="1098061" y="665450"/>
                  </a:lnTo>
                  <a:lnTo>
                    <a:pt x="1098585" y="674706"/>
                  </a:lnTo>
                  <a:lnTo>
                    <a:pt x="1094717" y="683052"/>
                  </a:lnTo>
                  <a:lnTo>
                    <a:pt x="1086477" y="689994"/>
                  </a:lnTo>
                  <a:lnTo>
                    <a:pt x="1072849" y="695085"/>
                  </a:lnTo>
                  <a:close/>
                </a:path>
                <a:path w="4149725" h="7351395">
                  <a:moveTo>
                    <a:pt x="1002642" y="288233"/>
                  </a:moveTo>
                  <a:lnTo>
                    <a:pt x="997959" y="286403"/>
                  </a:lnTo>
                  <a:lnTo>
                    <a:pt x="992517" y="280704"/>
                  </a:lnTo>
                  <a:lnTo>
                    <a:pt x="986759" y="273339"/>
                  </a:lnTo>
                  <a:lnTo>
                    <a:pt x="981128" y="266510"/>
                  </a:lnTo>
                  <a:lnTo>
                    <a:pt x="986181" y="252949"/>
                  </a:lnTo>
                  <a:lnTo>
                    <a:pt x="993391" y="241775"/>
                  </a:lnTo>
                  <a:lnTo>
                    <a:pt x="1003717" y="235161"/>
                  </a:lnTo>
                  <a:lnTo>
                    <a:pt x="1018117" y="235276"/>
                  </a:lnTo>
                  <a:lnTo>
                    <a:pt x="1023418" y="239701"/>
                  </a:lnTo>
                  <a:lnTo>
                    <a:pt x="1028069" y="248402"/>
                  </a:lnTo>
                  <a:lnTo>
                    <a:pt x="1030917" y="258481"/>
                  </a:lnTo>
                  <a:lnTo>
                    <a:pt x="1030807" y="267040"/>
                  </a:lnTo>
                  <a:lnTo>
                    <a:pt x="1026775" y="274038"/>
                  </a:lnTo>
                  <a:lnTo>
                    <a:pt x="1019764" y="280374"/>
                  </a:lnTo>
                  <a:lnTo>
                    <a:pt x="1011234" y="285341"/>
                  </a:lnTo>
                  <a:lnTo>
                    <a:pt x="1002642" y="288233"/>
                  </a:lnTo>
                  <a:close/>
                </a:path>
                <a:path w="4149725" h="7351395">
                  <a:moveTo>
                    <a:pt x="1045473" y="489384"/>
                  </a:moveTo>
                  <a:lnTo>
                    <a:pt x="1030433" y="490233"/>
                  </a:lnTo>
                  <a:lnTo>
                    <a:pt x="1018504" y="485850"/>
                  </a:lnTo>
                  <a:lnTo>
                    <a:pt x="1010016" y="476857"/>
                  </a:lnTo>
                  <a:lnTo>
                    <a:pt x="1005300" y="463879"/>
                  </a:lnTo>
                  <a:lnTo>
                    <a:pt x="1005903" y="456474"/>
                  </a:lnTo>
                  <a:lnTo>
                    <a:pt x="1009363" y="448119"/>
                  </a:lnTo>
                  <a:lnTo>
                    <a:pt x="1014631" y="440685"/>
                  </a:lnTo>
                  <a:lnTo>
                    <a:pt x="1020654" y="436040"/>
                  </a:lnTo>
                  <a:lnTo>
                    <a:pt x="1035336" y="433113"/>
                  </a:lnTo>
                  <a:lnTo>
                    <a:pt x="1046980" y="437294"/>
                  </a:lnTo>
                  <a:lnTo>
                    <a:pt x="1055233" y="446946"/>
                  </a:lnTo>
                  <a:lnTo>
                    <a:pt x="1059741" y="460432"/>
                  </a:lnTo>
                  <a:lnTo>
                    <a:pt x="1058837" y="467240"/>
                  </a:lnTo>
                  <a:lnTo>
                    <a:pt x="1055063" y="474523"/>
                  </a:lnTo>
                  <a:lnTo>
                    <a:pt x="1050061" y="481997"/>
                  </a:lnTo>
                  <a:lnTo>
                    <a:pt x="1045473" y="489384"/>
                  </a:lnTo>
                  <a:close/>
                </a:path>
                <a:path w="4149725" h="7351395">
                  <a:moveTo>
                    <a:pt x="1887718" y="5913921"/>
                  </a:moveTo>
                  <a:lnTo>
                    <a:pt x="1873268" y="5909621"/>
                  </a:lnTo>
                  <a:lnTo>
                    <a:pt x="1867520" y="5904090"/>
                  </a:lnTo>
                  <a:lnTo>
                    <a:pt x="1862881" y="5895574"/>
                  </a:lnTo>
                  <a:lnTo>
                    <a:pt x="1860317" y="5886422"/>
                  </a:lnTo>
                  <a:lnTo>
                    <a:pt x="1860796" y="5878983"/>
                  </a:lnTo>
                  <a:lnTo>
                    <a:pt x="1865477" y="5872968"/>
                  </a:lnTo>
                  <a:lnTo>
                    <a:pt x="1873008" y="5868090"/>
                  </a:lnTo>
                  <a:lnTo>
                    <a:pt x="1881799" y="5863713"/>
                  </a:lnTo>
                  <a:lnTo>
                    <a:pt x="1890259" y="5859202"/>
                  </a:lnTo>
                  <a:lnTo>
                    <a:pt x="1896670" y="5866365"/>
                  </a:lnTo>
                  <a:lnTo>
                    <a:pt x="1903547" y="5873549"/>
                  </a:lnTo>
                  <a:lnTo>
                    <a:pt x="1908940" y="5880639"/>
                  </a:lnTo>
                  <a:lnTo>
                    <a:pt x="1910903" y="5887522"/>
                  </a:lnTo>
                  <a:lnTo>
                    <a:pt x="1907391" y="5901541"/>
                  </a:lnTo>
                  <a:lnTo>
                    <a:pt x="1899377" y="5910784"/>
                  </a:lnTo>
                  <a:lnTo>
                    <a:pt x="1887718" y="5913921"/>
                  </a:lnTo>
                  <a:close/>
                </a:path>
                <a:path w="4149725" h="7351395">
                  <a:moveTo>
                    <a:pt x="1823136" y="5505595"/>
                  </a:moveTo>
                  <a:lnTo>
                    <a:pt x="1815312" y="5501362"/>
                  </a:lnTo>
                  <a:lnTo>
                    <a:pt x="1807028" y="5497240"/>
                  </a:lnTo>
                  <a:lnTo>
                    <a:pt x="1800146" y="5492790"/>
                  </a:lnTo>
                  <a:lnTo>
                    <a:pt x="1796525" y="5487571"/>
                  </a:lnTo>
                  <a:lnTo>
                    <a:pt x="1795987" y="5473083"/>
                  </a:lnTo>
                  <a:lnTo>
                    <a:pt x="1801317" y="5462124"/>
                  </a:lnTo>
                  <a:lnTo>
                    <a:pt x="1811607" y="5455652"/>
                  </a:lnTo>
                  <a:lnTo>
                    <a:pt x="1825953" y="5454624"/>
                  </a:lnTo>
                  <a:lnTo>
                    <a:pt x="1831885" y="5457921"/>
                  </a:lnTo>
                  <a:lnTo>
                    <a:pt x="1837674" y="5464957"/>
                  </a:lnTo>
                  <a:lnTo>
                    <a:pt x="1842048" y="5473573"/>
                  </a:lnTo>
                  <a:lnTo>
                    <a:pt x="1843736" y="5481613"/>
                  </a:lnTo>
                  <a:lnTo>
                    <a:pt x="1841509" y="5487633"/>
                  </a:lnTo>
                  <a:lnTo>
                    <a:pt x="1836159" y="5493627"/>
                  </a:lnTo>
                  <a:lnTo>
                    <a:pt x="1829447" y="5499609"/>
                  </a:lnTo>
                  <a:lnTo>
                    <a:pt x="1823136" y="5505595"/>
                  </a:lnTo>
                  <a:close/>
                </a:path>
                <a:path w="4149725" h="7351395">
                  <a:moveTo>
                    <a:pt x="1851702" y="5709927"/>
                  </a:moveTo>
                  <a:lnTo>
                    <a:pt x="1844413" y="5710128"/>
                  </a:lnTo>
                  <a:lnTo>
                    <a:pt x="1838602" y="5706165"/>
                  </a:lnTo>
                  <a:lnTo>
                    <a:pt x="1833702" y="5699270"/>
                  </a:lnTo>
                  <a:lnTo>
                    <a:pt x="1829174" y="5691027"/>
                  </a:lnTo>
                  <a:lnTo>
                    <a:pt x="1824557" y="5683133"/>
                  </a:lnTo>
                  <a:lnTo>
                    <a:pt x="1830509" y="5676434"/>
                  </a:lnTo>
                  <a:lnTo>
                    <a:pt x="1836456" y="5669250"/>
                  </a:lnTo>
                  <a:lnTo>
                    <a:pt x="1842397" y="5663519"/>
                  </a:lnTo>
                  <a:lnTo>
                    <a:pt x="1848334" y="5661179"/>
                  </a:lnTo>
                  <a:lnTo>
                    <a:pt x="1861780" y="5663755"/>
                  </a:lnTo>
                  <a:lnTo>
                    <a:pt x="1871185" y="5670853"/>
                  </a:lnTo>
                  <a:lnTo>
                    <a:pt x="1875298" y="5681708"/>
                  </a:lnTo>
                  <a:lnTo>
                    <a:pt x="1872870" y="5695557"/>
                  </a:lnTo>
                  <a:lnTo>
                    <a:pt x="1868164" y="5701527"/>
                  </a:lnTo>
                  <a:lnTo>
                    <a:pt x="1860364" y="5706688"/>
                  </a:lnTo>
                  <a:lnTo>
                    <a:pt x="1851702" y="5709927"/>
                  </a:lnTo>
                  <a:close/>
                </a:path>
                <a:path w="4149725" h="7351395">
                  <a:moveTo>
                    <a:pt x="2154011" y="6830818"/>
                  </a:moveTo>
                  <a:lnTo>
                    <a:pt x="2140358" y="6832646"/>
                  </a:lnTo>
                  <a:lnTo>
                    <a:pt x="2134490" y="6830520"/>
                  </a:lnTo>
                  <a:lnTo>
                    <a:pt x="2128560" y="6825158"/>
                  </a:lnTo>
                  <a:lnTo>
                    <a:pt x="2122607" y="6818401"/>
                  </a:lnTo>
                  <a:lnTo>
                    <a:pt x="2116665" y="6812093"/>
                  </a:lnTo>
                  <a:lnTo>
                    <a:pt x="2120738" y="6804472"/>
                  </a:lnTo>
                  <a:lnTo>
                    <a:pt x="2124748" y="6796407"/>
                  </a:lnTo>
                  <a:lnTo>
                    <a:pt x="2128966" y="6789854"/>
                  </a:lnTo>
                  <a:lnTo>
                    <a:pt x="2133657" y="6786773"/>
                  </a:lnTo>
                  <a:lnTo>
                    <a:pt x="2141827" y="6787103"/>
                  </a:lnTo>
                  <a:lnTo>
                    <a:pt x="2150714" y="6789755"/>
                  </a:lnTo>
                  <a:lnTo>
                    <a:pt x="2158690" y="6794173"/>
                  </a:lnTo>
                  <a:lnTo>
                    <a:pt x="2164125" y="6799801"/>
                  </a:lnTo>
                  <a:lnTo>
                    <a:pt x="2169226" y="6815251"/>
                  </a:lnTo>
                  <a:lnTo>
                    <a:pt x="2164744" y="6825305"/>
                  </a:lnTo>
                  <a:lnTo>
                    <a:pt x="2154011" y="6830818"/>
                  </a:lnTo>
                  <a:close/>
                </a:path>
                <a:path w="4149725" h="7351395">
                  <a:moveTo>
                    <a:pt x="2162822" y="7030491"/>
                  </a:moveTo>
                  <a:lnTo>
                    <a:pt x="2160656" y="7028304"/>
                  </a:lnTo>
                  <a:lnTo>
                    <a:pt x="2158471" y="7025996"/>
                  </a:lnTo>
                  <a:lnTo>
                    <a:pt x="2156596" y="7024344"/>
                  </a:lnTo>
                  <a:lnTo>
                    <a:pt x="2158349" y="7016241"/>
                  </a:lnTo>
                  <a:lnTo>
                    <a:pt x="2161817" y="7010354"/>
                  </a:lnTo>
                  <a:lnTo>
                    <a:pt x="2166883" y="7006991"/>
                  </a:lnTo>
                  <a:lnTo>
                    <a:pt x="2164764" y="7014613"/>
                  </a:lnTo>
                  <a:lnTo>
                    <a:pt x="2163599" y="7022500"/>
                  </a:lnTo>
                  <a:lnTo>
                    <a:pt x="2162822" y="7030491"/>
                  </a:lnTo>
                  <a:close/>
                </a:path>
                <a:path w="4149725" h="7351395">
                  <a:moveTo>
                    <a:pt x="2125945" y="6090356"/>
                  </a:moveTo>
                  <a:lnTo>
                    <a:pt x="2120211" y="6088443"/>
                  </a:lnTo>
                  <a:lnTo>
                    <a:pt x="2114370" y="6083495"/>
                  </a:lnTo>
                  <a:lnTo>
                    <a:pt x="2108484" y="6077219"/>
                  </a:lnTo>
                  <a:lnTo>
                    <a:pt x="2102614" y="6071320"/>
                  </a:lnTo>
                  <a:lnTo>
                    <a:pt x="2106968" y="6063584"/>
                  </a:lnTo>
                  <a:lnTo>
                    <a:pt x="2111193" y="6055421"/>
                  </a:lnTo>
                  <a:lnTo>
                    <a:pt x="2115816" y="6048508"/>
                  </a:lnTo>
                  <a:lnTo>
                    <a:pt x="2121364" y="6044522"/>
                  </a:lnTo>
                  <a:lnTo>
                    <a:pt x="2136002" y="6043248"/>
                  </a:lnTo>
                  <a:lnTo>
                    <a:pt x="2146065" y="6048888"/>
                  </a:lnTo>
                  <a:lnTo>
                    <a:pt x="2151566" y="6059469"/>
                  </a:lnTo>
                  <a:lnTo>
                    <a:pt x="2152518" y="6073017"/>
                  </a:lnTo>
                  <a:lnTo>
                    <a:pt x="2149413" y="6078648"/>
                  </a:lnTo>
                  <a:lnTo>
                    <a:pt x="2142533" y="6084213"/>
                  </a:lnTo>
                  <a:lnTo>
                    <a:pt x="2134003" y="6088514"/>
                  </a:lnTo>
                  <a:lnTo>
                    <a:pt x="2125945" y="6090356"/>
                  </a:lnTo>
                  <a:close/>
                </a:path>
                <a:path w="4149725" h="7351395">
                  <a:moveTo>
                    <a:pt x="1786318" y="3792176"/>
                  </a:moveTo>
                  <a:lnTo>
                    <a:pt x="1747725" y="3782273"/>
                  </a:lnTo>
                  <a:lnTo>
                    <a:pt x="1742272" y="3761768"/>
                  </a:lnTo>
                  <a:lnTo>
                    <a:pt x="1746681" y="3749264"/>
                  </a:lnTo>
                  <a:lnTo>
                    <a:pt x="1757027" y="3739138"/>
                  </a:lnTo>
                  <a:lnTo>
                    <a:pt x="1773401" y="3731932"/>
                  </a:lnTo>
                  <a:lnTo>
                    <a:pt x="1785745" y="3733452"/>
                  </a:lnTo>
                  <a:lnTo>
                    <a:pt x="1796724" y="3738840"/>
                  </a:lnTo>
                  <a:lnTo>
                    <a:pt x="1804752" y="3748301"/>
                  </a:lnTo>
                  <a:lnTo>
                    <a:pt x="1808247" y="3762043"/>
                  </a:lnTo>
                  <a:lnTo>
                    <a:pt x="1805766" y="3775828"/>
                  </a:lnTo>
                  <a:lnTo>
                    <a:pt x="1797979" y="3786024"/>
                  </a:lnTo>
                  <a:lnTo>
                    <a:pt x="1786318" y="3792176"/>
                  </a:lnTo>
                  <a:close/>
                </a:path>
                <a:path w="4149725" h="7351395">
                  <a:moveTo>
                    <a:pt x="1598827" y="4038067"/>
                  </a:moveTo>
                  <a:lnTo>
                    <a:pt x="1591481" y="4038092"/>
                  </a:lnTo>
                  <a:lnTo>
                    <a:pt x="1585042" y="4033924"/>
                  </a:lnTo>
                  <a:lnTo>
                    <a:pt x="1579481" y="4027001"/>
                  </a:lnTo>
                  <a:lnTo>
                    <a:pt x="1574309" y="4018853"/>
                  </a:lnTo>
                  <a:lnTo>
                    <a:pt x="1569042" y="4011006"/>
                  </a:lnTo>
                  <a:lnTo>
                    <a:pt x="1575496" y="4004467"/>
                  </a:lnTo>
                  <a:lnTo>
                    <a:pt x="1581949" y="3997477"/>
                  </a:lnTo>
                  <a:lnTo>
                    <a:pt x="1588447" y="3991863"/>
                  </a:lnTo>
                  <a:lnTo>
                    <a:pt x="1595036" y="3989450"/>
                  </a:lnTo>
                  <a:lnTo>
                    <a:pt x="1609011" y="3991640"/>
                  </a:lnTo>
                  <a:lnTo>
                    <a:pt x="1618795" y="3998608"/>
                  </a:lnTo>
                  <a:lnTo>
                    <a:pt x="1623050" y="4009650"/>
                  </a:lnTo>
                  <a:lnTo>
                    <a:pt x="1620438" y="4024065"/>
                  </a:lnTo>
                  <a:lnTo>
                    <a:pt x="1615640" y="4029934"/>
                  </a:lnTo>
                  <a:lnTo>
                    <a:pt x="1607658" y="4034974"/>
                  </a:lnTo>
                  <a:lnTo>
                    <a:pt x="1598827" y="4038067"/>
                  </a:lnTo>
                  <a:close/>
                </a:path>
                <a:path w="4149725" h="7351395">
                  <a:moveTo>
                    <a:pt x="1373410" y="2576254"/>
                  </a:moveTo>
                  <a:lnTo>
                    <a:pt x="1366437" y="2577340"/>
                  </a:lnTo>
                  <a:lnTo>
                    <a:pt x="1359688" y="2574348"/>
                  </a:lnTo>
                  <a:lnTo>
                    <a:pt x="1353386" y="2568728"/>
                  </a:lnTo>
                  <a:lnTo>
                    <a:pt x="1347280" y="2561935"/>
                  </a:lnTo>
                  <a:lnTo>
                    <a:pt x="1341122" y="2555426"/>
                  </a:lnTo>
                  <a:lnTo>
                    <a:pt x="1345379" y="2548150"/>
                  </a:lnTo>
                  <a:lnTo>
                    <a:pt x="1349549" y="2540441"/>
                  </a:lnTo>
                  <a:lnTo>
                    <a:pt x="1353997" y="2534064"/>
                  </a:lnTo>
                  <a:lnTo>
                    <a:pt x="1359090" y="2530780"/>
                  </a:lnTo>
                  <a:lnTo>
                    <a:pt x="1373520" y="2530534"/>
                  </a:lnTo>
                  <a:lnTo>
                    <a:pt x="1384285" y="2535949"/>
                  </a:lnTo>
                  <a:lnTo>
                    <a:pt x="1390529" y="2546221"/>
                  </a:lnTo>
                  <a:lnTo>
                    <a:pt x="1391396" y="2560543"/>
                  </a:lnTo>
                  <a:lnTo>
                    <a:pt x="1388190" y="2566326"/>
                  </a:lnTo>
                  <a:lnTo>
                    <a:pt x="1381428" y="2572073"/>
                  </a:lnTo>
                  <a:lnTo>
                    <a:pt x="1373410" y="2576254"/>
                  </a:lnTo>
                  <a:close/>
                </a:path>
                <a:path w="4149725" h="7351395">
                  <a:moveTo>
                    <a:pt x="1307313" y="2171914"/>
                  </a:moveTo>
                  <a:lnTo>
                    <a:pt x="1297797" y="2168639"/>
                  </a:lnTo>
                  <a:lnTo>
                    <a:pt x="1291396" y="2163608"/>
                  </a:lnTo>
                  <a:lnTo>
                    <a:pt x="1285791" y="2157217"/>
                  </a:lnTo>
                  <a:lnTo>
                    <a:pt x="1280528" y="2150229"/>
                  </a:lnTo>
                  <a:lnTo>
                    <a:pt x="1275151" y="2143407"/>
                  </a:lnTo>
                  <a:lnTo>
                    <a:pt x="1281074" y="2137151"/>
                  </a:lnTo>
                  <a:lnTo>
                    <a:pt x="1286970" y="2130499"/>
                  </a:lnTo>
                  <a:lnTo>
                    <a:pt x="1292948" y="2125116"/>
                  </a:lnTo>
                  <a:lnTo>
                    <a:pt x="1299119" y="2122665"/>
                  </a:lnTo>
                  <a:lnTo>
                    <a:pt x="1312528" y="2124123"/>
                  </a:lnTo>
                  <a:lnTo>
                    <a:pt x="1322102" y="2130247"/>
                  </a:lnTo>
                  <a:lnTo>
                    <a:pt x="1326977" y="2140689"/>
                  </a:lnTo>
                  <a:lnTo>
                    <a:pt x="1326291" y="2155098"/>
                  </a:lnTo>
                  <a:lnTo>
                    <a:pt x="1322239" y="2164664"/>
                  </a:lnTo>
                  <a:lnTo>
                    <a:pt x="1315687" y="2170429"/>
                  </a:lnTo>
                  <a:lnTo>
                    <a:pt x="1307313" y="2171914"/>
                  </a:lnTo>
                  <a:close/>
                </a:path>
                <a:path w="4149725" h="7351395">
                  <a:moveTo>
                    <a:pt x="1340922" y="2370469"/>
                  </a:moveTo>
                  <a:lnTo>
                    <a:pt x="1333651" y="2371547"/>
                  </a:lnTo>
                  <a:lnTo>
                    <a:pt x="1326953" y="2368742"/>
                  </a:lnTo>
                  <a:lnTo>
                    <a:pt x="1320629" y="2363247"/>
                  </a:lnTo>
                  <a:lnTo>
                    <a:pt x="1314467" y="2356560"/>
                  </a:lnTo>
                  <a:lnTo>
                    <a:pt x="1308257" y="2350184"/>
                  </a:lnTo>
                  <a:lnTo>
                    <a:pt x="1312832" y="2343196"/>
                  </a:lnTo>
                  <a:lnTo>
                    <a:pt x="1317318" y="2335810"/>
                  </a:lnTo>
                  <a:lnTo>
                    <a:pt x="1322070" y="2329671"/>
                  </a:lnTo>
                  <a:lnTo>
                    <a:pt x="1327442" y="2326424"/>
                  </a:lnTo>
                  <a:lnTo>
                    <a:pt x="1341634" y="2325913"/>
                  </a:lnTo>
                  <a:lnTo>
                    <a:pt x="1352503" y="2330807"/>
                  </a:lnTo>
                  <a:lnTo>
                    <a:pt x="1358824" y="2340686"/>
                  </a:lnTo>
                  <a:lnTo>
                    <a:pt x="1359374" y="2355128"/>
                  </a:lnTo>
                  <a:lnTo>
                    <a:pt x="1356007" y="2360882"/>
                  </a:lnTo>
                  <a:lnTo>
                    <a:pt x="1349115" y="2366455"/>
                  </a:lnTo>
                  <a:lnTo>
                    <a:pt x="1340922" y="2370469"/>
                  </a:lnTo>
                  <a:close/>
                </a:path>
                <a:path w="4149725" h="7351395">
                  <a:moveTo>
                    <a:pt x="1954095" y="6326806"/>
                  </a:moveTo>
                  <a:lnTo>
                    <a:pt x="1946875" y="6322159"/>
                  </a:lnTo>
                  <a:lnTo>
                    <a:pt x="1939121" y="6317527"/>
                  </a:lnTo>
                  <a:lnTo>
                    <a:pt x="1932900" y="6312856"/>
                  </a:lnTo>
                  <a:lnTo>
                    <a:pt x="1930277" y="6308094"/>
                  </a:lnTo>
                  <a:lnTo>
                    <a:pt x="1932397" y="6294424"/>
                  </a:lnTo>
                  <a:lnTo>
                    <a:pt x="1939102" y="6284127"/>
                  </a:lnTo>
                  <a:lnTo>
                    <a:pt x="1949733" y="6278355"/>
                  </a:lnTo>
                  <a:lnTo>
                    <a:pt x="1963631" y="6278260"/>
                  </a:lnTo>
                  <a:lnTo>
                    <a:pt x="1969239" y="6282024"/>
                  </a:lnTo>
                  <a:lnTo>
                    <a:pt x="1974435" y="6289549"/>
                  </a:lnTo>
                  <a:lnTo>
                    <a:pt x="1978053" y="6298502"/>
                  </a:lnTo>
                  <a:lnTo>
                    <a:pt x="1978926" y="6306550"/>
                  </a:lnTo>
                  <a:lnTo>
                    <a:pt x="1975911" y="6311961"/>
                  </a:lnTo>
                  <a:lnTo>
                    <a:pt x="1969538" y="6316964"/>
                  </a:lnTo>
                  <a:lnTo>
                    <a:pt x="1961651" y="6321823"/>
                  </a:lnTo>
                  <a:lnTo>
                    <a:pt x="1954095" y="6326806"/>
                  </a:lnTo>
                  <a:close/>
                </a:path>
                <a:path w="4149725" h="7351395">
                  <a:moveTo>
                    <a:pt x="1423737" y="2998796"/>
                  </a:moveTo>
                  <a:lnTo>
                    <a:pt x="1413242" y="2994372"/>
                  </a:lnTo>
                  <a:lnTo>
                    <a:pt x="1406777" y="2987748"/>
                  </a:lnTo>
                  <a:lnTo>
                    <a:pt x="1405041" y="2979387"/>
                  </a:lnTo>
                  <a:lnTo>
                    <a:pt x="1408739" y="2969755"/>
                  </a:lnTo>
                  <a:lnTo>
                    <a:pt x="1414609" y="2963385"/>
                  </a:lnTo>
                  <a:lnTo>
                    <a:pt x="1422188" y="2958129"/>
                  </a:lnTo>
                  <a:lnTo>
                    <a:pt x="1430505" y="2953363"/>
                  </a:lnTo>
                  <a:lnTo>
                    <a:pt x="1438587" y="2948464"/>
                  </a:lnTo>
                  <a:lnTo>
                    <a:pt x="1443595" y="2956786"/>
                  </a:lnTo>
                  <a:lnTo>
                    <a:pt x="1449028" y="2965235"/>
                  </a:lnTo>
                  <a:lnTo>
                    <a:pt x="1452966" y="2973267"/>
                  </a:lnTo>
                  <a:lnTo>
                    <a:pt x="1453490" y="2980336"/>
                  </a:lnTo>
                  <a:lnTo>
                    <a:pt x="1449330" y="2985892"/>
                  </a:lnTo>
                  <a:lnTo>
                    <a:pt x="1441673" y="2990452"/>
                  </a:lnTo>
                  <a:lnTo>
                    <a:pt x="1432487" y="2994569"/>
                  </a:lnTo>
                  <a:lnTo>
                    <a:pt x="1423737" y="2998796"/>
                  </a:lnTo>
                  <a:close/>
                </a:path>
                <a:path w="4149725" h="7351395">
                  <a:moveTo>
                    <a:pt x="1805435" y="5292424"/>
                  </a:moveTo>
                  <a:lnTo>
                    <a:pt x="1769231" y="5279012"/>
                  </a:lnTo>
                  <a:lnTo>
                    <a:pt x="1765101" y="5268564"/>
                  </a:lnTo>
                  <a:lnTo>
                    <a:pt x="1765391" y="5259128"/>
                  </a:lnTo>
                  <a:lnTo>
                    <a:pt x="1770317" y="5251659"/>
                  </a:lnTo>
                  <a:lnTo>
                    <a:pt x="1780095" y="5247114"/>
                  </a:lnTo>
                  <a:lnTo>
                    <a:pt x="1788553" y="5247003"/>
                  </a:lnTo>
                  <a:lnTo>
                    <a:pt x="1797573" y="5249378"/>
                  </a:lnTo>
                  <a:lnTo>
                    <a:pt x="1806838" y="5252825"/>
                  </a:lnTo>
                  <a:lnTo>
                    <a:pt x="1816034" y="5255930"/>
                  </a:lnTo>
                  <a:lnTo>
                    <a:pt x="1805435" y="5292424"/>
                  </a:lnTo>
                  <a:close/>
                </a:path>
                <a:path w="4149725" h="7351395">
                  <a:moveTo>
                    <a:pt x="1625148" y="4252127"/>
                  </a:moveTo>
                  <a:lnTo>
                    <a:pt x="1611398" y="4248223"/>
                  </a:lnTo>
                  <a:lnTo>
                    <a:pt x="1605995" y="4243052"/>
                  </a:lnTo>
                  <a:lnTo>
                    <a:pt x="1601642" y="4234994"/>
                  </a:lnTo>
                  <a:lnTo>
                    <a:pt x="1599252" y="4226325"/>
                  </a:lnTo>
                  <a:lnTo>
                    <a:pt x="1599737" y="4219322"/>
                  </a:lnTo>
                  <a:lnTo>
                    <a:pt x="1604240" y="4213629"/>
                  </a:lnTo>
                  <a:lnTo>
                    <a:pt x="1611393" y="4209039"/>
                  </a:lnTo>
                  <a:lnTo>
                    <a:pt x="1619726" y="4204939"/>
                  </a:lnTo>
                  <a:lnTo>
                    <a:pt x="1627769" y="4200717"/>
                  </a:lnTo>
                  <a:lnTo>
                    <a:pt x="1633776" y="4207330"/>
                  </a:lnTo>
                  <a:lnTo>
                    <a:pt x="1640239" y="4213977"/>
                  </a:lnTo>
                  <a:lnTo>
                    <a:pt x="1645303" y="4220524"/>
                  </a:lnTo>
                  <a:lnTo>
                    <a:pt x="1647115" y="4226840"/>
                  </a:lnTo>
                  <a:lnTo>
                    <a:pt x="1643724" y="4240088"/>
                  </a:lnTo>
                  <a:lnTo>
                    <a:pt x="1636162" y="4248966"/>
                  </a:lnTo>
                  <a:lnTo>
                    <a:pt x="1625148" y="4252127"/>
                  </a:lnTo>
                  <a:close/>
                </a:path>
                <a:path w="4149725" h="7351395">
                  <a:moveTo>
                    <a:pt x="1759512" y="5074077"/>
                  </a:moveTo>
                  <a:lnTo>
                    <a:pt x="1748765" y="5072777"/>
                  </a:lnTo>
                  <a:lnTo>
                    <a:pt x="1743202" y="5071123"/>
                  </a:lnTo>
                  <a:lnTo>
                    <a:pt x="1739211" y="5064170"/>
                  </a:lnTo>
                  <a:lnTo>
                    <a:pt x="1734523" y="5059646"/>
                  </a:lnTo>
                  <a:lnTo>
                    <a:pt x="1764644" y="5040093"/>
                  </a:lnTo>
                  <a:lnTo>
                    <a:pt x="1769167" y="5044891"/>
                  </a:lnTo>
                  <a:lnTo>
                    <a:pt x="1777911" y="5050187"/>
                  </a:lnTo>
                  <a:lnTo>
                    <a:pt x="1777413" y="5054407"/>
                  </a:lnTo>
                  <a:lnTo>
                    <a:pt x="1774304" y="5064652"/>
                  </a:lnTo>
                  <a:lnTo>
                    <a:pt x="1768181" y="5071289"/>
                  </a:lnTo>
                  <a:lnTo>
                    <a:pt x="1759512" y="5074077"/>
                  </a:lnTo>
                  <a:close/>
                </a:path>
                <a:path w="4149725" h="7351395">
                  <a:moveTo>
                    <a:pt x="1656614" y="4456992"/>
                  </a:moveTo>
                  <a:lnTo>
                    <a:pt x="1649067" y="4457143"/>
                  </a:lnTo>
                  <a:lnTo>
                    <a:pt x="1642929" y="4452896"/>
                  </a:lnTo>
                  <a:lnTo>
                    <a:pt x="1637757" y="4445566"/>
                  </a:lnTo>
                  <a:lnTo>
                    <a:pt x="1633015" y="4436871"/>
                  </a:lnTo>
                  <a:lnTo>
                    <a:pt x="1628170" y="4428531"/>
                  </a:lnTo>
                  <a:lnTo>
                    <a:pt x="1634537" y="4421399"/>
                  </a:lnTo>
                  <a:lnTo>
                    <a:pt x="1640902" y="4413756"/>
                  </a:lnTo>
                  <a:lnTo>
                    <a:pt x="1647247" y="4407669"/>
                  </a:lnTo>
                  <a:lnTo>
                    <a:pt x="1653555" y="4405206"/>
                  </a:lnTo>
                  <a:lnTo>
                    <a:pt x="1667713" y="4408045"/>
                  </a:lnTo>
                  <a:lnTo>
                    <a:pt x="1677455" y="4415693"/>
                  </a:lnTo>
                  <a:lnTo>
                    <a:pt x="1681573" y="4427252"/>
                  </a:lnTo>
                  <a:lnTo>
                    <a:pt x="1678857" y="4441825"/>
                  </a:lnTo>
                  <a:lnTo>
                    <a:pt x="1673859" y="4448122"/>
                  </a:lnTo>
                  <a:lnTo>
                    <a:pt x="1665661" y="4453581"/>
                  </a:lnTo>
                  <a:lnTo>
                    <a:pt x="1656614" y="4456992"/>
                  </a:lnTo>
                  <a:close/>
                </a:path>
                <a:path w="4149725" h="7351395">
                  <a:moveTo>
                    <a:pt x="1696901" y="4662297"/>
                  </a:moveTo>
                  <a:lnTo>
                    <a:pt x="1688131" y="4660904"/>
                  </a:lnTo>
                  <a:lnTo>
                    <a:pt x="1678554" y="4658225"/>
                  </a:lnTo>
                  <a:lnTo>
                    <a:pt x="1669187" y="4655893"/>
                  </a:lnTo>
                  <a:lnTo>
                    <a:pt x="1671723" y="4646818"/>
                  </a:lnTo>
                  <a:lnTo>
                    <a:pt x="1674067" y="4637582"/>
                  </a:lnTo>
                  <a:lnTo>
                    <a:pt x="1677068" y="4628919"/>
                  </a:lnTo>
                  <a:lnTo>
                    <a:pt x="1681575" y="4621562"/>
                  </a:lnTo>
                  <a:lnTo>
                    <a:pt x="1690174" y="4615291"/>
                  </a:lnTo>
                  <a:lnTo>
                    <a:pt x="1699286" y="4614419"/>
                  </a:lnTo>
                  <a:lnTo>
                    <a:pt x="1707310" y="4618695"/>
                  </a:lnTo>
                  <a:lnTo>
                    <a:pt x="1712645" y="4627869"/>
                  </a:lnTo>
                  <a:lnTo>
                    <a:pt x="1713550" y="4636508"/>
                  </a:lnTo>
                  <a:lnTo>
                    <a:pt x="1712112" y="4646291"/>
                  </a:lnTo>
                  <a:lnTo>
                    <a:pt x="1708741" y="4655087"/>
                  </a:lnTo>
                  <a:lnTo>
                    <a:pt x="1703844" y="4660769"/>
                  </a:lnTo>
                  <a:lnTo>
                    <a:pt x="1696901" y="4662297"/>
                  </a:lnTo>
                  <a:close/>
                </a:path>
                <a:path w="4149725" h="7351395">
                  <a:moveTo>
                    <a:pt x="1257158" y="1949500"/>
                  </a:moveTo>
                  <a:lnTo>
                    <a:pt x="1252632" y="1945737"/>
                  </a:lnTo>
                  <a:lnTo>
                    <a:pt x="1243544" y="1938258"/>
                  </a:lnTo>
                  <a:lnTo>
                    <a:pt x="1256649" y="1928825"/>
                  </a:lnTo>
                  <a:lnTo>
                    <a:pt x="1263337" y="1924407"/>
                  </a:lnTo>
                  <a:lnTo>
                    <a:pt x="1270322" y="1920638"/>
                  </a:lnTo>
                  <a:lnTo>
                    <a:pt x="1272525" y="1919629"/>
                  </a:lnTo>
                  <a:lnTo>
                    <a:pt x="1278935" y="1927735"/>
                  </a:lnTo>
                  <a:lnTo>
                    <a:pt x="1283399" y="1931632"/>
                  </a:lnTo>
                  <a:lnTo>
                    <a:pt x="1257158" y="1949500"/>
                  </a:lnTo>
                  <a:close/>
                </a:path>
                <a:path w="4149725" h="7351395">
                  <a:moveTo>
                    <a:pt x="1390146" y="2792094"/>
                  </a:moveTo>
                  <a:lnTo>
                    <a:pt x="1383972" y="2789810"/>
                  </a:lnTo>
                  <a:lnTo>
                    <a:pt x="1377812" y="2784193"/>
                  </a:lnTo>
                  <a:lnTo>
                    <a:pt x="1371656" y="2777115"/>
                  </a:lnTo>
                  <a:lnTo>
                    <a:pt x="1365495" y="2770449"/>
                  </a:lnTo>
                  <a:lnTo>
                    <a:pt x="1369920" y="2762291"/>
                  </a:lnTo>
                  <a:lnTo>
                    <a:pt x="1374230" y="2753666"/>
                  </a:lnTo>
                  <a:lnTo>
                    <a:pt x="1378885" y="2746501"/>
                  </a:lnTo>
                  <a:lnTo>
                    <a:pt x="1384347" y="2742724"/>
                  </a:lnTo>
                  <a:lnTo>
                    <a:pt x="1399446" y="2742080"/>
                  </a:lnTo>
                  <a:lnTo>
                    <a:pt x="1410810" y="2747559"/>
                  </a:lnTo>
                  <a:lnTo>
                    <a:pt x="1417392" y="2758262"/>
                  </a:lnTo>
                  <a:lnTo>
                    <a:pt x="1418146" y="2773288"/>
                  </a:lnTo>
                  <a:lnTo>
                    <a:pt x="1414645" y="2779607"/>
                  </a:lnTo>
                  <a:lnTo>
                    <a:pt x="1407367" y="2785696"/>
                  </a:lnTo>
                  <a:lnTo>
                    <a:pt x="1398479" y="2790282"/>
                  </a:lnTo>
                  <a:lnTo>
                    <a:pt x="1390146" y="2792094"/>
                  </a:lnTo>
                  <a:close/>
                </a:path>
                <a:path w="4149725" h="7351395">
                  <a:moveTo>
                    <a:pt x="1467107" y="1916269"/>
                  </a:moveTo>
                  <a:lnTo>
                    <a:pt x="1456561" y="1913841"/>
                  </a:lnTo>
                  <a:lnTo>
                    <a:pt x="1449576" y="1907325"/>
                  </a:lnTo>
                  <a:lnTo>
                    <a:pt x="1447018" y="1898227"/>
                  </a:lnTo>
                  <a:lnTo>
                    <a:pt x="1449753" y="1888053"/>
                  </a:lnTo>
                  <a:lnTo>
                    <a:pt x="1455236" y="1881468"/>
                  </a:lnTo>
                  <a:lnTo>
                    <a:pt x="1462731" y="1876000"/>
                  </a:lnTo>
                  <a:lnTo>
                    <a:pt x="1471104" y="1871022"/>
                  </a:lnTo>
                  <a:lnTo>
                    <a:pt x="1479219" y="1865911"/>
                  </a:lnTo>
                  <a:lnTo>
                    <a:pt x="1484804" y="1874121"/>
                  </a:lnTo>
                  <a:lnTo>
                    <a:pt x="1490760" y="1882396"/>
                  </a:lnTo>
                  <a:lnTo>
                    <a:pt x="1495225" y="1890424"/>
                  </a:lnTo>
                  <a:lnTo>
                    <a:pt x="1496335" y="1897892"/>
                  </a:lnTo>
                  <a:lnTo>
                    <a:pt x="1492673" y="1904081"/>
                  </a:lnTo>
                  <a:lnTo>
                    <a:pt x="1485130" y="1909994"/>
                  </a:lnTo>
                  <a:lnTo>
                    <a:pt x="1475883" y="1914450"/>
                  </a:lnTo>
                  <a:lnTo>
                    <a:pt x="1467107" y="1916269"/>
                  </a:lnTo>
                  <a:close/>
                </a:path>
                <a:path w="4149725" h="7351395">
                  <a:moveTo>
                    <a:pt x="1583625" y="2545086"/>
                  </a:moveTo>
                  <a:lnTo>
                    <a:pt x="1578606" y="2537852"/>
                  </a:lnTo>
                  <a:lnTo>
                    <a:pt x="1563579" y="2516092"/>
                  </a:lnTo>
                  <a:lnTo>
                    <a:pt x="1567953" y="2511222"/>
                  </a:lnTo>
                  <a:lnTo>
                    <a:pt x="1572638" y="2501997"/>
                  </a:lnTo>
                  <a:lnTo>
                    <a:pt x="1576625" y="2502324"/>
                  </a:lnTo>
                  <a:lnTo>
                    <a:pt x="1587126" y="2505068"/>
                  </a:lnTo>
                  <a:lnTo>
                    <a:pt x="1594031" y="2510998"/>
                  </a:lnTo>
                  <a:lnTo>
                    <a:pt x="1597094" y="2519666"/>
                  </a:lnTo>
                  <a:lnTo>
                    <a:pt x="1596065" y="2530626"/>
                  </a:lnTo>
                  <a:lnTo>
                    <a:pt x="1594612" y="2536156"/>
                  </a:lnTo>
                  <a:lnTo>
                    <a:pt x="1587930" y="2540310"/>
                  </a:lnTo>
                  <a:lnTo>
                    <a:pt x="1583625" y="2545086"/>
                  </a:lnTo>
                  <a:close/>
                </a:path>
                <a:path w="4149725" h="7351395">
                  <a:moveTo>
                    <a:pt x="1189733" y="41440"/>
                  </a:moveTo>
                  <a:lnTo>
                    <a:pt x="1180797" y="28025"/>
                  </a:lnTo>
                  <a:lnTo>
                    <a:pt x="1171882" y="14545"/>
                  </a:lnTo>
                  <a:lnTo>
                    <a:pt x="1183338" y="944"/>
                  </a:lnTo>
                  <a:lnTo>
                    <a:pt x="1192506" y="14286"/>
                  </a:lnTo>
                  <a:lnTo>
                    <a:pt x="1196766" y="21091"/>
                  </a:lnTo>
                  <a:lnTo>
                    <a:pt x="1200332" y="28180"/>
                  </a:lnTo>
                  <a:lnTo>
                    <a:pt x="1201378" y="30625"/>
                  </a:lnTo>
                  <a:lnTo>
                    <a:pt x="1193498" y="36915"/>
                  </a:lnTo>
                  <a:lnTo>
                    <a:pt x="1189733" y="41440"/>
                  </a:lnTo>
                  <a:close/>
                </a:path>
                <a:path w="4149725" h="7351395">
                  <a:moveTo>
                    <a:pt x="1381612" y="1293975"/>
                  </a:moveTo>
                  <a:lnTo>
                    <a:pt x="1374700" y="1285575"/>
                  </a:lnTo>
                  <a:lnTo>
                    <a:pt x="1368827" y="1281154"/>
                  </a:lnTo>
                  <a:lnTo>
                    <a:pt x="1365693" y="1270942"/>
                  </a:lnTo>
                  <a:lnTo>
                    <a:pt x="1366647" y="1261973"/>
                  </a:lnTo>
                  <a:lnTo>
                    <a:pt x="1371840" y="1254676"/>
                  </a:lnTo>
                  <a:lnTo>
                    <a:pt x="1381426" y="1249481"/>
                  </a:lnTo>
                  <a:lnTo>
                    <a:pt x="1385200" y="1248185"/>
                  </a:lnTo>
                  <a:lnTo>
                    <a:pt x="1394348" y="1254992"/>
                  </a:lnTo>
                  <a:lnTo>
                    <a:pt x="1397104" y="1260150"/>
                  </a:lnTo>
                  <a:lnTo>
                    <a:pt x="1400574" y="1270499"/>
                  </a:lnTo>
                  <a:lnTo>
                    <a:pt x="1399619" y="1279714"/>
                  </a:lnTo>
                  <a:lnTo>
                    <a:pt x="1394377" y="1287294"/>
                  </a:lnTo>
                  <a:lnTo>
                    <a:pt x="1384982" y="1292742"/>
                  </a:lnTo>
                  <a:lnTo>
                    <a:pt x="1381612" y="1293975"/>
                  </a:lnTo>
                  <a:close/>
                </a:path>
                <a:path w="4149725" h="7351395">
                  <a:moveTo>
                    <a:pt x="1236594" y="460268"/>
                  </a:moveTo>
                  <a:lnTo>
                    <a:pt x="1226651" y="455842"/>
                  </a:lnTo>
                  <a:lnTo>
                    <a:pt x="1220282" y="449387"/>
                  </a:lnTo>
                  <a:lnTo>
                    <a:pt x="1218233" y="441354"/>
                  </a:lnTo>
                  <a:lnTo>
                    <a:pt x="1221251" y="432192"/>
                  </a:lnTo>
                  <a:lnTo>
                    <a:pt x="1226718" y="425851"/>
                  </a:lnTo>
                  <a:lnTo>
                    <a:pt x="1233928" y="420568"/>
                  </a:lnTo>
                  <a:lnTo>
                    <a:pt x="1241895" y="415749"/>
                  </a:lnTo>
                  <a:lnTo>
                    <a:pt x="1249632" y="410800"/>
                  </a:lnTo>
                  <a:lnTo>
                    <a:pt x="1254586" y="418859"/>
                  </a:lnTo>
                  <a:lnTo>
                    <a:pt x="1259903" y="426982"/>
                  </a:lnTo>
                  <a:lnTo>
                    <a:pt x="1263849" y="434831"/>
                  </a:lnTo>
                  <a:lnTo>
                    <a:pt x="1264689" y="442068"/>
                  </a:lnTo>
                  <a:lnTo>
                    <a:pt x="1261085" y="447281"/>
                  </a:lnTo>
                  <a:lnTo>
                    <a:pt x="1253830" y="451786"/>
                  </a:lnTo>
                  <a:lnTo>
                    <a:pt x="1244982" y="455981"/>
                  </a:lnTo>
                  <a:lnTo>
                    <a:pt x="1236594" y="460268"/>
                  </a:lnTo>
                  <a:close/>
                </a:path>
                <a:path w="4149725" h="7351395">
                  <a:moveTo>
                    <a:pt x="1226521" y="247391"/>
                  </a:moveTo>
                  <a:lnTo>
                    <a:pt x="1222816" y="247020"/>
                  </a:lnTo>
                  <a:lnTo>
                    <a:pt x="1212360" y="244057"/>
                  </a:lnTo>
                  <a:lnTo>
                    <a:pt x="1205422" y="237987"/>
                  </a:lnTo>
                  <a:lnTo>
                    <a:pt x="1202251" y="229244"/>
                  </a:lnTo>
                  <a:lnTo>
                    <a:pt x="1203099" y="218264"/>
                  </a:lnTo>
                  <a:lnTo>
                    <a:pt x="1204486" y="212579"/>
                  </a:lnTo>
                  <a:lnTo>
                    <a:pt x="1211176" y="208216"/>
                  </a:lnTo>
                  <a:lnTo>
                    <a:pt x="1215450" y="203238"/>
                  </a:lnTo>
                  <a:lnTo>
                    <a:pt x="1225766" y="207183"/>
                  </a:lnTo>
                  <a:lnTo>
                    <a:pt x="1232663" y="213455"/>
                  </a:lnTo>
                  <a:lnTo>
                    <a:pt x="1235858" y="221976"/>
                  </a:lnTo>
                  <a:lnTo>
                    <a:pt x="1235067" y="232673"/>
                  </a:lnTo>
                  <a:lnTo>
                    <a:pt x="1233686" y="238398"/>
                  </a:lnTo>
                  <a:lnTo>
                    <a:pt x="1226521" y="247391"/>
                  </a:lnTo>
                  <a:close/>
                </a:path>
                <a:path w="4149725" h="7351395">
                  <a:moveTo>
                    <a:pt x="1878553" y="4435675"/>
                  </a:moveTo>
                  <a:lnTo>
                    <a:pt x="1839483" y="4421618"/>
                  </a:lnTo>
                  <a:lnTo>
                    <a:pt x="1831094" y="4393141"/>
                  </a:lnTo>
                  <a:lnTo>
                    <a:pt x="1835857" y="4380124"/>
                  </a:lnTo>
                  <a:lnTo>
                    <a:pt x="1848304" y="4370188"/>
                  </a:lnTo>
                  <a:lnTo>
                    <a:pt x="1869628" y="4364264"/>
                  </a:lnTo>
                  <a:lnTo>
                    <a:pt x="1879309" y="4365986"/>
                  </a:lnTo>
                  <a:lnTo>
                    <a:pt x="1889291" y="4371580"/>
                  </a:lnTo>
                  <a:lnTo>
                    <a:pt x="1898363" y="4380927"/>
                  </a:lnTo>
                  <a:lnTo>
                    <a:pt x="1905313" y="4393911"/>
                  </a:lnTo>
                  <a:lnTo>
                    <a:pt x="1908102" y="4409990"/>
                  </a:lnTo>
                  <a:lnTo>
                    <a:pt x="1903907" y="4422481"/>
                  </a:lnTo>
                  <a:lnTo>
                    <a:pt x="1893725" y="4431129"/>
                  </a:lnTo>
                  <a:lnTo>
                    <a:pt x="1878553" y="4435675"/>
                  </a:lnTo>
                  <a:close/>
                </a:path>
                <a:path w="4149725" h="7351395">
                  <a:moveTo>
                    <a:pt x="2040471" y="5465034"/>
                  </a:moveTo>
                  <a:lnTo>
                    <a:pt x="2030690" y="5450126"/>
                  </a:lnTo>
                  <a:lnTo>
                    <a:pt x="2026132" y="5442531"/>
                  </a:lnTo>
                  <a:lnTo>
                    <a:pt x="2022276" y="5434631"/>
                  </a:lnTo>
                  <a:lnTo>
                    <a:pt x="2021289" y="5432301"/>
                  </a:lnTo>
                  <a:lnTo>
                    <a:pt x="2031328" y="5421283"/>
                  </a:lnTo>
                  <a:lnTo>
                    <a:pt x="2035226" y="5421831"/>
                  </a:lnTo>
                  <a:lnTo>
                    <a:pt x="2045560" y="5425176"/>
                  </a:lnTo>
                  <a:lnTo>
                    <a:pt x="2052193" y="5431439"/>
                  </a:lnTo>
                  <a:lnTo>
                    <a:pt x="2054900" y="5440166"/>
                  </a:lnTo>
                  <a:lnTo>
                    <a:pt x="2053460" y="5450902"/>
                  </a:lnTo>
                  <a:lnTo>
                    <a:pt x="2051752" y="5456389"/>
                  </a:lnTo>
                  <a:lnTo>
                    <a:pt x="2044957" y="5460354"/>
                  </a:lnTo>
                  <a:lnTo>
                    <a:pt x="2040471" y="5465034"/>
                  </a:lnTo>
                  <a:close/>
                </a:path>
                <a:path w="4149725" h="7351395">
                  <a:moveTo>
                    <a:pt x="1263050" y="664278"/>
                  </a:moveTo>
                  <a:lnTo>
                    <a:pt x="1257409" y="656051"/>
                  </a:lnTo>
                  <a:lnTo>
                    <a:pt x="1253417" y="651998"/>
                  </a:lnTo>
                  <a:lnTo>
                    <a:pt x="1266486" y="643460"/>
                  </a:lnTo>
                  <a:lnTo>
                    <a:pt x="1273144" y="639508"/>
                  </a:lnTo>
                  <a:lnTo>
                    <a:pt x="1280063" y="636179"/>
                  </a:lnTo>
                  <a:lnTo>
                    <a:pt x="1282130" y="635358"/>
                  </a:lnTo>
                  <a:lnTo>
                    <a:pt x="1287892" y="643565"/>
                  </a:lnTo>
                  <a:lnTo>
                    <a:pt x="1291931" y="647653"/>
                  </a:lnTo>
                  <a:lnTo>
                    <a:pt x="1278708" y="656096"/>
                  </a:lnTo>
                  <a:lnTo>
                    <a:pt x="1271987" y="660055"/>
                  </a:lnTo>
                  <a:lnTo>
                    <a:pt x="1265030" y="663429"/>
                  </a:lnTo>
                  <a:lnTo>
                    <a:pt x="1263050" y="664278"/>
                  </a:lnTo>
                  <a:close/>
                </a:path>
                <a:path w="4149725" h="7351395">
                  <a:moveTo>
                    <a:pt x="1346693" y="1091604"/>
                  </a:moveTo>
                  <a:lnTo>
                    <a:pt x="1336888" y="1088151"/>
                  </a:lnTo>
                  <a:lnTo>
                    <a:pt x="1330699" y="1082547"/>
                  </a:lnTo>
                  <a:lnTo>
                    <a:pt x="1325604" y="1075254"/>
                  </a:lnTo>
                  <a:lnTo>
                    <a:pt x="1320985" y="1067226"/>
                  </a:lnTo>
                  <a:lnTo>
                    <a:pt x="1316221" y="1059419"/>
                  </a:lnTo>
                  <a:lnTo>
                    <a:pt x="1324073" y="1054355"/>
                  </a:lnTo>
                  <a:lnTo>
                    <a:pt x="1332059" y="1048858"/>
                  </a:lnTo>
                  <a:lnTo>
                    <a:pt x="1339552" y="1044867"/>
                  </a:lnTo>
                  <a:lnTo>
                    <a:pt x="1363482" y="1072796"/>
                  </a:lnTo>
                  <a:lnTo>
                    <a:pt x="1361354" y="1083211"/>
                  </a:lnTo>
                  <a:lnTo>
                    <a:pt x="1355303" y="1089719"/>
                  </a:lnTo>
                  <a:lnTo>
                    <a:pt x="1346693" y="1091604"/>
                  </a:lnTo>
                  <a:close/>
                </a:path>
                <a:path w="4149725" h="7351395">
                  <a:moveTo>
                    <a:pt x="1314399" y="886262"/>
                  </a:moveTo>
                  <a:lnTo>
                    <a:pt x="1304759" y="883373"/>
                  </a:lnTo>
                  <a:lnTo>
                    <a:pt x="1298543" y="878072"/>
                  </a:lnTo>
                  <a:lnTo>
                    <a:pt x="1293388" y="870972"/>
                  </a:lnTo>
                  <a:lnTo>
                    <a:pt x="1288700" y="863085"/>
                  </a:lnTo>
                  <a:lnTo>
                    <a:pt x="1283883" y="855420"/>
                  </a:lnTo>
                  <a:lnTo>
                    <a:pt x="1291648" y="850256"/>
                  </a:lnTo>
                  <a:lnTo>
                    <a:pt x="1299500" y="844702"/>
                  </a:lnTo>
                  <a:lnTo>
                    <a:pt x="1307018" y="840591"/>
                  </a:lnTo>
                  <a:lnTo>
                    <a:pt x="1331231" y="867499"/>
                  </a:lnTo>
                  <a:lnTo>
                    <a:pt x="1329030" y="877562"/>
                  </a:lnTo>
                  <a:lnTo>
                    <a:pt x="1322954" y="884070"/>
                  </a:lnTo>
                  <a:lnTo>
                    <a:pt x="1314399" y="886262"/>
                  </a:lnTo>
                  <a:close/>
                </a:path>
                <a:path w="4149725" h="7351395">
                  <a:moveTo>
                    <a:pt x="1432655" y="1711733"/>
                  </a:moveTo>
                  <a:lnTo>
                    <a:pt x="1422596" y="1709264"/>
                  </a:lnTo>
                  <a:lnTo>
                    <a:pt x="1416269" y="1702929"/>
                  </a:lnTo>
                  <a:lnTo>
                    <a:pt x="1414369" y="1694153"/>
                  </a:lnTo>
                  <a:lnTo>
                    <a:pt x="1417587" y="1684359"/>
                  </a:lnTo>
                  <a:lnTo>
                    <a:pt x="1422996" y="1678055"/>
                  </a:lnTo>
                  <a:lnTo>
                    <a:pt x="1430094" y="1672767"/>
                  </a:lnTo>
                  <a:lnTo>
                    <a:pt x="1437930" y="1667923"/>
                  </a:lnTo>
                  <a:lnTo>
                    <a:pt x="1445552" y="1662949"/>
                  </a:lnTo>
                  <a:lnTo>
                    <a:pt x="1450446" y="1670954"/>
                  </a:lnTo>
                  <a:lnTo>
                    <a:pt x="1455710" y="1679040"/>
                  </a:lnTo>
                  <a:lnTo>
                    <a:pt x="1459575" y="1686818"/>
                  </a:lnTo>
                  <a:lnTo>
                    <a:pt x="1460269" y="1693898"/>
                  </a:lnTo>
                  <a:lnTo>
                    <a:pt x="1456576" y="1700058"/>
                  </a:lnTo>
                  <a:lnTo>
                    <a:pt x="1449451" y="1705825"/>
                  </a:lnTo>
                  <a:lnTo>
                    <a:pt x="1440831" y="1710087"/>
                  </a:lnTo>
                  <a:lnTo>
                    <a:pt x="1432655" y="1711733"/>
                  </a:lnTo>
                  <a:close/>
                </a:path>
                <a:path w="4149725" h="7351395">
                  <a:moveTo>
                    <a:pt x="1646732" y="2958134"/>
                  </a:moveTo>
                  <a:lnTo>
                    <a:pt x="1636528" y="2953671"/>
                  </a:lnTo>
                  <a:lnTo>
                    <a:pt x="1630022" y="2947031"/>
                  </a:lnTo>
                  <a:lnTo>
                    <a:pt x="1627495" y="2938316"/>
                  </a:lnTo>
                  <a:lnTo>
                    <a:pt x="1629225" y="2927623"/>
                  </a:lnTo>
                  <a:lnTo>
                    <a:pt x="1631129" y="2922065"/>
                  </a:lnTo>
                  <a:lnTo>
                    <a:pt x="1638110" y="2918236"/>
                  </a:lnTo>
                  <a:lnTo>
                    <a:pt x="1642771" y="2913611"/>
                  </a:lnTo>
                  <a:lnTo>
                    <a:pt x="1652235" y="2929035"/>
                  </a:lnTo>
                  <a:lnTo>
                    <a:pt x="1656618" y="2936879"/>
                  </a:lnTo>
                  <a:lnTo>
                    <a:pt x="1660290" y="2944990"/>
                  </a:lnTo>
                  <a:lnTo>
                    <a:pt x="1661184" y="2947252"/>
                  </a:lnTo>
                  <a:lnTo>
                    <a:pt x="1651540" y="2953653"/>
                  </a:lnTo>
                  <a:lnTo>
                    <a:pt x="1646732" y="2958134"/>
                  </a:lnTo>
                  <a:close/>
                </a:path>
                <a:path w="4149725" h="7351395">
                  <a:moveTo>
                    <a:pt x="1553620" y="2339851"/>
                  </a:moveTo>
                  <a:lnTo>
                    <a:pt x="1544420" y="2337464"/>
                  </a:lnTo>
                  <a:lnTo>
                    <a:pt x="1535007" y="2335301"/>
                  </a:lnTo>
                  <a:lnTo>
                    <a:pt x="1526258" y="2332420"/>
                  </a:lnTo>
                  <a:lnTo>
                    <a:pt x="1519051" y="2327880"/>
                  </a:lnTo>
                  <a:lnTo>
                    <a:pt x="1512834" y="2318622"/>
                  </a:lnTo>
                  <a:lnTo>
                    <a:pt x="1512244" y="2308959"/>
                  </a:lnTo>
                  <a:lnTo>
                    <a:pt x="1516969" y="2300536"/>
                  </a:lnTo>
                  <a:lnTo>
                    <a:pt x="1526695" y="2294997"/>
                  </a:lnTo>
                  <a:lnTo>
                    <a:pt x="1534811" y="2294611"/>
                  </a:lnTo>
                  <a:lnTo>
                    <a:pt x="1543714" y="2296882"/>
                  </a:lnTo>
                  <a:lnTo>
                    <a:pt x="1552961" y="2300311"/>
                  </a:lnTo>
                  <a:lnTo>
                    <a:pt x="1562112" y="2303397"/>
                  </a:lnTo>
                  <a:lnTo>
                    <a:pt x="1553620" y="2339851"/>
                  </a:lnTo>
                  <a:close/>
                </a:path>
                <a:path w="4149725" h="7351395">
                  <a:moveTo>
                    <a:pt x="1610412" y="2762298"/>
                  </a:moveTo>
                  <a:lnTo>
                    <a:pt x="1579944" y="2733227"/>
                  </a:lnTo>
                  <a:lnTo>
                    <a:pt x="1584161" y="2719662"/>
                  </a:lnTo>
                  <a:lnTo>
                    <a:pt x="1593115" y="2707816"/>
                  </a:lnTo>
                  <a:lnTo>
                    <a:pt x="1606961" y="2698312"/>
                  </a:lnTo>
                  <a:lnTo>
                    <a:pt x="1615333" y="2698991"/>
                  </a:lnTo>
                  <a:lnTo>
                    <a:pt x="1624954" y="2699501"/>
                  </a:lnTo>
                  <a:lnTo>
                    <a:pt x="1633423" y="2700899"/>
                  </a:lnTo>
                  <a:lnTo>
                    <a:pt x="1638344" y="2704239"/>
                  </a:lnTo>
                  <a:lnTo>
                    <a:pt x="1643856" y="2724155"/>
                  </a:lnTo>
                  <a:lnTo>
                    <a:pt x="1639812" y="2740632"/>
                  </a:lnTo>
                  <a:lnTo>
                    <a:pt x="1628052" y="2753427"/>
                  </a:lnTo>
                  <a:lnTo>
                    <a:pt x="1610412" y="2762298"/>
                  </a:lnTo>
                  <a:close/>
                </a:path>
                <a:path w="4149725" h="7351395">
                  <a:moveTo>
                    <a:pt x="1704563" y="3375263"/>
                  </a:moveTo>
                  <a:lnTo>
                    <a:pt x="1693661" y="3373969"/>
                  </a:lnTo>
                  <a:lnTo>
                    <a:pt x="1688494" y="3372460"/>
                  </a:lnTo>
                  <a:lnTo>
                    <a:pt x="1684852" y="3365618"/>
                  </a:lnTo>
                  <a:lnTo>
                    <a:pt x="1680466" y="3361171"/>
                  </a:lnTo>
                  <a:lnTo>
                    <a:pt x="1694029" y="3351158"/>
                  </a:lnTo>
                  <a:lnTo>
                    <a:pt x="1700972" y="3346439"/>
                  </a:lnTo>
                  <a:lnTo>
                    <a:pt x="1708211" y="3342322"/>
                  </a:lnTo>
                  <a:lnTo>
                    <a:pt x="1710016" y="3341417"/>
                  </a:lnTo>
                  <a:lnTo>
                    <a:pt x="1720636" y="3350478"/>
                  </a:lnTo>
                  <a:lnTo>
                    <a:pt x="1720528" y="3354802"/>
                  </a:lnTo>
                  <a:lnTo>
                    <a:pt x="1718419" y="3365431"/>
                  </a:lnTo>
                  <a:lnTo>
                    <a:pt x="1712956" y="3372334"/>
                  </a:lnTo>
                  <a:lnTo>
                    <a:pt x="1704563" y="3375263"/>
                  </a:lnTo>
                  <a:close/>
                </a:path>
                <a:path w="4149725" h="7351395">
                  <a:moveTo>
                    <a:pt x="1672745" y="3171309"/>
                  </a:moveTo>
                  <a:lnTo>
                    <a:pt x="1661426" y="3169830"/>
                  </a:lnTo>
                  <a:lnTo>
                    <a:pt x="1651135" y="3165053"/>
                  </a:lnTo>
                  <a:lnTo>
                    <a:pt x="1645256" y="3158109"/>
                  </a:lnTo>
                  <a:lnTo>
                    <a:pt x="1643752" y="3149096"/>
                  </a:lnTo>
                  <a:lnTo>
                    <a:pt x="1646588" y="3138113"/>
                  </a:lnTo>
                  <a:lnTo>
                    <a:pt x="1677465" y="3119684"/>
                  </a:lnTo>
                  <a:lnTo>
                    <a:pt x="1682122" y="3127985"/>
                  </a:lnTo>
                  <a:lnTo>
                    <a:pt x="1687117" y="3136310"/>
                  </a:lnTo>
                  <a:lnTo>
                    <a:pt x="1690982" y="3144564"/>
                  </a:lnTo>
                  <a:lnTo>
                    <a:pt x="1692250" y="3152652"/>
                  </a:lnTo>
                  <a:lnTo>
                    <a:pt x="1689216" y="3162686"/>
                  </a:lnTo>
                  <a:lnTo>
                    <a:pt x="1682361" y="3168916"/>
                  </a:lnTo>
                  <a:lnTo>
                    <a:pt x="1672745" y="3171309"/>
                  </a:lnTo>
                  <a:close/>
                </a:path>
                <a:path w="4149725" h="7351395">
                  <a:moveTo>
                    <a:pt x="1505021" y="2140506"/>
                  </a:moveTo>
                  <a:lnTo>
                    <a:pt x="1491154" y="2136841"/>
                  </a:lnTo>
                  <a:lnTo>
                    <a:pt x="1479123" y="2126599"/>
                  </a:lnTo>
                  <a:lnTo>
                    <a:pt x="1469706" y="2109237"/>
                  </a:lnTo>
                  <a:lnTo>
                    <a:pt x="1470239" y="2096703"/>
                  </a:lnTo>
                  <a:lnTo>
                    <a:pt x="1475294" y="2085167"/>
                  </a:lnTo>
                  <a:lnTo>
                    <a:pt x="1484683" y="2075903"/>
                  </a:lnTo>
                  <a:lnTo>
                    <a:pt x="1498217" y="2070181"/>
                  </a:lnTo>
                  <a:lnTo>
                    <a:pt x="1513928" y="2070257"/>
                  </a:lnTo>
                  <a:lnTo>
                    <a:pt x="1525385" y="2077236"/>
                  </a:lnTo>
                  <a:lnTo>
                    <a:pt x="1532548" y="2089128"/>
                  </a:lnTo>
                  <a:lnTo>
                    <a:pt x="1535376" y="2103945"/>
                  </a:lnTo>
                  <a:lnTo>
                    <a:pt x="1534345" y="2113812"/>
                  </a:lnTo>
                  <a:lnTo>
                    <a:pt x="1530989" y="2124338"/>
                  </a:lnTo>
                  <a:lnTo>
                    <a:pt x="1525968" y="2133215"/>
                  </a:lnTo>
                  <a:lnTo>
                    <a:pt x="1519941" y="2138134"/>
                  </a:lnTo>
                  <a:lnTo>
                    <a:pt x="1505021" y="2140506"/>
                  </a:lnTo>
                  <a:close/>
                </a:path>
                <a:path w="4149725" h="7351395">
                  <a:moveTo>
                    <a:pt x="1815390" y="4006690"/>
                  </a:moveTo>
                  <a:lnTo>
                    <a:pt x="1779591" y="3995325"/>
                  </a:lnTo>
                  <a:lnTo>
                    <a:pt x="1775251" y="3985104"/>
                  </a:lnTo>
                  <a:lnTo>
                    <a:pt x="1775087" y="3975598"/>
                  </a:lnTo>
                  <a:lnTo>
                    <a:pt x="1779384" y="3967792"/>
                  </a:lnTo>
                  <a:lnTo>
                    <a:pt x="1788430" y="3962669"/>
                  </a:lnTo>
                  <a:lnTo>
                    <a:pt x="1797532" y="3961675"/>
                  </a:lnTo>
                  <a:lnTo>
                    <a:pt x="1807883" y="3962966"/>
                  </a:lnTo>
                  <a:lnTo>
                    <a:pt x="1816930" y="3966101"/>
                  </a:lnTo>
                  <a:lnTo>
                    <a:pt x="1822122" y="3970636"/>
                  </a:lnTo>
                  <a:lnTo>
                    <a:pt x="1823230" y="3978336"/>
                  </a:lnTo>
                  <a:lnTo>
                    <a:pt x="1821375" y="3987429"/>
                  </a:lnTo>
                  <a:lnTo>
                    <a:pt x="1818211" y="3997139"/>
                  </a:lnTo>
                  <a:lnTo>
                    <a:pt x="1815390" y="4006690"/>
                  </a:lnTo>
                  <a:close/>
                </a:path>
                <a:path w="4149725" h="7351395">
                  <a:moveTo>
                    <a:pt x="1843181" y="4212603"/>
                  </a:moveTo>
                  <a:lnTo>
                    <a:pt x="1826405" y="4185166"/>
                  </a:lnTo>
                  <a:lnTo>
                    <a:pt x="1838561" y="4172325"/>
                  </a:lnTo>
                  <a:lnTo>
                    <a:pt x="1842841" y="4179113"/>
                  </a:lnTo>
                  <a:lnTo>
                    <a:pt x="1847148" y="4185893"/>
                  </a:lnTo>
                  <a:lnTo>
                    <a:pt x="1851124" y="4192795"/>
                  </a:lnTo>
                  <a:lnTo>
                    <a:pt x="1854413" y="4199948"/>
                  </a:lnTo>
                  <a:lnTo>
                    <a:pt x="1855332" y="4202372"/>
                  </a:lnTo>
                  <a:lnTo>
                    <a:pt x="1847186" y="4208289"/>
                  </a:lnTo>
                  <a:lnTo>
                    <a:pt x="1843181" y="4212603"/>
                  </a:lnTo>
                  <a:close/>
                </a:path>
                <a:path w="4149725" h="7351395">
                  <a:moveTo>
                    <a:pt x="1737646" y="3581166"/>
                  </a:moveTo>
                  <a:lnTo>
                    <a:pt x="1729167" y="3579635"/>
                  </a:lnTo>
                  <a:lnTo>
                    <a:pt x="1719872" y="3576819"/>
                  </a:lnTo>
                  <a:lnTo>
                    <a:pt x="1710806" y="3574347"/>
                  </a:lnTo>
                  <a:lnTo>
                    <a:pt x="1712937" y="3565535"/>
                  </a:lnTo>
                  <a:lnTo>
                    <a:pt x="1714871" y="3556552"/>
                  </a:lnTo>
                  <a:lnTo>
                    <a:pt x="1717488" y="3548161"/>
                  </a:lnTo>
                  <a:lnTo>
                    <a:pt x="1721669" y="3541124"/>
                  </a:lnTo>
                  <a:lnTo>
                    <a:pt x="1730159" y="3534917"/>
                  </a:lnTo>
                  <a:lnTo>
                    <a:pt x="1739096" y="3534087"/>
                  </a:lnTo>
                  <a:lnTo>
                    <a:pt x="1746956" y="3538373"/>
                  </a:lnTo>
                  <a:lnTo>
                    <a:pt x="1752214" y="3547514"/>
                  </a:lnTo>
                  <a:lnTo>
                    <a:pt x="1753182" y="3556018"/>
                  </a:lnTo>
                  <a:lnTo>
                    <a:pt x="1751966" y="3565610"/>
                  </a:lnTo>
                  <a:lnTo>
                    <a:pt x="1748888" y="3574222"/>
                  </a:lnTo>
                  <a:lnTo>
                    <a:pt x="1744266" y="3579782"/>
                  </a:lnTo>
                  <a:lnTo>
                    <a:pt x="1737646" y="3581166"/>
                  </a:lnTo>
                  <a:close/>
                </a:path>
                <a:path w="4149725" h="7351395">
                  <a:moveTo>
                    <a:pt x="2490648" y="6357388"/>
                  </a:moveTo>
                  <a:lnTo>
                    <a:pt x="2483437" y="6352220"/>
                  </a:lnTo>
                  <a:lnTo>
                    <a:pt x="2475739" y="6347100"/>
                  </a:lnTo>
                  <a:lnTo>
                    <a:pt x="2469490" y="6341855"/>
                  </a:lnTo>
                  <a:lnTo>
                    <a:pt x="2466624" y="6336308"/>
                  </a:lnTo>
                  <a:lnTo>
                    <a:pt x="2467892" y="6322345"/>
                  </a:lnTo>
                  <a:lnTo>
                    <a:pt x="2474120" y="6312088"/>
                  </a:lnTo>
                  <a:lnTo>
                    <a:pt x="2484689" y="6306874"/>
                  </a:lnTo>
                  <a:lnTo>
                    <a:pt x="2498981" y="6308038"/>
                  </a:lnTo>
                  <a:lnTo>
                    <a:pt x="2505093" y="6312208"/>
                  </a:lnTo>
                  <a:lnTo>
                    <a:pt x="2510570" y="6319706"/>
                  </a:lnTo>
                  <a:lnTo>
                    <a:pt x="2514314" y="6328445"/>
                  </a:lnTo>
                  <a:lnTo>
                    <a:pt x="2515231" y="6336343"/>
                  </a:lnTo>
                  <a:lnTo>
                    <a:pt x="2512202" y="6341985"/>
                  </a:lnTo>
                  <a:lnTo>
                    <a:pt x="2505854" y="6347216"/>
                  </a:lnTo>
                  <a:lnTo>
                    <a:pt x="2498048" y="6352272"/>
                  </a:lnTo>
                  <a:lnTo>
                    <a:pt x="2490648" y="6357388"/>
                  </a:lnTo>
                  <a:close/>
                </a:path>
                <a:path w="4149725" h="7351395">
                  <a:moveTo>
                    <a:pt x="3321851" y="3449417"/>
                  </a:moveTo>
                  <a:lnTo>
                    <a:pt x="3314079" y="3450030"/>
                  </a:lnTo>
                  <a:lnTo>
                    <a:pt x="3308143" y="3446619"/>
                  </a:lnTo>
                  <a:lnTo>
                    <a:pt x="3302807" y="3440047"/>
                  </a:lnTo>
                  <a:lnTo>
                    <a:pt x="3297734" y="3432082"/>
                  </a:lnTo>
                  <a:lnTo>
                    <a:pt x="3292588" y="3424493"/>
                  </a:lnTo>
                  <a:lnTo>
                    <a:pt x="3298164" y="3417339"/>
                  </a:lnTo>
                  <a:lnTo>
                    <a:pt x="3303710" y="3409692"/>
                  </a:lnTo>
                  <a:lnTo>
                    <a:pt x="3309361" y="3403504"/>
                  </a:lnTo>
                  <a:lnTo>
                    <a:pt x="3315252" y="3400726"/>
                  </a:lnTo>
                  <a:lnTo>
                    <a:pt x="3329322" y="3402408"/>
                  </a:lnTo>
                  <a:lnTo>
                    <a:pt x="3339387" y="3409111"/>
                  </a:lnTo>
                  <a:lnTo>
                    <a:pt x="3344256" y="3420037"/>
                  </a:lnTo>
                  <a:lnTo>
                    <a:pt x="3342742" y="3434392"/>
                  </a:lnTo>
                  <a:lnTo>
                    <a:pt x="3338388" y="3440456"/>
                  </a:lnTo>
                  <a:lnTo>
                    <a:pt x="3330690" y="3445845"/>
                  </a:lnTo>
                  <a:lnTo>
                    <a:pt x="3321851" y="3449417"/>
                  </a:lnTo>
                  <a:close/>
                </a:path>
                <a:path w="4149725" h="7351395">
                  <a:moveTo>
                    <a:pt x="3199089" y="2621774"/>
                  </a:moveTo>
                  <a:lnTo>
                    <a:pt x="3189377" y="2618520"/>
                  </a:lnTo>
                  <a:lnTo>
                    <a:pt x="3182797" y="2613513"/>
                  </a:lnTo>
                  <a:lnTo>
                    <a:pt x="3176982" y="2607190"/>
                  </a:lnTo>
                  <a:lnTo>
                    <a:pt x="3171496" y="2600288"/>
                  </a:lnTo>
                  <a:lnTo>
                    <a:pt x="3165902" y="2593542"/>
                  </a:lnTo>
                  <a:lnTo>
                    <a:pt x="3171722" y="2587257"/>
                  </a:lnTo>
                  <a:lnTo>
                    <a:pt x="3177516" y="2580553"/>
                  </a:lnTo>
                  <a:lnTo>
                    <a:pt x="3183413" y="2575099"/>
                  </a:lnTo>
                  <a:lnTo>
                    <a:pt x="3189542" y="2572563"/>
                  </a:lnTo>
                  <a:lnTo>
                    <a:pt x="3203232" y="2573755"/>
                  </a:lnTo>
                  <a:lnTo>
                    <a:pt x="3213257" y="2579693"/>
                  </a:lnTo>
                  <a:lnTo>
                    <a:pt x="3218604" y="2590123"/>
                  </a:lnTo>
                  <a:lnTo>
                    <a:pt x="3218257" y="2604794"/>
                  </a:lnTo>
                  <a:lnTo>
                    <a:pt x="3214277" y="2614456"/>
                  </a:lnTo>
                  <a:lnTo>
                    <a:pt x="3207639" y="2620267"/>
                  </a:lnTo>
                  <a:lnTo>
                    <a:pt x="3199089" y="2621774"/>
                  </a:lnTo>
                  <a:close/>
                </a:path>
                <a:path w="4149725" h="7351395">
                  <a:moveTo>
                    <a:pt x="3259553" y="3034103"/>
                  </a:moveTo>
                  <a:lnTo>
                    <a:pt x="3245285" y="3032802"/>
                  </a:lnTo>
                  <a:lnTo>
                    <a:pt x="3234749" y="3026476"/>
                  </a:lnTo>
                  <a:lnTo>
                    <a:pt x="3229374" y="3015699"/>
                  </a:lnTo>
                  <a:lnTo>
                    <a:pt x="3230583" y="3001042"/>
                  </a:lnTo>
                  <a:lnTo>
                    <a:pt x="3234858" y="2994746"/>
                  </a:lnTo>
                  <a:lnTo>
                    <a:pt x="3242499" y="2989083"/>
                  </a:lnTo>
                  <a:lnTo>
                    <a:pt x="3251375" y="2985205"/>
                  </a:lnTo>
                  <a:lnTo>
                    <a:pt x="3259358" y="2984268"/>
                  </a:lnTo>
                  <a:lnTo>
                    <a:pt x="3265141" y="2987415"/>
                  </a:lnTo>
                  <a:lnTo>
                    <a:pt x="3270474" y="2993955"/>
                  </a:lnTo>
                  <a:lnTo>
                    <a:pt x="3275614" y="3001986"/>
                  </a:lnTo>
                  <a:lnTo>
                    <a:pt x="3280817" y="3009603"/>
                  </a:lnTo>
                  <a:lnTo>
                    <a:pt x="3275608" y="3016966"/>
                  </a:lnTo>
                  <a:lnTo>
                    <a:pt x="3270449" y="3024825"/>
                  </a:lnTo>
                  <a:lnTo>
                    <a:pt x="3265158" y="3031198"/>
                  </a:lnTo>
                  <a:lnTo>
                    <a:pt x="3259553" y="3034103"/>
                  </a:lnTo>
                  <a:close/>
                </a:path>
                <a:path w="4149725" h="7351395">
                  <a:moveTo>
                    <a:pt x="3297720" y="3239174"/>
                  </a:moveTo>
                  <a:lnTo>
                    <a:pt x="3287176" y="3235777"/>
                  </a:lnTo>
                  <a:lnTo>
                    <a:pt x="3280424" y="3229973"/>
                  </a:lnTo>
                  <a:lnTo>
                    <a:pt x="3274784" y="3222320"/>
                  </a:lnTo>
                  <a:lnTo>
                    <a:pt x="3269630" y="3213853"/>
                  </a:lnTo>
                  <a:lnTo>
                    <a:pt x="3264336" y="3205606"/>
                  </a:lnTo>
                  <a:lnTo>
                    <a:pt x="3272890" y="3200285"/>
                  </a:lnTo>
                  <a:lnTo>
                    <a:pt x="3281533" y="3194562"/>
                  </a:lnTo>
                  <a:lnTo>
                    <a:pt x="3289846" y="3190351"/>
                  </a:lnTo>
                  <a:lnTo>
                    <a:pt x="3316418" y="3219344"/>
                  </a:lnTo>
                  <a:lnTo>
                    <a:pt x="3313864" y="3230187"/>
                  </a:lnTo>
                  <a:lnTo>
                    <a:pt x="3307124" y="3237053"/>
                  </a:lnTo>
                  <a:lnTo>
                    <a:pt x="3297720" y="3239174"/>
                  </a:lnTo>
                  <a:close/>
                </a:path>
                <a:path w="4149725" h="7351395">
                  <a:moveTo>
                    <a:pt x="3093959" y="1986687"/>
                  </a:moveTo>
                  <a:lnTo>
                    <a:pt x="3064497" y="1955148"/>
                  </a:lnTo>
                  <a:lnTo>
                    <a:pt x="3068427" y="1949267"/>
                  </a:lnTo>
                  <a:lnTo>
                    <a:pt x="3075442" y="1944236"/>
                  </a:lnTo>
                  <a:lnTo>
                    <a:pt x="3083822" y="1939582"/>
                  </a:lnTo>
                  <a:lnTo>
                    <a:pt x="3091845" y="1934829"/>
                  </a:lnTo>
                  <a:lnTo>
                    <a:pt x="3098622" y="1940905"/>
                  </a:lnTo>
                  <a:lnTo>
                    <a:pt x="3105874" y="1946968"/>
                  </a:lnTo>
                  <a:lnTo>
                    <a:pt x="3111678" y="1953057"/>
                  </a:lnTo>
                  <a:lnTo>
                    <a:pt x="3114108" y="1959209"/>
                  </a:lnTo>
                  <a:lnTo>
                    <a:pt x="3111847" y="1972966"/>
                  </a:lnTo>
                  <a:lnTo>
                    <a:pt x="3104888" y="1982571"/>
                  </a:lnTo>
                  <a:lnTo>
                    <a:pt x="3093959" y="1986687"/>
                  </a:lnTo>
                  <a:close/>
                </a:path>
                <a:path w="4149725" h="7351395">
                  <a:moveTo>
                    <a:pt x="3156777" y="2396214"/>
                  </a:moveTo>
                  <a:lnTo>
                    <a:pt x="3147979" y="2391030"/>
                  </a:lnTo>
                  <a:lnTo>
                    <a:pt x="3138722" y="2386011"/>
                  </a:lnTo>
                  <a:lnTo>
                    <a:pt x="3131198" y="2380798"/>
                  </a:lnTo>
                  <a:lnTo>
                    <a:pt x="3127599" y="2375031"/>
                  </a:lnTo>
                  <a:lnTo>
                    <a:pt x="3128142" y="2359401"/>
                  </a:lnTo>
                  <a:lnTo>
                    <a:pt x="3134556" y="2348235"/>
                  </a:lnTo>
                  <a:lnTo>
                    <a:pt x="3146113" y="2342964"/>
                  </a:lnTo>
                  <a:lnTo>
                    <a:pt x="3162086" y="2345019"/>
                  </a:lnTo>
                  <a:lnTo>
                    <a:pt x="3169360" y="2349679"/>
                  </a:lnTo>
                  <a:lnTo>
                    <a:pt x="3175863" y="2357467"/>
                  </a:lnTo>
                  <a:lnTo>
                    <a:pt x="3180586" y="2366636"/>
                  </a:lnTo>
                  <a:lnTo>
                    <a:pt x="3182521" y="2375443"/>
                  </a:lnTo>
                  <a:lnTo>
                    <a:pt x="3179758" y="2380739"/>
                  </a:lnTo>
                  <a:lnTo>
                    <a:pt x="3172872" y="2386068"/>
                  </a:lnTo>
                  <a:lnTo>
                    <a:pt x="3164374" y="2391278"/>
                  </a:lnTo>
                  <a:lnTo>
                    <a:pt x="3156777" y="2396214"/>
                  </a:lnTo>
                  <a:close/>
                </a:path>
                <a:path w="4149725" h="7351395">
                  <a:moveTo>
                    <a:pt x="3126306" y="2193289"/>
                  </a:moveTo>
                  <a:lnTo>
                    <a:pt x="3118582" y="2192389"/>
                  </a:lnTo>
                  <a:lnTo>
                    <a:pt x="3111244" y="2189191"/>
                  </a:lnTo>
                  <a:lnTo>
                    <a:pt x="3110604" y="2182996"/>
                  </a:lnTo>
                  <a:lnTo>
                    <a:pt x="3108986" y="2179026"/>
                  </a:lnTo>
                  <a:lnTo>
                    <a:pt x="3113485" y="2176539"/>
                  </a:lnTo>
                  <a:lnTo>
                    <a:pt x="3118210" y="2171532"/>
                  </a:lnTo>
                  <a:lnTo>
                    <a:pt x="3122419" y="2171948"/>
                  </a:lnTo>
                  <a:lnTo>
                    <a:pt x="3132020" y="2174200"/>
                  </a:lnTo>
                  <a:lnTo>
                    <a:pt x="3136504" y="2178374"/>
                  </a:lnTo>
                  <a:lnTo>
                    <a:pt x="3135728" y="2184025"/>
                  </a:lnTo>
                  <a:lnTo>
                    <a:pt x="3129547" y="2190710"/>
                  </a:lnTo>
                  <a:lnTo>
                    <a:pt x="3126306" y="2193289"/>
                  </a:lnTo>
                  <a:close/>
                </a:path>
                <a:path w="4149725" h="7351395">
                  <a:moveTo>
                    <a:pt x="3349049" y="3652762"/>
                  </a:moveTo>
                  <a:lnTo>
                    <a:pt x="3341908" y="3651962"/>
                  </a:lnTo>
                  <a:lnTo>
                    <a:pt x="3336341" y="3647294"/>
                  </a:lnTo>
                  <a:lnTo>
                    <a:pt x="3331963" y="3639974"/>
                  </a:lnTo>
                  <a:lnTo>
                    <a:pt x="3328107" y="3631477"/>
                  </a:lnTo>
                  <a:lnTo>
                    <a:pt x="3324107" y="3623278"/>
                  </a:lnTo>
                  <a:lnTo>
                    <a:pt x="3331089" y="3617115"/>
                  </a:lnTo>
                  <a:lnTo>
                    <a:pt x="3338140" y="3610453"/>
                  </a:lnTo>
                  <a:lnTo>
                    <a:pt x="3344980" y="3605314"/>
                  </a:lnTo>
                  <a:lnTo>
                    <a:pt x="3351327" y="3603724"/>
                  </a:lnTo>
                  <a:lnTo>
                    <a:pt x="3364397" y="3608058"/>
                  </a:lnTo>
                  <a:lnTo>
                    <a:pt x="3373062" y="3616353"/>
                  </a:lnTo>
                  <a:lnTo>
                    <a:pt x="3375930" y="3627809"/>
                  </a:lnTo>
                  <a:lnTo>
                    <a:pt x="3371610" y="3641627"/>
                  </a:lnTo>
                  <a:lnTo>
                    <a:pt x="3366245" y="3646792"/>
                  </a:lnTo>
                  <a:lnTo>
                    <a:pt x="3357943" y="3650772"/>
                  </a:lnTo>
                  <a:lnTo>
                    <a:pt x="3349049" y="3652762"/>
                  </a:lnTo>
                  <a:close/>
                </a:path>
                <a:path w="4149725" h="7351395">
                  <a:moveTo>
                    <a:pt x="3545675" y="4905303"/>
                  </a:moveTo>
                  <a:lnTo>
                    <a:pt x="3538557" y="4904535"/>
                  </a:lnTo>
                  <a:lnTo>
                    <a:pt x="3532956" y="4899842"/>
                  </a:lnTo>
                  <a:lnTo>
                    <a:pt x="3528548" y="4892500"/>
                  </a:lnTo>
                  <a:lnTo>
                    <a:pt x="3524671" y="4883988"/>
                  </a:lnTo>
                  <a:lnTo>
                    <a:pt x="3520663" y="4875783"/>
                  </a:lnTo>
                  <a:lnTo>
                    <a:pt x="3527665" y="4869593"/>
                  </a:lnTo>
                  <a:lnTo>
                    <a:pt x="3534725" y="4862912"/>
                  </a:lnTo>
                  <a:lnTo>
                    <a:pt x="3541567" y="4857757"/>
                  </a:lnTo>
                  <a:lnTo>
                    <a:pt x="3547911" y="4856143"/>
                  </a:lnTo>
                  <a:lnTo>
                    <a:pt x="3561019" y="4860460"/>
                  </a:lnTo>
                  <a:lnTo>
                    <a:pt x="3569662" y="4868774"/>
                  </a:lnTo>
                  <a:lnTo>
                    <a:pt x="3572501" y="4880258"/>
                  </a:lnTo>
                  <a:lnTo>
                    <a:pt x="3568200" y="4894086"/>
                  </a:lnTo>
                  <a:lnTo>
                    <a:pt x="3562854" y="4899261"/>
                  </a:lnTo>
                  <a:lnTo>
                    <a:pt x="3554560" y="4903272"/>
                  </a:lnTo>
                  <a:lnTo>
                    <a:pt x="3545675" y="4905303"/>
                  </a:lnTo>
                  <a:close/>
                </a:path>
                <a:path w="4149725" h="7351395">
                  <a:moveTo>
                    <a:pt x="3502206" y="4490893"/>
                  </a:moveTo>
                  <a:lnTo>
                    <a:pt x="3492914" y="4488105"/>
                  </a:lnTo>
                  <a:lnTo>
                    <a:pt x="3483445" y="4485501"/>
                  </a:lnTo>
                  <a:lnTo>
                    <a:pt x="3474563" y="4482230"/>
                  </a:lnTo>
                  <a:lnTo>
                    <a:pt x="3467032" y="4477443"/>
                  </a:lnTo>
                  <a:lnTo>
                    <a:pt x="3460667" y="4468511"/>
                  </a:lnTo>
                  <a:lnTo>
                    <a:pt x="3459986" y="4459243"/>
                  </a:lnTo>
                  <a:lnTo>
                    <a:pt x="3464685" y="4451235"/>
                  </a:lnTo>
                  <a:lnTo>
                    <a:pt x="3474459" y="4446084"/>
                  </a:lnTo>
                  <a:lnTo>
                    <a:pt x="3483462" y="4445358"/>
                  </a:lnTo>
                  <a:lnTo>
                    <a:pt x="3493527" y="4446965"/>
                  </a:lnTo>
                  <a:lnTo>
                    <a:pt x="3502521" y="4450511"/>
                  </a:lnTo>
                  <a:lnTo>
                    <a:pt x="3508311" y="4455600"/>
                  </a:lnTo>
                  <a:lnTo>
                    <a:pt x="3509699" y="4462669"/>
                  </a:lnTo>
                  <a:lnTo>
                    <a:pt x="3507985" y="4471607"/>
                  </a:lnTo>
                  <a:lnTo>
                    <a:pt x="3504907" y="4481365"/>
                  </a:lnTo>
                  <a:lnTo>
                    <a:pt x="3502206" y="4490893"/>
                  </a:lnTo>
                  <a:close/>
                </a:path>
                <a:path w="4149725" h="7351395">
                  <a:moveTo>
                    <a:pt x="3660282" y="6283258"/>
                  </a:moveTo>
                  <a:lnTo>
                    <a:pt x="3641710" y="6250181"/>
                  </a:lnTo>
                  <a:lnTo>
                    <a:pt x="3649799" y="6245043"/>
                  </a:lnTo>
                  <a:lnTo>
                    <a:pt x="3657890" y="6239587"/>
                  </a:lnTo>
                  <a:lnTo>
                    <a:pt x="3665977" y="6235249"/>
                  </a:lnTo>
                  <a:lnTo>
                    <a:pt x="3674057" y="6233467"/>
                  </a:lnTo>
                  <a:lnTo>
                    <a:pt x="3684762" y="6235952"/>
                  </a:lnTo>
                  <a:lnTo>
                    <a:pt x="3691713" y="6242481"/>
                  </a:lnTo>
                  <a:lnTo>
                    <a:pt x="3694062" y="6251564"/>
                  </a:lnTo>
                  <a:lnTo>
                    <a:pt x="3690960" y="6261713"/>
                  </a:lnTo>
                  <a:lnTo>
                    <a:pt x="3685168" y="6268218"/>
                  </a:lnTo>
                  <a:lnTo>
                    <a:pt x="3677368" y="6273516"/>
                  </a:lnTo>
                  <a:lnTo>
                    <a:pt x="3668695" y="6278299"/>
                  </a:lnTo>
                  <a:lnTo>
                    <a:pt x="3660282" y="6283258"/>
                  </a:lnTo>
                  <a:close/>
                </a:path>
                <a:path w="4149725" h="7351395">
                  <a:moveTo>
                    <a:pt x="3409240" y="4066584"/>
                  </a:moveTo>
                  <a:lnTo>
                    <a:pt x="3402805" y="4058316"/>
                  </a:lnTo>
                  <a:lnTo>
                    <a:pt x="3398274" y="4054264"/>
                  </a:lnTo>
                  <a:lnTo>
                    <a:pt x="3411862" y="4044708"/>
                  </a:lnTo>
                  <a:lnTo>
                    <a:pt x="3418806" y="4040256"/>
                  </a:lnTo>
                  <a:lnTo>
                    <a:pt x="3426063" y="4036485"/>
                  </a:lnTo>
                  <a:lnTo>
                    <a:pt x="3428428" y="4035451"/>
                  </a:lnTo>
                  <a:lnTo>
                    <a:pt x="3434910" y="4043753"/>
                  </a:lnTo>
                  <a:lnTo>
                    <a:pt x="3439481" y="4047799"/>
                  </a:lnTo>
                  <a:lnTo>
                    <a:pt x="3425769" y="4057322"/>
                  </a:lnTo>
                  <a:lnTo>
                    <a:pt x="3418775" y="4061776"/>
                  </a:lnTo>
                  <a:lnTo>
                    <a:pt x="3411484" y="4065569"/>
                  </a:lnTo>
                  <a:lnTo>
                    <a:pt x="3409240" y="4066584"/>
                  </a:lnTo>
                  <a:close/>
                </a:path>
                <a:path w="4149725" h="7351395">
                  <a:moveTo>
                    <a:pt x="3698163" y="5741959"/>
                  </a:moveTo>
                  <a:lnTo>
                    <a:pt x="3689056" y="5739448"/>
                  </a:lnTo>
                  <a:lnTo>
                    <a:pt x="3679757" y="5737149"/>
                  </a:lnTo>
                  <a:lnTo>
                    <a:pt x="3671037" y="5734177"/>
                  </a:lnTo>
                  <a:lnTo>
                    <a:pt x="3663664" y="5729646"/>
                  </a:lnTo>
                  <a:lnTo>
                    <a:pt x="3657066" y="5720974"/>
                  </a:lnTo>
                  <a:lnTo>
                    <a:pt x="3656366" y="5712313"/>
                  </a:lnTo>
                  <a:lnTo>
                    <a:pt x="3661045" y="5704261"/>
                  </a:lnTo>
                  <a:lnTo>
                    <a:pt x="3670582" y="5697415"/>
                  </a:lnTo>
                  <a:lnTo>
                    <a:pt x="3680051" y="5699302"/>
                  </a:lnTo>
                  <a:lnTo>
                    <a:pt x="3689866" y="5700959"/>
                  </a:lnTo>
                  <a:lnTo>
                    <a:pt x="3698411" y="5703445"/>
                  </a:lnTo>
                  <a:lnTo>
                    <a:pt x="3704076" y="5707816"/>
                  </a:lnTo>
                  <a:lnTo>
                    <a:pt x="3705464" y="5714518"/>
                  </a:lnTo>
                  <a:lnTo>
                    <a:pt x="3703803" y="5723177"/>
                  </a:lnTo>
                  <a:lnTo>
                    <a:pt x="3700800" y="5732692"/>
                  </a:lnTo>
                  <a:lnTo>
                    <a:pt x="3698163" y="5741959"/>
                  </a:lnTo>
                  <a:close/>
                </a:path>
                <a:path w="4149725" h="7351395">
                  <a:moveTo>
                    <a:pt x="3587825" y="5112867"/>
                  </a:moveTo>
                  <a:lnTo>
                    <a:pt x="3580085" y="5113761"/>
                  </a:lnTo>
                  <a:lnTo>
                    <a:pt x="3575282" y="5110781"/>
                  </a:lnTo>
                  <a:lnTo>
                    <a:pt x="3570847" y="5104261"/>
                  </a:lnTo>
                  <a:lnTo>
                    <a:pt x="3566575" y="5096201"/>
                  </a:lnTo>
                  <a:lnTo>
                    <a:pt x="3562258" y="5088602"/>
                  </a:lnTo>
                  <a:lnTo>
                    <a:pt x="3567941" y="5081388"/>
                  </a:lnTo>
                  <a:lnTo>
                    <a:pt x="3573574" y="5073681"/>
                  </a:lnTo>
                  <a:lnTo>
                    <a:pt x="3579293" y="5067460"/>
                  </a:lnTo>
                  <a:lnTo>
                    <a:pt x="3585233" y="5064702"/>
                  </a:lnTo>
                  <a:lnTo>
                    <a:pt x="3598778" y="5066813"/>
                  </a:lnTo>
                  <a:lnTo>
                    <a:pt x="3607218" y="5074144"/>
                  </a:lnTo>
                  <a:lnTo>
                    <a:pt x="3610350" y="5085119"/>
                  </a:lnTo>
                  <a:lnTo>
                    <a:pt x="3607967" y="5098163"/>
                  </a:lnTo>
                  <a:lnTo>
                    <a:pt x="3603571" y="5104171"/>
                  </a:lnTo>
                  <a:lnTo>
                    <a:pt x="3596255" y="5109371"/>
                  </a:lnTo>
                  <a:lnTo>
                    <a:pt x="3587825" y="5112867"/>
                  </a:lnTo>
                  <a:close/>
                </a:path>
                <a:path w="4149725" h="7351395">
                  <a:moveTo>
                    <a:pt x="3519895" y="4700781"/>
                  </a:moveTo>
                  <a:lnTo>
                    <a:pt x="3505353" y="4696862"/>
                  </a:lnTo>
                  <a:lnTo>
                    <a:pt x="3499685" y="4691494"/>
                  </a:lnTo>
                  <a:lnTo>
                    <a:pt x="3495095" y="4683044"/>
                  </a:lnTo>
                  <a:lnTo>
                    <a:pt x="3492560" y="4673930"/>
                  </a:lnTo>
                  <a:lnTo>
                    <a:pt x="3493059" y="4666569"/>
                  </a:lnTo>
                  <a:lnTo>
                    <a:pt x="3497788" y="4660502"/>
                  </a:lnTo>
                  <a:lnTo>
                    <a:pt x="3505270" y="4655567"/>
                  </a:lnTo>
                  <a:lnTo>
                    <a:pt x="3513972" y="4651133"/>
                  </a:lnTo>
                  <a:lnTo>
                    <a:pt x="3522362" y="4646564"/>
                  </a:lnTo>
                  <a:lnTo>
                    <a:pt x="3528603" y="4653450"/>
                  </a:lnTo>
                  <a:lnTo>
                    <a:pt x="3535321" y="4660363"/>
                  </a:lnTo>
                  <a:lnTo>
                    <a:pt x="3540594" y="4667175"/>
                  </a:lnTo>
                  <a:lnTo>
                    <a:pt x="3542499" y="4673763"/>
                  </a:lnTo>
                  <a:lnTo>
                    <a:pt x="3539126" y="4687707"/>
                  </a:lnTo>
                  <a:lnTo>
                    <a:pt x="3531372" y="4697222"/>
                  </a:lnTo>
                  <a:lnTo>
                    <a:pt x="3519895" y="4700781"/>
                  </a:lnTo>
                  <a:close/>
                </a:path>
                <a:path w="4149725" h="7351395">
                  <a:moveTo>
                    <a:pt x="3710744" y="5954981"/>
                  </a:moveTo>
                  <a:lnTo>
                    <a:pt x="3704619" y="5952478"/>
                  </a:lnTo>
                  <a:lnTo>
                    <a:pt x="3698639" y="5946717"/>
                  </a:lnTo>
                  <a:lnTo>
                    <a:pt x="3692722" y="5939526"/>
                  </a:lnTo>
                  <a:lnTo>
                    <a:pt x="3686785" y="5932730"/>
                  </a:lnTo>
                  <a:lnTo>
                    <a:pt x="3691320" y="5924925"/>
                  </a:lnTo>
                  <a:lnTo>
                    <a:pt x="3695757" y="5916666"/>
                  </a:lnTo>
                  <a:lnTo>
                    <a:pt x="3700502" y="5909826"/>
                  </a:lnTo>
                  <a:lnTo>
                    <a:pt x="3705962" y="5906279"/>
                  </a:lnTo>
                  <a:lnTo>
                    <a:pt x="3720726" y="5905957"/>
                  </a:lnTo>
                  <a:lnTo>
                    <a:pt x="3731751" y="5911443"/>
                  </a:lnTo>
                  <a:lnTo>
                    <a:pt x="3737935" y="5921968"/>
                  </a:lnTo>
                  <a:lnTo>
                    <a:pt x="3738173" y="5936761"/>
                  </a:lnTo>
                  <a:lnTo>
                    <a:pt x="3734558" y="5943067"/>
                  </a:lnTo>
                  <a:lnTo>
                    <a:pt x="3727381" y="5949047"/>
                  </a:lnTo>
                  <a:lnTo>
                    <a:pt x="3718742" y="5953439"/>
                  </a:lnTo>
                  <a:lnTo>
                    <a:pt x="3710744" y="5954981"/>
                  </a:lnTo>
                  <a:close/>
                </a:path>
                <a:path w="4149725" h="7351395">
                  <a:moveTo>
                    <a:pt x="3384828" y="3860555"/>
                  </a:moveTo>
                  <a:lnTo>
                    <a:pt x="3379836" y="3858076"/>
                  </a:lnTo>
                  <a:lnTo>
                    <a:pt x="3374935" y="3852198"/>
                  </a:lnTo>
                  <a:lnTo>
                    <a:pt x="3370074" y="3844837"/>
                  </a:lnTo>
                  <a:lnTo>
                    <a:pt x="3365200" y="3837914"/>
                  </a:lnTo>
                  <a:lnTo>
                    <a:pt x="3370456" y="3830526"/>
                  </a:lnTo>
                  <a:lnTo>
                    <a:pt x="3375630" y="3822693"/>
                  </a:lnTo>
                  <a:lnTo>
                    <a:pt x="3381041" y="3816220"/>
                  </a:lnTo>
                  <a:lnTo>
                    <a:pt x="3387008" y="3812914"/>
                  </a:lnTo>
                  <a:lnTo>
                    <a:pt x="3401192" y="3813615"/>
                  </a:lnTo>
                  <a:lnTo>
                    <a:pt x="3410181" y="3820321"/>
                  </a:lnTo>
                  <a:lnTo>
                    <a:pt x="3413999" y="3831202"/>
                  </a:lnTo>
                  <a:lnTo>
                    <a:pt x="3412668" y="3844424"/>
                  </a:lnTo>
                  <a:lnTo>
                    <a:pt x="3408717" y="3850307"/>
                  </a:lnTo>
                  <a:lnTo>
                    <a:pt x="3401495" y="3855537"/>
                  </a:lnTo>
                  <a:lnTo>
                    <a:pt x="3392899" y="3859244"/>
                  </a:lnTo>
                  <a:lnTo>
                    <a:pt x="3384828" y="3860555"/>
                  </a:lnTo>
                  <a:close/>
                </a:path>
                <a:path w="4149725" h="7351395">
                  <a:moveTo>
                    <a:pt x="3745036" y="6159435"/>
                  </a:moveTo>
                  <a:lnTo>
                    <a:pt x="3737551" y="6159640"/>
                  </a:lnTo>
                  <a:lnTo>
                    <a:pt x="3731670" y="6155689"/>
                  </a:lnTo>
                  <a:lnTo>
                    <a:pt x="3726652" y="6148667"/>
                  </a:lnTo>
                  <a:lnTo>
                    <a:pt x="3722012" y="6140296"/>
                  </a:lnTo>
                  <a:lnTo>
                    <a:pt x="3717268" y="6132299"/>
                  </a:lnTo>
                  <a:lnTo>
                    <a:pt x="3723296" y="6125447"/>
                  </a:lnTo>
                  <a:lnTo>
                    <a:pt x="3729326" y="6118106"/>
                  </a:lnTo>
                  <a:lnTo>
                    <a:pt x="3735356" y="6112256"/>
                  </a:lnTo>
                  <a:lnTo>
                    <a:pt x="3741386" y="6109877"/>
                  </a:lnTo>
                  <a:lnTo>
                    <a:pt x="3755081" y="6112459"/>
                  </a:lnTo>
                  <a:lnTo>
                    <a:pt x="3764714" y="6119651"/>
                  </a:lnTo>
                  <a:lnTo>
                    <a:pt x="3768984" y="6130690"/>
                  </a:lnTo>
                  <a:lnTo>
                    <a:pt x="3766590" y="6144813"/>
                  </a:lnTo>
                  <a:lnTo>
                    <a:pt x="3761820" y="6150882"/>
                  </a:lnTo>
                  <a:lnTo>
                    <a:pt x="3753880" y="6156136"/>
                  </a:lnTo>
                  <a:lnTo>
                    <a:pt x="3745036" y="6159435"/>
                  </a:lnTo>
                  <a:close/>
                </a:path>
                <a:path w="4149725" h="7351395">
                  <a:moveTo>
                    <a:pt x="2950272" y="1146057"/>
                  </a:moveTo>
                  <a:lnTo>
                    <a:pt x="2944070" y="1137421"/>
                  </a:lnTo>
                  <a:lnTo>
                    <a:pt x="2939601" y="1133235"/>
                  </a:lnTo>
                  <a:lnTo>
                    <a:pt x="2953800" y="1124111"/>
                  </a:lnTo>
                  <a:lnTo>
                    <a:pt x="2961018" y="1119857"/>
                  </a:lnTo>
                  <a:lnTo>
                    <a:pt x="2968512" y="1116274"/>
                  </a:lnTo>
                  <a:lnTo>
                    <a:pt x="2970769" y="1115340"/>
                  </a:lnTo>
                  <a:lnTo>
                    <a:pt x="2976997" y="1124137"/>
                  </a:lnTo>
                  <a:lnTo>
                    <a:pt x="2981370" y="1128504"/>
                  </a:lnTo>
                  <a:lnTo>
                    <a:pt x="2967334" y="1137514"/>
                  </a:lnTo>
                  <a:lnTo>
                    <a:pt x="2960170" y="1141667"/>
                  </a:lnTo>
                  <a:lnTo>
                    <a:pt x="2952731" y="1145091"/>
                  </a:lnTo>
                  <a:lnTo>
                    <a:pt x="2950272" y="1146057"/>
                  </a:lnTo>
                  <a:close/>
                </a:path>
                <a:path w="4149725" h="7351395">
                  <a:moveTo>
                    <a:pt x="3026024" y="1579486"/>
                  </a:moveTo>
                  <a:lnTo>
                    <a:pt x="3018796" y="1574005"/>
                  </a:lnTo>
                  <a:lnTo>
                    <a:pt x="3011090" y="1568576"/>
                  </a:lnTo>
                  <a:lnTo>
                    <a:pt x="3004852" y="1563041"/>
                  </a:lnTo>
                  <a:lnTo>
                    <a:pt x="3002025" y="1557242"/>
                  </a:lnTo>
                  <a:lnTo>
                    <a:pt x="3003591" y="1543235"/>
                  </a:lnTo>
                  <a:lnTo>
                    <a:pt x="3010205" y="1533158"/>
                  </a:lnTo>
                  <a:lnTo>
                    <a:pt x="3021043" y="1528165"/>
                  </a:lnTo>
                  <a:lnTo>
                    <a:pt x="3035280" y="1529410"/>
                  </a:lnTo>
                  <a:lnTo>
                    <a:pt x="3041274" y="1533645"/>
                  </a:lnTo>
                  <a:lnTo>
                    <a:pt x="3046597" y="1541297"/>
                  </a:lnTo>
                  <a:lnTo>
                    <a:pt x="3050162" y="1550180"/>
                  </a:lnTo>
                  <a:lnTo>
                    <a:pt x="3050886" y="1558107"/>
                  </a:lnTo>
                  <a:lnTo>
                    <a:pt x="3047686" y="1563915"/>
                  </a:lnTo>
                  <a:lnTo>
                    <a:pt x="3041272" y="1569224"/>
                  </a:lnTo>
                  <a:lnTo>
                    <a:pt x="3033451" y="1574320"/>
                  </a:lnTo>
                  <a:lnTo>
                    <a:pt x="3026024" y="1579486"/>
                  </a:lnTo>
                  <a:close/>
                </a:path>
                <a:path w="4149725" h="7351395">
                  <a:moveTo>
                    <a:pt x="2998408" y="1342731"/>
                  </a:moveTo>
                  <a:lnTo>
                    <a:pt x="2996629" y="1343010"/>
                  </a:lnTo>
                  <a:lnTo>
                    <a:pt x="2984816" y="1343354"/>
                  </a:lnTo>
                  <a:lnTo>
                    <a:pt x="2978288" y="1340364"/>
                  </a:lnTo>
                  <a:lnTo>
                    <a:pt x="2977314" y="1334398"/>
                  </a:lnTo>
                  <a:lnTo>
                    <a:pt x="2982164" y="1325814"/>
                  </a:lnTo>
                  <a:lnTo>
                    <a:pt x="2984111" y="1323437"/>
                  </a:lnTo>
                  <a:lnTo>
                    <a:pt x="2993798" y="1327343"/>
                  </a:lnTo>
                  <a:lnTo>
                    <a:pt x="2999925" y="1328370"/>
                  </a:lnTo>
                  <a:lnTo>
                    <a:pt x="2998860" y="1333466"/>
                  </a:lnTo>
                  <a:lnTo>
                    <a:pt x="2998408" y="1342731"/>
                  </a:lnTo>
                  <a:close/>
                </a:path>
                <a:path w="4149725" h="7351395">
                  <a:moveTo>
                    <a:pt x="2923349" y="940918"/>
                  </a:moveTo>
                  <a:lnTo>
                    <a:pt x="2912521" y="938706"/>
                  </a:lnTo>
                  <a:lnTo>
                    <a:pt x="2905855" y="932439"/>
                  </a:lnTo>
                  <a:lnTo>
                    <a:pt x="2904076" y="923511"/>
                  </a:lnTo>
                  <a:lnTo>
                    <a:pt x="2907914" y="913313"/>
                  </a:lnTo>
                  <a:lnTo>
                    <a:pt x="2913812" y="907027"/>
                  </a:lnTo>
                  <a:lnTo>
                    <a:pt x="2921451" y="901886"/>
                  </a:lnTo>
                  <a:lnTo>
                    <a:pt x="2929852" y="897238"/>
                  </a:lnTo>
                  <a:lnTo>
                    <a:pt x="2938033" y="892435"/>
                  </a:lnTo>
                  <a:lnTo>
                    <a:pt x="2943090" y="900593"/>
                  </a:lnTo>
                  <a:lnTo>
                    <a:pt x="2948578" y="908905"/>
                  </a:lnTo>
                  <a:lnTo>
                    <a:pt x="2952531" y="916690"/>
                  </a:lnTo>
                  <a:lnTo>
                    <a:pt x="2952980" y="923264"/>
                  </a:lnTo>
                  <a:lnTo>
                    <a:pt x="2948572" y="929628"/>
                  </a:lnTo>
                  <a:lnTo>
                    <a:pt x="2941004" y="935234"/>
                  </a:lnTo>
                  <a:lnTo>
                    <a:pt x="2932016" y="939268"/>
                  </a:lnTo>
                  <a:lnTo>
                    <a:pt x="2923349" y="940918"/>
                  </a:lnTo>
                  <a:close/>
                </a:path>
                <a:path w="4149725" h="7351395">
                  <a:moveTo>
                    <a:pt x="3053646" y="1783343"/>
                  </a:moveTo>
                  <a:lnTo>
                    <a:pt x="3042409" y="1779014"/>
                  </a:lnTo>
                  <a:lnTo>
                    <a:pt x="3033946" y="1769444"/>
                  </a:lnTo>
                  <a:lnTo>
                    <a:pt x="3028074" y="1756015"/>
                  </a:lnTo>
                  <a:lnTo>
                    <a:pt x="3032061" y="1748433"/>
                  </a:lnTo>
                  <a:lnTo>
                    <a:pt x="3035907" y="1740481"/>
                  </a:lnTo>
                  <a:lnTo>
                    <a:pt x="3040227" y="1733612"/>
                  </a:lnTo>
                  <a:lnTo>
                    <a:pt x="3045632" y="1729280"/>
                  </a:lnTo>
                  <a:lnTo>
                    <a:pt x="3060031" y="1726481"/>
                  </a:lnTo>
                  <a:lnTo>
                    <a:pt x="3071513" y="1730437"/>
                  </a:lnTo>
                  <a:lnTo>
                    <a:pt x="3079540" y="1739813"/>
                  </a:lnTo>
                  <a:lnTo>
                    <a:pt x="3083578" y="1753270"/>
                  </a:lnTo>
                  <a:lnTo>
                    <a:pt x="3082710" y="1760913"/>
                  </a:lnTo>
                  <a:lnTo>
                    <a:pt x="3079126" y="1769324"/>
                  </a:lnTo>
                  <a:lnTo>
                    <a:pt x="3073834" y="1776652"/>
                  </a:lnTo>
                  <a:lnTo>
                    <a:pt x="3067841" y="1781045"/>
                  </a:lnTo>
                  <a:lnTo>
                    <a:pt x="3053646" y="1783343"/>
                  </a:lnTo>
                  <a:close/>
                </a:path>
                <a:path w="4149725" h="7351395">
                  <a:moveTo>
                    <a:pt x="3218709" y="2829434"/>
                  </a:moveTo>
                  <a:lnTo>
                    <a:pt x="3211741" y="2828929"/>
                  </a:lnTo>
                  <a:lnTo>
                    <a:pt x="3206145" y="2824463"/>
                  </a:lnTo>
                  <a:lnTo>
                    <a:pt x="3201650" y="2817331"/>
                  </a:lnTo>
                  <a:lnTo>
                    <a:pt x="3197646" y="2809020"/>
                  </a:lnTo>
                  <a:lnTo>
                    <a:pt x="3193523" y="2801015"/>
                  </a:lnTo>
                  <a:lnTo>
                    <a:pt x="3200227" y="2794984"/>
                  </a:lnTo>
                  <a:lnTo>
                    <a:pt x="3206955" y="2788491"/>
                  </a:lnTo>
                  <a:lnTo>
                    <a:pt x="3213572" y="2783413"/>
                  </a:lnTo>
                  <a:lnTo>
                    <a:pt x="3219940" y="2781629"/>
                  </a:lnTo>
                  <a:lnTo>
                    <a:pt x="3233079" y="2785146"/>
                  </a:lnTo>
                  <a:lnTo>
                    <a:pt x="3241726" y="2792831"/>
                  </a:lnTo>
                  <a:lnTo>
                    <a:pt x="3244644" y="2803869"/>
                  </a:lnTo>
                  <a:lnTo>
                    <a:pt x="3240600" y="2817443"/>
                  </a:lnTo>
                  <a:lnTo>
                    <a:pt x="3235389" y="2822790"/>
                  </a:lnTo>
                  <a:lnTo>
                    <a:pt x="3227342" y="2827087"/>
                  </a:lnTo>
                  <a:lnTo>
                    <a:pt x="3218709" y="2829434"/>
                  </a:lnTo>
                  <a:close/>
                </a:path>
                <a:path w="4149725" h="7351395">
                  <a:moveTo>
                    <a:pt x="3467693" y="4286241"/>
                  </a:moveTo>
                  <a:lnTo>
                    <a:pt x="3458221" y="4283878"/>
                  </a:lnTo>
                  <a:lnTo>
                    <a:pt x="3448556" y="4281747"/>
                  </a:lnTo>
                  <a:lnTo>
                    <a:pt x="3439501" y="4278899"/>
                  </a:lnTo>
                  <a:lnTo>
                    <a:pt x="3431858" y="4274385"/>
                  </a:lnTo>
                  <a:lnTo>
                    <a:pt x="3425022" y="4265620"/>
                  </a:lnTo>
                  <a:lnTo>
                    <a:pt x="3424296" y="4256852"/>
                  </a:lnTo>
                  <a:lnTo>
                    <a:pt x="3429132" y="4248732"/>
                  </a:lnTo>
                  <a:lnTo>
                    <a:pt x="3438986" y="4241914"/>
                  </a:lnTo>
                  <a:lnTo>
                    <a:pt x="3448608" y="4243696"/>
                  </a:lnTo>
                  <a:lnTo>
                    <a:pt x="3458529" y="4245263"/>
                  </a:lnTo>
                  <a:lnTo>
                    <a:pt x="3467316" y="4247714"/>
                  </a:lnTo>
                  <a:lnTo>
                    <a:pt x="3473532" y="4252150"/>
                  </a:lnTo>
                  <a:lnTo>
                    <a:pt x="3474965" y="4258465"/>
                  </a:lnTo>
                  <a:lnTo>
                    <a:pt x="3473305" y="4267142"/>
                  </a:lnTo>
                  <a:lnTo>
                    <a:pt x="3470298" y="4276845"/>
                  </a:lnTo>
                  <a:lnTo>
                    <a:pt x="3467693" y="4286241"/>
                  </a:lnTo>
                  <a:close/>
                </a:path>
                <a:path w="4149725" h="7351395">
                  <a:moveTo>
                    <a:pt x="3512614" y="3954406"/>
                  </a:moveTo>
                  <a:lnTo>
                    <a:pt x="3504120" y="3955227"/>
                  </a:lnTo>
                  <a:lnTo>
                    <a:pt x="3496153" y="3950638"/>
                  </a:lnTo>
                  <a:lnTo>
                    <a:pt x="3489332" y="3941156"/>
                  </a:lnTo>
                  <a:lnTo>
                    <a:pt x="3490854" y="3931691"/>
                  </a:lnTo>
                  <a:lnTo>
                    <a:pt x="3492161" y="3921945"/>
                  </a:lnTo>
                  <a:lnTo>
                    <a:pt x="3494358" y="3913326"/>
                  </a:lnTo>
                  <a:lnTo>
                    <a:pt x="3498554" y="3907239"/>
                  </a:lnTo>
                  <a:lnTo>
                    <a:pt x="3504675" y="3905801"/>
                  </a:lnTo>
                  <a:lnTo>
                    <a:pt x="3513180" y="3907403"/>
                  </a:lnTo>
                  <a:lnTo>
                    <a:pt x="3522723" y="3910325"/>
                  </a:lnTo>
                  <a:lnTo>
                    <a:pt x="3531959" y="3912849"/>
                  </a:lnTo>
                  <a:lnTo>
                    <a:pt x="3529818" y="3922042"/>
                  </a:lnTo>
                  <a:lnTo>
                    <a:pt x="3527896" y="3931415"/>
                  </a:lnTo>
                  <a:lnTo>
                    <a:pt x="3525269" y="3940207"/>
                  </a:lnTo>
                  <a:lnTo>
                    <a:pt x="3521013" y="3947658"/>
                  </a:lnTo>
                  <a:lnTo>
                    <a:pt x="3512614" y="3954406"/>
                  </a:lnTo>
                  <a:close/>
                </a:path>
                <a:path w="4149725" h="7351395">
                  <a:moveTo>
                    <a:pt x="3321224" y="2698311"/>
                  </a:moveTo>
                  <a:lnTo>
                    <a:pt x="3313406" y="2693654"/>
                  </a:lnTo>
                  <a:lnTo>
                    <a:pt x="3305090" y="2689095"/>
                  </a:lnTo>
                  <a:lnTo>
                    <a:pt x="3298259" y="2684296"/>
                  </a:lnTo>
                  <a:lnTo>
                    <a:pt x="3294896" y="2678917"/>
                  </a:lnTo>
                  <a:lnTo>
                    <a:pt x="3294877" y="2664023"/>
                  </a:lnTo>
                  <a:lnTo>
                    <a:pt x="3300130" y="2652298"/>
                  </a:lnTo>
                  <a:lnTo>
                    <a:pt x="3310578" y="2645512"/>
                  </a:lnTo>
                  <a:lnTo>
                    <a:pt x="3326145" y="2645436"/>
                  </a:lnTo>
                  <a:lnTo>
                    <a:pt x="3332683" y="2649298"/>
                  </a:lnTo>
                  <a:lnTo>
                    <a:pt x="3338830" y="2656762"/>
                  </a:lnTo>
                  <a:lnTo>
                    <a:pt x="3343292" y="2665670"/>
                  </a:lnTo>
                  <a:lnTo>
                    <a:pt x="3344776" y="2673866"/>
                  </a:lnTo>
                  <a:lnTo>
                    <a:pt x="3342070" y="2680177"/>
                  </a:lnTo>
                  <a:lnTo>
                    <a:pt x="3335981" y="2686273"/>
                  </a:lnTo>
                  <a:lnTo>
                    <a:pt x="3328402" y="2692277"/>
                  </a:lnTo>
                  <a:lnTo>
                    <a:pt x="3321224" y="2698311"/>
                  </a:lnTo>
                  <a:close/>
                </a:path>
                <a:path w="4149725" h="7351395">
                  <a:moveTo>
                    <a:pt x="2591588" y="154195"/>
                  </a:moveTo>
                  <a:lnTo>
                    <a:pt x="2584494" y="148582"/>
                  </a:lnTo>
                  <a:lnTo>
                    <a:pt x="2576915" y="143006"/>
                  </a:lnTo>
                  <a:lnTo>
                    <a:pt x="2570799" y="137340"/>
                  </a:lnTo>
                  <a:lnTo>
                    <a:pt x="2568091" y="131458"/>
                  </a:lnTo>
                  <a:lnTo>
                    <a:pt x="2569940" y="117663"/>
                  </a:lnTo>
                  <a:lnTo>
                    <a:pt x="2576759" y="108043"/>
                  </a:lnTo>
                  <a:lnTo>
                    <a:pt x="2587619" y="103629"/>
                  </a:lnTo>
                  <a:lnTo>
                    <a:pt x="2601591" y="105452"/>
                  </a:lnTo>
                  <a:lnTo>
                    <a:pt x="2607594" y="109827"/>
                  </a:lnTo>
                  <a:lnTo>
                    <a:pt x="2612900" y="117387"/>
                  </a:lnTo>
                  <a:lnTo>
                    <a:pt x="2616399" y="126006"/>
                  </a:lnTo>
                  <a:lnTo>
                    <a:pt x="2616981" y="133562"/>
                  </a:lnTo>
                  <a:lnTo>
                    <a:pt x="2613585" y="139317"/>
                  </a:lnTo>
                  <a:lnTo>
                    <a:pt x="2607045" y="144439"/>
                  </a:lnTo>
                  <a:lnTo>
                    <a:pt x="2599124" y="149282"/>
                  </a:lnTo>
                  <a:lnTo>
                    <a:pt x="2591588" y="154195"/>
                  </a:lnTo>
                  <a:close/>
                </a:path>
                <a:path w="4149725" h="7351395">
                  <a:moveTo>
                    <a:pt x="3440052" y="3524862"/>
                  </a:moveTo>
                  <a:lnTo>
                    <a:pt x="3432917" y="3515834"/>
                  </a:lnTo>
                  <a:lnTo>
                    <a:pt x="3427960" y="3511435"/>
                  </a:lnTo>
                  <a:lnTo>
                    <a:pt x="3431661" y="3501176"/>
                  </a:lnTo>
                  <a:lnTo>
                    <a:pt x="3437750" y="3494347"/>
                  </a:lnTo>
                  <a:lnTo>
                    <a:pt x="3446160" y="3491223"/>
                  </a:lnTo>
                  <a:lnTo>
                    <a:pt x="3456826" y="3492079"/>
                  </a:lnTo>
                  <a:lnTo>
                    <a:pt x="3462519" y="3493505"/>
                  </a:lnTo>
                  <a:lnTo>
                    <a:pt x="3466973" y="3499971"/>
                  </a:lnTo>
                  <a:lnTo>
                    <a:pt x="3472021" y="3504149"/>
                  </a:lnTo>
                  <a:lnTo>
                    <a:pt x="3457542" y="3514663"/>
                  </a:lnTo>
                  <a:lnTo>
                    <a:pt x="3450145" y="3519579"/>
                  </a:lnTo>
                  <a:lnTo>
                    <a:pt x="3442411" y="3523788"/>
                  </a:lnTo>
                  <a:lnTo>
                    <a:pt x="3440052" y="3524862"/>
                  </a:lnTo>
                  <a:close/>
                </a:path>
                <a:path w="4149725" h="7351395">
                  <a:moveTo>
                    <a:pt x="3290297" y="2491688"/>
                  </a:moveTo>
                  <a:lnTo>
                    <a:pt x="3275723" y="2489851"/>
                  </a:lnTo>
                  <a:lnTo>
                    <a:pt x="3265526" y="2482715"/>
                  </a:lnTo>
                  <a:lnTo>
                    <a:pt x="3260753" y="2471279"/>
                  </a:lnTo>
                  <a:lnTo>
                    <a:pt x="3262451" y="2456546"/>
                  </a:lnTo>
                  <a:lnTo>
                    <a:pt x="3266990" y="2450223"/>
                  </a:lnTo>
                  <a:lnTo>
                    <a:pt x="3274936" y="2444616"/>
                  </a:lnTo>
                  <a:lnTo>
                    <a:pt x="3284047" y="2440891"/>
                  </a:lnTo>
                  <a:lnTo>
                    <a:pt x="3292083" y="2440217"/>
                  </a:lnTo>
                  <a:lnTo>
                    <a:pt x="3298153" y="2443716"/>
                  </a:lnTo>
                  <a:lnTo>
                    <a:pt x="3303594" y="2450536"/>
                  </a:lnTo>
                  <a:lnTo>
                    <a:pt x="3308751" y="2458814"/>
                  </a:lnTo>
                  <a:lnTo>
                    <a:pt x="3313969" y="2466686"/>
                  </a:lnTo>
                  <a:lnTo>
                    <a:pt x="3308143" y="2474229"/>
                  </a:lnTo>
                  <a:lnTo>
                    <a:pt x="3302353" y="2482274"/>
                  </a:lnTo>
                  <a:lnTo>
                    <a:pt x="3296454" y="2488776"/>
                  </a:lnTo>
                  <a:lnTo>
                    <a:pt x="3290297" y="2491688"/>
                  </a:lnTo>
                  <a:close/>
                </a:path>
                <a:path w="4149725" h="7351395">
                  <a:moveTo>
                    <a:pt x="3584705" y="4367075"/>
                  </a:moveTo>
                  <a:lnTo>
                    <a:pt x="3576513" y="4362614"/>
                  </a:lnTo>
                  <a:lnTo>
                    <a:pt x="3567786" y="4358236"/>
                  </a:lnTo>
                  <a:lnTo>
                    <a:pt x="3560644" y="4353610"/>
                  </a:lnTo>
                  <a:lnTo>
                    <a:pt x="3557206" y="4348403"/>
                  </a:lnTo>
                  <a:lnTo>
                    <a:pt x="3557467" y="4333137"/>
                  </a:lnTo>
                  <a:lnTo>
                    <a:pt x="3563149" y="4321151"/>
                  </a:lnTo>
                  <a:lnTo>
                    <a:pt x="3573985" y="4314040"/>
                  </a:lnTo>
                  <a:lnTo>
                    <a:pt x="3589709" y="4313401"/>
                  </a:lnTo>
                  <a:lnTo>
                    <a:pt x="3596302" y="4317168"/>
                  </a:lnTo>
                  <a:lnTo>
                    <a:pt x="3602619" y="4324748"/>
                  </a:lnTo>
                  <a:lnTo>
                    <a:pt x="3607257" y="4333857"/>
                  </a:lnTo>
                  <a:lnTo>
                    <a:pt x="3608813" y="4342212"/>
                  </a:lnTo>
                  <a:lnTo>
                    <a:pt x="3606015" y="4348630"/>
                  </a:lnTo>
                  <a:lnTo>
                    <a:pt x="3599773" y="4354839"/>
                  </a:lnTo>
                  <a:lnTo>
                    <a:pt x="3592024" y="4360950"/>
                  </a:lnTo>
                  <a:lnTo>
                    <a:pt x="3584705" y="4367075"/>
                  </a:lnTo>
                  <a:close/>
                </a:path>
                <a:path w="4149725" h="7351395">
                  <a:moveTo>
                    <a:pt x="3609435" y="4571727"/>
                  </a:moveTo>
                  <a:lnTo>
                    <a:pt x="3602216" y="4572697"/>
                  </a:lnTo>
                  <a:lnTo>
                    <a:pt x="3596765" y="4568946"/>
                  </a:lnTo>
                  <a:lnTo>
                    <a:pt x="3592062" y="4561451"/>
                  </a:lnTo>
                  <a:lnTo>
                    <a:pt x="3587692" y="4552319"/>
                  </a:lnTo>
                  <a:lnTo>
                    <a:pt x="3583241" y="4543658"/>
                  </a:lnTo>
                  <a:lnTo>
                    <a:pt x="3587329" y="4533122"/>
                  </a:lnTo>
                  <a:lnTo>
                    <a:pt x="3593732" y="4526377"/>
                  </a:lnTo>
                  <a:lnTo>
                    <a:pt x="3602007" y="4524185"/>
                  </a:lnTo>
                  <a:lnTo>
                    <a:pt x="3611709" y="4527305"/>
                  </a:lnTo>
                  <a:lnTo>
                    <a:pt x="3618188" y="4532816"/>
                  </a:lnTo>
                  <a:lnTo>
                    <a:pt x="3623589" y="4540170"/>
                  </a:lnTo>
                  <a:lnTo>
                    <a:pt x="3628524" y="4548319"/>
                  </a:lnTo>
                  <a:lnTo>
                    <a:pt x="3633606" y="4556216"/>
                  </a:lnTo>
                  <a:lnTo>
                    <a:pt x="3625496" y="4561612"/>
                  </a:lnTo>
                  <a:lnTo>
                    <a:pt x="3617317" y="4567408"/>
                  </a:lnTo>
                  <a:lnTo>
                    <a:pt x="3609435" y="4571727"/>
                  </a:lnTo>
                  <a:close/>
                </a:path>
                <a:path w="4149725" h="7351395">
                  <a:moveTo>
                    <a:pt x="3350851" y="2908361"/>
                  </a:moveTo>
                  <a:lnTo>
                    <a:pt x="3320797" y="2884533"/>
                  </a:lnTo>
                  <a:lnTo>
                    <a:pt x="3320161" y="2876653"/>
                  </a:lnTo>
                  <a:lnTo>
                    <a:pt x="3323830" y="2871027"/>
                  </a:lnTo>
                  <a:lnTo>
                    <a:pt x="3331028" y="2866132"/>
                  </a:lnTo>
                  <a:lnTo>
                    <a:pt x="3339776" y="2861560"/>
                  </a:lnTo>
                  <a:lnTo>
                    <a:pt x="3348096" y="2856905"/>
                  </a:lnTo>
                  <a:lnTo>
                    <a:pt x="3355974" y="2862955"/>
                  </a:lnTo>
                  <a:lnTo>
                    <a:pt x="3364407" y="2868997"/>
                  </a:lnTo>
                  <a:lnTo>
                    <a:pt x="3371158" y="2875069"/>
                  </a:lnTo>
                  <a:lnTo>
                    <a:pt x="3373993" y="2881212"/>
                  </a:lnTo>
                  <a:lnTo>
                    <a:pt x="3371122" y="2895642"/>
                  </a:lnTo>
                  <a:lnTo>
                    <a:pt x="3362862" y="2904775"/>
                  </a:lnTo>
                  <a:lnTo>
                    <a:pt x="3350851" y="2908361"/>
                  </a:lnTo>
                  <a:close/>
                </a:path>
                <a:path w="4149725" h="7351395">
                  <a:moveTo>
                    <a:pt x="2980718" y="623651"/>
                  </a:moveTo>
                  <a:lnTo>
                    <a:pt x="2962536" y="595441"/>
                  </a:lnTo>
                  <a:lnTo>
                    <a:pt x="2967092" y="591206"/>
                  </a:lnTo>
                  <a:lnTo>
                    <a:pt x="2971567" y="586983"/>
                  </a:lnTo>
                  <a:lnTo>
                    <a:pt x="2993651" y="613132"/>
                  </a:lnTo>
                  <a:lnTo>
                    <a:pt x="2984965" y="619299"/>
                  </a:lnTo>
                  <a:lnTo>
                    <a:pt x="2980718" y="623651"/>
                  </a:lnTo>
                  <a:close/>
                </a:path>
                <a:path w="4149725" h="7351395">
                  <a:moveTo>
                    <a:pt x="3424908" y="3317958"/>
                  </a:moveTo>
                  <a:lnTo>
                    <a:pt x="3415605" y="3316376"/>
                  </a:lnTo>
                  <a:lnTo>
                    <a:pt x="3405926" y="3315019"/>
                  </a:lnTo>
                  <a:lnTo>
                    <a:pt x="3397549" y="3312845"/>
                  </a:lnTo>
                  <a:lnTo>
                    <a:pt x="3392149" y="3308809"/>
                  </a:lnTo>
                  <a:lnTo>
                    <a:pt x="3390773" y="3302118"/>
                  </a:lnTo>
                  <a:lnTo>
                    <a:pt x="3392341" y="3293590"/>
                  </a:lnTo>
                  <a:lnTo>
                    <a:pt x="3395195" y="3284254"/>
                  </a:lnTo>
                  <a:lnTo>
                    <a:pt x="3397680" y="3275139"/>
                  </a:lnTo>
                  <a:lnTo>
                    <a:pt x="3406612" y="3277227"/>
                  </a:lnTo>
                  <a:lnTo>
                    <a:pt x="3415734" y="3279094"/>
                  </a:lnTo>
                  <a:lnTo>
                    <a:pt x="3424238" y="3281672"/>
                  </a:lnTo>
                  <a:lnTo>
                    <a:pt x="3431313" y="3285891"/>
                  </a:lnTo>
                  <a:lnTo>
                    <a:pt x="3437332" y="3294127"/>
                  </a:lnTo>
                  <a:lnTo>
                    <a:pt x="3437887" y="3302643"/>
                  </a:lnTo>
                  <a:lnTo>
                    <a:pt x="3433554" y="3310799"/>
                  </a:lnTo>
                  <a:lnTo>
                    <a:pt x="3424908" y="3317958"/>
                  </a:lnTo>
                  <a:close/>
                </a:path>
                <a:path w="4149725" h="7351395">
                  <a:moveTo>
                    <a:pt x="3372749" y="3109366"/>
                  </a:moveTo>
                  <a:lnTo>
                    <a:pt x="3366727" y="3100826"/>
                  </a:lnTo>
                  <a:lnTo>
                    <a:pt x="3362581" y="3096589"/>
                  </a:lnTo>
                  <a:lnTo>
                    <a:pt x="3376245" y="3087746"/>
                  </a:lnTo>
                  <a:lnTo>
                    <a:pt x="3383201" y="3083628"/>
                  </a:lnTo>
                  <a:lnTo>
                    <a:pt x="3390411" y="3080129"/>
                  </a:lnTo>
                  <a:lnTo>
                    <a:pt x="3392397" y="3079321"/>
                  </a:lnTo>
                  <a:lnTo>
                    <a:pt x="3398325" y="3087792"/>
                  </a:lnTo>
                  <a:lnTo>
                    <a:pt x="3402471" y="3092029"/>
                  </a:lnTo>
                  <a:lnTo>
                    <a:pt x="3388914" y="3100891"/>
                  </a:lnTo>
                  <a:lnTo>
                    <a:pt x="3382018" y="3105017"/>
                  </a:lnTo>
                  <a:lnTo>
                    <a:pt x="3374850" y="3108498"/>
                  </a:lnTo>
                  <a:lnTo>
                    <a:pt x="3372749" y="3109366"/>
                  </a:lnTo>
                  <a:close/>
                </a:path>
                <a:path w="4149725" h="7351395">
                  <a:moveTo>
                    <a:pt x="3481047" y="3744690"/>
                  </a:moveTo>
                  <a:lnTo>
                    <a:pt x="3473830" y="3740475"/>
                  </a:lnTo>
                  <a:lnTo>
                    <a:pt x="3466161" y="3736330"/>
                  </a:lnTo>
                  <a:lnTo>
                    <a:pt x="3459807" y="3731901"/>
                  </a:lnTo>
                  <a:lnTo>
                    <a:pt x="3456535" y="3726834"/>
                  </a:lnTo>
                  <a:lnTo>
                    <a:pt x="3456422" y="3712598"/>
                  </a:lnTo>
                  <a:lnTo>
                    <a:pt x="3461986" y="3702190"/>
                  </a:lnTo>
                  <a:lnTo>
                    <a:pt x="3472259" y="3696300"/>
                  </a:lnTo>
                  <a:lnTo>
                    <a:pt x="3486276" y="3695619"/>
                  </a:lnTo>
                  <a:lnTo>
                    <a:pt x="3492063" y="3698840"/>
                  </a:lnTo>
                  <a:lnTo>
                    <a:pt x="3497795" y="3705497"/>
                  </a:lnTo>
                  <a:lnTo>
                    <a:pt x="3501950" y="3713341"/>
                  </a:lnTo>
                  <a:lnTo>
                    <a:pt x="3503006" y="3720123"/>
                  </a:lnTo>
                  <a:lnTo>
                    <a:pt x="3499993" y="3726703"/>
                  </a:lnTo>
                  <a:lnTo>
                    <a:pt x="3494359" y="3732817"/>
                  </a:lnTo>
                  <a:lnTo>
                    <a:pt x="3487559" y="3738726"/>
                  </a:lnTo>
                  <a:lnTo>
                    <a:pt x="3481047" y="3744690"/>
                  </a:lnTo>
                  <a:close/>
                </a:path>
                <a:path w="4149725" h="7351395">
                  <a:moveTo>
                    <a:pt x="3556019" y="4162587"/>
                  </a:moveTo>
                  <a:lnTo>
                    <a:pt x="3548313" y="4162599"/>
                  </a:lnTo>
                  <a:lnTo>
                    <a:pt x="3539844" y="4159777"/>
                  </a:lnTo>
                  <a:lnTo>
                    <a:pt x="3531042" y="4155725"/>
                  </a:lnTo>
                  <a:lnTo>
                    <a:pt x="3522338" y="4152050"/>
                  </a:lnTo>
                  <a:lnTo>
                    <a:pt x="3529757" y="4115888"/>
                  </a:lnTo>
                  <a:lnTo>
                    <a:pt x="3538529" y="4119070"/>
                  </a:lnTo>
                  <a:lnTo>
                    <a:pt x="3547468" y="4122082"/>
                  </a:lnTo>
                  <a:lnTo>
                    <a:pt x="3555848" y="4125686"/>
                  </a:lnTo>
                  <a:lnTo>
                    <a:pt x="3562941" y="4130645"/>
                  </a:lnTo>
                  <a:lnTo>
                    <a:pt x="3569153" y="4139862"/>
                  </a:lnTo>
                  <a:lnTo>
                    <a:pt x="3569907" y="4149298"/>
                  </a:lnTo>
                  <a:lnTo>
                    <a:pt x="3565447" y="4157393"/>
                  </a:lnTo>
                  <a:lnTo>
                    <a:pt x="3556019" y="4162587"/>
                  </a:lnTo>
                  <a:close/>
                </a:path>
                <a:path w="4149725" h="7351395">
                  <a:moveTo>
                    <a:pt x="2829630" y="326955"/>
                  </a:moveTo>
                  <a:lnTo>
                    <a:pt x="2822373" y="321485"/>
                  </a:lnTo>
                  <a:lnTo>
                    <a:pt x="2814639" y="316075"/>
                  </a:lnTo>
                  <a:lnTo>
                    <a:pt x="2808372" y="310558"/>
                  </a:lnTo>
                  <a:lnTo>
                    <a:pt x="2805516" y="304770"/>
                  </a:lnTo>
                  <a:lnTo>
                    <a:pt x="2807019" y="290707"/>
                  </a:lnTo>
                  <a:lnTo>
                    <a:pt x="2813595" y="280573"/>
                  </a:lnTo>
                  <a:lnTo>
                    <a:pt x="2824428" y="275542"/>
                  </a:lnTo>
                  <a:lnTo>
                    <a:pt x="2838705" y="276784"/>
                  </a:lnTo>
                  <a:lnTo>
                    <a:pt x="2844730" y="281015"/>
                  </a:lnTo>
                  <a:lnTo>
                    <a:pt x="2850084" y="288671"/>
                  </a:lnTo>
                  <a:lnTo>
                    <a:pt x="2853684" y="297573"/>
                  </a:lnTo>
                  <a:lnTo>
                    <a:pt x="2854446" y="305542"/>
                  </a:lnTo>
                  <a:lnTo>
                    <a:pt x="2851287" y="311350"/>
                  </a:lnTo>
                  <a:lnTo>
                    <a:pt x="2844886" y="316672"/>
                  </a:lnTo>
                  <a:lnTo>
                    <a:pt x="2837061" y="321782"/>
                  </a:lnTo>
                  <a:lnTo>
                    <a:pt x="2829630" y="326955"/>
                  </a:lnTo>
                  <a:close/>
                </a:path>
                <a:path w="4149725" h="7351395">
                  <a:moveTo>
                    <a:pt x="2862841" y="529660"/>
                  </a:moveTo>
                  <a:lnTo>
                    <a:pt x="2855297" y="529889"/>
                  </a:lnTo>
                  <a:lnTo>
                    <a:pt x="2849258" y="525765"/>
                  </a:lnTo>
                  <a:lnTo>
                    <a:pt x="2844156" y="518497"/>
                  </a:lnTo>
                  <a:lnTo>
                    <a:pt x="2839473" y="509843"/>
                  </a:lnTo>
                  <a:lnTo>
                    <a:pt x="2834693" y="501561"/>
                  </a:lnTo>
                  <a:lnTo>
                    <a:pt x="2840968" y="494463"/>
                  </a:lnTo>
                  <a:lnTo>
                    <a:pt x="2847247" y="486867"/>
                  </a:lnTo>
                  <a:lnTo>
                    <a:pt x="2853526" y="480808"/>
                  </a:lnTo>
                  <a:lnTo>
                    <a:pt x="2859802" y="478322"/>
                  </a:lnTo>
                  <a:lnTo>
                    <a:pt x="2873885" y="481025"/>
                  </a:lnTo>
                  <a:lnTo>
                    <a:pt x="2883573" y="488544"/>
                  </a:lnTo>
                  <a:lnTo>
                    <a:pt x="2887660" y="499979"/>
                  </a:lnTo>
                  <a:lnTo>
                    <a:pt x="2884940" y="514428"/>
                  </a:lnTo>
                  <a:lnTo>
                    <a:pt x="2879957" y="520731"/>
                  </a:lnTo>
                  <a:lnTo>
                    <a:pt x="2871826" y="526208"/>
                  </a:lnTo>
                  <a:lnTo>
                    <a:pt x="2862841" y="529660"/>
                  </a:lnTo>
                  <a:close/>
                </a:path>
                <a:path w="4149725" h="7351395">
                  <a:moveTo>
                    <a:pt x="2806560" y="115501"/>
                  </a:moveTo>
                  <a:lnTo>
                    <a:pt x="2796305" y="112177"/>
                  </a:lnTo>
                  <a:lnTo>
                    <a:pt x="2789581" y="106564"/>
                  </a:lnTo>
                  <a:lnTo>
                    <a:pt x="2783860" y="99272"/>
                  </a:lnTo>
                  <a:lnTo>
                    <a:pt x="2778583" y="91242"/>
                  </a:lnTo>
                  <a:lnTo>
                    <a:pt x="2773189" y="83416"/>
                  </a:lnTo>
                  <a:lnTo>
                    <a:pt x="2781545" y="78322"/>
                  </a:lnTo>
                  <a:lnTo>
                    <a:pt x="2789985" y="72849"/>
                  </a:lnTo>
                  <a:lnTo>
                    <a:pt x="2798116" y="68823"/>
                  </a:lnTo>
                  <a:lnTo>
                    <a:pt x="2824598" y="96556"/>
                  </a:lnTo>
                  <a:lnTo>
                    <a:pt x="2822187" y="106981"/>
                  </a:lnTo>
                  <a:lnTo>
                    <a:pt x="2815681" y="113533"/>
                  </a:lnTo>
                  <a:lnTo>
                    <a:pt x="2806560" y="115501"/>
                  </a:lnTo>
                  <a:close/>
                </a:path>
                <a:path w="4149725" h="7351395">
                  <a:moveTo>
                    <a:pt x="2897505" y="735488"/>
                  </a:moveTo>
                  <a:lnTo>
                    <a:pt x="2883553" y="732167"/>
                  </a:lnTo>
                  <a:lnTo>
                    <a:pt x="2878059" y="727315"/>
                  </a:lnTo>
                  <a:lnTo>
                    <a:pt x="2873815" y="719882"/>
                  </a:lnTo>
                  <a:lnTo>
                    <a:pt x="2870089" y="711291"/>
                  </a:lnTo>
                  <a:lnTo>
                    <a:pt x="2866240" y="703158"/>
                  </a:lnTo>
                  <a:lnTo>
                    <a:pt x="2872993" y="690660"/>
                  </a:lnTo>
                  <a:lnTo>
                    <a:pt x="2881974" y="681995"/>
                  </a:lnTo>
                  <a:lnTo>
                    <a:pt x="2893191" y="678516"/>
                  </a:lnTo>
                  <a:lnTo>
                    <a:pt x="2906649" y="681577"/>
                  </a:lnTo>
                  <a:lnTo>
                    <a:pt x="2913108" y="686615"/>
                  </a:lnTo>
                  <a:lnTo>
                    <a:pt x="2918773" y="694414"/>
                  </a:lnTo>
                  <a:lnTo>
                    <a:pt x="2922490" y="703070"/>
                  </a:lnTo>
                  <a:lnTo>
                    <a:pt x="2923107" y="710678"/>
                  </a:lnTo>
                  <a:lnTo>
                    <a:pt x="2918056" y="723387"/>
                  </a:lnTo>
                  <a:lnTo>
                    <a:pt x="2909264" y="732109"/>
                  </a:lnTo>
                  <a:lnTo>
                    <a:pt x="2897505" y="735488"/>
                  </a:lnTo>
                  <a:close/>
                </a:path>
                <a:path w="4149725" h="7351395">
                  <a:moveTo>
                    <a:pt x="3605206" y="5318767"/>
                  </a:moveTo>
                  <a:lnTo>
                    <a:pt x="3599017" y="5310212"/>
                  </a:lnTo>
                  <a:lnTo>
                    <a:pt x="3594588" y="5306020"/>
                  </a:lnTo>
                  <a:lnTo>
                    <a:pt x="3608651" y="5296882"/>
                  </a:lnTo>
                  <a:lnTo>
                    <a:pt x="3615829" y="5292629"/>
                  </a:lnTo>
                  <a:lnTo>
                    <a:pt x="3623291" y="5289050"/>
                  </a:lnTo>
                  <a:lnTo>
                    <a:pt x="3625507" y="5288123"/>
                  </a:lnTo>
                  <a:lnTo>
                    <a:pt x="3631688" y="5296886"/>
                  </a:lnTo>
                  <a:lnTo>
                    <a:pt x="3636101" y="5301246"/>
                  </a:lnTo>
                  <a:lnTo>
                    <a:pt x="3622147" y="5310249"/>
                  </a:lnTo>
                  <a:lnTo>
                    <a:pt x="3615029" y="5314407"/>
                  </a:lnTo>
                  <a:lnTo>
                    <a:pt x="3607631" y="5317848"/>
                  </a:lnTo>
                  <a:lnTo>
                    <a:pt x="3605206" y="5318767"/>
                  </a:lnTo>
                  <a:close/>
                </a:path>
                <a:path w="4149725" h="7351395">
                  <a:moveTo>
                    <a:pt x="3677281" y="5000480"/>
                  </a:moveTo>
                  <a:lnTo>
                    <a:pt x="3668762" y="5001027"/>
                  </a:lnTo>
                  <a:lnTo>
                    <a:pt x="3660631" y="4996667"/>
                  </a:lnTo>
                  <a:lnTo>
                    <a:pt x="3653532" y="4987968"/>
                  </a:lnTo>
                  <a:lnTo>
                    <a:pt x="3655133" y="4978575"/>
                  </a:lnTo>
                  <a:lnTo>
                    <a:pt x="3656510" y="4968821"/>
                  </a:lnTo>
                  <a:lnTo>
                    <a:pt x="3658710" y="4960399"/>
                  </a:lnTo>
                  <a:lnTo>
                    <a:pt x="3662778" y="4954999"/>
                  </a:lnTo>
                  <a:lnTo>
                    <a:pt x="3669516" y="4953660"/>
                  </a:lnTo>
                  <a:lnTo>
                    <a:pt x="3678101" y="4955282"/>
                  </a:lnTo>
                  <a:lnTo>
                    <a:pt x="3687495" y="4958197"/>
                  </a:lnTo>
                  <a:lnTo>
                    <a:pt x="3696660" y="4960741"/>
                  </a:lnTo>
                  <a:lnTo>
                    <a:pt x="3694475" y="4969691"/>
                  </a:lnTo>
                  <a:lnTo>
                    <a:pt x="3692508" y="4978839"/>
                  </a:lnTo>
                  <a:lnTo>
                    <a:pt x="3689837" y="4987368"/>
                  </a:lnTo>
                  <a:lnTo>
                    <a:pt x="3685543" y="4994459"/>
                  </a:lnTo>
                  <a:lnTo>
                    <a:pt x="3677281" y="5000480"/>
                  </a:lnTo>
                  <a:close/>
                </a:path>
                <a:path w="4149725" h="7351395">
                  <a:moveTo>
                    <a:pt x="2917595" y="192548"/>
                  </a:moveTo>
                  <a:lnTo>
                    <a:pt x="2913863" y="192264"/>
                  </a:lnTo>
                  <a:lnTo>
                    <a:pt x="2903930" y="189741"/>
                  </a:lnTo>
                  <a:lnTo>
                    <a:pt x="2897431" y="184218"/>
                  </a:lnTo>
                  <a:lnTo>
                    <a:pt x="2894587" y="176103"/>
                  </a:lnTo>
                  <a:lnTo>
                    <a:pt x="2895624" y="165802"/>
                  </a:lnTo>
                  <a:lnTo>
                    <a:pt x="2897025" y="160737"/>
                  </a:lnTo>
                  <a:lnTo>
                    <a:pt x="2903406" y="157043"/>
                  </a:lnTo>
                  <a:lnTo>
                    <a:pt x="2907532" y="152710"/>
                  </a:lnTo>
                  <a:lnTo>
                    <a:pt x="2917083" y="166044"/>
                  </a:lnTo>
                  <a:lnTo>
                    <a:pt x="2921543" y="172859"/>
                  </a:lnTo>
                  <a:lnTo>
                    <a:pt x="2925360" y="179981"/>
                  </a:lnTo>
                  <a:lnTo>
                    <a:pt x="2926356" y="182103"/>
                  </a:lnTo>
                  <a:lnTo>
                    <a:pt x="2917595" y="192548"/>
                  </a:lnTo>
                  <a:close/>
                </a:path>
                <a:path w="4149725" h="7351395">
                  <a:moveTo>
                    <a:pt x="3092161" y="1240986"/>
                  </a:moveTo>
                  <a:lnTo>
                    <a:pt x="3084263" y="1241622"/>
                  </a:lnTo>
                  <a:lnTo>
                    <a:pt x="3078323" y="1237814"/>
                  </a:lnTo>
                  <a:lnTo>
                    <a:pt x="3073150" y="1230506"/>
                  </a:lnTo>
                  <a:lnTo>
                    <a:pt x="3068318" y="1221654"/>
                  </a:lnTo>
                  <a:lnTo>
                    <a:pt x="3063398" y="1213212"/>
                  </a:lnTo>
                  <a:lnTo>
                    <a:pt x="3069198" y="1205920"/>
                  </a:lnTo>
                  <a:lnTo>
                    <a:pt x="3074971" y="1198112"/>
                  </a:lnTo>
                  <a:lnTo>
                    <a:pt x="3080798" y="1191833"/>
                  </a:lnTo>
                  <a:lnTo>
                    <a:pt x="3086758" y="1189129"/>
                  </a:lnTo>
                  <a:lnTo>
                    <a:pt x="3101251" y="1191195"/>
                  </a:lnTo>
                  <a:lnTo>
                    <a:pt x="3111659" y="1198170"/>
                  </a:lnTo>
                  <a:lnTo>
                    <a:pt x="3116480" y="1209446"/>
                  </a:lnTo>
                  <a:lnTo>
                    <a:pt x="3114213" y="1224416"/>
                  </a:lnTo>
                  <a:lnTo>
                    <a:pt x="3109343" y="1231124"/>
                  </a:lnTo>
                  <a:lnTo>
                    <a:pt x="3101256" y="1237067"/>
                  </a:lnTo>
                  <a:lnTo>
                    <a:pt x="3092161" y="1240986"/>
                  </a:lnTo>
                  <a:close/>
                </a:path>
                <a:path w="4149725" h="7351395">
                  <a:moveTo>
                    <a:pt x="3642236" y="4777568"/>
                  </a:moveTo>
                  <a:lnTo>
                    <a:pt x="3633762" y="4777980"/>
                  </a:lnTo>
                  <a:lnTo>
                    <a:pt x="3627856" y="4774301"/>
                  </a:lnTo>
                  <a:lnTo>
                    <a:pt x="3622660" y="4767198"/>
                  </a:lnTo>
                  <a:lnTo>
                    <a:pt x="3617779" y="4758594"/>
                  </a:lnTo>
                  <a:lnTo>
                    <a:pt x="3612821" y="4750410"/>
                  </a:lnTo>
                  <a:lnTo>
                    <a:pt x="3618410" y="4743475"/>
                  </a:lnTo>
                  <a:lnTo>
                    <a:pt x="3624021" y="4736031"/>
                  </a:lnTo>
                  <a:lnTo>
                    <a:pt x="3629578" y="4730133"/>
                  </a:lnTo>
                  <a:lnTo>
                    <a:pt x="3635010" y="4727836"/>
                  </a:lnTo>
                  <a:lnTo>
                    <a:pt x="3648846" y="4730537"/>
                  </a:lnTo>
                  <a:lnTo>
                    <a:pt x="3659637" y="4737448"/>
                  </a:lnTo>
                  <a:lnTo>
                    <a:pt x="3665549" y="4748315"/>
                  </a:lnTo>
                  <a:lnTo>
                    <a:pt x="3664748" y="4762889"/>
                  </a:lnTo>
                  <a:lnTo>
                    <a:pt x="3660248" y="4768874"/>
                  </a:lnTo>
                  <a:lnTo>
                    <a:pt x="3651904" y="4774150"/>
                  </a:lnTo>
                  <a:lnTo>
                    <a:pt x="3642236" y="4777568"/>
                  </a:lnTo>
                  <a:close/>
                </a:path>
                <a:path w="4149725" h="7351395">
                  <a:moveTo>
                    <a:pt x="3015445" y="2864408"/>
                  </a:moveTo>
                  <a:lnTo>
                    <a:pt x="3008511" y="2858843"/>
                  </a:lnTo>
                  <a:lnTo>
                    <a:pt x="3001109" y="2853321"/>
                  </a:lnTo>
                  <a:lnTo>
                    <a:pt x="2995122" y="2847701"/>
                  </a:lnTo>
                  <a:lnTo>
                    <a:pt x="2992431" y="2841843"/>
                  </a:lnTo>
                  <a:lnTo>
                    <a:pt x="2994054" y="2828141"/>
                  </a:lnTo>
                  <a:lnTo>
                    <a:pt x="3000552" y="2818442"/>
                  </a:lnTo>
                  <a:lnTo>
                    <a:pt x="3011169" y="2813952"/>
                  </a:lnTo>
                  <a:lnTo>
                    <a:pt x="3025149" y="2815877"/>
                  </a:lnTo>
                  <a:lnTo>
                    <a:pt x="3031171" y="2820258"/>
                  </a:lnTo>
                  <a:lnTo>
                    <a:pt x="3036471" y="2827758"/>
                  </a:lnTo>
                  <a:lnTo>
                    <a:pt x="3039961" y="2836303"/>
                  </a:lnTo>
                  <a:lnTo>
                    <a:pt x="3040555" y="2843819"/>
                  </a:lnTo>
                  <a:lnTo>
                    <a:pt x="3037220" y="2849529"/>
                  </a:lnTo>
                  <a:lnTo>
                    <a:pt x="3030755" y="2854644"/>
                  </a:lnTo>
                  <a:lnTo>
                    <a:pt x="3022912" y="2859493"/>
                  </a:lnTo>
                  <a:lnTo>
                    <a:pt x="3015445" y="2864408"/>
                  </a:lnTo>
                  <a:close/>
                </a:path>
                <a:path w="4149725" h="7351395">
                  <a:moveTo>
                    <a:pt x="2786978" y="1403717"/>
                  </a:moveTo>
                  <a:lnTo>
                    <a:pt x="2779812" y="1403245"/>
                  </a:lnTo>
                  <a:lnTo>
                    <a:pt x="2773975" y="1398810"/>
                  </a:lnTo>
                  <a:lnTo>
                    <a:pt x="2769192" y="1391710"/>
                  </a:lnTo>
                  <a:lnTo>
                    <a:pt x="2764870" y="1383434"/>
                  </a:lnTo>
                  <a:lnTo>
                    <a:pt x="2760414" y="1375474"/>
                  </a:lnTo>
                  <a:lnTo>
                    <a:pt x="2767113" y="1369511"/>
                  </a:lnTo>
                  <a:lnTo>
                    <a:pt x="2773836" y="1363113"/>
                  </a:lnTo>
                  <a:lnTo>
                    <a:pt x="2780480" y="1358086"/>
                  </a:lnTo>
                  <a:lnTo>
                    <a:pt x="2786938" y="1356237"/>
                  </a:lnTo>
                  <a:lnTo>
                    <a:pt x="2800293" y="1359385"/>
                  </a:lnTo>
                  <a:lnTo>
                    <a:pt x="2809410" y="1366762"/>
                  </a:lnTo>
                  <a:lnTo>
                    <a:pt x="2812811" y="1377723"/>
                  </a:lnTo>
                  <a:lnTo>
                    <a:pt x="2809022" y="1391621"/>
                  </a:lnTo>
                  <a:lnTo>
                    <a:pt x="2803870" y="1397007"/>
                  </a:lnTo>
                  <a:lnTo>
                    <a:pt x="2795760" y="1401338"/>
                  </a:lnTo>
                  <a:lnTo>
                    <a:pt x="2786978" y="1403717"/>
                  </a:lnTo>
                  <a:close/>
                </a:path>
                <a:path w="4149725" h="7351395">
                  <a:moveTo>
                    <a:pt x="2955773" y="2431687"/>
                  </a:moveTo>
                  <a:lnTo>
                    <a:pt x="2944801" y="2431585"/>
                  </a:lnTo>
                  <a:lnTo>
                    <a:pt x="2929727" y="2418957"/>
                  </a:lnTo>
                  <a:lnTo>
                    <a:pt x="2944345" y="2408577"/>
                  </a:lnTo>
                  <a:lnTo>
                    <a:pt x="2951805" y="2403740"/>
                  </a:lnTo>
                  <a:lnTo>
                    <a:pt x="2959596" y="2399651"/>
                  </a:lnTo>
                  <a:lnTo>
                    <a:pt x="2962151" y="2398504"/>
                  </a:lnTo>
                  <a:lnTo>
                    <a:pt x="2973851" y="2407851"/>
                  </a:lnTo>
                  <a:lnTo>
                    <a:pt x="2973426" y="2411479"/>
                  </a:lnTo>
                  <a:lnTo>
                    <a:pt x="2970457" y="2421677"/>
                  </a:lnTo>
                  <a:lnTo>
                    <a:pt x="2964448" y="2428399"/>
                  </a:lnTo>
                  <a:lnTo>
                    <a:pt x="2955773" y="2431687"/>
                  </a:lnTo>
                  <a:close/>
                </a:path>
                <a:path w="4149725" h="7351395">
                  <a:moveTo>
                    <a:pt x="2663480" y="560647"/>
                  </a:moveTo>
                  <a:lnTo>
                    <a:pt x="2656715" y="561258"/>
                  </a:lnTo>
                  <a:lnTo>
                    <a:pt x="2648702" y="559020"/>
                  </a:lnTo>
                  <a:lnTo>
                    <a:pt x="2640154" y="555547"/>
                  </a:lnTo>
                  <a:lnTo>
                    <a:pt x="2631782" y="552449"/>
                  </a:lnTo>
                  <a:lnTo>
                    <a:pt x="2629528" y="542294"/>
                  </a:lnTo>
                  <a:lnTo>
                    <a:pt x="2630874" y="534187"/>
                  </a:lnTo>
                  <a:lnTo>
                    <a:pt x="2635868" y="528436"/>
                  </a:lnTo>
                  <a:lnTo>
                    <a:pt x="2644558" y="525346"/>
                  </a:lnTo>
                  <a:lnTo>
                    <a:pt x="2649775" y="524528"/>
                  </a:lnTo>
                  <a:lnTo>
                    <a:pt x="2656651" y="528212"/>
                  </a:lnTo>
                  <a:lnTo>
                    <a:pt x="2661416" y="531647"/>
                  </a:lnTo>
                  <a:lnTo>
                    <a:pt x="2669161" y="539405"/>
                  </a:lnTo>
                  <a:lnTo>
                    <a:pt x="2672321" y="547580"/>
                  </a:lnTo>
                  <a:lnTo>
                    <a:pt x="2670545" y="555038"/>
                  </a:lnTo>
                  <a:lnTo>
                    <a:pt x="2663480" y="560647"/>
                  </a:lnTo>
                  <a:close/>
                </a:path>
                <a:path w="4149725" h="7351395">
                  <a:moveTo>
                    <a:pt x="2744417" y="1178976"/>
                  </a:moveTo>
                  <a:lnTo>
                    <a:pt x="2737827" y="1170774"/>
                  </a:lnTo>
                  <a:lnTo>
                    <a:pt x="2733101" y="1166794"/>
                  </a:lnTo>
                  <a:lnTo>
                    <a:pt x="2746866" y="1157215"/>
                  </a:lnTo>
                  <a:lnTo>
                    <a:pt x="2753889" y="1152752"/>
                  </a:lnTo>
                  <a:lnTo>
                    <a:pt x="2761219" y="1149005"/>
                  </a:lnTo>
                  <a:lnTo>
                    <a:pt x="2763786" y="1147939"/>
                  </a:lnTo>
                  <a:lnTo>
                    <a:pt x="2770330" y="1156107"/>
                  </a:lnTo>
                  <a:lnTo>
                    <a:pt x="2775050" y="1160047"/>
                  </a:lnTo>
                  <a:lnTo>
                    <a:pt x="2761305" y="1169658"/>
                  </a:lnTo>
                  <a:lnTo>
                    <a:pt x="2754285" y="1174126"/>
                  </a:lnTo>
                  <a:lnTo>
                    <a:pt x="2746938" y="1177876"/>
                  </a:lnTo>
                  <a:lnTo>
                    <a:pt x="2744417" y="1178976"/>
                  </a:lnTo>
                  <a:close/>
                </a:path>
                <a:path w="4149725" h="7351395">
                  <a:moveTo>
                    <a:pt x="3635346" y="6061248"/>
                  </a:moveTo>
                  <a:lnTo>
                    <a:pt x="3626842" y="6062203"/>
                  </a:lnTo>
                  <a:lnTo>
                    <a:pt x="3621120" y="6059202"/>
                  </a:lnTo>
                  <a:lnTo>
                    <a:pt x="3615836" y="6052830"/>
                  </a:lnTo>
                  <a:lnTo>
                    <a:pt x="3610971" y="6045310"/>
                  </a:lnTo>
                  <a:lnTo>
                    <a:pt x="3606255" y="6038471"/>
                  </a:lnTo>
                  <a:lnTo>
                    <a:pt x="3610973" y="6030546"/>
                  </a:lnTo>
                  <a:lnTo>
                    <a:pt x="3615586" y="6022148"/>
                  </a:lnTo>
                  <a:lnTo>
                    <a:pt x="3620215" y="6015441"/>
                  </a:lnTo>
                  <a:lnTo>
                    <a:pt x="3624983" y="6012587"/>
                  </a:lnTo>
                  <a:lnTo>
                    <a:pt x="3639178" y="6014514"/>
                  </a:lnTo>
                  <a:lnTo>
                    <a:pt x="3650054" y="6021162"/>
                  </a:lnTo>
                  <a:lnTo>
                    <a:pt x="3656280" y="6031987"/>
                  </a:lnTo>
                  <a:lnTo>
                    <a:pt x="3656523" y="6046446"/>
                  </a:lnTo>
                  <a:lnTo>
                    <a:pt x="3652617" y="6052200"/>
                  </a:lnTo>
                  <a:lnTo>
                    <a:pt x="3644748" y="6057524"/>
                  </a:lnTo>
                  <a:lnTo>
                    <a:pt x="3635346" y="6061248"/>
                  </a:lnTo>
                  <a:close/>
                </a:path>
                <a:path w="4149725" h="7351395">
                  <a:moveTo>
                    <a:pt x="2823659" y="1610615"/>
                  </a:moveTo>
                  <a:lnTo>
                    <a:pt x="2815867" y="1606148"/>
                  </a:lnTo>
                  <a:lnTo>
                    <a:pt x="2807621" y="1601783"/>
                  </a:lnTo>
                  <a:lnTo>
                    <a:pt x="2800779" y="1597105"/>
                  </a:lnTo>
                  <a:lnTo>
                    <a:pt x="2797198" y="1591698"/>
                  </a:lnTo>
                  <a:lnTo>
                    <a:pt x="2796799" y="1577030"/>
                  </a:lnTo>
                  <a:lnTo>
                    <a:pt x="2802244" y="1566092"/>
                  </a:lnTo>
                  <a:lnTo>
                    <a:pt x="2812715" y="1559950"/>
                  </a:lnTo>
                  <a:lnTo>
                    <a:pt x="2827391" y="1559667"/>
                  </a:lnTo>
                  <a:lnTo>
                    <a:pt x="2833637" y="1563222"/>
                  </a:lnTo>
                  <a:lnTo>
                    <a:pt x="2839584" y="1570334"/>
                  </a:lnTo>
                  <a:lnTo>
                    <a:pt x="2843981" y="1578916"/>
                  </a:lnTo>
                  <a:lnTo>
                    <a:pt x="2845582" y="1586881"/>
                  </a:lnTo>
                  <a:lnTo>
                    <a:pt x="2843158" y="1592920"/>
                  </a:lnTo>
                  <a:lnTo>
                    <a:pt x="2837479" y="1598843"/>
                  </a:lnTo>
                  <a:lnTo>
                    <a:pt x="2830371" y="1604720"/>
                  </a:lnTo>
                  <a:lnTo>
                    <a:pt x="2823659" y="1610615"/>
                  </a:lnTo>
                  <a:close/>
                </a:path>
                <a:path w="4149725" h="7351395">
                  <a:moveTo>
                    <a:pt x="2688652" y="768089"/>
                  </a:moveTo>
                  <a:lnTo>
                    <a:pt x="2681340" y="762944"/>
                  </a:lnTo>
                  <a:lnTo>
                    <a:pt x="2673545" y="757858"/>
                  </a:lnTo>
                  <a:lnTo>
                    <a:pt x="2667229" y="752650"/>
                  </a:lnTo>
                  <a:lnTo>
                    <a:pt x="2664357" y="747134"/>
                  </a:lnTo>
                  <a:lnTo>
                    <a:pt x="2665650" y="732987"/>
                  </a:lnTo>
                  <a:lnTo>
                    <a:pt x="2671881" y="722532"/>
                  </a:lnTo>
                  <a:lnTo>
                    <a:pt x="2682539" y="717221"/>
                  </a:lnTo>
                  <a:lnTo>
                    <a:pt x="2697115" y="718511"/>
                  </a:lnTo>
                  <a:lnTo>
                    <a:pt x="2703427" y="722781"/>
                  </a:lnTo>
                  <a:lnTo>
                    <a:pt x="2709109" y="730322"/>
                  </a:lnTo>
                  <a:lnTo>
                    <a:pt x="2713005" y="739052"/>
                  </a:lnTo>
                  <a:lnTo>
                    <a:pt x="2713956" y="746890"/>
                  </a:lnTo>
                  <a:lnTo>
                    <a:pt x="2710808" y="752627"/>
                  </a:lnTo>
                  <a:lnTo>
                    <a:pt x="2704273" y="757893"/>
                  </a:lnTo>
                  <a:lnTo>
                    <a:pt x="2696253" y="762958"/>
                  </a:lnTo>
                  <a:lnTo>
                    <a:pt x="2688652" y="768089"/>
                  </a:lnTo>
                  <a:close/>
                </a:path>
                <a:path w="4149725" h="7351395">
                  <a:moveTo>
                    <a:pt x="2721411" y="227396"/>
                  </a:moveTo>
                  <a:lnTo>
                    <a:pt x="2713288" y="228206"/>
                  </a:lnTo>
                  <a:lnTo>
                    <a:pt x="2707824" y="225141"/>
                  </a:lnTo>
                  <a:lnTo>
                    <a:pt x="2702884" y="218899"/>
                  </a:lnTo>
                  <a:lnTo>
                    <a:pt x="2698284" y="211416"/>
                  </a:lnTo>
                  <a:lnTo>
                    <a:pt x="2693844" y="204626"/>
                  </a:lnTo>
                  <a:lnTo>
                    <a:pt x="2698369" y="197016"/>
                  </a:lnTo>
                  <a:lnTo>
                    <a:pt x="2702826" y="188954"/>
                  </a:lnTo>
                  <a:lnTo>
                    <a:pt x="2707271" y="182548"/>
                  </a:lnTo>
                  <a:lnTo>
                    <a:pt x="2711760" y="179905"/>
                  </a:lnTo>
                  <a:lnTo>
                    <a:pt x="2725377" y="182114"/>
                  </a:lnTo>
                  <a:lnTo>
                    <a:pt x="2735729" y="188787"/>
                  </a:lnTo>
                  <a:lnTo>
                    <a:pt x="2741617" y="199345"/>
                  </a:lnTo>
                  <a:lnTo>
                    <a:pt x="2741844" y="213206"/>
                  </a:lnTo>
                  <a:lnTo>
                    <a:pt x="2738075" y="218738"/>
                  </a:lnTo>
                  <a:lnTo>
                    <a:pt x="2730469" y="223854"/>
                  </a:lnTo>
                  <a:lnTo>
                    <a:pt x="2721411" y="227396"/>
                  </a:lnTo>
                  <a:close/>
                </a:path>
                <a:path w="4149725" h="7351395">
                  <a:moveTo>
                    <a:pt x="2748506" y="450556"/>
                  </a:moveTo>
                  <a:lnTo>
                    <a:pt x="2733620" y="452541"/>
                  </a:lnTo>
                  <a:lnTo>
                    <a:pt x="2721101" y="448100"/>
                  </a:lnTo>
                  <a:lnTo>
                    <a:pt x="2711230" y="438204"/>
                  </a:lnTo>
                  <a:lnTo>
                    <a:pt x="2704287" y="423822"/>
                  </a:lnTo>
                  <a:lnTo>
                    <a:pt x="2708459" y="414924"/>
                  </a:lnTo>
                  <a:lnTo>
                    <a:pt x="2712445" y="405608"/>
                  </a:lnTo>
                  <a:lnTo>
                    <a:pt x="2717040" y="397447"/>
                  </a:lnTo>
                  <a:lnTo>
                    <a:pt x="2723037" y="392013"/>
                  </a:lnTo>
                  <a:lnTo>
                    <a:pt x="2738802" y="388109"/>
                  </a:lnTo>
                  <a:lnTo>
                    <a:pt x="2750803" y="392642"/>
                  </a:lnTo>
                  <a:lnTo>
                    <a:pt x="2758954" y="403239"/>
                  </a:lnTo>
                  <a:lnTo>
                    <a:pt x="2763170" y="417524"/>
                  </a:lnTo>
                  <a:lnTo>
                    <a:pt x="2762673" y="426767"/>
                  </a:lnTo>
                  <a:lnTo>
                    <a:pt x="2759467" y="436966"/>
                  </a:lnTo>
                  <a:lnTo>
                    <a:pt x="2754446" y="445702"/>
                  </a:lnTo>
                  <a:lnTo>
                    <a:pt x="2748506" y="450556"/>
                  </a:lnTo>
                  <a:close/>
                </a:path>
                <a:path w="4149725" h="7351395">
                  <a:moveTo>
                    <a:pt x="2693030" y="18543"/>
                  </a:moveTo>
                  <a:lnTo>
                    <a:pt x="2678979" y="16521"/>
                  </a:lnTo>
                  <a:lnTo>
                    <a:pt x="2669388" y="9403"/>
                  </a:lnTo>
                  <a:lnTo>
                    <a:pt x="2665539" y="0"/>
                  </a:lnTo>
                  <a:lnTo>
                    <a:pt x="2712041" y="0"/>
                  </a:lnTo>
                  <a:lnTo>
                    <a:pt x="2710844" y="1508"/>
                  </a:lnTo>
                  <a:lnTo>
                    <a:pt x="2705010" y="9400"/>
                  </a:lnTo>
                  <a:lnTo>
                    <a:pt x="2699106" y="15758"/>
                  </a:lnTo>
                  <a:lnTo>
                    <a:pt x="2693030" y="18543"/>
                  </a:lnTo>
                  <a:close/>
                </a:path>
                <a:path w="4149725" h="7351395">
                  <a:moveTo>
                    <a:pt x="2885718" y="1274389"/>
                  </a:moveTo>
                  <a:lnTo>
                    <a:pt x="2878671" y="1268494"/>
                  </a:lnTo>
                  <a:lnTo>
                    <a:pt x="2871163" y="1262632"/>
                  </a:lnTo>
                  <a:lnTo>
                    <a:pt x="2865085" y="1256671"/>
                  </a:lnTo>
                  <a:lnTo>
                    <a:pt x="2862326" y="1250475"/>
                  </a:lnTo>
                  <a:lnTo>
                    <a:pt x="2863725" y="1236111"/>
                  </a:lnTo>
                  <a:lnTo>
                    <a:pt x="2869961" y="1225390"/>
                  </a:lnTo>
                  <a:lnTo>
                    <a:pt x="2880770" y="1220149"/>
                  </a:lnTo>
                  <a:lnTo>
                    <a:pt x="2895888" y="1222223"/>
                  </a:lnTo>
                  <a:lnTo>
                    <a:pt x="2902246" y="1226913"/>
                  </a:lnTo>
                  <a:lnTo>
                    <a:pt x="2907828" y="1234877"/>
                  </a:lnTo>
                  <a:lnTo>
                    <a:pt x="2911484" y="1243935"/>
                  </a:lnTo>
                  <a:lnTo>
                    <a:pt x="2912064" y="1251908"/>
                  </a:lnTo>
                  <a:lnTo>
                    <a:pt x="2908524" y="1258131"/>
                  </a:lnTo>
                  <a:lnTo>
                    <a:pt x="2901745" y="1263710"/>
                  </a:lnTo>
                  <a:lnTo>
                    <a:pt x="2893538" y="1269008"/>
                  </a:lnTo>
                  <a:lnTo>
                    <a:pt x="2885718" y="1274389"/>
                  </a:lnTo>
                  <a:close/>
                </a:path>
                <a:path w="4149725" h="7351395">
                  <a:moveTo>
                    <a:pt x="2971136" y="2654625"/>
                  </a:moveTo>
                  <a:lnTo>
                    <a:pt x="2965974" y="2646541"/>
                  </a:lnTo>
                  <a:lnTo>
                    <a:pt x="2960357" y="2638310"/>
                  </a:lnTo>
                  <a:lnTo>
                    <a:pt x="2956295" y="2630628"/>
                  </a:lnTo>
                  <a:lnTo>
                    <a:pt x="2955795" y="2624188"/>
                  </a:lnTo>
                  <a:lnTo>
                    <a:pt x="2960204" y="2618458"/>
                  </a:lnTo>
                  <a:lnTo>
                    <a:pt x="2967763" y="2613815"/>
                  </a:lnTo>
                  <a:lnTo>
                    <a:pt x="2976711" y="2609660"/>
                  </a:lnTo>
                  <a:lnTo>
                    <a:pt x="2985289" y="2605396"/>
                  </a:lnTo>
                  <a:lnTo>
                    <a:pt x="2996037" y="2609301"/>
                  </a:lnTo>
                  <a:lnTo>
                    <a:pt x="3002655" y="2615598"/>
                  </a:lnTo>
                  <a:lnTo>
                    <a:pt x="3004451" y="2623840"/>
                  </a:lnTo>
                  <a:lnTo>
                    <a:pt x="3000732" y="2633580"/>
                  </a:lnTo>
                  <a:lnTo>
                    <a:pt x="2994939" y="2639894"/>
                  </a:lnTo>
                  <a:lnTo>
                    <a:pt x="2987424" y="2645080"/>
                  </a:lnTo>
                  <a:lnTo>
                    <a:pt x="2979163" y="2649778"/>
                  </a:lnTo>
                  <a:lnTo>
                    <a:pt x="2971136" y="2654625"/>
                  </a:lnTo>
                  <a:close/>
                </a:path>
                <a:path w="4149725" h="7351395">
                  <a:moveTo>
                    <a:pt x="3184018" y="3895788"/>
                  </a:moveTo>
                  <a:lnTo>
                    <a:pt x="3176547" y="3891121"/>
                  </a:lnTo>
                  <a:lnTo>
                    <a:pt x="3168547" y="3886474"/>
                  </a:lnTo>
                  <a:lnTo>
                    <a:pt x="3162195" y="3881880"/>
                  </a:lnTo>
                  <a:lnTo>
                    <a:pt x="3181034" y="3847079"/>
                  </a:lnTo>
                  <a:lnTo>
                    <a:pt x="3195156" y="3846619"/>
                  </a:lnTo>
                  <a:lnTo>
                    <a:pt x="3200732" y="3850432"/>
                  </a:lnTo>
                  <a:lnTo>
                    <a:pt x="3206009" y="3858288"/>
                  </a:lnTo>
                  <a:lnTo>
                    <a:pt x="3209627" y="3867546"/>
                  </a:lnTo>
                  <a:lnTo>
                    <a:pt x="3210222" y="3875566"/>
                  </a:lnTo>
                  <a:lnTo>
                    <a:pt x="3206668" y="3881314"/>
                  </a:lnTo>
                  <a:lnTo>
                    <a:pt x="3199882" y="3886346"/>
                  </a:lnTo>
                  <a:lnTo>
                    <a:pt x="3191715" y="3891044"/>
                  </a:lnTo>
                  <a:lnTo>
                    <a:pt x="3184018" y="3895788"/>
                  </a:lnTo>
                  <a:close/>
                </a:path>
                <a:path w="4149725" h="7351395">
                  <a:moveTo>
                    <a:pt x="2860020" y="1817432"/>
                  </a:moveTo>
                  <a:lnTo>
                    <a:pt x="2847867" y="1817391"/>
                  </a:lnTo>
                  <a:lnTo>
                    <a:pt x="2836603" y="1811231"/>
                  </a:lnTo>
                  <a:lnTo>
                    <a:pt x="2826886" y="1799136"/>
                  </a:lnTo>
                  <a:lnTo>
                    <a:pt x="2828345" y="1791030"/>
                  </a:lnTo>
                  <a:lnTo>
                    <a:pt x="2829660" y="1782124"/>
                  </a:lnTo>
                  <a:lnTo>
                    <a:pt x="2831877" y="1773868"/>
                  </a:lnTo>
                  <a:lnTo>
                    <a:pt x="2836043" y="1767713"/>
                  </a:lnTo>
                  <a:lnTo>
                    <a:pt x="2848825" y="1760947"/>
                  </a:lnTo>
                  <a:lnTo>
                    <a:pt x="2861270" y="1761172"/>
                  </a:lnTo>
                  <a:lnTo>
                    <a:pt x="2872233" y="1767353"/>
                  </a:lnTo>
                  <a:lnTo>
                    <a:pt x="2880570" y="1778453"/>
                  </a:lnTo>
                  <a:lnTo>
                    <a:pt x="2882006" y="1786145"/>
                  </a:lnTo>
                  <a:lnTo>
                    <a:pt x="2880728" y="1795700"/>
                  </a:lnTo>
                  <a:lnTo>
                    <a:pt x="2877329" y="1804810"/>
                  </a:lnTo>
                  <a:lnTo>
                    <a:pt x="2872403" y="1811170"/>
                  </a:lnTo>
                  <a:lnTo>
                    <a:pt x="2860020" y="1817432"/>
                  </a:lnTo>
                  <a:close/>
                </a:path>
                <a:path w="4149725" h="7351395">
                  <a:moveTo>
                    <a:pt x="3148976" y="3686056"/>
                  </a:moveTo>
                  <a:lnTo>
                    <a:pt x="3140905" y="3687019"/>
                  </a:lnTo>
                  <a:lnTo>
                    <a:pt x="3135217" y="3683996"/>
                  </a:lnTo>
                  <a:lnTo>
                    <a:pt x="3129915" y="3677613"/>
                  </a:lnTo>
                  <a:lnTo>
                    <a:pt x="3124778" y="3669758"/>
                  </a:lnTo>
                  <a:lnTo>
                    <a:pt x="3119587" y="3662324"/>
                  </a:lnTo>
                  <a:lnTo>
                    <a:pt x="3124883" y="3654997"/>
                  </a:lnTo>
                  <a:lnTo>
                    <a:pt x="3130118" y="3647186"/>
                  </a:lnTo>
                  <a:lnTo>
                    <a:pt x="3135490" y="3640836"/>
                  </a:lnTo>
                  <a:lnTo>
                    <a:pt x="3141194" y="3637894"/>
                  </a:lnTo>
                  <a:lnTo>
                    <a:pt x="3155340" y="3639122"/>
                  </a:lnTo>
                  <a:lnTo>
                    <a:pt x="3165690" y="3645441"/>
                  </a:lnTo>
                  <a:lnTo>
                    <a:pt x="3170927" y="3656165"/>
                  </a:lnTo>
                  <a:lnTo>
                    <a:pt x="3169737" y="3670609"/>
                  </a:lnTo>
                  <a:lnTo>
                    <a:pt x="3165488" y="3676773"/>
                  </a:lnTo>
                  <a:lnTo>
                    <a:pt x="3157869" y="3682281"/>
                  </a:lnTo>
                  <a:lnTo>
                    <a:pt x="3148976" y="3686056"/>
                  </a:lnTo>
                  <a:close/>
                </a:path>
                <a:path w="4149725" h="7351395">
                  <a:moveTo>
                    <a:pt x="2628346" y="356258"/>
                  </a:moveTo>
                  <a:lnTo>
                    <a:pt x="2614297" y="354826"/>
                  </a:lnTo>
                  <a:lnTo>
                    <a:pt x="2604082" y="348370"/>
                  </a:lnTo>
                  <a:lnTo>
                    <a:pt x="2598956" y="337613"/>
                  </a:lnTo>
                  <a:lnTo>
                    <a:pt x="2600176" y="323279"/>
                  </a:lnTo>
                  <a:lnTo>
                    <a:pt x="2604423" y="317233"/>
                  </a:lnTo>
                  <a:lnTo>
                    <a:pt x="2612074" y="311834"/>
                  </a:lnTo>
                  <a:lnTo>
                    <a:pt x="2620962" y="308182"/>
                  </a:lnTo>
                  <a:lnTo>
                    <a:pt x="2628922" y="307379"/>
                  </a:lnTo>
                  <a:lnTo>
                    <a:pt x="2634729" y="310525"/>
                  </a:lnTo>
                  <a:lnTo>
                    <a:pt x="2640101" y="317014"/>
                  </a:lnTo>
                  <a:lnTo>
                    <a:pt x="2645151" y="324769"/>
                  </a:lnTo>
                  <a:lnTo>
                    <a:pt x="2650300" y="332188"/>
                  </a:lnTo>
                  <a:lnTo>
                    <a:pt x="2644910" y="339431"/>
                  </a:lnTo>
                  <a:lnTo>
                    <a:pt x="2639565" y="347152"/>
                  </a:lnTo>
                  <a:lnTo>
                    <a:pt x="2634098" y="353408"/>
                  </a:lnTo>
                  <a:lnTo>
                    <a:pt x="2628346" y="356258"/>
                  </a:lnTo>
                  <a:close/>
                </a:path>
                <a:path w="4149725" h="7351395">
                  <a:moveTo>
                    <a:pt x="2725964" y="969195"/>
                  </a:moveTo>
                  <a:lnTo>
                    <a:pt x="2711588" y="967854"/>
                  </a:lnTo>
                  <a:lnTo>
                    <a:pt x="2700859" y="961662"/>
                  </a:lnTo>
                  <a:lnTo>
                    <a:pt x="2695573" y="950888"/>
                  </a:lnTo>
                  <a:lnTo>
                    <a:pt x="2697522" y="935803"/>
                  </a:lnTo>
                  <a:lnTo>
                    <a:pt x="2702176" y="929438"/>
                  </a:lnTo>
                  <a:lnTo>
                    <a:pt x="2710098" y="923822"/>
                  </a:lnTo>
                  <a:lnTo>
                    <a:pt x="2719118" y="920108"/>
                  </a:lnTo>
                  <a:lnTo>
                    <a:pt x="2727067" y="919446"/>
                  </a:lnTo>
                  <a:lnTo>
                    <a:pt x="2733218" y="922929"/>
                  </a:lnTo>
                  <a:lnTo>
                    <a:pt x="2738766" y="929679"/>
                  </a:lnTo>
                  <a:lnTo>
                    <a:pt x="2744050" y="937860"/>
                  </a:lnTo>
                  <a:lnTo>
                    <a:pt x="2749406" y="945637"/>
                  </a:lnTo>
                  <a:lnTo>
                    <a:pt x="2743639" y="952729"/>
                  </a:lnTo>
                  <a:lnTo>
                    <a:pt x="2737902" y="960287"/>
                  </a:lnTo>
                  <a:lnTo>
                    <a:pt x="2732057" y="966409"/>
                  </a:lnTo>
                  <a:lnTo>
                    <a:pt x="2725964" y="969195"/>
                  </a:lnTo>
                  <a:close/>
                </a:path>
                <a:path w="4149725" h="7351395">
                  <a:moveTo>
                    <a:pt x="3114233" y="3483747"/>
                  </a:moveTo>
                  <a:lnTo>
                    <a:pt x="3107048" y="3478313"/>
                  </a:lnTo>
                  <a:lnTo>
                    <a:pt x="3099383" y="3472911"/>
                  </a:lnTo>
                  <a:lnTo>
                    <a:pt x="3093166" y="3467383"/>
                  </a:lnTo>
                  <a:lnTo>
                    <a:pt x="3090327" y="3461570"/>
                  </a:lnTo>
                  <a:lnTo>
                    <a:pt x="3091743" y="3447440"/>
                  </a:lnTo>
                  <a:lnTo>
                    <a:pt x="3098162" y="3437168"/>
                  </a:lnTo>
                  <a:lnTo>
                    <a:pt x="3108942" y="3432114"/>
                  </a:lnTo>
                  <a:lnTo>
                    <a:pt x="3123441" y="3433637"/>
                  </a:lnTo>
                  <a:lnTo>
                    <a:pt x="3129657" y="3438002"/>
                  </a:lnTo>
                  <a:lnTo>
                    <a:pt x="3135178" y="3445660"/>
                  </a:lnTo>
                  <a:lnTo>
                    <a:pt x="3138879" y="3454489"/>
                  </a:lnTo>
                  <a:lnTo>
                    <a:pt x="3139633" y="3462366"/>
                  </a:lnTo>
                  <a:lnTo>
                    <a:pt x="3136367" y="3468218"/>
                  </a:lnTo>
                  <a:lnTo>
                    <a:pt x="3129820" y="3473535"/>
                  </a:lnTo>
                  <a:lnTo>
                    <a:pt x="3121830" y="3478614"/>
                  </a:lnTo>
                  <a:lnTo>
                    <a:pt x="3114233" y="3483747"/>
                  </a:lnTo>
                  <a:close/>
                </a:path>
                <a:path w="4149725" h="7351395">
                  <a:moveTo>
                    <a:pt x="3082798" y="3277075"/>
                  </a:moveTo>
                  <a:lnTo>
                    <a:pt x="3075321" y="3277466"/>
                  </a:lnTo>
                  <a:lnTo>
                    <a:pt x="3069396" y="3273689"/>
                  </a:lnTo>
                  <a:lnTo>
                    <a:pt x="3064265" y="3266775"/>
                  </a:lnTo>
                  <a:lnTo>
                    <a:pt x="3059482" y="3258471"/>
                  </a:lnTo>
                  <a:lnTo>
                    <a:pt x="3054604" y="3250523"/>
                  </a:lnTo>
                  <a:lnTo>
                    <a:pt x="3060428" y="3243781"/>
                  </a:lnTo>
                  <a:lnTo>
                    <a:pt x="3066240" y="3236583"/>
                  </a:lnTo>
                  <a:lnTo>
                    <a:pt x="3072096" y="3230807"/>
                  </a:lnTo>
                  <a:lnTo>
                    <a:pt x="3078053" y="3228331"/>
                  </a:lnTo>
                  <a:lnTo>
                    <a:pt x="3091824" y="3230288"/>
                  </a:lnTo>
                  <a:lnTo>
                    <a:pt x="3101797" y="3236860"/>
                  </a:lnTo>
                  <a:lnTo>
                    <a:pt x="3106404" y="3247558"/>
                  </a:lnTo>
                  <a:lnTo>
                    <a:pt x="3104078" y="3261896"/>
                  </a:lnTo>
                  <a:lnTo>
                    <a:pt x="3099358" y="3268120"/>
                  </a:lnTo>
                  <a:lnTo>
                    <a:pt x="3091537" y="3273570"/>
                  </a:lnTo>
                  <a:lnTo>
                    <a:pt x="3082798" y="3277075"/>
                  </a:lnTo>
                  <a:close/>
                </a:path>
                <a:path w="4149725" h="7351395">
                  <a:moveTo>
                    <a:pt x="2886689" y="2020528"/>
                  </a:moveTo>
                  <a:lnTo>
                    <a:pt x="2879077" y="2015081"/>
                  </a:lnTo>
                  <a:lnTo>
                    <a:pt x="2870957" y="2009686"/>
                  </a:lnTo>
                  <a:lnTo>
                    <a:pt x="2864361" y="2004153"/>
                  </a:lnTo>
                  <a:lnTo>
                    <a:pt x="2861323" y="1998291"/>
                  </a:lnTo>
                  <a:lnTo>
                    <a:pt x="2862638" y="1983581"/>
                  </a:lnTo>
                  <a:lnTo>
                    <a:pt x="2869203" y="1972784"/>
                  </a:lnTo>
                  <a:lnTo>
                    <a:pt x="2880328" y="1967347"/>
                  </a:lnTo>
                  <a:lnTo>
                    <a:pt x="2895422" y="1968676"/>
                  </a:lnTo>
                  <a:lnTo>
                    <a:pt x="2901927" y="1973114"/>
                  </a:lnTo>
                  <a:lnTo>
                    <a:pt x="2907756" y="1981004"/>
                  </a:lnTo>
                  <a:lnTo>
                    <a:pt x="2911742" y="1990176"/>
                  </a:lnTo>
                  <a:lnTo>
                    <a:pt x="2912728" y="1998468"/>
                  </a:lnTo>
                  <a:lnTo>
                    <a:pt x="2909536" y="2004381"/>
                  </a:lnTo>
                  <a:lnTo>
                    <a:pt x="2902811" y="2009865"/>
                  </a:lnTo>
                  <a:lnTo>
                    <a:pt x="2894535" y="2015166"/>
                  </a:lnTo>
                  <a:lnTo>
                    <a:pt x="2886689" y="2020528"/>
                  </a:lnTo>
                  <a:close/>
                </a:path>
                <a:path w="4149725" h="7351395">
                  <a:moveTo>
                    <a:pt x="2775453" y="637095"/>
                  </a:moveTo>
                  <a:lnTo>
                    <a:pt x="2768924" y="627434"/>
                  </a:lnTo>
                  <a:lnTo>
                    <a:pt x="2764609" y="622644"/>
                  </a:lnTo>
                  <a:lnTo>
                    <a:pt x="2768368" y="612623"/>
                  </a:lnTo>
                  <a:lnTo>
                    <a:pt x="2774424" y="606106"/>
                  </a:lnTo>
                  <a:lnTo>
                    <a:pt x="2782688" y="603365"/>
                  </a:lnTo>
                  <a:lnTo>
                    <a:pt x="2793072" y="604676"/>
                  </a:lnTo>
                  <a:lnTo>
                    <a:pt x="2798508" y="606308"/>
                  </a:lnTo>
                  <a:lnTo>
                    <a:pt x="2802324" y="613206"/>
                  </a:lnTo>
                  <a:lnTo>
                    <a:pt x="2806844" y="617715"/>
                  </a:lnTo>
                  <a:lnTo>
                    <a:pt x="2792236" y="627571"/>
                  </a:lnTo>
                  <a:lnTo>
                    <a:pt x="2784805" y="632222"/>
                  </a:lnTo>
                  <a:lnTo>
                    <a:pt x="2777109" y="636297"/>
                  </a:lnTo>
                  <a:lnTo>
                    <a:pt x="2775453" y="637095"/>
                  </a:lnTo>
                  <a:close/>
                </a:path>
                <a:path w="4149725" h="7351395">
                  <a:moveTo>
                    <a:pt x="3055102" y="3067258"/>
                  </a:moveTo>
                  <a:lnTo>
                    <a:pt x="3040738" y="3064898"/>
                  </a:lnTo>
                  <a:lnTo>
                    <a:pt x="3029373" y="3059046"/>
                  </a:lnTo>
                  <a:lnTo>
                    <a:pt x="3022194" y="3049322"/>
                  </a:lnTo>
                  <a:lnTo>
                    <a:pt x="3020388" y="3035346"/>
                  </a:lnTo>
                  <a:lnTo>
                    <a:pt x="3023026" y="3028601"/>
                  </a:lnTo>
                  <a:lnTo>
                    <a:pt x="3028898" y="3021690"/>
                  </a:lnTo>
                  <a:lnTo>
                    <a:pt x="3036324" y="3016119"/>
                  </a:lnTo>
                  <a:lnTo>
                    <a:pt x="3043626" y="3013394"/>
                  </a:lnTo>
                  <a:lnTo>
                    <a:pt x="3057638" y="3013795"/>
                  </a:lnTo>
                  <a:lnTo>
                    <a:pt x="3069141" y="3018756"/>
                  </a:lnTo>
                  <a:lnTo>
                    <a:pt x="3076253" y="3028608"/>
                  </a:lnTo>
                  <a:lnTo>
                    <a:pt x="3077091" y="3043679"/>
                  </a:lnTo>
                  <a:lnTo>
                    <a:pt x="3074111" y="3050006"/>
                  </a:lnTo>
                  <a:lnTo>
                    <a:pt x="3068414" y="3055882"/>
                  </a:lnTo>
                  <a:lnTo>
                    <a:pt x="3061448" y="3061648"/>
                  </a:lnTo>
                  <a:lnTo>
                    <a:pt x="3055102" y="3067258"/>
                  </a:lnTo>
                  <a:close/>
                </a:path>
                <a:path w="4149725" h="7351395">
                  <a:moveTo>
                    <a:pt x="2917004" y="2225631"/>
                  </a:moveTo>
                  <a:lnTo>
                    <a:pt x="2912343" y="2224706"/>
                  </a:lnTo>
                  <a:lnTo>
                    <a:pt x="2908488" y="2223903"/>
                  </a:lnTo>
                  <a:lnTo>
                    <a:pt x="2905745" y="2218038"/>
                  </a:lnTo>
                  <a:lnTo>
                    <a:pt x="2902482" y="2214408"/>
                  </a:lnTo>
                  <a:lnTo>
                    <a:pt x="2906424" y="2211014"/>
                  </a:lnTo>
                  <a:lnTo>
                    <a:pt x="2910135" y="2205089"/>
                  </a:lnTo>
                  <a:lnTo>
                    <a:pt x="2914379" y="2204672"/>
                  </a:lnTo>
                  <a:lnTo>
                    <a:pt x="2923925" y="2204986"/>
                  </a:lnTo>
                  <a:lnTo>
                    <a:pt x="2929440" y="2208009"/>
                  </a:lnTo>
                  <a:lnTo>
                    <a:pt x="2930647" y="2213331"/>
                  </a:lnTo>
                  <a:lnTo>
                    <a:pt x="2927268" y="2220542"/>
                  </a:lnTo>
                  <a:lnTo>
                    <a:pt x="2924820" y="2223949"/>
                  </a:lnTo>
                  <a:lnTo>
                    <a:pt x="2917004" y="2225631"/>
                  </a:lnTo>
                  <a:close/>
                </a:path>
                <a:path w="4149725" h="7351395">
                  <a:moveTo>
                    <a:pt x="2957253" y="400294"/>
                  </a:moveTo>
                  <a:lnTo>
                    <a:pt x="2949133" y="400690"/>
                  </a:lnTo>
                  <a:lnTo>
                    <a:pt x="2943561" y="397330"/>
                  </a:lnTo>
                  <a:lnTo>
                    <a:pt x="2938597" y="390746"/>
                  </a:lnTo>
                  <a:lnTo>
                    <a:pt x="2933902" y="382753"/>
                  </a:lnTo>
                  <a:lnTo>
                    <a:pt x="2929135" y="375167"/>
                  </a:lnTo>
                  <a:lnTo>
                    <a:pt x="2934637" y="368729"/>
                  </a:lnTo>
                  <a:lnTo>
                    <a:pt x="2940141" y="361833"/>
                  </a:lnTo>
                  <a:lnTo>
                    <a:pt x="2945627" y="356353"/>
                  </a:lnTo>
                  <a:lnTo>
                    <a:pt x="2951073" y="354164"/>
                  </a:lnTo>
                  <a:lnTo>
                    <a:pt x="2964150" y="356427"/>
                  </a:lnTo>
                  <a:lnTo>
                    <a:pt x="2974330" y="362733"/>
                  </a:lnTo>
                  <a:lnTo>
                    <a:pt x="2979793" y="372885"/>
                  </a:lnTo>
                  <a:lnTo>
                    <a:pt x="2978716" y="386688"/>
                  </a:lnTo>
                  <a:lnTo>
                    <a:pt x="2974354" y="392318"/>
                  </a:lnTo>
                  <a:lnTo>
                    <a:pt x="2966430" y="397179"/>
                  </a:lnTo>
                  <a:lnTo>
                    <a:pt x="2957253" y="400294"/>
                  </a:lnTo>
                  <a:close/>
                </a:path>
                <a:path w="4149725" h="7351395">
                  <a:moveTo>
                    <a:pt x="3500713" y="5233788"/>
                  </a:moveTo>
                  <a:lnTo>
                    <a:pt x="3494602" y="5233614"/>
                  </a:lnTo>
                  <a:lnTo>
                    <a:pt x="3489184" y="5228759"/>
                  </a:lnTo>
                  <a:lnTo>
                    <a:pt x="3485017" y="5221409"/>
                  </a:lnTo>
                  <a:lnTo>
                    <a:pt x="3481414" y="5212946"/>
                  </a:lnTo>
                  <a:lnTo>
                    <a:pt x="3477685" y="5204750"/>
                  </a:lnTo>
                  <a:lnTo>
                    <a:pt x="3484021" y="5198791"/>
                  </a:lnTo>
                  <a:lnTo>
                    <a:pt x="3490436" y="5192348"/>
                  </a:lnTo>
                  <a:lnTo>
                    <a:pt x="3496701" y="5187322"/>
                  </a:lnTo>
                  <a:lnTo>
                    <a:pt x="3502938" y="5185339"/>
                  </a:lnTo>
                  <a:lnTo>
                    <a:pt x="3516497" y="5188259"/>
                  </a:lnTo>
                  <a:lnTo>
                    <a:pt x="3524763" y="5195604"/>
                  </a:lnTo>
                  <a:lnTo>
                    <a:pt x="3526948" y="5206419"/>
                  </a:lnTo>
                  <a:lnTo>
                    <a:pt x="3522259" y="5219749"/>
                  </a:lnTo>
                  <a:lnTo>
                    <a:pt x="3516779" y="5225673"/>
                  </a:lnTo>
                  <a:lnTo>
                    <a:pt x="3508851" y="5230747"/>
                  </a:lnTo>
                  <a:lnTo>
                    <a:pt x="3500713" y="5233788"/>
                  </a:lnTo>
                  <a:close/>
                </a:path>
                <a:path w="4149725" h="7351395">
                  <a:moveTo>
                    <a:pt x="3333768" y="4191617"/>
                  </a:moveTo>
                  <a:lnTo>
                    <a:pt x="3328890" y="4184499"/>
                  </a:lnTo>
                  <a:lnTo>
                    <a:pt x="3323975" y="4177395"/>
                  </a:lnTo>
                  <a:lnTo>
                    <a:pt x="3319410" y="4170142"/>
                  </a:lnTo>
                  <a:lnTo>
                    <a:pt x="3315581" y="4162580"/>
                  </a:lnTo>
                  <a:lnTo>
                    <a:pt x="3314468" y="4159980"/>
                  </a:lnTo>
                  <a:lnTo>
                    <a:pt x="3322823" y="4153284"/>
                  </a:lnTo>
                  <a:lnTo>
                    <a:pt x="3326873" y="4148466"/>
                  </a:lnTo>
                  <a:lnTo>
                    <a:pt x="3336682" y="4162593"/>
                  </a:lnTo>
                  <a:lnTo>
                    <a:pt x="3341236" y="4169824"/>
                  </a:lnTo>
                  <a:lnTo>
                    <a:pt x="3345042" y="4177382"/>
                  </a:lnTo>
                  <a:lnTo>
                    <a:pt x="3346167" y="4180063"/>
                  </a:lnTo>
                  <a:lnTo>
                    <a:pt x="3337772" y="4186765"/>
                  </a:lnTo>
                  <a:lnTo>
                    <a:pt x="3333768" y="4191617"/>
                  </a:lnTo>
                  <a:close/>
                </a:path>
                <a:path w="4149725" h="7351395">
                  <a:moveTo>
                    <a:pt x="3309753" y="3985110"/>
                  </a:moveTo>
                  <a:lnTo>
                    <a:pt x="3300796" y="3985854"/>
                  </a:lnTo>
                  <a:lnTo>
                    <a:pt x="3292260" y="3981220"/>
                  </a:lnTo>
                  <a:lnTo>
                    <a:pt x="3284818" y="3971794"/>
                  </a:lnTo>
                  <a:lnTo>
                    <a:pt x="3286414" y="3961898"/>
                  </a:lnTo>
                  <a:lnTo>
                    <a:pt x="3287765" y="3951659"/>
                  </a:lnTo>
                  <a:lnTo>
                    <a:pt x="3290025" y="3942706"/>
                  </a:lnTo>
                  <a:lnTo>
                    <a:pt x="3294347" y="3936669"/>
                  </a:lnTo>
                  <a:lnTo>
                    <a:pt x="3301110" y="3935155"/>
                  </a:lnTo>
                  <a:lnTo>
                    <a:pt x="3310096" y="3936792"/>
                  </a:lnTo>
                  <a:lnTo>
                    <a:pt x="3320051" y="3939806"/>
                  </a:lnTo>
                  <a:lnTo>
                    <a:pt x="3329723" y="3942425"/>
                  </a:lnTo>
                  <a:lnTo>
                    <a:pt x="3327554" y="3951937"/>
                  </a:lnTo>
                  <a:lnTo>
                    <a:pt x="3325608" y="3961652"/>
                  </a:lnTo>
                  <a:lnTo>
                    <a:pt x="3322904" y="3970747"/>
                  </a:lnTo>
                  <a:lnTo>
                    <a:pt x="3318463" y="3978402"/>
                  </a:lnTo>
                  <a:lnTo>
                    <a:pt x="3309753" y="3985110"/>
                  </a:lnTo>
                  <a:close/>
                </a:path>
                <a:path w="4149725" h="7351395">
                  <a:moveTo>
                    <a:pt x="3365097" y="4396313"/>
                  </a:moveTo>
                  <a:lnTo>
                    <a:pt x="3356265" y="4381816"/>
                  </a:lnTo>
                  <a:lnTo>
                    <a:pt x="3347495" y="4367308"/>
                  </a:lnTo>
                  <a:lnTo>
                    <a:pt x="3351723" y="4362834"/>
                  </a:lnTo>
                  <a:lnTo>
                    <a:pt x="3360206" y="4354048"/>
                  </a:lnTo>
                  <a:lnTo>
                    <a:pt x="3364765" y="4361191"/>
                  </a:lnTo>
                  <a:lnTo>
                    <a:pt x="3369349" y="4368321"/>
                  </a:lnTo>
                  <a:lnTo>
                    <a:pt x="3373589" y="4375584"/>
                  </a:lnTo>
                  <a:lnTo>
                    <a:pt x="3377114" y="4383121"/>
                  </a:lnTo>
                  <a:lnTo>
                    <a:pt x="3378074" y="4385538"/>
                  </a:lnTo>
                  <a:lnTo>
                    <a:pt x="3369360" y="4391792"/>
                  </a:lnTo>
                  <a:lnTo>
                    <a:pt x="3365097" y="4396313"/>
                  </a:lnTo>
                  <a:close/>
                </a:path>
                <a:path w="4149725" h="7351395">
                  <a:moveTo>
                    <a:pt x="3473294" y="5031084"/>
                  </a:moveTo>
                  <a:lnTo>
                    <a:pt x="3463754" y="5031421"/>
                  </a:lnTo>
                  <a:lnTo>
                    <a:pt x="3455440" y="5026642"/>
                  </a:lnTo>
                  <a:lnTo>
                    <a:pt x="3450028" y="5017122"/>
                  </a:lnTo>
                  <a:lnTo>
                    <a:pt x="3449146" y="5007989"/>
                  </a:lnTo>
                  <a:lnTo>
                    <a:pt x="3450625" y="4997619"/>
                  </a:lnTo>
                  <a:lnTo>
                    <a:pt x="3453973" y="4988564"/>
                  </a:lnTo>
                  <a:lnTo>
                    <a:pt x="3458696" y="4983374"/>
                  </a:lnTo>
                  <a:lnTo>
                    <a:pt x="3466557" y="4982249"/>
                  </a:lnTo>
                  <a:lnTo>
                    <a:pt x="3475779" y="4984110"/>
                  </a:lnTo>
                  <a:lnTo>
                    <a:pt x="3485614" y="4987304"/>
                  </a:lnTo>
                  <a:lnTo>
                    <a:pt x="3495314" y="4990178"/>
                  </a:lnTo>
                  <a:lnTo>
                    <a:pt x="3492695" y="4999533"/>
                  </a:lnTo>
                  <a:lnTo>
                    <a:pt x="3490290" y="5009091"/>
                  </a:lnTo>
                  <a:lnTo>
                    <a:pt x="3487163" y="5017963"/>
                  </a:lnTo>
                  <a:lnTo>
                    <a:pt x="3482380" y="5025258"/>
                  </a:lnTo>
                  <a:lnTo>
                    <a:pt x="3473294" y="5031084"/>
                  </a:lnTo>
                  <a:close/>
                </a:path>
                <a:path w="4149725" h="7351395">
                  <a:moveTo>
                    <a:pt x="3448180" y="4806227"/>
                  </a:moveTo>
                  <a:lnTo>
                    <a:pt x="3439987" y="4806286"/>
                  </a:lnTo>
                  <a:lnTo>
                    <a:pt x="3431229" y="4803886"/>
                  </a:lnTo>
                  <a:lnTo>
                    <a:pt x="3422227" y="4800421"/>
                  </a:lnTo>
                  <a:lnTo>
                    <a:pt x="3413299" y="4797287"/>
                  </a:lnTo>
                  <a:lnTo>
                    <a:pt x="3424202" y="4761407"/>
                  </a:lnTo>
                  <a:lnTo>
                    <a:pt x="3459376" y="4774857"/>
                  </a:lnTo>
                  <a:lnTo>
                    <a:pt x="3462972" y="4785123"/>
                  </a:lnTo>
                  <a:lnTo>
                    <a:pt x="3462450" y="4794416"/>
                  </a:lnTo>
                  <a:lnTo>
                    <a:pt x="3457592" y="4801772"/>
                  </a:lnTo>
                  <a:lnTo>
                    <a:pt x="3448180" y="4806227"/>
                  </a:lnTo>
                  <a:close/>
                </a:path>
                <a:path w="4149725" h="7351395">
                  <a:moveTo>
                    <a:pt x="3392722" y="4601962"/>
                  </a:moveTo>
                  <a:lnTo>
                    <a:pt x="3385928" y="4594579"/>
                  </a:lnTo>
                  <a:lnTo>
                    <a:pt x="3380638" y="4591226"/>
                  </a:lnTo>
                  <a:lnTo>
                    <a:pt x="3391521" y="4559450"/>
                  </a:lnTo>
                  <a:lnTo>
                    <a:pt x="3396623" y="4562916"/>
                  </a:lnTo>
                  <a:lnTo>
                    <a:pt x="3403498" y="4565274"/>
                  </a:lnTo>
                  <a:lnTo>
                    <a:pt x="3406440" y="4570032"/>
                  </a:lnTo>
                  <a:lnTo>
                    <a:pt x="3410317" y="4579568"/>
                  </a:lnTo>
                  <a:lnTo>
                    <a:pt x="3409838" y="4588156"/>
                  </a:lnTo>
                  <a:lnTo>
                    <a:pt x="3405090" y="4595334"/>
                  </a:lnTo>
                  <a:lnTo>
                    <a:pt x="3396160" y="4600636"/>
                  </a:lnTo>
                  <a:lnTo>
                    <a:pt x="3392722" y="4601962"/>
                  </a:lnTo>
                  <a:close/>
                </a:path>
                <a:path w="4149725" h="7351395">
                  <a:moveTo>
                    <a:pt x="3221656" y="3350304"/>
                  </a:moveTo>
                  <a:lnTo>
                    <a:pt x="3211865" y="3348471"/>
                  </a:lnTo>
                  <a:lnTo>
                    <a:pt x="3201644" y="3346868"/>
                  </a:lnTo>
                  <a:lnTo>
                    <a:pt x="3192912" y="3344458"/>
                  </a:lnTo>
                  <a:lnTo>
                    <a:pt x="3187587" y="3340200"/>
                  </a:lnTo>
                  <a:lnTo>
                    <a:pt x="3186346" y="3332847"/>
                  </a:lnTo>
                  <a:lnTo>
                    <a:pt x="3188204" y="3323832"/>
                  </a:lnTo>
                  <a:lnTo>
                    <a:pt x="3191431" y="3314081"/>
                  </a:lnTo>
                  <a:lnTo>
                    <a:pt x="3194295" y="3304523"/>
                  </a:lnTo>
                  <a:lnTo>
                    <a:pt x="3203569" y="3307060"/>
                  </a:lnTo>
                  <a:lnTo>
                    <a:pt x="3213049" y="3309378"/>
                  </a:lnTo>
                  <a:lnTo>
                    <a:pt x="3221879" y="3312403"/>
                  </a:lnTo>
                  <a:lnTo>
                    <a:pt x="3229202" y="3317063"/>
                  </a:lnTo>
                  <a:lnTo>
                    <a:pt x="3235206" y="3325702"/>
                  </a:lnTo>
                  <a:lnTo>
                    <a:pt x="3235543" y="3334566"/>
                  </a:lnTo>
                  <a:lnTo>
                    <a:pt x="3230823" y="3342989"/>
                  </a:lnTo>
                  <a:lnTo>
                    <a:pt x="3221656" y="3350304"/>
                  </a:lnTo>
                  <a:close/>
                </a:path>
                <a:path w="4149725" h="7351395">
                  <a:moveTo>
                    <a:pt x="3561690" y="5649061"/>
                  </a:moveTo>
                  <a:lnTo>
                    <a:pt x="3552587" y="5634844"/>
                  </a:lnTo>
                  <a:lnTo>
                    <a:pt x="3548390" y="5627606"/>
                  </a:lnTo>
                  <a:lnTo>
                    <a:pt x="3544922" y="5620091"/>
                  </a:lnTo>
                  <a:lnTo>
                    <a:pt x="3543944" y="5617552"/>
                  </a:lnTo>
                  <a:lnTo>
                    <a:pt x="3552571" y="5611270"/>
                  </a:lnTo>
                  <a:lnTo>
                    <a:pt x="3556833" y="5606749"/>
                  </a:lnTo>
                  <a:lnTo>
                    <a:pt x="3561457" y="5613943"/>
                  </a:lnTo>
                  <a:lnTo>
                    <a:pt x="3566107" y="5621126"/>
                  </a:lnTo>
                  <a:lnTo>
                    <a:pt x="3570427" y="5628437"/>
                  </a:lnTo>
                  <a:lnTo>
                    <a:pt x="3574063" y="5636020"/>
                  </a:lnTo>
                  <a:lnTo>
                    <a:pt x="3575003" y="5638316"/>
                  </a:lnTo>
                  <a:lnTo>
                    <a:pt x="3566087" y="5644602"/>
                  </a:lnTo>
                  <a:lnTo>
                    <a:pt x="3561690" y="5649061"/>
                  </a:lnTo>
                  <a:close/>
                </a:path>
                <a:path w="4149725" h="7351395">
                  <a:moveTo>
                    <a:pt x="3614476" y="5857825"/>
                  </a:moveTo>
                  <a:lnTo>
                    <a:pt x="3599480" y="5860074"/>
                  </a:lnTo>
                  <a:lnTo>
                    <a:pt x="3593323" y="5857721"/>
                  </a:lnTo>
                  <a:lnTo>
                    <a:pt x="3587084" y="5851742"/>
                  </a:lnTo>
                  <a:lnTo>
                    <a:pt x="3580810" y="5844208"/>
                  </a:lnTo>
                  <a:lnTo>
                    <a:pt x="3574551" y="5837188"/>
                  </a:lnTo>
                  <a:lnTo>
                    <a:pt x="3578912" y="5828741"/>
                  </a:lnTo>
                  <a:lnTo>
                    <a:pt x="3583190" y="5819794"/>
                  </a:lnTo>
                  <a:lnTo>
                    <a:pt x="3587720" y="5812501"/>
                  </a:lnTo>
                  <a:lnTo>
                    <a:pt x="3592836" y="5809014"/>
                  </a:lnTo>
                  <a:lnTo>
                    <a:pt x="3601585" y="5809381"/>
                  </a:lnTo>
                  <a:lnTo>
                    <a:pt x="3611185" y="5812378"/>
                  </a:lnTo>
                  <a:lnTo>
                    <a:pt x="3619793" y="5817318"/>
                  </a:lnTo>
                  <a:lnTo>
                    <a:pt x="3625564" y="5823511"/>
                  </a:lnTo>
                  <a:lnTo>
                    <a:pt x="3630647" y="5840105"/>
                  </a:lnTo>
                  <a:lnTo>
                    <a:pt x="3625908" y="5851356"/>
                  </a:lnTo>
                  <a:lnTo>
                    <a:pt x="3614476" y="5857825"/>
                  </a:lnTo>
                  <a:close/>
                </a:path>
                <a:path w="4149725" h="7351395">
                  <a:moveTo>
                    <a:pt x="3167694" y="3142366"/>
                  </a:moveTo>
                  <a:lnTo>
                    <a:pt x="3161509" y="3132527"/>
                  </a:lnTo>
                  <a:lnTo>
                    <a:pt x="3157291" y="3127556"/>
                  </a:lnTo>
                  <a:lnTo>
                    <a:pt x="3161604" y="3117354"/>
                  </a:lnTo>
                  <a:lnTo>
                    <a:pt x="3168068" y="3110950"/>
                  </a:lnTo>
                  <a:lnTo>
                    <a:pt x="3176606" y="3108585"/>
                  </a:lnTo>
                  <a:lnTo>
                    <a:pt x="3187104" y="3110536"/>
                  </a:lnTo>
                  <a:lnTo>
                    <a:pt x="3192472" y="3112519"/>
                  </a:lnTo>
                  <a:lnTo>
                    <a:pt x="3196015" y="3119534"/>
                  </a:lnTo>
                  <a:lnTo>
                    <a:pt x="3200364" y="3124277"/>
                  </a:lnTo>
                  <a:lnTo>
                    <a:pt x="3185226" y="3133590"/>
                  </a:lnTo>
                  <a:lnTo>
                    <a:pt x="3177538" y="3137923"/>
                  </a:lnTo>
                  <a:lnTo>
                    <a:pt x="3169606" y="3141611"/>
                  </a:lnTo>
                  <a:lnTo>
                    <a:pt x="3167694" y="3142366"/>
                  </a:lnTo>
                  <a:close/>
                </a:path>
                <a:path w="4149725" h="7351395">
                  <a:moveTo>
                    <a:pt x="3525836" y="5441141"/>
                  </a:moveTo>
                  <a:lnTo>
                    <a:pt x="3510583" y="5409945"/>
                  </a:lnTo>
                  <a:lnTo>
                    <a:pt x="3516838" y="5403680"/>
                  </a:lnTo>
                  <a:lnTo>
                    <a:pt x="3523121" y="5396930"/>
                  </a:lnTo>
                  <a:lnTo>
                    <a:pt x="3529340" y="5391603"/>
                  </a:lnTo>
                  <a:lnTo>
                    <a:pt x="3535402" y="5389608"/>
                  </a:lnTo>
                  <a:lnTo>
                    <a:pt x="3549097" y="5393098"/>
                  </a:lnTo>
                  <a:lnTo>
                    <a:pt x="3556899" y="5401089"/>
                  </a:lnTo>
                  <a:lnTo>
                    <a:pt x="3558582" y="5412315"/>
                  </a:lnTo>
                  <a:lnTo>
                    <a:pt x="3553920" y="5425511"/>
                  </a:lnTo>
                  <a:lnTo>
                    <a:pt x="3548952" y="5430607"/>
                  </a:lnTo>
                  <a:lnTo>
                    <a:pt x="3541776" y="5434426"/>
                  </a:lnTo>
                  <a:lnTo>
                    <a:pt x="3533650" y="5437695"/>
                  </a:lnTo>
                  <a:lnTo>
                    <a:pt x="3525836" y="5441141"/>
                  </a:lnTo>
                  <a:close/>
                </a:path>
                <a:path w="4149725" h="7351395">
                  <a:moveTo>
                    <a:pt x="2983346" y="1889500"/>
                  </a:moveTo>
                  <a:lnTo>
                    <a:pt x="2974527" y="1889148"/>
                  </a:lnTo>
                  <a:lnTo>
                    <a:pt x="2967220" y="1884560"/>
                  </a:lnTo>
                  <a:lnTo>
                    <a:pt x="2961773" y="1875592"/>
                  </a:lnTo>
                  <a:lnTo>
                    <a:pt x="2960202" y="1871655"/>
                  </a:lnTo>
                  <a:lnTo>
                    <a:pt x="2965545" y="1861871"/>
                  </a:lnTo>
                  <a:lnTo>
                    <a:pt x="2970255" y="1859144"/>
                  </a:lnTo>
                  <a:lnTo>
                    <a:pt x="2980420" y="1855274"/>
                  </a:lnTo>
                  <a:lnTo>
                    <a:pt x="2989445" y="1855823"/>
                  </a:lnTo>
                  <a:lnTo>
                    <a:pt x="2996825" y="1860637"/>
                  </a:lnTo>
                  <a:lnTo>
                    <a:pt x="3002053" y="1869562"/>
                  </a:lnTo>
                  <a:lnTo>
                    <a:pt x="3003443" y="1873403"/>
                  </a:lnTo>
                  <a:lnTo>
                    <a:pt x="2996486" y="1880293"/>
                  </a:lnTo>
                  <a:lnTo>
                    <a:pt x="2993324" y="1885759"/>
                  </a:lnTo>
                  <a:lnTo>
                    <a:pt x="2983346" y="1889500"/>
                  </a:lnTo>
                  <a:close/>
                </a:path>
                <a:path w="4149725" h="7351395">
                  <a:moveTo>
                    <a:pt x="2838894" y="1065208"/>
                  </a:moveTo>
                  <a:lnTo>
                    <a:pt x="2821537" y="1031692"/>
                  </a:lnTo>
                  <a:lnTo>
                    <a:pt x="2828566" y="1025170"/>
                  </a:lnTo>
                  <a:lnTo>
                    <a:pt x="2835685" y="1018097"/>
                  </a:lnTo>
                  <a:lnTo>
                    <a:pt x="2842604" y="1012596"/>
                  </a:lnTo>
                  <a:lnTo>
                    <a:pt x="2849520" y="1010403"/>
                  </a:lnTo>
                  <a:lnTo>
                    <a:pt x="2864446" y="1013585"/>
                  </a:lnTo>
                  <a:lnTo>
                    <a:pt x="2873319" y="1021662"/>
                  </a:lnTo>
                  <a:lnTo>
                    <a:pt x="2875402" y="1033506"/>
                  </a:lnTo>
                  <a:lnTo>
                    <a:pt x="2869961" y="1047991"/>
                  </a:lnTo>
                  <a:lnTo>
                    <a:pt x="2864354" y="1053607"/>
                  </a:lnTo>
                  <a:lnTo>
                    <a:pt x="2856419" y="1057809"/>
                  </a:lnTo>
                  <a:lnTo>
                    <a:pt x="2847489" y="1061407"/>
                  </a:lnTo>
                  <a:lnTo>
                    <a:pt x="2838894" y="1065208"/>
                  </a:lnTo>
                  <a:close/>
                </a:path>
                <a:path w="4149725" h="7351395">
                  <a:moveTo>
                    <a:pt x="2943487" y="1680612"/>
                  </a:moveTo>
                  <a:lnTo>
                    <a:pt x="2939646" y="1680428"/>
                  </a:lnTo>
                  <a:lnTo>
                    <a:pt x="2929759" y="1678178"/>
                  </a:lnTo>
                  <a:lnTo>
                    <a:pt x="2923310" y="1672865"/>
                  </a:lnTo>
                  <a:lnTo>
                    <a:pt x="2920539" y="1664893"/>
                  </a:lnTo>
                  <a:lnTo>
                    <a:pt x="2921683" y="1654669"/>
                  </a:lnTo>
                  <a:lnTo>
                    <a:pt x="2923063" y="1649731"/>
                  </a:lnTo>
                  <a:lnTo>
                    <a:pt x="2929476" y="1646240"/>
                  </a:lnTo>
                  <a:lnTo>
                    <a:pt x="2933627" y="1642068"/>
                  </a:lnTo>
                  <a:lnTo>
                    <a:pt x="2943024" y="1655048"/>
                  </a:lnTo>
                  <a:lnTo>
                    <a:pt x="2947407" y="1661677"/>
                  </a:lnTo>
                  <a:lnTo>
                    <a:pt x="2951173" y="1668597"/>
                  </a:lnTo>
                  <a:lnTo>
                    <a:pt x="2952056" y="1670529"/>
                  </a:lnTo>
                  <a:lnTo>
                    <a:pt x="2943487" y="1680612"/>
                  </a:lnTo>
                  <a:close/>
                </a:path>
                <a:path w="4149725" h="7351395">
                  <a:moveTo>
                    <a:pt x="2809739" y="859053"/>
                  </a:moveTo>
                  <a:lnTo>
                    <a:pt x="2804501" y="850878"/>
                  </a:lnTo>
                  <a:lnTo>
                    <a:pt x="2798932" y="842696"/>
                  </a:lnTo>
                  <a:lnTo>
                    <a:pt x="2794523" y="834527"/>
                  </a:lnTo>
                  <a:lnTo>
                    <a:pt x="2792764" y="826388"/>
                  </a:lnTo>
                  <a:lnTo>
                    <a:pt x="2795268" y="816150"/>
                  </a:lnTo>
                  <a:lnTo>
                    <a:pt x="2801883" y="809410"/>
                  </a:lnTo>
                  <a:lnTo>
                    <a:pt x="2811515" y="806305"/>
                  </a:lnTo>
                  <a:lnTo>
                    <a:pt x="2823071" y="806971"/>
                  </a:lnTo>
                  <a:lnTo>
                    <a:pt x="2834040" y="811206"/>
                  </a:lnTo>
                  <a:lnTo>
                    <a:pt x="2840932" y="818080"/>
                  </a:lnTo>
                  <a:lnTo>
                    <a:pt x="2843018" y="827004"/>
                  </a:lnTo>
                  <a:lnTo>
                    <a:pt x="2839570" y="837392"/>
                  </a:lnTo>
                  <a:lnTo>
                    <a:pt x="2833915" y="843873"/>
                  </a:lnTo>
                  <a:lnTo>
                    <a:pt x="2826333" y="849217"/>
                  </a:lnTo>
                  <a:lnTo>
                    <a:pt x="2817912" y="854063"/>
                  </a:lnTo>
                  <a:lnTo>
                    <a:pt x="2809739" y="859053"/>
                  </a:lnTo>
                  <a:close/>
                </a:path>
                <a:path w="4149725" h="7351395">
                  <a:moveTo>
                    <a:pt x="2914959" y="1487518"/>
                  </a:moveTo>
                  <a:lnTo>
                    <a:pt x="2903180" y="1485014"/>
                  </a:lnTo>
                  <a:lnTo>
                    <a:pt x="2893370" y="1477083"/>
                  </a:lnTo>
                  <a:lnTo>
                    <a:pt x="2885874" y="1464468"/>
                  </a:lnTo>
                  <a:lnTo>
                    <a:pt x="2888189" y="1455138"/>
                  </a:lnTo>
                  <a:lnTo>
                    <a:pt x="2890311" y="1445274"/>
                  </a:lnTo>
                  <a:lnTo>
                    <a:pt x="2893093" y="1436946"/>
                  </a:lnTo>
                  <a:lnTo>
                    <a:pt x="2897388" y="1432220"/>
                  </a:lnTo>
                  <a:lnTo>
                    <a:pt x="2911169" y="1429704"/>
                  </a:lnTo>
                  <a:lnTo>
                    <a:pt x="2923386" y="1433230"/>
                  </a:lnTo>
                  <a:lnTo>
                    <a:pt x="2933153" y="1441699"/>
                  </a:lnTo>
                  <a:lnTo>
                    <a:pt x="2939589" y="1454011"/>
                  </a:lnTo>
                  <a:lnTo>
                    <a:pt x="2939972" y="1461676"/>
                  </a:lnTo>
                  <a:lnTo>
                    <a:pt x="2937700" y="1470693"/>
                  </a:lnTo>
                  <a:lnTo>
                    <a:pt x="2933566" y="1478830"/>
                  </a:lnTo>
                  <a:lnTo>
                    <a:pt x="2928361" y="1483853"/>
                  </a:lnTo>
                  <a:lnTo>
                    <a:pt x="2914959" y="1487518"/>
                  </a:lnTo>
                  <a:close/>
                </a:path>
                <a:path w="4149725" h="7351395">
                  <a:moveTo>
                    <a:pt x="3007797" y="2111364"/>
                  </a:moveTo>
                  <a:lnTo>
                    <a:pt x="3002584" y="2108247"/>
                  </a:lnTo>
                  <a:lnTo>
                    <a:pt x="2997406" y="2105084"/>
                  </a:lnTo>
                  <a:lnTo>
                    <a:pt x="2992194" y="2101967"/>
                  </a:lnTo>
                  <a:lnTo>
                    <a:pt x="2994475" y="2094124"/>
                  </a:lnTo>
                  <a:lnTo>
                    <a:pt x="3001364" y="2070625"/>
                  </a:lnTo>
                  <a:lnTo>
                    <a:pt x="3006685" y="2073642"/>
                  </a:lnTo>
                  <a:lnTo>
                    <a:pt x="3016831" y="2077310"/>
                  </a:lnTo>
                  <a:lnTo>
                    <a:pt x="3016587" y="2079709"/>
                  </a:lnTo>
                  <a:lnTo>
                    <a:pt x="3015097" y="2087702"/>
                  </a:lnTo>
                  <a:lnTo>
                    <a:pt x="3012888" y="2095614"/>
                  </a:lnTo>
                  <a:lnTo>
                    <a:pt x="3007797" y="2111364"/>
                  </a:lnTo>
                  <a:close/>
                </a:path>
                <a:path w="4149725" h="7351395">
                  <a:moveTo>
                    <a:pt x="3095365" y="2739209"/>
                  </a:moveTo>
                  <a:lnTo>
                    <a:pt x="3084430" y="2737907"/>
                  </a:lnTo>
                  <a:lnTo>
                    <a:pt x="3074456" y="2733293"/>
                  </a:lnTo>
                  <a:lnTo>
                    <a:pt x="3068832" y="2726495"/>
                  </a:lnTo>
                  <a:lnTo>
                    <a:pt x="3067505" y="2717678"/>
                  </a:lnTo>
                  <a:lnTo>
                    <a:pt x="3070426" y="2707012"/>
                  </a:lnTo>
                  <a:lnTo>
                    <a:pt x="3099837" y="2687694"/>
                  </a:lnTo>
                  <a:lnTo>
                    <a:pt x="3104145" y="2695897"/>
                  </a:lnTo>
                  <a:lnTo>
                    <a:pt x="3108768" y="2704112"/>
                  </a:lnTo>
                  <a:lnTo>
                    <a:pt x="3112383" y="2712284"/>
                  </a:lnTo>
                  <a:lnTo>
                    <a:pt x="3113663" y="2720356"/>
                  </a:lnTo>
                  <a:lnTo>
                    <a:pt x="3110970" y="2730295"/>
                  </a:lnTo>
                  <a:lnTo>
                    <a:pt x="3104542" y="2736625"/>
                  </a:lnTo>
                  <a:lnTo>
                    <a:pt x="3095365" y="2739209"/>
                  </a:lnTo>
                  <a:close/>
                </a:path>
                <a:path w="4149725" h="7351395">
                  <a:moveTo>
                    <a:pt x="3038980" y="2319355"/>
                  </a:moveTo>
                  <a:lnTo>
                    <a:pt x="3029947" y="2304666"/>
                  </a:lnTo>
                  <a:lnTo>
                    <a:pt x="3025776" y="2297180"/>
                  </a:lnTo>
                  <a:lnTo>
                    <a:pt x="3022349" y="2289410"/>
                  </a:lnTo>
                  <a:lnTo>
                    <a:pt x="3021405" y="2286825"/>
                  </a:lnTo>
                  <a:lnTo>
                    <a:pt x="3030253" y="2280632"/>
                  </a:lnTo>
                  <a:lnTo>
                    <a:pt x="3034590" y="2276058"/>
                  </a:lnTo>
                  <a:lnTo>
                    <a:pt x="3039070" y="2283454"/>
                  </a:lnTo>
                  <a:lnTo>
                    <a:pt x="3043578" y="2290827"/>
                  </a:lnTo>
                  <a:lnTo>
                    <a:pt x="3047732" y="2298324"/>
                  </a:lnTo>
                  <a:lnTo>
                    <a:pt x="3051153" y="2306096"/>
                  </a:lnTo>
                  <a:lnTo>
                    <a:pt x="3052097" y="2308682"/>
                  </a:lnTo>
                  <a:lnTo>
                    <a:pt x="3043324" y="2314821"/>
                  </a:lnTo>
                  <a:lnTo>
                    <a:pt x="3038980" y="2319355"/>
                  </a:lnTo>
                  <a:close/>
                </a:path>
                <a:path w="4149725" h="7351395">
                  <a:moveTo>
                    <a:pt x="3267220" y="3778819"/>
                  </a:moveTo>
                  <a:lnTo>
                    <a:pt x="3257057" y="3771882"/>
                  </a:lnTo>
                  <a:lnTo>
                    <a:pt x="3253119" y="3769228"/>
                  </a:lnTo>
                  <a:lnTo>
                    <a:pt x="3249645" y="3758407"/>
                  </a:lnTo>
                  <a:lnTo>
                    <a:pt x="3250315" y="3749441"/>
                  </a:lnTo>
                  <a:lnTo>
                    <a:pt x="3255176" y="3742527"/>
                  </a:lnTo>
                  <a:lnTo>
                    <a:pt x="3264274" y="3737865"/>
                  </a:lnTo>
                  <a:lnTo>
                    <a:pt x="3267906" y="3736715"/>
                  </a:lnTo>
                  <a:lnTo>
                    <a:pt x="3278969" y="3745168"/>
                  </a:lnTo>
                  <a:lnTo>
                    <a:pt x="3278481" y="3747605"/>
                  </a:lnTo>
                  <a:lnTo>
                    <a:pt x="3276387" y="3755552"/>
                  </a:lnTo>
                  <a:lnTo>
                    <a:pt x="3273556" y="3763350"/>
                  </a:lnTo>
                  <a:lnTo>
                    <a:pt x="3270371" y="3771080"/>
                  </a:lnTo>
                  <a:lnTo>
                    <a:pt x="3267220" y="3778819"/>
                  </a:lnTo>
                  <a:close/>
                </a:path>
                <a:path w="4149725" h="7351395">
                  <a:moveTo>
                    <a:pt x="3135300" y="2963103"/>
                  </a:moveTo>
                  <a:lnTo>
                    <a:pt x="3121052" y="2960887"/>
                  </a:lnTo>
                  <a:lnTo>
                    <a:pt x="3109321" y="2953496"/>
                  </a:lnTo>
                  <a:lnTo>
                    <a:pt x="3101015" y="2942034"/>
                  </a:lnTo>
                  <a:lnTo>
                    <a:pt x="3097040" y="2927606"/>
                  </a:lnTo>
                  <a:lnTo>
                    <a:pt x="3098221" y="2912888"/>
                  </a:lnTo>
                  <a:lnTo>
                    <a:pt x="3105611" y="2899713"/>
                  </a:lnTo>
                  <a:lnTo>
                    <a:pt x="3120458" y="2887914"/>
                  </a:lnTo>
                  <a:lnTo>
                    <a:pt x="3144009" y="2877329"/>
                  </a:lnTo>
                  <a:lnTo>
                    <a:pt x="3149849" y="2883035"/>
                  </a:lnTo>
                  <a:lnTo>
                    <a:pt x="3157999" y="2890867"/>
                  </a:lnTo>
                  <a:lnTo>
                    <a:pt x="3166162" y="2900615"/>
                  </a:lnTo>
                  <a:lnTo>
                    <a:pt x="3172041" y="2912069"/>
                  </a:lnTo>
                  <a:lnTo>
                    <a:pt x="3174455" y="2932026"/>
                  </a:lnTo>
                  <a:lnTo>
                    <a:pt x="3168352" y="2947879"/>
                  </a:lnTo>
                  <a:lnTo>
                    <a:pt x="3154908" y="2958585"/>
                  </a:lnTo>
                  <a:lnTo>
                    <a:pt x="3135300" y="2963103"/>
                  </a:lnTo>
                  <a:close/>
                </a:path>
                <a:path w="4149725" h="7351395">
                  <a:moveTo>
                    <a:pt x="3233875" y="3556258"/>
                  </a:moveTo>
                  <a:lnTo>
                    <a:pt x="3223213" y="3546665"/>
                  </a:lnTo>
                  <a:lnTo>
                    <a:pt x="3223562" y="3542552"/>
                  </a:lnTo>
                  <a:lnTo>
                    <a:pt x="3226400" y="3531990"/>
                  </a:lnTo>
                  <a:lnTo>
                    <a:pt x="3232361" y="3525283"/>
                  </a:lnTo>
                  <a:lnTo>
                    <a:pt x="3240996" y="3522652"/>
                  </a:lnTo>
                  <a:lnTo>
                    <a:pt x="3251859" y="3524321"/>
                  </a:lnTo>
                  <a:lnTo>
                    <a:pt x="3257226" y="3526046"/>
                  </a:lnTo>
                  <a:lnTo>
                    <a:pt x="3260937" y="3532795"/>
                  </a:lnTo>
                  <a:lnTo>
                    <a:pt x="3265456" y="3537304"/>
                  </a:lnTo>
                  <a:lnTo>
                    <a:pt x="3251037" y="3546970"/>
                  </a:lnTo>
                  <a:lnTo>
                    <a:pt x="3243668" y="3551474"/>
                  </a:lnTo>
                  <a:lnTo>
                    <a:pt x="3236004" y="3555303"/>
                  </a:lnTo>
                  <a:lnTo>
                    <a:pt x="3233875" y="3556258"/>
                  </a:lnTo>
                  <a:close/>
                </a:path>
                <a:path w="4149725" h="7351395">
                  <a:moveTo>
                    <a:pt x="3054086" y="2535790"/>
                  </a:moveTo>
                  <a:lnTo>
                    <a:pt x="3044104" y="2531425"/>
                  </a:lnTo>
                  <a:lnTo>
                    <a:pt x="3037718" y="2525017"/>
                  </a:lnTo>
                  <a:lnTo>
                    <a:pt x="3035665" y="2517020"/>
                  </a:lnTo>
                  <a:lnTo>
                    <a:pt x="3038687" y="2507889"/>
                  </a:lnTo>
                  <a:lnTo>
                    <a:pt x="3044170" y="2501607"/>
                  </a:lnTo>
                  <a:lnTo>
                    <a:pt x="3051403" y="2496378"/>
                  </a:lnTo>
                  <a:lnTo>
                    <a:pt x="3059392" y="2491606"/>
                  </a:lnTo>
                  <a:lnTo>
                    <a:pt x="3067140" y="2486692"/>
                  </a:lnTo>
                  <a:lnTo>
                    <a:pt x="3072128" y="2494696"/>
                  </a:lnTo>
                  <a:lnTo>
                    <a:pt x="3077489" y="2502769"/>
                  </a:lnTo>
                  <a:lnTo>
                    <a:pt x="3081460" y="2510556"/>
                  </a:lnTo>
                  <a:lnTo>
                    <a:pt x="3082281" y="2517699"/>
                  </a:lnTo>
                  <a:lnTo>
                    <a:pt x="3078611" y="2522915"/>
                  </a:lnTo>
                  <a:lnTo>
                    <a:pt x="3071331" y="2527400"/>
                  </a:lnTo>
                  <a:lnTo>
                    <a:pt x="3062477" y="2531558"/>
                  </a:lnTo>
                  <a:lnTo>
                    <a:pt x="3054086" y="2535790"/>
                  </a:lnTo>
                  <a:close/>
                </a:path>
                <a:path w="4149725" h="7351395">
                  <a:moveTo>
                    <a:pt x="3652599" y="5522484"/>
                  </a:moveTo>
                  <a:lnTo>
                    <a:pt x="3641729" y="5522234"/>
                  </a:lnTo>
                  <a:lnTo>
                    <a:pt x="3631774" y="5513980"/>
                  </a:lnTo>
                  <a:lnTo>
                    <a:pt x="3626814" y="5509830"/>
                  </a:lnTo>
                  <a:lnTo>
                    <a:pt x="3641125" y="5499337"/>
                  </a:lnTo>
                  <a:lnTo>
                    <a:pt x="3648431" y="5494423"/>
                  </a:lnTo>
                  <a:lnTo>
                    <a:pt x="3656054" y="5490208"/>
                  </a:lnTo>
                  <a:lnTo>
                    <a:pt x="3658325" y="5489106"/>
                  </a:lnTo>
                  <a:lnTo>
                    <a:pt x="3669830" y="5498525"/>
                  </a:lnTo>
                  <a:lnTo>
                    <a:pt x="3669503" y="5502511"/>
                  </a:lnTo>
                  <a:lnTo>
                    <a:pt x="3666861" y="5512665"/>
                  </a:lnTo>
                  <a:lnTo>
                    <a:pt x="3661101" y="5519309"/>
                  </a:lnTo>
                  <a:lnTo>
                    <a:pt x="3652599" y="5522484"/>
                  </a:lnTo>
                  <a:close/>
                </a:path>
                <a:path w="4149725" h="7351395">
                  <a:moveTo>
                    <a:pt x="3489316" y="2460128"/>
                  </a:moveTo>
                  <a:lnTo>
                    <a:pt x="3482228" y="2459546"/>
                  </a:lnTo>
                  <a:lnTo>
                    <a:pt x="3476670" y="2454929"/>
                  </a:lnTo>
                  <a:lnTo>
                    <a:pt x="3472290" y="2447603"/>
                  </a:lnTo>
                  <a:lnTo>
                    <a:pt x="3468430" y="2439077"/>
                  </a:lnTo>
                  <a:lnTo>
                    <a:pt x="3464428" y="2430862"/>
                  </a:lnTo>
                  <a:lnTo>
                    <a:pt x="3471158" y="2424699"/>
                  </a:lnTo>
                  <a:lnTo>
                    <a:pt x="3477945" y="2418050"/>
                  </a:lnTo>
                  <a:lnTo>
                    <a:pt x="3484574" y="2412878"/>
                  </a:lnTo>
                  <a:lnTo>
                    <a:pt x="3490835" y="2411146"/>
                  </a:lnTo>
                  <a:lnTo>
                    <a:pt x="3504117" y="2415056"/>
                  </a:lnTo>
                  <a:lnTo>
                    <a:pt x="3512917" y="2423052"/>
                  </a:lnTo>
                  <a:lnTo>
                    <a:pt x="3515890" y="2434361"/>
                  </a:lnTo>
                  <a:lnTo>
                    <a:pt x="3511691" y="2448213"/>
                  </a:lnTo>
                  <a:lnTo>
                    <a:pt x="3506352" y="2453577"/>
                  </a:lnTo>
                  <a:lnTo>
                    <a:pt x="3498125" y="2457844"/>
                  </a:lnTo>
                  <a:lnTo>
                    <a:pt x="3489316" y="2460128"/>
                  </a:lnTo>
                  <a:close/>
                </a:path>
                <a:path w="4149725" h="7351395">
                  <a:moveTo>
                    <a:pt x="4050521" y="5999202"/>
                  </a:moveTo>
                  <a:lnTo>
                    <a:pt x="4041099" y="5998496"/>
                  </a:lnTo>
                  <a:lnTo>
                    <a:pt x="4033267" y="5993324"/>
                  </a:lnTo>
                  <a:lnTo>
                    <a:pt x="4027509" y="5983808"/>
                  </a:lnTo>
                  <a:lnTo>
                    <a:pt x="4026248" y="5980526"/>
                  </a:lnTo>
                  <a:lnTo>
                    <a:pt x="4034857" y="5973336"/>
                  </a:lnTo>
                  <a:lnTo>
                    <a:pt x="4039383" y="5967325"/>
                  </a:lnTo>
                  <a:lnTo>
                    <a:pt x="4049747" y="5964100"/>
                  </a:lnTo>
                  <a:lnTo>
                    <a:pt x="4058939" y="5964945"/>
                  </a:lnTo>
                  <a:lnTo>
                    <a:pt x="4066527" y="5970026"/>
                  </a:lnTo>
                  <a:lnTo>
                    <a:pt x="4072079" y="5979507"/>
                  </a:lnTo>
                  <a:lnTo>
                    <a:pt x="4073425" y="5983065"/>
                  </a:lnTo>
                  <a:lnTo>
                    <a:pt x="4066337" y="5992295"/>
                  </a:lnTo>
                  <a:lnTo>
                    <a:pt x="4061053" y="5995318"/>
                  </a:lnTo>
                  <a:lnTo>
                    <a:pt x="4050521" y="5999202"/>
                  </a:lnTo>
                  <a:close/>
                </a:path>
                <a:path w="4149725" h="7351395">
                  <a:moveTo>
                    <a:pt x="3381190" y="1824283"/>
                  </a:moveTo>
                  <a:lnTo>
                    <a:pt x="3375333" y="1815469"/>
                  </a:lnTo>
                  <a:lnTo>
                    <a:pt x="3371115" y="1811036"/>
                  </a:lnTo>
                  <a:lnTo>
                    <a:pt x="3385346" y="1802539"/>
                  </a:lnTo>
                  <a:lnTo>
                    <a:pt x="3392584" y="1798617"/>
                  </a:lnTo>
                  <a:lnTo>
                    <a:pt x="3400068" y="1795394"/>
                  </a:lnTo>
                  <a:lnTo>
                    <a:pt x="3402465" y="1794562"/>
                  </a:lnTo>
                  <a:lnTo>
                    <a:pt x="3408263" y="1803261"/>
                  </a:lnTo>
                  <a:lnTo>
                    <a:pt x="3412501" y="1807566"/>
                  </a:lnTo>
                  <a:lnTo>
                    <a:pt x="3398239" y="1816156"/>
                  </a:lnTo>
                  <a:lnTo>
                    <a:pt x="3390980" y="1820128"/>
                  </a:lnTo>
                  <a:lnTo>
                    <a:pt x="3383460" y="1823430"/>
                  </a:lnTo>
                  <a:lnTo>
                    <a:pt x="3381190" y="1824283"/>
                  </a:lnTo>
                  <a:close/>
                </a:path>
                <a:path w="4149725" h="7351395">
                  <a:moveTo>
                    <a:pt x="3353256" y="1620628"/>
                  </a:moveTo>
                  <a:lnTo>
                    <a:pt x="3348711" y="1616744"/>
                  </a:lnTo>
                  <a:lnTo>
                    <a:pt x="3344206" y="1612854"/>
                  </a:lnTo>
                  <a:lnTo>
                    <a:pt x="3339660" y="1608970"/>
                  </a:lnTo>
                  <a:lnTo>
                    <a:pt x="3353140" y="1599586"/>
                  </a:lnTo>
                  <a:lnTo>
                    <a:pt x="3360008" y="1595200"/>
                  </a:lnTo>
                  <a:lnTo>
                    <a:pt x="3367163" y="1591484"/>
                  </a:lnTo>
                  <a:lnTo>
                    <a:pt x="3369454" y="1590503"/>
                  </a:lnTo>
                  <a:lnTo>
                    <a:pt x="3375783" y="1598622"/>
                  </a:lnTo>
                  <a:lnTo>
                    <a:pt x="3380207" y="1602525"/>
                  </a:lnTo>
                  <a:lnTo>
                    <a:pt x="3353256" y="1620628"/>
                  </a:lnTo>
                  <a:close/>
                </a:path>
                <a:path w="4149725" h="7351395">
                  <a:moveTo>
                    <a:pt x="3349954" y="869927"/>
                  </a:moveTo>
                  <a:lnTo>
                    <a:pt x="3334788" y="859881"/>
                  </a:lnTo>
                  <a:lnTo>
                    <a:pt x="3345251" y="829123"/>
                  </a:lnTo>
                  <a:lnTo>
                    <a:pt x="3350171" y="832493"/>
                  </a:lnTo>
                  <a:lnTo>
                    <a:pt x="3359541" y="836490"/>
                  </a:lnTo>
                  <a:lnTo>
                    <a:pt x="3359172" y="839157"/>
                  </a:lnTo>
                  <a:lnTo>
                    <a:pt x="3357618" y="846953"/>
                  </a:lnTo>
                  <a:lnTo>
                    <a:pt x="3355294" y="854645"/>
                  </a:lnTo>
                  <a:lnTo>
                    <a:pt x="3352604" y="862285"/>
                  </a:lnTo>
                  <a:lnTo>
                    <a:pt x="3349954" y="869927"/>
                  </a:lnTo>
                  <a:close/>
                </a:path>
                <a:path w="4149725" h="7351395">
                  <a:moveTo>
                    <a:pt x="3126198" y="163948"/>
                  </a:moveTo>
                  <a:lnTo>
                    <a:pt x="3118919" y="164813"/>
                  </a:lnTo>
                  <a:lnTo>
                    <a:pt x="3113265" y="160899"/>
                  </a:lnTo>
                  <a:lnTo>
                    <a:pt x="3108428" y="153309"/>
                  </a:lnTo>
                  <a:lnTo>
                    <a:pt x="3103953" y="144108"/>
                  </a:lnTo>
                  <a:lnTo>
                    <a:pt x="3099382" y="135365"/>
                  </a:lnTo>
                  <a:lnTo>
                    <a:pt x="3103610" y="124683"/>
                  </a:lnTo>
                  <a:lnTo>
                    <a:pt x="3110187" y="117906"/>
                  </a:lnTo>
                  <a:lnTo>
                    <a:pt x="3118668" y="115793"/>
                  </a:lnTo>
                  <a:lnTo>
                    <a:pt x="3128610" y="119100"/>
                  </a:lnTo>
                  <a:lnTo>
                    <a:pt x="3135192" y="124720"/>
                  </a:lnTo>
                  <a:lnTo>
                    <a:pt x="3140685" y="132188"/>
                  </a:lnTo>
                  <a:lnTo>
                    <a:pt x="3145706" y="140460"/>
                  </a:lnTo>
                  <a:lnTo>
                    <a:pt x="3150872" y="148492"/>
                  </a:lnTo>
                  <a:lnTo>
                    <a:pt x="3142600" y="153869"/>
                  </a:lnTo>
                  <a:lnTo>
                    <a:pt x="3134233" y="159661"/>
                  </a:lnTo>
                  <a:lnTo>
                    <a:pt x="3126198" y="163948"/>
                  </a:lnTo>
                  <a:close/>
                </a:path>
                <a:path w="4149725" h="7351395">
                  <a:moveTo>
                    <a:pt x="3013289" y="828608"/>
                  </a:moveTo>
                  <a:lnTo>
                    <a:pt x="3008202" y="820467"/>
                  </a:lnTo>
                  <a:lnTo>
                    <a:pt x="3002745" y="812241"/>
                  </a:lnTo>
                  <a:lnTo>
                    <a:pt x="2998737" y="804338"/>
                  </a:lnTo>
                  <a:lnTo>
                    <a:pt x="3026104" y="778512"/>
                  </a:lnTo>
                  <a:lnTo>
                    <a:pt x="3036433" y="780973"/>
                  </a:lnTo>
                  <a:lnTo>
                    <a:pt x="3042918" y="787502"/>
                  </a:lnTo>
                  <a:lnTo>
                    <a:pt x="3044857" y="796653"/>
                  </a:lnTo>
                  <a:lnTo>
                    <a:pt x="3041552" y="806985"/>
                  </a:lnTo>
                  <a:lnTo>
                    <a:pt x="3036138" y="813363"/>
                  </a:lnTo>
                  <a:lnTo>
                    <a:pt x="3028961" y="818704"/>
                  </a:lnTo>
                  <a:lnTo>
                    <a:pt x="3021014" y="823592"/>
                  </a:lnTo>
                  <a:lnTo>
                    <a:pt x="3013289" y="828608"/>
                  </a:lnTo>
                  <a:close/>
                </a:path>
                <a:path w="4149725" h="7351395">
                  <a:moveTo>
                    <a:pt x="3382266" y="1076663"/>
                  </a:moveTo>
                  <a:lnTo>
                    <a:pt x="3378222" y="1073073"/>
                  </a:lnTo>
                  <a:lnTo>
                    <a:pt x="3371182" y="1069663"/>
                  </a:lnTo>
                  <a:lnTo>
                    <a:pt x="3370624" y="1061881"/>
                  </a:lnTo>
                  <a:lnTo>
                    <a:pt x="3377066" y="1057516"/>
                  </a:lnTo>
                  <a:lnTo>
                    <a:pt x="3380558" y="1053365"/>
                  </a:lnTo>
                  <a:lnTo>
                    <a:pt x="3384648" y="1056989"/>
                  </a:lnTo>
                  <a:lnTo>
                    <a:pt x="3391601" y="1060371"/>
                  </a:lnTo>
                  <a:lnTo>
                    <a:pt x="3392240" y="1068140"/>
                  </a:lnTo>
                  <a:lnTo>
                    <a:pt x="3385758" y="1072512"/>
                  </a:lnTo>
                  <a:lnTo>
                    <a:pt x="3382266" y="1076663"/>
                  </a:lnTo>
                  <a:close/>
                </a:path>
                <a:path w="4149725" h="7351395">
                  <a:moveTo>
                    <a:pt x="4019274" y="5787666"/>
                  </a:moveTo>
                  <a:lnTo>
                    <a:pt x="4004864" y="5786287"/>
                  </a:lnTo>
                  <a:lnTo>
                    <a:pt x="3994256" y="5779958"/>
                  </a:lnTo>
                  <a:lnTo>
                    <a:pt x="3989142" y="5769079"/>
                  </a:lnTo>
                  <a:lnTo>
                    <a:pt x="3991211" y="5754048"/>
                  </a:lnTo>
                  <a:lnTo>
                    <a:pt x="3995878" y="5747651"/>
                  </a:lnTo>
                  <a:lnTo>
                    <a:pt x="4003798" y="5742009"/>
                  </a:lnTo>
                  <a:lnTo>
                    <a:pt x="4012818" y="5738276"/>
                  </a:lnTo>
                  <a:lnTo>
                    <a:pt x="4020784" y="5737604"/>
                  </a:lnTo>
                  <a:lnTo>
                    <a:pt x="4026919" y="5741080"/>
                  </a:lnTo>
                  <a:lnTo>
                    <a:pt x="4032435" y="5747859"/>
                  </a:lnTo>
                  <a:lnTo>
                    <a:pt x="4037675" y="5756096"/>
                  </a:lnTo>
                  <a:lnTo>
                    <a:pt x="4042981" y="5763942"/>
                  </a:lnTo>
                  <a:lnTo>
                    <a:pt x="4037158" y="5771080"/>
                  </a:lnTo>
                  <a:lnTo>
                    <a:pt x="4031363" y="5778687"/>
                  </a:lnTo>
                  <a:lnTo>
                    <a:pt x="4025449" y="5784853"/>
                  </a:lnTo>
                  <a:lnTo>
                    <a:pt x="4019274" y="5787666"/>
                  </a:lnTo>
                  <a:close/>
                </a:path>
                <a:path w="4149725" h="7351395">
                  <a:moveTo>
                    <a:pt x="3735225" y="3389546"/>
                  </a:moveTo>
                  <a:lnTo>
                    <a:pt x="3726606" y="3387879"/>
                  </a:lnTo>
                  <a:lnTo>
                    <a:pt x="3717238" y="3384909"/>
                  </a:lnTo>
                  <a:lnTo>
                    <a:pt x="3708089" y="3382289"/>
                  </a:lnTo>
                  <a:lnTo>
                    <a:pt x="3710787" y="3373381"/>
                  </a:lnTo>
                  <a:lnTo>
                    <a:pt x="3713302" y="3364319"/>
                  </a:lnTo>
                  <a:lnTo>
                    <a:pt x="3716459" y="3355832"/>
                  </a:lnTo>
                  <a:lnTo>
                    <a:pt x="3721083" y="3348649"/>
                  </a:lnTo>
                  <a:lnTo>
                    <a:pt x="3729645" y="3342664"/>
                  </a:lnTo>
                  <a:lnTo>
                    <a:pt x="3738541" y="3342074"/>
                  </a:lnTo>
                  <a:lnTo>
                    <a:pt x="3746231" y="3346573"/>
                  </a:lnTo>
                  <a:lnTo>
                    <a:pt x="3751176" y="3355856"/>
                  </a:lnTo>
                  <a:lnTo>
                    <a:pt x="3751875" y="3364506"/>
                  </a:lnTo>
                  <a:lnTo>
                    <a:pt x="3750344" y="3374194"/>
                  </a:lnTo>
                  <a:lnTo>
                    <a:pt x="3746968" y="3382813"/>
                  </a:lnTo>
                  <a:lnTo>
                    <a:pt x="3742130" y="3388255"/>
                  </a:lnTo>
                  <a:lnTo>
                    <a:pt x="3735225" y="3389546"/>
                  </a:lnTo>
                  <a:close/>
                </a:path>
                <a:path w="4149725" h="7351395">
                  <a:moveTo>
                    <a:pt x="3409970" y="1301685"/>
                  </a:moveTo>
                  <a:lnTo>
                    <a:pt x="3400543" y="1298524"/>
                  </a:lnTo>
                  <a:lnTo>
                    <a:pt x="3394199" y="1292950"/>
                  </a:lnTo>
                  <a:lnTo>
                    <a:pt x="3388964" y="1285560"/>
                  </a:lnTo>
                  <a:lnTo>
                    <a:pt x="3384205" y="1277388"/>
                  </a:lnTo>
                  <a:lnTo>
                    <a:pt x="3379288" y="1269470"/>
                  </a:lnTo>
                  <a:lnTo>
                    <a:pt x="3387422" y="1264299"/>
                  </a:lnTo>
                  <a:lnTo>
                    <a:pt x="3395626" y="1258763"/>
                  </a:lnTo>
                  <a:lnTo>
                    <a:pt x="3403551" y="1254662"/>
                  </a:lnTo>
                  <a:lnTo>
                    <a:pt x="3410845" y="1253792"/>
                  </a:lnTo>
                  <a:lnTo>
                    <a:pt x="3416069" y="1257524"/>
                  </a:lnTo>
                  <a:lnTo>
                    <a:pt x="3420539" y="1265012"/>
                  </a:lnTo>
                  <a:lnTo>
                    <a:pt x="3424677" y="1274144"/>
                  </a:lnTo>
                  <a:lnTo>
                    <a:pt x="3428904" y="1282808"/>
                  </a:lnTo>
                  <a:lnTo>
                    <a:pt x="3424615" y="1293075"/>
                  </a:lnTo>
                  <a:lnTo>
                    <a:pt x="3418148" y="1299618"/>
                  </a:lnTo>
                  <a:lnTo>
                    <a:pt x="3409970" y="1301685"/>
                  </a:lnTo>
                  <a:close/>
                </a:path>
                <a:path w="4149725" h="7351395">
                  <a:moveTo>
                    <a:pt x="3336078" y="1413961"/>
                  </a:moveTo>
                  <a:lnTo>
                    <a:pt x="3301716" y="1397589"/>
                  </a:lnTo>
                  <a:lnTo>
                    <a:pt x="3303695" y="1389051"/>
                  </a:lnTo>
                  <a:lnTo>
                    <a:pt x="3307039" y="1379608"/>
                  </a:lnTo>
                  <a:lnTo>
                    <a:pt x="3309981" y="1370426"/>
                  </a:lnTo>
                  <a:lnTo>
                    <a:pt x="3345076" y="1383102"/>
                  </a:lnTo>
                  <a:lnTo>
                    <a:pt x="3349922" y="1393122"/>
                  </a:lnTo>
                  <a:lnTo>
                    <a:pt x="3350184" y="1402227"/>
                  </a:lnTo>
                  <a:lnTo>
                    <a:pt x="3345643" y="1409484"/>
                  </a:lnTo>
                  <a:lnTo>
                    <a:pt x="3336078" y="1413961"/>
                  </a:lnTo>
                  <a:close/>
                </a:path>
                <a:path w="4149725" h="7351395">
                  <a:moveTo>
                    <a:pt x="3644926" y="3491766"/>
                  </a:moveTo>
                  <a:lnTo>
                    <a:pt x="3638258" y="3482540"/>
                  </a:lnTo>
                  <a:lnTo>
                    <a:pt x="3633409" y="3478041"/>
                  </a:lnTo>
                  <a:lnTo>
                    <a:pt x="3648663" y="3468348"/>
                  </a:lnTo>
                  <a:lnTo>
                    <a:pt x="3656429" y="3463852"/>
                  </a:lnTo>
                  <a:lnTo>
                    <a:pt x="3664489" y="3460118"/>
                  </a:lnTo>
                  <a:lnTo>
                    <a:pt x="3667225" y="3459068"/>
                  </a:lnTo>
                  <a:lnTo>
                    <a:pt x="3673840" y="3468218"/>
                  </a:lnTo>
                  <a:lnTo>
                    <a:pt x="3678689" y="3472718"/>
                  </a:lnTo>
                  <a:lnTo>
                    <a:pt x="3663438" y="3482467"/>
                  </a:lnTo>
                  <a:lnTo>
                    <a:pt x="3655663" y="3486983"/>
                  </a:lnTo>
                  <a:lnTo>
                    <a:pt x="3647581" y="3490728"/>
                  </a:lnTo>
                  <a:lnTo>
                    <a:pt x="3644926" y="3491766"/>
                  </a:lnTo>
                  <a:close/>
                </a:path>
                <a:path w="4149725" h="7351395">
                  <a:moveTo>
                    <a:pt x="3754612" y="4129067"/>
                  </a:moveTo>
                  <a:lnTo>
                    <a:pt x="3747109" y="4123404"/>
                  </a:lnTo>
                  <a:lnTo>
                    <a:pt x="3739111" y="4117780"/>
                  </a:lnTo>
                  <a:lnTo>
                    <a:pt x="3732624" y="4112028"/>
                  </a:lnTo>
                  <a:lnTo>
                    <a:pt x="3729652" y="4105980"/>
                  </a:lnTo>
                  <a:lnTo>
                    <a:pt x="3731097" y="4091304"/>
                  </a:lnTo>
                  <a:lnTo>
                    <a:pt x="3737806" y="4080709"/>
                  </a:lnTo>
                  <a:lnTo>
                    <a:pt x="3749033" y="4075541"/>
                  </a:lnTo>
                  <a:lnTo>
                    <a:pt x="3764033" y="4077143"/>
                  </a:lnTo>
                  <a:lnTo>
                    <a:pt x="3770482" y="4081676"/>
                  </a:lnTo>
                  <a:lnTo>
                    <a:pt x="3776219" y="4089614"/>
                  </a:lnTo>
                  <a:lnTo>
                    <a:pt x="3780086" y="4098761"/>
                  </a:lnTo>
                  <a:lnTo>
                    <a:pt x="3780928" y="4106922"/>
                  </a:lnTo>
                  <a:lnTo>
                    <a:pt x="3777559" y="4112962"/>
                  </a:lnTo>
                  <a:lnTo>
                    <a:pt x="3770766" y="4118472"/>
                  </a:lnTo>
                  <a:lnTo>
                    <a:pt x="3762475" y="4123743"/>
                  </a:lnTo>
                  <a:lnTo>
                    <a:pt x="3754612" y="4129067"/>
                  </a:lnTo>
                  <a:close/>
                </a:path>
                <a:path w="4149725" h="7351395">
                  <a:moveTo>
                    <a:pt x="3918477" y="5176387"/>
                  </a:moveTo>
                  <a:lnTo>
                    <a:pt x="3911073" y="5170599"/>
                  </a:lnTo>
                  <a:lnTo>
                    <a:pt x="3903165" y="5164847"/>
                  </a:lnTo>
                  <a:lnTo>
                    <a:pt x="3896773" y="5159005"/>
                  </a:lnTo>
                  <a:lnTo>
                    <a:pt x="3893917" y="5152946"/>
                  </a:lnTo>
                  <a:lnTo>
                    <a:pt x="3895782" y="5138541"/>
                  </a:lnTo>
                  <a:lnTo>
                    <a:pt x="3902840" y="5128446"/>
                  </a:lnTo>
                  <a:lnTo>
                    <a:pt x="3914137" y="5123728"/>
                  </a:lnTo>
                  <a:lnTo>
                    <a:pt x="3928717" y="5125452"/>
                  </a:lnTo>
                  <a:lnTo>
                    <a:pt x="3934956" y="5129949"/>
                  </a:lnTo>
                  <a:lnTo>
                    <a:pt x="3940495" y="5137805"/>
                  </a:lnTo>
                  <a:lnTo>
                    <a:pt x="3944160" y="5146787"/>
                  </a:lnTo>
                  <a:lnTo>
                    <a:pt x="3944776" y="5154658"/>
                  </a:lnTo>
                  <a:lnTo>
                    <a:pt x="3941261" y="5160692"/>
                  </a:lnTo>
                  <a:lnTo>
                    <a:pt x="3934496" y="5166082"/>
                  </a:lnTo>
                  <a:lnTo>
                    <a:pt x="3926295" y="5171193"/>
                  </a:lnTo>
                  <a:lnTo>
                    <a:pt x="3918477" y="5176387"/>
                  </a:lnTo>
                  <a:close/>
                </a:path>
                <a:path w="4149725" h="7351395">
                  <a:moveTo>
                    <a:pt x="3681847" y="3715464"/>
                  </a:moveTo>
                  <a:lnTo>
                    <a:pt x="3675853" y="3710593"/>
                  </a:lnTo>
                  <a:lnTo>
                    <a:pt x="3669075" y="3705431"/>
                  </a:lnTo>
                  <a:lnTo>
                    <a:pt x="3663524" y="3700068"/>
                  </a:lnTo>
                  <a:lnTo>
                    <a:pt x="3682299" y="3664852"/>
                  </a:lnTo>
                  <a:lnTo>
                    <a:pt x="3697000" y="3663634"/>
                  </a:lnTo>
                  <a:lnTo>
                    <a:pt x="3702703" y="3664065"/>
                  </a:lnTo>
                  <a:lnTo>
                    <a:pt x="3712609" y="3669634"/>
                  </a:lnTo>
                  <a:lnTo>
                    <a:pt x="3712738" y="3673093"/>
                  </a:lnTo>
                  <a:lnTo>
                    <a:pt x="3711245" y="3687671"/>
                  </a:lnTo>
                  <a:lnTo>
                    <a:pt x="3705643" y="3699771"/>
                  </a:lnTo>
                  <a:lnTo>
                    <a:pt x="3695865" y="3709125"/>
                  </a:lnTo>
                  <a:lnTo>
                    <a:pt x="3681847" y="3715464"/>
                  </a:lnTo>
                  <a:close/>
                </a:path>
                <a:path w="4149725" h="7351395">
                  <a:moveTo>
                    <a:pt x="3806895" y="4543110"/>
                  </a:moveTo>
                  <a:lnTo>
                    <a:pt x="3800651" y="4533943"/>
                  </a:lnTo>
                  <a:lnTo>
                    <a:pt x="3796125" y="4529393"/>
                  </a:lnTo>
                  <a:lnTo>
                    <a:pt x="3811254" y="4520382"/>
                  </a:lnTo>
                  <a:lnTo>
                    <a:pt x="3818952" y="4516236"/>
                  </a:lnTo>
                  <a:lnTo>
                    <a:pt x="3826923" y="4512840"/>
                  </a:lnTo>
                  <a:lnTo>
                    <a:pt x="3829591" y="4511883"/>
                  </a:lnTo>
                  <a:lnTo>
                    <a:pt x="3835816" y="4520928"/>
                  </a:lnTo>
                  <a:lnTo>
                    <a:pt x="3840404" y="4525345"/>
                  </a:lnTo>
                  <a:lnTo>
                    <a:pt x="3825168" y="4534465"/>
                  </a:lnTo>
                  <a:lnTo>
                    <a:pt x="3817420" y="4538689"/>
                  </a:lnTo>
                  <a:lnTo>
                    <a:pt x="3809401" y="4542178"/>
                  </a:lnTo>
                  <a:lnTo>
                    <a:pt x="3806895" y="4543110"/>
                  </a:lnTo>
                  <a:close/>
                </a:path>
                <a:path w="4149725" h="7351395">
                  <a:moveTo>
                    <a:pt x="3721938" y="3923665"/>
                  </a:moveTo>
                  <a:lnTo>
                    <a:pt x="3714457" y="3924100"/>
                  </a:lnTo>
                  <a:lnTo>
                    <a:pt x="3708567" y="3920305"/>
                  </a:lnTo>
                  <a:lnTo>
                    <a:pt x="3703479" y="3913351"/>
                  </a:lnTo>
                  <a:lnTo>
                    <a:pt x="3698746" y="3904998"/>
                  </a:lnTo>
                  <a:lnTo>
                    <a:pt x="3693922" y="3897005"/>
                  </a:lnTo>
                  <a:lnTo>
                    <a:pt x="3699636" y="3890200"/>
                  </a:lnTo>
                  <a:lnTo>
                    <a:pt x="3705324" y="3882925"/>
                  </a:lnTo>
                  <a:lnTo>
                    <a:pt x="3711050" y="3877089"/>
                  </a:lnTo>
                  <a:lnTo>
                    <a:pt x="3716882" y="3874599"/>
                  </a:lnTo>
                  <a:lnTo>
                    <a:pt x="3730678" y="3876619"/>
                  </a:lnTo>
                  <a:lnTo>
                    <a:pt x="3740677" y="3883254"/>
                  </a:lnTo>
                  <a:lnTo>
                    <a:pt x="3745353" y="3893994"/>
                  </a:lnTo>
                  <a:lnTo>
                    <a:pt x="3743181" y="3908328"/>
                  </a:lnTo>
                  <a:lnTo>
                    <a:pt x="3738502" y="3914590"/>
                  </a:lnTo>
                  <a:lnTo>
                    <a:pt x="3730687" y="3920099"/>
                  </a:lnTo>
                  <a:lnTo>
                    <a:pt x="3721938" y="3923665"/>
                  </a:lnTo>
                  <a:close/>
                </a:path>
                <a:path w="4149725" h="7351395">
                  <a:moveTo>
                    <a:pt x="3462104" y="2256512"/>
                  </a:moveTo>
                  <a:lnTo>
                    <a:pt x="3454308" y="2257297"/>
                  </a:lnTo>
                  <a:lnTo>
                    <a:pt x="3448485" y="2254077"/>
                  </a:lnTo>
                  <a:lnTo>
                    <a:pt x="3443178" y="2247561"/>
                  </a:lnTo>
                  <a:lnTo>
                    <a:pt x="3438095" y="2239596"/>
                  </a:lnTo>
                  <a:lnTo>
                    <a:pt x="3432942" y="2232031"/>
                  </a:lnTo>
                  <a:lnTo>
                    <a:pt x="3438225" y="2224865"/>
                  </a:lnTo>
                  <a:lnTo>
                    <a:pt x="3443471" y="2217213"/>
                  </a:lnTo>
                  <a:lnTo>
                    <a:pt x="3448836" y="2211010"/>
                  </a:lnTo>
                  <a:lnTo>
                    <a:pt x="3454476" y="2208192"/>
                  </a:lnTo>
                  <a:lnTo>
                    <a:pt x="3468550" y="2209542"/>
                  </a:lnTo>
                  <a:lnTo>
                    <a:pt x="3478934" y="2215796"/>
                  </a:lnTo>
                  <a:lnTo>
                    <a:pt x="3484165" y="2226446"/>
                  </a:lnTo>
                  <a:lnTo>
                    <a:pt x="3482782" y="2240985"/>
                  </a:lnTo>
                  <a:lnTo>
                    <a:pt x="3478473" y="2247210"/>
                  </a:lnTo>
                  <a:lnTo>
                    <a:pt x="3470870" y="2252768"/>
                  </a:lnTo>
                  <a:lnTo>
                    <a:pt x="3462104" y="2256512"/>
                  </a:lnTo>
                  <a:close/>
                </a:path>
                <a:path w="4149725" h="7351395">
                  <a:moveTo>
                    <a:pt x="3788080" y="4331978"/>
                  </a:moveTo>
                  <a:lnTo>
                    <a:pt x="3779986" y="4333040"/>
                  </a:lnTo>
                  <a:lnTo>
                    <a:pt x="3774401" y="4330178"/>
                  </a:lnTo>
                  <a:lnTo>
                    <a:pt x="3769131" y="4323903"/>
                  </a:lnTo>
                  <a:lnTo>
                    <a:pt x="3764007" y="4316130"/>
                  </a:lnTo>
                  <a:lnTo>
                    <a:pt x="3758859" y="4308772"/>
                  </a:lnTo>
                  <a:lnTo>
                    <a:pt x="3763996" y="4301414"/>
                  </a:lnTo>
                  <a:lnTo>
                    <a:pt x="3769087" y="4293582"/>
                  </a:lnTo>
                  <a:lnTo>
                    <a:pt x="3774337" y="4287217"/>
                  </a:lnTo>
                  <a:lnTo>
                    <a:pt x="3779955" y="4284256"/>
                  </a:lnTo>
                  <a:lnTo>
                    <a:pt x="3794031" y="4285353"/>
                  </a:lnTo>
                  <a:lnTo>
                    <a:pt x="3804386" y="4291523"/>
                  </a:lnTo>
                  <a:lnTo>
                    <a:pt x="3809694" y="4302118"/>
                  </a:lnTo>
                  <a:lnTo>
                    <a:pt x="3808630" y="4316494"/>
                  </a:lnTo>
                  <a:lnTo>
                    <a:pt x="3804458" y="4322649"/>
                  </a:lnTo>
                  <a:lnTo>
                    <a:pt x="3796923" y="4328162"/>
                  </a:lnTo>
                  <a:lnTo>
                    <a:pt x="3788080" y="4331978"/>
                  </a:lnTo>
                  <a:close/>
                </a:path>
                <a:path w="4149725" h="7351395">
                  <a:moveTo>
                    <a:pt x="3579475" y="3077511"/>
                  </a:moveTo>
                  <a:lnTo>
                    <a:pt x="3572820" y="3068367"/>
                  </a:lnTo>
                  <a:lnTo>
                    <a:pt x="3567970" y="3063867"/>
                  </a:lnTo>
                  <a:lnTo>
                    <a:pt x="3583252" y="3054113"/>
                  </a:lnTo>
                  <a:lnTo>
                    <a:pt x="3591019" y="3049598"/>
                  </a:lnTo>
                  <a:lnTo>
                    <a:pt x="3599079" y="3045857"/>
                  </a:lnTo>
                  <a:lnTo>
                    <a:pt x="3601733" y="3044820"/>
                  </a:lnTo>
                  <a:lnTo>
                    <a:pt x="3608408" y="3054085"/>
                  </a:lnTo>
                  <a:lnTo>
                    <a:pt x="3613216" y="3058591"/>
                  </a:lnTo>
                  <a:lnTo>
                    <a:pt x="3597982" y="3068281"/>
                  </a:lnTo>
                  <a:lnTo>
                    <a:pt x="3590230" y="3072774"/>
                  </a:lnTo>
                  <a:lnTo>
                    <a:pt x="3582176" y="3076507"/>
                  </a:lnTo>
                  <a:lnTo>
                    <a:pt x="3579475" y="3077511"/>
                  </a:lnTo>
                  <a:close/>
                </a:path>
                <a:path w="4149725" h="7351395">
                  <a:moveTo>
                    <a:pt x="3619999" y="3282131"/>
                  </a:moveTo>
                  <a:lnTo>
                    <a:pt x="3611380" y="3282447"/>
                  </a:lnTo>
                  <a:lnTo>
                    <a:pt x="3601572" y="3279458"/>
                  </a:lnTo>
                  <a:lnTo>
                    <a:pt x="3595531" y="3273001"/>
                  </a:lnTo>
                  <a:lnTo>
                    <a:pt x="3593189" y="3263874"/>
                  </a:lnTo>
                  <a:lnTo>
                    <a:pt x="3594476" y="3252877"/>
                  </a:lnTo>
                  <a:lnTo>
                    <a:pt x="3601574" y="3246652"/>
                  </a:lnTo>
                  <a:lnTo>
                    <a:pt x="3608746" y="3239911"/>
                  </a:lnTo>
                  <a:lnTo>
                    <a:pt x="3615722" y="3234692"/>
                  </a:lnTo>
                  <a:lnTo>
                    <a:pt x="3622231" y="3233033"/>
                  </a:lnTo>
                  <a:lnTo>
                    <a:pt x="3635622" y="3237250"/>
                  </a:lnTo>
                  <a:lnTo>
                    <a:pt x="3644603" y="3245468"/>
                  </a:lnTo>
                  <a:lnTo>
                    <a:pt x="3647509" y="3257000"/>
                  </a:lnTo>
                  <a:lnTo>
                    <a:pt x="3642673" y="3271159"/>
                  </a:lnTo>
                  <a:lnTo>
                    <a:pt x="3637298" y="3276255"/>
                  </a:lnTo>
                  <a:lnTo>
                    <a:pt x="3629189" y="3279990"/>
                  </a:lnTo>
                  <a:lnTo>
                    <a:pt x="3619999" y="3282131"/>
                  </a:lnTo>
                  <a:close/>
                </a:path>
                <a:path w="4149725" h="7351395">
                  <a:moveTo>
                    <a:pt x="3863879" y="4741254"/>
                  </a:moveTo>
                  <a:lnTo>
                    <a:pt x="3861130" y="4740898"/>
                  </a:lnTo>
                  <a:lnTo>
                    <a:pt x="3853218" y="4739214"/>
                  </a:lnTo>
                  <a:lnTo>
                    <a:pt x="3845411" y="4736768"/>
                  </a:lnTo>
                  <a:lnTo>
                    <a:pt x="3829898" y="4731178"/>
                  </a:lnTo>
                  <a:lnTo>
                    <a:pt x="3841223" y="4716479"/>
                  </a:lnTo>
                  <a:lnTo>
                    <a:pt x="3871534" y="4726924"/>
                  </a:lnTo>
                  <a:lnTo>
                    <a:pt x="3868035" y="4731821"/>
                  </a:lnTo>
                  <a:lnTo>
                    <a:pt x="3863879" y="4741254"/>
                  </a:lnTo>
                  <a:close/>
                </a:path>
                <a:path w="4149725" h="7351395">
                  <a:moveTo>
                    <a:pt x="3873293" y="4947814"/>
                  </a:moveTo>
                  <a:lnTo>
                    <a:pt x="3866678" y="4938663"/>
                  </a:lnTo>
                  <a:lnTo>
                    <a:pt x="3861841" y="4934244"/>
                  </a:lnTo>
                  <a:lnTo>
                    <a:pt x="3877021" y="4924641"/>
                  </a:lnTo>
                  <a:lnTo>
                    <a:pt x="3884736" y="4920186"/>
                  </a:lnTo>
                  <a:lnTo>
                    <a:pt x="3892738" y="4916475"/>
                  </a:lnTo>
                  <a:lnTo>
                    <a:pt x="3895353" y="4915443"/>
                  </a:lnTo>
                  <a:lnTo>
                    <a:pt x="3901921" y="4924560"/>
                  </a:lnTo>
                  <a:lnTo>
                    <a:pt x="3906683" y="4929031"/>
                  </a:lnTo>
                  <a:lnTo>
                    <a:pt x="3891601" y="4938671"/>
                  </a:lnTo>
                  <a:lnTo>
                    <a:pt x="3883910" y="4943129"/>
                  </a:lnTo>
                  <a:lnTo>
                    <a:pt x="3875913" y="4946823"/>
                  </a:lnTo>
                  <a:lnTo>
                    <a:pt x="3873293" y="4947814"/>
                  </a:lnTo>
                  <a:close/>
                </a:path>
                <a:path w="4149725" h="7351395">
                  <a:moveTo>
                    <a:pt x="3548642" y="2875181"/>
                  </a:moveTo>
                  <a:lnTo>
                    <a:pt x="3537097" y="2864982"/>
                  </a:lnTo>
                  <a:lnTo>
                    <a:pt x="3537725" y="2861321"/>
                  </a:lnTo>
                  <a:lnTo>
                    <a:pt x="3541348" y="2851026"/>
                  </a:lnTo>
                  <a:lnTo>
                    <a:pt x="3547907" y="2844286"/>
                  </a:lnTo>
                  <a:lnTo>
                    <a:pt x="3556940" y="2841335"/>
                  </a:lnTo>
                  <a:lnTo>
                    <a:pt x="3567987" y="2842409"/>
                  </a:lnTo>
                  <a:lnTo>
                    <a:pt x="3573699" y="2843956"/>
                  </a:lnTo>
                  <a:lnTo>
                    <a:pt x="3577918" y="2851039"/>
                  </a:lnTo>
                  <a:lnTo>
                    <a:pt x="3582826" y="2855653"/>
                  </a:lnTo>
                  <a:lnTo>
                    <a:pt x="3567364" y="2865638"/>
                  </a:lnTo>
                  <a:lnTo>
                    <a:pt x="3559480" y="2870254"/>
                  </a:lnTo>
                  <a:lnTo>
                    <a:pt x="3551290" y="2874103"/>
                  </a:lnTo>
                  <a:lnTo>
                    <a:pt x="3548642" y="2875181"/>
                  </a:lnTo>
                  <a:close/>
                </a:path>
                <a:path w="4149725" h="7351395">
                  <a:moveTo>
                    <a:pt x="4072053" y="5471781"/>
                  </a:moveTo>
                  <a:lnTo>
                    <a:pt x="4063184" y="5458133"/>
                  </a:lnTo>
                  <a:lnTo>
                    <a:pt x="4054341" y="5444450"/>
                  </a:lnTo>
                  <a:lnTo>
                    <a:pt x="4067612" y="5432386"/>
                  </a:lnTo>
                  <a:lnTo>
                    <a:pt x="4076303" y="5445653"/>
                  </a:lnTo>
                  <a:lnTo>
                    <a:pt x="4080333" y="5452406"/>
                  </a:lnTo>
                  <a:lnTo>
                    <a:pt x="4083706" y="5459433"/>
                  </a:lnTo>
                  <a:lnTo>
                    <a:pt x="4084587" y="5461614"/>
                  </a:lnTo>
                  <a:lnTo>
                    <a:pt x="4076199" y="5467569"/>
                  </a:lnTo>
                  <a:lnTo>
                    <a:pt x="4072053" y="5471781"/>
                  </a:lnTo>
                  <a:close/>
                </a:path>
                <a:path w="4149725" h="7351395">
                  <a:moveTo>
                    <a:pt x="3907604" y="4431304"/>
                  </a:moveTo>
                  <a:lnTo>
                    <a:pt x="3892726" y="4429141"/>
                  </a:lnTo>
                  <a:lnTo>
                    <a:pt x="3881103" y="4422002"/>
                  </a:lnTo>
                  <a:lnTo>
                    <a:pt x="3873165" y="4410370"/>
                  </a:lnTo>
                  <a:lnTo>
                    <a:pt x="3869341" y="4394731"/>
                  </a:lnTo>
                  <a:lnTo>
                    <a:pt x="3876739" y="4381071"/>
                  </a:lnTo>
                  <a:lnTo>
                    <a:pt x="3886953" y="4371839"/>
                  </a:lnTo>
                  <a:lnTo>
                    <a:pt x="3899665" y="4367340"/>
                  </a:lnTo>
                  <a:lnTo>
                    <a:pt x="3914558" y="4367881"/>
                  </a:lnTo>
                  <a:lnTo>
                    <a:pt x="3928716" y="4373342"/>
                  </a:lnTo>
                  <a:lnTo>
                    <a:pt x="3937572" y="4382618"/>
                  </a:lnTo>
                  <a:lnTo>
                    <a:pt x="3940359" y="4394958"/>
                  </a:lnTo>
                  <a:lnTo>
                    <a:pt x="3936312" y="4409612"/>
                  </a:lnTo>
                  <a:lnTo>
                    <a:pt x="3931172" y="4417146"/>
                  </a:lnTo>
                  <a:lnTo>
                    <a:pt x="3923892" y="4424069"/>
                  </a:lnTo>
                  <a:lnTo>
                    <a:pt x="3915646" y="4429186"/>
                  </a:lnTo>
                  <a:lnTo>
                    <a:pt x="3907604" y="4431304"/>
                  </a:lnTo>
                  <a:close/>
                </a:path>
                <a:path w="4149725" h="7351395">
                  <a:moveTo>
                    <a:pt x="4057352" y="5248946"/>
                  </a:moveTo>
                  <a:lnTo>
                    <a:pt x="4047571" y="5247334"/>
                  </a:lnTo>
                  <a:lnTo>
                    <a:pt x="4037367" y="5245952"/>
                  </a:lnTo>
                  <a:lnTo>
                    <a:pt x="4028650" y="5243746"/>
                  </a:lnTo>
                  <a:lnTo>
                    <a:pt x="4023329" y="5239664"/>
                  </a:lnTo>
                  <a:lnTo>
                    <a:pt x="4022035" y="5232386"/>
                  </a:lnTo>
                  <a:lnTo>
                    <a:pt x="4023784" y="5223419"/>
                  </a:lnTo>
                  <a:lnTo>
                    <a:pt x="4026879" y="5213713"/>
                  </a:lnTo>
                  <a:lnTo>
                    <a:pt x="4029618" y="5204218"/>
                  </a:lnTo>
                  <a:lnTo>
                    <a:pt x="4038911" y="5206386"/>
                  </a:lnTo>
                  <a:lnTo>
                    <a:pt x="4048409" y="5208321"/>
                  </a:lnTo>
                  <a:lnTo>
                    <a:pt x="4057216" y="5211000"/>
                  </a:lnTo>
                  <a:lnTo>
                    <a:pt x="4064437" y="5215404"/>
                  </a:lnTo>
                  <a:lnTo>
                    <a:pt x="4070424" y="5224011"/>
                  </a:lnTo>
                  <a:lnTo>
                    <a:pt x="4070817" y="5232932"/>
                  </a:lnTo>
                  <a:lnTo>
                    <a:pt x="4066249" y="5241475"/>
                  </a:lnTo>
                  <a:lnTo>
                    <a:pt x="4057352" y="5248946"/>
                  </a:lnTo>
                  <a:close/>
                </a:path>
                <a:path w="4149725" h="7351395">
                  <a:moveTo>
                    <a:pt x="3282935" y="463373"/>
                  </a:moveTo>
                  <a:lnTo>
                    <a:pt x="3275792" y="455341"/>
                  </a:lnTo>
                  <a:lnTo>
                    <a:pt x="3270275" y="451609"/>
                  </a:lnTo>
                  <a:lnTo>
                    <a:pt x="3267153" y="440924"/>
                  </a:lnTo>
                  <a:lnTo>
                    <a:pt x="3267999" y="431620"/>
                  </a:lnTo>
                  <a:lnTo>
                    <a:pt x="3272955" y="424048"/>
                  </a:lnTo>
                  <a:lnTo>
                    <a:pt x="3282160" y="418558"/>
                  </a:lnTo>
                  <a:lnTo>
                    <a:pt x="3285720" y="417212"/>
                  </a:lnTo>
                  <a:lnTo>
                    <a:pt x="3294901" y="423972"/>
                  </a:lnTo>
                  <a:lnTo>
                    <a:pt x="3297860" y="429099"/>
                  </a:lnTo>
                  <a:lnTo>
                    <a:pt x="3301725" y="439410"/>
                  </a:lnTo>
                  <a:lnTo>
                    <a:pt x="3301037" y="448657"/>
                  </a:lnTo>
                  <a:lnTo>
                    <a:pt x="3295918" y="456347"/>
                  </a:lnTo>
                  <a:lnTo>
                    <a:pt x="3286488" y="461988"/>
                  </a:lnTo>
                  <a:lnTo>
                    <a:pt x="3282935" y="463373"/>
                  </a:lnTo>
                  <a:close/>
                </a:path>
                <a:path w="4149725" h="7351395">
                  <a:moveTo>
                    <a:pt x="3219299" y="45894"/>
                  </a:moveTo>
                  <a:lnTo>
                    <a:pt x="3208330" y="30385"/>
                  </a:lnTo>
                  <a:lnTo>
                    <a:pt x="3211430" y="25053"/>
                  </a:lnTo>
                  <a:lnTo>
                    <a:pt x="3214570" y="19715"/>
                  </a:lnTo>
                  <a:lnTo>
                    <a:pt x="3217669" y="14383"/>
                  </a:lnTo>
                  <a:lnTo>
                    <a:pt x="3221301" y="19570"/>
                  </a:lnTo>
                  <a:lnTo>
                    <a:pt x="3227511" y="24559"/>
                  </a:lnTo>
                  <a:lnTo>
                    <a:pt x="3228198" y="35013"/>
                  </a:lnTo>
                  <a:lnTo>
                    <a:pt x="3222398" y="40562"/>
                  </a:lnTo>
                  <a:lnTo>
                    <a:pt x="3219299" y="45894"/>
                  </a:lnTo>
                  <a:close/>
                </a:path>
                <a:path w="4149725" h="7351395">
                  <a:moveTo>
                    <a:pt x="3253462" y="254659"/>
                  </a:moveTo>
                  <a:lnTo>
                    <a:pt x="3244657" y="240235"/>
                  </a:lnTo>
                  <a:lnTo>
                    <a:pt x="3235879" y="225775"/>
                  </a:lnTo>
                  <a:lnTo>
                    <a:pt x="3248592" y="212267"/>
                  </a:lnTo>
                  <a:lnTo>
                    <a:pt x="3253072" y="219415"/>
                  </a:lnTo>
                  <a:lnTo>
                    <a:pt x="3257591" y="226541"/>
                  </a:lnTo>
                  <a:lnTo>
                    <a:pt x="3261765" y="233800"/>
                  </a:lnTo>
                  <a:lnTo>
                    <a:pt x="3265212" y="241343"/>
                  </a:lnTo>
                  <a:lnTo>
                    <a:pt x="3266196" y="243922"/>
                  </a:lnTo>
                  <a:lnTo>
                    <a:pt x="3257637" y="250111"/>
                  </a:lnTo>
                  <a:lnTo>
                    <a:pt x="3253462" y="254659"/>
                  </a:lnTo>
                  <a:close/>
                </a:path>
                <a:path w="4149725" h="7351395">
                  <a:moveTo>
                    <a:pt x="4103532" y="5677696"/>
                  </a:moveTo>
                  <a:lnTo>
                    <a:pt x="4097815" y="5669318"/>
                  </a:lnTo>
                  <a:lnTo>
                    <a:pt x="4091713" y="5660892"/>
                  </a:lnTo>
                  <a:lnTo>
                    <a:pt x="4087147" y="5652759"/>
                  </a:lnTo>
                  <a:lnTo>
                    <a:pt x="4085831" y="5644896"/>
                  </a:lnTo>
                  <a:lnTo>
                    <a:pt x="4089480" y="5639486"/>
                  </a:lnTo>
                  <a:lnTo>
                    <a:pt x="4097271" y="5634657"/>
                  </a:lnTo>
                  <a:lnTo>
                    <a:pt x="4106866" y="5630081"/>
                  </a:lnTo>
                  <a:lnTo>
                    <a:pt x="4115924" y="5625430"/>
                  </a:lnTo>
                  <a:lnTo>
                    <a:pt x="4126804" y="5629728"/>
                  </a:lnTo>
                  <a:lnTo>
                    <a:pt x="4133910" y="5636415"/>
                  </a:lnTo>
                  <a:lnTo>
                    <a:pt x="4136409" y="5645029"/>
                  </a:lnTo>
                  <a:lnTo>
                    <a:pt x="4133466" y="5655107"/>
                  </a:lnTo>
                  <a:lnTo>
                    <a:pt x="4127889" y="5661812"/>
                  </a:lnTo>
                  <a:lnTo>
                    <a:pt x="4120269" y="5667382"/>
                  </a:lnTo>
                  <a:lnTo>
                    <a:pt x="4111764" y="5672461"/>
                  </a:lnTo>
                  <a:lnTo>
                    <a:pt x="4103532" y="5677696"/>
                  </a:lnTo>
                  <a:close/>
                </a:path>
                <a:path w="4149725" h="7351395">
                  <a:moveTo>
                    <a:pt x="4136620" y="5884890"/>
                  </a:moveTo>
                  <a:lnTo>
                    <a:pt x="4127703" y="5870277"/>
                  </a:lnTo>
                  <a:lnTo>
                    <a:pt x="4123601" y="5862850"/>
                  </a:lnTo>
                  <a:lnTo>
                    <a:pt x="4120230" y="5855157"/>
                  </a:lnTo>
                  <a:lnTo>
                    <a:pt x="4119285" y="5852571"/>
                  </a:lnTo>
                  <a:lnTo>
                    <a:pt x="4128019" y="5846438"/>
                  </a:lnTo>
                  <a:lnTo>
                    <a:pt x="4132281" y="5841918"/>
                  </a:lnTo>
                  <a:lnTo>
                    <a:pt x="4136689" y="5849245"/>
                  </a:lnTo>
                  <a:lnTo>
                    <a:pt x="4141131" y="5856568"/>
                  </a:lnTo>
                  <a:lnTo>
                    <a:pt x="4145229" y="5864022"/>
                  </a:lnTo>
                  <a:lnTo>
                    <a:pt x="4148604" y="5871745"/>
                  </a:lnTo>
                  <a:lnTo>
                    <a:pt x="4149548" y="5874331"/>
                  </a:lnTo>
                  <a:lnTo>
                    <a:pt x="4140890" y="5880411"/>
                  </a:lnTo>
                  <a:lnTo>
                    <a:pt x="4136620" y="5884890"/>
                  </a:lnTo>
                  <a:close/>
                </a:path>
                <a:path w="4149725" h="7351395">
                  <a:moveTo>
                    <a:pt x="4004616" y="5042225"/>
                  </a:moveTo>
                  <a:lnTo>
                    <a:pt x="3995789" y="5028518"/>
                  </a:lnTo>
                  <a:lnTo>
                    <a:pt x="3991714" y="5021529"/>
                  </a:lnTo>
                  <a:lnTo>
                    <a:pt x="3988336" y="5014255"/>
                  </a:lnTo>
                  <a:lnTo>
                    <a:pt x="3987417" y="5011831"/>
                  </a:lnTo>
                  <a:lnTo>
                    <a:pt x="3995874" y="5005782"/>
                  </a:lnTo>
                  <a:lnTo>
                    <a:pt x="4000034" y="5001402"/>
                  </a:lnTo>
                  <a:lnTo>
                    <a:pt x="4009121" y="5015316"/>
                  </a:lnTo>
                  <a:lnTo>
                    <a:pt x="4013357" y="5022405"/>
                  </a:lnTo>
                  <a:lnTo>
                    <a:pt x="4016956" y="5029768"/>
                  </a:lnTo>
                  <a:lnTo>
                    <a:pt x="4017818" y="5031829"/>
                  </a:lnTo>
                  <a:lnTo>
                    <a:pt x="4008997" y="5037934"/>
                  </a:lnTo>
                  <a:lnTo>
                    <a:pt x="4004616" y="5042225"/>
                  </a:lnTo>
                  <a:close/>
                </a:path>
                <a:path w="4149725" h="7351395">
                  <a:moveTo>
                    <a:pt x="3941410" y="4631718"/>
                  </a:moveTo>
                  <a:lnTo>
                    <a:pt x="3922730" y="4603503"/>
                  </a:lnTo>
                  <a:lnTo>
                    <a:pt x="3934551" y="4589058"/>
                  </a:lnTo>
                  <a:lnTo>
                    <a:pt x="3939348" y="4596090"/>
                  </a:lnTo>
                  <a:lnTo>
                    <a:pt x="3944177" y="4603105"/>
                  </a:lnTo>
                  <a:lnTo>
                    <a:pt x="3948665" y="4610274"/>
                  </a:lnTo>
                  <a:lnTo>
                    <a:pt x="3952439" y="4617770"/>
                  </a:lnTo>
                  <a:lnTo>
                    <a:pt x="3953551" y="4620370"/>
                  </a:lnTo>
                  <a:lnTo>
                    <a:pt x="3945346" y="4626958"/>
                  </a:lnTo>
                  <a:lnTo>
                    <a:pt x="3941410" y="4631718"/>
                  </a:lnTo>
                  <a:close/>
                </a:path>
                <a:path w="4149725" h="7351395">
                  <a:moveTo>
                    <a:pt x="3972538" y="4837770"/>
                  </a:moveTo>
                  <a:lnTo>
                    <a:pt x="3963502" y="4823455"/>
                  </a:lnTo>
                  <a:lnTo>
                    <a:pt x="3959329" y="4816156"/>
                  </a:lnTo>
                  <a:lnTo>
                    <a:pt x="3955900" y="4808573"/>
                  </a:lnTo>
                  <a:lnTo>
                    <a:pt x="3954955" y="4805987"/>
                  </a:lnTo>
                  <a:lnTo>
                    <a:pt x="3963548" y="4799752"/>
                  </a:lnTo>
                  <a:lnTo>
                    <a:pt x="3967724" y="4795203"/>
                  </a:lnTo>
                  <a:lnTo>
                    <a:pt x="3972262" y="4802411"/>
                  </a:lnTo>
                  <a:lnTo>
                    <a:pt x="3976825" y="4809607"/>
                  </a:lnTo>
                  <a:lnTo>
                    <a:pt x="3981044" y="4816935"/>
                  </a:lnTo>
                  <a:lnTo>
                    <a:pt x="3984549" y="4824538"/>
                  </a:lnTo>
                  <a:lnTo>
                    <a:pt x="3985515" y="4826996"/>
                  </a:lnTo>
                  <a:lnTo>
                    <a:pt x="3976841" y="4833243"/>
                  </a:lnTo>
                  <a:lnTo>
                    <a:pt x="3972538" y="4837770"/>
                  </a:lnTo>
                  <a:close/>
                </a:path>
                <a:path w="4149725" h="7351395">
                  <a:moveTo>
                    <a:pt x="3775723" y="3584933"/>
                  </a:moveTo>
                  <a:lnTo>
                    <a:pt x="3765808" y="3577460"/>
                  </a:lnTo>
                  <a:lnTo>
                    <a:pt x="3760677" y="3573543"/>
                  </a:lnTo>
                  <a:lnTo>
                    <a:pt x="3771213" y="3542194"/>
                  </a:lnTo>
                  <a:lnTo>
                    <a:pt x="3776172" y="3545806"/>
                  </a:lnTo>
                  <a:lnTo>
                    <a:pt x="3785748" y="3550061"/>
                  </a:lnTo>
                  <a:lnTo>
                    <a:pt x="3785336" y="3552983"/>
                  </a:lnTo>
                  <a:lnTo>
                    <a:pt x="3783713" y="3561070"/>
                  </a:lnTo>
                  <a:lnTo>
                    <a:pt x="3781291" y="3569056"/>
                  </a:lnTo>
                  <a:lnTo>
                    <a:pt x="3778487" y="3576994"/>
                  </a:lnTo>
                  <a:lnTo>
                    <a:pt x="3775723" y="3584933"/>
                  </a:lnTo>
                  <a:close/>
                </a:path>
                <a:path w="4149725" h="7351395">
                  <a:moveTo>
                    <a:pt x="3578220" y="2332991"/>
                  </a:moveTo>
                  <a:lnTo>
                    <a:pt x="3571970" y="2322996"/>
                  </a:lnTo>
                  <a:lnTo>
                    <a:pt x="3567778" y="2317938"/>
                  </a:lnTo>
                  <a:lnTo>
                    <a:pt x="3572139" y="2307716"/>
                  </a:lnTo>
                  <a:lnTo>
                    <a:pt x="3578662" y="2301247"/>
                  </a:lnTo>
                  <a:lnTo>
                    <a:pt x="3587241" y="2298821"/>
                  </a:lnTo>
                  <a:lnTo>
                    <a:pt x="3597769" y="2300724"/>
                  </a:lnTo>
                  <a:lnTo>
                    <a:pt x="3603127" y="2302659"/>
                  </a:lnTo>
                  <a:lnTo>
                    <a:pt x="3606618" y="2309856"/>
                  </a:lnTo>
                  <a:lnTo>
                    <a:pt x="3610933" y="2314646"/>
                  </a:lnTo>
                  <a:lnTo>
                    <a:pt x="3595723" y="2324063"/>
                  </a:lnTo>
                  <a:lnTo>
                    <a:pt x="3587988" y="2328462"/>
                  </a:lnTo>
                  <a:lnTo>
                    <a:pt x="3580010" y="2332254"/>
                  </a:lnTo>
                  <a:lnTo>
                    <a:pt x="3578220" y="2332991"/>
                  </a:lnTo>
                  <a:close/>
                </a:path>
                <a:path w="4149725" h="7351395">
                  <a:moveTo>
                    <a:pt x="3646554" y="2759549"/>
                  </a:moveTo>
                  <a:lnTo>
                    <a:pt x="3637585" y="2745394"/>
                  </a:lnTo>
                  <a:lnTo>
                    <a:pt x="3633455" y="2738190"/>
                  </a:lnTo>
                  <a:lnTo>
                    <a:pt x="3630054" y="2730702"/>
                  </a:lnTo>
                  <a:lnTo>
                    <a:pt x="3629076" y="2728164"/>
                  </a:lnTo>
                  <a:lnTo>
                    <a:pt x="3637600" y="2722022"/>
                  </a:lnTo>
                  <a:lnTo>
                    <a:pt x="3641748" y="2717561"/>
                  </a:lnTo>
                  <a:lnTo>
                    <a:pt x="3646162" y="2724719"/>
                  </a:lnTo>
                  <a:lnTo>
                    <a:pt x="3650614" y="2731851"/>
                  </a:lnTo>
                  <a:lnTo>
                    <a:pt x="3654736" y="2739105"/>
                  </a:lnTo>
                  <a:lnTo>
                    <a:pt x="3658159" y="2746628"/>
                  </a:lnTo>
                  <a:lnTo>
                    <a:pt x="3659124" y="2749086"/>
                  </a:lnTo>
                  <a:lnTo>
                    <a:pt x="3650708" y="2755128"/>
                  </a:lnTo>
                  <a:lnTo>
                    <a:pt x="3646554" y="2759549"/>
                  </a:lnTo>
                  <a:close/>
                </a:path>
                <a:path w="4149725" h="7351395">
                  <a:moveTo>
                    <a:pt x="3555356" y="2127064"/>
                  </a:moveTo>
                  <a:lnTo>
                    <a:pt x="3547639" y="2127515"/>
                  </a:lnTo>
                  <a:lnTo>
                    <a:pt x="3542182" y="2123974"/>
                  </a:lnTo>
                  <a:lnTo>
                    <a:pt x="3537450" y="2117175"/>
                  </a:lnTo>
                  <a:lnTo>
                    <a:pt x="3533037" y="2108943"/>
                  </a:lnTo>
                  <a:lnTo>
                    <a:pt x="3528538" y="2101106"/>
                  </a:lnTo>
                  <a:lnTo>
                    <a:pt x="3533609" y="2094348"/>
                  </a:lnTo>
                  <a:lnTo>
                    <a:pt x="3538693" y="2087103"/>
                  </a:lnTo>
                  <a:lnTo>
                    <a:pt x="3543739" y="2081347"/>
                  </a:lnTo>
                  <a:lnTo>
                    <a:pt x="3548695" y="2079057"/>
                  </a:lnTo>
                  <a:lnTo>
                    <a:pt x="3561918" y="2081694"/>
                  </a:lnTo>
                  <a:lnTo>
                    <a:pt x="3571803" y="2088555"/>
                  </a:lnTo>
                  <a:lnTo>
                    <a:pt x="3576998" y="2099096"/>
                  </a:lnTo>
                  <a:lnTo>
                    <a:pt x="3576152" y="2112770"/>
                  </a:lnTo>
                  <a:lnTo>
                    <a:pt x="3571972" y="2118537"/>
                  </a:lnTo>
                  <a:lnTo>
                    <a:pt x="3564253" y="2123686"/>
                  </a:lnTo>
                  <a:lnTo>
                    <a:pt x="3555356" y="2127064"/>
                  </a:lnTo>
                  <a:close/>
                </a:path>
                <a:path w="4149725" h="7351395">
                  <a:moveTo>
                    <a:pt x="3487785" y="1710643"/>
                  </a:moveTo>
                  <a:lnTo>
                    <a:pt x="3484114" y="1710225"/>
                  </a:lnTo>
                  <a:lnTo>
                    <a:pt x="3473864" y="1707242"/>
                  </a:lnTo>
                  <a:lnTo>
                    <a:pt x="3467124" y="1701232"/>
                  </a:lnTo>
                  <a:lnTo>
                    <a:pt x="3463852" y="1692565"/>
                  </a:lnTo>
                  <a:lnTo>
                    <a:pt x="3464005" y="1681613"/>
                  </a:lnTo>
                  <a:lnTo>
                    <a:pt x="3468285" y="1676676"/>
                  </a:lnTo>
                  <a:lnTo>
                    <a:pt x="3473006" y="1667154"/>
                  </a:lnTo>
                  <a:lnTo>
                    <a:pt x="3476751" y="1667519"/>
                  </a:lnTo>
                  <a:lnTo>
                    <a:pt x="3487195" y="1670406"/>
                  </a:lnTo>
                  <a:lnTo>
                    <a:pt x="3494121" y="1676427"/>
                  </a:lnTo>
                  <a:lnTo>
                    <a:pt x="3497276" y="1685144"/>
                  </a:lnTo>
                  <a:lnTo>
                    <a:pt x="3496403" y="1696120"/>
                  </a:lnTo>
                  <a:lnTo>
                    <a:pt x="3494963" y="1701730"/>
                  </a:lnTo>
                  <a:lnTo>
                    <a:pt x="3487785" y="1710643"/>
                  </a:lnTo>
                  <a:close/>
                </a:path>
                <a:path w="4149725" h="7351395">
                  <a:moveTo>
                    <a:pt x="3614273" y="2553802"/>
                  </a:moveTo>
                  <a:lnTo>
                    <a:pt x="3605251" y="2539940"/>
                  </a:lnTo>
                  <a:lnTo>
                    <a:pt x="3601072" y="2532873"/>
                  </a:lnTo>
                  <a:lnTo>
                    <a:pt x="3597572" y="2525525"/>
                  </a:lnTo>
                  <a:lnTo>
                    <a:pt x="3596672" y="2523222"/>
                  </a:lnTo>
                  <a:lnTo>
                    <a:pt x="3605284" y="2517108"/>
                  </a:lnTo>
                  <a:lnTo>
                    <a:pt x="3609532" y="2512756"/>
                  </a:lnTo>
                  <a:lnTo>
                    <a:pt x="3613931" y="2519706"/>
                  </a:lnTo>
                  <a:lnTo>
                    <a:pt x="3618356" y="2526644"/>
                  </a:lnTo>
                  <a:lnTo>
                    <a:pt x="3622451" y="2533711"/>
                  </a:lnTo>
                  <a:lnTo>
                    <a:pt x="3625862" y="2541049"/>
                  </a:lnTo>
                  <a:lnTo>
                    <a:pt x="3626775" y="2543432"/>
                  </a:lnTo>
                  <a:lnTo>
                    <a:pt x="3618393" y="2549428"/>
                  </a:lnTo>
                  <a:lnTo>
                    <a:pt x="3614273" y="2553802"/>
                  </a:lnTo>
                  <a:close/>
                </a:path>
                <a:path w="4149725" h="7351395">
                  <a:moveTo>
                    <a:pt x="3514463" y="1918180"/>
                  </a:moveTo>
                  <a:lnTo>
                    <a:pt x="3497135" y="1889339"/>
                  </a:lnTo>
                  <a:lnTo>
                    <a:pt x="3509585" y="1875996"/>
                  </a:lnTo>
                  <a:lnTo>
                    <a:pt x="3514078" y="1883118"/>
                  </a:lnTo>
                  <a:lnTo>
                    <a:pt x="3518597" y="1890227"/>
                  </a:lnTo>
                  <a:lnTo>
                    <a:pt x="3522772" y="1897469"/>
                  </a:lnTo>
                  <a:lnTo>
                    <a:pt x="3526232" y="1904986"/>
                  </a:lnTo>
                  <a:lnTo>
                    <a:pt x="3527163" y="1907490"/>
                  </a:lnTo>
                  <a:lnTo>
                    <a:pt x="3518605" y="1913679"/>
                  </a:lnTo>
                  <a:lnTo>
                    <a:pt x="3514463" y="1918180"/>
                  </a:lnTo>
                  <a:close/>
                </a:path>
                <a:path w="4149725" h="7351395">
                  <a:moveTo>
                    <a:pt x="3678341" y="2965581"/>
                  </a:moveTo>
                  <a:lnTo>
                    <a:pt x="3662941" y="2955365"/>
                  </a:lnTo>
                  <a:lnTo>
                    <a:pt x="3674179" y="2922415"/>
                  </a:lnTo>
                  <a:lnTo>
                    <a:pt x="3679191" y="2926101"/>
                  </a:lnTo>
                  <a:lnTo>
                    <a:pt x="3688826" y="2930471"/>
                  </a:lnTo>
                  <a:lnTo>
                    <a:pt x="3688408" y="2933353"/>
                  </a:lnTo>
                  <a:lnTo>
                    <a:pt x="3686675" y="2941529"/>
                  </a:lnTo>
                  <a:lnTo>
                    <a:pt x="3684138" y="2949580"/>
                  </a:lnTo>
                  <a:lnTo>
                    <a:pt x="3681219" y="2957574"/>
                  </a:lnTo>
                  <a:lnTo>
                    <a:pt x="3678341" y="2965581"/>
                  </a:lnTo>
                  <a:close/>
                </a:path>
                <a:path w="4149725" h="7351395">
                  <a:moveTo>
                    <a:pt x="3875648" y="4220495"/>
                  </a:moveTo>
                  <a:lnTo>
                    <a:pt x="3858322" y="4193517"/>
                  </a:lnTo>
                  <a:lnTo>
                    <a:pt x="3871211" y="4181389"/>
                  </a:lnTo>
                  <a:lnTo>
                    <a:pt x="3879784" y="4194535"/>
                  </a:lnTo>
                  <a:lnTo>
                    <a:pt x="3883771" y="4201242"/>
                  </a:lnTo>
                  <a:lnTo>
                    <a:pt x="3887105" y="4208218"/>
                  </a:lnTo>
                  <a:lnTo>
                    <a:pt x="3887992" y="4210440"/>
                  </a:lnTo>
                  <a:lnTo>
                    <a:pt x="3879712" y="4216295"/>
                  </a:lnTo>
                  <a:lnTo>
                    <a:pt x="3875648" y="4220495"/>
                  </a:lnTo>
                  <a:close/>
                </a:path>
                <a:path w="4149725" h="7351395">
                  <a:moveTo>
                    <a:pt x="3808075" y="3789551"/>
                  </a:moveTo>
                  <a:lnTo>
                    <a:pt x="3792831" y="3779269"/>
                  </a:lnTo>
                  <a:lnTo>
                    <a:pt x="3795443" y="3771473"/>
                  </a:lnTo>
                  <a:lnTo>
                    <a:pt x="3803358" y="3748129"/>
                  </a:lnTo>
                  <a:lnTo>
                    <a:pt x="3808291" y="3751579"/>
                  </a:lnTo>
                  <a:lnTo>
                    <a:pt x="3817795" y="3755638"/>
                  </a:lnTo>
                  <a:lnTo>
                    <a:pt x="3817439" y="3758386"/>
                  </a:lnTo>
                  <a:lnTo>
                    <a:pt x="3815845" y="3766281"/>
                  </a:lnTo>
                  <a:lnTo>
                    <a:pt x="3813488" y="3774071"/>
                  </a:lnTo>
                  <a:lnTo>
                    <a:pt x="3810766" y="3781809"/>
                  </a:lnTo>
                  <a:lnTo>
                    <a:pt x="3808075" y="3789551"/>
                  </a:lnTo>
                  <a:close/>
                </a:path>
                <a:path w="4149725" h="7351395">
                  <a:moveTo>
                    <a:pt x="3449926" y="1506847"/>
                  </a:moveTo>
                  <a:lnTo>
                    <a:pt x="3432334" y="1478172"/>
                  </a:lnTo>
                  <a:lnTo>
                    <a:pt x="3445114" y="1464819"/>
                  </a:lnTo>
                  <a:lnTo>
                    <a:pt x="3449575" y="1471890"/>
                  </a:lnTo>
                  <a:lnTo>
                    <a:pt x="3454070" y="1478955"/>
                  </a:lnTo>
                  <a:lnTo>
                    <a:pt x="3458221" y="1486153"/>
                  </a:lnTo>
                  <a:lnTo>
                    <a:pt x="3461648" y="1493619"/>
                  </a:lnTo>
                  <a:lnTo>
                    <a:pt x="3462586" y="1496164"/>
                  </a:lnTo>
                  <a:lnTo>
                    <a:pt x="3454068" y="1502346"/>
                  </a:lnTo>
                  <a:lnTo>
                    <a:pt x="3449926" y="1506847"/>
                  </a:lnTo>
                  <a:close/>
                </a:path>
                <a:path w="4149725" h="7351395">
                  <a:moveTo>
                    <a:pt x="3839332" y="3994051"/>
                  </a:moveTo>
                  <a:lnTo>
                    <a:pt x="3831251" y="3980176"/>
                  </a:lnTo>
                  <a:lnTo>
                    <a:pt x="3827528" y="3973113"/>
                  </a:lnTo>
                  <a:lnTo>
                    <a:pt x="3824461" y="3965818"/>
                  </a:lnTo>
                  <a:lnTo>
                    <a:pt x="3823668" y="3963665"/>
                  </a:lnTo>
                  <a:lnTo>
                    <a:pt x="3832456" y="3958145"/>
                  </a:lnTo>
                  <a:lnTo>
                    <a:pt x="3836848" y="3954183"/>
                  </a:lnTo>
                  <a:lnTo>
                    <a:pt x="3845200" y="3968238"/>
                  </a:lnTo>
                  <a:lnTo>
                    <a:pt x="3849081" y="3975375"/>
                  </a:lnTo>
                  <a:lnTo>
                    <a:pt x="3852348" y="3982731"/>
                  </a:lnTo>
                  <a:lnTo>
                    <a:pt x="3853050" y="3984568"/>
                  </a:lnTo>
                  <a:lnTo>
                    <a:pt x="3843945" y="3990180"/>
                  </a:lnTo>
                  <a:lnTo>
                    <a:pt x="3839332" y="3994051"/>
                  </a:lnTo>
                  <a:close/>
                </a:path>
                <a:path w="4149725" h="7351395">
                  <a:moveTo>
                    <a:pt x="3711437" y="3174141"/>
                  </a:moveTo>
                  <a:lnTo>
                    <a:pt x="3702501" y="3159835"/>
                  </a:lnTo>
                  <a:lnTo>
                    <a:pt x="3698378" y="3152555"/>
                  </a:lnTo>
                  <a:lnTo>
                    <a:pt x="3694973" y="3144998"/>
                  </a:lnTo>
                  <a:lnTo>
                    <a:pt x="3694041" y="3142494"/>
                  </a:lnTo>
                  <a:lnTo>
                    <a:pt x="3702694" y="3136373"/>
                  </a:lnTo>
                  <a:lnTo>
                    <a:pt x="3706929" y="3131940"/>
                  </a:lnTo>
                  <a:lnTo>
                    <a:pt x="3711314" y="3139116"/>
                  </a:lnTo>
                  <a:lnTo>
                    <a:pt x="3715736" y="3146286"/>
                  </a:lnTo>
                  <a:lnTo>
                    <a:pt x="3719822" y="3153587"/>
                  </a:lnTo>
                  <a:lnTo>
                    <a:pt x="3723197" y="3161155"/>
                  </a:lnTo>
                  <a:lnTo>
                    <a:pt x="3724128" y="3163659"/>
                  </a:lnTo>
                  <a:lnTo>
                    <a:pt x="3715631" y="3169713"/>
                  </a:lnTo>
                  <a:lnTo>
                    <a:pt x="3711437" y="3174141"/>
                  </a:lnTo>
                  <a:close/>
                </a:path>
                <a:path w="4149725" h="7351395">
                  <a:moveTo>
                    <a:pt x="3319030" y="665167"/>
                  </a:moveTo>
                  <a:lnTo>
                    <a:pt x="3314421" y="658366"/>
                  </a:lnTo>
                  <a:lnTo>
                    <a:pt x="3300623" y="637904"/>
                  </a:lnTo>
                  <a:lnTo>
                    <a:pt x="3312193" y="623705"/>
                  </a:lnTo>
                  <a:lnTo>
                    <a:pt x="3321961" y="637310"/>
                  </a:lnTo>
                  <a:lnTo>
                    <a:pt x="3326522" y="644253"/>
                  </a:lnTo>
                  <a:lnTo>
                    <a:pt x="3330392" y="651498"/>
                  </a:lnTo>
                  <a:lnTo>
                    <a:pt x="3331467" y="653856"/>
                  </a:lnTo>
                  <a:lnTo>
                    <a:pt x="3323065" y="660517"/>
                  </a:lnTo>
                  <a:lnTo>
                    <a:pt x="3319030" y="665167"/>
                  </a:lnTo>
                  <a:close/>
                </a:path>
                <a:path w="4149725" h="7351395">
                  <a:moveTo>
                    <a:pt x="3857111" y="5490843"/>
                  </a:moveTo>
                  <a:lnTo>
                    <a:pt x="3846594" y="5489346"/>
                  </a:lnTo>
                  <a:lnTo>
                    <a:pt x="3841187" y="5487627"/>
                  </a:lnTo>
                  <a:lnTo>
                    <a:pt x="3837299" y="5481071"/>
                  </a:lnTo>
                  <a:lnTo>
                    <a:pt x="3832712" y="5476656"/>
                  </a:lnTo>
                  <a:lnTo>
                    <a:pt x="3847116" y="5466889"/>
                  </a:lnTo>
                  <a:lnTo>
                    <a:pt x="3854477" y="5462338"/>
                  </a:lnTo>
                  <a:lnTo>
                    <a:pt x="3862133" y="5458455"/>
                  </a:lnTo>
                  <a:lnTo>
                    <a:pt x="3864228" y="5457546"/>
                  </a:lnTo>
                  <a:lnTo>
                    <a:pt x="3875042" y="5467322"/>
                  </a:lnTo>
                  <a:lnTo>
                    <a:pt x="3874594" y="5471327"/>
                  </a:lnTo>
                  <a:lnTo>
                    <a:pt x="3871565" y="5481607"/>
                  </a:lnTo>
                  <a:lnTo>
                    <a:pt x="3865586" y="5488189"/>
                  </a:lnTo>
                  <a:lnTo>
                    <a:pt x="3857111" y="5490843"/>
                  </a:lnTo>
                  <a:close/>
                </a:path>
                <a:path w="4149725" h="7351395">
                  <a:moveTo>
                    <a:pt x="3903118" y="5712288"/>
                  </a:moveTo>
                  <a:lnTo>
                    <a:pt x="3894462" y="5709479"/>
                  </a:lnTo>
                  <a:lnTo>
                    <a:pt x="3885636" y="5706856"/>
                  </a:lnTo>
                  <a:lnTo>
                    <a:pt x="3877375" y="5703624"/>
                  </a:lnTo>
                  <a:lnTo>
                    <a:pt x="3870413" y="5698989"/>
                  </a:lnTo>
                  <a:lnTo>
                    <a:pt x="3864306" y="5690100"/>
                  </a:lnTo>
                  <a:lnTo>
                    <a:pt x="3863569" y="5680923"/>
                  </a:lnTo>
                  <a:lnTo>
                    <a:pt x="3867953" y="5672985"/>
                  </a:lnTo>
                  <a:lnTo>
                    <a:pt x="3877205" y="5667813"/>
                  </a:lnTo>
                  <a:lnTo>
                    <a:pt x="3884775" y="5667675"/>
                  </a:lnTo>
                  <a:lnTo>
                    <a:pt x="3893093" y="5670207"/>
                  </a:lnTo>
                  <a:lnTo>
                    <a:pt x="3901741" y="5673899"/>
                  </a:lnTo>
                  <a:lnTo>
                    <a:pt x="3910298" y="5677241"/>
                  </a:lnTo>
                  <a:lnTo>
                    <a:pt x="3903118" y="5712288"/>
                  </a:lnTo>
                  <a:close/>
                </a:path>
                <a:path w="4149725" h="7351395">
                  <a:moveTo>
                    <a:pt x="3827349" y="5284071"/>
                  </a:moveTo>
                  <a:lnTo>
                    <a:pt x="3818619" y="5282359"/>
                  </a:lnTo>
                  <a:lnTo>
                    <a:pt x="3809227" y="5279344"/>
                  </a:lnTo>
                  <a:lnTo>
                    <a:pt x="3800006" y="5276649"/>
                  </a:lnTo>
                  <a:lnTo>
                    <a:pt x="3802388" y="5267646"/>
                  </a:lnTo>
                  <a:lnTo>
                    <a:pt x="3804574" y="5258460"/>
                  </a:lnTo>
                  <a:lnTo>
                    <a:pt x="3807459" y="5249917"/>
                  </a:lnTo>
                  <a:lnTo>
                    <a:pt x="3811938" y="5242845"/>
                  </a:lnTo>
                  <a:lnTo>
                    <a:pt x="3820407" y="5237224"/>
                  </a:lnTo>
                  <a:lnTo>
                    <a:pt x="3829397" y="5236833"/>
                  </a:lnTo>
                  <a:lnTo>
                    <a:pt x="3837297" y="5241335"/>
                  </a:lnTo>
                  <a:lnTo>
                    <a:pt x="3842499" y="5250392"/>
                  </a:lnTo>
                  <a:lnTo>
                    <a:pt x="3843431" y="5259115"/>
                  </a:lnTo>
                  <a:lnTo>
                    <a:pt x="3842175" y="5268992"/>
                  </a:lnTo>
                  <a:lnTo>
                    <a:pt x="3839102" y="5277687"/>
                  </a:lnTo>
                  <a:lnTo>
                    <a:pt x="3834583" y="5282862"/>
                  </a:lnTo>
                  <a:lnTo>
                    <a:pt x="3827349" y="5284071"/>
                  </a:lnTo>
                  <a:close/>
                </a:path>
                <a:path w="4149725" h="7351395">
                  <a:moveTo>
                    <a:pt x="3216915" y="1335783"/>
                  </a:moveTo>
                  <a:lnTo>
                    <a:pt x="3180995" y="1321539"/>
                  </a:lnTo>
                  <a:lnTo>
                    <a:pt x="3177017" y="1310959"/>
                  </a:lnTo>
                  <a:lnTo>
                    <a:pt x="3177314" y="1301351"/>
                  </a:lnTo>
                  <a:lnTo>
                    <a:pt x="3182123" y="1293714"/>
                  </a:lnTo>
                  <a:lnTo>
                    <a:pt x="3191683" y="1289048"/>
                  </a:lnTo>
                  <a:lnTo>
                    <a:pt x="3200940" y="1288595"/>
                  </a:lnTo>
                  <a:lnTo>
                    <a:pt x="3211325" y="1290548"/>
                  </a:lnTo>
                  <a:lnTo>
                    <a:pt x="3220307" y="1294312"/>
                  </a:lnTo>
                  <a:lnTo>
                    <a:pt x="3225360" y="1299295"/>
                  </a:lnTo>
                  <a:lnTo>
                    <a:pt x="3226141" y="1307241"/>
                  </a:lnTo>
                  <a:lnTo>
                    <a:pt x="3223853" y="1316430"/>
                  </a:lnTo>
                  <a:lnTo>
                    <a:pt x="3220208" y="1326173"/>
                  </a:lnTo>
                  <a:lnTo>
                    <a:pt x="3216915" y="1335783"/>
                  </a:lnTo>
                  <a:close/>
                </a:path>
                <a:path w="4149725" h="7351395">
                  <a:moveTo>
                    <a:pt x="3708741" y="4456500"/>
                  </a:moveTo>
                  <a:lnTo>
                    <a:pt x="3699401" y="4454220"/>
                  </a:lnTo>
                  <a:lnTo>
                    <a:pt x="3689869" y="4452145"/>
                  </a:lnTo>
                  <a:lnTo>
                    <a:pt x="3680968" y="4449343"/>
                  </a:lnTo>
                  <a:lnTo>
                    <a:pt x="3673523" y="4444879"/>
                  </a:lnTo>
                  <a:lnTo>
                    <a:pt x="3667021" y="4436146"/>
                  </a:lnTo>
                  <a:lnTo>
                    <a:pt x="3666250" y="4427046"/>
                  </a:lnTo>
                  <a:lnTo>
                    <a:pt x="3670702" y="4418361"/>
                  </a:lnTo>
                  <a:lnTo>
                    <a:pt x="3679871" y="4410873"/>
                  </a:lnTo>
                  <a:lnTo>
                    <a:pt x="3690675" y="4406602"/>
                  </a:lnTo>
                  <a:lnTo>
                    <a:pt x="3700836" y="4406513"/>
                  </a:lnTo>
                  <a:lnTo>
                    <a:pt x="3709266" y="4410834"/>
                  </a:lnTo>
                  <a:lnTo>
                    <a:pt x="3714874" y="4419794"/>
                  </a:lnTo>
                  <a:lnTo>
                    <a:pt x="3715734" y="4428168"/>
                  </a:lnTo>
                  <a:lnTo>
                    <a:pt x="3714035" y="4437394"/>
                  </a:lnTo>
                  <a:lnTo>
                    <a:pt x="3711223" y="4446996"/>
                  </a:lnTo>
                  <a:lnTo>
                    <a:pt x="3708741" y="4456500"/>
                  </a:lnTo>
                  <a:close/>
                </a:path>
                <a:path w="4149725" h="7351395">
                  <a:moveTo>
                    <a:pt x="3936101" y="5916434"/>
                  </a:moveTo>
                  <a:lnTo>
                    <a:pt x="3900755" y="5901354"/>
                  </a:lnTo>
                  <a:lnTo>
                    <a:pt x="3896435" y="5890858"/>
                  </a:lnTo>
                  <a:lnTo>
                    <a:pt x="3896412" y="5881234"/>
                  </a:lnTo>
                  <a:lnTo>
                    <a:pt x="3900938" y="5873520"/>
                  </a:lnTo>
                  <a:lnTo>
                    <a:pt x="3910266" y="5868757"/>
                  </a:lnTo>
                  <a:lnTo>
                    <a:pt x="3919144" y="5868401"/>
                  </a:lnTo>
                  <a:lnTo>
                    <a:pt x="3929164" y="5870602"/>
                  </a:lnTo>
                  <a:lnTo>
                    <a:pt x="3937934" y="5874685"/>
                  </a:lnTo>
                  <a:lnTo>
                    <a:pt x="3943059" y="5879972"/>
                  </a:lnTo>
                  <a:lnTo>
                    <a:pt x="3944108" y="5887845"/>
                  </a:lnTo>
                  <a:lnTo>
                    <a:pt x="3942193" y="5897032"/>
                  </a:lnTo>
                  <a:lnTo>
                    <a:pt x="3938972" y="5906805"/>
                  </a:lnTo>
                  <a:lnTo>
                    <a:pt x="3936101" y="5916434"/>
                  </a:lnTo>
                  <a:close/>
                </a:path>
                <a:path w="4149725" h="7351395">
                  <a:moveTo>
                    <a:pt x="3784591" y="5082544"/>
                  </a:moveTo>
                  <a:lnTo>
                    <a:pt x="3774404" y="5077972"/>
                  </a:lnTo>
                  <a:lnTo>
                    <a:pt x="3767852" y="5071316"/>
                  </a:lnTo>
                  <a:lnTo>
                    <a:pt x="3765706" y="5063037"/>
                  </a:lnTo>
                  <a:lnTo>
                    <a:pt x="3768738" y="5053596"/>
                  </a:lnTo>
                  <a:lnTo>
                    <a:pt x="3774314" y="5047085"/>
                  </a:lnTo>
                  <a:lnTo>
                    <a:pt x="3781700" y="5041668"/>
                  </a:lnTo>
                  <a:lnTo>
                    <a:pt x="3789876" y="5036726"/>
                  </a:lnTo>
                  <a:lnTo>
                    <a:pt x="3797818" y="5031638"/>
                  </a:lnTo>
                  <a:lnTo>
                    <a:pt x="3802889" y="5039898"/>
                  </a:lnTo>
                  <a:lnTo>
                    <a:pt x="3808340" y="5048226"/>
                  </a:lnTo>
                  <a:lnTo>
                    <a:pt x="3812391" y="5056300"/>
                  </a:lnTo>
                  <a:lnTo>
                    <a:pt x="3813264" y="5063798"/>
                  </a:lnTo>
                  <a:lnTo>
                    <a:pt x="3809626" y="5069123"/>
                  </a:lnTo>
                  <a:lnTo>
                    <a:pt x="3802223" y="5073772"/>
                  </a:lnTo>
                  <a:lnTo>
                    <a:pt x="3793172" y="5078121"/>
                  </a:lnTo>
                  <a:lnTo>
                    <a:pt x="3784591" y="5082544"/>
                  </a:lnTo>
                  <a:close/>
                </a:path>
                <a:path w="4149725" h="7351395">
                  <a:moveTo>
                    <a:pt x="3345853" y="2159174"/>
                  </a:moveTo>
                  <a:lnTo>
                    <a:pt x="3338327" y="2160341"/>
                  </a:lnTo>
                  <a:lnTo>
                    <a:pt x="3329173" y="2158390"/>
                  </a:lnTo>
                  <a:lnTo>
                    <a:pt x="3319296" y="2155053"/>
                  </a:lnTo>
                  <a:lnTo>
                    <a:pt x="3309602" y="2152064"/>
                  </a:lnTo>
                  <a:lnTo>
                    <a:pt x="3312256" y="2142572"/>
                  </a:lnTo>
                  <a:lnTo>
                    <a:pt x="3314690" y="2132897"/>
                  </a:lnTo>
                  <a:lnTo>
                    <a:pt x="3317843" y="2123886"/>
                  </a:lnTo>
                  <a:lnTo>
                    <a:pt x="3322650" y="2116386"/>
                  </a:lnTo>
                  <a:lnTo>
                    <a:pt x="3331615" y="2110408"/>
                  </a:lnTo>
                  <a:lnTo>
                    <a:pt x="3341004" y="2110074"/>
                  </a:lnTo>
                  <a:lnTo>
                    <a:pt x="3349159" y="2115005"/>
                  </a:lnTo>
                  <a:lnTo>
                    <a:pt x="3354426" y="2124820"/>
                  </a:lnTo>
                  <a:lnTo>
                    <a:pt x="3355318" y="2134118"/>
                  </a:lnTo>
                  <a:lnTo>
                    <a:pt x="3353944" y="2144553"/>
                  </a:lnTo>
                  <a:lnTo>
                    <a:pt x="3350668" y="2153709"/>
                  </a:lnTo>
                  <a:lnTo>
                    <a:pt x="3345853" y="2159174"/>
                  </a:lnTo>
                  <a:close/>
                </a:path>
                <a:path w="4149725" h="7351395">
                  <a:moveTo>
                    <a:pt x="3305733" y="1956160"/>
                  </a:moveTo>
                  <a:lnTo>
                    <a:pt x="3296963" y="1954454"/>
                  </a:lnTo>
                  <a:lnTo>
                    <a:pt x="3287217" y="1951371"/>
                  </a:lnTo>
                  <a:lnTo>
                    <a:pt x="3277730" y="1948655"/>
                  </a:lnTo>
                  <a:lnTo>
                    <a:pt x="3280058" y="1939311"/>
                  </a:lnTo>
                  <a:lnTo>
                    <a:pt x="3282163" y="1929803"/>
                  </a:lnTo>
                  <a:lnTo>
                    <a:pt x="3284977" y="1920907"/>
                  </a:lnTo>
                  <a:lnTo>
                    <a:pt x="3289434" y="1913395"/>
                  </a:lnTo>
                  <a:lnTo>
                    <a:pt x="3298233" y="1906881"/>
                  </a:lnTo>
                  <a:lnTo>
                    <a:pt x="3307420" y="1906126"/>
                  </a:lnTo>
                  <a:lnTo>
                    <a:pt x="3315417" y="1910815"/>
                  </a:lnTo>
                  <a:lnTo>
                    <a:pt x="3320650" y="1920633"/>
                  </a:lnTo>
                  <a:lnTo>
                    <a:pt x="3321595" y="1929623"/>
                  </a:lnTo>
                  <a:lnTo>
                    <a:pt x="3320344" y="1939613"/>
                  </a:lnTo>
                  <a:lnTo>
                    <a:pt x="3317155" y="1948642"/>
                  </a:lnTo>
                  <a:lnTo>
                    <a:pt x="3312288" y="1954747"/>
                  </a:lnTo>
                  <a:lnTo>
                    <a:pt x="3305733" y="1956160"/>
                  </a:lnTo>
                  <a:close/>
                </a:path>
                <a:path w="4149725" h="7351395">
                  <a:moveTo>
                    <a:pt x="3278154" y="1744320"/>
                  </a:moveTo>
                  <a:lnTo>
                    <a:pt x="3263150" y="1733462"/>
                  </a:lnTo>
                  <a:lnTo>
                    <a:pt x="3274159" y="1701956"/>
                  </a:lnTo>
                  <a:lnTo>
                    <a:pt x="3279118" y="1705568"/>
                  </a:lnTo>
                  <a:lnTo>
                    <a:pt x="3288619" y="1709876"/>
                  </a:lnTo>
                  <a:lnTo>
                    <a:pt x="3288188" y="1712677"/>
                  </a:lnTo>
                  <a:lnTo>
                    <a:pt x="3286446" y="1720707"/>
                  </a:lnTo>
                  <a:lnTo>
                    <a:pt x="3283919" y="1728615"/>
                  </a:lnTo>
                  <a:lnTo>
                    <a:pt x="3281019" y="1736464"/>
                  </a:lnTo>
                  <a:lnTo>
                    <a:pt x="3278154" y="1744320"/>
                  </a:lnTo>
                  <a:close/>
                </a:path>
                <a:path w="4149725" h="7351395">
                  <a:moveTo>
                    <a:pt x="3719766" y="4672185"/>
                  </a:moveTo>
                  <a:lnTo>
                    <a:pt x="3705774" y="4669186"/>
                  </a:lnTo>
                  <a:lnTo>
                    <a:pt x="3700079" y="4664411"/>
                  </a:lnTo>
                  <a:lnTo>
                    <a:pt x="3695590" y="4656997"/>
                  </a:lnTo>
                  <a:lnTo>
                    <a:pt x="3691631" y="4648451"/>
                  </a:lnTo>
                  <a:lnTo>
                    <a:pt x="3687525" y="4640282"/>
                  </a:lnTo>
                  <a:lnTo>
                    <a:pt x="3694180" y="4627632"/>
                  </a:lnTo>
                  <a:lnTo>
                    <a:pt x="3703239" y="4618993"/>
                  </a:lnTo>
                  <a:lnTo>
                    <a:pt x="3714548" y="4615436"/>
                  </a:lnTo>
                  <a:lnTo>
                    <a:pt x="3727954" y="4618035"/>
                  </a:lnTo>
                  <a:lnTo>
                    <a:pt x="3734366" y="4622782"/>
                  </a:lnTo>
                  <a:lnTo>
                    <a:pt x="3740057" y="4630414"/>
                  </a:lnTo>
                  <a:lnTo>
                    <a:pt x="3743865" y="4639010"/>
                  </a:lnTo>
                  <a:lnTo>
                    <a:pt x="3744624" y="4646648"/>
                  </a:lnTo>
                  <a:lnTo>
                    <a:pt x="3739932" y="4659546"/>
                  </a:lnTo>
                  <a:lnTo>
                    <a:pt x="3731399" y="4668515"/>
                  </a:lnTo>
                  <a:lnTo>
                    <a:pt x="3719766" y="4672185"/>
                  </a:lnTo>
                  <a:close/>
                </a:path>
                <a:path w="4149725" h="7351395">
                  <a:moveTo>
                    <a:pt x="3751789" y="4879281"/>
                  </a:moveTo>
                  <a:lnTo>
                    <a:pt x="3741527" y="4874217"/>
                  </a:lnTo>
                  <a:lnTo>
                    <a:pt x="3735176" y="4867112"/>
                  </a:lnTo>
                  <a:lnTo>
                    <a:pt x="3733427" y="4858399"/>
                  </a:lnTo>
                  <a:lnTo>
                    <a:pt x="3736976" y="4848513"/>
                  </a:lnTo>
                  <a:lnTo>
                    <a:pt x="3742659" y="4841975"/>
                  </a:lnTo>
                  <a:lnTo>
                    <a:pt x="3750037" y="4836492"/>
                  </a:lnTo>
                  <a:lnTo>
                    <a:pt x="3758156" y="4831468"/>
                  </a:lnTo>
                  <a:lnTo>
                    <a:pt x="3766059" y="4826306"/>
                  </a:lnTo>
                  <a:lnTo>
                    <a:pt x="3770920" y="4834895"/>
                  </a:lnTo>
                  <a:lnTo>
                    <a:pt x="3776151" y="4843562"/>
                  </a:lnTo>
                  <a:lnTo>
                    <a:pt x="3779986" y="4851943"/>
                  </a:lnTo>
                  <a:lnTo>
                    <a:pt x="3780658" y="4859675"/>
                  </a:lnTo>
                  <a:lnTo>
                    <a:pt x="3776867" y="4865287"/>
                  </a:lnTo>
                  <a:lnTo>
                    <a:pt x="3769419" y="4870141"/>
                  </a:lnTo>
                  <a:lnTo>
                    <a:pt x="3760373" y="4874664"/>
                  </a:lnTo>
                  <a:lnTo>
                    <a:pt x="3751789" y="4879281"/>
                  </a:lnTo>
                  <a:close/>
                </a:path>
                <a:path w="4149725" h="7351395">
                  <a:moveTo>
                    <a:pt x="2851199" y="5873313"/>
                  </a:moveTo>
                  <a:lnTo>
                    <a:pt x="2836521" y="5864268"/>
                  </a:lnTo>
                  <a:lnTo>
                    <a:pt x="2845145" y="5834462"/>
                  </a:lnTo>
                  <a:lnTo>
                    <a:pt x="2850130" y="5837449"/>
                  </a:lnTo>
                  <a:lnTo>
                    <a:pt x="2859625" y="5840929"/>
                  </a:lnTo>
                  <a:lnTo>
                    <a:pt x="2859346" y="5843374"/>
                  </a:lnTo>
                  <a:lnTo>
                    <a:pt x="2858013" y="5850939"/>
                  </a:lnTo>
                  <a:lnTo>
                    <a:pt x="2855968" y="5858421"/>
                  </a:lnTo>
                  <a:lnTo>
                    <a:pt x="2851199" y="5873313"/>
                  </a:lnTo>
                  <a:close/>
                </a:path>
                <a:path w="4149725" h="7351395">
                  <a:moveTo>
                    <a:pt x="3083832" y="491796"/>
                  </a:moveTo>
                  <a:lnTo>
                    <a:pt x="3073475" y="477242"/>
                  </a:lnTo>
                  <a:lnTo>
                    <a:pt x="3068643" y="469816"/>
                  </a:lnTo>
                  <a:lnTo>
                    <a:pt x="3064541" y="462061"/>
                  </a:lnTo>
                  <a:lnTo>
                    <a:pt x="3063395" y="459508"/>
                  </a:lnTo>
                  <a:lnTo>
                    <a:pt x="3072278" y="452481"/>
                  </a:lnTo>
                  <a:lnTo>
                    <a:pt x="3076511" y="447510"/>
                  </a:lnTo>
                  <a:lnTo>
                    <a:pt x="3086740" y="451353"/>
                  </a:lnTo>
                  <a:lnTo>
                    <a:pt x="3093591" y="457540"/>
                  </a:lnTo>
                  <a:lnTo>
                    <a:pt x="3096776" y="466002"/>
                  </a:lnTo>
                  <a:lnTo>
                    <a:pt x="3096003" y="476674"/>
                  </a:lnTo>
                  <a:lnTo>
                    <a:pt x="3094656" y="482352"/>
                  </a:lnTo>
                  <a:lnTo>
                    <a:pt x="3088059" y="486784"/>
                  </a:lnTo>
                  <a:lnTo>
                    <a:pt x="3083832" y="491796"/>
                  </a:lnTo>
                  <a:close/>
                </a:path>
                <a:path w="4149725" h="7351395">
                  <a:moveTo>
                    <a:pt x="3221612" y="2077031"/>
                  </a:moveTo>
                  <a:lnTo>
                    <a:pt x="3193107" y="2047582"/>
                  </a:lnTo>
                  <a:lnTo>
                    <a:pt x="3196867" y="2041999"/>
                  </a:lnTo>
                  <a:lnTo>
                    <a:pt x="3203841" y="2037237"/>
                  </a:lnTo>
                  <a:lnTo>
                    <a:pt x="3212223" y="2032835"/>
                  </a:lnTo>
                  <a:lnTo>
                    <a:pt x="3220209" y="2028337"/>
                  </a:lnTo>
                  <a:lnTo>
                    <a:pt x="3226965" y="2033423"/>
                  </a:lnTo>
                  <a:lnTo>
                    <a:pt x="3234233" y="2038531"/>
                  </a:lnTo>
                  <a:lnTo>
                    <a:pt x="3239993" y="2043579"/>
                  </a:lnTo>
                  <a:lnTo>
                    <a:pt x="3242223" y="2048491"/>
                  </a:lnTo>
                  <a:lnTo>
                    <a:pt x="3239326" y="2061771"/>
                  </a:lnTo>
                  <a:lnTo>
                    <a:pt x="3232281" y="2071737"/>
                  </a:lnTo>
                  <a:lnTo>
                    <a:pt x="3221612" y="2077031"/>
                  </a:lnTo>
                  <a:close/>
                </a:path>
                <a:path w="4149725" h="7351395">
                  <a:moveTo>
                    <a:pt x="3250385" y="2287412"/>
                  </a:moveTo>
                  <a:lnTo>
                    <a:pt x="3241809" y="2288075"/>
                  </a:lnTo>
                  <a:lnTo>
                    <a:pt x="3233886" y="2283300"/>
                  </a:lnTo>
                  <a:lnTo>
                    <a:pt x="3227246" y="2273622"/>
                  </a:lnTo>
                  <a:lnTo>
                    <a:pt x="3228901" y="2264186"/>
                  </a:lnTo>
                  <a:lnTo>
                    <a:pt x="3230335" y="2254459"/>
                  </a:lnTo>
                  <a:lnTo>
                    <a:pt x="3232639" y="2245868"/>
                  </a:lnTo>
                  <a:lnTo>
                    <a:pt x="3236903" y="2239843"/>
                  </a:lnTo>
                  <a:lnTo>
                    <a:pt x="3243045" y="2238509"/>
                  </a:lnTo>
                  <a:lnTo>
                    <a:pt x="3251540" y="2240239"/>
                  </a:lnTo>
                  <a:lnTo>
                    <a:pt x="3261066" y="2243298"/>
                  </a:lnTo>
                  <a:lnTo>
                    <a:pt x="3270304" y="2245951"/>
                  </a:lnTo>
                  <a:lnTo>
                    <a:pt x="3268075" y="2255175"/>
                  </a:lnTo>
                  <a:lnTo>
                    <a:pt x="3266065" y="2264586"/>
                  </a:lnTo>
                  <a:lnTo>
                    <a:pt x="3263346" y="2273386"/>
                  </a:lnTo>
                  <a:lnTo>
                    <a:pt x="3258988" y="2280777"/>
                  </a:lnTo>
                  <a:lnTo>
                    <a:pt x="3250385" y="2287412"/>
                  </a:lnTo>
                  <a:close/>
                </a:path>
                <a:path w="4149725" h="7351395">
                  <a:moveTo>
                    <a:pt x="3161107" y="1650320"/>
                  </a:moveTo>
                  <a:lnTo>
                    <a:pt x="3128619" y="1633459"/>
                  </a:lnTo>
                  <a:lnTo>
                    <a:pt x="3130850" y="1624968"/>
                  </a:lnTo>
                  <a:lnTo>
                    <a:pt x="3134402" y="1615881"/>
                  </a:lnTo>
                  <a:lnTo>
                    <a:pt x="3137606" y="1606958"/>
                  </a:lnTo>
                  <a:lnTo>
                    <a:pt x="3171335" y="1620179"/>
                  </a:lnTo>
                  <a:lnTo>
                    <a:pt x="3175035" y="1630022"/>
                  </a:lnTo>
                  <a:lnTo>
                    <a:pt x="3174710" y="1638950"/>
                  </a:lnTo>
                  <a:lnTo>
                    <a:pt x="3170141" y="1646028"/>
                  </a:lnTo>
                  <a:lnTo>
                    <a:pt x="3161107" y="1650320"/>
                  </a:lnTo>
                  <a:close/>
                </a:path>
                <a:path w="4149725" h="7351395">
                  <a:moveTo>
                    <a:pt x="3118953" y="1448125"/>
                  </a:moveTo>
                  <a:lnTo>
                    <a:pt x="3111806" y="1448859"/>
                  </a:lnTo>
                  <a:lnTo>
                    <a:pt x="3106403" y="1444896"/>
                  </a:lnTo>
                  <a:lnTo>
                    <a:pt x="3101883" y="1437276"/>
                  </a:lnTo>
                  <a:lnTo>
                    <a:pt x="3097757" y="1428057"/>
                  </a:lnTo>
                  <a:lnTo>
                    <a:pt x="3093536" y="1419296"/>
                  </a:lnTo>
                  <a:lnTo>
                    <a:pt x="3097937" y="1408903"/>
                  </a:lnTo>
                  <a:lnTo>
                    <a:pt x="3104475" y="1402333"/>
                  </a:lnTo>
                  <a:lnTo>
                    <a:pt x="3112679" y="1400340"/>
                  </a:lnTo>
                  <a:lnTo>
                    <a:pt x="3122078" y="1403677"/>
                  </a:lnTo>
                  <a:lnTo>
                    <a:pt x="3128459" y="1409446"/>
                  </a:lnTo>
                  <a:lnTo>
                    <a:pt x="3133729" y="1416966"/>
                  </a:lnTo>
                  <a:lnTo>
                    <a:pt x="3138519" y="1425244"/>
                  </a:lnTo>
                  <a:lnTo>
                    <a:pt x="3143463" y="1433289"/>
                  </a:lnTo>
                  <a:lnTo>
                    <a:pt x="3135240" y="1438455"/>
                  </a:lnTo>
                  <a:lnTo>
                    <a:pt x="3126917" y="1444029"/>
                  </a:lnTo>
                  <a:lnTo>
                    <a:pt x="3118953" y="1448125"/>
                  </a:lnTo>
                  <a:close/>
                </a:path>
                <a:path w="4149725" h="7351395">
                  <a:moveTo>
                    <a:pt x="3057236" y="1038199"/>
                  </a:moveTo>
                  <a:lnTo>
                    <a:pt x="3050426" y="1032489"/>
                  </a:lnTo>
                  <a:lnTo>
                    <a:pt x="3043159" y="1026812"/>
                  </a:lnTo>
                  <a:lnTo>
                    <a:pt x="3037266" y="1021029"/>
                  </a:lnTo>
                  <a:lnTo>
                    <a:pt x="3034578" y="1014998"/>
                  </a:lnTo>
                  <a:lnTo>
                    <a:pt x="3035921" y="1001173"/>
                  </a:lnTo>
                  <a:lnTo>
                    <a:pt x="3042018" y="991052"/>
                  </a:lnTo>
                  <a:lnTo>
                    <a:pt x="3052480" y="986272"/>
                  </a:lnTo>
                  <a:lnTo>
                    <a:pt x="3066918" y="988470"/>
                  </a:lnTo>
                  <a:lnTo>
                    <a:pt x="3073072" y="993039"/>
                  </a:lnTo>
                  <a:lnTo>
                    <a:pt x="3078457" y="1000680"/>
                  </a:lnTo>
                  <a:lnTo>
                    <a:pt x="3082000" y="1009355"/>
                  </a:lnTo>
                  <a:lnTo>
                    <a:pt x="3082627" y="1017027"/>
                  </a:lnTo>
                  <a:lnTo>
                    <a:pt x="3079273" y="1022866"/>
                  </a:lnTo>
                  <a:lnTo>
                    <a:pt x="3072730" y="1028121"/>
                  </a:lnTo>
                  <a:lnTo>
                    <a:pt x="3064789" y="1033122"/>
                  </a:lnTo>
                  <a:lnTo>
                    <a:pt x="3057236" y="1038199"/>
                  </a:lnTo>
                  <a:close/>
                </a:path>
                <a:path w="4149725" h="7351395">
                  <a:moveTo>
                    <a:pt x="3177700" y="1875179"/>
                  </a:moveTo>
                  <a:lnTo>
                    <a:pt x="3172564" y="1867273"/>
                  </a:lnTo>
                  <a:lnTo>
                    <a:pt x="3167033" y="1859250"/>
                  </a:lnTo>
                  <a:lnTo>
                    <a:pt x="3162985" y="1851616"/>
                  </a:lnTo>
                  <a:lnTo>
                    <a:pt x="3190583" y="1827102"/>
                  </a:lnTo>
                  <a:lnTo>
                    <a:pt x="3201015" y="1829428"/>
                  </a:lnTo>
                  <a:lnTo>
                    <a:pt x="3207623" y="1835787"/>
                  </a:lnTo>
                  <a:lnTo>
                    <a:pt x="3209665" y="1844773"/>
                  </a:lnTo>
                  <a:lnTo>
                    <a:pt x="3206393" y="1854980"/>
                  </a:lnTo>
                  <a:lnTo>
                    <a:pt x="3200986" y="1861088"/>
                  </a:lnTo>
                  <a:lnTo>
                    <a:pt x="3193693" y="1866064"/>
                  </a:lnTo>
                  <a:lnTo>
                    <a:pt x="3185576" y="1870547"/>
                  </a:lnTo>
                  <a:lnTo>
                    <a:pt x="3177700" y="1875179"/>
                  </a:lnTo>
                  <a:close/>
                </a:path>
                <a:path w="4149725" h="7351395">
                  <a:moveTo>
                    <a:pt x="3809960" y="5824381"/>
                  </a:moveTo>
                  <a:lnTo>
                    <a:pt x="3801619" y="5825128"/>
                  </a:lnTo>
                  <a:lnTo>
                    <a:pt x="3795946" y="5822109"/>
                  </a:lnTo>
                  <a:lnTo>
                    <a:pt x="3790706" y="5815912"/>
                  </a:lnTo>
                  <a:lnTo>
                    <a:pt x="3785652" y="5808326"/>
                  </a:lnTo>
                  <a:lnTo>
                    <a:pt x="3780537" y="5801142"/>
                  </a:lnTo>
                  <a:lnTo>
                    <a:pt x="3785431" y="5794146"/>
                  </a:lnTo>
                  <a:lnTo>
                    <a:pt x="3790310" y="5786650"/>
                  </a:lnTo>
                  <a:lnTo>
                    <a:pt x="3795221" y="5780649"/>
                  </a:lnTo>
                  <a:lnTo>
                    <a:pt x="3800212" y="5778134"/>
                  </a:lnTo>
                  <a:lnTo>
                    <a:pt x="3813746" y="5780111"/>
                  </a:lnTo>
                  <a:lnTo>
                    <a:pt x="3824335" y="5786438"/>
                  </a:lnTo>
                  <a:lnTo>
                    <a:pt x="3830528" y="5796738"/>
                  </a:lnTo>
                  <a:lnTo>
                    <a:pt x="3830877" y="5810639"/>
                  </a:lnTo>
                  <a:lnTo>
                    <a:pt x="3827042" y="5816037"/>
                  </a:lnTo>
                  <a:lnTo>
                    <a:pt x="3819252" y="5820985"/>
                  </a:lnTo>
                  <a:lnTo>
                    <a:pt x="3809960" y="5824381"/>
                  </a:lnTo>
                  <a:close/>
                </a:path>
                <a:path w="4149725" h="7351395">
                  <a:moveTo>
                    <a:pt x="3476325" y="2996821"/>
                  </a:moveTo>
                  <a:lnTo>
                    <a:pt x="3471673" y="2989902"/>
                  </a:lnTo>
                  <a:lnTo>
                    <a:pt x="3457761" y="2969085"/>
                  </a:lnTo>
                  <a:lnTo>
                    <a:pt x="3469733" y="2955071"/>
                  </a:lnTo>
                  <a:lnTo>
                    <a:pt x="3479226" y="2968802"/>
                  </a:lnTo>
                  <a:lnTo>
                    <a:pt x="3483644" y="2975813"/>
                  </a:lnTo>
                  <a:lnTo>
                    <a:pt x="3487351" y="2983121"/>
                  </a:lnTo>
                  <a:lnTo>
                    <a:pt x="3488451" y="2985641"/>
                  </a:lnTo>
                  <a:lnTo>
                    <a:pt x="3480232" y="2992149"/>
                  </a:lnTo>
                  <a:lnTo>
                    <a:pt x="3476325" y="2996821"/>
                  </a:lnTo>
                  <a:close/>
                </a:path>
                <a:path w="4149725" h="7351395">
                  <a:moveTo>
                    <a:pt x="3830767" y="6029918"/>
                  </a:moveTo>
                  <a:lnTo>
                    <a:pt x="3824694" y="6021055"/>
                  </a:lnTo>
                  <a:lnTo>
                    <a:pt x="3820639" y="6016597"/>
                  </a:lnTo>
                  <a:lnTo>
                    <a:pt x="3833945" y="6007825"/>
                  </a:lnTo>
                  <a:lnTo>
                    <a:pt x="3840736" y="6003758"/>
                  </a:lnTo>
                  <a:lnTo>
                    <a:pt x="3847800" y="6000366"/>
                  </a:lnTo>
                  <a:lnTo>
                    <a:pt x="3849942" y="5999491"/>
                  </a:lnTo>
                  <a:lnTo>
                    <a:pt x="3855957" y="6007990"/>
                  </a:lnTo>
                  <a:lnTo>
                    <a:pt x="3860211" y="6012128"/>
                  </a:lnTo>
                  <a:lnTo>
                    <a:pt x="3846620" y="6021203"/>
                  </a:lnTo>
                  <a:lnTo>
                    <a:pt x="3839690" y="6025464"/>
                  </a:lnTo>
                  <a:lnTo>
                    <a:pt x="3832510" y="6029147"/>
                  </a:lnTo>
                  <a:lnTo>
                    <a:pt x="3830767" y="6029918"/>
                  </a:lnTo>
                  <a:close/>
                </a:path>
                <a:path w="4149725" h="7351395">
                  <a:moveTo>
                    <a:pt x="3778508" y="5621049"/>
                  </a:moveTo>
                  <a:lnTo>
                    <a:pt x="3770941" y="5615598"/>
                  </a:lnTo>
                  <a:lnTo>
                    <a:pt x="3762857" y="5610189"/>
                  </a:lnTo>
                  <a:lnTo>
                    <a:pt x="3756335" y="5604690"/>
                  </a:lnTo>
                  <a:lnTo>
                    <a:pt x="3753457" y="5598969"/>
                  </a:lnTo>
                  <a:lnTo>
                    <a:pt x="3755042" y="5584136"/>
                  </a:lnTo>
                  <a:lnTo>
                    <a:pt x="3761619" y="5572926"/>
                  </a:lnTo>
                  <a:lnTo>
                    <a:pt x="3772829" y="5567024"/>
                  </a:lnTo>
                  <a:lnTo>
                    <a:pt x="3788309" y="5568112"/>
                  </a:lnTo>
                  <a:lnTo>
                    <a:pt x="3794820" y="5572574"/>
                  </a:lnTo>
                  <a:lnTo>
                    <a:pt x="3800717" y="5580620"/>
                  </a:lnTo>
                  <a:lnTo>
                    <a:pt x="3804702" y="5589897"/>
                  </a:lnTo>
                  <a:lnTo>
                    <a:pt x="3805478" y="5598055"/>
                  </a:lnTo>
                  <a:lnTo>
                    <a:pt x="3801914" y="5604382"/>
                  </a:lnTo>
                  <a:lnTo>
                    <a:pt x="3794968" y="5610095"/>
                  </a:lnTo>
                  <a:lnTo>
                    <a:pt x="3786534" y="5615536"/>
                  </a:lnTo>
                  <a:lnTo>
                    <a:pt x="3778508" y="5621049"/>
                  </a:lnTo>
                  <a:close/>
                </a:path>
                <a:path w="4149725" h="7351395">
                  <a:moveTo>
                    <a:pt x="3749896" y="5410957"/>
                  </a:moveTo>
                  <a:lnTo>
                    <a:pt x="3735336" y="5409208"/>
                  </a:lnTo>
                  <a:lnTo>
                    <a:pt x="3724978" y="5402203"/>
                  </a:lnTo>
                  <a:lnTo>
                    <a:pt x="3719953" y="5390866"/>
                  </a:lnTo>
                  <a:lnTo>
                    <a:pt x="3721393" y="5376124"/>
                  </a:lnTo>
                  <a:lnTo>
                    <a:pt x="3725830" y="5369895"/>
                  </a:lnTo>
                  <a:lnTo>
                    <a:pt x="3733772" y="5364340"/>
                  </a:lnTo>
                  <a:lnTo>
                    <a:pt x="3742928" y="5360636"/>
                  </a:lnTo>
                  <a:lnTo>
                    <a:pt x="3751010" y="5359963"/>
                  </a:lnTo>
                  <a:lnTo>
                    <a:pt x="3757121" y="5363387"/>
                  </a:lnTo>
                  <a:lnTo>
                    <a:pt x="3762637" y="5370124"/>
                  </a:lnTo>
                  <a:lnTo>
                    <a:pt x="3767892" y="5378323"/>
                  </a:lnTo>
                  <a:lnTo>
                    <a:pt x="3773222" y="5386133"/>
                  </a:lnTo>
                  <a:lnTo>
                    <a:pt x="3767478" y="5393602"/>
                  </a:lnTo>
                  <a:lnTo>
                    <a:pt x="3761772" y="5401586"/>
                  </a:lnTo>
                  <a:lnTo>
                    <a:pt x="3755959" y="5408050"/>
                  </a:lnTo>
                  <a:lnTo>
                    <a:pt x="3749896" y="5410957"/>
                  </a:lnTo>
                  <a:close/>
                </a:path>
                <a:path w="4149725" h="7351395">
                  <a:moveTo>
                    <a:pt x="3225064" y="1547447"/>
                  </a:moveTo>
                  <a:lnTo>
                    <a:pt x="3218156" y="1546773"/>
                  </a:lnTo>
                  <a:lnTo>
                    <a:pt x="3212706" y="1542269"/>
                  </a:lnTo>
                  <a:lnTo>
                    <a:pt x="3208404" y="1535159"/>
                  </a:lnTo>
                  <a:lnTo>
                    <a:pt x="3204612" y="1526888"/>
                  </a:lnTo>
                  <a:lnTo>
                    <a:pt x="3200691" y="1518906"/>
                  </a:lnTo>
                  <a:lnTo>
                    <a:pt x="3207389" y="1512897"/>
                  </a:lnTo>
                  <a:lnTo>
                    <a:pt x="3214150" y="1506420"/>
                  </a:lnTo>
                  <a:lnTo>
                    <a:pt x="3220743" y="1501398"/>
                  </a:lnTo>
                  <a:lnTo>
                    <a:pt x="3226938" y="1499754"/>
                  </a:lnTo>
                  <a:lnTo>
                    <a:pt x="3239777" y="1503745"/>
                  </a:lnTo>
                  <a:lnTo>
                    <a:pt x="3248207" y="1511690"/>
                  </a:lnTo>
                  <a:lnTo>
                    <a:pt x="3250983" y="1522773"/>
                  </a:lnTo>
                  <a:lnTo>
                    <a:pt x="3246865" y="1536181"/>
                  </a:lnTo>
                  <a:lnTo>
                    <a:pt x="3241684" y="1541317"/>
                  </a:lnTo>
                  <a:lnTo>
                    <a:pt x="3233662" y="1545350"/>
                  </a:lnTo>
                  <a:lnTo>
                    <a:pt x="3225064" y="1547447"/>
                  </a:lnTo>
                  <a:close/>
                </a:path>
                <a:path w="4149725" h="7351395">
                  <a:moveTo>
                    <a:pt x="3437639" y="2794684"/>
                  </a:moveTo>
                  <a:lnTo>
                    <a:pt x="3427139" y="2791075"/>
                  </a:lnTo>
                  <a:lnTo>
                    <a:pt x="3420719" y="2785364"/>
                  </a:lnTo>
                  <a:lnTo>
                    <a:pt x="3415424" y="2777838"/>
                  </a:lnTo>
                  <a:lnTo>
                    <a:pt x="3410618" y="2769520"/>
                  </a:lnTo>
                  <a:lnTo>
                    <a:pt x="3405667" y="2761435"/>
                  </a:lnTo>
                  <a:lnTo>
                    <a:pt x="3413751" y="2756121"/>
                  </a:lnTo>
                  <a:lnTo>
                    <a:pt x="3421984" y="2750364"/>
                  </a:lnTo>
                  <a:lnTo>
                    <a:pt x="3429702" y="2746179"/>
                  </a:lnTo>
                  <a:lnTo>
                    <a:pt x="3454783" y="2775017"/>
                  </a:lnTo>
                  <a:lnTo>
                    <a:pt x="3452847" y="2785883"/>
                  </a:lnTo>
                  <a:lnTo>
                    <a:pt x="3446670" y="2792696"/>
                  </a:lnTo>
                  <a:lnTo>
                    <a:pt x="3437639" y="2794684"/>
                  </a:lnTo>
                  <a:close/>
                </a:path>
                <a:path w="4149725" h="7351395">
                  <a:moveTo>
                    <a:pt x="3186315" y="571928"/>
                  </a:moveTo>
                  <a:lnTo>
                    <a:pt x="3179654" y="562743"/>
                  </a:lnTo>
                  <a:lnTo>
                    <a:pt x="3174805" y="558244"/>
                  </a:lnTo>
                  <a:lnTo>
                    <a:pt x="3190045" y="548460"/>
                  </a:lnTo>
                  <a:lnTo>
                    <a:pt x="3197807" y="543942"/>
                  </a:lnTo>
                  <a:lnTo>
                    <a:pt x="3205866" y="540200"/>
                  </a:lnTo>
                  <a:lnTo>
                    <a:pt x="3208480" y="539168"/>
                  </a:lnTo>
                  <a:lnTo>
                    <a:pt x="3215148" y="548394"/>
                  </a:lnTo>
                  <a:lnTo>
                    <a:pt x="3219963" y="552940"/>
                  </a:lnTo>
                  <a:lnTo>
                    <a:pt x="3204770" y="562659"/>
                  </a:lnTo>
                  <a:lnTo>
                    <a:pt x="3197023" y="567156"/>
                  </a:lnTo>
                  <a:lnTo>
                    <a:pt x="3188970" y="570890"/>
                  </a:lnTo>
                  <a:lnTo>
                    <a:pt x="3186315" y="571928"/>
                  </a:lnTo>
                  <a:close/>
                </a:path>
                <a:path w="4149725" h="7351395">
                  <a:moveTo>
                    <a:pt x="3529828" y="2667860"/>
                  </a:moveTo>
                  <a:lnTo>
                    <a:pt x="3496110" y="2650298"/>
                  </a:lnTo>
                  <a:lnTo>
                    <a:pt x="3498124" y="2641533"/>
                  </a:lnTo>
                  <a:lnTo>
                    <a:pt x="3501489" y="2632075"/>
                  </a:lnTo>
                  <a:lnTo>
                    <a:pt x="3504486" y="2622798"/>
                  </a:lnTo>
                  <a:lnTo>
                    <a:pt x="3539247" y="2636520"/>
                  </a:lnTo>
                  <a:lnTo>
                    <a:pt x="3543598" y="2646665"/>
                  </a:lnTo>
                  <a:lnTo>
                    <a:pt x="3543637" y="2655919"/>
                  </a:lnTo>
                  <a:lnTo>
                    <a:pt x="3539126" y="2663307"/>
                  </a:lnTo>
                  <a:lnTo>
                    <a:pt x="3529828" y="2667860"/>
                  </a:lnTo>
                  <a:close/>
                </a:path>
                <a:path w="4149725" h="7351395">
                  <a:moveTo>
                    <a:pt x="3989374" y="5588379"/>
                  </a:moveTo>
                  <a:lnTo>
                    <a:pt x="3979866" y="5586375"/>
                  </a:lnTo>
                  <a:lnTo>
                    <a:pt x="3969978" y="5584583"/>
                  </a:lnTo>
                  <a:lnTo>
                    <a:pt x="3961440" y="5581981"/>
                  </a:lnTo>
                  <a:lnTo>
                    <a:pt x="3955978" y="5577549"/>
                  </a:lnTo>
                  <a:lnTo>
                    <a:pt x="3954560" y="5570459"/>
                  </a:lnTo>
                  <a:lnTo>
                    <a:pt x="3956130" y="5561616"/>
                  </a:lnTo>
                  <a:lnTo>
                    <a:pt x="3959008" y="5552000"/>
                  </a:lnTo>
                  <a:lnTo>
                    <a:pt x="3961515" y="5542594"/>
                  </a:lnTo>
                  <a:lnTo>
                    <a:pt x="3970600" y="5545251"/>
                  </a:lnTo>
                  <a:lnTo>
                    <a:pt x="3979860" y="5547714"/>
                  </a:lnTo>
                  <a:lnTo>
                    <a:pt x="3988533" y="5550836"/>
                  </a:lnTo>
                  <a:lnTo>
                    <a:pt x="3995854" y="5555471"/>
                  </a:lnTo>
                  <a:lnTo>
                    <a:pt x="4002084" y="5563996"/>
                  </a:lnTo>
                  <a:lnTo>
                    <a:pt x="4002716" y="5572732"/>
                  </a:lnTo>
                  <a:lnTo>
                    <a:pt x="3998296" y="5581064"/>
                  </a:lnTo>
                  <a:lnTo>
                    <a:pt x="3989374" y="5588379"/>
                  </a:lnTo>
                  <a:close/>
                </a:path>
                <a:path w="4149725" h="7351395">
                  <a:moveTo>
                    <a:pt x="3105025" y="705826"/>
                  </a:moveTo>
                  <a:lnTo>
                    <a:pt x="3098204" y="700861"/>
                  </a:lnTo>
                  <a:lnTo>
                    <a:pt x="3090905" y="695912"/>
                  </a:lnTo>
                  <a:lnTo>
                    <a:pt x="3085040" y="690901"/>
                  </a:lnTo>
                  <a:lnTo>
                    <a:pt x="3082525" y="685749"/>
                  </a:lnTo>
                  <a:lnTo>
                    <a:pt x="3084158" y="672389"/>
                  </a:lnTo>
                  <a:lnTo>
                    <a:pt x="3090075" y="661770"/>
                  </a:lnTo>
                  <a:lnTo>
                    <a:pt x="3100059" y="655490"/>
                  </a:lnTo>
                  <a:lnTo>
                    <a:pt x="3113896" y="655149"/>
                  </a:lnTo>
                  <a:lnTo>
                    <a:pt x="3119174" y="658946"/>
                  </a:lnTo>
                  <a:lnTo>
                    <a:pt x="3123987" y="666684"/>
                  </a:lnTo>
                  <a:lnTo>
                    <a:pt x="3127291" y="675948"/>
                  </a:lnTo>
                  <a:lnTo>
                    <a:pt x="3128044" y="684323"/>
                  </a:lnTo>
                  <a:lnTo>
                    <a:pt x="3125181" y="690055"/>
                  </a:lnTo>
                  <a:lnTo>
                    <a:pt x="3119229" y="695413"/>
                  </a:lnTo>
                  <a:lnTo>
                    <a:pt x="3111930" y="700602"/>
                  </a:lnTo>
                  <a:lnTo>
                    <a:pt x="3105025" y="705826"/>
                  </a:lnTo>
                  <a:close/>
                </a:path>
                <a:path w="4149725" h="7351395">
                  <a:moveTo>
                    <a:pt x="3020721" y="81357"/>
                  </a:moveTo>
                  <a:lnTo>
                    <a:pt x="3011676" y="78923"/>
                  </a:lnTo>
                  <a:lnTo>
                    <a:pt x="3002462" y="76689"/>
                  </a:lnTo>
                  <a:lnTo>
                    <a:pt x="2993825" y="73783"/>
                  </a:lnTo>
                  <a:lnTo>
                    <a:pt x="2986515" y="69329"/>
                  </a:lnTo>
                  <a:lnTo>
                    <a:pt x="2980032" y="60499"/>
                  </a:lnTo>
                  <a:lnTo>
                    <a:pt x="2979062" y="51203"/>
                  </a:lnTo>
                  <a:lnTo>
                    <a:pt x="2983377" y="43012"/>
                  </a:lnTo>
                  <a:lnTo>
                    <a:pt x="2992749" y="37495"/>
                  </a:lnTo>
                  <a:lnTo>
                    <a:pt x="3001408" y="36547"/>
                  </a:lnTo>
                  <a:lnTo>
                    <a:pt x="3011271" y="37996"/>
                  </a:lnTo>
                  <a:lnTo>
                    <a:pt x="3020110" y="41391"/>
                  </a:lnTo>
                  <a:lnTo>
                    <a:pt x="3025700" y="46283"/>
                  </a:lnTo>
                  <a:lnTo>
                    <a:pt x="3027211" y="53431"/>
                  </a:lnTo>
                  <a:lnTo>
                    <a:pt x="3025799" y="62296"/>
                  </a:lnTo>
                  <a:lnTo>
                    <a:pt x="3023092" y="71923"/>
                  </a:lnTo>
                  <a:lnTo>
                    <a:pt x="3020721" y="81357"/>
                  </a:lnTo>
                  <a:close/>
                </a:path>
                <a:path w="4149725" h="7351395">
                  <a:moveTo>
                    <a:pt x="3300852" y="1206605"/>
                  </a:moveTo>
                  <a:lnTo>
                    <a:pt x="3286185" y="1205105"/>
                  </a:lnTo>
                  <a:lnTo>
                    <a:pt x="3275508" y="1198405"/>
                  </a:lnTo>
                  <a:lnTo>
                    <a:pt x="3270206" y="1187196"/>
                  </a:lnTo>
                  <a:lnTo>
                    <a:pt x="3271666" y="1172169"/>
                  </a:lnTo>
                  <a:lnTo>
                    <a:pt x="3276160" y="1165754"/>
                  </a:lnTo>
                  <a:lnTo>
                    <a:pt x="3284119" y="1160037"/>
                  </a:lnTo>
                  <a:lnTo>
                    <a:pt x="3293305" y="1156194"/>
                  </a:lnTo>
                  <a:lnTo>
                    <a:pt x="3301477" y="1155398"/>
                  </a:lnTo>
                  <a:lnTo>
                    <a:pt x="3307596" y="1158790"/>
                  </a:lnTo>
                  <a:lnTo>
                    <a:pt x="3313201" y="1165653"/>
                  </a:lnTo>
                  <a:lnTo>
                    <a:pt x="3318463" y="1173864"/>
                  </a:lnTo>
                  <a:lnTo>
                    <a:pt x="3323843" y="1181751"/>
                  </a:lnTo>
                  <a:lnTo>
                    <a:pt x="3318180" y="1189227"/>
                  </a:lnTo>
                  <a:lnTo>
                    <a:pt x="3312573" y="1197202"/>
                  </a:lnTo>
                  <a:lnTo>
                    <a:pt x="3306853" y="1203666"/>
                  </a:lnTo>
                  <a:lnTo>
                    <a:pt x="3300852" y="1206605"/>
                  </a:lnTo>
                  <a:close/>
                </a:path>
                <a:path w="4149725" h="7351395">
                  <a:moveTo>
                    <a:pt x="3433393" y="2048731"/>
                  </a:moveTo>
                  <a:lnTo>
                    <a:pt x="3419000" y="2047533"/>
                  </a:lnTo>
                  <a:lnTo>
                    <a:pt x="3408305" y="2041169"/>
                  </a:lnTo>
                  <a:lnTo>
                    <a:pt x="3402692" y="2030303"/>
                  </a:lnTo>
                  <a:lnTo>
                    <a:pt x="3403542" y="2015601"/>
                  </a:lnTo>
                  <a:lnTo>
                    <a:pt x="3407788" y="2009500"/>
                  </a:lnTo>
                  <a:lnTo>
                    <a:pt x="3415667" y="2004049"/>
                  </a:lnTo>
                  <a:lnTo>
                    <a:pt x="3424955" y="2000302"/>
                  </a:lnTo>
                  <a:lnTo>
                    <a:pt x="3433429" y="1999315"/>
                  </a:lnTo>
                  <a:lnTo>
                    <a:pt x="3439321" y="2002241"/>
                  </a:lnTo>
                  <a:lnTo>
                    <a:pt x="3444876" y="2008562"/>
                  </a:lnTo>
                  <a:lnTo>
                    <a:pt x="3450276" y="2016375"/>
                  </a:lnTo>
                  <a:lnTo>
                    <a:pt x="3455706" y="2023777"/>
                  </a:lnTo>
                  <a:lnTo>
                    <a:pt x="3450248" y="2031264"/>
                  </a:lnTo>
                  <a:lnTo>
                    <a:pt x="3444846" y="2039236"/>
                  </a:lnTo>
                  <a:lnTo>
                    <a:pt x="3439297" y="2045717"/>
                  </a:lnTo>
                  <a:lnTo>
                    <a:pt x="3433393" y="2048731"/>
                  </a:lnTo>
                  <a:close/>
                </a:path>
                <a:path w="4149725" h="7351395">
                  <a:moveTo>
                    <a:pt x="3267126" y="1002741"/>
                  </a:moveTo>
                  <a:lnTo>
                    <a:pt x="3253131" y="1001158"/>
                  </a:lnTo>
                  <a:lnTo>
                    <a:pt x="3243038" y="994587"/>
                  </a:lnTo>
                  <a:lnTo>
                    <a:pt x="3238061" y="983789"/>
                  </a:lnTo>
                  <a:lnTo>
                    <a:pt x="3239416" y="969524"/>
                  </a:lnTo>
                  <a:lnTo>
                    <a:pt x="3243711" y="963504"/>
                  </a:lnTo>
                  <a:lnTo>
                    <a:pt x="3251361" y="958149"/>
                  </a:lnTo>
                  <a:lnTo>
                    <a:pt x="3260185" y="954576"/>
                  </a:lnTo>
                  <a:lnTo>
                    <a:pt x="3267998" y="953898"/>
                  </a:lnTo>
                  <a:lnTo>
                    <a:pt x="3273876" y="957165"/>
                  </a:lnTo>
                  <a:lnTo>
                    <a:pt x="3279195" y="963634"/>
                  </a:lnTo>
                  <a:lnTo>
                    <a:pt x="3284261" y="971510"/>
                  </a:lnTo>
                  <a:lnTo>
                    <a:pt x="3289379" y="978997"/>
                  </a:lnTo>
                  <a:lnTo>
                    <a:pt x="3283903" y="986154"/>
                  </a:lnTo>
                  <a:lnTo>
                    <a:pt x="3278462" y="993787"/>
                  </a:lnTo>
                  <a:lnTo>
                    <a:pt x="3272916" y="999961"/>
                  </a:lnTo>
                  <a:lnTo>
                    <a:pt x="3267126" y="1002741"/>
                  </a:lnTo>
                  <a:close/>
                </a:path>
                <a:path w="4149725" h="7351395">
                  <a:moveTo>
                    <a:pt x="3230602" y="800849"/>
                  </a:moveTo>
                  <a:lnTo>
                    <a:pt x="3223562" y="795233"/>
                  </a:lnTo>
                  <a:lnTo>
                    <a:pt x="3216058" y="789654"/>
                  </a:lnTo>
                  <a:lnTo>
                    <a:pt x="3209993" y="783983"/>
                  </a:lnTo>
                  <a:lnTo>
                    <a:pt x="3207267" y="778086"/>
                  </a:lnTo>
                  <a:lnTo>
                    <a:pt x="3208949" y="764262"/>
                  </a:lnTo>
                  <a:lnTo>
                    <a:pt x="3215577" y="754531"/>
                  </a:lnTo>
                  <a:lnTo>
                    <a:pt x="3226336" y="750038"/>
                  </a:lnTo>
                  <a:lnTo>
                    <a:pt x="3240412" y="751929"/>
                  </a:lnTo>
                  <a:lnTo>
                    <a:pt x="3246486" y="756370"/>
                  </a:lnTo>
                  <a:lnTo>
                    <a:pt x="3251846" y="763937"/>
                  </a:lnTo>
                  <a:lnTo>
                    <a:pt x="3255382" y="772551"/>
                  </a:lnTo>
                  <a:lnTo>
                    <a:pt x="3255983" y="780134"/>
                  </a:lnTo>
                  <a:lnTo>
                    <a:pt x="3252619" y="785874"/>
                  </a:lnTo>
                  <a:lnTo>
                    <a:pt x="3246078" y="791017"/>
                  </a:lnTo>
                  <a:lnTo>
                    <a:pt x="3238144" y="795898"/>
                  </a:lnTo>
                  <a:lnTo>
                    <a:pt x="3230602" y="800849"/>
                  </a:lnTo>
                  <a:close/>
                </a:path>
                <a:path w="4149725" h="7351395">
                  <a:moveTo>
                    <a:pt x="3150988" y="369475"/>
                  </a:moveTo>
                  <a:lnTo>
                    <a:pt x="3144875" y="360618"/>
                  </a:lnTo>
                  <a:lnTo>
                    <a:pt x="3140698" y="356179"/>
                  </a:lnTo>
                  <a:lnTo>
                    <a:pt x="3154218" y="347312"/>
                  </a:lnTo>
                  <a:lnTo>
                    <a:pt x="3161111" y="343198"/>
                  </a:lnTo>
                  <a:lnTo>
                    <a:pt x="3168285" y="339757"/>
                  </a:lnTo>
                  <a:lnTo>
                    <a:pt x="3170508" y="338870"/>
                  </a:lnTo>
                  <a:lnTo>
                    <a:pt x="3176570" y="347403"/>
                  </a:lnTo>
                  <a:lnTo>
                    <a:pt x="3180836" y="351621"/>
                  </a:lnTo>
                  <a:lnTo>
                    <a:pt x="3167106" y="360728"/>
                  </a:lnTo>
                  <a:lnTo>
                    <a:pt x="3160111" y="364990"/>
                  </a:lnTo>
                  <a:lnTo>
                    <a:pt x="3152847" y="368645"/>
                  </a:lnTo>
                  <a:lnTo>
                    <a:pt x="3150988" y="369475"/>
                  </a:lnTo>
                  <a:close/>
                </a:path>
                <a:path w="4149725" h="7351395">
                  <a:moveTo>
                    <a:pt x="3140311" y="907709"/>
                  </a:moveTo>
                  <a:lnTo>
                    <a:pt x="3131482" y="905881"/>
                  </a:lnTo>
                  <a:lnTo>
                    <a:pt x="3121980" y="902731"/>
                  </a:lnTo>
                  <a:lnTo>
                    <a:pt x="3112646" y="899911"/>
                  </a:lnTo>
                  <a:lnTo>
                    <a:pt x="3115210" y="890848"/>
                  </a:lnTo>
                  <a:lnTo>
                    <a:pt x="3117578" y="881598"/>
                  </a:lnTo>
                  <a:lnTo>
                    <a:pt x="3120629" y="872986"/>
                  </a:lnTo>
                  <a:lnTo>
                    <a:pt x="3125241" y="865837"/>
                  </a:lnTo>
                  <a:lnTo>
                    <a:pt x="3133963" y="860036"/>
                  </a:lnTo>
                  <a:lnTo>
                    <a:pt x="3143063" y="859634"/>
                  </a:lnTo>
                  <a:lnTo>
                    <a:pt x="3150943" y="864286"/>
                  </a:lnTo>
                  <a:lnTo>
                    <a:pt x="3156008" y="873642"/>
                  </a:lnTo>
                  <a:lnTo>
                    <a:pt x="3156852" y="882524"/>
                  </a:lnTo>
                  <a:lnTo>
                    <a:pt x="3155477" y="892539"/>
                  </a:lnTo>
                  <a:lnTo>
                    <a:pt x="3152271" y="901335"/>
                  </a:lnTo>
                  <a:lnTo>
                    <a:pt x="3147623" y="906559"/>
                  </a:lnTo>
                  <a:lnTo>
                    <a:pt x="3140311" y="907709"/>
                  </a:lnTo>
                  <a:close/>
                </a:path>
                <a:path w="4149725" h="7351395">
                  <a:moveTo>
                    <a:pt x="3511002" y="3204636"/>
                  </a:moveTo>
                  <a:lnTo>
                    <a:pt x="3475825" y="3192222"/>
                  </a:lnTo>
                  <a:lnTo>
                    <a:pt x="3470978" y="3181902"/>
                  </a:lnTo>
                  <a:lnTo>
                    <a:pt x="3470566" y="3172343"/>
                  </a:lnTo>
                  <a:lnTo>
                    <a:pt x="3474866" y="3164538"/>
                  </a:lnTo>
                  <a:lnTo>
                    <a:pt x="3484153" y="3159479"/>
                  </a:lnTo>
                  <a:lnTo>
                    <a:pt x="3493099" y="3158723"/>
                  </a:lnTo>
                  <a:lnTo>
                    <a:pt x="3503232" y="3160363"/>
                  </a:lnTo>
                  <a:lnTo>
                    <a:pt x="3512180" y="3163906"/>
                  </a:lnTo>
                  <a:lnTo>
                    <a:pt x="3517570" y="3168856"/>
                  </a:lnTo>
                  <a:lnTo>
                    <a:pt x="3518774" y="3176334"/>
                  </a:lnTo>
                  <a:lnTo>
                    <a:pt x="3516959" y="3185364"/>
                  </a:lnTo>
                  <a:lnTo>
                    <a:pt x="3513807" y="3195085"/>
                  </a:lnTo>
                  <a:lnTo>
                    <a:pt x="3511002" y="3204636"/>
                  </a:lnTo>
                  <a:close/>
                </a:path>
                <a:path w="4149725" h="7351395">
                  <a:moveTo>
                    <a:pt x="3587710" y="3830338"/>
                  </a:moveTo>
                  <a:lnTo>
                    <a:pt x="3577390" y="3825765"/>
                  </a:lnTo>
                  <a:lnTo>
                    <a:pt x="3570805" y="3819048"/>
                  </a:lnTo>
                  <a:lnTo>
                    <a:pt x="3568727" y="3810654"/>
                  </a:lnTo>
                  <a:lnTo>
                    <a:pt x="3571927" y="3801048"/>
                  </a:lnTo>
                  <a:lnTo>
                    <a:pt x="3577566" y="3794610"/>
                  </a:lnTo>
                  <a:lnTo>
                    <a:pt x="3585046" y="3789293"/>
                  </a:lnTo>
                  <a:lnTo>
                    <a:pt x="3593325" y="3784463"/>
                  </a:lnTo>
                  <a:lnTo>
                    <a:pt x="3601360" y="3779490"/>
                  </a:lnTo>
                  <a:lnTo>
                    <a:pt x="3606458" y="3787809"/>
                  </a:lnTo>
                  <a:lnTo>
                    <a:pt x="3611917" y="3796202"/>
                  </a:lnTo>
                  <a:lnTo>
                    <a:pt x="3615970" y="3804351"/>
                  </a:lnTo>
                  <a:lnTo>
                    <a:pt x="3616850" y="3811933"/>
                  </a:lnTo>
                  <a:lnTo>
                    <a:pt x="3613170" y="3817182"/>
                  </a:lnTo>
                  <a:lnTo>
                    <a:pt x="3605638" y="3821742"/>
                  </a:lnTo>
                  <a:lnTo>
                    <a:pt x="3596427" y="3825999"/>
                  </a:lnTo>
                  <a:lnTo>
                    <a:pt x="3587710" y="3830338"/>
                  </a:lnTo>
                  <a:close/>
                </a:path>
                <a:path w="4149725" h="7351395">
                  <a:moveTo>
                    <a:pt x="3404858" y="2588761"/>
                  </a:moveTo>
                  <a:lnTo>
                    <a:pt x="3394522" y="2585298"/>
                  </a:lnTo>
                  <a:lnTo>
                    <a:pt x="3388306" y="2579833"/>
                  </a:lnTo>
                  <a:lnTo>
                    <a:pt x="3383184" y="2572555"/>
                  </a:lnTo>
                  <a:lnTo>
                    <a:pt x="3378536" y="2564480"/>
                  </a:lnTo>
                  <a:lnTo>
                    <a:pt x="3373740" y="2556626"/>
                  </a:lnTo>
                  <a:lnTo>
                    <a:pt x="3381786" y="2551428"/>
                  </a:lnTo>
                  <a:lnTo>
                    <a:pt x="3389930" y="2545833"/>
                  </a:lnTo>
                  <a:lnTo>
                    <a:pt x="3397666" y="2541748"/>
                  </a:lnTo>
                  <a:lnTo>
                    <a:pt x="3422537" y="2569761"/>
                  </a:lnTo>
                  <a:lnTo>
                    <a:pt x="3420267" y="2580268"/>
                  </a:lnTo>
                  <a:lnTo>
                    <a:pt x="3413906" y="2586843"/>
                  </a:lnTo>
                  <a:lnTo>
                    <a:pt x="3404858" y="2588761"/>
                  </a:lnTo>
                  <a:close/>
                </a:path>
                <a:path w="4149725" h="7351395">
                  <a:moveTo>
                    <a:pt x="3624262" y="4035641"/>
                  </a:moveTo>
                  <a:lnTo>
                    <a:pt x="3613933" y="4034178"/>
                  </a:lnTo>
                  <a:lnTo>
                    <a:pt x="3608746" y="4032548"/>
                  </a:lnTo>
                  <a:lnTo>
                    <a:pt x="3605046" y="4026130"/>
                  </a:lnTo>
                  <a:lnTo>
                    <a:pt x="3600645" y="4021850"/>
                  </a:lnTo>
                  <a:lnTo>
                    <a:pt x="3614761" y="4012687"/>
                  </a:lnTo>
                  <a:lnTo>
                    <a:pt x="3621957" y="4008430"/>
                  </a:lnTo>
                  <a:lnTo>
                    <a:pt x="3629429" y="4004867"/>
                  </a:lnTo>
                  <a:lnTo>
                    <a:pt x="3631685" y="4003933"/>
                  </a:lnTo>
                  <a:lnTo>
                    <a:pt x="3642101" y="4013275"/>
                  </a:lnTo>
                  <a:lnTo>
                    <a:pt x="3641601" y="4016956"/>
                  </a:lnTo>
                  <a:lnTo>
                    <a:pt x="3638526" y="4026819"/>
                  </a:lnTo>
                  <a:lnTo>
                    <a:pt x="3632603" y="4033118"/>
                  </a:lnTo>
                  <a:lnTo>
                    <a:pt x="3624262" y="4035641"/>
                  </a:lnTo>
                  <a:close/>
                </a:path>
                <a:path w="4149725" h="7351395">
                  <a:moveTo>
                    <a:pt x="3375519" y="2364628"/>
                  </a:moveTo>
                  <a:lnTo>
                    <a:pt x="3373331" y="2364143"/>
                  </a:lnTo>
                  <a:lnTo>
                    <a:pt x="3365583" y="2361953"/>
                  </a:lnTo>
                  <a:lnTo>
                    <a:pt x="3357990" y="2359064"/>
                  </a:lnTo>
                  <a:lnTo>
                    <a:pt x="3342936" y="2352635"/>
                  </a:lnTo>
                  <a:lnTo>
                    <a:pt x="3350149" y="2342888"/>
                  </a:lnTo>
                  <a:lnTo>
                    <a:pt x="3353689" y="2337984"/>
                  </a:lnTo>
                  <a:lnTo>
                    <a:pt x="3363490" y="2334876"/>
                  </a:lnTo>
                  <a:lnTo>
                    <a:pt x="3371822" y="2335776"/>
                  </a:lnTo>
                  <a:lnTo>
                    <a:pt x="3378342" y="2340774"/>
                  </a:lnTo>
                  <a:lnTo>
                    <a:pt x="3382706" y="2349957"/>
                  </a:lnTo>
                  <a:lnTo>
                    <a:pt x="3383800" y="2353761"/>
                  </a:lnTo>
                  <a:lnTo>
                    <a:pt x="3375519" y="2364628"/>
                  </a:lnTo>
                  <a:close/>
                </a:path>
                <a:path w="4149725" h="7351395">
                  <a:moveTo>
                    <a:pt x="3552171" y="3621504"/>
                  </a:moveTo>
                  <a:lnTo>
                    <a:pt x="3545036" y="3620672"/>
                  </a:lnTo>
                  <a:lnTo>
                    <a:pt x="3539475" y="3615947"/>
                  </a:lnTo>
                  <a:lnTo>
                    <a:pt x="3535126" y="3608574"/>
                  </a:lnTo>
                  <a:lnTo>
                    <a:pt x="3531314" y="3600022"/>
                  </a:lnTo>
                  <a:lnTo>
                    <a:pt x="3527366" y="3591760"/>
                  </a:lnTo>
                  <a:lnTo>
                    <a:pt x="3534419" y="3585507"/>
                  </a:lnTo>
                  <a:lnTo>
                    <a:pt x="3541555" y="3578745"/>
                  </a:lnTo>
                  <a:lnTo>
                    <a:pt x="3548454" y="3573541"/>
                  </a:lnTo>
                  <a:lnTo>
                    <a:pt x="3554796" y="3571966"/>
                  </a:lnTo>
                  <a:lnTo>
                    <a:pt x="3567860" y="3576514"/>
                  </a:lnTo>
                  <a:lnTo>
                    <a:pt x="3576460" y="3584999"/>
                  </a:lnTo>
                  <a:lnTo>
                    <a:pt x="3579239" y="3596589"/>
                  </a:lnTo>
                  <a:lnTo>
                    <a:pt x="3574838" y="3610446"/>
                  </a:lnTo>
                  <a:lnTo>
                    <a:pt x="3569432" y="3615586"/>
                  </a:lnTo>
                  <a:lnTo>
                    <a:pt x="3561090" y="3619540"/>
                  </a:lnTo>
                  <a:lnTo>
                    <a:pt x="3552171" y="3621504"/>
                  </a:lnTo>
                  <a:close/>
                </a:path>
                <a:path w="4149725" h="7351395">
                  <a:moveTo>
                    <a:pt x="3675175" y="4252860"/>
                  </a:moveTo>
                  <a:lnTo>
                    <a:pt x="3666111" y="4250601"/>
                  </a:lnTo>
                  <a:lnTo>
                    <a:pt x="3656876" y="4248560"/>
                  </a:lnTo>
                  <a:lnTo>
                    <a:pt x="3648254" y="4245825"/>
                  </a:lnTo>
                  <a:lnTo>
                    <a:pt x="3641031" y="4241485"/>
                  </a:lnTo>
                  <a:lnTo>
                    <a:pt x="3634774" y="4232759"/>
                  </a:lnTo>
                  <a:lnTo>
                    <a:pt x="3633979" y="4223544"/>
                  </a:lnTo>
                  <a:lnTo>
                    <a:pt x="3638374" y="4215418"/>
                  </a:lnTo>
                  <a:lnTo>
                    <a:pt x="3647685" y="4209958"/>
                  </a:lnTo>
                  <a:lnTo>
                    <a:pt x="3656332" y="4208974"/>
                  </a:lnTo>
                  <a:lnTo>
                    <a:pt x="3666155" y="4210290"/>
                  </a:lnTo>
                  <a:lnTo>
                    <a:pt x="3674940" y="4213509"/>
                  </a:lnTo>
                  <a:lnTo>
                    <a:pt x="3680473" y="4218232"/>
                  </a:lnTo>
                  <a:lnTo>
                    <a:pt x="3681905" y="4225269"/>
                  </a:lnTo>
                  <a:lnTo>
                    <a:pt x="3680412" y="4234021"/>
                  </a:lnTo>
                  <a:lnTo>
                    <a:pt x="3677626" y="4243537"/>
                  </a:lnTo>
                  <a:lnTo>
                    <a:pt x="3675175" y="4252860"/>
                  </a:lnTo>
                  <a:close/>
                </a:path>
                <a:path w="4149725" h="7351395">
                  <a:moveTo>
                    <a:pt x="3181372" y="1131169"/>
                  </a:moveTo>
                  <a:lnTo>
                    <a:pt x="3146196" y="1117968"/>
                  </a:lnTo>
                  <a:lnTo>
                    <a:pt x="3141868" y="1107883"/>
                  </a:lnTo>
                  <a:lnTo>
                    <a:pt x="3141939" y="1098724"/>
                  </a:lnTo>
                  <a:lnTo>
                    <a:pt x="3146630" y="1091434"/>
                  </a:lnTo>
                  <a:lnTo>
                    <a:pt x="3156163" y="1086956"/>
                  </a:lnTo>
                  <a:lnTo>
                    <a:pt x="3165095" y="1086449"/>
                  </a:lnTo>
                  <a:lnTo>
                    <a:pt x="3174999" y="1088205"/>
                  </a:lnTo>
                  <a:lnTo>
                    <a:pt x="3183758" y="1091817"/>
                  </a:lnTo>
                  <a:lnTo>
                    <a:pt x="3189252" y="1096882"/>
                  </a:lnTo>
                  <a:lnTo>
                    <a:pt x="3190247" y="1103806"/>
                  </a:lnTo>
                  <a:lnTo>
                    <a:pt x="3188085" y="1112488"/>
                  </a:lnTo>
                  <a:lnTo>
                    <a:pt x="3184536" y="1121938"/>
                  </a:lnTo>
                  <a:lnTo>
                    <a:pt x="3181372" y="1131169"/>
                  </a:lnTo>
                  <a:close/>
                </a:path>
                <a:path w="4149725" h="7351395">
                  <a:moveTo>
                    <a:pt x="3951785" y="5383920"/>
                  </a:moveTo>
                  <a:lnTo>
                    <a:pt x="3944204" y="5378350"/>
                  </a:lnTo>
                  <a:lnTo>
                    <a:pt x="3936105" y="5372816"/>
                  </a:lnTo>
                  <a:lnTo>
                    <a:pt x="3929549" y="5367163"/>
                  </a:lnTo>
                  <a:lnTo>
                    <a:pt x="3926598" y="5361241"/>
                  </a:lnTo>
                  <a:lnTo>
                    <a:pt x="3928140" y="5346404"/>
                  </a:lnTo>
                  <a:lnTo>
                    <a:pt x="3934861" y="5335410"/>
                  </a:lnTo>
                  <a:lnTo>
                    <a:pt x="3946161" y="5329731"/>
                  </a:lnTo>
                  <a:lnTo>
                    <a:pt x="3961439" y="5330841"/>
                  </a:lnTo>
                  <a:lnTo>
                    <a:pt x="3967868" y="5335290"/>
                  </a:lnTo>
                  <a:lnTo>
                    <a:pt x="3973637" y="5343361"/>
                  </a:lnTo>
                  <a:lnTo>
                    <a:pt x="3977527" y="5352720"/>
                  </a:lnTo>
                  <a:lnTo>
                    <a:pt x="3978316" y="5361037"/>
                  </a:lnTo>
                  <a:lnTo>
                    <a:pt x="3974876" y="5367285"/>
                  </a:lnTo>
                  <a:lnTo>
                    <a:pt x="3968034" y="5372973"/>
                  </a:lnTo>
                  <a:lnTo>
                    <a:pt x="3959700" y="5378413"/>
                  </a:lnTo>
                  <a:lnTo>
                    <a:pt x="3951785" y="5383920"/>
                  </a:lnTo>
                  <a:close/>
                </a:path>
                <a:path w="4149725" h="7351395">
                  <a:moveTo>
                    <a:pt x="3043676" y="289929"/>
                  </a:moveTo>
                  <a:lnTo>
                    <a:pt x="3033928" y="285956"/>
                  </a:lnTo>
                  <a:lnTo>
                    <a:pt x="3027483" y="279803"/>
                  </a:lnTo>
                  <a:lnTo>
                    <a:pt x="3022201" y="271953"/>
                  </a:lnTo>
                  <a:lnTo>
                    <a:pt x="3017426" y="263372"/>
                  </a:lnTo>
                  <a:lnTo>
                    <a:pt x="3012502" y="255024"/>
                  </a:lnTo>
                  <a:lnTo>
                    <a:pt x="3020976" y="249755"/>
                  </a:lnTo>
                  <a:lnTo>
                    <a:pt x="3029623" y="244028"/>
                  </a:lnTo>
                  <a:lnTo>
                    <a:pt x="3037706" y="239904"/>
                  </a:lnTo>
                  <a:lnTo>
                    <a:pt x="3044488" y="239444"/>
                  </a:lnTo>
                  <a:lnTo>
                    <a:pt x="3050211" y="244052"/>
                  </a:lnTo>
                  <a:lnTo>
                    <a:pt x="3054734" y="252027"/>
                  </a:lnTo>
                  <a:lnTo>
                    <a:pt x="3058721" y="261492"/>
                  </a:lnTo>
                  <a:lnTo>
                    <a:pt x="3062837" y="270569"/>
                  </a:lnTo>
                  <a:lnTo>
                    <a:pt x="3058602" y="281525"/>
                  </a:lnTo>
                  <a:lnTo>
                    <a:pt x="3052057" y="288216"/>
                  </a:lnTo>
                  <a:lnTo>
                    <a:pt x="3043676" y="289929"/>
                  </a:lnTo>
                  <a:close/>
                </a:path>
                <a:path w="4149725" h="7351395">
                  <a:moveTo>
                    <a:pt x="3540279" y="3411310"/>
                  </a:moveTo>
                  <a:lnTo>
                    <a:pt x="3522930" y="3382596"/>
                  </a:lnTo>
                  <a:lnTo>
                    <a:pt x="3535395" y="3369085"/>
                  </a:lnTo>
                  <a:lnTo>
                    <a:pt x="3539894" y="3376206"/>
                  </a:lnTo>
                  <a:lnTo>
                    <a:pt x="3544427" y="3383314"/>
                  </a:lnTo>
                  <a:lnTo>
                    <a:pt x="3548615" y="3390553"/>
                  </a:lnTo>
                  <a:lnTo>
                    <a:pt x="3552082" y="3398068"/>
                  </a:lnTo>
                  <a:lnTo>
                    <a:pt x="3553054" y="3400567"/>
                  </a:lnTo>
                  <a:lnTo>
                    <a:pt x="3544455" y="3406762"/>
                  </a:lnTo>
                  <a:lnTo>
                    <a:pt x="3540279" y="3411310"/>
                  </a:lnTo>
                  <a:close/>
                </a:path>
                <a:path w="4149725" h="7351395">
                  <a:moveTo>
                    <a:pt x="3716086" y="5211579"/>
                  </a:moveTo>
                  <a:lnTo>
                    <a:pt x="3701066" y="5208864"/>
                  </a:lnTo>
                  <a:lnTo>
                    <a:pt x="3689684" y="5202209"/>
                  </a:lnTo>
                  <a:lnTo>
                    <a:pt x="3682804" y="5191663"/>
                  </a:lnTo>
                  <a:lnTo>
                    <a:pt x="3681287" y="5177278"/>
                  </a:lnTo>
                  <a:lnTo>
                    <a:pt x="3684090" y="5170070"/>
                  </a:lnTo>
                  <a:lnTo>
                    <a:pt x="3690178" y="5162707"/>
                  </a:lnTo>
                  <a:lnTo>
                    <a:pt x="3697820" y="5156833"/>
                  </a:lnTo>
                  <a:lnTo>
                    <a:pt x="3705285" y="5154089"/>
                  </a:lnTo>
                  <a:lnTo>
                    <a:pt x="3719949" y="5154808"/>
                  </a:lnTo>
                  <a:lnTo>
                    <a:pt x="3732056" y="5160129"/>
                  </a:lnTo>
                  <a:lnTo>
                    <a:pt x="3739443" y="5170524"/>
                  </a:lnTo>
                  <a:lnTo>
                    <a:pt x="3739948" y="5186464"/>
                  </a:lnTo>
                  <a:lnTo>
                    <a:pt x="3736601" y="5193263"/>
                  </a:lnTo>
                  <a:lnTo>
                    <a:pt x="3730425" y="5199513"/>
                  </a:lnTo>
                  <a:lnTo>
                    <a:pt x="3723045" y="5205517"/>
                  </a:lnTo>
                  <a:lnTo>
                    <a:pt x="3716086" y="5211579"/>
                  </a:lnTo>
                  <a:close/>
                </a:path>
                <a:path w="4149725" h="7351395">
                  <a:moveTo>
                    <a:pt x="3108168" y="5514320"/>
                  </a:moveTo>
                  <a:lnTo>
                    <a:pt x="3077948" y="5489750"/>
                  </a:lnTo>
                  <a:lnTo>
                    <a:pt x="3077568" y="5482067"/>
                  </a:lnTo>
                  <a:lnTo>
                    <a:pt x="3081538" y="5476031"/>
                  </a:lnTo>
                  <a:lnTo>
                    <a:pt x="3088728" y="5470837"/>
                  </a:lnTo>
                  <a:lnTo>
                    <a:pt x="3097337" y="5466018"/>
                  </a:lnTo>
                  <a:lnTo>
                    <a:pt x="3105562" y="5461109"/>
                  </a:lnTo>
                  <a:lnTo>
                    <a:pt x="3112570" y="5467211"/>
                  </a:lnTo>
                  <a:lnTo>
                    <a:pt x="3120051" y="5473305"/>
                  </a:lnTo>
                  <a:lnTo>
                    <a:pt x="3126046" y="5479438"/>
                  </a:lnTo>
                  <a:lnTo>
                    <a:pt x="3128597" y="5485658"/>
                  </a:lnTo>
                  <a:lnTo>
                    <a:pt x="3126382" y="5499839"/>
                  </a:lnTo>
                  <a:lnTo>
                    <a:pt x="3119345" y="5509873"/>
                  </a:lnTo>
                  <a:lnTo>
                    <a:pt x="3108168" y="5514320"/>
                  </a:lnTo>
                  <a:close/>
                </a:path>
                <a:path w="4149725" h="7351395">
                  <a:moveTo>
                    <a:pt x="2868937" y="4059907"/>
                  </a:moveTo>
                  <a:lnTo>
                    <a:pt x="2850074" y="4028408"/>
                  </a:lnTo>
                  <a:lnTo>
                    <a:pt x="2856615" y="4020651"/>
                  </a:lnTo>
                  <a:lnTo>
                    <a:pt x="2863136" y="4012370"/>
                  </a:lnTo>
                  <a:lnTo>
                    <a:pt x="2869725" y="4005708"/>
                  </a:lnTo>
                  <a:lnTo>
                    <a:pt x="2876470" y="4002812"/>
                  </a:lnTo>
                  <a:lnTo>
                    <a:pt x="2891367" y="4005131"/>
                  </a:lnTo>
                  <a:lnTo>
                    <a:pt x="2900979" y="4012759"/>
                  </a:lnTo>
                  <a:lnTo>
                    <a:pt x="2904280" y="4024576"/>
                  </a:lnTo>
                  <a:lnTo>
                    <a:pt x="2900244" y="4039464"/>
                  </a:lnTo>
                  <a:lnTo>
                    <a:pt x="2894828" y="4045780"/>
                  </a:lnTo>
                  <a:lnTo>
                    <a:pt x="2886816" y="4050796"/>
                  </a:lnTo>
                  <a:lnTo>
                    <a:pt x="2877691" y="4055256"/>
                  </a:lnTo>
                  <a:lnTo>
                    <a:pt x="2868937" y="4059907"/>
                  </a:lnTo>
                  <a:close/>
                </a:path>
                <a:path w="4149725" h="7351395">
                  <a:moveTo>
                    <a:pt x="2843298" y="3854236"/>
                  </a:moveTo>
                  <a:lnTo>
                    <a:pt x="2835926" y="3848585"/>
                  </a:lnTo>
                  <a:lnTo>
                    <a:pt x="2828061" y="3842985"/>
                  </a:lnTo>
                  <a:lnTo>
                    <a:pt x="2821695" y="3837281"/>
                  </a:lnTo>
                  <a:lnTo>
                    <a:pt x="2818820" y="3831321"/>
                  </a:lnTo>
                  <a:lnTo>
                    <a:pt x="2820544" y="3817041"/>
                  </a:lnTo>
                  <a:lnTo>
                    <a:pt x="2827441" y="3806915"/>
                  </a:lnTo>
                  <a:lnTo>
                    <a:pt x="2838577" y="3802018"/>
                  </a:lnTo>
                  <a:lnTo>
                    <a:pt x="2853017" y="3803425"/>
                  </a:lnTo>
                  <a:lnTo>
                    <a:pt x="2859128" y="3807789"/>
                  </a:lnTo>
                  <a:lnTo>
                    <a:pt x="2864554" y="3815588"/>
                  </a:lnTo>
                  <a:lnTo>
                    <a:pt x="2868173" y="3824594"/>
                  </a:lnTo>
                  <a:lnTo>
                    <a:pt x="2868862" y="3832581"/>
                  </a:lnTo>
                  <a:lnTo>
                    <a:pt x="2865531" y="3838523"/>
                  </a:lnTo>
                  <a:lnTo>
                    <a:pt x="2858939" y="3843908"/>
                  </a:lnTo>
                  <a:lnTo>
                    <a:pt x="2850918" y="3849043"/>
                  </a:lnTo>
                  <a:lnTo>
                    <a:pt x="2843298" y="3854236"/>
                  </a:lnTo>
                  <a:close/>
                </a:path>
                <a:path w="4149725" h="7351395">
                  <a:moveTo>
                    <a:pt x="2817507" y="3623743"/>
                  </a:moveTo>
                  <a:lnTo>
                    <a:pt x="2806761" y="3623478"/>
                  </a:lnTo>
                  <a:lnTo>
                    <a:pt x="2801848" y="3619361"/>
                  </a:lnTo>
                  <a:lnTo>
                    <a:pt x="2796974" y="3615239"/>
                  </a:lnTo>
                  <a:lnTo>
                    <a:pt x="2792067" y="3611163"/>
                  </a:lnTo>
                  <a:lnTo>
                    <a:pt x="2806135" y="3600673"/>
                  </a:lnTo>
                  <a:lnTo>
                    <a:pt x="2813326" y="3595737"/>
                  </a:lnTo>
                  <a:lnTo>
                    <a:pt x="2820837" y="3591449"/>
                  </a:lnTo>
                  <a:lnTo>
                    <a:pt x="2822918" y="3590460"/>
                  </a:lnTo>
                  <a:lnTo>
                    <a:pt x="2834249" y="3599823"/>
                  </a:lnTo>
                  <a:lnTo>
                    <a:pt x="2833981" y="3603924"/>
                  </a:lnTo>
                  <a:lnTo>
                    <a:pt x="2831497" y="3613988"/>
                  </a:lnTo>
                  <a:lnTo>
                    <a:pt x="2825879" y="3620587"/>
                  </a:lnTo>
                  <a:lnTo>
                    <a:pt x="2817507" y="3623743"/>
                  </a:lnTo>
                  <a:close/>
                </a:path>
                <a:path w="4149725" h="7351395">
                  <a:moveTo>
                    <a:pt x="3147900" y="5718237"/>
                  </a:moveTo>
                  <a:lnTo>
                    <a:pt x="3139111" y="5716724"/>
                  </a:lnTo>
                  <a:lnTo>
                    <a:pt x="3129444" y="5713881"/>
                  </a:lnTo>
                  <a:lnTo>
                    <a:pt x="3120014" y="5711401"/>
                  </a:lnTo>
                  <a:lnTo>
                    <a:pt x="3122515" y="5702177"/>
                  </a:lnTo>
                  <a:lnTo>
                    <a:pt x="3124818" y="5692801"/>
                  </a:lnTo>
                  <a:lnTo>
                    <a:pt x="3127795" y="5684011"/>
                  </a:lnTo>
                  <a:lnTo>
                    <a:pt x="3132320" y="5676543"/>
                  </a:lnTo>
                  <a:lnTo>
                    <a:pt x="3141160" y="5669961"/>
                  </a:lnTo>
                  <a:lnTo>
                    <a:pt x="3150405" y="5669047"/>
                  </a:lnTo>
                  <a:lnTo>
                    <a:pt x="3158469" y="5673536"/>
                  </a:lnTo>
                  <a:lnTo>
                    <a:pt x="3163770" y="5683164"/>
                  </a:lnTo>
                  <a:lnTo>
                    <a:pt x="3164608" y="5691975"/>
                  </a:lnTo>
                  <a:lnTo>
                    <a:pt x="3163126" y="5701867"/>
                  </a:lnTo>
                  <a:lnTo>
                    <a:pt x="3159698" y="5710799"/>
                  </a:lnTo>
                  <a:lnTo>
                    <a:pt x="3154700" y="5716727"/>
                  </a:lnTo>
                  <a:lnTo>
                    <a:pt x="3147900" y="5718237"/>
                  </a:lnTo>
                  <a:close/>
                </a:path>
                <a:path w="4149725" h="7351395">
                  <a:moveTo>
                    <a:pt x="3092006" y="5301295"/>
                  </a:moveTo>
                  <a:lnTo>
                    <a:pt x="3056254" y="5287066"/>
                  </a:lnTo>
                  <a:lnTo>
                    <a:pt x="3051869" y="5276603"/>
                  </a:lnTo>
                  <a:lnTo>
                    <a:pt x="3051895" y="5267072"/>
                  </a:lnTo>
                  <a:lnTo>
                    <a:pt x="3056574" y="5259467"/>
                  </a:lnTo>
                  <a:lnTo>
                    <a:pt x="3066146" y="5254782"/>
                  </a:lnTo>
                  <a:lnTo>
                    <a:pt x="3075268" y="5254301"/>
                  </a:lnTo>
                  <a:lnTo>
                    <a:pt x="3085476" y="5256243"/>
                  </a:lnTo>
                  <a:lnTo>
                    <a:pt x="3094395" y="5260065"/>
                  </a:lnTo>
                  <a:lnTo>
                    <a:pt x="3099647" y="5265223"/>
                  </a:lnTo>
                  <a:lnTo>
                    <a:pt x="3100651" y="5272874"/>
                  </a:lnTo>
                  <a:lnTo>
                    <a:pt x="3098562" y="5281976"/>
                  </a:lnTo>
                  <a:lnTo>
                    <a:pt x="3095105" y="5291720"/>
                  </a:lnTo>
                  <a:lnTo>
                    <a:pt x="3092006" y="5301295"/>
                  </a:lnTo>
                  <a:close/>
                </a:path>
                <a:path w="4149725" h="7351395">
                  <a:moveTo>
                    <a:pt x="2972072" y="4672351"/>
                  </a:moveTo>
                  <a:lnTo>
                    <a:pt x="2961703" y="4667995"/>
                  </a:lnTo>
                  <a:lnTo>
                    <a:pt x="2955193" y="4661524"/>
                  </a:lnTo>
                  <a:lnTo>
                    <a:pt x="2953280" y="4653406"/>
                  </a:lnTo>
                  <a:lnTo>
                    <a:pt x="2956703" y="4644114"/>
                  </a:lnTo>
                  <a:lnTo>
                    <a:pt x="2962496" y="4637800"/>
                  </a:lnTo>
                  <a:lnTo>
                    <a:pt x="2970011" y="4632614"/>
                  </a:lnTo>
                  <a:lnTo>
                    <a:pt x="2978272" y="4627917"/>
                  </a:lnTo>
                  <a:lnTo>
                    <a:pt x="2986299" y="4623069"/>
                  </a:lnTo>
                  <a:lnTo>
                    <a:pt x="2991464" y="4631254"/>
                  </a:lnTo>
                  <a:lnTo>
                    <a:pt x="2997031" y="4639547"/>
                  </a:lnTo>
                  <a:lnTo>
                    <a:pt x="3001080" y="4647425"/>
                  </a:lnTo>
                  <a:lnTo>
                    <a:pt x="3001692" y="4654367"/>
                  </a:lnTo>
                  <a:lnTo>
                    <a:pt x="2997622" y="4659769"/>
                  </a:lnTo>
                  <a:lnTo>
                    <a:pt x="2989998" y="4664206"/>
                  </a:lnTo>
                  <a:lnTo>
                    <a:pt x="2980816" y="4668220"/>
                  </a:lnTo>
                  <a:lnTo>
                    <a:pt x="2972072" y="4672351"/>
                  </a:lnTo>
                  <a:close/>
                </a:path>
                <a:path w="4149725" h="7351395">
                  <a:moveTo>
                    <a:pt x="2396902" y="922057"/>
                  </a:moveTo>
                  <a:lnTo>
                    <a:pt x="2387951" y="920343"/>
                  </a:lnTo>
                  <a:lnTo>
                    <a:pt x="2381905" y="915875"/>
                  </a:lnTo>
                  <a:lnTo>
                    <a:pt x="2376863" y="909357"/>
                  </a:lnTo>
                  <a:lnTo>
                    <a:pt x="2372214" y="901891"/>
                  </a:lnTo>
                  <a:lnTo>
                    <a:pt x="2367436" y="894694"/>
                  </a:lnTo>
                  <a:lnTo>
                    <a:pt x="2382906" y="890662"/>
                  </a:lnTo>
                  <a:lnTo>
                    <a:pt x="2390638" y="889015"/>
                  </a:lnTo>
                  <a:lnTo>
                    <a:pt x="2398401" y="888179"/>
                  </a:lnTo>
                  <a:lnTo>
                    <a:pt x="2401652" y="888042"/>
                  </a:lnTo>
                  <a:lnTo>
                    <a:pt x="2407546" y="896560"/>
                  </a:lnTo>
                  <a:lnTo>
                    <a:pt x="2408178" y="901638"/>
                  </a:lnTo>
                  <a:lnTo>
                    <a:pt x="2407644" y="911837"/>
                  </a:lnTo>
                  <a:lnTo>
                    <a:pt x="2403676" y="918932"/>
                  </a:lnTo>
                  <a:lnTo>
                    <a:pt x="2396902" y="922057"/>
                  </a:lnTo>
                  <a:close/>
                </a:path>
                <a:path w="4149725" h="7351395">
                  <a:moveTo>
                    <a:pt x="3051991" y="5097129"/>
                  </a:moveTo>
                  <a:lnTo>
                    <a:pt x="3041709" y="5094274"/>
                  </a:lnTo>
                  <a:lnTo>
                    <a:pt x="3034997" y="5088768"/>
                  </a:lnTo>
                  <a:lnTo>
                    <a:pt x="3029371" y="5081325"/>
                  </a:lnTo>
                  <a:lnTo>
                    <a:pt x="3024219" y="5073039"/>
                  </a:lnTo>
                  <a:lnTo>
                    <a:pt x="3018928" y="5065005"/>
                  </a:lnTo>
                  <a:lnTo>
                    <a:pt x="3027250" y="5059551"/>
                  </a:lnTo>
                  <a:lnTo>
                    <a:pt x="3035645" y="5053741"/>
                  </a:lnTo>
                  <a:lnTo>
                    <a:pt x="3043810" y="5049388"/>
                  </a:lnTo>
                  <a:lnTo>
                    <a:pt x="3070231" y="5077208"/>
                  </a:lnTo>
                  <a:lnTo>
                    <a:pt x="3067766" y="5087780"/>
                  </a:lnTo>
                  <a:lnTo>
                    <a:pt x="3061181" y="5094693"/>
                  </a:lnTo>
                  <a:lnTo>
                    <a:pt x="3051991" y="5097129"/>
                  </a:lnTo>
                  <a:close/>
                </a:path>
                <a:path w="4149725" h="7351395">
                  <a:moveTo>
                    <a:pt x="2951293" y="4465736"/>
                  </a:moveTo>
                  <a:lnTo>
                    <a:pt x="2942492" y="4464249"/>
                  </a:lnTo>
                  <a:lnTo>
                    <a:pt x="2932873" y="4461454"/>
                  </a:lnTo>
                  <a:lnTo>
                    <a:pt x="2923477" y="4459016"/>
                  </a:lnTo>
                  <a:lnTo>
                    <a:pt x="2925963" y="4449851"/>
                  </a:lnTo>
                  <a:lnTo>
                    <a:pt x="2928256" y="4440525"/>
                  </a:lnTo>
                  <a:lnTo>
                    <a:pt x="2931225" y="4431784"/>
                  </a:lnTo>
                  <a:lnTo>
                    <a:pt x="2935734" y="4424374"/>
                  </a:lnTo>
                  <a:lnTo>
                    <a:pt x="2944333" y="4418108"/>
                  </a:lnTo>
                  <a:lnTo>
                    <a:pt x="2953456" y="4417302"/>
                  </a:lnTo>
                  <a:lnTo>
                    <a:pt x="2961497" y="4421689"/>
                  </a:lnTo>
                  <a:lnTo>
                    <a:pt x="2966855" y="4431005"/>
                  </a:lnTo>
                  <a:lnTo>
                    <a:pt x="2967778" y="4439757"/>
                  </a:lnTo>
                  <a:lnTo>
                    <a:pt x="2966400" y="4449631"/>
                  </a:lnTo>
                  <a:lnTo>
                    <a:pt x="2963093" y="4458503"/>
                  </a:lnTo>
                  <a:lnTo>
                    <a:pt x="2958232" y="4464249"/>
                  </a:lnTo>
                  <a:lnTo>
                    <a:pt x="2951293" y="4465736"/>
                  </a:lnTo>
                  <a:close/>
                </a:path>
                <a:path w="4149725" h="7351395">
                  <a:moveTo>
                    <a:pt x="2429775" y="1131996"/>
                  </a:moveTo>
                  <a:lnTo>
                    <a:pt x="2419155" y="1128206"/>
                  </a:lnTo>
                  <a:lnTo>
                    <a:pt x="2412549" y="1122193"/>
                  </a:lnTo>
                  <a:lnTo>
                    <a:pt x="2407132" y="1114328"/>
                  </a:lnTo>
                  <a:lnTo>
                    <a:pt x="2402234" y="1105659"/>
                  </a:lnTo>
                  <a:lnTo>
                    <a:pt x="2397184" y="1097235"/>
                  </a:lnTo>
                  <a:lnTo>
                    <a:pt x="2405624" y="1091849"/>
                  </a:lnTo>
                  <a:lnTo>
                    <a:pt x="2414203" y="1086013"/>
                  </a:lnTo>
                  <a:lnTo>
                    <a:pt x="2422272" y="1081779"/>
                  </a:lnTo>
                  <a:lnTo>
                    <a:pt x="2447726" y="1111712"/>
                  </a:lnTo>
                  <a:lnTo>
                    <a:pt x="2445505" y="1122982"/>
                  </a:lnTo>
                  <a:lnTo>
                    <a:pt x="2439040" y="1129999"/>
                  </a:lnTo>
                  <a:lnTo>
                    <a:pt x="2429775" y="1131996"/>
                  </a:lnTo>
                  <a:close/>
                </a:path>
                <a:path w="4149725" h="7351395">
                  <a:moveTo>
                    <a:pt x="3012874" y="4877224"/>
                  </a:moveTo>
                  <a:lnTo>
                    <a:pt x="3002261" y="4875860"/>
                  </a:lnTo>
                  <a:lnTo>
                    <a:pt x="2996779" y="4874193"/>
                  </a:lnTo>
                  <a:lnTo>
                    <a:pt x="2992866" y="4867476"/>
                  </a:lnTo>
                  <a:lnTo>
                    <a:pt x="2988232" y="4863026"/>
                  </a:lnTo>
                  <a:lnTo>
                    <a:pt x="3002979" y="4853231"/>
                  </a:lnTo>
                  <a:lnTo>
                    <a:pt x="3010498" y="4848670"/>
                  </a:lnTo>
                  <a:lnTo>
                    <a:pt x="3018313" y="4844805"/>
                  </a:lnTo>
                  <a:lnTo>
                    <a:pt x="3020563" y="4843831"/>
                  </a:lnTo>
                  <a:lnTo>
                    <a:pt x="3031571" y="4853783"/>
                  </a:lnTo>
                  <a:lnTo>
                    <a:pt x="3031016" y="4857639"/>
                  </a:lnTo>
                  <a:lnTo>
                    <a:pt x="3027703" y="4867896"/>
                  </a:lnTo>
                  <a:lnTo>
                    <a:pt x="3021506" y="4874497"/>
                  </a:lnTo>
                  <a:lnTo>
                    <a:pt x="3012874" y="4877224"/>
                  </a:lnTo>
                  <a:close/>
                </a:path>
                <a:path w="4149725" h="7351395">
                  <a:moveTo>
                    <a:pt x="2906682" y="4258900"/>
                  </a:moveTo>
                  <a:lnTo>
                    <a:pt x="2899749" y="4258140"/>
                  </a:lnTo>
                  <a:lnTo>
                    <a:pt x="2894229" y="4253457"/>
                  </a:lnTo>
                  <a:lnTo>
                    <a:pt x="2889890" y="4246200"/>
                  </a:lnTo>
                  <a:lnTo>
                    <a:pt x="2886070" y="4237799"/>
                  </a:lnTo>
                  <a:lnTo>
                    <a:pt x="2882108" y="4229679"/>
                  </a:lnTo>
                  <a:lnTo>
                    <a:pt x="2889000" y="4223536"/>
                  </a:lnTo>
                  <a:lnTo>
                    <a:pt x="2895961" y="4216893"/>
                  </a:lnTo>
                  <a:lnTo>
                    <a:pt x="2902708" y="4211758"/>
                  </a:lnTo>
                  <a:lnTo>
                    <a:pt x="2908958" y="4210142"/>
                  </a:lnTo>
                  <a:lnTo>
                    <a:pt x="2921882" y="4214475"/>
                  </a:lnTo>
                  <a:lnTo>
                    <a:pt x="2930303" y="4222765"/>
                  </a:lnTo>
                  <a:lnTo>
                    <a:pt x="2933016" y="4234132"/>
                  </a:lnTo>
                  <a:lnTo>
                    <a:pt x="2928813" y="4247699"/>
                  </a:lnTo>
                  <a:lnTo>
                    <a:pt x="2923554" y="4252850"/>
                  </a:lnTo>
                  <a:lnTo>
                    <a:pt x="2915397" y="4256860"/>
                  </a:lnTo>
                  <a:lnTo>
                    <a:pt x="2906682" y="4258900"/>
                  </a:lnTo>
                  <a:close/>
                </a:path>
                <a:path w="4149725" h="7351395">
                  <a:moveTo>
                    <a:pt x="2523808" y="1751976"/>
                  </a:moveTo>
                  <a:lnTo>
                    <a:pt x="2509095" y="1750300"/>
                  </a:lnTo>
                  <a:lnTo>
                    <a:pt x="2500269" y="1745680"/>
                  </a:lnTo>
                  <a:lnTo>
                    <a:pt x="2495446" y="1738701"/>
                  </a:lnTo>
                  <a:lnTo>
                    <a:pt x="2495027" y="1730084"/>
                  </a:lnTo>
                  <a:lnTo>
                    <a:pt x="2499414" y="1720549"/>
                  </a:lnTo>
                  <a:lnTo>
                    <a:pt x="2505298" y="1713976"/>
                  </a:lnTo>
                  <a:lnTo>
                    <a:pt x="2512386" y="1708258"/>
                  </a:lnTo>
                  <a:lnTo>
                    <a:pt x="2520006" y="1702915"/>
                  </a:lnTo>
                  <a:lnTo>
                    <a:pt x="2527488" y="1697465"/>
                  </a:lnTo>
                  <a:lnTo>
                    <a:pt x="2533438" y="1704546"/>
                  </a:lnTo>
                  <a:lnTo>
                    <a:pt x="2539835" y="1711655"/>
                  </a:lnTo>
                  <a:lnTo>
                    <a:pt x="2544833" y="1718664"/>
                  </a:lnTo>
                  <a:lnTo>
                    <a:pt x="2546588" y="1725448"/>
                  </a:lnTo>
                  <a:lnTo>
                    <a:pt x="2543136" y="1738803"/>
                  </a:lnTo>
                  <a:lnTo>
                    <a:pt x="2535349" y="1747894"/>
                  </a:lnTo>
                  <a:lnTo>
                    <a:pt x="2523808" y="1751976"/>
                  </a:lnTo>
                  <a:close/>
                </a:path>
                <a:path w="4149725" h="7351395">
                  <a:moveTo>
                    <a:pt x="2484514" y="1543717"/>
                  </a:moveTo>
                  <a:lnTo>
                    <a:pt x="2476286" y="1539235"/>
                  </a:lnTo>
                  <a:lnTo>
                    <a:pt x="2467590" y="1534884"/>
                  </a:lnTo>
                  <a:lnTo>
                    <a:pt x="2460327" y="1530161"/>
                  </a:lnTo>
                  <a:lnTo>
                    <a:pt x="2456400" y="1524562"/>
                  </a:lnTo>
                  <a:lnTo>
                    <a:pt x="2455330" y="1509370"/>
                  </a:lnTo>
                  <a:lnTo>
                    <a:pt x="2460476" y="1498021"/>
                  </a:lnTo>
                  <a:lnTo>
                    <a:pt x="2471103" y="1491753"/>
                  </a:lnTo>
                  <a:lnTo>
                    <a:pt x="2486478" y="1491803"/>
                  </a:lnTo>
                  <a:lnTo>
                    <a:pt x="2493197" y="1495536"/>
                  </a:lnTo>
                  <a:lnTo>
                    <a:pt x="2499505" y="1502739"/>
                  </a:lnTo>
                  <a:lnTo>
                    <a:pt x="2504288" y="1511508"/>
                  </a:lnTo>
                  <a:lnTo>
                    <a:pt x="2506431" y="1519943"/>
                  </a:lnTo>
                  <a:lnTo>
                    <a:pt x="2504293" y="1525692"/>
                  </a:lnTo>
                  <a:lnTo>
                    <a:pt x="2498583" y="1531653"/>
                  </a:lnTo>
                  <a:lnTo>
                    <a:pt x="2491318" y="1537702"/>
                  </a:lnTo>
                  <a:lnTo>
                    <a:pt x="2484514" y="1543717"/>
                  </a:lnTo>
                  <a:close/>
                </a:path>
                <a:path w="4149725" h="7351395">
                  <a:moveTo>
                    <a:pt x="3269006" y="6562746"/>
                  </a:moveTo>
                  <a:lnTo>
                    <a:pt x="3261421" y="6563028"/>
                  </a:lnTo>
                  <a:lnTo>
                    <a:pt x="3255349" y="6559009"/>
                  </a:lnTo>
                  <a:lnTo>
                    <a:pt x="3250139" y="6551861"/>
                  </a:lnTo>
                  <a:lnTo>
                    <a:pt x="3245301" y="6543326"/>
                  </a:lnTo>
                  <a:lnTo>
                    <a:pt x="3240348" y="6535147"/>
                  </a:lnTo>
                  <a:lnTo>
                    <a:pt x="3246483" y="6528247"/>
                  </a:lnTo>
                  <a:lnTo>
                    <a:pt x="3252617" y="6520849"/>
                  </a:lnTo>
                  <a:lnTo>
                    <a:pt x="3258780" y="6514922"/>
                  </a:lnTo>
                  <a:lnTo>
                    <a:pt x="3265001" y="6512435"/>
                  </a:lnTo>
                  <a:lnTo>
                    <a:pt x="3279079" y="6514757"/>
                  </a:lnTo>
                  <a:lnTo>
                    <a:pt x="3289021" y="6521837"/>
                  </a:lnTo>
                  <a:lnTo>
                    <a:pt x="3293425" y="6532985"/>
                  </a:lnTo>
                  <a:lnTo>
                    <a:pt x="3290890" y="6547512"/>
                  </a:lnTo>
                  <a:lnTo>
                    <a:pt x="3286017" y="6553799"/>
                  </a:lnTo>
                  <a:lnTo>
                    <a:pt x="3277964" y="6559273"/>
                  </a:lnTo>
                  <a:lnTo>
                    <a:pt x="3269006" y="6562746"/>
                  </a:lnTo>
                  <a:close/>
                </a:path>
                <a:path w="4149725" h="7351395">
                  <a:moveTo>
                    <a:pt x="2648891" y="2593773"/>
                  </a:moveTo>
                  <a:lnTo>
                    <a:pt x="2634486" y="2592411"/>
                  </a:lnTo>
                  <a:lnTo>
                    <a:pt x="2624009" y="2585971"/>
                  </a:lnTo>
                  <a:lnTo>
                    <a:pt x="2618917" y="2575044"/>
                  </a:lnTo>
                  <a:lnTo>
                    <a:pt x="2620673" y="2560221"/>
                  </a:lnTo>
                  <a:lnTo>
                    <a:pt x="2625203" y="2553798"/>
                  </a:lnTo>
                  <a:lnTo>
                    <a:pt x="2632993" y="2548099"/>
                  </a:lnTo>
                  <a:lnTo>
                    <a:pt x="2641931" y="2544270"/>
                  </a:lnTo>
                  <a:lnTo>
                    <a:pt x="2649905" y="2543458"/>
                  </a:lnTo>
                  <a:lnTo>
                    <a:pt x="2655817" y="2546787"/>
                  </a:lnTo>
                  <a:lnTo>
                    <a:pt x="2661197" y="2553500"/>
                  </a:lnTo>
                  <a:lnTo>
                    <a:pt x="2666342" y="2561695"/>
                  </a:lnTo>
                  <a:lnTo>
                    <a:pt x="2671553" y="2569467"/>
                  </a:lnTo>
                  <a:lnTo>
                    <a:pt x="2665988" y="2576774"/>
                  </a:lnTo>
                  <a:lnTo>
                    <a:pt x="2660467" y="2584564"/>
                  </a:lnTo>
                  <a:lnTo>
                    <a:pt x="2654823" y="2590881"/>
                  </a:lnTo>
                  <a:lnTo>
                    <a:pt x="2648891" y="2593773"/>
                  </a:lnTo>
                  <a:close/>
                </a:path>
                <a:path w="4149725" h="7351395">
                  <a:moveTo>
                    <a:pt x="2715288" y="3004814"/>
                  </a:moveTo>
                  <a:lnTo>
                    <a:pt x="2709597" y="3002995"/>
                  </a:lnTo>
                  <a:lnTo>
                    <a:pt x="2703737" y="2998073"/>
                  </a:lnTo>
                  <a:lnTo>
                    <a:pt x="2697805" y="2991796"/>
                  </a:lnTo>
                  <a:lnTo>
                    <a:pt x="2691896" y="2985912"/>
                  </a:lnTo>
                  <a:lnTo>
                    <a:pt x="2696460" y="2978092"/>
                  </a:lnTo>
                  <a:lnTo>
                    <a:pt x="2700875" y="2969893"/>
                  </a:lnTo>
                  <a:lnTo>
                    <a:pt x="2705692" y="2962919"/>
                  </a:lnTo>
                  <a:lnTo>
                    <a:pt x="2711463" y="2958778"/>
                  </a:lnTo>
                  <a:lnTo>
                    <a:pt x="2726444" y="2957164"/>
                  </a:lnTo>
                  <a:lnTo>
                    <a:pt x="2736603" y="2962745"/>
                  </a:lnTo>
                  <a:lnTo>
                    <a:pt x="2741989" y="2973454"/>
                  </a:lnTo>
                  <a:lnTo>
                    <a:pt x="2742650" y="2987226"/>
                  </a:lnTo>
                  <a:lnTo>
                    <a:pt x="2739405" y="2992975"/>
                  </a:lnTo>
                  <a:lnTo>
                    <a:pt x="2732349" y="2998549"/>
                  </a:lnTo>
                  <a:lnTo>
                    <a:pt x="2723603" y="3002859"/>
                  </a:lnTo>
                  <a:lnTo>
                    <a:pt x="2715288" y="3004814"/>
                  </a:lnTo>
                  <a:close/>
                </a:path>
                <a:path w="4149725" h="7351395">
                  <a:moveTo>
                    <a:pt x="2751641" y="3210404"/>
                  </a:moveTo>
                  <a:lnTo>
                    <a:pt x="2740802" y="3208889"/>
                  </a:lnTo>
                  <a:lnTo>
                    <a:pt x="2735435" y="3207164"/>
                  </a:lnTo>
                  <a:lnTo>
                    <a:pt x="2731643" y="3200427"/>
                  </a:lnTo>
                  <a:lnTo>
                    <a:pt x="2727130" y="3195958"/>
                  </a:lnTo>
                  <a:lnTo>
                    <a:pt x="2741688" y="3186282"/>
                  </a:lnTo>
                  <a:lnTo>
                    <a:pt x="2749111" y="3181793"/>
                  </a:lnTo>
                  <a:lnTo>
                    <a:pt x="2756838" y="3178003"/>
                  </a:lnTo>
                  <a:lnTo>
                    <a:pt x="2759089" y="3177028"/>
                  </a:lnTo>
                  <a:lnTo>
                    <a:pt x="2769884" y="3186682"/>
                  </a:lnTo>
                  <a:lnTo>
                    <a:pt x="2769429" y="3190647"/>
                  </a:lnTo>
                  <a:lnTo>
                    <a:pt x="2766406" y="3201069"/>
                  </a:lnTo>
                  <a:lnTo>
                    <a:pt x="2760326" y="3207726"/>
                  </a:lnTo>
                  <a:lnTo>
                    <a:pt x="2751641" y="3210404"/>
                  </a:lnTo>
                  <a:close/>
                </a:path>
                <a:path w="4149725" h="7351395">
                  <a:moveTo>
                    <a:pt x="2593626" y="2178276"/>
                  </a:moveTo>
                  <a:lnTo>
                    <a:pt x="2583645" y="2175013"/>
                  </a:lnTo>
                  <a:lnTo>
                    <a:pt x="2576981" y="2169183"/>
                  </a:lnTo>
                  <a:lnTo>
                    <a:pt x="2571502" y="2161397"/>
                  </a:lnTo>
                  <a:lnTo>
                    <a:pt x="2566544" y="2152768"/>
                  </a:lnTo>
                  <a:lnTo>
                    <a:pt x="2561441" y="2144411"/>
                  </a:lnTo>
                  <a:lnTo>
                    <a:pt x="2570057" y="2139053"/>
                  </a:lnTo>
                  <a:lnTo>
                    <a:pt x="2578735" y="2133321"/>
                  </a:lnTo>
                  <a:lnTo>
                    <a:pt x="2587166" y="2129040"/>
                  </a:lnTo>
                  <a:lnTo>
                    <a:pt x="2595044" y="2128039"/>
                  </a:lnTo>
                  <a:lnTo>
                    <a:pt x="2600414" y="2131817"/>
                  </a:lnTo>
                  <a:lnTo>
                    <a:pt x="2605097" y="2139663"/>
                  </a:lnTo>
                  <a:lnTo>
                    <a:pt x="2609476" y="2149281"/>
                  </a:lnTo>
                  <a:lnTo>
                    <a:pt x="2613932" y="2158374"/>
                  </a:lnTo>
                  <a:lnTo>
                    <a:pt x="2609252" y="2169143"/>
                  </a:lnTo>
                  <a:lnTo>
                    <a:pt x="2602323" y="2176048"/>
                  </a:lnTo>
                  <a:lnTo>
                    <a:pt x="2593626" y="2178276"/>
                  </a:lnTo>
                  <a:close/>
                </a:path>
                <a:path w="4149725" h="7351395">
                  <a:moveTo>
                    <a:pt x="2552867" y="1957484"/>
                  </a:moveTo>
                  <a:lnTo>
                    <a:pt x="2543859" y="1956356"/>
                  </a:lnTo>
                  <a:lnTo>
                    <a:pt x="2536570" y="1951037"/>
                  </a:lnTo>
                  <a:lnTo>
                    <a:pt x="2531500" y="1941692"/>
                  </a:lnTo>
                  <a:lnTo>
                    <a:pt x="2530282" y="1938156"/>
                  </a:lnTo>
                  <a:lnTo>
                    <a:pt x="2538441" y="1931533"/>
                  </a:lnTo>
                  <a:lnTo>
                    <a:pt x="2542213" y="1926261"/>
                  </a:lnTo>
                  <a:lnTo>
                    <a:pt x="2552671" y="1922858"/>
                  </a:lnTo>
                  <a:lnTo>
                    <a:pt x="2561604" y="1923721"/>
                  </a:lnTo>
                  <a:lnTo>
                    <a:pt x="2568652" y="1928956"/>
                  </a:lnTo>
                  <a:lnTo>
                    <a:pt x="2573454" y="1938672"/>
                  </a:lnTo>
                  <a:lnTo>
                    <a:pt x="2574661" y="1942666"/>
                  </a:lnTo>
                  <a:lnTo>
                    <a:pt x="2568161" y="1951679"/>
                  </a:lnTo>
                  <a:lnTo>
                    <a:pt x="2563096" y="1954254"/>
                  </a:lnTo>
                  <a:lnTo>
                    <a:pt x="2552867" y="1957484"/>
                  </a:lnTo>
                  <a:close/>
                </a:path>
                <a:path w="4149725" h="7351395">
                  <a:moveTo>
                    <a:pt x="2626011" y="2384437"/>
                  </a:moveTo>
                  <a:lnTo>
                    <a:pt x="2615415" y="2380675"/>
                  </a:lnTo>
                  <a:lnTo>
                    <a:pt x="2608838" y="2374657"/>
                  </a:lnTo>
                  <a:lnTo>
                    <a:pt x="2603442" y="2366784"/>
                  </a:lnTo>
                  <a:lnTo>
                    <a:pt x="2598548" y="2358102"/>
                  </a:lnTo>
                  <a:lnTo>
                    <a:pt x="2593478" y="2349658"/>
                  </a:lnTo>
                  <a:lnTo>
                    <a:pt x="2601973" y="2344330"/>
                  </a:lnTo>
                  <a:lnTo>
                    <a:pt x="2610599" y="2338559"/>
                  </a:lnTo>
                  <a:lnTo>
                    <a:pt x="2618745" y="2334377"/>
                  </a:lnTo>
                  <a:lnTo>
                    <a:pt x="2644260" y="2364345"/>
                  </a:lnTo>
                  <a:lnTo>
                    <a:pt x="2641902" y="2375506"/>
                  </a:lnTo>
                  <a:lnTo>
                    <a:pt x="2635329" y="2382458"/>
                  </a:lnTo>
                  <a:lnTo>
                    <a:pt x="2626011" y="2384437"/>
                  </a:lnTo>
                  <a:close/>
                </a:path>
                <a:path w="4149725" h="7351395">
                  <a:moveTo>
                    <a:pt x="2676810" y="2801820"/>
                  </a:moveTo>
                  <a:lnTo>
                    <a:pt x="2666359" y="2797335"/>
                  </a:lnTo>
                  <a:lnTo>
                    <a:pt x="2659926" y="2790729"/>
                  </a:lnTo>
                  <a:lnTo>
                    <a:pt x="2658205" y="2782467"/>
                  </a:lnTo>
                  <a:lnTo>
                    <a:pt x="2661890" y="2773015"/>
                  </a:lnTo>
                  <a:lnTo>
                    <a:pt x="2667777" y="2766679"/>
                  </a:lnTo>
                  <a:lnTo>
                    <a:pt x="2675347" y="2761466"/>
                  </a:lnTo>
                  <a:lnTo>
                    <a:pt x="2683645" y="2756736"/>
                  </a:lnTo>
                  <a:lnTo>
                    <a:pt x="2691717" y="2751851"/>
                  </a:lnTo>
                  <a:lnTo>
                    <a:pt x="2696715" y="2760110"/>
                  </a:lnTo>
                  <a:lnTo>
                    <a:pt x="2702135" y="2768507"/>
                  </a:lnTo>
                  <a:lnTo>
                    <a:pt x="2706044" y="2776436"/>
                  </a:lnTo>
                  <a:lnTo>
                    <a:pt x="2706510" y="2783285"/>
                  </a:lnTo>
                  <a:lnTo>
                    <a:pt x="2702227" y="2788909"/>
                  </a:lnTo>
                  <a:lnTo>
                    <a:pt x="2694603" y="2793488"/>
                  </a:lnTo>
                  <a:lnTo>
                    <a:pt x="2685508" y="2797600"/>
                  </a:lnTo>
                  <a:lnTo>
                    <a:pt x="2676810" y="2801820"/>
                  </a:lnTo>
                  <a:close/>
                </a:path>
                <a:path w="4149725" h="7351395">
                  <a:moveTo>
                    <a:pt x="2785561" y="3420194"/>
                  </a:moveTo>
                  <a:lnTo>
                    <a:pt x="2771491" y="3419276"/>
                  </a:lnTo>
                  <a:lnTo>
                    <a:pt x="2761974" y="3415372"/>
                  </a:lnTo>
                  <a:lnTo>
                    <a:pt x="2756244" y="3409083"/>
                  </a:lnTo>
                  <a:lnTo>
                    <a:pt x="2754896" y="3400965"/>
                  </a:lnTo>
                  <a:lnTo>
                    <a:pt x="2758526" y="3391573"/>
                  </a:lnTo>
                  <a:lnTo>
                    <a:pt x="2763985" y="3385406"/>
                  </a:lnTo>
                  <a:lnTo>
                    <a:pt x="2770992" y="3380216"/>
                  </a:lnTo>
                  <a:lnTo>
                    <a:pt x="2778679" y="3375446"/>
                  </a:lnTo>
                  <a:lnTo>
                    <a:pt x="2786177" y="3370544"/>
                  </a:lnTo>
                  <a:lnTo>
                    <a:pt x="2792548" y="3376599"/>
                  </a:lnTo>
                  <a:lnTo>
                    <a:pt x="2799375" y="3382664"/>
                  </a:lnTo>
                  <a:lnTo>
                    <a:pt x="2804772" y="3388681"/>
                  </a:lnTo>
                  <a:lnTo>
                    <a:pt x="2806855" y="3394593"/>
                  </a:lnTo>
                  <a:lnTo>
                    <a:pt x="2803962" y="3407577"/>
                  </a:lnTo>
                  <a:lnTo>
                    <a:pt x="2796624" y="3416203"/>
                  </a:lnTo>
                  <a:lnTo>
                    <a:pt x="2785561" y="3420194"/>
                  </a:lnTo>
                  <a:close/>
                </a:path>
                <a:path w="4149725" h="7351395">
                  <a:moveTo>
                    <a:pt x="2638411" y="3131724"/>
                  </a:moveTo>
                  <a:lnTo>
                    <a:pt x="2632320" y="3129168"/>
                  </a:lnTo>
                  <a:lnTo>
                    <a:pt x="2626302" y="3123073"/>
                  </a:lnTo>
                  <a:lnTo>
                    <a:pt x="2620322" y="3115436"/>
                  </a:lnTo>
                  <a:lnTo>
                    <a:pt x="2614343" y="3108248"/>
                  </a:lnTo>
                  <a:lnTo>
                    <a:pt x="2618691" y="3100063"/>
                  </a:lnTo>
                  <a:lnTo>
                    <a:pt x="2622942" y="3091358"/>
                  </a:lnTo>
                  <a:lnTo>
                    <a:pt x="2627468" y="3084208"/>
                  </a:lnTo>
                  <a:lnTo>
                    <a:pt x="2632642" y="3080693"/>
                  </a:lnTo>
                  <a:lnTo>
                    <a:pt x="2647710" y="3080623"/>
                  </a:lnTo>
                  <a:lnTo>
                    <a:pt x="2659456" y="3086048"/>
                  </a:lnTo>
                  <a:lnTo>
                    <a:pt x="2666293" y="3096677"/>
                  </a:lnTo>
                  <a:lnTo>
                    <a:pt x="2666634" y="3112221"/>
                  </a:lnTo>
                  <a:lnTo>
                    <a:pt x="2662879" y="3118922"/>
                  </a:lnTo>
                  <a:lnTo>
                    <a:pt x="2655527" y="3125275"/>
                  </a:lnTo>
                  <a:lnTo>
                    <a:pt x="2646673" y="3129977"/>
                  </a:lnTo>
                  <a:lnTo>
                    <a:pt x="2638411" y="3131724"/>
                  </a:lnTo>
                  <a:close/>
                </a:path>
                <a:path w="4149725" h="7351395">
                  <a:moveTo>
                    <a:pt x="2505677" y="2290879"/>
                  </a:moveTo>
                  <a:lnTo>
                    <a:pt x="2498003" y="2291744"/>
                  </a:lnTo>
                  <a:lnTo>
                    <a:pt x="2492453" y="2287768"/>
                  </a:lnTo>
                  <a:lnTo>
                    <a:pt x="2487709" y="2279873"/>
                  </a:lnTo>
                  <a:lnTo>
                    <a:pt x="2483318" y="2270267"/>
                  </a:lnTo>
                  <a:lnTo>
                    <a:pt x="2478828" y="2261163"/>
                  </a:lnTo>
                  <a:lnTo>
                    <a:pt x="2483507" y="2250337"/>
                  </a:lnTo>
                  <a:lnTo>
                    <a:pt x="2490398" y="2243439"/>
                  </a:lnTo>
                  <a:lnTo>
                    <a:pt x="2499017" y="2241262"/>
                  </a:lnTo>
                  <a:lnTo>
                    <a:pt x="2508879" y="2244603"/>
                  </a:lnTo>
                  <a:lnTo>
                    <a:pt x="2515583" y="2250558"/>
                  </a:lnTo>
                  <a:lnTo>
                    <a:pt x="2521126" y="2258389"/>
                  </a:lnTo>
                  <a:lnTo>
                    <a:pt x="2526165" y="2267028"/>
                  </a:lnTo>
                  <a:lnTo>
                    <a:pt x="2531363" y="2275410"/>
                  </a:lnTo>
                  <a:lnTo>
                    <a:pt x="2522745" y="2280803"/>
                  </a:lnTo>
                  <a:lnTo>
                    <a:pt x="2514053" y="2286595"/>
                  </a:lnTo>
                  <a:lnTo>
                    <a:pt x="2505677" y="2290879"/>
                  </a:lnTo>
                  <a:close/>
                </a:path>
                <a:path w="4149725" h="7351395">
                  <a:moveTo>
                    <a:pt x="2475399" y="2086865"/>
                  </a:moveTo>
                  <a:lnTo>
                    <a:pt x="2445683" y="2062361"/>
                  </a:lnTo>
                  <a:lnTo>
                    <a:pt x="2444061" y="2053569"/>
                  </a:lnTo>
                  <a:lnTo>
                    <a:pt x="2445837" y="2043433"/>
                  </a:lnTo>
                  <a:lnTo>
                    <a:pt x="2451404" y="2036829"/>
                  </a:lnTo>
                  <a:lnTo>
                    <a:pt x="2459807" y="2033795"/>
                  </a:lnTo>
                  <a:lnTo>
                    <a:pt x="2470093" y="2034368"/>
                  </a:lnTo>
                  <a:lnTo>
                    <a:pt x="2477351" y="2040483"/>
                  </a:lnTo>
                  <a:lnTo>
                    <a:pt x="2485068" y="2046530"/>
                  </a:lnTo>
                  <a:lnTo>
                    <a:pt x="2491407" y="2052754"/>
                  </a:lnTo>
                  <a:lnTo>
                    <a:pt x="2494530" y="2059401"/>
                  </a:lnTo>
                  <a:lnTo>
                    <a:pt x="2493394" y="2073967"/>
                  </a:lnTo>
                  <a:lnTo>
                    <a:pt x="2486540" y="2083310"/>
                  </a:lnTo>
                  <a:lnTo>
                    <a:pt x="2475399" y="2086865"/>
                  </a:lnTo>
                  <a:close/>
                </a:path>
                <a:path w="4149725" h="7351395">
                  <a:moveTo>
                    <a:pt x="2431441" y="1879652"/>
                  </a:moveTo>
                  <a:lnTo>
                    <a:pt x="2422243" y="1864404"/>
                  </a:lnTo>
                  <a:lnTo>
                    <a:pt x="2413106" y="1849147"/>
                  </a:lnTo>
                  <a:lnTo>
                    <a:pt x="2417493" y="1844358"/>
                  </a:lnTo>
                  <a:lnTo>
                    <a:pt x="2426185" y="1834794"/>
                  </a:lnTo>
                  <a:lnTo>
                    <a:pt x="2430950" y="1842346"/>
                  </a:lnTo>
                  <a:lnTo>
                    <a:pt x="2435758" y="1849895"/>
                  </a:lnTo>
                  <a:lnTo>
                    <a:pt x="2440208" y="1857586"/>
                  </a:lnTo>
                  <a:lnTo>
                    <a:pt x="2443898" y="1865562"/>
                  </a:lnTo>
                  <a:lnTo>
                    <a:pt x="2444942" y="1868256"/>
                  </a:lnTo>
                  <a:lnTo>
                    <a:pt x="2435868" y="1874857"/>
                  </a:lnTo>
                  <a:lnTo>
                    <a:pt x="2431441" y="1879652"/>
                  </a:lnTo>
                  <a:close/>
                </a:path>
                <a:path w="4149725" h="7351395">
                  <a:moveTo>
                    <a:pt x="2757582" y="3954122"/>
                  </a:moveTo>
                  <a:lnTo>
                    <a:pt x="2742652" y="3943997"/>
                  </a:lnTo>
                  <a:lnTo>
                    <a:pt x="2745201" y="3936392"/>
                  </a:lnTo>
                  <a:lnTo>
                    <a:pt x="2752923" y="3913601"/>
                  </a:lnTo>
                  <a:lnTo>
                    <a:pt x="2757804" y="3916977"/>
                  </a:lnTo>
                  <a:lnTo>
                    <a:pt x="2767080" y="3920906"/>
                  </a:lnTo>
                  <a:lnTo>
                    <a:pt x="2766757" y="3923607"/>
                  </a:lnTo>
                  <a:lnTo>
                    <a:pt x="2765198" y="3931324"/>
                  </a:lnTo>
                  <a:lnTo>
                    <a:pt x="2762883" y="3938954"/>
                  </a:lnTo>
                  <a:lnTo>
                    <a:pt x="2760211" y="3946539"/>
                  </a:lnTo>
                  <a:lnTo>
                    <a:pt x="2757582" y="3954122"/>
                  </a:lnTo>
                  <a:close/>
                </a:path>
                <a:path w="4149725" h="7351395">
                  <a:moveTo>
                    <a:pt x="2789755" y="4161294"/>
                  </a:moveTo>
                  <a:lnTo>
                    <a:pt x="2785811" y="4157813"/>
                  </a:lnTo>
                  <a:lnTo>
                    <a:pt x="2778946" y="4154458"/>
                  </a:lnTo>
                  <a:lnTo>
                    <a:pt x="2778513" y="4146947"/>
                  </a:lnTo>
                  <a:lnTo>
                    <a:pt x="2786257" y="4138732"/>
                  </a:lnTo>
                  <a:lnTo>
                    <a:pt x="2788101" y="4139395"/>
                  </a:lnTo>
                  <a:lnTo>
                    <a:pt x="2796984" y="4143974"/>
                  </a:lnTo>
                  <a:lnTo>
                    <a:pt x="2800181" y="4149278"/>
                  </a:lnTo>
                  <a:lnTo>
                    <a:pt x="2797751" y="4155115"/>
                  </a:lnTo>
                  <a:lnTo>
                    <a:pt x="2789755" y="4161294"/>
                  </a:lnTo>
                  <a:close/>
                </a:path>
                <a:path w="4149725" h="7351395">
                  <a:moveTo>
                    <a:pt x="2726507" y="3748931"/>
                  </a:moveTo>
                  <a:lnTo>
                    <a:pt x="2721939" y="3742192"/>
                  </a:lnTo>
                  <a:lnTo>
                    <a:pt x="2708266" y="3721931"/>
                  </a:lnTo>
                  <a:lnTo>
                    <a:pt x="2719653" y="3707885"/>
                  </a:lnTo>
                  <a:lnTo>
                    <a:pt x="2724461" y="3714635"/>
                  </a:lnTo>
                  <a:lnTo>
                    <a:pt x="2729298" y="3721365"/>
                  </a:lnTo>
                  <a:lnTo>
                    <a:pt x="2733800" y="3728240"/>
                  </a:lnTo>
                  <a:lnTo>
                    <a:pt x="2737605" y="3735427"/>
                  </a:lnTo>
                  <a:lnTo>
                    <a:pt x="2738673" y="3737744"/>
                  </a:lnTo>
                  <a:lnTo>
                    <a:pt x="2730461" y="3744293"/>
                  </a:lnTo>
                  <a:lnTo>
                    <a:pt x="2726507" y="3748931"/>
                  </a:lnTo>
                  <a:close/>
                </a:path>
                <a:path w="4149725" h="7351395">
                  <a:moveTo>
                    <a:pt x="2858135" y="4592898"/>
                  </a:moveTo>
                  <a:lnTo>
                    <a:pt x="2847880" y="4578634"/>
                  </a:lnTo>
                  <a:lnTo>
                    <a:pt x="2843089" y="4571344"/>
                  </a:lnTo>
                  <a:lnTo>
                    <a:pt x="2839014" y="4563717"/>
                  </a:lnTo>
                  <a:lnTo>
                    <a:pt x="2837880" y="4561244"/>
                  </a:lnTo>
                  <a:lnTo>
                    <a:pt x="2846689" y="4554271"/>
                  </a:lnTo>
                  <a:lnTo>
                    <a:pt x="2850928" y="4549340"/>
                  </a:lnTo>
                  <a:lnTo>
                    <a:pt x="2860997" y="4563566"/>
                  </a:lnTo>
                  <a:lnTo>
                    <a:pt x="2865668" y="4570831"/>
                  </a:lnTo>
                  <a:lnTo>
                    <a:pt x="2869579" y="4578429"/>
                  </a:lnTo>
                  <a:lnTo>
                    <a:pt x="2870738" y="4581063"/>
                  </a:lnTo>
                  <a:lnTo>
                    <a:pt x="2862207" y="4587951"/>
                  </a:lnTo>
                  <a:lnTo>
                    <a:pt x="2858135" y="4592898"/>
                  </a:lnTo>
                  <a:close/>
                </a:path>
                <a:path w="4149725" h="7351395">
                  <a:moveTo>
                    <a:pt x="2374316" y="1464901"/>
                  </a:moveTo>
                  <a:lnTo>
                    <a:pt x="2364824" y="1464664"/>
                  </a:lnTo>
                  <a:lnTo>
                    <a:pt x="2357258" y="1460017"/>
                  </a:lnTo>
                  <a:lnTo>
                    <a:pt x="2352625" y="1450721"/>
                  </a:lnTo>
                  <a:lnTo>
                    <a:pt x="2352245" y="1441787"/>
                  </a:lnTo>
                  <a:lnTo>
                    <a:pt x="2354335" y="1431716"/>
                  </a:lnTo>
                  <a:lnTo>
                    <a:pt x="2358236" y="1422984"/>
                  </a:lnTo>
                  <a:lnTo>
                    <a:pt x="2363288" y="1418068"/>
                  </a:lnTo>
                  <a:lnTo>
                    <a:pt x="2371158" y="1417224"/>
                  </a:lnTo>
                  <a:lnTo>
                    <a:pt x="2380242" y="1419342"/>
                  </a:lnTo>
                  <a:lnTo>
                    <a:pt x="2389867" y="1422774"/>
                  </a:lnTo>
                  <a:lnTo>
                    <a:pt x="2399357" y="1425869"/>
                  </a:lnTo>
                  <a:lnTo>
                    <a:pt x="2384727" y="1460967"/>
                  </a:lnTo>
                  <a:lnTo>
                    <a:pt x="2374316" y="1464901"/>
                  </a:lnTo>
                  <a:close/>
                </a:path>
                <a:path w="4149725" h="7351395">
                  <a:moveTo>
                    <a:pt x="2889712" y="4797058"/>
                  </a:moveTo>
                  <a:lnTo>
                    <a:pt x="2880770" y="4782815"/>
                  </a:lnTo>
                  <a:lnTo>
                    <a:pt x="2876650" y="4775566"/>
                  </a:lnTo>
                  <a:lnTo>
                    <a:pt x="2873267" y="4768037"/>
                  </a:lnTo>
                  <a:lnTo>
                    <a:pt x="2872323" y="4765451"/>
                  </a:lnTo>
                  <a:lnTo>
                    <a:pt x="2880801" y="4759276"/>
                  </a:lnTo>
                  <a:lnTo>
                    <a:pt x="2884861" y="4754787"/>
                  </a:lnTo>
                  <a:lnTo>
                    <a:pt x="2893742" y="4769003"/>
                  </a:lnTo>
                  <a:lnTo>
                    <a:pt x="2897843" y="4776251"/>
                  </a:lnTo>
                  <a:lnTo>
                    <a:pt x="2901219" y="4783780"/>
                  </a:lnTo>
                  <a:lnTo>
                    <a:pt x="2902210" y="4786399"/>
                  </a:lnTo>
                  <a:lnTo>
                    <a:pt x="2893847" y="4792516"/>
                  </a:lnTo>
                  <a:lnTo>
                    <a:pt x="2889712" y="4797058"/>
                  </a:lnTo>
                  <a:close/>
                </a:path>
                <a:path w="4149725" h="7351395">
                  <a:moveTo>
                    <a:pt x="2595042" y="2923700"/>
                  </a:moveTo>
                  <a:lnTo>
                    <a:pt x="2580067" y="2914080"/>
                  </a:lnTo>
                  <a:lnTo>
                    <a:pt x="2591723" y="2882472"/>
                  </a:lnTo>
                  <a:lnTo>
                    <a:pt x="2596622" y="2885969"/>
                  </a:lnTo>
                  <a:lnTo>
                    <a:pt x="2606170" y="2890311"/>
                  </a:lnTo>
                  <a:lnTo>
                    <a:pt x="2605695" y="2892829"/>
                  </a:lnTo>
                  <a:lnTo>
                    <a:pt x="2603747" y="2900673"/>
                  </a:lnTo>
                  <a:lnTo>
                    <a:pt x="2601071" y="2908387"/>
                  </a:lnTo>
                  <a:lnTo>
                    <a:pt x="2598044" y="2916039"/>
                  </a:lnTo>
                  <a:lnTo>
                    <a:pt x="2595042" y="2923700"/>
                  </a:lnTo>
                  <a:close/>
                </a:path>
                <a:path w="4149725" h="7351395">
                  <a:moveTo>
                    <a:pt x="2823870" y="4384273"/>
                  </a:moveTo>
                  <a:lnTo>
                    <a:pt x="2818996" y="4380937"/>
                  </a:lnTo>
                  <a:lnTo>
                    <a:pt x="2814088" y="4377649"/>
                  </a:lnTo>
                  <a:lnTo>
                    <a:pt x="2810331" y="4375091"/>
                  </a:lnTo>
                  <a:lnTo>
                    <a:pt x="2807024" y="4364663"/>
                  </a:lnTo>
                  <a:lnTo>
                    <a:pt x="2807751" y="4356076"/>
                  </a:lnTo>
                  <a:lnTo>
                    <a:pt x="2812543" y="4349530"/>
                  </a:lnTo>
                  <a:lnTo>
                    <a:pt x="2821431" y="4345227"/>
                  </a:lnTo>
                  <a:lnTo>
                    <a:pt x="2825082" y="4344198"/>
                  </a:lnTo>
                  <a:lnTo>
                    <a:pt x="2835683" y="4352351"/>
                  </a:lnTo>
                  <a:lnTo>
                    <a:pt x="2835192" y="4354499"/>
                  </a:lnTo>
                  <a:lnTo>
                    <a:pt x="2833028" y="4362090"/>
                  </a:lnTo>
                  <a:lnTo>
                    <a:pt x="2830191" y="4369531"/>
                  </a:lnTo>
                  <a:lnTo>
                    <a:pt x="2823870" y="4384273"/>
                  </a:lnTo>
                  <a:close/>
                </a:path>
                <a:path w="4149725" h="7351395">
                  <a:moveTo>
                    <a:pt x="2398605" y="1671424"/>
                  </a:moveTo>
                  <a:lnTo>
                    <a:pt x="2393495" y="1668167"/>
                  </a:lnTo>
                  <a:lnTo>
                    <a:pt x="2383577" y="1661729"/>
                  </a:lnTo>
                  <a:lnTo>
                    <a:pt x="2395120" y="1629932"/>
                  </a:lnTo>
                  <a:lnTo>
                    <a:pt x="2400066" y="1633464"/>
                  </a:lnTo>
                  <a:lnTo>
                    <a:pt x="2409608" y="1637765"/>
                  </a:lnTo>
                  <a:lnTo>
                    <a:pt x="2409145" y="1640364"/>
                  </a:lnTo>
                  <a:lnTo>
                    <a:pt x="2407247" y="1648256"/>
                  </a:lnTo>
                  <a:lnTo>
                    <a:pt x="2404593" y="1656014"/>
                  </a:lnTo>
                  <a:lnTo>
                    <a:pt x="2401581" y="1663712"/>
                  </a:lnTo>
                  <a:lnTo>
                    <a:pt x="2398605" y="1671424"/>
                  </a:lnTo>
                  <a:close/>
                </a:path>
                <a:path w="4149725" h="7351395">
                  <a:moveTo>
                    <a:pt x="3175568" y="5923934"/>
                  </a:moveTo>
                  <a:lnTo>
                    <a:pt x="3137928" y="5909081"/>
                  </a:lnTo>
                  <a:lnTo>
                    <a:pt x="3120126" y="5859738"/>
                  </a:lnTo>
                  <a:lnTo>
                    <a:pt x="3138973" y="5859535"/>
                  </a:lnTo>
                  <a:lnTo>
                    <a:pt x="3185079" y="5871825"/>
                  </a:lnTo>
                  <a:lnTo>
                    <a:pt x="3197430" y="5897434"/>
                  </a:lnTo>
                  <a:lnTo>
                    <a:pt x="3195325" y="5905103"/>
                  </a:lnTo>
                  <a:lnTo>
                    <a:pt x="3190026" y="5913159"/>
                  </a:lnTo>
                  <a:lnTo>
                    <a:pt x="3182963" y="5919978"/>
                  </a:lnTo>
                  <a:lnTo>
                    <a:pt x="3175568" y="5923934"/>
                  </a:lnTo>
                  <a:close/>
                </a:path>
                <a:path w="4149725" h="7351395">
                  <a:moveTo>
                    <a:pt x="2568294" y="2717379"/>
                  </a:moveTo>
                  <a:lnTo>
                    <a:pt x="2561604" y="2717181"/>
                  </a:lnTo>
                  <a:lnTo>
                    <a:pt x="2556101" y="2712587"/>
                  </a:lnTo>
                  <a:lnTo>
                    <a:pt x="2551794" y="2705192"/>
                  </a:lnTo>
                  <a:lnTo>
                    <a:pt x="2548014" y="2696558"/>
                  </a:lnTo>
                  <a:lnTo>
                    <a:pt x="2544095" y="2688244"/>
                  </a:lnTo>
                  <a:lnTo>
                    <a:pt x="2550683" y="2682380"/>
                  </a:lnTo>
                  <a:lnTo>
                    <a:pt x="2557284" y="2676079"/>
                  </a:lnTo>
                  <a:lnTo>
                    <a:pt x="2563862" y="2671071"/>
                  </a:lnTo>
                  <a:lnTo>
                    <a:pt x="2570383" y="2669085"/>
                  </a:lnTo>
                  <a:lnTo>
                    <a:pt x="2584096" y="2671812"/>
                  </a:lnTo>
                  <a:lnTo>
                    <a:pt x="2592759" y="2678973"/>
                  </a:lnTo>
                  <a:lnTo>
                    <a:pt x="2595228" y="2689777"/>
                  </a:lnTo>
                  <a:lnTo>
                    <a:pt x="2590356" y="2703434"/>
                  </a:lnTo>
                  <a:lnTo>
                    <a:pt x="2584773" y="2709399"/>
                  </a:lnTo>
                  <a:lnTo>
                    <a:pt x="2576718" y="2714416"/>
                  </a:lnTo>
                  <a:lnTo>
                    <a:pt x="2568294" y="2717379"/>
                  </a:lnTo>
                  <a:close/>
                </a:path>
                <a:path w="4149725" h="7351395">
                  <a:moveTo>
                    <a:pt x="2211684" y="418988"/>
                  </a:moveTo>
                  <a:lnTo>
                    <a:pt x="2202674" y="419628"/>
                  </a:lnTo>
                  <a:lnTo>
                    <a:pt x="2194258" y="414800"/>
                  </a:lnTo>
                  <a:lnTo>
                    <a:pt x="2187075" y="405074"/>
                  </a:lnTo>
                  <a:lnTo>
                    <a:pt x="2188944" y="395287"/>
                  </a:lnTo>
                  <a:lnTo>
                    <a:pt x="2190577" y="385110"/>
                  </a:lnTo>
                  <a:lnTo>
                    <a:pt x="2193055" y="376307"/>
                  </a:lnTo>
                  <a:lnTo>
                    <a:pt x="2197459" y="370642"/>
                  </a:lnTo>
                  <a:lnTo>
                    <a:pt x="2204536" y="369272"/>
                  </a:lnTo>
                  <a:lnTo>
                    <a:pt x="2213531" y="371015"/>
                  </a:lnTo>
                  <a:lnTo>
                    <a:pt x="2223360" y="374109"/>
                  </a:lnTo>
                  <a:lnTo>
                    <a:pt x="2232938" y="376797"/>
                  </a:lnTo>
                  <a:lnTo>
                    <a:pt x="2230467" y="386219"/>
                  </a:lnTo>
                  <a:lnTo>
                    <a:pt x="2228222" y="395822"/>
                  </a:lnTo>
                  <a:lnTo>
                    <a:pt x="2225264" y="404792"/>
                  </a:lnTo>
                  <a:lnTo>
                    <a:pt x="2220653" y="412313"/>
                  </a:lnTo>
                  <a:lnTo>
                    <a:pt x="2211684" y="418988"/>
                  </a:lnTo>
                  <a:close/>
                </a:path>
                <a:path w="4149725" h="7351395">
                  <a:moveTo>
                    <a:pt x="2170598" y="213703"/>
                  </a:moveTo>
                  <a:lnTo>
                    <a:pt x="2161835" y="199909"/>
                  </a:lnTo>
                  <a:lnTo>
                    <a:pt x="2157787" y="192882"/>
                  </a:lnTo>
                  <a:lnTo>
                    <a:pt x="2154421" y="185593"/>
                  </a:lnTo>
                  <a:lnTo>
                    <a:pt x="2153521" y="183291"/>
                  </a:lnTo>
                  <a:lnTo>
                    <a:pt x="2162024" y="177277"/>
                  </a:lnTo>
                  <a:lnTo>
                    <a:pt x="2166237" y="172971"/>
                  </a:lnTo>
                  <a:lnTo>
                    <a:pt x="2170512" y="179877"/>
                  </a:lnTo>
                  <a:lnTo>
                    <a:pt x="2174819" y="186767"/>
                  </a:lnTo>
                  <a:lnTo>
                    <a:pt x="2178795" y="193779"/>
                  </a:lnTo>
                  <a:lnTo>
                    <a:pt x="2182078" y="201051"/>
                  </a:lnTo>
                  <a:lnTo>
                    <a:pt x="2182997" y="203475"/>
                  </a:lnTo>
                  <a:lnTo>
                    <a:pt x="2174684" y="209376"/>
                  </a:lnTo>
                  <a:lnTo>
                    <a:pt x="2170598" y="213703"/>
                  </a:lnTo>
                  <a:close/>
                </a:path>
                <a:path w="4149725" h="7351395">
                  <a:moveTo>
                    <a:pt x="3120160" y="5859692"/>
                  </a:moveTo>
                  <a:lnTo>
                    <a:pt x="3119292" y="5859704"/>
                  </a:lnTo>
                  <a:lnTo>
                    <a:pt x="3118471" y="5859750"/>
                  </a:lnTo>
                  <a:lnTo>
                    <a:pt x="3117637" y="5859715"/>
                  </a:lnTo>
                  <a:lnTo>
                    <a:pt x="3117348" y="5858932"/>
                  </a:lnTo>
                  <a:lnTo>
                    <a:pt x="3117134" y="5858096"/>
                  </a:lnTo>
                  <a:lnTo>
                    <a:pt x="3116839" y="5857272"/>
                  </a:lnTo>
                  <a:lnTo>
                    <a:pt x="3117748" y="5857254"/>
                  </a:lnTo>
                  <a:lnTo>
                    <a:pt x="3118609" y="5857201"/>
                  </a:lnTo>
                  <a:lnTo>
                    <a:pt x="3119518" y="5857183"/>
                  </a:lnTo>
                  <a:lnTo>
                    <a:pt x="3120160" y="5859692"/>
                  </a:lnTo>
                  <a:close/>
                </a:path>
                <a:path w="4149725" h="7351395">
                  <a:moveTo>
                    <a:pt x="3116798" y="5857279"/>
                  </a:moveTo>
                  <a:lnTo>
                    <a:pt x="3097815" y="5857995"/>
                  </a:lnTo>
                  <a:lnTo>
                    <a:pt x="3088343" y="5858068"/>
                  </a:lnTo>
                  <a:lnTo>
                    <a:pt x="3078929" y="5857546"/>
                  </a:lnTo>
                  <a:lnTo>
                    <a:pt x="3063625" y="5854473"/>
                  </a:lnTo>
                  <a:lnTo>
                    <a:pt x="3050600" y="5848080"/>
                  </a:lnTo>
                  <a:lnTo>
                    <a:pt x="3041342" y="5837717"/>
                  </a:lnTo>
                  <a:lnTo>
                    <a:pt x="3037338" y="5822737"/>
                  </a:lnTo>
                  <a:lnTo>
                    <a:pt x="3038847" y="5814500"/>
                  </a:lnTo>
                  <a:lnTo>
                    <a:pt x="3043303" y="5805633"/>
                  </a:lnTo>
                  <a:lnTo>
                    <a:pt x="3049504" y="5798085"/>
                  </a:lnTo>
                  <a:lnTo>
                    <a:pt x="3056249" y="5793802"/>
                  </a:lnTo>
                  <a:lnTo>
                    <a:pt x="3071839" y="5792672"/>
                  </a:lnTo>
                  <a:lnTo>
                    <a:pt x="3084711" y="5798308"/>
                  </a:lnTo>
                  <a:lnTo>
                    <a:pt x="3107559" y="5830254"/>
                  </a:lnTo>
                  <a:lnTo>
                    <a:pt x="3116798" y="5857279"/>
                  </a:lnTo>
                  <a:close/>
                </a:path>
                <a:path w="4149725" h="7351395">
                  <a:moveTo>
                    <a:pt x="3254335" y="6348855"/>
                  </a:moveTo>
                  <a:lnTo>
                    <a:pt x="3220126" y="6335750"/>
                  </a:lnTo>
                  <a:lnTo>
                    <a:pt x="3215858" y="6325902"/>
                  </a:lnTo>
                  <a:lnTo>
                    <a:pt x="3215901" y="6316973"/>
                  </a:lnTo>
                  <a:lnTo>
                    <a:pt x="3220468" y="6309889"/>
                  </a:lnTo>
                  <a:lnTo>
                    <a:pt x="3229770" y="6305577"/>
                  </a:lnTo>
                  <a:lnTo>
                    <a:pt x="3238529" y="6305122"/>
                  </a:lnTo>
                  <a:lnTo>
                    <a:pt x="3248223" y="6306865"/>
                  </a:lnTo>
                  <a:lnTo>
                    <a:pt x="3256770" y="6310403"/>
                  </a:lnTo>
                  <a:lnTo>
                    <a:pt x="3262086" y="6315334"/>
                  </a:lnTo>
                  <a:lnTo>
                    <a:pt x="3263054" y="6322134"/>
                  </a:lnTo>
                  <a:lnTo>
                    <a:pt x="3260932" y="6330627"/>
                  </a:lnTo>
                  <a:lnTo>
                    <a:pt x="3257449" y="6339853"/>
                  </a:lnTo>
                  <a:lnTo>
                    <a:pt x="3254335" y="6348855"/>
                  </a:lnTo>
                  <a:close/>
                </a:path>
                <a:path w="4149725" h="7351395">
                  <a:moveTo>
                    <a:pt x="2995463" y="5414692"/>
                  </a:moveTo>
                  <a:lnTo>
                    <a:pt x="2987524" y="5415721"/>
                  </a:lnTo>
                  <a:lnTo>
                    <a:pt x="2982174" y="5412006"/>
                  </a:lnTo>
                  <a:lnTo>
                    <a:pt x="2977474" y="5404185"/>
                  </a:lnTo>
                  <a:lnTo>
                    <a:pt x="2973059" y="5394572"/>
                  </a:lnTo>
                  <a:lnTo>
                    <a:pt x="2968567" y="5385479"/>
                  </a:lnTo>
                  <a:lnTo>
                    <a:pt x="2973294" y="5374773"/>
                  </a:lnTo>
                  <a:lnTo>
                    <a:pt x="2980267" y="5367884"/>
                  </a:lnTo>
                  <a:lnTo>
                    <a:pt x="2988992" y="5365629"/>
                  </a:lnTo>
                  <a:lnTo>
                    <a:pt x="2998976" y="5368821"/>
                  </a:lnTo>
                  <a:lnTo>
                    <a:pt x="3005639" y="5374603"/>
                  </a:lnTo>
                  <a:lnTo>
                    <a:pt x="3011133" y="5382363"/>
                  </a:lnTo>
                  <a:lnTo>
                    <a:pt x="3016116" y="5390979"/>
                  </a:lnTo>
                  <a:lnTo>
                    <a:pt x="3021248" y="5399330"/>
                  </a:lnTo>
                  <a:lnTo>
                    <a:pt x="3012612" y="5404685"/>
                  </a:lnTo>
                  <a:lnTo>
                    <a:pt x="3003922" y="5410410"/>
                  </a:lnTo>
                  <a:lnTo>
                    <a:pt x="2995463" y="5414692"/>
                  </a:lnTo>
                  <a:close/>
                </a:path>
                <a:path w="4149725" h="7351395">
                  <a:moveTo>
                    <a:pt x="2549198" y="2492867"/>
                  </a:moveTo>
                  <a:lnTo>
                    <a:pt x="2540805" y="2493454"/>
                  </a:lnTo>
                  <a:lnTo>
                    <a:pt x="2531712" y="2491603"/>
                  </a:lnTo>
                  <a:lnTo>
                    <a:pt x="2522313" y="2488698"/>
                  </a:lnTo>
                  <a:lnTo>
                    <a:pt x="2513004" y="2486120"/>
                  </a:lnTo>
                  <a:lnTo>
                    <a:pt x="2521645" y="2449560"/>
                  </a:lnTo>
                  <a:lnTo>
                    <a:pt x="2531158" y="2451857"/>
                  </a:lnTo>
                  <a:lnTo>
                    <a:pt x="2540862" y="2453933"/>
                  </a:lnTo>
                  <a:lnTo>
                    <a:pt x="2549892" y="2456759"/>
                  </a:lnTo>
                  <a:lnTo>
                    <a:pt x="2557381" y="2461307"/>
                  </a:lnTo>
                  <a:lnTo>
                    <a:pt x="2563346" y="2470035"/>
                  </a:lnTo>
                  <a:lnTo>
                    <a:pt x="2563723" y="2479317"/>
                  </a:lnTo>
                  <a:lnTo>
                    <a:pt x="2558884" y="2487484"/>
                  </a:lnTo>
                  <a:lnTo>
                    <a:pt x="2549198" y="2492867"/>
                  </a:lnTo>
                  <a:close/>
                </a:path>
                <a:path w="4149725" h="7351395">
                  <a:moveTo>
                    <a:pt x="2707955" y="3543804"/>
                  </a:moveTo>
                  <a:lnTo>
                    <a:pt x="2693456" y="3541552"/>
                  </a:lnTo>
                  <a:lnTo>
                    <a:pt x="2683059" y="3534167"/>
                  </a:lnTo>
                  <a:lnTo>
                    <a:pt x="2677455" y="3522427"/>
                  </a:lnTo>
                  <a:lnTo>
                    <a:pt x="2677337" y="3507108"/>
                  </a:lnTo>
                  <a:lnTo>
                    <a:pt x="2681323" y="3496564"/>
                  </a:lnTo>
                  <a:lnTo>
                    <a:pt x="2688477" y="3489969"/>
                  </a:lnTo>
                  <a:lnTo>
                    <a:pt x="2697821" y="3487930"/>
                  </a:lnTo>
                  <a:lnTo>
                    <a:pt x="2708380" y="3491055"/>
                  </a:lnTo>
                  <a:lnTo>
                    <a:pt x="2715127" y="3496329"/>
                  </a:lnTo>
                  <a:lnTo>
                    <a:pt x="2720914" y="3503372"/>
                  </a:lnTo>
                  <a:lnTo>
                    <a:pt x="2726285" y="3511188"/>
                  </a:lnTo>
                  <a:lnTo>
                    <a:pt x="2731788" y="3518776"/>
                  </a:lnTo>
                  <a:lnTo>
                    <a:pt x="2725874" y="3526368"/>
                  </a:lnTo>
                  <a:lnTo>
                    <a:pt x="2719985" y="3534487"/>
                  </a:lnTo>
                  <a:lnTo>
                    <a:pt x="2714039" y="3541008"/>
                  </a:lnTo>
                  <a:lnTo>
                    <a:pt x="2707955" y="3543804"/>
                  </a:lnTo>
                  <a:close/>
                </a:path>
                <a:path w="4149725" h="7351395">
                  <a:moveTo>
                    <a:pt x="2661887" y="3337072"/>
                  </a:moveTo>
                  <a:lnTo>
                    <a:pt x="2646674" y="3327779"/>
                  </a:lnTo>
                  <a:lnTo>
                    <a:pt x="2655537" y="3296859"/>
                  </a:lnTo>
                  <a:lnTo>
                    <a:pt x="2660696" y="3299901"/>
                  </a:lnTo>
                  <a:lnTo>
                    <a:pt x="2670460" y="3303505"/>
                  </a:lnTo>
                  <a:lnTo>
                    <a:pt x="2670181" y="3305951"/>
                  </a:lnTo>
                  <a:lnTo>
                    <a:pt x="2668818" y="3313806"/>
                  </a:lnTo>
                  <a:lnTo>
                    <a:pt x="2666730" y="3321589"/>
                  </a:lnTo>
                  <a:lnTo>
                    <a:pt x="2664293" y="3329333"/>
                  </a:lnTo>
                  <a:lnTo>
                    <a:pt x="2661887" y="3337072"/>
                  </a:lnTo>
                  <a:close/>
                </a:path>
                <a:path w="4149725" h="7351395">
                  <a:moveTo>
                    <a:pt x="2705923" y="4293521"/>
                  </a:moveTo>
                  <a:lnTo>
                    <a:pt x="2698348" y="4287913"/>
                  </a:lnTo>
                  <a:lnTo>
                    <a:pt x="2690261" y="4282362"/>
                  </a:lnTo>
                  <a:lnTo>
                    <a:pt x="2683692" y="4276682"/>
                  </a:lnTo>
                  <a:lnTo>
                    <a:pt x="2680671" y="4270686"/>
                  </a:lnTo>
                  <a:lnTo>
                    <a:pt x="2682111" y="4256000"/>
                  </a:lnTo>
                  <a:lnTo>
                    <a:pt x="2688838" y="4245331"/>
                  </a:lnTo>
                  <a:lnTo>
                    <a:pt x="2700072" y="4239965"/>
                  </a:lnTo>
                  <a:lnTo>
                    <a:pt x="2715032" y="4241190"/>
                  </a:lnTo>
                  <a:lnTo>
                    <a:pt x="2721384" y="4245607"/>
                  </a:lnTo>
                  <a:lnTo>
                    <a:pt x="2727038" y="4253574"/>
                  </a:lnTo>
                  <a:lnTo>
                    <a:pt x="2730871" y="4262852"/>
                  </a:lnTo>
                  <a:lnTo>
                    <a:pt x="2731757" y="4271202"/>
                  </a:lnTo>
                  <a:lnTo>
                    <a:pt x="2728526" y="4277225"/>
                  </a:lnTo>
                  <a:lnTo>
                    <a:pt x="2721857" y="4282774"/>
                  </a:lnTo>
                  <a:lnTo>
                    <a:pt x="2713679" y="4288116"/>
                  </a:lnTo>
                  <a:lnTo>
                    <a:pt x="2705923" y="4293521"/>
                  </a:lnTo>
                  <a:close/>
                </a:path>
                <a:path w="4149725" h="7351395">
                  <a:moveTo>
                    <a:pt x="2183310" y="963511"/>
                  </a:moveTo>
                  <a:lnTo>
                    <a:pt x="2175686" y="964167"/>
                  </a:lnTo>
                  <a:lnTo>
                    <a:pt x="2169870" y="960855"/>
                  </a:lnTo>
                  <a:lnTo>
                    <a:pt x="2164626" y="954383"/>
                  </a:lnTo>
                  <a:lnTo>
                    <a:pt x="2159639" y="946526"/>
                  </a:lnTo>
                  <a:lnTo>
                    <a:pt x="2154594" y="939064"/>
                  </a:lnTo>
                  <a:lnTo>
                    <a:pt x="2160079" y="932193"/>
                  </a:lnTo>
                  <a:lnTo>
                    <a:pt x="2165532" y="924866"/>
                  </a:lnTo>
                  <a:lnTo>
                    <a:pt x="2171093" y="918927"/>
                  </a:lnTo>
                  <a:lnTo>
                    <a:pt x="2176906" y="916222"/>
                  </a:lnTo>
                  <a:lnTo>
                    <a:pt x="2190697" y="917605"/>
                  </a:lnTo>
                  <a:lnTo>
                    <a:pt x="2200795" y="923765"/>
                  </a:lnTo>
                  <a:lnTo>
                    <a:pt x="2205694" y="934227"/>
                  </a:lnTo>
                  <a:lnTo>
                    <a:pt x="2203891" y="948517"/>
                  </a:lnTo>
                  <a:lnTo>
                    <a:pt x="2199493" y="954584"/>
                  </a:lnTo>
                  <a:lnTo>
                    <a:pt x="2191939" y="959949"/>
                  </a:lnTo>
                  <a:lnTo>
                    <a:pt x="2183310" y="963511"/>
                  </a:lnTo>
                  <a:close/>
                </a:path>
                <a:path w="4149725" h="7351395">
                  <a:moveTo>
                    <a:pt x="2446293" y="2624944"/>
                  </a:moveTo>
                  <a:lnTo>
                    <a:pt x="2431781" y="2620713"/>
                  </a:lnTo>
                  <a:lnTo>
                    <a:pt x="2426062" y="2615195"/>
                  </a:lnTo>
                  <a:lnTo>
                    <a:pt x="2421483" y="2606637"/>
                  </a:lnTo>
                  <a:lnTo>
                    <a:pt x="2418995" y="2597448"/>
                  </a:lnTo>
                  <a:lnTo>
                    <a:pt x="2419551" y="2590037"/>
                  </a:lnTo>
                  <a:lnTo>
                    <a:pt x="2424355" y="2584029"/>
                  </a:lnTo>
                  <a:lnTo>
                    <a:pt x="2431965" y="2579205"/>
                  </a:lnTo>
                  <a:lnTo>
                    <a:pt x="2440815" y="2574901"/>
                  </a:lnTo>
                  <a:lnTo>
                    <a:pt x="2449336" y="2570454"/>
                  </a:lnTo>
                  <a:lnTo>
                    <a:pt x="2455730" y="2577551"/>
                  </a:lnTo>
                  <a:lnTo>
                    <a:pt x="2462620" y="2584682"/>
                  </a:lnTo>
                  <a:lnTo>
                    <a:pt x="2468016" y="2591699"/>
                  </a:lnTo>
                  <a:lnTo>
                    <a:pt x="2469929" y="2598451"/>
                  </a:lnTo>
                  <a:lnTo>
                    <a:pt x="2466205" y="2612470"/>
                  </a:lnTo>
                  <a:lnTo>
                    <a:pt x="2458047" y="2621748"/>
                  </a:lnTo>
                  <a:lnTo>
                    <a:pt x="2446293" y="2624944"/>
                  </a:lnTo>
                  <a:close/>
                </a:path>
                <a:path w="4149725" h="7351395">
                  <a:moveTo>
                    <a:pt x="2277011" y="1575778"/>
                  </a:moveTo>
                  <a:lnTo>
                    <a:pt x="2269570" y="1574956"/>
                  </a:lnTo>
                  <a:lnTo>
                    <a:pt x="2263885" y="1570194"/>
                  </a:lnTo>
                  <a:lnTo>
                    <a:pt x="2259400" y="1562662"/>
                  </a:lnTo>
                  <a:lnTo>
                    <a:pt x="2255446" y="1553904"/>
                  </a:lnTo>
                  <a:lnTo>
                    <a:pt x="2251353" y="1545468"/>
                  </a:lnTo>
                  <a:lnTo>
                    <a:pt x="2258571" y="1539115"/>
                  </a:lnTo>
                  <a:lnTo>
                    <a:pt x="2265867" y="1532246"/>
                  </a:lnTo>
                  <a:lnTo>
                    <a:pt x="2272936" y="1526950"/>
                  </a:lnTo>
                  <a:lnTo>
                    <a:pt x="2279473" y="1525317"/>
                  </a:lnTo>
                  <a:lnTo>
                    <a:pt x="2292933" y="1529790"/>
                  </a:lnTo>
                  <a:lnTo>
                    <a:pt x="2301909" y="1538317"/>
                  </a:lnTo>
                  <a:lnTo>
                    <a:pt x="2304886" y="1550108"/>
                  </a:lnTo>
                  <a:lnTo>
                    <a:pt x="2300351" y="1564370"/>
                  </a:lnTo>
                  <a:lnTo>
                    <a:pt x="2294781" y="1569684"/>
                  </a:lnTo>
                  <a:lnTo>
                    <a:pt x="2286208" y="1573754"/>
                  </a:lnTo>
                  <a:lnTo>
                    <a:pt x="2277011" y="1575778"/>
                  </a:lnTo>
                  <a:close/>
                </a:path>
                <a:path w="4149725" h="7351395">
                  <a:moveTo>
                    <a:pt x="2153879" y="736940"/>
                  </a:moveTo>
                  <a:lnTo>
                    <a:pt x="2142913" y="736007"/>
                  </a:lnTo>
                  <a:lnTo>
                    <a:pt x="2137308" y="734609"/>
                  </a:lnTo>
                  <a:lnTo>
                    <a:pt x="2133031" y="727949"/>
                  </a:lnTo>
                  <a:lnTo>
                    <a:pt x="2128126" y="723624"/>
                  </a:lnTo>
                  <a:lnTo>
                    <a:pt x="2142681" y="713332"/>
                  </a:lnTo>
                  <a:lnTo>
                    <a:pt x="2150125" y="708530"/>
                  </a:lnTo>
                  <a:lnTo>
                    <a:pt x="2157893" y="704458"/>
                  </a:lnTo>
                  <a:lnTo>
                    <a:pt x="2160407" y="703318"/>
                  </a:lnTo>
                  <a:lnTo>
                    <a:pt x="2171899" y="712656"/>
                  </a:lnTo>
                  <a:lnTo>
                    <a:pt x="2171540" y="716440"/>
                  </a:lnTo>
                  <a:lnTo>
                    <a:pt x="2168633" y="726916"/>
                  </a:lnTo>
                  <a:lnTo>
                    <a:pt x="2162599" y="733830"/>
                  </a:lnTo>
                  <a:lnTo>
                    <a:pt x="2153879" y="736940"/>
                  </a:lnTo>
                  <a:close/>
                </a:path>
                <a:path w="4149725" h="7351395">
                  <a:moveTo>
                    <a:pt x="2217847" y="1167328"/>
                  </a:moveTo>
                  <a:lnTo>
                    <a:pt x="2203273" y="1163237"/>
                  </a:lnTo>
                  <a:lnTo>
                    <a:pt x="2197553" y="1157763"/>
                  </a:lnTo>
                  <a:lnTo>
                    <a:pt x="2192915" y="1149237"/>
                  </a:lnTo>
                  <a:lnTo>
                    <a:pt x="2190354" y="1140091"/>
                  </a:lnTo>
                  <a:lnTo>
                    <a:pt x="2190867" y="1132754"/>
                  </a:lnTo>
                  <a:lnTo>
                    <a:pt x="2195686" y="1126738"/>
                  </a:lnTo>
                  <a:lnTo>
                    <a:pt x="2203293" y="1121900"/>
                  </a:lnTo>
                  <a:lnTo>
                    <a:pt x="2212131" y="1117583"/>
                  </a:lnTo>
                  <a:lnTo>
                    <a:pt x="2220645" y="1113130"/>
                  </a:lnTo>
                  <a:lnTo>
                    <a:pt x="2227009" y="1120071"/>
                  </a:lnTo>
                  <a:lnTo>
                    <a:pt x="2233864" y="1127043"/>
                  </a:lnTo>
                  <a:lnTo>
                    <a:pt x="2239234" y="1133907"/>
                  </a:lnTo>
                  <a:lnTo>
                    <a:pt x="2241143" y="1140521"/>
                  </a:lnTo>
                  <a:lnTo>
                    <a:pt x="2237520" y="1154538"/>
                  </a:lnTo>
                  <a:lnTo>
                    <a:pt x="2229509" y="1163951"/>
                  </a:lnTo>
                  <a:lnTo>
                    <a:pt x="2217847" y="1167328"/>
                  </a:lnTo>
                  <a:close/>
                </a:path>
                <a:path w="4149725" h="7351395">
                  <a:moveTo>
                    <a:pt x="2248258" y="1373369"/>
                  </a:moveTo>
                  <a:lnTo>
                    <a:pt x="2233857" y="1371843"/>
                  </a:lnTo>
                  <a:lnTo>
                    <a:pt x="2223464" y="1365243"/>
                  </a:lnTo>
                  <a:lnTo>
                    <a:pt x="2218491" y="1354212"/>
                  </a:lnTo>
                  <a:lnTo>
                    <a:pt x="2220347" y="1339396"/>
                  </a:lnTo>
                  <a:lnTo>
                    <a:pt x="2224930" y="1333084"/>
                  </a:lnTo>
                  <a:lnTo>
                    <a:pt x="2232798" y="1327487"/>
                  </a:lnTo>
                  <a:lnTo>
                    <a:pt x="2241779" y="1323773"/>
                  </a:lnTo>
                  <a:lnTo>
                    <a:pt x="2249695" y="1323112"/>
                  </a:lnTo>
                  <a:lnTo>
                    <a:pt x="2255745" y="1326586"/>
                  </a:lnTo>
                  <a:lnTo>
                    <a:pt x="2261187" y="1333340"/>
                  </a:lnTo>
                  <a:lnTo>
                    <a:pt x="2266365" y="1341534"/>
                  </a:lnTo>
                  <a:lnTo>
                    <a:pt x="2271625" y="1349326"/>
                  </a:lnTo>
                  <a:lnTo>
                    <a:pt x="2265880" y="1356562"/>
                  </a:lnTo>
                  <a:lnTo>
                    <a:pt x="2260168" y="1364278"/>
                  </a:lnTo>
                  <a:lnTo>
                    <a:pt x="2254343" y="1370529"/>
                  </a:lnTo>
                  <a:lnTo>
                    <a:pt x="2248258" y="1373369"/>
                  </a:lnTo>
                  <a:close/>
                </a:path>
                <a:path w="4149725" h="7351395">
                  <a:moveTo>
                    <a:pt x="2505508" y="3036485"/>
                  </a:moveTo>
                  <a:lnTo>
                    <a:pt x="2494149" y="3034266"/>
                  </a:lnTo>
                  <a:lnTo>
                    <a:pt x="2487123" y="3027773"/>
                  </a:lnTo>
                  <a:lnTo>
                    <a:pt x="2485200" y="3018459"/>
                  </a:lnTo>
                  <a:lnTo>
                    <a:pt x="2489155" y="3007781"/>
                  </a:lnTo>
                  <a:lnTo>
                    <a:pt x="2495300" y="3001208"/>
                  </a:lnTo>
                  <a:lnTo>
                    <a:pt x="2503308" y="2995853"/>
                  </a:lnTo>
                  <a:lnTo>
                    <a:pt x="2512129" y="2991031"/>
                  </a:lnTo>
                  <a:lnTo>
                    <a:pt x="2520716" y="2986055"/>
                  </a:lnTo>
                  <a:lnTo>
                    <a:pt x="2526066" y="2994568"/>
                  </a:lnTo>
                  <a:lnTo>
                    <a:pt x="2531880" y="3003242"/>
                  </a:lnTo>
                  <a:lnTo>
                    <a:pt x="2536075" y="3011346"/>
                  </a:lnTo>
                  <a:lnTo>
                    <a:pt x="2536566" y="3018152"/>
                  </a:lnTo>
                  <a:lnTo>
                    <a:pt x="2531945" y="3024760"/>
                  </a:lnTo>
                  <a:lnTo>
                    <a:pt x="2524016" y="3030563"/>
                  </a:lnTo>
                  <a:lnTo>
                    <a:pt x="2514598" y="3034743"/>
                  </a:lnTo>
                  <a:lnTo>
                    <a:pt x="2505508" y="3036485"/>
                  </a:lnTo>
                  <a:close/>
                </a:path>
                <a:path w="4149725" h="7351395">
                  <a:moveTo>
                    <a:pt x="2413159" y="2421478"/>
                  </a:moveTo>
                  <a:lnTo>
                    <a:pt x="2405399" y="2417100"/>
                  </a:lnTo>
                  <a:lnTo>
                    <a:pt x="2397171" y="2412830"/>
                  </a:lnTo>
                  <a:lnTo>
                    <a:pt x="2390347" y="2408255"/>
                  </a:lnTo>
                  <a:lnTo>
                    <a:pt x="2386802" y="2402959"/>
                  </a:lnTo>
                  <a:lnTo>
                    <a:pt x="2386376" y="2388412"/>
                  </a:lnTo>
                  <a:lnTo>
                    <a:pt x="2391718" y="2377446"/>
                  </a:lnTo>
                  <a:lnTo>
                    <a:pt x="2402067" y="2371169"/>
                  </a:lnTo>
                  <a:lnTo>
                    <a:pt x="2416667" y="2370689"/>
                  </a:lnTo>
                  <a:lnTo>
                    <a:pt x="2422826" y="2374181"/>
                  </a:lnTo>
                  <a:lnTo>
                    <a:pt x="2428719" y="2381254"/>
                  </a:lnTo>
                  <a:lnTo>
                    <a:pt x="2433100" y="2389824"/>
                  </a:lnTo>
                  <a:lnTo>
                    <a:pt x="2434719" y="2397801"/>
                  </a:lnTo>
                  <a:lnTo>
                    <a:pt x="2432362" y="2403794"/>
                  </a:lnTo>
                  <a:lnTo>
                    <a:pt x="2426777" y="2409707"/>
                  </a:lnTo>
                  <a:lnTo>
                    <a:pt x="2419773" y="2415586"/>
                  </a:lnTo>
                  <a:lnTo>
                    <a:pt x="2413159" y="2421478"/>
                  </a:lnTo>
                  <a:close/>
                </a:path>
                <a:path w="4149725" h="7351395">
                  <a:moveTo>
                    <a:pt x="2477981" y="2828294"/>
                  </a:moveTo>
                  <a:lnTo>
                    <a:pt x="2464215" y="2826919"/>
                  </a:lnTo>
                  <a:lnTo>
                    <a:pt x="2454103" y="2820785"/>
                  </a:lnTo>
                  <a:lnTo>
                    <a:pt x="2449195" y="2810340"/>
                  </a:lnTo>
                  <a:lnTo>
                    <a:pt x="2451043" y="2796032"/>
                  </a:lnTo>
                  <a:lnTo>
                    <a:pt x="2455461" y="2789939"/>
                  </a:lnTo>
                  <a:lnTo>
                    <a:pt x="2463025" y="2784564"/>
                  </a:lnTo>
                  <a:lnTo>
                    <a:pt x="2471660" y="2781009"/>
                  </a:lnTo>
                  <a:lnTo>
                    <a:pt x="2479288" y="2780377"/>
                  </a:lnTo>
                  <a:lnTo>
                    <a:pt x="2485125" y="2783703"/>
                  </a:lnTo>
                  <a:lnTo>
                    <a:pt x="2490371" y="2790178"/>
                  </a:lnTo>
                  <a:lnTo>
                    <a:pt x="2495361" y="2798036"/>
                  </a:lnTo>
                  <a:lnTo>
                    <a:pt x="2500427" y="2805513"/>
                  </a:lnTo>
                  <a:lnTo>
                    <a:pt x="2494891" y="2812367"/>
                  </a:lnTo>
                  <a:lnTo>
                    <a:pt x="2489407" y="2819683"/>
                  </a:lnTo>
                  <a:lnTo>
                    <a:pt x="2483822" y="2825609"/>
                  </a:lnTo>
                  <a:lnTo>
                    <a:pt x="2477981" y="2828294"/>
                  </a:lnTo>
                  <a:close/>
                </a:path>
                <a:path w="4149725" h="7351395">
                  <a:moveTo>
                    <a:pt x="2545267" y="3242564"/>
                  </a:moveTo>
                  <a:lnTo>
                    <a:pt x="2534441" y="3241225"/>
                  </a:lnTo>
                  <a:lnTo>
                    <a:pt x="2528831" y="3239537"/>
                  </a:lnTo>
                  <a:lnTo>
                    <a:pt x="2524765" y="3232637"/>
                  </a:lnTo>
                  <a:lnTo>
                    <a:pt x="2519991" y="3228085"/>
                  </a:lnTo>
                  <a:lnTo>
                    <a:pt x="2535304" y="3218341"/>
                  </a:lnTo>
                  <a:lnTo>
                    <a:pt x="2543110" y="3213823"/>
                  </a:lnTo>
                  <a:lnTo>
                    <a:pt x="2551220" y="3210056"/>
                  </a:lnTo>
                  <a:lnTo>
                    <a:pt x="2553760" y="3209078"/>
                  </a:lnTo>
                  <a:lnTo>
                    <a:pt x="2565015" y="3219282"/>
                  </a:lnTo>
                  <a:lnTo>
                    <a:pt x="2564387" y="3222942"/>
                  </a:lnTo>
                  <a:lnTo>
                    <a:pt x="2560695" y="3233203"/>
                  </a:lnTo>
                  <a:lnTo>
                    <a:pt x="2554170" y="3239817"/>
                  </a:lnTo>
                  <a:lnTo>
                    <a:pt x="2545267" y="3242564"/>
                  </a:lnTo>
                  <a:close/>
                </a:path>
                <a:path w="4149725" h="7351395">
                  <a:moveTo>
                    <a:pt x="2046289" y="122541"/>
                  </a:moveTo>
                  <a:lnTo>
                    <a:pt x="2040168" y="120339"/>
                  </a:lnTo>
                  <a:lnTo>
                    <a:pt x="2033976" y="114766"/>
                  </a:lnTo>
                  <a:lnTo>
                    <a:pt x="2027753" y="107714"/>
                  </a:lnTo>
                  <a:lnTo>
                    <a:pt x="2021542" y="101077"/>
                  </a:lnTo>
                  <a:lnTo>
                    <a:pt x="2025858" y="92813"/>
                  </a:lnTo>
                  <a:lnTo>
                    <a:pt x="2030058" y="84054"/>
                  </a:lnTo>
                  <a:lnTo>
                    <a:pt x="2034615" y="76777"/>
                  </a:lnTo>
                  <a:lnTo>
                    <a:pt x="2040001" y="72958"/>
                  </a:lnTo>
                  <a:lnTo>
                    <a:pt x="2055135" y="72268"/>
                  </a:lnTo>
                  <a:lnTo>
                    <a:pt x="2066737" y="77616"/>
                  </a:lnTo>
                  <a:lnTo>
                    <a:pt x="2073614" y="88255"/>
                  </a:lnTo>
                  <a:lnTo>
                    <a:pt x="2074575" y="103442"/>
                  </a:lnTo>
                  <a:lnTo>
                    <a:pt x="2071097" y="109790"/>
                  </a:lnTo>
                  <a:lnTo>
                    <a:pt x="2063768" y="115932"/>
                  </a:lnTo>
                  <a:lnTo>
                    <a:pt x="2054771" y="120603"/>
                  </a:lnTo>
                  <a:lnTo>
                    <a:pt x="2046289" y="122541"/>
                  </a:lnTo>
                  <a:close/>
                </a:path>
                <a:path w="4149725" h="7351395">
                  <a:moveTo>
                    <a:pt x="2946344" y="6490822"/>
                  </a:moveTo>
                  <a:lnTo>
                    <a:pt x="2938302" y="6477029"/>
                  </a:lnTo>
                  <a:lnTo>
                    <a:pt x="2934602" y="6470019"/>
                  </a:lnTo>
                  <a:lnTo>
                    <a:pt x="2931586" y="6462778"/>
                  </a:lnTo>
                  <a:lnTo>
                    <a:pt x="2930767" y="6460463"/>
                  </a:lnTo>
                  <a:lnTo>
                    <a:pt x="2939218" y="6454913"/>
                  </a:lnTo>
                  <a:lnTo>
                    <a:pt x="2943464" y="6450810"/>
                  </a:lnTo>
                  <a:lnTo>
                    <a:pt x="2947546" y="6457831"/>
                  </a:lnTo>
                  <a:lnTo>
                    <a:pt x="2951607" y="6464753"/>
                  </a:lnTo>
                  <a:lnTo>
                    <a:pt x="2955385" y="6471829"/>
                  </a:lnTo>
                  <a:lnTo>
                    <a:pt x="2958515" y="6479138"/>
                  </a:lnTo>
                  <a:lnTo>
                    <a:pt x="2959268" y="6481297"/>
                  </a:lnTo>
                  <a:lnTo>
                    <a:pt x="2950649" y="6486833"/>
                  </a:lnTo>
                  <a:lnTo>
                    <a:pt x="2946344" y="6490822"/>
                  </a:lnTo>
                  <a:close/>
                </a:path>
                <a:path w="4149725" h="7351395">
                  <a:moveTo>
                    <a:pt x="2585046" y="3479260"/>
                  </a:moveTo>
                  <a:lnTo>
                    <a:pt x="2545911" y="3466605"/>
                  </a:lnTo>
                  <a:lnTo>
                    <a:pt x="2534905" y="3438148"/>
                  </a:lnTo>
                  <a:lnTo>
                    <a:pt x="2535687" y="3423362"/>
                  </a:lnTo>
                  <a:lnTo>
                    <a:pt x="2541498" y="3410575"/>
                  </a:lnTo>
                  <a:lnTo>
                    <a:pt x="2552859" y="3401394"/>
                  </a:lnTo>
                  <a:lnTo>
                    <a:pt x="2573426" y="3396325"/>
                  </a:lnTo>
                  <a:lnTo>
                    <a:pt x="2590582" y="3401056"/>
                  </a:lnTo>
                  <a:lnTo>
                    <a:pt x="2603571" y="3413787"/>
                  </a:lnTo>
                  <a:lnTo>
                    <a:pt x="2611637" y="3432719"/>
                  </a:lnTo>
                  <a:lnTo>
                    <a:pt x="2612341" y="3446893"/>
                  </a:lnTo>
                  <a:lnTo>
                    <a:pt x="2607677" y="3459836"/>
                  </a:lnTo>
                  <a:lnTo>
                    <a:pt x="2598346" y="3470856"/>
                  </a:lnTo>
                  <a:lnTo>
                    <a:pt x="2585046" y="3479260"/>
                  </a:lnTo>
                  <a:close/>
                </a:path>
                <a:path w="4149725" h="7351395">
                  <a:moveTo>
                    <a:pt x="2915822" y="6285461"/>
                  </a:moveTo>
                  <a:lnTo>
                    <a:pt x="2897911" y="6258451"/>
                  </a:lnTo>
                  <a:lnTo>
                    <a:pt x="2909289" y="6244613"/>
                  </a:lnTo>
                  <a:lnTo>
                    <a:pt x="2913936" y="6251326"/>
                  </a:lnTo>
                  <a:lnTo>
                    <a:pt x="2918606" y="6258015"/>
                  </a:lnTo>
                  <a:lnTo>
                    <a:pt x="2922933" y="6264844"/>
                  </a:lnTo>
                  <a:lnTo>
                    <a:pt x="2926550" y="6271974"/>
                  </a:lnTo>
                  <a:lnTo>
                    <a:pt x="2927603" y="6274460"/>
                  </a:lnTo>
                  <a:lnTo>
                    <a:pt x="2919655" y="6280842"/>
                  </a:lnTo>
                  <a:lnTo>
                    <a:pt x="2915822" y="6285461"/>
                  </a:lnTo>
                  <a:close/>
                </a:path>
                <a:path w="4149725" h="7351395">
                  <a:moveTo>
                    <a:pt x="2882401" y="6080638"/>
                  </a:moveTo>
                  <a:lnTo>
                    <a:pt x="2873926" y="6066658"/>
                  </a:lnTo>
                  <a:lnTo>
                    <a:pt x="2870020" y="6059545"/>
                  </a:lnTo>
                  <a:lnTo>
                    <a:pt x="2866833" y="6052183"/>
                  </a:lnTo>
                  <a:lnTo>
                    <a:pt x="2865942" y="6049673"/>
                  </a:lnTo>
                  <a:lnTo>
                    <a:pt x="2874303" y="6043805"/>
                  </a:lnTo>
                  <a:lnTo>
                    <a:pt x="2878395" y="6039518"/>
                  </a:lnTo>
                  <a:lnTo>
                    <a:pt x="2882593" y="6046568"/>
                  </a:lnTo>
                  <a:lnTo>
                    <a:pt x="2886821" y="6053609"/>
                  </a:lnTo>
                  <a:lnTo>
                    <a:pt x="2890725" y="6060770"/>
                  </a:lnTo>
                  <a:lnTo>
                    <a:pt x="2893955" y="6068181"/>
                  </a:lnTo>
                  <a:lnTo>
                    <a:pt x="2894833" y="6070611"/>
                  </a:lnTo>
                  <a:lnTo>
                    <a:pt x="2886500" y="6076392"/>
                  </a:lnTo>
                  <a:lnTo>
                    <a:pt x="2882401" y="6080638"/>
                  </a:lnTo>
                  <a:close/>
                </a:path>
                <a:path w="4149725" h="7351395">
                  <a:moveTo>
                    <a:pt x="2389897" y="2205291"/>
                  </a:moveTo>
                  <a:lnTo>
                    <a:pt x="2382394" y="2206382"/>
                  </a:lnTo>
                  <a:lnTo>
                    <a:pt x="2375640" y="2203685"/>
                  </a:lnTo>
                  <a:lnTo>
                    <a:pt x="2369206" y="2198314"/>
                  </a:lnTo>
                  <a:lnTo>
                    <a:pt x="2362911" y="2191756"/>
                  </a:lnTo>
                  <a:lnTo>
                    <a:pt x="2356578" y="2185499"/>
                  </a:lnTo>
                  <a:lnTo>
                    <a:pt x="2361173" y="2178636"/>
                  </a:lnTo>
                  <a:lnTo>
                    <a:pt x="2365678" y="2171372"/>
                  </a:lnTo>
                  <a:lnTo>
                    <a:pt x="2370445" y="2165332"/>
                  </a:lnTo>
                  <a:lnTo>
                    <a:pt x="2375826" y="2162144"/>
                  </a:lnTo>
                  <a:lnTo>
                    <a:pt x="2389968" y="2161546"/>
                  </a:lnTo>
                  <a:lnTo>
                    <a:pt x="2401117" y="2166112"/>
                  </a:lnTo>
                  <a:lnTo>
                    <a:pt x="2407831" y="2175730"/>
                  </a:lnTo>
                  <a:lnTo>
                    <a:pt x="2408665" y="2190290"/>
                  </a:lnTo>
                  <a:lnTo>
                    <a:pt x="2405297" y="2195904"/>
                  </a:lnTo>
                  <a:lnTo>
                    <a:pt x="2398287" y="2201351"/>
                  </a:lnTo>
                  <a:lnTo>
                    <a:pt x="2389897" y="2205291"/>
                  </a:lnTo>
                  <a:close/>
                </a:path>
                <a:path w="4149725" h="7351395">
                  <a:moveTo>
                    <a:pt x="2978961" y="6694486"/>
                  </a:moveTo>
                  <a:lnTo>
                    <a:pt x="2962767" y="6668118"/>
                  </a:lnTo>
                  <a:lnTo>
                    <a:pt x="2974598" y="6656115"/>
                  </a:lnTo>
                  <a:lnTo>
                    <a:pt x="2978766" y="6662611"/>
                  </a:lnTo>
                  <a:lnTo>
                    <a:pt x="2982964" y="6669102"/>
                  </a:lnTo>
                  <a:lnTo>
                    <a:pt x="2986856" y="6675718"/>
                  </a:lnTo>
                  <a:lnTo>
                    <a:pt x="2990105" y="6682591"/>
                  </a:lnTo>
                  <a:lnTo>
                    <a:pt x="2990933" y="6684698"/>
                  </a:lnTo>
                  <a:lnTo>
                    <a:pt x="2982877" y="6690394"/>
                  </a:lnTo>
                  <a:lnTo>
                    <a:pt x="2978961" y="6694486"/>
                  </a:lnTo>
                  <a:close/>
                </a:path>
                <a:path w="4149725" h="7351395">
                  <a:moveTo>
                    <a:pt x="3005727" y="6891491"/>
                  </a:moveTo>
                  <a:lnTo>
                    <a:pt x="3003147" y="6886926"/>
                  </a:lnTo>
                  <a:lnTo>
                    <a:pt x="3006432" y="6886742"/>
                  </a:lnTo>
                  <a:lnTo>
                    <a:pt x="3006141" y="6888320"/>
                  </a:lnTo>
                  <a:lnTo>
                    <a:pt x="3005978" y="6889919"/>
                  </a:lnTo>
                  <a:lnTo>
                    <a:pt x="3005727" y="6891491"/>
                  </a:lnTo>
                  <a:close/>
                </a:path>
                <a:path w="4149725" h="7351395">
                  <a:moveTo>
                    <a:pt x="2311321" y="1784022"/>
                  </a:moveTo>
                  <a:lnTo>
                    <a:pt x="2306181" y="1781697"/>
                  </a:lnTo>
                  <a:lnTo>
                    <a:pt x="2301083" y="1776076"/>
                  </a:lnTo>
                  <a:lnTo>
                    <a:pt x="2296008" y="1769016"/>
                  </a:lnTo>
                  <a:lnTo>
                    <a:pt x="2290936" y="1762370"/>
                  </a:lnTo>
                  <a:lnTo>
                    <a:pt x="2296294" y="1755142"/>
                  </a:lnTo>
                  <a:lnTo>
                    <a:pt x="2301566" y="1747501"/>
                  </a:lnTo>
                  <a:lnTo>
                    <a:pt x="2307095" y="1741139"/>
                  </a:lnTo>
                  <a:lnTo>
                    <a:pt x="2313218" y="1737752"/>
                  </a:lnTo>
                  <a:lnTo>
                    <a:pt x="2327474" y="1737902"/>
                  </a:lnTo>
                  <a:lnTo>
                    <a:pt x="2336893" y="1744065"/>
                  </a:lnTo>
                  <a:lnTo>
                    <a:pt x="2341138" y="1754682"/>
                  </a:lnTo>
                  <a:lnTo>
                    <a:pt x="2339871" y="1768194"/>
                  </a:lnTo>
                  <a:lnTo>
                    <a:pt x="2335834" y="1773996"/>
                  </a:lnTo>
                  <a:lnTo>
                    <a:pt x="2328442" y="1779094"/>
                  </a:lnTo>
                  <a:lnTo>
                    <a:pt x="2319627" y="1782699"/>
                  </a:lnTo>
                  <a:lnTo>
                    <a:pt x="2311321" y="1784022"/>
                  </a:lnTo>
                  <a:close/>
                </a:path>
                <a:path w="4149725" h="7351395">
                  <a:moveTo>
                    <a:pt x="2355858" y="2004708"/>
                  </a:moveTo>
                  <a:lnTo>
                    <a:pt x="2341660" y="2001422"/>
                  </a:lnTo>
                  <a:lnTo>
                    <a:pt x="2335575" y="1996692"/>
                  </a:lnTo>
                  <a:lnTo>
                    <a:pt x="2330558" y="1989589"/>
                  </a:lnTo>
                  <a:lnTo>
                    <a:pt x="2325996" y="1981468"/>
                  </a:lnTo>
                  <a:lnTo>
                    <a:pt x="2321273" y="1973682"/>
                  </a:lnTo>
                  <a:lnTo>
                    <a:pt x="2351959" y="1956153"/>
                  </a:lnTo>
                  <a:lnTo>
                    <a:pt x="2359039" y="1961477"/>
                  </a:lnTo>
                  <a:lnTo>
                    <a:pt x="2366601" y="1966783"/>
                  </a:lnTo>
                  <a:lnTo>
                    <a:pt x="2372692" y="1972172"/>
                  </a:lnTo>
                  <a:lnTo>
                    <a:pt x="2375359" y="1977746"/>
                  </a:lnTo>
                  <a:lnTo>
                    <a:pt x="2373509" y="1991812"/>
                  </a:lnTo>
                  <a:lnTo>
                    <a:pt x="2366742" y="2001152"/>
                  </a:lnTo>
                  <a:lnTo>
                    <a:pt x="2355858" y="2004708"/>
                  </a:lnTo>
                  <a:close/>
                </a:path>
                <a:path w="4149725" h="7351395">
                  <a:moveTo>
                    <a:pt x="2112514" y="531166"/>
                  </a:moveTo>
                  <a:lnTo>
                    <a:pt x="2101169" y="529026"/>
                  </a:lnTo>
                  <a:lnTo>
                    <a:pt x="2094112" y="522643"/>
                  </a:lnTo>
                  <a:lnTo>
                    <a:pt x="2092120" y="513445"/>
                  </a:lnTo>
                  <a:lnTo>
                    <a:pt x="2095975" y="502864"/>
                  </a:lnTo>
                  <a:lnTo>
                    <a:pt x="2102062" y="496375"/>
                  </a:lnTo>
                  <a:lnTo>
                    <a:pt x="2110042" y="491115"/>
                  </a:lnTo>
                  <a:lnTo>
                    <a:pt x="2118852" y="486385"/>
                  </a:lnTo>
                  <a:lnTo>
                    <a:pt x="2127425" y="481486"/>
                  </a:lnTo>
                  <a:lnTo>
                    <a:pt x="2132860" y="489877"/>
                  </a:lnTo>
                  <a:lnTo>
                    <a:pt x="2138768" y="498458"/>
                  </a:lnTo>
                  <a:lnTo>
                    <a:pt x="2143024" y="506413"/>
                  </a:lnTo>
                  <a:lnTo>
                    <a:pt x="2143503" y="512926"/>
                  </a:lnTo>
                  <a:lnTo>
                    <a:pt x="2138741" y="519555"/>
                  </a:lnTo>
                  <a:lnTo>
                    <a:pt x="2130852" y="525312"/>
                  </a:lnTo>
                  <a:lnTo>
                    <a:pt x="2121540" y="529436"/>
                  </a:lnTo>
                  <a:lnTo>
                    <a:pt x="2112514" y="531166"/>
                  </a:lnTo>
                  <a:close/>
                </a:path>
                <a:path w="4149725" h="7351395">
                  <a:moveTo>
                    <a:pt x="2083877" y="323788"/>
                  </a:moveTo>
                  <a:lnTo>
                    <a:pt x="2075859" y="324738"/>
                  </a:lnTo>
                  <a:lnTo>
                    <a:pt x="2070300" y="321895"/>
                  </a:lnTo>
                  <a:lnTo>
                    <a:pt x="2065064" y="315813"/>
                  </a:lnTo>
                  <a:lnTo>
                    <a:pt x="2059964" y="308320"/>
                  </a:lnTo>
                  <a:lnTo>
                    <a:pt x="2054812" y="301243"/>
                  </a:lnTo>
                  <a:lnTo>
                    <a:pt x="2060012" y="294091"/>
                  </a:lnTo>
                  <a:lnTo>
                    <a:pt x="2065164" y="286480"/>
                  </a:lnTo>
                  <a:lnTo>
                    <a:pt x="2070461" y="280290"/>
                  </a:lnTo>
                  <a:lnTo>
                    <a:pt x="2076097" y="277402"/>
                  </a:lnTo>
                  <a:lnTo>
                    <a:pt x="2089869" y="278537"/>
                  </a:lnTo>
                  <a:lnTo>
                    <a:pt x="2100000" y="284638"/>
                  </a:lnTo>
                  <a:lnTo>
                    <a:pt x="2105212" y="295036"/>
                  </a:lnTo>
                  <a:lnTo>
                    <a:pt x="2104226" y="309063"/>
                  </a:lnTo>
                  <a:lnTo>
                    <a:pt x="2100128" y="314943"/>
                  </a:lnTo>
                  <a:lnTo>
                    <a:pt x="2092655" y="320187"/>
                  </a:lnTo>
                  <a:lnTo>
                    <a:pt x="2083877" y="323788"/>
                  </a:lnTo>
                  <a:close/>
                </a:path>
                <a:path w="4149725" h="7351395">
                  <a:moveTo>
                    <a:pt x="2738497" y="4498228"/>
                  </a:moveTo>
                  <a:lnTo>
                    <a:pt x="2730794" y="4492863"/>
                  </a:lnTo>
                  <a:lnTo>
                    <a:pt x="2722574" y="4487551"/>
                  </a:lnTo>
                  <a:lnTo>
                    <a:pt x="2715891" y="4482083"/>
                  </a:lnTo>
                  <a:lnTo>
                    <a:pt x="2712799" y="4476250"/>
                  </a:lnTo>
                  <a:lnTo>
                    <a:pt x="2713993" y="4461478"/>
                  </a:lnTo>
                  <a:lnTo>
                    <a:pt x="2720494" y="4450623"/>
                  </a:lnTo>
                  <a:lnTo>
                    <a:pt x="2731636" y="4445088"/>
                  </a:lnTo>
                  <a:lnTo>
                    <a:pt x="2746754" y="4446280"/>
                  </a:lnTo>
                  <a:lnTo>
                    <a:pt x="2753278" y="4450670"/>
                  </a:lnTo>
                  <a:lnTo>
                    <a:pt x="2759125" y="4458545"/>
                  </a:lnTo>
                  <a:lnTo>
                    <a:pt x="2763170" y="4467758"/>
                  </a:lnTo>
                  <a:lnTo>
                    <a:pt x="2764288" y="4476166"/>
                  </a:lnTo>
                  <a:lnTo>
                    <a:pt x="2761211" y="4482014"/>
                  </a:lnTo>
                  <a:lnTo>
                    <a:pt x="2754534" y="4487511"/>
                  </a:lnTo>
                  <a:lnTo>
                    <a:pt x="2746285" y="4492852"/>
                  </a:lnTo>
                  <a:lnTo>
                    <a:pt x="2738497" y="4498228"/>
                  </a:lnTo>
                  <a:close/>
                </a:path>
                <a:path w="4149725" h="7351395">
                  <a:moveTo>
                    <a:pt x="2327288" y="502893"/>
                  </a:moveTo>
                  <a:lnTo>
                    <a:pt x="2316027" y="501803"/>
                  </a:lnTo>
                  <a:lnTo>
                    <a:pt x="2310402" y="500283"/>
                  </a:lnTo>
                  <a:lnTo>
                    <a:pt x="2306296" y="493390"/>
                  </a:lnTo>
                  <a:lnTo>
                    <a:pt x="2301500" y="488965"/>
                  </a:lnTo>
                  <a:lnTo>
                    <a:pt x="2305418" y="478657"/>
                  </a:lnTo>
                  <a:lnTo>
                    <a:pt x="2311651" y="471670"/>
                  </a:lnTo>
                  <a:lnTo>
                    <a:pt x="2320135" y="468330"/>
                  </a:lnTo>
                  <a:lnTo>
                    <a:pt x="2330803" y="468960"/>
                  </a:lnTo>
                  <a:lnTo>
                    <a:pt x="2336431" y="470231"/>
                  </a:lnTo>
                  <a:lnTo>
                    <a:pt x="2345014" y="477665"/>
                  </a:lnTo>
                  <a:lnTo>
                    <a:pt x="2344752" y="481806"/>
                  </a:lnTo>
                  <a:lnTo>
                    <a:pt x="2342097" y="492646"/>
                  </a:lnTo>
                  <a:lnTo>
                    <a:pt x="2336127" y="499757"/>
                  </a:lnTo>
                  <a:lnTo>
                    <a:pt x="2327288" y="502893"/>
                  </a:lnTo>
                  <a:close/>
                </a:path>
                <a:path w="4149725" h="7351395">
                  <a:moveTo>
                    <a:pt x="3303299" y="6764788"/>
                  </a:moveTo>
                  <a:lnTo>
                    <a:pt x="3295925" y="6764989"/>
                  </a:lnTo>
                  <a:lnTo>
                    <a:pt x="3289941" y="6760818"/>
                  </a:lnTo>
                  <a:lnTo>
                    <a:pt x="3284901" y="6753579"/>
                  </a:lnTo>
                  <a:lnTo>
                    <a:pt x="3280277" y="6744986"/>
                  </a:lnTo>
                  <a:lnTo>
                    <a:pt x="3275543" y="6736753"/>
                  </a:lnTo>
                  <a:lnTo>
                    <a:pt x="3281852" y="6729716"/>
                  </a:lnTo>
                  <a:lnTo>
                    <a:pt x="3288153" y="6722188"/>
                  </a:lnTo>
                  <a:lnTo>
                    <a:pt x="3294446" y="6716191"/>
                  </a:lnTo>
                  <a:lnTo>
                    <a:pt x="3300730" y="6713749"/>
                  </a:lnTo>
                  <a:lnTo>
                    <a:pt x="3314668" y="6716481"/>
                  </a:lnTo>
                  <a:lnTo>
                    <a:pt x="3324176" y="6723981"/>
                  </a:lnTo>
                  <a:lnTo>
                    <a:pt x="3328081" y="6735334"/>
                  </a:lnTo>
                  <a:lnTo>
                    <a:pt x="3325211" y="6749626"/>
                  </a:lnTo>
                  <a:lnTo>
                    <a:pt x="3320213" y="6755908"/>
                  </a:lnTo>
                  <a:lnTo>
                    <a:pt x="3312152" y="6761362"/>
                  </a:lnTo>
                  <a:lnTo>
                    <a:pt x="3303299" y="6764788"/>
                  </a:lnTo>
                  <a:close/>
                </a:path>
                <a:path w="4149725" h="7351395">
                  <a:moveTo>
                    <a:pt x="2807520" y="4909354"/>
                  </a:moveTo>
                  <a:lnTo>
                    <a:pt x="2796890" y="4908164"/>
                  </a:lnTo>
                  <a:lnTo>
                    <a:pt x="2791293" y="4906557"/>
                  </a:lnTo>
                  <a:lnTo>
                    <a:pt x="2787180" y="4899623"/>
                  </a:lnTo>
                  <a:lnTo>
                    <a:pt x="2782418" y="4895152"/>
                  </a:lnTo>
                  <a:lnTo>
                    <a:pt x="2797533" y="4885325"/>
                  </a:lnTo>
                  <a:lnTo>
                    <a:pt x="2805236" y="4880750"/>
                  </a:lnTo>
                  <a:lnTo>
                    <a:pt x="2813239" y="4876897"/>
                  </a:lnTo>
                  <a:lnTo>
                    <a:pt x="2815611" y="4875904"/>
                  </a:lnTo>
                  <a:lnTo>
                    <a:pt x="2822264" y="4885297"/>
                  </a:lnTo>
                  <a:lnTo>
                    <a:pt x="2826964" y="4889902"/>
                  </a:lnTo>
                  <a:lnTo>
                    <a:pt x="2822639" y="4899930"/>
                  </a:lnTo>
                  <a:lnTo>
                    <a:pt x="2816130" y="4906512"/>
                  </a:lnTo>
                  <a:lnTo>
                    <a:pt x="2807520" y="4909354"/>
                  </a:lnTo>
                  <a:close/>
                </a:path>
                <a:path w="4149725" h="7351395">
                  <a:moveTo>
                    <a:pt x="2760541" y="4705540"/>
                  </a:moveTo>
                  <a:lnTo>
                    <a:pt x="2754244" y="4697623"/>
                  </a:lnTo>
                  <a:lnTo>
                    <a:pt x="2749711" y="4693820"/>
                  </a:lnTo>
                  <a:lnTo>
                    <a:pt x="2752855" y="4688771"/>
                  </a:lnTo>
                  <a:lnTo>
                    <a:pt x="2756372" y="4679231"/>
                  </a:lnTo>
                  <a:lnTo>
                    <a:pt x="2759021" y="4679478"/>
                  </a:lnTo>
                  <a:lnTo>
                    <a:pt x="2766892" y="4680727"/>
                  </a:lnTo>
                  <a:lnTo>
                    <a:pt x="2774694" y="4682720"/>
                  </a:lnTo>
                  <a:lnTo>
                    <a:pt x="2790217" y="4687382"/>
                  </a:lnTo>
                  <a:lnTo>
                    <a:pt x="2776894" y="4696606"/>
                  </a:lnTo>
                  <a:lnTo>
                    <a:pt x="2770092" y="4700895"/>
                  </a:lnTo>
                  <a:lnTo>
                    <a:pt x="2762987" y="4704493"/>
                  </a:lnTo>
                  <a:lnTo>
                    <a:pt x="2760541" y="4705540"/>
                  </a:lnTo>
                  <a:close/>
                </a:path>
                <a:path w="4149725" h="7351395">
                  <a:moveTo>
                    <a:pt x="3221560" y="6127281"/>
                  </a:moveTo>
                  <a:lnTo>
                    <a:pt x="3184861" y="6119165"/>
                  </a:lnTo>
                  <a:lnTo>
                    <a:pt x="3187472" y="6109781"/>
                  </a:lnTo>
                  <a:lnTo>
                    <a:pt x="3189765" y="6100612"/>
                  </a:lnTo>
                  <a:lnTo>
                    <a:pt x="3192809" y="6091877"/>
                  </a:lnTo>
                  <a:lnTo>
                    <a:pt x="3197466" y="6084633"/>
                  </a:lnTo>
                  <a:lnTo>
                    <a:pt x="3206390" y="6078414"/>
                  </a:lnTo>
                  <a:lnTo>
                    <a:pt x="3215564" y="6077875"/>
                  </a:lnTo>
                  <a:lnTo>
                    <a:pt x="3224174" y="6082510"/>
                  </a:lnTo>
                  <a:lnTo>
                    <a:pt x="3231408" y="6091816"/>
                  </a:lnTo>
                  <a:lnTo>
                    <a:pt x="3235183" y="6102295"/>
                  </a:lnTo>
                  <a:lnTo>
                    <a:pt x="3234677" y="6111758"/>
                  </a:lnTo>
                  <a:lnTo>
                    <a:pt x="3230074" y="6120115"/>
                  </a:lnTo>
                  <a:lnTo>
                    <a:pt x="3221560" y="6127281"/>
                  </a:lnTo>
                  <a:close/>
                </a:path>
                <a:path w="4149725" h="7351395">
                  <a:moveTo>
                    <a:pt x="2357800" y="724740"/>
                  </a:moveTo>
                  <a:lnTo>
                    <a:pt x="2346669" y="719733"/>
                  </a:lnTo>
                  <a:lnTo>
                    <a:pt x="2336047" y="715096"/>
                  </a:lnTo>
                  <a:lnTo>
                    <a:pt x="2328179" y="711379"/>
                  </a:lnTo>
                  <a:lnTo>
                    <a:pt x="2338514" y="668908"/>
                  </a:lnTo>
                  <a:lnTo>
                    <a:pt x="2361676" y="651580"/>
                  </a:lnTo>
                  <a:lnTo>
                    <a:pt x="2374133" y="654642"/>
                  </a:lnTo>
                  <a:lnTo>
                    <a:pt x="2382402" y="665031"/>
                  </a:lnTo>
                  <a:lnTo>
                    <a:pt x="2385098" y="679537"/>
                  </a:lnTo>
                  <a:lnTo>
                    <a:pt x="2381943" y="691079"/>
                  </a:lnTo>
                  <a:lnTo>
                    <a:pt x="2374820" y="702433"/>
                  </a:lnTo>
                  <a:lnTo>
                    <a:pt x="2366012" y="713639"/>
                  </a:lnTo>
                  <a:lnTo>
                    <a:pt x="2357800" y="724740"/>
                  </a:lnTo>
                  <a:close/>
                </a:path>
                <a:path w="4149725" h="7351395">
                  <a:moveTo>
                    <a:pt x="2258937" y="88984"/>
                  </a:moveTo>
                  <a:lnTo>
                    <a:pt x="2245028" y="85727"/>
                  </a:lnTo>
                  <a:lnTo>
                    <a:pt x="2239599" y="80883"/>
                  </a:lnTo>
                  <a:lnTo>
                    <a:pt x="2235421" y="73448"/>
                  </a:lnTo>
                  <a:lnTo>
                    <a:pt x="2231793" y="64908"/>
                  </a:lnTo>
                  <a:lnTo>
                    <a:pt x="2228011" y="56754"/>
                  </a:lnTo>
                  <a:lnTo>
                    <a:pt x="2234689" y="44375"/>
                  </a:lnTo>
                  <a:lnTo>
                    <a:pt x="2243540" y="35670"/>
                  </a:lnTo>
                  <a:lnTo>
                    <a:pt x="2254628" y="32065"/>
                  </a:lnTo>
                  <a:lnTo>
                    <a:pt x="2268018" y="34987"/>
                  </a:lnTo>
                  <a:lnTo>
                    <a:pt x="2274274" y="39902"/>
                  </a:lnTo>
                  <a:lnTo>
                    <a:pt x="2279730" y="47641"/>
                  </a:lnTo>
                  <a:lnTo>
                    <a:pt x="2283293" y="56290"/>
                  </a:lnTo>
                  <a:lnTo>
                    <a:pt x="2283871" y="63936"/>
                  </a:lnTo>
                  <a:lnTo>
                    <a:pt x="2279035" y="76611"/>
                  </a:lnTo>
                  <a:lnTo>
                    <a:pt x="2270498" y="85453"/>
                  </a:lnTo>
                  <a:lnTo>
                    <a:pt x="2258937" y="88984"/>
                  </a:lnTo>
                  <a:close/>
                </a:path>
                <a:path w="4149725" h="7351395">
                  <a:moveTo>
                    <a:pt x="2290987" y="294671"/>
                  </a:moveTo>
                  <a:lnTo>
                    <a:pt x="2285589" y="292786"/>
                  </a:lnTo>
                  <a:lnTo>
                    <a:pt x="2279993" y="287683"/>
                  </a:lnTo>
                  <a:lnTo>
                    <a:pt x="2274308" y="281172"/>
                  </a:lnTo>
                  <a:lnTo>
                    <a:pt x="2268644" y="275066"/>
                  </a:lnTo>
                  <a:lnTo>
                    <a:pt x="2273064" y="267233"/>
                  </a:lnTo>
                  <a:lnTo>
                    <a:pt x="2277344" y="258982"/>
                  </a:lnTo>
                  <a:lnTo>
                    <a:pt x="2282030" y="251981"/>
                  </a:lnTo>
                  <a:lnTo>
                    <a:pt x="2287666" y="247894"/>
                  </a:lnTo>
                  <a:lnTo>
                    <a:pt x="2302541" y="246526"/>
                  </a:lnTo>
                  <a:lnTo>
                    <a:pt x="2312231" y="252416"/>
                  </a:lnTo>
                  <a:lnTo>
                    <a:pt x="2317087" y="263243"/>
                  </a:lnTo>
                  <a:lnTo>
                    <a:pt x="2317458" y="276685"/>
                  </a:lnTo>
                  <a:lnTo>
                    <a:pt x="2314281" y="282565"/>
                  </a:lnTo>
                  <a:lnTo>
                    <a:pt x="2307486" y="288257"/>
                  </a:lnTo>
                  <a:lnTo>
                    <a:pt x="2299059" y="292658"/>
                  </a:lnTo>
                  <a:lnTo>
                    <a:pt x="2290987" y="294671"/>
                  </a:lnTo>
                  <a:close/>
                </a:path>
                <a:path w="4149725" h="7351395">
                  <a:moveTo>
                    <a:pt x="2955550" y="5957957"/>
                  </a:moveTo>
                  <a:lnTo>
                    <a:pt x="2949837" y="5949535"/>
                  </a:lnTo>
                  <a:lnTo>
                    <a:pt x="2945698" y="5945338"/>
                  </a:lnTo>
                  <a:lnTo>
                    <a:pt x="2959591" y="5936935"/>
                  </a:lnTo>
                  <a:lnTo>
                    <a:pt x="2966652" y="5933057"/>
                  </a:lnTo>
                  <a:lnTo>
                    <a:pt x="2973975" y="5929884"/>
                  </a:lnTo>
                  <a:lnTo>
                    <a:pt x="2976406" y="5929006"/>
                  </a:lnTo>
                  <a:lnTo>
                    <a:pt x="2982207" y="5937456"/>
                  </a:lnTo>
                  <a:lnTo>
                    <a:pt x="2986420" y="5941599"/>
                  </a:lnTo>
                  <a:lnTo>
                    <a:pt x="2972379" y="5950015"/>
                  </a:lnTo>
                  <a:lnTo>
                    <a:pt x="2965233" y="5953916"/>
                  </a:lnTo>
                  <a:lnTo>
                    <a:pt x="2957826" y="5957144"/>
                  </a:lnTo>
                  <a:lnTo>
                    <a:pt x="2955550" y="5957957"/>
                  </a:lnTo>
                  <a:close/>
                </a:path>
                <a:path w="4149725" h="7351395">
                  <a:moveTo>
                    <a:pt x="3021104" y="6364947"/>
                  </a:moveTo>
                  <a:lnTo>
                    <a:pt x="3014760" y="6356996"/>
                  </a:lnTo>
                  <a:lnTo>
                    <a:pt x="3010221" y="6353152"/>
                  </a:lnTo>
                  <a:lnTo>
                    <a:pt x="3023457" y="6343900"/>
                  </a:lnTo>
                  <a:lnTo>
                    <a:pt x="3030213" y="6339602"/>
                  </a:lnTo>
                  <a:lnTo>
                    <a:pt x="3037277" y="6335985"/>
                  </a:lnTo>
                  <a:lnTo>
                    <a:pt x="3039723" y="6334939"/>
                  </a:lnTo>
                  <a:lnTo>
                    <a:pt x="3046013" y="6342816"/>
                  </a:lnTo>
                  <a:lnTo>
                    <a:pt x="3050546" y="6346619"/>
                  </a:lnTo>
                  <a:lnTo>
                    <a:pt x="3037294" y="6355904"/>
                  </a:lnTo>
                  <a:lnTo>
                    <a:pt x="3030531" y="6360243"/>
                  </a:lnTo>
                  <a:lnTo>
                    <a:pt x="3023469" y="6363913"/>
                  </a:lnTo>
                  <a:lnTo>
                    <a:pt x="3021104" y="6364947"/>
                  </a:lnTo>
                  <a:close/>
                </a:path>
                <a:path w="4149725" h="7351395">
                  <a:moveTo>
                    <a:pt x="3064368" y="6590445"/>
                  </a:moveTo>
                  <a:lnTo>
                    <a:pt x="3056989" y="6589967"/>
                  </a:lnTo>
                  <a:lnTo>
                    <a:pt x="3051058" y="6585375"/>
                  </a:lnTo>
                  <a:lnTo>
                    <a:pt x="3046236" y="6577945"/>
                  </a:lnTo>
                  <a:lnTo>
                    <a:pt x="3041900" y="6569259"/>
                  </a:lnTo>
                  <a:lnTo>
                    <a:pt x="3037429" y="6560896"/>
                  </a:lnTo>
                  <a:lnTo>
                    <a:pt x="3044527" y="6554589"/>
                  </a:lnTo>
                  <a:lnTo>
                    <a:pt x="3051658" y="6547803"/>
                  </a:lnTo>
                  <a:lnTo>
                    <a:pt x="3058707" y="6542474"/>
                  </a:lnTo>
                  <a:lnTo>
                    <a:pt x="3065558" y="6540538"/>
                  </a:lnTo>
                  <a:lnTo>
                    <a:pt x="3079412" y="6543989"/>
                  </a:lnTo>
                  <a:lnTo>
                    <a:pt x="3088539" y="6551894"/>
                  </a:lnTo>
                  <a:lnTo>
                    <a:pt x="3091619" y="6563404"/>
                  </a:lnTo>
                  <a:lnTo>
                    <a:pt x="3087336" y="6577668"/>
                  </a:lnTo>
                  <a:lnTo>
                    <a:pt x="3081855" y="6583346"/>
                  </a:lnTo>
                  <a:lnTo>
                    <a:pt x="3073428" y="6587921"/>
                  </a:lnTo>
                  <a:lnTo>
                    <a:pt x="3064368" y="6590445"/>
                  </a:lnTo>
                  <a:close/>
                </a:path>
                <a:path w="4149725" h="7351395">
                  <a:moveTo>
                    <a:pt x="2846916" y="5125871"/>
                  </a:moveTo>
                  <a:lnTo>
                    <a:pt x="2833506" y="5124300"/>
                  </a:lnTo>
                  <a:lnTo>
                    <a:pt x="2822815" y="5118424"/>
                  </a:lnTo>
                  <a:lnTo>
                    <a:pt x="2816482" y="5108439"/>
                  </a:lnTo>
                  <a:lnTo>
                    <a:pt x="2816146" y="5094542"/>
                  </a:lnTo>
                  <a:lnTo>
                    <a:pt x="2819981" y="5089242"/>
                  </a:lnTo>
                  <a:lnTo>
                    <a:pt x="2827770" y="5084420"/>
                  </a:lnTo>
                  <a:lnTo>
                    <a:pt x="2837094" y="5081104"/>
                  </a:lnTo>
                  <a:lnTo>
                    <a:pt x="2845529" y="5080323"/>
                  </a:lnTo>
                  <a:lnTo>
                    <a:pt x="2851264" y="5083143"/>
                  </a:lnTo>
                  <a:lnTo>
                    <a:pt x="2856645" y="5089079"/>
                  </a:lnTo>
                  <a:lnTo>
                    <a:pt x="2861874" y="5096373"/>
                  </a:lnTo>
                  <a:lnTo>
                    <a:pt x="2867153" y="5103272"/>
                  </a:lnTo>
                  <a:lnTo>
                    <a:pt x="2862141" y="5110122"/>
                  </a:lnTo>
                  <a:lnTo>
                    <a:pt x="2857159" y="5117441"/>
                  </a:lnTo>
                  <a:lnTo>
                    <a:pt x="2852115" y="5123325"/>
                  </a:lnTo>
                  <a:lnTo>
                    <a:pt x="2846916" y="5125871"/>
                  </a:lnTo>
                  <a:close/>
                </a:path>
                <a:path w="4149725" h="7351395">
                  <a:moveTo>
                    <a:pt x="2594845" y="3677187"/>
                  </a:moveTo>
                  <a:lnTo>
                    <a:pt x="2571728" y="3642876"/>
                  </a:lnTo>
                  <a:lnTo>
                    <a:pt x="2580966" y="3632174"/>
                  </a:lnTo>
                  <a:lnTo>
                    <a:pt x="2590241" y="3620743"/>
                  </a:lnTo>
                  <a:lnTo>
                    <a:pt x="2600045" y="3611047"/>
                  </a:lnTo>
                  <a:lnTo>
                    <a:pt x="2610868" y="3605548"/>
                  </a:lnTo>
                  <a:lnTo>
                    <a:pt x="2625211" y="3606488"/>
                  </a:lnTo>
                  <a:lnTo>
                    <a:pt x="2635157" y="3614680"/>
                  </a:lnTo>
                  <a:lnTo>
                    <a:pt x="2639425" y="3627242"/>
                  </a:lnTo>
                  <a:lnTo>
                    <a:pt x="2636737" y="3641291"/>
                  </a:lnTo>
                  <a:lnTo>
                    <a:pt x="2629154" y="3651652"/>
                  </a:lnTo>
                  <a:lnTo>
                    <a:pt x="2618479" y="3660525"/>
                  </a:lnTo>
                  <a:lnTo>
                    <a:pt x="2606460" y="3668756"/>
                  </a:lnTo>
                  <a:lnTo>
                    <a:pt x="2594845" y="3677187"/>
                  </a:lnTo>
                  <a:close/>
                </a:path>
                <a:path w="4149725" h="7351395">
                  <a:moveTo>
                    <a:pt x="2870178" y="5339321"/>
                  </a:moveTo>
                  <a:lnTo>
                    <a:pt x="2862519" y="5339661"/>
                  </a:lnTo>
                  <a:lnTo>
                    <a:pt x="2856393" y="5335689"/>
                  </a:lnTo>
                  <a:lnTo>
                    <a:pt x="2851121" y="5328512"/>
                  </a:lnTo>
                  <a:lnTo>
                    <a:pt x="2846224" y="5319917"/>
                  </a:lnTo>
                  <a:lnTo>
                    <a:pt x="2841226" y="5311691"/>
                  </a:lnTo>
                  <a:lnTo>
                    <a:pt x="2847559" y="5304718"/>
                  </a:lnTo>
                  <a:lnTo>
                    <a:pt x="2853810" y="5297359"/>
                  </a:lnTo>
                  <a:lnTo>
                    <a:pt x="2860139" y="5291420"/>
                  </a:lnTo>
                  <a:lnTo>
                    <a:pt x="2866566" y="5288871"/>
                  </a:lnTo>
                  <a:lnTo>
                    <a:pt x="2880774" y="5290995"/>
                  </a:lnTo>
                  <a:lnTo>
                    <a:pt x="2890832" y="5297928"/>
                  </a:lnTo>
                  <a:lnTo>
                    <a:pt x="2895200" y="5309055"/>
                  </a:lnTo>
                  <a:lnTo>
                    <a:pt x="2892342" y="5323758"/>
                  </a:lnTo>
                  <a:lnTo>
                    <a:pt x="2887293" y="5330189"/>
                  </a:lnTo>
                  <a:lnTo>
                    <a:pt x="2879170" y="5335770"/>
                  </a:lnTo>
                  <a:lnTo>
                    <a:pt x="2870178" y="5339321"/>
                  </a:lnTo>
                  <a:close/>
                </a:path>
                <a:path w="4149725" h="7351395">
                  <a:moveTo>
                    <a:pt x="2645414" y="3874846"/>
                  </a:moveTo>
                  <a:lnTo>
                    <a:pt x="2637859" y="3869734"/>
                  </a:lnTo>
                  <a:lnTo>
                    <a:pt x="2629820" y="3864686"/>
                  </a:lnTo>
                  <a:lnTo>
                    <a:pt x="2623251" y="3859447"/>
                  </a:lnTo>
                  <a:lnTo>
                    <a:pt x="2620104" y="3853760"/>
                  </a:lnTo>
                  <a:lnTo>
                    <a:pt x="2621500" y="3839768"/>
                  </a:lnTo>
                  <a:lnTo>
                    <a:pt x="2628719" y="3831125"/>
                  </a:lnTo>
                  <a:lnTo>
                    <a:pt x="2639824" y="3827596"/>
                  </a:lnTo>
                  <a:lnTo>
                    <a:pt x="2652879" y="3828945"/>
                  </a:lnTo>
                  <a:lnTo>
                    <a:pt x="2658870" y="3832815"/>
                  </a:lnTo>
                  <a:lnTo>
                    <a:pt x="2664312" y="3839850"/>
                  </a:lnTo>
                  <a:lnTo>
                    <a:pt x="2668156" y="3848138"/>
                  </a:lnTo>
                  <a:lnTo>
                    <a:pt x="2669352" y="3855766"/>
                  </a:lnTo>
                  <a:lnTo>
                    <a:pt x="2666605" y="3860776"/>
                  </a:lnTo>
                  <a:lnTo>
                    <a:pt x="2660401" y="3865532"/>
                  </a:lnTo>
                  <a:lnTo>
                    <a:pt x="2652688" y="3870175"/>
                  </a:lnTo>
                  <a:lnTo>
                    <a:pt x="2645414" y="3874846"/>
                  </a:lnTo>
                  <a:close/>
                </a:path>
                <a:path w="4149725" h="7351395">
                  <a:moveTo>
                    <a:pt x="2987544" y="6161346"/>
                  </a:moveTo>
                  <a:lnTo>
                    <a:pt x="2981473" y="6153022"/>
                  </a:lnTo>
                  <a:lnTo>
                    <a:pt x="2977023" y="6148957"/>
                  </a:lnTo>
                  <a:lnTo>
                    <a:pt x="2991067" y="6140127"/>
                  </a:lnTo>
                  <a:lnTo>
                    <a:pt x="2998230" y="6136055"/>
                  </a:lnTo>
                  <a:lnTo>
                    <a:pt x="3005672" y="6132700"/>
                  </a:lnTo>
                  <a:lnTo>
                    <a:pt x="3008171" y="6131727"/>
                  </a:lnTo>
                  <a:lnTo>
                    <a:pt x="3014221" y="6140180"/>
                  </a:lnTo>
                  <a:lnTo>
                    <a:pt x="3018636" y="6144292"/>
                  </a:lnTo>
                  <a:lnTo>
                    <a:pt x="3004604" y="6153027"/>
                  </a:lnTo>
                  <a:lnTo>
                    <a:pt x="2997463" y="6157072"/>
                  </a:lnTo>
                  <a:lnTo>
                    <a:pt x="2990049" y="6160415"/>
                  </a:lnTo>
                  <a:lnTo>
                    <a:pt x="2987544" y="6161346"/>
                  </a:lnTo>
                  <a:close/>
                </a:path>
                <a:path w="4149725" h="7351395">
                  <a:moveTo>
                    <a:pt x="2954050" y="5206600"/>
                  </a:moveTo>
                  <a:lnTo>
                    <a:pt x="2939114" y="5196435"/>
                  </a:lnTo>
                  <a:lnTo>
                    <a:pt x="2941684" y="5188801"/>
                  </a:lnTo>
                  <a:lnTo>
                    <a:pt x="2949447" y="5165905"/>
                  </a:lnTo>
                  <a:lnTo>
                    <a:pt x="2954327" y="5169281"/>
                  </a:lnTo>
                  <a:lnTo>
                    <a:pt x="2963656" y="5173284"/>
                  </a:lnTo>
                  <a:lnTo>
                    <a:pt x="2963288" y="5175951"/>
                  </a:lnTo>
                  <a:lnTo>
                    <a:pt x="2961712" y="5183720"/>
                  </a:lnTo>
                  <a:lnTo>
                    <a:pt x="2959385" y="5191381"/>
                  </a:lnTo>
                  <a:lnTo>
                    <a:pt x="2956700" y="5198989"/>
                  </a:lnTo>
                  <a:lnTo>
                    <a:pt x="2954050" y="5206600"/>
                  </a:lnTo>
                  <a:close/>
                </a:path>
                <a:path w="4149725" h="7351395">
                  <a:moveTo>
                    <a:pt x="2673029" y="4089486"/>
                  </a:moveTo>
                  <a:lnTo>
                    <a:pt x="2664964" y="4090294"/>
                  </a:lnTo>
                  <a:lnTo>
                    <a:pt x="2658906" y="4086940"/>
                  </a:lnTo>
                  <a:lnTo>
                    <a:pt x="2653403" y="4080217"/>
                  </a:lnTo>
                  <a:lnTo>
                    <a:pt x="2648142" y="4072019"/>
                  </a:lnTo>
                  <a:lnTo>
                    <a:pt x="2642811" y="4064240"/>
                  </a:lnTo>
                  <a:lnTo>
                    <a:pt x="2648310" y="4056863"/>
                  </a:lnTo>
                  <a:lnTo>
                    <a:pt x="2653770" y="4048988"/>
                  </a:lnTo>
                  <a:lnTo>
                    <a:pt x="2659354" y="4042599"/>
                  </a:lnTo>
                  <a:lnTo>
                    <a:pt x="2665227" y="4039683"/>
                  </a:lnTo>
                  <a:lnTo>
                    <a:pt x="2679724" y="4041132"/>
                  </a:lnTo>
                  <a:lnTo>
                    <a:pt x="2690416" y="4047623"/>
                  </a:lnTo>
                  <a:lnTo>
                    <a:pt x="2695810" y="4058618"/>
                  </a:lnTo>
                  <a:lnTo>
                    <a:pt x="2694411" y="4073580"/>
                  </a:lnTo>
                  <a:lnTo>
                    <a:pt x="2689968" y="4079947"/>
                  </a:lnTo>
                  <a:lnTo>
                    <a:pt x="2682102" y="4085643"/>
                  </a:lnTo>
                  <a:lnTo>
                    <a:pt x="2673029" y="4089486"/>
                  </a:lnTo>
                  <a:close/>
                </a:path>
                <a:path w="4149725" h="7351395">
                  <a:moveTo>
                    <a:pt x="2928369" y="5750024"/>
                  </a:moveTo>
                  <a:lnTo>
                    <a:pt x="2921042" y="5749370"/>
                  </a:lnTo>
                  <a:lnTo>
                    <a:pt x="2915497" y="5744756"/>
                  </a:lnTo>
                  <a:lnTo>
                    <a:pt x="2911132" y="5737309"/>
                  </a:lnTo>
                  <a:lnTo>
                    <a:pt x="2907286" y="5728616"/>
                  </a:lnTo>
                  <a:lnTo>
                    <a:pt x="2903299" y="5720263"/>
                  </a:lnTo>
                  <a:lnTo>
                    <a:pt x="2910274" y="5713970"/>
                  </a:lnTo>
                  <a:lnTo>
                    <a:pt x="2917306" y="5707172"/>
                  </a:lnTo>
                  <a:lnTo>
                    <a:pt x="2924149" y="5701895"/>
                  </a:lnTo>
                  <a:lnTo>
                    <a:pt x="2930558" y="5700164"/>
                  </a:lnTo>
                  <a:lnTo>
                    <a:pt x="2944031" y="5704275"/>
                  </a:lnTo>
                  <a:lnTo>
                    <a:pt x="2952960" y="5712492"/>
                  </a:lnTo>
                  <a:lnTo>
                    <a:pt x="2955886" y="5724042"/>
                  </a:lnTo>
                  <a:lnTo>
                    <a:pt x="2951351" y="5738153"/>
                  </a:lnTo>
                  <a:lnTo>
                    <a:pt x="2945816" y="5743578"/>
                  </a:lnTo>
                  <a:lnTo>
                    <a:pt x="2937391" y="5747814"/>
                  </a:lnTo>
                  <a:lnTo>
                    <a:pt x="2928369" y="5750024"/>
                  </a:lnTo>
                  <a:close/>
                </a:path>
                <a:path w="4149725" h="7351395">
                  <a:moveTo>
                    <a:pt x="2899721" y="5543142"/>
                  </a:moveTo>
                  <a:lnTo>
                    <a:pt x="2892398" y="5542514"/>
                  </a:lnTo>
                  <a:lnTo>
                    <a:pt x="2886483" y="5537670"/>
                  </a:lnTo>
                  <a:lnTo>
                    <a:pt x="2881770" y="5530063"/>
                  </a:lnTo>
                  <a:lnTo>
                    <a:pt x="2877587" y="5521232"/>
                  </a:lnTo>
                  <a:lnTo>
                    <a:pt x="2873262" y="5512713"/>
                  </a:lnTo>
                  <a:lnTo>
                    <a:pt x="2880440" y="5506237"/>
                  </a:lnTo>
                  <a:lnTo>
                    <a:pt x="2887670" y="5499270"/>
                  </a:lnTo>
                  <a:lnTo>
                    <a:pt x="2894745" y="5493850"/>
                  </a:lnTo>
                  <a:lnTo>
                    <a:pt x="2901462" y="5492012"/>
                  </a:lnTo>
                  <a:lnTo>
                    <a:pt x="2915284" y="5496092"/>
                  </a:lnTo>
                  <a:lnTo>
                    <a:pt x="2924293" y="5504531"/>
                  </a:lnTo>
                  <a:lnTo>
                    <a:pt x="2927259" y="5516387"/>
                  </a:lnTo>
                  <a:lnTo>
                    <a:pt x="2922949" y="5530721"/>
                  </a:lnTo>
                  <a:lnTo>
                    <a:pt x="2917417" y="5536311"/>
                  </a:lnTo>
                  <a:lnTo>
                    <a:pt x="2908868" y="5540763"/>
                  </a:lnTo>
                  <a:lnTo>
                    <a:pt x="2899721" y="5543142"/>
                  </a:lnTo>
                  <a:close/>
                </a:path>
                <a:path w="4149725" h="7351395">
                  <a:moveTo>
                    <a:pt x="2457010" y="1343598"/>
                  </a:moveTo>
                  <a:lnTo>
                    <a:pt x="2448393" y="1339284"/>
                  </a:lnTo>
                  <a:lnTo>
                    <a:pt x="2439264" y="1335097"/>
                  </a:lnTo>
                  <a:lnTo>
                    <a:pt x="2431685" y="1330542"/>
                  </a:lnTo>
                  <a:lnTo>
                    <a:pt x="2427719" y="1325125"/>
                  </a:lnTo>
                  <a:lnTo>
                    <a:pt x="2426945" y="1309589"/>
                  </a:lnTo>
                  <a:lnTo>
                    <a:pt x="2432356" y="1297575"/>
                  </a:lnTo>
                  <a:lnTo>
                    <a:pt x="2443227" y="1290350"/>
                  </a:lnTo>
                  <a:lnTo>
                    <a:pt x="2458831" y="1289181"/>
                  </a:lnTo>
                  <a:lnTo>
                    <a:pt x="2465350" y="1292702"/>
                  </a:lnTo>
                  <a:lnTo>
                    <a:pt x="2471683" y="1300190"/>
                  </a:lnTo>
                  <a:lnTo>
                    <a:pt x="2476551" y="1309430"/>
                  </a:lnTo>
                  <a:lnTo>
                    <a:pt x="2478674" y="1318207"/>
                  </a:lnTo>
                  <a:lnTo>
                    <a:pt x="2476520" y="1324416"/>
                  </a:lnTo>
                  <a:lnTo>
                    <a:pt x="2470882" y="1330768"/>
                  </a:lnTo>
                  <a:lnTo>
                    <a:pt x="2463723" y="1337187"/>
                  </a:lnTo>
                  <a:lnTo>
                    <a:pt x="2457010" y="1343598"/>
                  </a:lnTo>
                  <a:close/>
                </a:path>
                <a:path w="4149725" h="7351395">
                  <a:moveTo>
                    <a:pt x="2471759" y="50651"/>
                  </a:moveTo>
                  <a:lnTo>
                    <a:pt x="2464918" y="41908"/>
                  </a:lnTo>
                  <a:lnTo>
                    <a:pt x="2457493" y="35784"/>
                  </a:lnTo>
                  <a:lnTo>
                    <a:pt x="2455252" y="27110"/>
                  </a:lnTo>
                  <a:lnTo>
                    <a:pt x="2456527" y="18866"/>
                  </a:lnTo>
                  <a:lnTo>
                    <a:pt x="2461592" y="11698"/>
                  </a:lnTo>
                  <a:lnTo>
                    <a:pt x="2470717" y="6249"/>
                  </a:lnTo>
                  <a:lnTo>
                    <a:pt x="2474115" y="4930"/>
                  </a:lnTo>
                  <a:lnTo>
                    <a:pt x="2483154" y="11836"/>
                  </a:lnTo>
                  <a:lnTo>
                    <a:pt x="2486072" y="16969"/>
                  </a:lnTo>
                  <a:lnTo>
                    <a:pt x="2489817" y="27171"/>
                  </a:lnTo>
                  <a:lnTo>
                    <a:pt x="2489105" y="36301"/>
                  </a:lnTo>
                  <a:lnTo>
                    <a:pt x="2484050" y="43892"/>
                  </a:lnTo>
                  <a:lnTo>
                    <a:pt x="2474765" y="49475"/>
                  </a:lnTo>
                  <a:lnTo>
                    <a:pt x="2471759" y="50651"/>
                  </a:lnTo>
                  <a:close/>
                </a:path>
                <a:path w="4149725" h="7351395">
                  <a:moveTo>
                    <a:pt x="2553195" y="923823"/>
                  </a:moveTo>
                  <a:lnTo>
                    <a:pt x="2558530" y="871126"/>
                  </a:lnTo>
                  <a:lnTo>
                    <a:pt x="2590381" y="845260"/>
                  </a:lnTo>
                  <a:lnTo>
                    <a:pt x="2598285" y="847221"/>
                  </a:lnTo>
                  <a:lnTo>
                    <a:pt x="2606659" y="852253"/>
                  </a:lnTo>
                  <a:lnTo>
                    <a:pt x="2613742" y="859010"/>
                  </a:lnTo>
                  <a:lnTo>
                    <a:pt x="2617772" y="866144"/>
                  </a:lnTo>
                  <a:lnTo>
                    <a:pt x="2618604" y="881574"/>
                  </a:lnTo>
                  <a:lnTo>
                    <a:pt x="2612858" y="894074"/>
                  </a:lnTo>
                  <a:lnTo>
                    <a:pt x="2580104" y="915070"/>
                  </a:lnTo>
                  <a:lnTo>
                    <a:pt x="2553195" y="923823"/>
                  </a:lnTo>
                  <a:close/>
                </a:path>
                <a:path w="4149725" h="7351395">
                  <a:moveTo>
                    <a:pt x="2550616" y="927458"/>
                  </a:moveTo>
                  <a:lnTo>
                    <a:pt x="2550591" y="926509"/>
                  </a:lnTo>
                  <a:lnTo>
                    <a:pt x="2550654" y="925588"/>
                  </a:lnTo>
                  <a:lnTo>
                    <a:pt x="2550670" y="924633"/>
                  </a:lnTo>
                  <a:lnTo>
                    <a:pt x="2551535" y="924332"/>
                  </a:lnTo>
                  <a:lnTo>
                    <a:pt x="2553235" y="923816"/>
                  </a:lnTo>
                  <a:lnTo>
                    <a:pt x="2553207" y="924691"/>
                  </a:lnTo>
                  <a:lnTo>
                    <a:pt x="2553218" y="925559"/>
                  </a:lnTo>
                  <a:lnTo>
                    <a:pt x="2553190" y="926433"/>
                  </a:lnTo>
                  <a:lnTo>
                    <a:pt x="2552338" y="926815"/>
                  </a:lnTo>
                  <a:lnTo>
                    <a:pt x="2551474" y="927116"/>
                  </a:lnTo>
                  <a:lnTo>
                    <a:pt x="2550616" y="927458"/>
                  </a:lnTo>
                  <a:close/>
                </a:path>
                <a:path w="4149725" h="7351395">
                  <a:moveTo>
                    <a:pt x="2519260" y="1001461"/>
                  </a:moveTo>
                  <a:lnTo>
                    <a:pt x="2491311" y="969908"/>
                  </a:lnTo>
                  <a:lnTo>
                    <a:pt x="2496722" y="958191"/>
                  </a:lnTo>
                  <a:lnTo>
                    <a:pt x="2534387" y="933778"/>
                  </a:lnTo>
                  <a:lnTo>
                    <a:pt x="2550616" y="927458"/>
                  </a:lnTo>
                  <a:lnTo>
                    <a:pt x="2550501" y="944850"/>
                  </a:lnTo>
                  <a:lnTo>
                    <a:pt x="2542152" y="988654"/>
                  </a:lnTo>
                  <a:lnTo>
                    <a:pt x="2519260" y="1001461"/>
                  </a:lnTo>
                  <a:close/>
                </a:path>
                <a:path w="4149725" h="7351395">
                  <a:moveTo>
                    <a:pt x="2577514" y="686664"/>
                  </a:moveTo>
                  <a:lnTo>
                    <a:pt x="2568587" y="684526"/>
                  </a:lnTo>
                  <a:lnTo>
                    <a:pt x="2559482" y="682587"/>
                  </a:lnTo>
                  <a:lnTo>
                    <a:pt x="2550997" y="679945"/>
                  </a:lnTo>
                  <a:lnTo>
                    <a:pt x="2543931" y="675698"/>
                  </a:lnTo>
                  <a:lnTo>
                    <a:pt x="2537801" y="667091"/>
                  </a:lnTo>
                  <a:lnTo>
                    <a:pt x="2537038" y="657976"/>
                  </a:lnTo>
                  <a:lnTo>
                    <a:pt x="2541367" y="649926"/>
                  </a:lnTo>
                  <a:lnTo>
                    <a:pt x="2550515" y="644513"/>
                  </a:lnTo>
                  <a:lnTo>
                    <a:pt x="2559043" y="643520"/>
                  </a:lnTo>
                  <a:lnTo>
                    <a:pt x="2568751" y="644779"/>
                  </a:lnTo>
                  <a:lnTo>
                    <a:pt x="2577425" y="647909"/>
                  </a:lnTo>
                  <a:lnTo>
                    <a:pt x="2582848" y="652528"/>
                  </a:lnTo>
                  <a:lnTo>
                    <a:pt x="2584246" y="659463"/>
                  </a:lnTo>
                  <a:lnTo>
                    <a:pt x="2582741" y="668092"/>
                  </a:lnTo>
                  <a:lnTo>
                    <a:pt x="2579956" y="677473"/>
                  </a:lnTo>
                  <a:lnTo>
                    <a:pt x="2577514" y="686664"/>
                  </a:lnTo>
                  <a:close/>
                </a:path>
                <a:path w="4149725" h="7351395">
                  <a:moveTo>
                    <a:pt x="2518194" y="467557"/>
                  </a:moveTo>
                  <a:lnTo>
                    <a:pt x="2512238" y="459173"/>
                  </a:lnTo>
                  <a:lnTo>
                    <a:pt x="2508105" y="455017"/>
                  </a:lnTo>
                  <a:lnTo>
                    <a:pt x="2535066" y="437243"/>
                  </a:lnTo>
                  <a:lnTo>
                    <a:pt x="2539041" y="441714"/>
                  </a:lnTo>
                  <a:lnTo>
                    <a:pt x="2542928" y="446157"/>
                  </a:lnTo>
                  <a:lnTo>
                    <a:pt x="2546856" y="450594"/>
                  </a:lnTo>
                  <a:lnTo>
                    <a:pt x="2533807" y="459257"/>
                  </a:lnTo>
                  <a:lnTo>
                    <a:pt x="2527162" y="463294"/>
                  </a:lnTo>
                  <a:lnTo>
                    <a:pt x="2520254" y="466695"/>
                  </a:lnTo>
                  <a:lnTo>
                    <a:pt x="2518194" y="467557"/>
                  </a:lnTo>
                  <a:close/>
                </a:path>
                <a:path w="4149725" h="7351395">
                  <a:moveTo>
                    <a:pt x="2760456" y="1924669"/>
                  </a:moveTo>
                  <a:lnTo>
                    <a:pt x="2750197" y="1923284"/>
                  </a:lnTo>
                  <a:lnTo>
                    <a:pt x="2744930" y="1921667"/>
                  </a:lnTo>
                  <a:lnTo>
                    <a:pt x="2741294" y="1914865"/>
                  </a:lnTo>
                  <a:lnTo>
                    <a:pt x="2736915" y="1910458"/>
                  </a:lnTo>
                  <a:lnTo>
                    <a:pt x="2765496" y="1891395"/>
                  </a:lnTo>
                  <a:lnTo>
                    <a:pt x="2769609" y="1896216"/>
                  </a:lnTo>
                  <a:lnTo>
                    <a:pt x="2777500" y="1901357"/>
                  </a:lnTo>
                  <a:lnTo>
                    <a:pt x="2777068" y="1905732"/>
                  </a:lnTo>
                  <a:lnTo>
                    <a:pt x="2774340" y="1915652"/>
                  </a:lnTo>
                  <a:lnTo>
                    <a:pt x="2768653" y="1922045"/>
                  </a:lnTo>
                  <a:lnTo>
                    <a:pt x="2760456" y="1924669"/>
                  </a:lnTo>
                  <a:close/>
                </a:path>
                <a:path w="4149725" h="7351395">
                  <a:moveTo>
                    <a:pt x="2668255" y="1303041"/>
                  </a:moveTo>
                  <a:lnTo>
                    <a:pt x="2661393" y="1294426"/>
                  </a:lnTo>
                  <a:lnTo>
                    <a:pt x="2654474" y="1288885"/>
                  </a:lnTo>
                  <a:lnTo>
                    <a:pt x="2651949" y="1279730"/>
                  </a:lnTo>
                  <a:lnTo>
                    <a:pt x="2653099" y="1271245"/>
                  </a:lnTo>
                  <a:lnTo>
                    <a:pt x="2658150" y="1264004"/>
                  </a:lnTo>
                  <a:lnTo>
                    <a:pt x="2667328" y="1258581"/>
                  </a:lnTo>
                  <a:lnTo>
                    <a:pt x="2670767" y="1257254"/>
                  </a:lnTo>
                  <a:lnTo>
                    <a:pt x="2679846" y="1264155"/>
                  </a:lnTo>
                  <a:lnTo>
                    <a:pt x="2682724" y="1269294"/>
                  </a:lnTo>
                  <a:lnTo>
                    <a:pt x="2686442" y="1279524"/>
                  </a:lnTo>
                  <a:lnTo>
                    <a:pt x="2685707" y="1288670"/>
                  </a:lnTo>
                  <a:lnTo>
                    <a:pt x="2680634" y="1296268"/>
                  </a:lnTo>
                  <a:lnTo>
                    <a:pt x="2671341" y="1301853"/>
                  </a:lnTo>
                  <a:lnTo>
                    <a:pt x="2668255" y="1303041"/>
                  </a:lnTo>
                  <a:close/>
                </a:path>
                <a:path w="4149725" h="7351395">
                  <a:moveTo>
                    <a:pt x="2511682" y="255199"/>
                  </a:moveTo>
                  <a:lnTo>
                    <a:pt x="2507797" y="254731"/>
                  </a:lnTo>
                  <a:lnTo>
                    <a:pt x="2497594" y="251687"/>
                  </a:lnTo>
                  <a:lnTo>
                    <a:pt x="2491151" y="245648"/>
                  </a:lnTo>
                  <a:lnTo>
                    <a:pt x="2488436" y="236982"/>
                  </a:lnTo>
                  <a:lnTo>
                    <a:pt x="2489418" y="226055"/>
                  </a:lnTo>
                  <a:lnTo>
                    <a:pt x="2502611" y="212430"/>
                  </a:lnTo>
                  <a:lnTo>
                    <a:pt x="2512170" y="226980"/>
                  </a:lnTo>
                  <a:lnTo>
                    <a:pt x="2516622" y="234403"/>
                  </a:lnTo>
                  <a:lnTo>
                    <a:pt x="2520361" y="242116"/>
                  </a:lnTo>
                  <a:lnTo>
                    <a:pt x="2521302" y="244412"/>
                  </a:lnTo>
                  <a:lnTo>
                    <a:pt x="2511682" y="255199"/>
                  </a:lnTo>
                  <a:close/>
                </a:path>
                <a:path w="4149725" h="7351395">
                  <a:moveTo>
                    <a:pt x="2635332" y="1096898"/>
                  </a:moveTo>
                  <a:lnTo>
                    <a:pt x="2628486" y="1088653"/>
                  </a:lnTo>
                  <a:lnTo>
                    <a:pt x="2622853" y="1084443"/>
                  </a:lnTo>
                  <a:lnTo>
                    <a:pt x="2619703" y="1074230"/>
                  </a:lnTo>
                  <a:lnTo>
                    <a:pt x="2620613" y="1065307"/>
                  </a:lnTo>
                  <a:lnTo>
                    <a:pt x="2625727" y="1058085"/>
                  </a:lnTo>
                  <a:lnTo>
                    <a:pt x="2635194" y="1052976"/>
                  </a:lnTo>
                  <a:lnTo>
                    <a:pt x="2638887" y="1051692"/>
                  </a:lnTo>
                  <a:lnTo>
                    <a:pt x="2647935" y="1058391"/>
                  </a:lnTo>
                  <a:lnTo>
                    <a:pt x="2650645" y="1063515"/>
                  </a:lnTo>
                  <a:lnTo>
                    <a:pt x="2654084" y="1073764"/>
                  </a:lnTo>
                  <a:lnTo>
                    <a:pt x="2653136" y="1082860"/>
                  </a:lnTo>
                  <a:lnTo>
                    <a:pt x="2647946" y="1090323"/>
                  </a:lnTo>
                  <a:lnTo>
                    <a:pt x="2638661" y="1095671"/>
                  </a:lnTo>
                  <a:lnTo>
                    <a:pt x="2635332" y="1096898"/>
                  </a:lnTo>
                  <a:close/>
                </a:path>
                <a:path w="4149725" h="7351395">
                  <a:moveTo>
                    <a:pt x="2373419" y="182047"/>
                  </a:moveTo>
                  <a:lnTo>
                    <a:pt x="2356302" y="149528"/>
                  </a:lnTo>
                  <a:lnTo>
                    <a:pt x="2364166" y="144383"/>
                  </a:lnTo>
                  <a:lnTo>
                    <a:pt x="2372022" y="138908"/>
                  </a:lnTo>
                  <a:lnTo>
                    <a:pt x="2379876" y="134560"/>
                  </a:lnTo>
                  <a:lnTo>
                    <a:pt x="2387734" y="132793"/>
                  </a:lnTo>
                  <a:lnTo>
                    <a:pt x="2398186" y="135286"/>
                  </a:lnTo>
                  <a:lnTo>
                    <a:pt x="2404740" y="141753"/>
                  </a:lnTo>
                  <a:lnTo>
                    <a:pt x="2406654" y="150734"/>
                  </a:lnTo>
                  <a:lnTo>
                    <a:pt x="2403186" y="160769"/>
                  </a:lnTo>
                  <a:lnTo>
                    <a:pt x="2397416" y="167135"/>
                  </a:lnTo>
                  <a:lnTo>
                    <a:pt x="2389853" y="172376"/>
                  </a:lnTo>
                  <a:lnTo>
                    <a:pt x="2381515" y="177134"/>
                  </a:lnTo>
                  <a:lnTo>
                    <a:pt x="2373419" y="182047"/>
                  </a:lnTo>
                  <a:close/>
                </a:path>
                <a:path w="4149725" h="7351395">
                  <a:moveTo>
                    <a:pt x="2580213" y="1434651"/>
                  </a:moveTo>
                  <a:lnTo>
                    <a:pt x="2571678" y="1435207"/>
                  </a:lnTo>
                  <a:lnTo>
                    <a:pt x="2563512" y="1430937"/>
                  </a:lnTo>
                  <a:lnTo>
                    <a:pt x="2556343" y="1422402"/>
                  </a:lnTo>
                  <a:lnTo>
                    <a:pt x="2558099" y="1413055"/>
                  </a:lnTo>
                  <a:lnTo>
                    <a:pt x="2559647" y="1403324"/>
                  </a:lnTo>
                  <a:lnTo>
                    <a:pt x="2561999" y="1394951"/>
                  </a:lnTo>
                  <a:lnTo>
                    <a:pt x="2566166" y="1389674"/>
                  </a:lnTo>
                  <a:lnTo>
                    <a:pt x="2573112" y="1388294"/>
                  </a:lnTo>
                  <a:lnTo>
                    <a:pt x="2581766" y="1389841"/>
                  </a:lnTo>
                  <a:lnTo>
                    <a:pt x="2591172" y="1392676"/>
                  </a:lnTo>
                  <a:lnTo>
                    <a:pt x="2600380" y="1395158"/>
                  </a:lnTo>
                  <a:lnTo>
                    <a:pt x="2597983" y="1404060"/>
                  </a:lnTo>
                  <a:lnTo>
                    <a:pt x="2595791" y="1413148"/>
                  </a:lnTo>
                  <a:lnTo>
                    <a:pt x="2592920" y="1421629"/>
                  </a:lnTo>
                  <a:lnTo>
                    <a:pt x="2588490" y="1428707"/>
                  </a:lnTo>
                  <a:lnTo>
                    <a:pt x="2580213" y="1434651"/>
                  </a:lnTo>
                  <a:close/>
                </a:path>
                <a:path w="4149725" h="7351395">
                  <a:moveTo>
                    <a:pt x="2491235" y="800389"/>
                  </a:moveTo>
                  <a:lnTo>
                    <a:pt x="2457734" y="782997"/>
                  </a:lnTo>
                  <a:lnTo>
                    <a:pt x="2459662" y="774306"/>
                  </a:lnTo>
                  <a:lnTo>
                    <a:pt x="2462925" y="764915"/>
                  </a:lnTo>
                  <a:lnTo>
                    <a:pt x="2465828" y="755710"/>
                  </a:lnTo>
                  <a:lnTo>
                    <a:pt x="2500300" y="769436"/>
                  </a:lnTo>
                  <a:lnTo>
                    <a:pt x="2504818" y="779457"/>
                  </a:lnTo>
                  <a:lnTo>
                    <a:pt x="2504968" y="788594"/>
                  </a:lnTo>
                  <a:lnTo>
                    <a:pt x="2500518" y="795891"/>
                  </a:lnTo>
                  <a:lnTo>
                    <a:pt x="2491235" y="800389"/>
                  </a:lnTo>
                  <a:close/>
                </a:path>
                <a:path w="4149725" h="7351395">
                  <a:moveTo>
                    <a:pt x="2698557" y="1514105"/>
                  </a:moveTo>
                  <a:lnTo>
                    <a:pt x="2689947" y="1512469"/>
                  </a:lnTo>
                  <a:lnTo>
                    <a:pt x="2680445" y="1509497"/>
                  </a:lnTo>
                  <a:lnTo>
                    <a:pt x="2671194" y="1506890"/>
                  </a:lnTo>
                  <a:lnTo>
                    <a:pt x="2673323" y="1497775"/>
                  </a:lnTo>
                  <a:lnTo>
                    <a:pt x="2675244" y="1488476"/>
                  </a:lnTo>
                  <a:lnTo>
                    <a:pt x="2677884" y="1479794"/>
                  </a:lnTo>
                  <a:lnTo>
                    <a:pt x="2682169" y="1472531"/>
                  </a:lnTo>
                  <a:lnTo>
                    <a:pt x="2690797" y="1466255"/>
                  </a:lnTo>
                  <a:lnTo>
                    <a:pt x="2699866" y="1465535"/>
                  </a:lnTo>
                  <a:lnTo>
                    <a:pt x="2707809" y="1470064"/>
                  </a:lnTo>
                  <a:lnTo>
                    <a:pt x="2713058" y="1479530"/>
                  </a:lnTo>
                  <a:lnTo>
                    <a:pt x="2714045" y="1488284"/>
                  </a:lnTo>
                  <a:lnTo>
                    <a:pt x="2712882" y="1498087"/>
                  </a:lnTo>
                  <a:lnTo>
                    <a:pt x="2709825" y="1506905"/>
                  </a:lnTo>
                  <a:lnTo>
                    <a:pt x="2705128" y="1512707"/>
                  </a:lnTo>
                  <a:lnTo>
                    <a:pt x="2698557" y="1514105"/>
                  </a:lnTo>
                  <a:close/>
                </a:path>
                <a:path w="4149725" h="7351395">
                  <a:moveTo>
                    <a:pt x="2553930" y="1212917"/>
                  </a:moveTo>
                  <a:lnTo>
                    <a:pt x="2542750" y="1212439"/>
                  </a:lnTo>
                  <a:lnTo>
                    <a:pt x="2536967" y="1211234"/>
                  </a:lnTo>
                  <a:lnTo>
                    <a:pt x="2532446" y="1204074"/>
                  </a:lnTo>
                  <a:lnTo>
                    <a:pt x="2527354" y="1199613"/>
                  </a:lnTo>
                  <a:lnTo>
                    <a:pt x="2531225" y="1189097"/>
                  </a:lnTo>
                  <a:lnTo>
                    <a:pt x="2537531" y="1182050"/>
                  </a:lnTo>
                  <a:lnTo>
                    <a:pt x="2546206" y="1178763"/>
                  </a:lnTo>
                  <a:lnTo>
                    <a:pt x="2557184" y="1179526"/>
                  </a:lnTo>
                  <a:lnTo>
                    <a:pt x="2563038" y="1180927"/>
                  </a:lnTo>
                  <a:lnTo>
                    <a:pt x="2572336" y="1188166"/>
                  </a:lnTo>
                  <a:lnTo>
                    <a:pt x="2571964" y="1191869"/>
                  </a:lnTo>
                  <a:lnTo>
                    <a:pt x="2568984" y="1202359"/>
                  </a:lnTo>
                  <a:lnTo>
                    <a:pt x="2562824" y="1209466"/>
                  </a:lnTo>
                  <a:lnTo>
                    <a:pt x="2553930" y="1212917"/>
                  </a:lnTo>
                  <a:close/>
                </a:path>
                <a:path w="4149725" h="7351395">
                  <a:moveTo>
                    <a:pt x="2423236" y="389433"/>
                  </a:moveTo>
                  <a:lnTo>
                    <a:pt x="2415216" y="384692"/>
                  </a:lnTo>
                  <a:lnTo>
                    <a:pt x="2406725" y="380060"/>
                  </a:lnTo>
                  <a:lnTo>
                    <a:pt x="2399676" y="375115"/>
                  </a:lnTo>
                  <a:lnTo>
                    <a:pt x="2395984" y="369439"/>
                  </a:lnTo>
                  <a:lnTo>
                    <a:pt x="2395603" y="354236"/>
                  </a:lnTo>
                  <a:lnTo>
                    <a:pt x="2401281" y="342991"/>
                  </a:lnTo>
                  <a:lnTo>
                    <a:pt x="2412165" y="336800"/>
                  </a:lnTo>
                  <a:lnTo>
                    <a:pt x="2427401" y="336760"/>
                  </a:lnTo>
                  <a:lnTo>
                    <a:pt x="2433944" y="340517"/>
                  </a:lnTo>
                  <a:lnTo>
                    <a:pt x="2440134" y="347871"/>
                  </a:lnTo>
                  <a:lnTo>
                    <a:pt x="2444676" y="356695"/>
                  </a:lnTo>
                  <a:lnTo>
                    <a:pt x="2446270" y="364862"/>
                  </a:lnTo>
                  <a:lnTo>
                    <a:pt x="2443660" y="371144"/>
                  </a:lnTo>
                  <a:lnTo>
                    <a:pt x="2437694" y="377277"/>
                  </a:lnTo>
                  <a:lnTo>
                    <a:pt x="2430257" y="383345"/>
                  </a:lnTo>
                  <a:lnTo>
                    <a:pt x="2423236" y="389433"/>
                  </a:lnTo>
                  <a:close/>
                </a:path>
                <a:path w="4149725" h="7351395">
                  <a:moveTo>
                    <a:pt x="2650692" y="1848400"/>
                  </a:moveTo>
                  <a:lnTo>
                    <a:pt x="2636540" y="1846122"/>
                  </a:lnTo>
                  <a:lnTo>
                    <a:pt x="2625863" y="1838954"/>
                  </a:lnTo>
                  <a:lnTo>
                    <a:pt x="2619740" y="1827740"/>
                  </a:lnTo>
                  <a:lnTo>
                    <a:pt x="2619252" y="1813324"/>
                  </a:lnTo>
                  <a:lnTo>
                    <a:pt x="2622721" y="1807377"/>
                  </a:lnTo>
                  <a:lnTo>
                    <a:pt x="2629640" y="1802023"/>
                  </a:lnTo>
                  <a:lnTo>
                    <a:pt x="2638029" y="1796936"/>
                  </a:lnTo>
                  <a:lnTo>
                    <a:pt x="2645912" y="1791787"/>
                  </a:lnTo>
                  <a:lnTo>
                    <a:pt x="2660339" y="1795415"/>
                  </a:lnTo>
                  <a:lnTo>
                    <a:pt x="2671162" y="1802461"/>
                  </a:lnTo>
                  <a:lnTo>
                    <a:pt x="2677226" y="1813043"/>
                  </a:lnTo>
                  <a:lnTo>
                    <a:pt x="2677376" y="1827274"/>
                  </a:lnTo>
                  <a:lnTo>
                    <a:pt x="2673797" y="1834268"/>
                  </a:lnTo>
                  <a:lnTo>
                    <a:pt x="2666930" y="1841048"/>
                  </a:lnTo>
                  <a:lnTo>
                    <a:pt x="2658615" y="1846222"/>
                  </a:lnTo>
                  <a:lnTo>
                    <a:pt x="2650692" y="1848400"/>
                  </a:lnTo>
                  <a:close/>
                </a:path>
                <a:path w="4149725" h="7351395">
                  <a:moveTo>
                    <a:pt x="2689219" y="2054078"/>
                  </a:moveTo>
                  <a:lnTo>
                    <a:pt x="2679799" y="2052093"/>
                  </a:lnTo>
                  <a:lnTo>
                    <a:pt x="2670015" y="2050320"/>
                  </a:lnTo>
                  <a:lnTo>
                    <a:pt x="2661552" y="2047749"/>
                  </a:lnTo>
                  <a:lnTo>
                    <a:pt x="2656091" y="2043372"/>
                  </a:lnTo>
                  <a:lnTo>
                    <a:pt x="2654651" y="2036415"/>
                  </a:lnTo>
                  <a:lnTo>
                    <a:pt x="2656181" y="2027671"/>
                  </a:lnTo>
                  <a:lnTo>
                    <a:pt x="2659026" y="2018147"/>
                  </a:lnTo>
                  <a:lnTo>
                    <a:pt x="2661530" y="2008846"/>
                  </a:lnTo>
                  <a:lnTo>
                    <a:pt x="2670507" y="2011520"/>
                  </a:lnTo>
                  <a:lnTo>
                    <a:pt x="2679651" y="2013992"/>
                  </a:lnTo>
                  <a:lnTo>
                    <a:pt x="2688235" y="2017103"/>
                  </a:lnTo>
                  <a:lnTo>
                    <a:pt x="2695532" y="2021694"/>
                  </a:lnTo>
                  <a:lnTo>
                    <a:pt x="2701818" y="2030098"/>
                  </a:lnTo>
                  <a:lnTo>
                    <a:pt x="2702508" y="2038688"/>
                  </a:lnTo>
                  <a:lnTo>
                    <a:pt x="2698132" y="2046878"/>
                  </a:lnTo>
                  <a:lnTo>
                    <a:pt x="2689219" y="2054078"/>
                  </a:lnTo>
                  <a:close/>
                </a:path>
                <a:path w="4149725" h="7351395">
                  <a:moveTo>
                    <a:pt x="2453962" y="595339"/>
                  </a:moveTo>
                  <a:lnTo>
                    <a:pt x="2440114" y="593663"/>
                  </a:lnTo>
                  <a:lnTo>
                    <a:pt x="2435035" y="589406"/>
                  </a:lnTo>
                  <a:lnTo>
                    <a:pt x="2431093" y="582016"/>
                  </a:lnTo>
                  <a:lnTo>
                    <a:pt x="2427646" y="573283"/>
                  </a:lnTo>
                  <a:lnTo>
                    <a:pt x="2424056" y="564995"/>
                  </a:lnTo>
                  <a:lnTo>
                    <a:pt x="2430478" y="552475"/>
                  </a:lnTo>
                  <a:lnTo>
                    <a:pt x="2439202" y="543484"/>
                  </a:lnTo>
                  <a:lnTo>
                    <a:pt x="2450257" y="539253"/>
                  </a:lnTo>
                  <a:lnTo>
                    <a:pt x="2463674" y="541011"/>
                  </a:lnTo>
                  <a:lnTo>
                    <a:pt x="2469521" y="545371"/>
                  </a:lnTo>
                  <a:lnTo>
                    <a:pt x="2474720" y="552920"/>
                  </a:lnTo>
                  <a:lnTo>
                    <a:pt x="2478120" y="561489"/>
                  </a:lnTo>
                  <a:lnTo>
                    <a:pt x="2478575" y="568908"/>
                  </a:lnTo>
                  <a:lnTo>
                    <a:pt x="2473650" y="581325"/>
                  </a:lnTo>
                  <a:lnTo>
                    <a:pt x="2465293" y="590680"/>
                  </a:lnTo>
                  <a:lnTo>
                    <a:pt x="2453962" y="595339"/>
                  </a:lnTo>
                  <a:close/>
                </a:path>
                <a:path w="4149725" h="7351395">
                  <a:moveTo>
                    <a:pt x="2616511" y="1642668"/>
                  </a:moveTo>
                  <a:lnTo>
                    <a:pt x="2609126" y="1643157"/>
                  </a:lnTo>
                  <a:lnTo>
                    <a:pt x="2603265" y="1639395"/>
                  </a:lnTo>
                  <a:lnTo>
                    <a:pt x="2598192" y="1632489"/>
                  </a:lnTo>
                  <a:lnTo>
                    <a:pt x="2593461" y="1624193"/>
                  </a:lnTo>
                  <a:lnTo>
                    <a:pt x="2588624" y="1616263"/>
                  </a:lnTo>
                  <a:lnTo>
                    <a:pt x="2594092" y="1609429"/>
                  </a:lnTo>
                  <a:lnTo>
                    <a:pt x="2599544" y="1602120"/>
                  </a:lnTo>
                  <a:lnTo>
                    <a:pt x="2605044" y="1596255"/>
                  </a:lnTo>
                  <a:lnTo>
                    <a:pt x="2610657" y="1593755"/>
                  </a:lnTo>
                  <a:lnTo>
                    <a:pt x="2624400" y="1595686"/>
                  </a:lnTo>
                  <a:lnTo>
                    <a:pt x="2634483" y="1602188"/>
                  </a:lnTo>
                  <a:lnTo>
                    <a:pt x="2639349" y="1612824"/>
                  </a:lnTo>
                  <a:lnTo>
                    <a:pt x="2637443" y="1627159"/>
                  </a:lnTo>
                  <a:lnTo>
                    <a:pt x="2632875" y="1633426"/>
                  </a:lnTo>
                  <a:lnTo>
                    <a:pt x="2625163" y="1639010"/>
                  </a:lnTo>
                  <a:lnTo>
                    <a:pt x="2616511" y="1642668"/>
                  </a:lnTo>
                  <a:close/>
                </a:path>
                <a:path w="4149725" h="7351395">
                  <a:moveTo>
                    <a:pt x="3375476" y="5143218"/>
                  </a:moveTo>
                  <a:lnTo>
                    <a:pt x="3367717" y="5143726"/>
                  </a:lnTo>
                  <a:lnTo>
                    <a:pt x="3362181" y="5140247"/>
                  </a:lnTo>
                  <a:lnTo>
                    <a:pt x="3357316" y="5133414"/>
                  </a:lnTo>
                  <a:lnTo>
                    <a:pt x="3352748" y="5125113"/>
                  </a:lnTo>
                  <a:lnTo>
                    <a:pt x="3348106" y="5117231"/>
                  </a:lnTo>
                  <a:lnTo>
                    <a:pt x="3353887" y="5110379"/>
                  </a:lnTo>
                  <a:lnTo>
                    <a:pt x="3359653" y="5103057"/>
                  </a:lnTo>
                  <a:lnTo>
                    <a:pt x="3365453" y="5097188"/>
                  </a:lnTo>
                  <a:lnTo>
                    <a:pt x="3371337" y="5094700"/>
                  </a:lnTo>
                  <a:lnTo>
                    <a:pt x="3384919" y="5096820"/>
                  </a:lnTo>
                  <a:lnTo>
                    <a:pt x="3394634" y="5103558"/>
                  </a:lnTo>
                  <a:lnTo>
                    <a:pt x="3399054" y="5114272"/>
                  </a:lnTo>
                  <a:lnTo>
                    <a:pt x="3396748" y="5128320"/>
                  </a:lnTo>
                  <a:lnTo>
                    <a:pt x="3392065" y="5134472"/>
                  </a:lnTo>
                  <a:lnTo>
                    <a:pt x="3384284" y="5139786"/>
                  </a:lnTo>
                  <a:lnTo>
                    <a:pt x="3375476" y="5143218"/>
                  </a:lnTo>
                  <a:close/>
                </a:path>
                <a:path w="4149725" h="7351395">
                  <a:moveTo>
                    <a:pt x="3567392" y="6399861"/>
                  </a:moveTo>
                  <a:lnTo>
                    <a:pt x="3559817" y="6400575"/>
                  </a:lnTo>
                  <a:lnTo>
                    <a:pt x="3554079" y="6396630"/>
                  </a:lnTo>
                  <a:lnTo>
                    <a:pt x="3549177" y="6388981"/>
                  </a:lnTo>
                  <a:lnTo>
                    <a:pt x="3544650" y="6379704"/>
                  </a:lnTo>
                  <a:lnTo>
                    <a:pt x="3540034" y="6370877"/>
                  </a:lnTo>
                  <a:lnTo>
                    <a:pt x="3544808" y="6360279"/>
                  </a:lnTo>
                  <a:lnTo>
                    <a:pt x="3551740" y="6353586"/>
                  </a:lnTo>
                  <a:lnTo>
                    <a:pt x="3560368" y="6351559"/>
                  </a:lnTo>
                  <a:lnTo>
                    <a:pt x="3570227" y="6354957"/>
                  </a:lnTo>
                  <a:lnTo>
                    <a:pt x="3576949" y="6360801"/>
                  </a:lnTo>
                  <a:lnTo>
                    <a:pt x="3582547" y="6368447"/>
                  </a:lnTo>
                  <a:lnTo>
                    <a:pt x="3587662" y="6376876"/>
                  </a:lnTo>
                  <a:lnTo>
                    <a:pt x="3592933" y="6385067"/>
                  </a:lnTo>
                  <a:lnTo>
                    <a:pt x="3584377" y="6390222"/>
                  </a:lnTo>
                  <a:lnTo>
                    <a:pt x="3575721" y="6395782"/>
                  </a:lnTo>
                  <a:lnTo>
                    <a:pt x="3567392" y="6399861"/>
                  </a:lnTo>
                  <a:close/>
                </a:path>
                <a:path w="4149725" h="7351395">
                  <a:moveTo>
                    <a:pt x="3345432" y="4938678"/>
                  </a:moveTo>
                  <a:lnTo>
                    <a:pt x="3337392" y="4939618"/>
                  </a:lnTo>
                  <a:lnTo>
                    <a:pt x="3331660" y="4936571"/>
                  </a:lnTo>
                  <a:lnTo>
                    <a:pt x="3326347" y="4930153"/>
                  </a:lnTo>
                  <a:lnTo>
                    <a:pt x="3321220" y="4922254"/>
                  </a:lnTo>
                  <a:lnTo>
                    <a:pt x="3316049" y="4914762"/>
                  </a:lnTo>
                  <a:lnTo>
                    <a:pt x="3321351" y="4907434"/>
                  </a:lnTo>
                  <a:lnTo>
                    <a:pt x="3326601" y="4899625"/>
                  </a:lnTo>
                  <a:lnTo>
                    <a:pt x="3331989" y="4893286"/>
                  </a:lnTo>
                  <a:lnTo>
                    <a:pt x="3337703" y="4890366"/>
                  </a:lnTo>
                  <a:lnTo>
                    <a:pt x="3351878" y="4891637"/>
                  </a:lnTo>
                  <a:lnTo>
                    <a:pt x="3362236" y="4897984"/>
                  </a:lnTo>
                  <a:lnTo>
                    <a:pt x="3367457" y="4908733"/>
                  </a:lnTo>
                  <a:lnTo>
                    <a:pt x="3366224" y="4923208"/>
                  </a:lnTo>
                  <a:lnTo>
                    <a:pt x="3361965" y="4929380"/>
                  </a:lnTo>
                  <a:lnTo>
                    <a:pt x="3354329" y="4934900"/>
                  </a:lnTo>
                  <a:lnTo>
                    <a:pt x="3345432" y="4938678"/>
                  </a:lnTo>
                  <a:close/>
                </a:path>
                <a:path w="4149725" h="7351395">
                  <a:moveTo>
                    <a:pt x="3536897" y="6190428"/>
                  </a:moveTo>
                  <a:lnTo>
                    <a:pt x="3529771" y="6189797"/>
                  </a:lnTo>
                  <a:lnTo>
                    <a:pt x="3524208" y="6185192"/>
                  </a:lnTo>
                  <a:lnTo>
                    <a:pt x="3519812" y="6177853"/>
                  </a:lnTo>
                  <a:lnTo>
                    <a:pt x="3515934" y="6169306"/>
                  </a:lnTo>
                  <a:lnTo>
                    <a:pt x="3511924" y="6161079"/>
                  </a:lnTo>
                  <a:lnTo>
                    <a:pt x="3518744" y="6154896"/>
                  </a:lnTo>
                  <a:lnTo>
                    <a:pt x="3525615" y="6148224"/>
                  </a:lnTo>
                  <a:lnTo>
                    <a:pt x="3532324" y="6143038"/>
                  </a:lnTo>
                  <a:lnTo>
                    <a:pt x="3538654" y="6141312"/>
                  </a:lnTo>
                  <a:lnTo>
                    <a:pt x="3551953" y="6145269"/>
                  </a:lnTo>
                  <a:lnTo>
                    <a:pt x="3560734" y="6153333"/>
                  </a:lnTo>
                  <a:lnTo>
                    <a:pt x="3563655" y="6164700"/>
                  </a:lnTo>
                  <a:lnTo>
                    <a:pt x="3559374" y="6178567"/>
                  </a:lnTo>
                  <a:lnTo>
                    <a:pt x="3554003" y="6183928"/>
                  </a:lnTo>
                  <a:lnTo>
                    <a:pt x="3545743" y="6188177"/>
                  </a:lnTo>
                  <a:lnTo>
                    <a:pt x="3536897" y="6190428"/>
                  </a:lnTo>
                  <a:close/>
                </a:path>
                <a:path w="4149725" h="7351395">
                  <a:moveTo>
                    <a:pt x="3311307" y="4734696"/>
                  </a:moveTo>
                  <a:lnTo>
                    <a:pt x="3303773" y="4735116"/>
                  </a:lnTo>
                  <a:lnTo>
                    <a:pt x="3297938" y="4731316"/>
                  </a:lnTo>
                  <a:lnTo>
                    <a:pt x="3292887" y="4724322"/>
                  </a:lnTo>
                  <a:lnTo>
                    <a:pt x="3288181" y="4715914"/>
                  </a:lnTo>
                  <a:lnTo>
                    <a:pt x="3283382" y="4707874"/>
                  </a:lnTo>
                  <a:lnTo>
                    <a:pt x="3289187" y="4701012"/>
                  </a:lnTo>
                  <a:lnTo>
                    <a:pt x="3294972" y="4693672"/>
                  </a:lnTo>
                  <a:lnTo>
                    <a:pt x="3300798" y="4687785"/>
                  </a:lnTo>
                  <a:lnTo>
                    <a:pt x="3306728" y="4685284"/>
                  </a:lnTo>
                  <a:lnTo>
                    <a:pt x="3320582" y="4687381"/>
                  </a:lnTo>
                  <a:lnTo>
                    <a:pt x="3330495" y="4694166"/>
                  </a:lnTo>
                  <a:lnTo>
                    <a:pt x="3335019" y="4705027"/>
                  </a:lnTo>
                  <a:lnTo>
                    <a:pt x="3332707" y="4719353"/>
                  </a:lnTo>
                  <a:lnTo>
                    <a:pt x="3327956" y="4725626"/>
                  </a:lnTo>
                  <a:lnTo>
                    <a:pt x="3320095" y="4731137"/>
                  </a:lnTo>
                  <a:lnTo>
                    <a:pt x="3311307" y="4734696"/>
                  </a:lnTo>
                  <a:close/>
                </a:path>
                <a:path w="4149725" h="7351395">
                  <a:moveTo>
                    <a:pt x="2739823" y="1718779"/>
                  </a:moveTo>
                  <a:lnTo>
                    <a:pt x="2703605" y="1710297"/>
                  </a:lnTo>
                  <a:lnTo>
                    <a:pt x="2705974" y="1700970"/>
                  </a:lnTo>
                  <a:lnTo>
                    <a:pt x="2708128" y="1691462"/>
                  </a:lnTo>
                  <a:lnTo>
                    <a:pt x="2711012" y="1682641"/>
                  </a:lnTo>
                  <a:lnTo>
                    <a:pt x="2715568" y="1675370"/>
                  </a:lnTo>
                  <a:lnTo>
                    <a:pt x="2724217" y="1669721"/>
                  </a:lnTo>
                  <a:lnTo>
                    <a:pt x="2733434" y="1669450"/>
                  </a:lnTo>
                  <a:lnTo>
                    <a:pt x="2741549" y="1674182"/>
                  </a:lnTo>
                  <a:lnTo>
                    <a:pt x="2746890" y="1683543"/>
                  </a:lnTo>
                  <a:lnTo>
                    <a:pt x="2747438" y="1691672"/>
                  </a:lnTo>
                  <a:lnTo>
                    <a:pt x="2745510" y="1700528"/>
                  </a:lnTo>
                  <a:lnTo>
                    <a:pt x="2742504" y="1709700"/>
                  </a:lnTo>
                  <a:lnTo>
                    <a:pt x="2739823" y="1718779"/>
                  </a:lnTo>
                  <a:close/>
                </a:path>
                <a:path w="4149725" h="7351395">
                  <a:moveTo>
                    <a:pt x="3473492" y="5780569"/>
                  </a:moveTo>
                  <a:lnTo>
                    <a:pt x="3466356" y="5780069"/>
                  </a:lnTo>
                  <a:lnTo>
                    <a:pt x="3460534" y="5775593"/>
                  </a:lnTo>
                  <a:lnTo>
                    <a:pt x="3455798" y="5768431"/>
                  </a:lnTo>
                  <a:lnTo>
                    <a:pt x="3451543" y="5760075"/>
                  </a:lnTo>
                  <a:lnTo>
                    <a:pt x="3447163" y="5752017"/>
                  </a:lnTo>
                  <a:lnTo>
                    <a:pt x="3453890" y="5746001"/>
                  </a:lnTo>
                  <a:lnTo>
                    <a:pt x="3460639" y="5739538"/>
                  </a:lnTo>
                  <a:lnTo>
                    <a:pt x="3467297" y="5734472"/>
                  </a:lnTo>
                  <a:lnTo>
                    <a:pt x="3473749" y="5732646"/>
                  </a:lnTo>
                  <a:lnTo>
                    <a:pt x="3487123" y="5735948"/>
                  </a:lnTo>
                  <a:lnTo>
                    <a:pt x="3496169" y="5743474"/>
                  </a:lnTo>
                  <a:lnTo>
                    <a:pt x="3499469" y="5754535"/>
                  </a:lnTo>
                  <a:lnTo>
                    <a:pt x="3495606" y="5768439"/>
                  </a:lnTo>
                  <a:lnTo>
                    <a:pt x="3490423" y="5773852"/>
                  </a:lnTo>
                  <a:lnTo>
                    <a:pt x="3482283" y="5778196"/>
                  </a:lnTo>
                  <a:lnTo>
                    <a:pt x="3473492" y="5780569"/>
                  </a:lnTo>
                  <a:close/>
                </a:path>
                <a:path w="4149725" h="7351395">
                  <a:moveTo>
                    <a:pt x="3431224" y="5555096"/>
                  </a:moveTo>
                  <a:lnTo>
                    <a:pt x="3424634" y="5546894"/>
                  </a:lnTo>
                  <a:lnTo>
                    <a:pt x="3419914" y="5542955"/>
                  </a:lnTo>
                  <a:lnTo>
                    <a:pt x="3433557" y="5533359"/>
                  </a:lnTo>
                  <a:lnTo>
                    <a:pt x="3440531" y="5528898"/>
                  </a:lnTo>
                  <a:lnTo>
                    <a:pt x="3447823" y="5525157"/>
                  </a:lnTo>
                  <a:lnTo>
                    <a:pt x="3450350" y="5524097"/>
                  </a:lnTo>
                  <a:lnTo>
                    <a:pt x="3456894" y="5532265"/>
                  </a:lnTo>
                  <a:lnTo>
                    <a:pt x="3461567" y="5536170"/>
                  </a:lnTo>
                  <a:lnTo>
                    <a:pt x="3447925" y="5545771"/>
                  </a:lnTo>
                  <a:lnTo>
                    <a:pt x="3440953" y="5550244"/>
                  </a:lnTo>
                  <a:lnTo>
                    <a:pt x="3433664" y="5554009"/>
                  </a:lnTo>
                  <a:lnTo>
                    <a:pt x="3431224" y="5555096"/>
                  </a:lnTo>
                  <a:close/>
                </a:path>
                <a:path w="4149725" h="7351395">
                  <a:moveTo>
                    <a:pt x="3255078" y="4298519"/>
                  </a:moveTo>
                  <a:lnTo>
                    <a:pt x="3225031" y="4290021"/>
                  </a:lnTo>
                  <a:lnTo>
                    <a:pt x="3228086" y="4285192"/>
                  </a:lnTo>
                  <a:lnTo>
                    <a:pt x="3231510" y="4276123"/>
                  </a:lnTo>
                  <a:lnTo>
                    <a:pt x="3234032" y="4276350"/>
                  </a:lnTo>
                  <a:lnTo>
                    <a:pt x="3241647" y="4277549"/>
                  </a:lnTo>
                  <a:lnTo>
                    <a:pt x="3249187" y="4279455"/>
                  </a:lnTo>
                  <a:lnTo>
                    <a:pt x="3264182" y="4283920"/>
                  </a:lnTo>
                  <a:lnTo>
                    <a:pt x="3261127" y="4288748"/>
                  </a:lnTo>
                  <a:lnTo>
                    <a:pt x="3255078" y="4298519"/>
                  </a:lnTo>
                  <a:close/>
                </a:path>
                <a:path w="4149725" h="7351395">
                  <a:moveTo>
                    <a:pt x="3205395" y="4095394"/>
                  </a:moveTo>
                  <a:lnTo>
                    <a:pt x="3197994" y="4096041"/>
                  </a:lnTo>
                  <a:lnTo>
                    <a:pt x="3191925" y="4091815"/>
                  </a:lnTo>
                  <a:lnTo>
                    <a:pt x="3186790" y="4084018"/>
                  </a:lnTo>
                  <a:lnTo>
                    <a:pt x="3182070" y="4074649"/>
                  </a:lnTo>
                  <a:lnTo>
                    <a:pt x="3177242" y="4065708"/>
                  </a:lnTo>
                  <a:lnTo>
                    <a:pt x="3181417" y="4054442"/>
                  </a:lnTo>
                  <a:lnTo>
                    <a:pt x="3188071" y="4047613"/>
                  </a:lnTo>
                  <a:lnTo>
                    <a:pt x="3196789" y="4045873"/>
                  </a:lnTo>
                  <a:lnTo>
                    <a:pt x="3207158" y="4049873"/>
                  </a:lnTo>
                  <a:lnTo>
                    <a:pt x="3214119" y="4055929"/>
                  </a:lnTo>
                  <a:lnTo>
                    <a:pt x="3220047" y="4063595"/>
                  </a:lnTo>
                  <a:lnTo>
                    <a:pt x="3225533" y="4071959"/>
                  </a:lnTo>
                  <a:lnTo>
                    <a:pt x="3231169" y="4080109"/>
                  </a:lnTo>
                  <a:lnTo>
                    <a:pt x="3222519" y="4085426"/>
                  </a:lnTo>
                  <a:lnTo>
                    <a:pt x="3213749" y="4091188"/>
                  </a:lnTo>
                  <a:lnTo>
                    <a:pt x="3205395" y="4095394"/>
                  </a:lnTo>
                  <a:close/>
                </a:path>
                <a:path w="4149725" h="7351395">
                  <a:moveTo>
                    <a:pt x="3422116" y="5348364"/>
                  </a:moveTo>
                  <a:lnTo>
                    <a:pt x="3419313" y="5347933"/>
                  </a:lnTo>
                  <a:lnTo>
                    <a:pt x="3411340" y="5346215"/>
                  </a:lnTo>
                  <a:lnTo>
                    <a:pt x="3403476" y="5343714"/>
                  </a:lnTo>
                  <a:lnTo>
                    <a:pt x="3387840" y="5338003"/>
                  </a:lnTo>
                  <a:lnTo>
                    <a:pt x="3395028" y="5328095"/>
                  </a:lnTo>
                  <a:lnTo>
                    <a:pt x="3398683" y="5323131"/>
                  </a:lnTo>
                  <a:lnTo>
                    <a:pt x="3429959" y="5333921"/>
                  </a:lnTo>
                  <a:lnTo>
                    <a:pt x="3426386" y="5338872"/>
                  </a:lnTo>
                  <a:lnTo>
                    <a:pt x="3422116" y="5348364"/>
                  </a:lnTo>
                  <a:close/>
                </a:path>
                <a:path w="4149725" h="7351395">
                  <a:moveTo>
                    <a:pt x="3432045" y="6857488"/>
                  </a:moveTo>
                  <a:lnTo>
                    <a:pt x="3424595" y="6853354"/>
                  </a:lnTo>
                  <a:lnTo>
                    <a:pt x="3416690" y="6849315"/>
                  </a:lnTo>
                  <a:lnTo>
                    <a:pt x="3410164" y="6844997"/>
                  </a:lnTo>
                  <a:lnTo>
                    <a:pt x="3406848" y="6840028"/>
                  </a:lnTo>
                  <a:lnTo>
                    <a:pt x="3406908" y="6825577"/>
                  </a:lnTo>
                  <a:lnTo>
                    <a:pt x="3412833" y="6815186"/>
                  </a:lnTo>
                  <a:lnTo>
                    <a:pt x="3423417" y="6809338"/>
                  </a:lnTo>
                  <a:lnTo>
                    <a:pt x="3437453" y="6808512"/>
                  </a:lnTo>
                  <a:lnTo>
                    <a:pt x="3443325" y="6811666"/>
                  </a:lnTo>
                  <a:lnTo>
                    <a:pt x="3449218" y="6818331"/>
                  </a:lnTo>
                  <a:lnTo>
                    <a:pt x="3453511" y="6826186"/>
                  </a:lnTo>
                  <a:lnTo>
                    <a:pt x="3454582" y="6832912"/>
                  </a:lnTo>
                  <a:lnTo>
                    <a:pt x="3451408" y="6839528"/>
                  </a:lnTo>
                  <a:lnTo>
                    <a:pt x="3445636" y="6845643"/>
                  </a:lnTo>
                  <a:lnTo>
                    <a:pt x="3438702" y="6851537"/>
                  </a:lnTo>
                  <a:lnTo>
                    <a:pt x="3432045" y="6857488"/>
                  </a:lnTo>
                  <a:close/>
                </a:path>
                <a:path w="4149725" h="7351395">
                  <a:moveTo>
                    <a:pt x="2835435" y="2350627"/>
                  </a:moveTo>
                  <a:lnTo>
                    <a:pt x="2831090" y="2343501"/>
                  </a:lnTo>
                  <a:lnTo>
                    <a:pt x="2826709" y="2336372"/>
                  </a:lnTo>
                  <a:lnTo>
                    <a:pt x="2822673" y="2329112"/>
                  </a:lnTo>
                  <a:lnTo>
                    <a:pt x="2819361" y="2321590"/>
                  </a:lnTo>
                  <a:lnTo>
                    <a:pt x="2818423" y="2319045"/>
                  </a:lnTo>
                  <a:lnTo>
                    <a:pt x="2827007" y="2313018"/>
                  </a:lnTo>
                  <a:lnTo>
                    <a:pt x="2831208" y="2308631"/>
                  </a:lnTo>
                  <a:lnTo>
                    <a:pt x="2839918" y="2323014"/>
                  </a:lnTo>
                  <a:lnTo>
                    <a:pt x="2843948" y="2330337"/>
                  </a:lnTo>
                  <a:lnTo>
                    <a:pt x="2847280" y="2337918"/>
                  </a:lnTo>
                  <a:lnTo>
                    <a:pt x="2848199" y="2340342"/>
                  </a:lnTo>
                  <a:lnTo>
                    <a:pt x="2839643" y="2346281"/>
                  </a:lnTo>
                  <a:lnTo>
                    <a:pt x="2835435" y="2350627"/>
                  </a:lnTo>
                  <a:close/>
                </a:path>
                <a:path w="4149725" h="7351395">
                  <a:moveTo>
                    <a:pt x="2799514" y="2146238"/>
                  </a:moveTo>
                  <a:lnTo>
                    <a:pt x="2785698" y="2144145"/>
                  </a:lnTo>
                  <a:lnTo>
                    <a:pt x="2775315" y="2137413"/>
                  </a:lnTo>
                  <a:lnTo>
                    <a:pt x="2769492" y="2126720"/>
                  </a:lnTo>
                  <a:lnTo>
                    <a:pt x="2769357" y="2112742"/>
                  </a:lnTo>
                  <a:lnTo>
                    <a:pt x="2773142" y="2107153"/>
                  </a:lnTo>
                  <a:lnTo>
                    <a:pt x="2780758" y="2101992"/>
                  </a:lnTo>
                  <a:lnTo>
                    <a:pt x="2789827" y="2098412"/>
                  </a:lnTo>
                  <a:lnTo>
                    <a:pt x="2797969" y="2097567"/>
                  </a:lnTo>
                  <a:lnTo>
                    <a:pt x="2803446" y="2100603"/>
                  </a:lnTo>
                  <a:lnTo>
                    <a:pt x="2808458" y="2106887"/>
                  </a:lnTo>
                  <a:lnTo>
                    <a:pt x="2813205" y="2114502"/>
                  </a:lnTo>
                  <a:lnTo>
                    <a:pt x="2817887" y="2121529"/>
                  </a:lnTo>
                  <a:lnTo>
                    <a:pt x="2813287" y="2129074"/>
                  </a:lnTo>
                  <a:lnTo>
                    <a:pt x="2808740" y="2137108"/>
                  </a:lnTo>
                  <a:lnTo>
                    <a:pt x="2804174" y="2143530"/>
                  </a:lnTo>
                  <a:lnTo>
                    <a:pt x="2799514" y="2146238"/>
                  </a:lnTo>
                  <a:close/>
                </a:path>
                <a:path w="4149725" h="7351395">
                  <a:moveTo>
                    <a:pt x="3522356" y="6727476"/>
                  </a:moveTo>
                  <a:lnTo>
                    <a:pt x="3505181" y="6698817"/>
                  </a:lnTo>
                  <a:lnTo>
                    <a:pt x="3509323" y="6694316"/>
                  </a:lnTo>
                  <a:lnTo>
                    <a:pt x="3517518" y="6685285"/>
                  </a:lnTo>
                  <a:lnTo>
                    <a:pt x="3521984" y="6692387"/>
                  </a:lnTo>
                  <a:lnTo>
                    <a:pt x="3526485" y="6699487"/>
                  </a:lnTo>
                  <a:lnTo>
                    <a:pt x="3530642" y="6706727"/>
                  </a:lnTo>
                  <a:lnTo>
                    <a:pt x="3534078" y="6714247"/>
                  </a:lnTo>
                  <a:lnTo>
                    <a:pt x="3535056" y="6716784"/>
                  </a:lnTo>
                  <a:lnTo>
                    <a:pt x="3526532" y="6722927"/>
                  </a:lnTo>
                  <a:lnTo>
                    <a:pt x="3522356" y="6727476"/>
                  </a:lnTo>
                  <a:close/>
                </a:path>
                <a:path w="4149725" h="7351395">
                  <a:moveTo>
                    <a:pt x="3279383" y="4529746"/>
                  </a:moveTo>
                  <a:lnTo>
                    <a:pt x="3271987" y="4524007"/>
                  </a:lnTo>
                  <a:lnTo>
                    <a:pt x="3264094" y="4518291"/>
                  </a:lnTo>
                  <a:lnTo>
                    <a:pt x="3257733" y="4512490"/>
                  </a:lnTo>
                  <a:lnTo>
                    <a:pt x="3254935" y="4506495"/>
                  </a:lnTo>
                  <a:lnTo>
                    <a:pt x="3256913" y="4492416"/>
                  </a:lnTo>
                  <a:lnTo>
                    <a:pt x="3263995" y="4482672"/>
                  </a:lnTo>
                  <a:lnTo>
                    <a:pt x="3275370" y="4477761"/>
                  </a:lnTo>
                  <a:lnTo>
                    <a:pt x="3290227" y="4478179"/>
                  </a:lnTo>
                  <a:lnTo>
                    <a:pt x="3300369" y="4482189"/>
                  </a:lnTo>
                  <a:lnTo>
                    <a:pt x="3306877" y="4489037"/>
                  </a:lnTo>
                  <a:lnTo>
                    <a:pt x="3309089" y="4497911"/>
                  </a:lnTo>
                  <a:lnTo>
                    <a:pt x="3306341" y="4507997"/>
                  </a:lnTo>
                  <a:lnTo>
                    <a:pt x="3301364" y="4514358"/>
                  </a:lnTo>
                  <a:lnTo>
                    <a:pt x="3294504" y="4519733"/>
                  </a:lnTo>
                  <a:lnTo>
                    <a:pt x="3286823" y="4524677"/>
                  </a:lnTo>
                  <a:lnTo>
                    <a:pt x="3279383" y="4529746"/>
                  </a:lnTo>
                  <a:close/>
                </a:path>
                <a:path w="4149725" h="7351395">
                  <a:moveTo>
                    <a:pt x="3506365" y="5986219"/>
                  </a:moveTo>
                  <a:lnTo>
                    <a:pt x="3500029" y="5983584"/>
                  </a:lnTo>
                  <a:lnTo>
                    <a:pt x="3493677" y="5977379"/>
                  </a:lnTo>
                  <a:lnTo>
                    <a:pt x="3487055" y="5969353"/>
                  </a:lnTo>
                  <a:lnTo>
                    <a:pt x="3479909" y="5961253"/>
                  </a:lnTo>
                  <a:lnTo>
                    <a:pt x="3485054" y="5953939"/>
                  </a:lnTo>
                  <a:lnTo>
                    <a:pt x="3490179" y="5946099"/>
                  </a:lnTo>
                  <a:lnTo>
                    <a:pt x="3495614" y="5939546"/>
                  </a:lnTo>
                  <a:lnTo>
                    <a:pt x="3501691" y="5936092"/>
                  </a:lnTo>
                  <a:lnTo>
                    <a:pt x="3516836" y="5935812"/>
                  </a:lnTo>
                  <a:lnTo>
                    <a:pt x="3528391" y="5941217"/>
                  </a:lnTo>
                  <a:lnTo>
                    <a:pt x="3534897" y="5951879"/>
                  </a:lnTo>
                  <a:lnTo>
                    <a:pt x="3534897" y="5967370"/>
                  </a:lnTo>
                  <a:lnTo>
                    <a:pt x="3531042" y="5973937"/>
                  </a:lnTo>
                  <a:lnTo>
                    <a:pt x="3523577" y="5980122"/>
                  </a:lnTo>
                  <a:lnTo>
                    <a:pt x="3514639" y="5984643"/>
                  </a:lnTo>
                  <a:lnTo>
                    <a:pt x="3506365" y="5986219"/>
                  </a:lnTo>
                  <a:close/>
                </a:path>
                <a:path w="4149725" h="7351395">
                  <a:moveTo>
                    <a:pt x="3490069" y="6520900"/>
                  </a:moveTo>
                  <a:lnTo>
                    <a:pt x="3485690" y="6513939"/>
                  </a:lnTo>
                  <a:lnTo>
                    <a:pt x="3472598" y="6492993"/>
                  </a:lnTo>
                  <a:lnTo>
                    <a:pt x="3485285" y="6480109"/>
                  </a:lnTo>
                  <a:lnTo>
                    <a:pt x="3494119" y="6493830"/>
                  </a:lnTo>
                  <a:lnTo>
                    <a:pt x="3498207" y="6500820"/>
                  </a:lnTo>
                  <a:lnTo>
                    <a:pt x="3501606" y="6508073"/>
                  </a:lnTo>
                  <a:lnTo>
                    <a:pt x="3502565" y="6510491"/>
                  </a:lnTo>
                  <a:lnTo>
                    <a:pt x="3494149" y="6516533"/>
                  </a:lnTo>
                  <a:lnTo>
                    <a:pt x="3490069" y="6520900"/>
                  </a:lnTo>
                  <a:close/>
                </a:path>
                <a:path w="4149725" h="7351395">
                  <a:moveTo>
                    <a:pt x="3395725" y="6634920"/>
                  </a:moveTo>
                  <a:lnTo>
                    <a:pt x="3388027" y="6634240"/>
                  </a:lnTo>
                  <a:lnTo>
                    <a:pt x="3382498" y="6630152"/>
                  </a:lnTo>
                  <a:lnTo>
                    <a:pt x="3377965" y="6623259"/>
                  </a:lnTo>
                  <a:lnTo>
                    <a:pt x="3373877" y="6615132"/>
                  </a:lnTo>
                  <a:lnTo>
                    <a:pt x="3369677" y="6607340"/>
                  </a:lnTo>
                  <a:lnTo>
                    <a:pt x="3376177" y="6601731"/>
                  </a:lnTo>
                  <a:lnTo>
                    <a:pt x="3382730" y="6595694"/>
                  </a:lnTo>
                  <a:lnTo>
                    <a:pt x="3389103" y="6591037"/>
                  </a:lnTo>
                  <a:lnTo>
                    <a:pt x="3395063" y="6589566"/>
                  </a:lnTo>
                  <a:lnTo>
                    <a:pt x="3407591" y="6593087"/>
                  </a:lnTo>
                  <a:lnTo>
                    <a:pt x="3417099" y="6600118"/>
                  </a:lnTo>
                  <a:lnTo>
                    <a:pt x="3421356" y="6610566"/>
                  </a:lnTo>
                  <a:lnTo>
                    <a:pt x="3418129" y="6624340"/>
                  </a:lnTo>
                  <a:lnTo>
                    <a:pt x="3413083" y="6629278"/>
                  </a:lnTo>
                  <a:lnTo>
                    <a:pt x="3404846" y="6633035"/>
                  </a:lnTo>
                  <a:lnTo>
                    <a:pt x="3395725" y="6634920"/>
                  </a:lnTo>
                  <a:close/>
                </a:path>
                <a:path w="4149725" h="7351395">
                  <a:moveTo>
                    <a:pt x="3460327" y="6317074"/>
                  </a:moveTo>
                  <a:lnTo>
                    <a:pt x="3451413" y="6314452"/>
                  </a:lnTo>
                  <a:lnTo>
                    <a:pt x="3442319" y="6312025"/>
                  </a:lnTo>
                  <a:lnTo>
                    <a:pt x="3433867" y="6308930"/>
                  </a:lnTo>
                  <a:lnTo>
                    <a:pt x="3426876" y="6304306"/>
                  </a:lnTo>
                  <a:lnTo>
                    <a:pt x="3421249" y="6295653"/>
                  </a:lnTo>
                  <a:lnTo>
                    <a:pt x="3420864" y="6286586"/>
                  </a:lnTo>
                  <a:lnTo>
                    <a:pt x="3425387" y="6278697"/>
                  </a:lnTo>
                  <a:lnTo>
                    <a:pt x="3434485" y="6273581"/>
                  </a:lnTo>
                  <a:lnTo>
                    <a:pt x="3443118" y="6272814"/>
                  </a:lnTo>
                  <a:lnTo>
                    <a:pt x="3452921" y="6274329"/>
                  </a:lnTo>
                  <a:lnTo>
                    <a:pt x="3461522" y="6277639"/>
                  </a:lnTo>
                  <a:lnTo>
                    <a:pt x="3466549" y="6282260"/>
                  </a:lnTo>
                  <a:lnTo>
                    <a:pt x="3467695" y="6289685"/>
                  </a:lnTo>
                  <a:lnTo>
                    <a:pt x="3465983" y="6298460"/>
                  </a:lnTo>
                  <a:lnTo>
                    <a:pt x="3462999" y="6307838"/>
                  </a:lnTo>
                  <a:lnTo>
                    <a:pt x="3460327" y="6317074"/>
                  </a:lnTo>
                  <a:close/>
                </a:path>
                <a:path w="4149725" h="7351395">
                  <a:moveTo>
                    <a:pt x="3362500" y="5679567"/>
                  </a:moveTo>
                  <a:lnTo>
                    <a:pt x="3358852" y="5679022"/>
                  </a:lnTo>
                  <a:lnTo>
                    <a:pt x="3348738" y="5675588"/>
                  </a:lnTo>
                  <a:lnTo>
                    <a:pt x="3342315" y="5669285"/>
                  </a:lnTo>
                  <a:lnTo>
                    <a:pt x="3339521" y="5660470"/>
                  </a:lnTo>
                  <a:lnTo>
                    <a:pt x="3340298" y="5649504"/>
                  </a:lnTo>
                  <a:lnTo>
                    <a:pt x="3353477" y="5635259"/>
                  </a:lnTo>
                  <a:lnTo>
                    <a:pt x="3358290" y="5642766"/>
                  </a:lnTo>
                  <a:lnTo>
                    <a:pt x="3363134" y="5650264"/>
                  </a:lnTo>
                  <a:lnTo>
                    <a:pt x="3367611" y="5657905"/>
                  </a:lnTo>
                  <a:lnTo>
                    <a:pt x="3371327" y="5665841"/>
                  </a:lnTo>
                  <a:lnTo>
                    <a:pt x="3372352" y="5668413"/>
                  </a:lnTo>
                  <a:lnTo>
                    <a:pt x="3362500" y="5679567"/>
                  </a:lnTo>
                  <a:close/>
                </a:path>
                <a:path w="4149725" h="7351395">
                  <a:moveTo>
                    <a:pt x="3325283" y="5474843"/>
                  </a:moveTo>
                  <a:lnTo>
                    <a:pt x="3310228" y="5464449"/>
                  </a:lnTo>
                  <a:lnTo>
                    <a:pt x="3321289" y="5432479"/>
                  </a:lnTo>
                  <a:lnTo>
                    <a:pt x="3326207" y="5436098"/>
                  </a:lnTo>
                  <a:lnTo>
                    <a:pt x="3335668" y="5440412"/>
                  </a:lnTo>
                  <a:lnTo>
                    <a:pt x="3335243" y="5443253"/>
                  </a:lnTo>
                  <a:lnTo>
                    <a:pt x="3333527" y="5451255"/>
                  </a:lnTo>
                  <a:lnTo>
                    <a:pt x="3331024" y="5459146"/>
                  </a:lnTo>
                  <a:lnTo>
                    <a:pt x="3328141" y="5466989"/>
                  </a:lnTo>
                  <a:lnTo>
                    <a:pt x="3325283" y="5474843"/>
                  </a:lnTo>
                  <a:close/>
                </a:path>
                <a:path w="4149725" h="7351395">
                  <a:moveTo>
                    <a:pt x="3264385" y="5063727"/>
                  </a:moveTo>
                  <a:lnTo>
                    <a:pt x="3255485" y="5061449"/>
                  </a:lnTo>
                  <a:lnTo>
                    <a:pt x="3246413" y="5059366"/>
                  </a:lnTo>
                  <a:lnTo>
                    <a:pt x="3237934" y="5056607"/>
                  </a:lnTo>
                  <a:lnTo>
                    <a:pt x="3230813" y="5052303"/>
                  </a:lnTo>
                  <a:lnTo>
                    <a:pt x="3224520" y="5043611"/>
                  </a:lnTo>
                  <a:lnTo>
                    <a:pt x="3223628" y="5034430"/>
                  </a:lnTo>
                  <a:lnTo>
                    <a:pt x="3227890" y="5026320"/>
                  </a:lnTo>
                  <a:lnTo>
                    <a:pt x="3237064" y="5020839"/>
                  </a:lnTo>
                  <a:lnTo>
                    <a:pt x="3245579" y="5019877"/>
                  </a:lnTo>
                  <a:lnTo>
                    <a:pt x="3255307" y="5021249"/>
                  </a:lnTo>
                  <a:lnTo>
                    <a:pt x="3264012" y="5024521"/>
                  </a:lnTo>
                  <a:lnTo>
                    <a:pt x="3269460" y="5029259"/>
                  </a:lnTo>
                  <a:lnTo>
                    <a:pt x="3270919" y="5036295"/>
                  </a:lnTo>
                  <a:lnTo>
                    <a:pt x="3269486" y="5045004"/>
                  </a:lnTo>
                  <a:lnTo>
                    <a:pt x="3266771" y="5054457"/>
                  </a:lnTo>
                  <a:lnTo>
                    <a:pt x="3264385" y="5063727"/>
                  </a:lnTo>
                  <a:close/>
                </a:path>
                <a:path w="4149725" h="7351395">
                  <a:moveTo>
                    <a:pt x="3097506" y="4014892"/>
                  </a:moveTo>
                  <a:lnTo>
                    <a:pt x="3078536" y="3985356"/>
                  </a:lnTo>
                  <a:lnTo>
                    <a:pt x="3083222" y="3980894"/>
                  </a:lnTo>
                  <a:lnTo>
                    <a:pt x="3088366" y="3972217"/>
                  </a:lnTo>
                  <a:lnTo>
                    <a:pt x="3092379" y="3972706"/>
                  </a:lnTo>
                  <a:lnTo>
                    <a:pt x="3102395" y="3975812"/>
                  </a:lnTo>
                  <a:lnTo>
                    <a:pt x="3108885" y="3981852"/>
                  </a:lnTo>
                  <a:lnTo>
                    <a:pt x="3111616" y="3990369"/>
                  </a:lnTo>
                  <a:lnTo>
                    <a:pt x="3110352" y="4000907"/>
                  </a:lnTo>
                  <a:lnTo>
                    <a:pt x="3108719" y="4006341"/>
                  </a:lnTo>
                  <a:lnTo>
                    <a:pt x="3101918" y="4010265"/>
                  </a:lnTo>
                  <a:lnTo>
                    <a:pt x="3097506" y="4014892"/>
                  </a:lnTo>
                  <a:close/>
                </a:path>
                <a:path w="4149725" h="7351395">
                  <a:moveTo>
                    <a:pt x="3391024" y="5884869"/>
                  </a:moveTo>
                  <a:lnTo>
                    <a:pt x="3381093" y="5881005"/>
                  </a:lnTo>
                  <a:lnTo>
                    <a:pt x="3374648" y="5874905"/>
                  </a:lnTo>
                  <a:lnTo>
                    <a:pt x="3371968" y="5866653"/>
                  </a:lnTo>
                  <a:lnTo>
                    <a:pt x="3373330" y="5856335"/>
                  </a:lnTo>
                  <a:lnTo>
                    <a:pt x="3374963" y="5850901"/>
                  </a:lnTo>
                  <a:lnTo>
                    <a:pt x="3381736" y="5847064"/>
                  </a:lnTo>
                  <a:lnTo>
                    <a:pt x="3386161" y="5842517"/>
                  </a:lnTo>
                  <a:lnTo>
                    <a:pt x="3395823" y="5857030"/>
                  </a:lnTo>
                  <a:lnTo>
                    <a:pt x="3400354" y="5864426"/>
                  </a:lnTo>
                  <a:lnTo>
                    <a:pt x="3404269" y="5872106"/>
                  </a:lnTo>
                  <a:lnTo>
                    <a:pt x="3405153" y="5874038"/>
                  </a:lnTo>
                  <a:lnTo>
                    <a:pt x="3395723" y="5880488"/>
                  </a:lnTo>
                  <a:lnTo>
                    <a:pt x="3391024" y="5884869"/>
                  </a:lnTo>
                  <a:close/>
                </a:path>
                <a:path w="4149725" h="7351395">
                  <a:moveTo>
                    <a:pt x="3289463" y="5267664"/>
                  </a:moveTo>
                  <a:lnTo>
                    <a:pt x="3282873" y="5259461"/>
                  </a:lnTo>
                  <a:lnTo>
                    <a:pt x="3276947" y="5254966"/>
                  </a:lnTo>
                  <a:lnTo>
                    <a:pt x="3273895" y="5245126"/>
                  </a:lnTo>
                  <a:lnTo>
                    <a:pt x="3274911" y="5236508"/>
                  </a:lnTo>
                  <a:lnTo>
                    <a:pt x="3280151" y="5229564"/>
                  </a:lnTo>
                  <a:lnTo>
                    <a:pt x="3289773" y="5224748"/>
                  </a:lnTo>
                  <a:lnTo>
                    <a:pt x="3293688" y="5223554"/>
                  </a:lnTo>
                  <a:lnTo>
                    <a:pt x="3302617" y="5230022"/>
                  </a:lnTo>
                  <a:lnTo>
                    <a:pt x="3305233" y="5235079"/>
                  </a:lnTo>
                  <a:lnTo>
                    <a:pt x="3308494" y="5245215"/>
                  </a:lnTo>
                  <a:lnTo>
                    <a:pt x="3307418" y="5254156"/>
                  </a:lnTo>
                  <a:lnTo>
                    <a:pt x="3302163" y="5261415"/>
                  </a:lnTo>
                  <a:lnTo>
                    <a:pt x="3292886" y="5266505"/>
                  </a:lnTo>
                  <a:lnTo>
                    <a:pt x="3289463" y="5267664"/>
                  </a:lnTo>
                  <a:close/>
                </a:path>
                <a:path w="4149725" h="7351395">
                  <a:moveTo>
                    <a:pt x="3413610" y="6094224"/>
                  </a:moveTo>
                  <a:lnTo>
                    <a:pt x="3404983" y="6095313"/>
                  </a:lnTo>
                  <a:lnTo>
                    <a:pt x="3394696" y="6092500"/>
                  </a:lnTo>
                  <a:lnTo>
                    <a:pt x="3388865" y="6085971"/>
                  </a:lnTo>
                  <a:lnTo>
                    <a:pt x="3387437" y="6076662"/>
                  </a:lnTo>
                  <a:lnTo>
                    <a:pt x="3390362" y="6065509"/>
                  </a:lnTo>
                  <a:lnTo>
                    <a:pt x="3421168" y="6048210"/>
                  </a:lnTo>
                  <a:lnTo>
                    <a:pt x="3425884" y="6056515"/>
                  </a:lnTo>
                  <a:lnTo>
                    <a:pt x="3431023" y="6064944"/>
                  </a:lnTo>
                  <a:lnTo>
                    <a:pt x="3434683" y="6072851"/>
                  </a:lnTo>
                  <a:lnTo>
                    <a:pt x="3434958" y="6079593"/>
                  </a:lnTo>
                  <a:lnTo>
                    <a:pt x="3430543" y="6085543"/>
                  </a:lnTo>
                  <a:lnTo>
                    <a:pt x="3422778" y="6090694"/>
                  </a:lnTo>
                  <a:lnTo>
                    <a:pt x="3413610" y="6094224"/>
                  </a:lnTo>
                  <a:close/>
                </a:path>
                <a:path w="4149725" h="7351395">
                  <a:moveTo>
                    <a:pt x="3065911" y="3812723"/>
                  </a:moveTo>
                  <a:lnTo>
                    <a:pt x="3032487" y="3798543"/>
                  </a:lnTo>
                  <a:lnTo>
                    <a:pt x="3028624" y="3788644"/>
                  </a:lnTo>
                  <a:lnTo>
                    <a:pt x="3028789" y="3779631"/>
                  </a:lnTo>
                  <a:lnTo>
                    <a:pt x="3033213" y="3772459"/>
                  </a:lnTo>
                  <a:lnTo>
                    <a:pt x="3042126" y="3768080"/>
                  </a:lnTo>
                  <a:lnTo>
                    <a:pt x="3050625" y="3767772"/>
                  </a:lnTo>
                  <a:lnTo>
                    <a:pt x="3060159" y="3769822"/>
                  </a:lnTo>
                  <a:lnTo>
                    <a:pt x="3068450" y="3773612"/>
                  </a:lnTo>
                  <a:lnTo>
                    <a:pt x="3073224" y="3778525"/>
                  </a:lnTo>
                  <a:lnTo>
                    <a:pt x="3074074" y="3785915"/>
                  </a:lnTo>
                  <a:lnTo>
                    <a:pt x="3072084" y="3794531"/>
                  </a:lnTo>
                  <a:lnTo>
                    <a:pt x="3068835" y="3803693"/>
                  </a:lnTo>
                  <a:lnTo>
                    <a:pt x="3065911" y="3812723"/>
                  </a:lnTo>
                  <a:close/>
                </a:path>
                <a:path w="4149725" h="7351395">
                  <a:moveTo>
                    <a:pt x="2998436" y="3384249"/>
                  </a:moveTo>
                  <a:lnTo>
                    <a:pt x="2991153" y="3385307"/>
                  </a:lnTo>
                  <a:lnTo>
                    <a:pt x="2982475" y="3383466"/>
                  </a:lnTo>
                  <a:lnTo>
                    <a:pt x="2973175" y="3380332"/>
                  </a:lnTo>
                  <a:lnTo>
                    <a:pt x="2964026" y="3377513"/>
                  </a:lnTo>
                  <a:lnTo>
                    <a:pt x="2966514" y="3368611"/>
                  </a:lnTo>
                  <a:lnTo>
                    <a:pt x="2968795" y="3359520"/>
                  </a:lnTo>
                  <a:lnTo>
                    <a:pt x="2971752" y="3351076"/>
                  </a:lnTo>
                  <a:lnTo>
                    <a:pt x="2976270" y="3344115"/>
                  </a:lnTo>
                  <a:lnTo>
                    <a:pt x="2984830" y="3338554"/>
                  </a:lnTo>
                  <a:lnTo>
                    <a:pt x="2993789" y="3338255"/>
                  </a:lnTo>
                  <a:lnTo>
                    <a:pt x="3001558" y="3342856"/>
                  </a:lnTo>
                  <a:lnTo>
                    <a:pt x="3006552" y="3351996"/>
                  </a:lnTo>
                  <a:lnTo>
                    <a:pt x="3007388" y="3360753"/>
                  </a:lnTo>
                  <a:lnTo>
                    <a:pt x="3006041" y="3370626"/>
                  </a:lnTo>
                  <a:lnTo>
                    <a:pt x="3002921" y="3379247"/>
                  </a:lnTo>
                  <a:lnTo>
                    <a:pt x="2998436" y="3384249"/>
                  </a:lnTo>
                  <a:close/>
                </a:path>
                <a:path w="4149725" h="7351395">
                  <a:moveTo>
                    <a:pt x="3034931" y="3608139"/>
                  </a:moveTo>
                  <a:lnTo>
                    <a:pt x="3025599" y="3605827"/>
                  </a:lnTo>
                  <a:lnTo>
                    <a:pt x="3016090" y="3603723"/>
                  </a:lnTo>
                  <a:lnTo>
                    <a:pt x="3007214" y="3600897"/>
                  </a:lnTo>
                  <a:lnTo>
                    <a:pt x="2999781" y="3596424"/>
                  </a:lnTo>
                  <a:lnTo>
                    <a:pt x="2993348" y="3587508"/>
                  </a:lnTo>
                  <a:lnTo>
                    <a:pt x="2992560" y="3578101"/>
                  </a:lnTo>
                  <a:lnTo>
                    <a:pt x="2997117" y="3569829"/>
                  </a:lnTo>
                  <a:lnTo>
                    <a:pt x="3006717" y="3564315"/>
                  </a:lnTo>
                  <a:lnTo>
                    <a:pt x="3015615" y="3563326"/>
                  </a:lnTo>
                  <a:lnTo>
                    <a:pt x="3025685" y="3564657"/>
                  </a:lnTo>
                  <a:lnTo>
                    <a:pt x="3034693" y="3567934"/>
                  </a:lnTo>
                  <a:lnTo>
                    <a:pt x="3040404" y="3572780"/>
                  </a:lnTo>
                  <a:lnTo>
                    <a:pt x="3041869" y="3579903"/>
                  </a:lnTo>
                  <a:lnTo>
                    <a:pt x="3040320" y="3588847"/>
                  </a:lnTo>
                  <a:lnTo>
                    <a:pt x="3037446" y="3598597"/>
                  </a:lnTo>
                  <a:lnTo>
                    <a:pt x="3034931" y="3608139"/>
                  </a:lnTo>
                  <a:close/>
                </a:path>
                <a:path w="4149725" h="7351395">
                  <a:moveTo>
                    <a:pt x="3204711" y="4843681"/>
                  </a:moveTo>
                  <a:lnTo>
                    <a:pt x="3198749" y="4835256"/>
                  </a:lnTo>
                  <a:lnTo>
                    <a:pt x="3194616" y="4831100"/>
                  </a:lnTo>
                  <a:lnTo>
                    <a:pt x="3221630" y="4813401"/>
                  </a:lnTo>
                  <a:lnTo>
                    <a:pt x="3225564" y="4817878"/>
                  </a:lnTo>
                  <a:lnTo>
                    <a:pt x="3233420" y="4826751"/>
                  </a:lnTo>
                  <a:lnTo>
                    <a:pt x="3220350" y="4835413"/>
                  </a:lnTo>
                  <a:lnTo>
                    <a:pt x="3213689" y="4839439"/>
                  </a:lnTo>
                  <a:lnTo>
                    <a:pt x="3206772" y="4842819"/>
                  </a:lnTo>
                  <a:lnTo>
                    <a:pt x="3204711" y="4843681"/>
                  </a:lnTo>
                  <a:close/>
                </a:path>
                <a:path w="4149725" h="7351395">
                  <a:moveTo>
                    <a:pt x="3175720" y="4641476"/>
                  </a:moveTo>
                  <a:lnTo>
                    <a:pt x="3165266" y="4636934"/>
                  </a:lnTo>
                  <a:lnTo>
                    <a:pt x="3158585" y="4630269"/>
                  </a:lnTo>
                  <a:lnTo>
                    <a:pt x="3156454" y="4621959"/>
                  </a:lnTo>
                  <a:lnTo>
                    <a:pt x="3159652" y="4612479"/>
                  </a:lnTo>
                  <a:lnTo>
                    <a:pt x="3165412" y="4605960"/>
                  </a:lnTo>
                  <a:lnTo>
                    <a:pt x="3172988" y="4600565"/>
                  </a:lnTo>
                  <a:lnTo>
                    <a:pt x="3181356" y="4595660"/>
                  </a:lnTo>
                  <a:lnTo>
                    <a:pt x="3189491" y="4590609"/>
                  </a:lnTo>
                  <a:lnTo>
                    <a:pt x="3194715" y="4598954"/>
                  </a:lnTo>
                  <a:lnTo>
                    <a:pt x="3200314" y="4607368"/>
                  </a:lnTo>
                  <a:lnTo>
                    <a:pt x="3204454" y="4615490"/>
                  </a:lnTo>
                  <a:lnTo>
                    <a:pt x="3205299" y="4622961"/>
                  </a:lnTo>
                  <a:lnTo>
                    <a:pt x="3201482" y="4628308"/>
                  </a:lnTo>
                  <a:lnTo>
                    <a:pt x="3193847" y="4632891"/>
                  </a:lnTo>
                  <a:lnTo>
                    <a:pt x="3184543" y="4637138"/>
                  </a:lnTo>
                  <a:lnTo>
                    <a:pt x="3175720" y="4641476"/>
                  </a:lnTo>
                  <a:close/>
                </a:path>
                <a:path w="4149725" h="7351395">
                  <a:moveTo>
                    <a:pt x="2936045" y="2970219"/>
                  </a:moveTo>
                  <a:lnTo>
                    <a:pt x="2927783" y="2971080"/>
                  </a:lnTo>
                  <a:lnTo>
                    <a:pt x="2918595" y="2969286"/>
                  </a:lnTo>
                  <a:lnTo>
                    <a:pt x="2909001" y="2966337"/>
                  </a:lnTo>
                  <a:lnTo>
                    <a:pt x="2899519" y="2963732"/>
                  </a:lnTo>
                  <a:lnTo>
                    <a:pt x="2901648" y="2954212"/>
                  </a:lnTo>
                  <a:lnTo>
                    <a:pt x="2903550" y="2944498"/>
                  </a:lnTo>
                  <a:lnTo>
                    <a:pt x="2906218" y="2935464"/>
                  </a:lnTo>
                  <a:lnTo>
                    <a:pt x="2910649" y="2927982"/>
                  </a:lnTo>
                  <a:lnTo>
                    <a:pt x="2919352" y="2921702"/>
                  </a:lnTo>
                  <a:lnTo>
                    <a:pt x="2928420" y="2921161"/>
                  </a:lnTo>
                  <a:lnTo>
                    <a:pt x="2937072" y="2925788"/>
                  </a:lnTo>
                  <a:lnTo>
                    <a:pt x="2944525" y="2935009"/>
                  </a:lnTo>
                  <a:lnTo>
                    <a:pt x="2948829" y="2945825"/>
                  </a:lnTo>
                  <a:lnTo>
                    <a:pt x="2949039" y="2956024"/>
                  </a:lnTo>
                  <a:lnTo>
                    <a:pt x="2944872" y="2964519"/>
                  </a:lnTo>
                  <a:lnTo>
                    <a:pt x="2936045" y="2970219"/>
                  </a:lnTo>
                  <a:close/>
                </a:path>
                <a:path w="4149725" h="7351395">
                  <a:moveTo>
                    <a:pt x="2266912" y="830739"/>
                  </a:moveTo>
                  <a:lnTo>
                    <a:pt x="2258564" y="816517"/>
                  </a:lnTo>
                  <a:lnTo>
                    <a:pt x="2254732" y="809294"/>
                  </a:lnTo>
                  <a:lnTo>
                    <a:pt x="2251603" y="801829"/>
                  </a:lnTo>
                  <a:lnTo>
                    <a:pt x="2250772" y="799433"/>
                  </a:lnTo>
                  <a:lnTo>
                    <a:pt x="2259447" y="793723"/>
                  </a:lnTo>
                  <a:lnTo>
                    <a:pt x="2263766" y="789567"/>
                  </a:lnTo>
                  <a:lnTo>
                    <a:pt x="2272264" y="803853"/>
                  </a:lnTo>
                  <a:lnTo>
                    <a:pt x="2276202" y="811116"/>
                  </a:lnTo>
                  <a:lnTo>
                    <a:pt x="2279470" y="818621"/>
                  </a:lnTo>
                  <a:lnTo>
                    <a:pt x="2280271" y="820815"/>
                  </a:lnTo>
                  <a:lnTo>
                    <a:pt x="2271399" y="826597"/>
                  </a:lnTo>
                  <a:lnTo>
                    <a:pt x="2266912" y="830739"/>
                  </a:lnTo>
                  <a:close/>
                </a:path>
                <a:path w="4149725" h="7351395">
                  <a:moveTo>
                    <a:pt x="2298855" y="1035130"/>
                  </a:moveTo>
                  <a:lnTo>
                    <a:pt x="2290688" y="1021233"/>
                  </a:lnTo>
                  <a:lnTo>
                    <a:pt x="2286921" y="1014172"/>
                  </a:lnTo>
                  <a:lnTo>
                    <a:pt x="2283817" y="1006883"/>
                  </a:lnTo>
                  <a:lnTo>
                    <a:pt x="2283064" y="1004723"/>
                  </a:lnTo>
                  <a:lnTo>
                    <a:pt x="2291811" y="999209"/>
                  </a:lnTo>
                  <a:lnTo>
                    <a:pt x="2296156" y="995214"/>
                  </a:lnTo>
                  <a:lnTo>
                    <a:pt x="2304564" y="1009224"/>
                  </a:lnTo>
                  <a:lnTo>
                    <a:pt x="2308474" y="1016351"/>
                  </a:lnTo>
                  <a:lnTo>
                    <a:pt x="2311771" y="1023702"/>
                  </a:lnTo>
                  <a:lnTo>
                    <a:pt x="2312480" y="1025579"/>
                  </a:lnTo>
                  <a:lnTo>
                    <a:pt x="2303422" y="1031225"/>
                  </a:lnTo>
                  <a:lnTo>
                    <a:pt x="2298855" y="1035130"/>
                  </a:lnTo>
                  <a:close/>
                </a:path>
                <a:path w="4149725" h="7351395">
                  <a:moveTo>
                    <a:pt x="2888379" y="2768087"/>
                  </a:moveTo>
                  <a:lnTo>
                    <a:pt x="2883044" y="2766069"/>
                  </a:lnTo>
                  <a:lnTo>
                    <a:pt x="2877532" y="2760744"/>
                  </a:lnTo>
                  <a:lnTo>
                    <a:pt x="2871949" y="2753978"/>
                  </a:lnTo>
                  <a:lnTo>
                    <a:pt x="2866401" y="2747637"/>
                  </a:lnTo>
                  <a:lnTo>
                    <a:pt x="2870681" y="2739670"/>
                  </a:lnTo>
                  <a:lnTo>
                    <a:pt x="2874820" y="2731277"/>
                  </a:lnTo>
                  <a:lnTo>
                    <a:pt x="2879361" y="2724212"/>
                  </a:lnTo>
                  <a:lnTo>
                    <a:pt x="2884847" y="2720224"/>
                  </a:lnTo>
                  <a:lnTo>
                    <a:pt x="2899703" y="2719230"/>
                  </a:lnTo>
                  <a:lnTo>
                    <a:pt x="2909237" y="2725411"/>
                  </a:lnTo>
                  <a:lnTo>
                    <a:pt x="2913926" y="2736367"/>
                  </a:lnTo>
                  <a:lnTo>
                    <a:pt x="2914249" y="2749697"/>
                  </a:lnTo>
                  <a:lnTo>
                    <a:pt x="2911136" y="2755710"/>
                  </a:lnTo>
                  <a:lnTo>
                    <a:pt x="2904483" y="2761563"/>
                  </a:lnTo>
                  <a:lnTo>
                    <a:pt x="2896246" y="2766081"/>
                  </a:lnTo>
                  <a:lnTo>
                    <a:pt x="2888379" y="2768087"/>
                  </a:lnTo>
                  <a:close/>
                </a:path>
                <a:path w="4149725" h="7351395">
                  <a:moveTo>
                    <a:pt x="2344763" y="1243751"/>
                  </a:moveTo>
                  <a:lnTo>
                    <a:pt x="2330726" y="1244166"/>
                  </a:lnTo>
                  <a:lnTo>
                    <a:pt x="2319692" y="1239562"/>
                  </a:lnTo>
                  <a:lnTo>
                    <a:pt x="2312638" y="1229729"/>
                  </a:lnTo>
                  <a:lnTo>
                    <a:pt x="2310542" y="1214455"/>
                  </a:lnTo>
                  <a:lnTo>
                    <a:pt x="2315873" y="1201123"/>
                  </a:lnTo>
                  <a:lnTo>
                    <a:pt x="2324134" y="1192778"/>
                  </a:lnTo>
                  <a:lnTo>
                    <a:pt x="2335035" y="1190116"/>
                  </a:lnTo>
                  <a:lnTo>
                    <a:pt x="2348284" y="1193830"/>
                  </a:lnTo>
                  <a:lnTo>
                    <a:pt x="2355227" y="1198791"/>
                  </a:lnTo>
                  <a:lnTo>
                    <a:pt x="2361434" y="1205911"/>
                  </a:lnTo>
                  <a:lnTo>
                    <a:pt x="2365897" y="1213956"/>
                  </a:lnTo>
                  <a:lnTo>
                    <a:pt x="2367613" y="1221694"/>
                  </a:lnTo>
                  <a:lnTo>
                    <a:pt x="2365339" y="1228129"/>
                  </a:lnTo>
                  <a:lnTo>
                    <a:pt x="2359644" y="1234945"/>
                  </a:lnTo>
                  <a:lnTo>
                    <a:pt x="2352222" y="1240650"/>
                  </a:lnTo>
                  <a:lnTo>
                    <a:pt x="2344763" y="1243751"/>
                  </a:lnTo>
                  <a:close/>
                </a:path>
                <a:path w="4149725" h="7351395">
                  <a:moveTo>
                    <a:pt x="2234858" y="627234"/>
                  </a:moveTo>
                  <a:lnTo>
                    <a:pt x="2216489" y="596775"/>
                  </a:lnTo>
                  <a:lnTo>
                    <a:pt x="2220882" y="592027"/>
                  </a:lnTo>
                  <a:lnTo>
                    <a:pt x="2229533" y="582469"/>
                  </a:lnTo>
                  <a:lnTo>
                    <a:pt x="2239174" y="597539"/>
                  </a:lnTo>
                  <a:lnTo>
                    <a:pt x="2243630" y="605214"/>
                  </a:lnTo>
                  <a:lnTo>
                    <a:pt x="2247321" y="613184"/>
                  </a:lnTo>
                  <a:lnTo>
                    <a:pt x="2248359" y="615838"/>
                  </a:lnTo>
                  <a:lnTo>
                    <a:pt x="2239285" y="622439"/>
                  </a:lnTo>
                  <a:lnTo>
                    <a:pt x="2234858" y="627234"/>
                  </a:lnTo>
                  <a:close/>
                </a:path>
                <a:path w="4149725" h="7351395">
                  <a:moveTo>
                    <a:pt x="3086535" y="6056023"/>
                  </a:moveTo>
                  <a:lnTo>
                    <a:pt x="3081575" y="6049159"/>
                  </a:lnTo>
                  <a:lnTo>
                    <a:pt x="3066725" y="6028525"/>
                  </a:lnTo>
                  <a:lnTo>
                    <a:pt x="3088445" y="6011946"/>
                  </a:lnTo>
                  <a:lnTo>
                    <a:pt x="3091362" y="6019577"/>
                  </a:lnTo>
                  <a:lnTo>
                    <a:pt x="3094346" y="6027209"/>
                  </a:lnTo>
                  <a:lnTo>
                    <a:pt x="3096911" y="6034899"/>
                  </a:lnTo>
                  <a:lnTo>
                    <a:pt x="3098574" y="6042703"/>
                  </a:lnTo>
                  <a:lnTo>
                    <a:pt x="3099089" y="6046516"/>
                  </a:lnTo>
                  <a:lnTo>
                    <a:pt x="3090804" y="6051543"/>
                  </a:lnTo>
                  <a:lnTo>
                    <a:pt x="3086535" y="6056023"/>
                  </a:lnTo>
                  <a:close/>
                </a:path>
                <a:path w="4149725" h="7351395">
                  <a:moveTo>
                    <a:pt x="3118098" y="6254553"/>
                  </a:moveTo>
                  <a:lnTo>
                    <a:pt x="3103099" y="6243984"/>
                  </a:lnTo>
                  <a:lnTo>
                    <a:pt x="3113799" y="6212361"/>
                  </a:lnTo>
                  <a:lnTo>
                    <a:pt x="3118710" y="6215939"/>
                  </a:lnTo>
                  <a:lnTo>
                    <a:pt x="3128152" y="6220132"/>
                  </a:lnTo>
                  <a:lnTo>
                    <a:pt x="3127734" y="6223014"/>
                  </a:lnTo>
                  <a:lnTo>
                    <a:pt x="3126103" y="6231002"/>
                  </a:lnTo>
                  <a:lnTo>
                    <a:pt x="3123678" y="6238881"/>
                  </a:lnTo>
                  <a:lnTo>
                    <a:pt x="3120872" y="6246712"/>
                  </a:lnTo>
                  <a:lnTo>
                    <a:pt x="3118098" y="6254553"/>
                  </a:lnTo>
                  <a:close/>
                </a:path>
                <a:path w="4149725" h="7351395">
                  <a:moveTo>
                    <a:pt x="3138618" y="6468523"/>
                  </a:moveTo>
                  <a:lnTo>
                    <a:pt x="3132757" y="6466200"/>
                  </a:lnTo>
                  <a:lnTo>
                    <a:pt x="3126780" y="6460218"/>
                  </a:lnTo>
                  <a:lnTo>
                    <a:pt x="3120755" y="6452636"/>
                  </a:lnTo>
                  <a:lnTo>
                    <a:pt x="3114747" y="6445514"/>
                  </a:lnTo>
                  <a:lnTo>
                    <a:pt x="3119217" y="6436742"/>
                  </a:lnTo>
                  <a:lnTo>
                    <a:pt x="3123571" y="6427428"/>
                  </a:lnTo>
                  <a:lnTo>
                    <a:pt x="3128299" y="6419706"/>
                  </a:lnTo>
                  <a:lnTo>
                    <a:pt x="3134059" y="6415438"/>
                  </a:lnTo>
                  <a:lnTo>
                    <a:pt x="3150205" y="6414683"/>
                  </a:lnTo>
                  <a:lnTo>
                    <a:pt x="3160578" y="6421622"/>
                  </a:lnTo>
                  <a:lnTo>
                    <a:pt x="3165729" y="6433650"/>
                  </a:lnTo>
                  <a:lnTo>
                    <a:pt x="3166208" y="6448166"/>
                  </a:lnTo>
                  <a:lnTo>
                    <a:pt x="3162895" y="6454807"/>
                  </a:lnTo>
                  <a:lnTo>
                    <a:pt x="3155774" y="6461343"/>
                  </a:lnTo>
                  <a:lnTo>
                    <a:pt x="3146972" y="6466380"/>
                  </a:lnTo>
                  <a:lnTo>
                    <a:pt x="3138618" y="6468523"/>
                  </a:lnTo>
                  <a:close/>
                </a:path>
                <a:path w="4149725" h="7351395">
                  <a:moveTo>
                    <a:pt x="2866781" y="2565468"/>
                  </a:moveTo>
                  <a:lnTo>
                    <a:pt x="2861170" y="2566165"/>
                  </a:lnTo>
                  <a:lnTo>
                    <a:pt x="2852034" y="2563308"/>
                  </a:lnTo>
                  <a:lnTo>
                    <a:pt x="2840714" y="2558713"/>
                  </a:lnTo>
                  <a:lnTo>
                    <a:pt x="2828551" y="2554195"/>
                  </a:lnTo>
                  <a:lnTo>
                    <a:pt x="2834618" y="2540954"/>
                  </a:lnTo>
                  <a:lnTo>
                    <a:pt x="2840318" y="2527654"/>
                  </a:lnTo>
                  <a:lnTo>
                    <a:pt x="2846787" y="2515491"/>
                  </a:lnTo>
                  <a:lnTo>
                    <a:pt x="2855161" y="2505662"/>
                  </a:lnTo>
                  <a:lnTo>
                    <a:pt x="2868168" y="2499119"/>
                  </a:lnTo>
                  <a:lnTo>
                    <a:pt x="2881224" y="2499663"/>
                  </a:lnTo>
                  <a:lnTo>
                    <a:pt x="2891402" y="2506925"/>
                  </a:lnTo>
                  <a:lnTo>
                    <a:pt x="2895779" y="2520536"/>
                  </a:lnTo>
                  <a:lnTo>
                    <a:pt x="2893283" y="2532246"/>
                  </a:lnTo>
                  <a:lnTo>
                    <a:pt x="2886361" y="2544193"/>
                  </a:lnTo>
                  <a:lnTo>
                    <a:pt x="2876899" y="2555544"/>
                  </a:lnTo>
                  <a:lnTo>
                    <a:pt x="2866781" y="2565468"/>
                  </a:lnTo>
                  <a:close/>
                </a:path>
                <a:path w="4149725" h="7351395">
                  <a:moveTo>
                    <a:pt x="2709347" y="2258495"/>
                  </a:moveTo>
                  <a:lnTo>
                    <a:pt x="2702036" y="2259359"/>
                  </a:lnTo>
                  <a:lnTo>
                    <a:pt x="2696484" y="2255609"/>
                  </a:lnTo>
                  <a:lnTo>
                    <a:pt x="2691675" y="2248182"/>
                  </a:lnTo>
                  <a:lnTo>
                    <a:pt x="2687188" y="2239143"/>
                  </a:lnTo>
                  <a:lnTo>
                    <a:pt x="2682602" y="2230559"/>
                  </a:lnTo>
                  <a:lnTo>
                    <a:pt x="2686891" y="2220104"/>
                  </a:lnTo>
                  <a:lnTo>
                    <a:pt x="2693454" y="2213475"/>
                  </a:lnTo>
                  <a:lnTo>
                    <a:pt x="2701860" y="2211410"/>
                  </a:lnTo>
                  <a:lnTo>
                    <a:pt x="2711678" y="2214648"/>
                  </a:lnTo>
                  <a:lnTo>
                    <a:pt x="2718210" y="2220173"/>
                  </a:lnTo>
                  <a:lnTo>
                    <a:pt x="2723682" y="2227484"/>
                  </a:lnTo>
                  <a:lnTo>
                    <a:pt x="2728694" y="2235573"/>
                  </a:lnTo>
                  <a:lnTo>
                    <a:pt x="2733845" y="2243434"/>
                  </a:lnTo>
                  <a:lnTo>
                    <a:pt x="2725636" y="2248679"/>
                  </a:lnTo>
                  <a:lnTo>
                    <a:pt x="2717342" y="2254317"/>
                  </a:lnTo>
                  <a:lnTo>
                    <a:pt x="2709347" y="2258495"/>
                  </a:lnTo>
                  <a:close/>
                </a:path>
                <a:path w="4149725" h="7351395">
                  <a:moveTo>
                    <a:pt x="2921711" y="5002062"/>
                  </a:moveTo>
                  <a:lnTo>
                    <a:pt x="2906841" y="4991266"/>
                  </a:lnTo>
                  <a:lnTo>
                    <a:pt x="2917315" y="4960051"/>
                  </a:lnTo>
                  <a:lnTo>
                    <a:pt x="2922227" y="4963629"/>
                  </a:lnTo>
                  <a:lnTo>
                    <a:pt x="2931622" y="4967788"/>
                  </a:lnTo>
                  <a:lnTo>
                    <a:pt x="2931272" y="4970576"/>
                  </a:lnTo>
                  <a:lnTo>
                    <a:pt x="2929647" y="4978557"/>
                  </a:lnTo>
                  <a:lnTo>
                    <a:pt x="2927238" y="4986420"/>
                  </a:lnTo>
                  <a:lnTo>
                    <a:pt x="2924455" y="4994232"/>
                  </a:lnTo>
                  <a:lnTo>
                    <a:pt x="2921711" y="5002062"/>
                  </a:lnTo>
                  <a:close/>
                </a:path>
                <a:path w="4149725" h="7351395">
                  <a:moveTo>
                    <a:pt x="3182625" y="6663443"/>
                  </a:moveTo>
                  <a:lnTo>
                    <a:pt x="3178406" y="6656712"/>
                  </a:lnTo>
                  <a:lnTo>
                    <a:pt x="3165797" y="6636471"/>
                  </a:lnTo>
                  <a:lnTo>
                    <a:pt x="3178079" y="6624438"/>
                  </a:lnTo>
                  <a:lnTo>
                    <a:pt x="3186771" y="6637648"/>
                  </a:lnTo>
                  <a:lnTo>
                    <a:pt x="3190823" y="6644390"/>
                  </a:lnTo>
                  <a:lnTo>
                    <a:pt x="3194241" y="6651391"/>
                  </a:lnTo>
                  <a:lnTo>
                    <a:pt x="3195103" y="6653451"/>
                  </a:lnTo>
                  <a:lnTo>
                    <a:pt x="3186742" y="6659318"/>
                  </a:lnTo>
                  <a:lnTo>
                    <a:pt x="3182625" y="6663443"/>
                  </a:lnTo>
                  <a:close/>
                </a:path>
                <a:path w="4149725" h="7351395">
                  <a:moveTo>
                    <a:pt x="3193629" y="5384129"/>
                  </a:moveTo>
                  <a:lnTo>
                    <a:pt x="3187147" y="5375828"/>
                  </a:lnTo>
                  <a:lnTo>
                    <a:pt x="3182617" y="5371776"/>
                  </a:lnTo>
                  <a:lnTo>
                    <a:pt x="3195630" y="5362517"/>
                  </a:lnTo>
                  <a:lnTo>
                    <a:pt x="3202285" y="5358206"/>
                  </a:lnTo>
                  <a:lnTo>
                    <a:pt x="3209255" y="5354591"/>
                  </a:lnTo>
                  <a:lnTo>
                    <a:pt x="3211661" y="5353552"/>
                  </a:lnTo>
                  <a:lnTo>
                    <a:pt x="3218045" y="5361496"/>
                  </a:lnTo>
                  <a:lnTo>
                    <a:pt x="3222578" y="5365299"/>
                  </a:lnTo>
                  <a:lnTo>
                    <a:pt x="3209451" y="5374855"/>
                  </a:lnTo>
                  <a:lnTo>
                    <a:pt x="3202754" y="5379324"/>
                  </a:lnTo>
                  <a:lnTo>
                    <a:pt x="3195752" y="5383134"/>
                  </a:lnTo>
                  <a:lnTo>
                    <a:pt x="3193629" y="5384129"/>
                  </a:lnTo>
                  <a:close/>
                </a:path>
                <a:path w="4149725" h="7351395">
                  <a:moveTo>
                    <a:pt x="3287055" y="6013131"/>
                  </a:moveTo>
                  <a:lnTo>
                    <a:pt x="3283396" y="6008032"/>
                  </a:lnTo>
                  <a:lnTo>
                    <a:pt x="3276159" y="5997819"/>
                  </a:lnTo>
                  <a:lnTo>
                    <a:pt x="3279143" y="5992546"/>
                  </a:lnTo>
                  <a:lnTo>
                    <a:pt x="3282081" y="5987240"/>
                  </a:lnTo>
                  <a:lnTo>
                    <a:pt x="3285066" y="5981967"/>
                  </a:lnTo>
                  <a:lnTo>
                    <a:pt x="3288719" y="5987026"/>
                  </a:lnTo>
                  <a:lnTo>
                    <a:pt x="3294910" y="5991894"/>
                  </a:lnTo>
                  <a:lnTo>
                    <a:pt x="3295625" y="6002261"/>
                  </a:lnTo>
                  <a:lnTo>
                    <a:pt x="3290027" y="6007778"/>
                  </a:lnTo>
                  <a:lnTo>
                    <a:pt x="3287055" y="6013131"/>
                  </a:lnTo>
                  <a:close/>
                </a:path>
                <a:path w="4149725" h="7351395">
                  <a:moveTo>
                    <a:pt x="3266057" y="5811617"/>
                  </a:moveTo>
                  <a:lnTo>
                    <a:pt x="3256893" y="5812177"/>
                  </a:lnTo>
                  <a:lnTo>
                    <a:pt x="3248943" y="5807592"/>
                  </a:lnTo>
                  <a:lnTo>
                    <a:pt x="3243799" y="5798172"/>
                  </a:lnTo>
                  <a:lnTo>
                    <a:pt x="3243044" y="5789377"/>
                  </a:lnTo>
                  <a:lnTo>
                    <a:pt x="3244595" y="5779482"/>
                  </a:lnTo>
                  <a:lnTo>
                    <a:pt x="3248031" y="5770705"/>
                  </a:lnTo>
                  <a:lnTo>
                    <a:pt x="3252930" y="5765263"/>
                  </a:lnTo>
                  <a:lnTo>
                    <a:pt x="3260128" y="5763964"/>
                  </a:lnTo>
                  <a:lnTo>
                    <a:pt x="3268978" y="5765644"/>
                  </a:lnTo>
                  <a:lnTo>
                    <a:pt x="3278555" y="5768639"/>
                  </a:lnTo>
                  <a:lnTo>
                    <a:pt x="3287933" y="5771285"/>
                  </a:lnTo>
                  <a:lnTo>
                    <a:pt x="3285224" y="5780403"/>
                  </a:lnTo>
                  <a:lnTo>
                    <a:pt x="3282714" y="5789680"/>
                  </a:lnTo>
                  <a:lnTo>
                    <a:pt x="3279540" y="5798339"/>
                  </a:lnTo>
                  <a:lnTo>
                    <a:pt x="3274838" y="5805603"/>
                  </a:lnTo>
                  <a:lnTo>
                    <a:pt x="3266057" y="5811617"/>
                  </a:lnTo>
                  <a:close/>
                </a:path>
                <a:path w="4149725" h="7351395">
                  <a:moveTo>
                    <a:pt x="3333983" y="6225610"/>
                  </a:moveTo>
                  <a:lnTo>
                    <a:pt x="3327012" y="6220168"/>
                  </a:lnTo>
                  <a:lnTo>
                    <a:pt x="3319580" y="6214751"/>
                  </a:lnTo>
                  <a:lnTo>
                    <a:pt x="3313559" y="6209222"/>
                  </a:lnTo>
                  <a:lnTo>
                    <a:pt x="3310824" y="6203441"/>
                  </a:lnTo>
                  <a:lnTo>
                    <a:pt x="3312148" y="6189496"/>
                  </a:lnTo>
                  <a:lnTo>
                    <a:pt x="3318234" y="6179136"/>
                  </a:lnTo>
                  <a:lnTo>
                    <a:pt x="3328736" y="6174002"/>
                  </a:lnTo>
                  <a:lnTo>
                    <a:pt x="3343310" y="6175730"/>
                  </a:lnTo>
                  <a:lnTo>
                    <a:pt x="3349511" y="6180157"/>
                  </a:lnTo>
                  <a:lnTo>
                    <a:pt x="3355008" y="6187770"/>
                  </a:lnTo>
                  <a:lnTo>
                    <a:pt x="3358673" y="6196477"/>
                  </a:lnTo>
                  <a:lnTo>
                    <a:pt x="3359376" y="6204189"/>
                  </a:lnTo>
                  <a:lnTo>
                    <a:pt x="3356048" y="6210091"/>
                  </a:lnTo>
                  <a:lnTo>
                    <a:pt x="3349511" y="6215418"/>
                  </a:lnTo>
                  <a:lnTo>
                    <a:pt x="3341558" y="6220485"/>
                  </a:lnTo>
                  <a:lnTo>
                    <a:pt x="3333983" y="6225610"/>
                  </a:lnTo>
                  <a:close/>
                </a:path>
                <a:path w="4149725" h="7351395">
                  <a:moveTo>
                    <a:pt x="3139040" y="4972561"/>
                  </a:moveTo>
                  <a:lnTo>
                    <a:pt x="3131627" y="4966885"/>
                  </a:lnTo>
                  <a:lnTo>
                    <a:pt x="3123712" y="4961252"/>
                  </a:lnTo>
                  <a:lnTo>
                    <a:pt x="3117293" y="4955501"/>
                  </a:lnTo>
                  <a:lnTo>
                    <a:pt x="3114369" y="4949469"/>
                  </a:lnTo>
                  <a:lnTo>
                    <a:pt x="3115795" y="4934780"/>
                  </a:lnTo>
                  <a:lnTo>
                    <a:pt x="3122348" y="4924004"/>
                  </a:lnTo>
                  <a:lnTo>
                    <a:pt x="3133486" y="4918683"/>
                  </a:lnTo>
                  <a:lnTo>
                    <a:pt x="3148666" y="4920357"/>
                  </a:lnTo>
                  <a:lnTo>
                    <a:pt x="3155164" y="4924941"/>
                  </a:lnTo>
                  <a:lnTo>
                    <a:pt x="3160947" y="4932910"/>
                  </a:lnTo>
                  <a:lnTo>
                    <a:pt x="3164825" y="4942056"/>
                  </a:lnTo>
                  <a:lnTo>
                    <a:pt x="3165608" y="4950169"/>
                  </a:lnTo>
                  <a:lnTo>
                    <a:pt x="3162157" y="4956313"/>
                  </a:lnTo>
                  <a:lnTo>
                    <a:pt x="3155309" y="4961875"/>
                  </a:lnTo>
                  <a:lnTo>
                    <a:pt x="3146969" y="4967183"/>
                  </a:lnTo>
                  <a:lnTo>
                    <a:pt x="3139040" y="4972561"/>
                  </a:lnTo>
                  <a:close/>
                </a:path>
                <a:path w="4149725" h="7351395">
                  <a:moveTo>
                    <a:pt x="3028864" y="4334508"/>
                  </a:moveTo>
                  <a:lnTo>
                    <a:pt x="3017600" y="4324513"/>
                  </a:lnTo>
                  <a:lnTo>
                    <a:pt x="3018146" y="4320865"/>
                  </a:lnTo>
                  <a:lnTo>
                    <a:pt x="3021679" y="4310568"/>
                  </a:lnTo>
                  <a:lnTo>
                    <a:pt x="3028115" y="4303920"/>
                  </a:lnTo>
                  <a:lnTo>
                    <a:pt x="3037008" y="4301150"/>
                  </a:lnTo>
                  <a:lnTo>
                    <a:pt x="3047912" y="4302486"/>
                  </a:lnTo>
                  <a:lnTo>
                    <a:pt x="3053516" y="4304133"/>
                  </a:lnTo>
                  <a:lnTo>
                    <a:pt x="3057569" y="4310952"/>
                  </a:lnTo>
                  <a:lnTo>
                    <a:pt x="3062331" y="4315424"/>
                  </a:lnTo>
                  <a:lnTo>
                    <a:pt x="3047207" y="4325194"/>
                  </a:lnTo>
                  <a:lnTo>
                    <a:pt x="3039496" y="4329717"/>
                  </a:lnTo>
                  <a:lnTo>
                    <a:pt x="3031478" y="4333476"/>
                  </a:lnTo>
                  <a:lnTo>
                    <a:pt x="3028864" y="4334508"/>
                  </a:lnTo>
                  <a:close/>
                </a:path>
                <a:path w="4149725" h="7351395">
                  <a:moveTo>
                    <a:pt x="3160896" y="4427896"/>
                  </a:moveTo>
                  <a:lnTo>
                    <a:pt x="3152568" y="4413796"/>
                  </a:lnTo>
                  <a:lnTo>
                    <a:pt x="3148745" y="4406634"/>
                  </a:lnTo>
                  <a:lnTo>
                    <a:pt x="3145626" y="4399229"/>
                  </a:lnTo>
                  <a:lnTo>
                    <a:pt x="3144788" y="4396793"/>
                  </a:lnTo>
                  <a:lnTo>
                    <a:pt x="3153463" y="4391083"/>
                  </a:lnTo>
                  <a:lnTo>
                    <a:pt x="3157736" y="4386892"/>
                  </a:lnTo>
                  <a:lnTo>
                    <a:pt x="3166191" y="4401164"/>
                  </a:lnTo>
                  <a:lnTo>
                    <a:pt x="3170098" y="4408418"/>
                  </a:lnTo>
                  <a:lnTo>
                    <a:pt x="3173353" y="4415918"/>
                  </a:lnTo>
                  <a:lnTo>
                    <a:pt x="3174147" y="4418072"/>
                  </a:lnTo>
                  <a:lnTo>
                    <a:pt x="3165310" y="4423807"/>
                  </a:lnTo>
                  <a:lnTo>
                    <a:pt x="3160896" y="4427896"/>
                  </a:lnTo>
                  <a:close/>
                </a:path>
                <a:path w="4149725" h="7351395">
                  <a:moveTo>
                    <a:pt x="2733212" y="2463872"/>
                  </a:moveTo>
                  <a:lnTo>
                    <a:pt x="2727450" y="2454877"/>
                  </a:lnTo>
                  <a:lnTo>
                    <a:pt x="2723388" y="2450378"/>
                  </a:lnTo>
                  <a:lnTo>
                    <a:pt x="2737494" y="2442010"/>
                  </a:lnTo>
                  <a:lnTo>
                    <a:pt x="2744668" y="2438169"/>
                  </a:lnTo>
                  <a:lnTo>
                    <a:pt x="2752096" y="2435023"/>
                  </a:lnTo>
                  <a:lnTo>
                    <a:pt x="2754412" y="2434204"/>
                  </a:lnTo>
                  <a:lnTo>
                    <a:pt x="2760095" y="2442962"/>
                  </a:lnTo>
                  <a:lnTo>
                    <a:pt x="2764259" y="2447321"/>
                  </a:lnTo>
                  <a:lnTo>
                    <a:pt x="2750029" y="2455818"/>
                  </a:lnTo>
                  <a:lnTo>
                    <a:pt x="2742796" y="2459774"/>
                  </a:lnTo>
                  <a:lnTo>
                    <a:pt x="2735326" y="2463084"/>
                  </a:lnTo>
                  <a:lnTo>
                    <a:pt x="2733212" y="2463872"/>
                  </a:lnTo>
                  <a:close/>
                </a:path>
                <a:path w="4149725" h="7351395">
                  <a:moveTo>
                    <a:pt x="2761491" y="2661011"/>
                  </a:moveTo>
                  <a:lnTo>
                    <a:pt x="2756489" y="2657654"/>
                  </a:lnTo>
                  <a:lnTo>
                    <a:pt x="2746459" y="2651027"/>
                  </a:lnTo>
                  <a:lnTo>
                    <a:pt x="2748975" y="2643401"/>
                  </a:lnTo>
                  <a:lnTo>
                    <a:pt x="2751515" y="2635784"/>
                  </a:lnTo>
                  <a:lnTo>
                    <a:pt x="2756636" y="2620562"/>
                  </a:lnTo>
                  <a:lnTo>
                    <a:pt x="2761516" y="2623938"/>
                  </a:lnTo>
                  <a:lnTo>
                    <a:pt x="2770833" y="2627861"/>
                  </a:lnTo>
                  <a:lnTo>
                    <a:pt x="2770505" y="2630522"/>
                  </a:lnTo>
                  <a:lnTo>
                    <a:pt x="2768982" y="2638233"/>
                  </a:lnTo>
                  <a:lnTo>
                    <a:pt x="2766711" y="2645856"/>
                  </a:lnTo>
                  <a:lnTo>
                    <a:pt x="2764084" y="2653434"/>
                  </a:lnTo>
                  <a:lnTo>
                    <a:pt x="2761491" y="2661011"/>
                  </a:lnTo>
                  <a:close/>
                </a:path>
                <a:path w="4149725" h="7351395">
                  <a:moveTo>
                    <a:pt x="2805844" y="2892737"/>
                  </a:moveTo>
                  <a:lnTo>
                    <a:pt x="2790692" y="2891132"/>
                  </a:lnTo>
                  <a:lnTo>
                    <a:pt x="2781171" y="2883262"/>
                  </a:lnTo>
                  <a:lnTo>
                    <a:pt x="2776634" y="2870960"/>
                  </a:lnTo>
                  <a:lnTo>
                    <a:pt x="2776431" y="2856059"/>
                  </a:lnTo>
                  <a:lnTo>
                    <a:pt x="2779779" y="2845160"/>
                  </a:lnTo>
                  <a:lnTo>
                    <a:pt x="2786483" y="2837931"/>
                  </a:lnTo>
                  <a:lnTo>
                    <a:pt x="2795637" y="2835125"/>
                  </a:lnTo>
                  <a:lnTo>
                    <a:pt x="2806334" y="2837493"/>
                  </a:lnTo>
                  <a:lnTo>
                    <a:pt x="2812788" y="2842327"/>
                  </a:lnTo>
                  <a:lnTo>
                    <a:pt x="2818241" y="2849314"/>
                  </a:lnTo>
                  <a:lnTo>
                    <a:pt x="2823258" y="2857238"/>
                  </a:lnTo>
                  <a:lnTo>
                    <a:pt x="2828406" y="2864886"/>
                  </a:lnTo>
                  <a:lnTo>
                    <a:pt x="2822908" y="2873228"/>
                  </a:lnTo>
                  <a:lnTo>
                    <a:pt x="2817487" y="2882110"/>
                  </a:lnTo>
                  <a:lnTo>
                    <a:pt x="2811885" y="2889342"/>
                  </a:lnTo>
                  <a:lnTo>
                    <a:pt x="2805844" y="2892737"/>
                  </a:lnTo>
                  <a:close/>
                </a:path>
                <a:path w="4149725" h="7351395">
                  <a:moveTo>
                    <a:pt x="2996995" y="4131388"/>
                  </a:moveTo>
                  <a:lnTo>
                    <a:pt x="2990466" y="4123052"/>
                  </a:lnTo>
                  <a:lnTo>
                    <a:pt x="2985930" y="4118960"/>
                  </a:lnTo>
                  <a:lnTo>
                    <a:pt x="2999017" y="4109648"/>
                  </a:lnTo>
                  <a:lnTo>
                    <a:pt x="3005714" y="4105313"/>
                  </a:lnTo>
                  <a:lnTo>
                    <a:pt x="3012717" y="4101669"/>
                  </a:lnTo>
                  <a:lnTo>
                    <a:pt x="3015163" y="4100622"/>
                  </a:lnTo>
                  <a:lnTo>
                    <a:pt x="3021547" y="4108567"/>
                  </a:lnTo>
                  <a:lnTo>
                    <a:pt x="3026127" y="4112404"/>
                  </a:lnTo>
                  <a:lnTo>
                    <a:pt x="3012944" y="4122031"/>
                  </a:lnTo>
                  <a:lnTo>
                    <a:pt x="3006209" y="4126537"/>
                  </a:lnTo>
                  <a:lnTo>
                    <a:pt x="2999158" y="4130386"/>
                  </a:lnTo>
                  <a:lnTo>
                    <a:pt x="2996995" y="4131388"/>
                  </a:lnTo>
                  <a:close/>
                </a:path>
                <a:path w="4149725" h="7351395">
                  <a:moveTo>
                    <a:pt x="2872359" y="3306795"/>
                  </a:moveTo>
                  <a:lnTo>
                    <a:pt x="2842276" y="3282230"/>
                  </a:lnTo>
                  <a:lnTo>
                    <a:pt x="2841698" y="3273366"/>
                  </a:lnTo>
                  <a:lnTo>
                    <a:pt x="2845174" y="3267394"/>
                  </a:lnTo>
                  <a:lnTo>
                    <a:pt x="2852222" y="3262008"/>
                  </a:lnTo>
                  <a:lnTo>
                    <a:pt x="2860833" y="3256881"/>
                  </a:lnTo>
                  <a:lnTo>
                    <a:pt x="2868999" y="3251688"/>
                  </a:lnTo>
                  <a:lnTo>
                    <a:pt x="2876040" y="3257690"/>
                  </a:lnTo>
                  <a:lnTo>
                    <a:pt x="2883563" y="3263671"/>
                  </a:lnTo>
                  <a:lnTo>
                    <a:pt x="2889574" y="3269671"/>
                  </a:lnTo>
                  <a:lnTo>
                    <a:pt x="2892080" y="3275733"/>
                  </a:lnTo>
                  <a:lnTo>
                    <a:pt x="2889971" y="3289984"/>
                  </a:lnTo>
                  <a:lnTo>
                    <a:pt x="2883318" y="3300995"/>
                  </a:lnTo>
                  <a:lnTo>
                    <a:pt x="2872359" y="3306795"/>
                  </a:lnTo>
                  <a:close/>
                </a:path>
                <a:path w="4149725" h="7351395">
                  <a:moveTo>
                    <a:pt x="3247334" y="5583824"/>
                  </a:moveTo>
                  <a:lnTo>
                    <a:pt x="3244706" y="5583449"/>
                  </a:lnTo>
                  <a:lnTo>
                    <a:pt x="3236906" y="5581841"/>
                  </a:lnTo>
                  <a:lnTo>
                    <a:pt x="3229223" y="5579469"/>
                  </a:lnTo>
                  <a:lnTo>
                    <a:pt x="3213975" y="5574023"/>
                  </a:lnTo>
                  <a:lnTo>
                    <a:pt x="3220780" y="5564051"/>
                  </a:lnTo>
                  <a:lnTo>
                    <a:pt x="3224173" y="5559004"/>
                  </a:lnTo>
                  <a:lnTo>
                    <a:pt x="3254739" y="5569491"/>
                  </a:lnTo>
                  <a:lnTo>
                    <a:pt x="3251327" y="5574417"/>
                  </a:lnTo>
                  <a:lnTo>
                    <a:pt x="3247334" y="5583824"/>
                  </a:lnTo>
                  <a:close/>
                </a:path>
                <a:path w="4149725" h="7351395">
                  <a:moveTo>
                    <a:pt x="2892484" y="3107185"/>
                  </a:moveTo>
                  <a:lnTo>
                    <a:pt x="2868734" y="3108649"/>
                  </a:lnTo>
                  <a:lnTo>
                    <a:pt x="2846266" y="3107582"/>
                  </a:lnTo>
                  <a:lnTo>
                    <a:pt x="2828694" y="3096925"/>
                  </a:lnTo>
                  <a:lnTo>
                    <a:pt x="2819634" y="3069619"/>
                  </a:lnTo>
                  <a:lnTo>
                    <a:pt x="2819131" y="3064563"/>
                  </a:lnTo>
                  <a:lnTo>
                    <a:pt x="2826031" y="3055196"/>
                  </a:lnTo>
                  <a:lnTo>
                    <a:pt x="2831146" y="3053731"/>
                  </a:lnTo>
                  <a:lnTo>
                    <a:pt x="2859609" y="3052214"/>
                  </a:lnTo>
                  <a:lnTo>
                    <a:pt x="2876117" y="3064267"/>
                  </a:lnTo>
                  <a:lnTo>
                    <a:pt x="2885474" y="3084416"/>
                  </a:lnTo>
                  <a:lnTo>
                    <a:pt x="2892484" y="3107185"/>
                  </a:lnTo>
                  <a:close/>
                </a:path>
                <a:path w="4149725" h="7351395">
                  <a:moveTo>
                    <a:pt x="2896133" y="3109843"/>
                  </a:moveTo>
                  <a:lnTo>
                    <a:pt x="2894209" y="3109731"/>
                  </a:lnTo>
                  <a:lnTo>
                    <a:pt x="2893235" y="3109594"/>
                  </a:lnTo>
                  <a:lnTo>
                    <a:pt x="2892478" y="3107145"/>
                  </a:lnTo>
                  <a:lnTo>
                    <a:pt x="2893346" y="3107133"/>
                  </a:lnTo>
                  <a:lnTo>
                    <a:pt x="2894248" y="3107074"/>
                  </a:lnTo>
                  <a:lnTo>
                    <a:pt x="2895116" y="3107062"/>
                  </a:lnTo>
                  <a:lnTo>
                    <a:pt x="2895471" y="3108001"/>
                  </a:lnTo>
                  <a:lnTo>
                    <a:pt x="2895785" y="3108945"/>
                  </a:lnTo>
                  <a:lnTo>
                    <a:pt x="2896133" y="3109843"/>
                  </a:lnTo>
                  <a:close/>
                </a:path>
                <a:path w="4149725" h="7351395">
                  <a:moveTo>
                    <a:pt x="2957996" y="3169014"/>
                  </a:moveTo>
                  <a:lnTo>
                    <a:pt x="2919046" y="3156691"/>
                  </a:lnTo>
                  <a:lnTo>
                    <a:pt x="2896092" y="3109850"/>
                  </a:lnTo>
                  <a:lnTo>
                    <a:pt x="2914930" y="3111274"/>
                  </a:lnTo>
                  <a:lnTo>
                    <a:pt x="2958942" y="3126750"/>
                  </a:lnTo>
                  <a:lnTo>
                    <a:pt x="2969426" y="3153139"/>
                  </a:lnTo>
                  <a:lnTo>
                    <a:pt x="2969231" y="3158760"/>
                  </a:lnTo>
                  <a:lnTo>
                    <a:pt x="2963138" y="3167461"/>
                  </a:lnTo>
                  <a:lnTo>
                    <a:pt x="2957996" y="3169014"/>
                  </a:lnTo>
                  <a:close/>
                </a:path>
                <a:path w="4149725" h="7351395">
                  <a:moveTo>
                    <a:pt x="3130430" y="4222361"/>
                  </a:moveTo>
                  <a:lnTo>
                    <a:pt x="3112001" y="4194687"/>
                  </a:lnTo>
                  <a:lnTo>
                    <a:pt x="3123758" y="4180624"/>
                  </a:lnTo>
                  <a:lnTo>
                    <a:pt x="3128495" y="4187478"/>
                  </a:lnTo>
                  <a:lnTo>
                    <a:pt x="3133265" y="4194312"/>
                  </a:lnTo>
                  <a:lnTo>
                    <a:pt x="3137692" y="4201292"/>
                  </a:lnTo>
                  <a:lnTo>
                    <a:pt x="3141404" y="4208587"/>
                  </a:lnTo>
                  <a:lnTo>
                    <a:pt x="3142510" y="4211147"/>
                  </a:lnTo>
                  <a:lnTo>
                    <a:pt x="3134331" y="4217648"/>
                  </a:lnTo>
                  <a:lnTo>
                    <a:pt x="3130430" y="4222361"/>
                  </a:lnTo>
                  <a:close/>
                </a:path>
                <a:path w="4149725" h="7351395">
                  <a:moveTo>
                    <a:pt x="2973163" y="3924563"/>
                  </a:moveTo>
                  <a:lnTo>
                    <a:pt x="2965395" y="3918743"/>
                  </a:lnTo>
                  <a:lnTo>
                    <a:pt x="2957123" y="3912978"/>
                  </a:lnTo>
                  <a:lnTo>
                    <a:pt x="2950397" y="3907063"/>
                  </a:lnTo>
                  <a:lnTo>
                    <a:pt x="2947266" y="3900794"/>
                  </a:lnTo>
                  <a:lnTo>
                    <a:pt x="2948422" y="3885488"/>
                  </a:lnTo>
                  <a:lnTo>
                    <a:pt x="2954897" y="3874235"/>
                  </a:lnTo>
                  <a:lnTo>
                    <a:pt x="2966315" y="3868830"/>
                  </a:lnTo>
                  <a:lnTo>
                    <a:pt x="2982296" y="3871070"/>
                  </a:lnTo>
                  <a:lnTo>
                    <a:pt x="2989378" y="3875979"/>
                  </a:lnTo>
                  <a:lnTo>
                    <a:pt x="2995689" y="3884142"/>
                  </a:lnTo>
                  <a:lnTo>
                    <a:pt x="2999994" y="3893482"/>
                  </a:lnTo>
                  <a:lnTo>
                    <a:pt x="3001058" y="3901922"/>
                  </a:lnTo>
                  <a:lnTo>
                    <a:pt x="2997616" y="3908030"/>
                  </a:lnTo>
                  <a:lnTo>
                    <a:pt x="2990407" y="3913657"/>
                  </a:lnTo>
                  <a:lnTo>
                    <a:pt x="2981551" y="3919077"/>
                  </a:lnTo>
                  <a:lnTo>
                    <a:pt x="2973163" y="3924563"/>
                  </a:lnTo>
                  <a:close/>
                </a:path>
                <a:path w="4149725" h="7351395">
                  <a:moveTo>
                    <a:pt x="3374463" y="6431065"/>
                  </a:moveTo>
                  <a:lnTo>
                    <a:pt x="3365505" y="6428423"/>
                  </a:lnTo>
                  <a:lnTo>
                    <a:pt x="3356093" y="6425985"/>
                  </a:lnTo>
                  <a:lnTo>
                    <a:pt x="3347965" y="6422863"/>
                  </a:lnTo>
                  <a:lnTo>
                    <a:pt x="3342857" y="6418173"/>
                  </a:lnTo>
                  <a:lnTo>
                    <a:pt x="3339030" y="6404446"/>
                  </a:lnTo>
                  <a:lnTo>
                    <a:pt x="3341617" y="6392182"/>
                  </a:lnTo>
                  <a:lnTo>
                    <a:pt x="3349699" y="6382457"/>
                  </a:lnTo>
                  <a:lnTo>
                    <a:pt x="3362356" y="6376347"/>
                  </a:lnTo>
                  <a:lnTo>
                    <a:pt x="3370533" y="6376122"/>
                  </a:lnTo>
                  <a:lnTo>
                    <a:pt x="3379905" y="6378641"/>
                  </a:lnTo>
                  <a:lnTo>
                    <a:pt x="3388398" y="6383123"/>
                  </a:lnTo>
                  <a:lnTo>
                    <a:pt x="3393933" y="6388788"/>
                  </a:lnTo>
                  <a:lnTo>
                    <a:pt x="3398223" y="6402357"/>
                  </a:lnTo>
                  <a:lnTo>
                    <a:pt x="3395613" y="6414053"/>
                  </a:lnTo>
                  <a:lnTo>
                    <a:pt x="3387295" y="6423686"/>
                  </a:lnTo>
                  <a:lnTo>
                    <a:pt x="3374463" y="6431065"/>
                  </a:lnTo>
                  <a:close/>
                </a:path>
                <a:path w="4149725" h="7351395">
                  <a:moveTo>
                    <a:pt x="2937779" y="3721756"/>
                  </a:moveTo>
                  <a:lnTo>
                    <a:pt x="2930647" y="3722244"/>
                  </a:lnTo>
                  <a:lnTo>
                    <a:pt x="2924976" y="3717948"/>
                  </a:lnTo>
                  <a:lnTo>
                    <a:pt x="2920348" y="3710146"/>
                  </a:lnTo>
                  <a:lnTo>
                    <a:pt x="2916177" y="3700804"/>
                  </a:lnTo>
                  <a:lnTo>
                    <a:pt x="2911880" y="3691890"/>
                  </a:lnTo>
                  <a:lnTo>
                    <a:pt x="2916369" y="3681149"/>
                  </a:lnTo>
                  <a:lnTo>
                    <a:pt x="2923100" y="3674572"/>
                  </a:lnTo>
                  <a:lnTo>
                    <a:pt x="2931612" y="3672864"/>
                  </a:lnTo>
                  <a:lnTo>
                    <a:pt x="2941446" y="3676731"/>
                  </a:lnTo>
                  <a:lnTo>
                    <a:pt x="2947913" y="3682739"/>
                  </a:lnTo>
                  <a:lnTo>
                    <a:pt x="2953239" y="3690464"/>
                  </a:lnTo>
                  <a:lnTo>
                    <a:pt x="2958069" y="3698934"/>
                  </a:lnTo>
                  <a:lnTo>
                    <a:pt x="2963046" y="3707180"/>
                  </a:lnTo>
                  <a:lnTo>
                    <a:pt x="2954560" y="3712261"/>
                  </a:lnTo>
                  <a:lnTo>
                    <a:pt x="2945944" y="3717773"/>
                  </a:lnTo>
                  <a:lnTo>
                    <a:pt x="2937779" y="3721756"/>
                  </a:lnTo>
                  <a:close/>
                </a:path>
                <a:path w="4149725" h="7351395">
                  <a:moveTo>
                    <a:pt x="3069306" y="4559244"/>
                  </a:moveTo>
                  <a:lnTo>
                    <a:pt x="3060735" y="4559863"/>
                  </a:lnTo>
                  <a:lnTo>
                    <a:pt x="3052710" y="4555295"/>
                  </a:lnTo>
                  <a:lnTo>
                    <a:pt x="3045813" y="4546057"/>
                  </a:lnTo>
                  <a:lnTo>
                    <a:pt x="3047726" y="4536756"/>
                  </a:lnTo>
                  <a:lnTo>
                    <a:pt x="3049431" y="4527095"/>
                  </a:lnTo>
                  <a:lnTo>
                    <a:pt x="3051937" y="4518730"/>
                  </a:lnTo>
                  <a:lnTo>
                    <a:pt x="3056255" y="4513315"/>
                  </a:lnTo>
                  <a:lnTo>
                    <a:pt x="3063005" y="4511988"/>
                  </a:lnTo>
                  <a:lnTo>
                    <a:pt x="3071575" y="4513649"/>
                  </a:lnTo>
                  <a:lnTo>
                    <a:pt x="3080942" y="4516622"/>
                  </a:lnTo>
                  <a:lnTo>
                    <a:pt x="3090081" y="4519231"/>
                  </a:lnTo>
                  <a:lnTo>
                    <a:pt x="3087584" y="4528162"/>
                  </a:lnTo>
                  <a:lnTo>
                    <a:pt x="3085282" y="4537265"/>
                  </a:lnTo>
                  <a:lnTo>
                    <a:pt x="3082318" y="4545773"/>
                  </a:lnTo>
                  <a:lnTo>
                    <a:pt x="3077840" y="4552918"/>
                  </a:lnTo>
                  <a:lnTo>
                    <a:pt x="3069306" y="4559244"/>
                  </a:lnTo>
                  <a:close/>
                </a:path>
                <a:path w="4149725" h="7351395">
                  <a:moveTo>
                    <a:pt x="2911340" y="3513655"/>
                  </a:moveTo>
                  <a:lnTo>
                    <a:pt x="2903509" y="3514157"/>
                  </a:lnTo>
                  <a:lnTo>
                    <a:pt x="2897383" y="3510226"/>
                  </a:lnTo>
                  <a:lnTo>
                    <a:pt x="2892073" y="3502931"/>
                  </a:lnTo>
                  <a:lnTo>
                    <a:pt x="2887122" y="3494160"/>
                  </a:lnTo>
                  <a:lnTo>
                    <a:pt x="2882072" y="3485796"/>
                  </a:lnTo>
                  <a:lnTo>
                    <a:pt x="2888016" y="3478635"/>
                  </a:lnTo>
                  <a:lnTo>
                    <a:pt x="2893939" y="3470986"/>
                  </a:lnTo>
                  <a:lnTo>
                    <a:pt x="2899911" y="3464843"/>
                  </a:lnTo>
                  <a:lnTo>
                    <a:pt x="2906006" y="3462202"/>
                  </a:lnTo>
                  <a:lnTo>
                    <a:pt x="2920465" y="3464232"/>
                  </a:lnTo>
                  <a:lnTo>
                    <a:pt x="2930944" y="3471118"/>
                  </a:lnTo>
                  <a:lnTo>
                    <a:pt x="2935835" y="3482345"/>
                  </a:lnTo>
                  <a:lnTo>
                    <a:pt x="2933529" y="3497395"/>
                  </a:lnTo>
                  <a:lnTo>
                    <a:pt x="2928614" y="3504010"/>
                  </a:lnTo>
                  <a:lnTo>
                    <a:pt x="2920463" y="3509851"/>
                  </a:lnTo>
                  <a:lnTo>
                    <a:pt x="2911340" y="3513655"/>
                  </a:lnTo>
                  <a:close/>
                </a:path>
                <a:path w="4149725" h="7351395">
                  <a:moveTo>
                    <a:pt x="3103619" y="4765653"/>
                  </a:moveTo>
                  <a:lnTo>
                    <a:pt x="3096715" y="4765118"/>
                  </a:lnTo>
                  <a:lnTo>
                    <a:pt x="3091039" y="4760432"/>
                  </a:lnTo>
                  <a:lnTo>
                    <a:pt x="3086543" y="4753135"/>
                  </a:lnTo>
                  <a:lnTo>
                    <a:pt x="3082571" y="4744675"/>
                  </a:lnTo>
                  <a:lnTo>
                    <a:pt x="3078469" y="4736504"/>
                  </a:lnTo>
                  <a:lnTo>
                    <a:pt x="3084996" y="4730384"/>
                  </a:lnTo>
                  <a:lnTo>
                    <a:pt x="3091561" y="4723785"/>
                  </a:lnTo>
                  <a:lnTo>
                    <a:pt x="3097988" y="4718637"/>
                  </a:lnTo>
                  <a:lnTo>
                    <a:pt x="3104102" y="4716868"/>
                  </a:lnTo>
                  <a:lnTo>
                    <a:pt x="3117399" y="4720567"/>
                  </a:lnTo>
                  <a:lnTo>
                    <a:pt x="3126314" y="4728381"/>
                  </a:lnTo>
                  <a:lnTo>
                    <a:pt x="3129516" y="4739585"/>
                  </a:lnTo>
                  <a:lnTo>
                    <a:pt x="3125669" y="4753452"/>
                  </a:lnTo>
                  <a:lnTo>
                    <a:pt x="3120468" y="4758869"/>
                  </a:lnTo>
                  <a:lnTo>
                    <a:pt x="3112328" y="4763254"/>
                  </a:lnTo>
                  <a:lnTo>
                    <a:pt x="3103619" y="4765653"/>
                  </a:lnTo>
                  <a:close/>
                </a:path>
                <a:path w="4149725" h="7351395">
                  <a:moveTo>
                    <a:pt x="3167401" y="5178023"/>
                  </a:moveTo>
                  <a:lnTo>
                    <a:pt x="3160132" y="5178821"/>
                  </a:lnTo>
                  <a:lnTo>
                    <a:pt x="3154475" y="5174973"/>
                  </a:lnTo>
                  <a:lnTo>
                    <a:pt x="3149628" y="5167496"/>
                  </a:lnTo>
                  <a:lnTo>
                    <a:pt x="3145145" y="5158423"/>
                  </a:lnTo>
                  <a:lnTo>
                    <a:pt x="3140579" y="5149791"/>
                  </a:lnTo>
                  <a:lnTo>
                    <a:pt x="3144795" y="5139214"/>
                  </a:lnTo>
                  <a:lnTo>
                    <a:pt x="3151319" y="5132554"/>
                  </a:lnTo>
                  <a:lnTo>
                    <a:pt x="3159722" y="5130538"/>
                  </a:lnTo>
                  <a:lnTo>
                    <a:pt x="3169574" y="5133894"/>
                  </a:lnTo>
                  <a:lnTo>
                    <a:pt x="3176159" y="5139514"/>
                  </a:lnTo>
                  <a:lnTo>
                    <a:pt x="3181691" y="5146887"/>
                  </a:lnTo>
                  <a:lnTo>
                    <a:pt x="3186768" y="5155023"/>
                  </a:lnTo>
                  <a:lnTo>
                    <a:pt x="3191987" y="5162931"/>
                  </a:lnTo>
                  <a:lnTo>
                    <a:pt x="3183740" y="5168192"/>
                  </a:lnTo>
                  <a:lnTo>
                    <a:pt x="3175408" y="5173852"/>
                  </a:lnTo>
                  <a:lnTo>
                    <a:pt x="3167401" y="5178023"/>
                  </a:lnTo>
                  <a:close/>
                </a:path>
                <a:path w="4149725" h="7351395">
                  <a:moveTo>
                    <a:pt x="576016" y="2918514"/>
                  </a:moveTo>
                  <a:lnTo>
                    <a:pt x="561519" y="2914358"/>
                  </a:lnTo>
                  <a:lnTo>
                    <a:pt x="555812" y="2908892"/>
                  </a:lnTo>
                  <a:lnTo>
                    <a:pt x="551204" y="2900404"/>
                  </a:lnTo>
                  <a:lnTo>
                    <a:pt x="548659" y="2891250"/>
                  </a:lnTo>
                  <a:lnTo>
                    <a:pt x="549141" y="2883788"/>
                  </a:lnTo>
                  <a:lnTo>
                    <a:pt x="553777" y="2877729"/>
                  </a:lnTo>
                  <a:lnTo>
                    <a:pt x="561252" y="2872781"/>
                  </a:lnTo>
                  <a:lnTo>
                    <a:pt x="569986" y="2868327"/>
                  </a:lnTo>
                  <a:lnTo>
                    <a:pt x="578397" y="2863749"/>
                  </a:lnTo>
                  <a:lnTo>
                    <a:pt x="584683" y="2870810"/>
                  </a:lnTo>
                  <a:lnTo>
                    <a:pt x="591427" y="2877904"/>
                  </a:lnTo>
                  <a:lnTo>
                    <a:pt x="596723" y="2884922"/>
                  </a:lnTo>
                  <a:lnTo>
                    <a:pt x="598661" y="2891757"/>
                  </a:lnTo>
                  <a:lnTo>
                    <a:pt x="595331" y="2905745"/>
                  </a:lnTo>
                  <a:lnTo>
                    <a:pt x="587535" y="2915153"/>
                  </a:lnTo>
                  <a:lnTo>
                    <a:pt x="576016" y="2918514"/>
                  </a:lnTo>
                  <a:close/>
                </a:path>
                <a:path w="4149725" h="7351395">
                  <a:moveTo>
                    <a:pt x="41370" y="5667963"/>
                  </a:moveTo>
                  <a:lnTo>
                    <a:pt x="34168" y="5668530"/>
                  </a:lnTo>
                  <a:lnTo>
                    <a:pt x="28472" y="5664524"/>
                  </a:lnTo>
                  <a:lnTo>
                    <a:pt x="23676" y="5657047"/>
                  </a:lnTo>
                  <a:lnTo>
                    <a:pt x="19278" y="5648047"/>
                  </a:lnTo>
                  <a:lnTo>
                    <a:pt x="14776" y="5639474"/>
                  </a:lnTo>
                  <a:lnTo>
                    <a:pt x="19363" y="5628905"/>
                  </a:lnTo>
                  <a:lnTo>
                    <a:pt x="26176" y="5622475"/>
                  </a:lnTo>
                  <a:lnTo>
                    <a:pt x="34798" y="5620840"/>
                  </a:lnTo>
                  <a:lnTo>
                    <a:pt x="44811" y="5624656"/>
                  </a:lnTo>
                  <a:lnTo>
                    <a:pt x="51160" y="5630358"/>
                  </a:lnTo>
                  <a:lnTo>
                    <a:pt x="56445" y="5637741"/>
                  </a:lnTo>
                  <a:lnTo>
                    <a:pt x="61269" y="5645848"/>
                  </a:lnTo>
                  <a:lnTo>
                    <a:pt x="66235" y="5653724"/>
                  </a:lnTo>
                  <a:lnTo>
                    <a:pt x="57882" y="5658688"/>
                  </a:lnTo>
                  <a:lnTo>
                    <a:pt x="49434" y="5664058"/>
                  </a:lnTo>
                  <a:lnTo>
                    <a:pt x="41370" y="5667963"/>
                  </a:lnTo>
                  <a:close/>
                </a:path>
                <a:path w="4149725" h="7351395">
                  <a:moveTo>
                    <a:pt x="119116" y="6074217"/>
                  </a:moveTo>
                  <a:lnTo>
                    <a:pt x="88119" y="6065206"/>
                  </a:lnTo>
                  <a:lnTo>
                    <a:pt x="91197" y="6060001"/>
                  </a:lnTo>
                  <a:lnTo>
                    <a:pt x="94791" y="6050160"/>
                  </a:lnTo>
                  <a:lnTo>
                    <a:pt x="97237" y="6050438"/>
                  </a:lnTo>
                  <a:lnTo>
                    <a:pt x="105117" y="6051828"/>
                  </a:lnTo>
                  <a:lnTo>
                    <a:pt x="112906" y="6053949"/>
                  </a:lnTo>
                  <a:lnTo>
                    <a:pt x="128395" y="6058886"/>
                  </a:lnTo>
                  <a:lnTo>
                    <a:pt x="125298" y="6063970"/>
                  </a:lnTo>
                  <a:lnTo>
                    <a:pt x="119116" y="6074217"/>
                  </a:lnTo>
                  <a:close/>
                </a:path>
                <a:path w="4149725" h="7351395">
                  <a:moveTo>
                    <a:pt x="79485" y="5870131"/>
                  </a:moveTo>
                  <a:lnTo>
                    <a:pt x="71303" y="5870616"/>
                  </a:lnTo>
                  <a:lnTo>
                    <a:pt x="65542" y="5867043"/>
                  </a:lnTo>
                  <a:lnTo>
                    <a:pt x="60446" y="5860014"/>
                  </a:lnTo>
                  <a:lnTo>
                    <a:pt x="55649" y="5851470"/>
                  </a:lnTo>
                  <a:lnTo>
                    <a:pt x="50783" y="5843353"/>
                  </a:lnTo>
                  <a:lnTo>
                    <a:pt x="56885" y="5836286"/>
                  </a:lnTo>
                  <a:lnTo>
                    <a:pt x="62974" y="5828720"/>
                  </a:lnTo>
                  <a:lnTo>
                    <a:pt x="69090" y="5822664"/>
                  </a:lnTo>
                  <a:lnTo>
                    <a:pt x="75273" y="5820128"/>
                  </a:lnTo>
                  <a:lnTo>
                    <a:pt x="89320" y="5822373"/>
                  </a:lnTo>
                  <a:lnTo>
                    <a:pt x="99485" y="5829339"/>
                  </a:lnTo>
                  <a:lnTo>
                    <a:pt x="104177" y="5840433"/>
                  </a:lnTo>
                  <a:lnTo>
                    <a:pt x="101802" y="5855063"/>
                  </a:lnTo>
                  <a:lnTo>
                    <a:pt x="96903" y="5861323"/>
                  </a:lnTo>
                  <a:lnTo>
                    <a:pt x="88741" y="5866690"/>
                  </a:lnTo>
                  <a:lnTo>
                    <a:pt x="79485" y="5870131"/>
                  </a:lnTo>
                  <a:close/>
                </a:path>
                <a:path w="4149725" h="7351395">
                  <a:moveTo>
                    <a:pt x="0" y="5248203"/>
                  </a:moveTo>
                  <a:lnTo>
                    <a:pt x="0" y="5209675"/>
                  </a:lnTo>
                  <a:lnTo>
                    <a:pt x="2254" y="5210713"/>
                  </a:lnTo>
                  <a:lnTo>
                    <a:pt x="8916" y="5221494"/>
                  </a:lnTo>
                  <a:lnTo>
                    <a:pt x="9009" y="5237227"/>
                  </a:lnTo>
                  <a:lnTo>
                    <a:pt x="5126" y="5243914"/>
                  </a:lnTo>
                  <a:lnTo>
                    <a:pt x="0" y="5248203"/>
                  </a:lnTo>
                  <a:close/>
                </a:path>
                <a:path w="4149725" h="7351395">
                  <a:moveTo>
                    <a:pt x="295677" y="7351396"/>
                  </a:moveTo>
                  <a:lnTo>
                    <a:pt x="290346" y="7343389"/>
                  </a:lnTo>
                  <a:lnTo>
                    <a:pt x="284603" y="7335283"/>
                  </a:lnTo>
                  <a:lnTo>
                    <a:pt x="280361" y="7327532"/>
                  </a:lnTo>
                  <a:lnTo>
                    <a:pt x="279532" y="7320589"/>
                  </a:lnTo>
                  <a:lnTo>
                    <a:pt x="283420" y="7315079"/>
                  </a:lnTo>
                  <a:lnTo>
                    <a:pt x="290875" y="7310422"/>
                  </a:lnTo>
                  <a:lnTo>
                    <a:pt x="299896" y="7306141"/>
                  </a:lnTo>
                  <a:lnTo>
                    <a:pt x="308481" y="7301757"/>
                  </a:lnTo>
                  <a:lnTo>
                    <a:pt x="318985" y="7305680"/>
                  </a:lnTo>
                  <a:lnTo>
                    <a:pt x="325634" y="7311916"/>
                  </a:lnTo>
                  <a:lnTo>
                    <a:pt x="327699" y="7320036"/>
                  </a:lnTo>
                  <a:lnTo>
                    <a:pt x="324453" y="7329611"/>
                  </a:lnTo>
                  <a:lnTo>
                    <a:pt x="318901" y="7336052"/>
                  </a:lnTo>
                  <a:lnTo>
                    <a:pt x="311593" y="7341428"/>
                  </a:lnTo>
                  <a:lnTo>
                    <a:pt x="303521" y="7346343"/>
                  </a:lnTo>
                  <a:lnTo>
                    <a:pt x="295677" y="7351396"/>
                  </a:lnTo>
                  <a:close/>
                </a:path>
                <a:path w="4149725" h="7351395">
                  <a:moveTo>
                    <a:pt x="140081" y="6302022"/>
                  </a:moveTo>
                  <a:lnTo>
                    <a:pt x="131415" y="6302633"/>
                  </a:lnTo>
                  <a:lnTo>
                    <a:pt x="123270" y="6298107"/>
                  </a:lnTo>
                  <a:lnTo>
                    <a:pt x="116223" y="6288963"/>
                  </a:lnTo>
                  <a:lnTo>
                    <a:pt x="118328" y="6279633"/>
                  </a:lnTo>
                  <a:lnTo>
                    <a:pt x="120218" y="6269926"/>
                  </a:lnTo>
                  <a:lnTo>
                    <a:pt x="122878" y="6261558"/>
                  </a:lnTo>
                  <a:lnTo>
                    <a:pt x="127291" y="6256246"/>
                  </a:lnTo>
                  <a:lnTo>
                    <a:pt x="134298" y="6254945"/>
                  </a:lnTo>
                  <a:lnTo>
                    <a:pt x="142994" y="6256609"/>
                  </a:lnTo>
                  <a:lnTo>
                    <a:pt x="152429" y="6259570"/>
                  </a:lnTo>
                  <a:lnTo>
                    <a:pt x="161655" y="6262161"/>
                  </a:lnTo>
                  <a:lnTo>
                    <a:pt x="158959" y="6271039"/>
                  </a:lnTo>
                  <a:lnTo>
                    <a:pt x="156459" y="6280107"/>
                  </a:lnTo>
                  <a:lnTo>
                    <a:pt x="153317" y="6288601"/>
                  </a:lnTo>
                  <a:lnTo>
                    <a:pt x="148695" y="6295754"/>
                  </a:lnTo>
                  <a:lnTo>
                    <a:pt x="140081" y="6302022"/>
                  </a:lnTo>
                  <a:close/>
                </a:path>
                <a:path w="4149725" h="7351395">
                  <a:moveTo>
                    <a:pt x="14929" y="5461253"/>
                  </a:moveTo>
                  <a:lnTo>
                    <a:pt x="6985" y="5461734"/>
                  </a:lnTo>
                  <a:lnTo>
                    <a:pt x="923" y="5457814"/>
                  </a:lnTo>
                  <a:lnTo>
                    <a:pt x="0" y="5456523"/>
                  </a:lnTo>
                  <a:lnTo>
                    <a:pt x="0" y="5416218"/>
                  </a:lnTo>
                  <a:lnTo>
                    <a:pt x="4169" y="5411992"/>
                  </a:lnTo>
                  <a:lnTo>
                    <a:pt x="10407" y="5409343"/>
                  </a:lnTo>
                  <a:lnTo>
                    <a:pt x="24924" y="5411577"/>
                  </a:lnTo>
                  <a:lnTo>
                    <a:pt x="35218" y="5418766"/>
                  </a:lnTo>
                  <a:lnTo>
                    <a:pt x="39847" y="5430200"/>
                  </a:lnTo>
                  <a:lnTo>
                    <a:pt x="37366" y="5445164"/>
                  </a:lnTo>
                  <a:lnTo>
                    <a:pt x="32384" y="5451750"/>
                  </a:lnTo>
                  <a:lnTo>
                    <a:pt x="24150" y="5457519"/>
                  </a:lnTo>
                  <a:lnTo>
                    <a:pt x="14929" y="5461253"/>
                  </a:lnTo>
                  <a:close/>
                </a:path>
                <a:path w="4149725" h="7351395">
                  <a:moveTo>
                    <a:pt x="276074" y="7122808"/>
                  </a:moveTo>
                  <a:lnTo>
                    <a:pt x="267884" y="7123284"/>
                  </a:lnTo>
                  <a:lnTo>
                    <a:pt x="262096" y="7119660"/>
                  </a:lnTo>
                  <a:lnTo>
                    <a:pt x="256992" y="7112589"/>
                  </a:lnTo>
                  <a:lnTo>
                    <a:pt x="252187" y="7104011"/>
                  </a:lnTo>
                  <a:lnTo>
                    <a:pt x="247299" y="7095865"/>
                  </a:lnTo>
                  <a:lnTo>
                    <a:pt x="253395" y="7088769"/>
                  </a:lnTo>
                  <a:lnTo>
                    <a:pt x="259480" y="7081177"/>
                  </a:lnTo>
                  <a:lnTo>
                    <a:pt x="265593" y="7075103"/>
                  </a:lnTo>
                  <a:lnTo>
                    <a:pt x="271775" y="7072559"/>
                  </a:lnTo>
                  <a:lnTo>
                    <a:pt x="285861" y="7074818"/>
                  </a:lnTo>
                  <a:lnTo>
                    <a:pt x="296039" y="7081829"/>
                  </a:lnTo>
                  <a:lnTo>
                    <a:pt x="300744" y="7092977"/>
                  </a:lnTo>
                  <a:lnTo>
                    <a:pt x="298411" y="7107644"/>
                  </a:lnTo>
                  <a:lnTo>
                    <a:pt x="293511" y="7113940"/>
                  </a:lnTo>
                  <a:lnTo>
                    <a:pt x="285341" y="7119344"/>
                  </a:lnTo>
                  <a:lnTo>
                    <a:pt x="276074" y="7122808"/>
                  </a:lnTo>
                  <a:close/>
                </a:path>
                <a:path w="4149725" h="7351395">
                  <a:moveTo>
                    <a:pt x="240633" y="6917034"/>
                  </a:moveTo>
                  <a:lnTo>
                    <a:pt x="233138" y="6916350"/>
                  </a:lnTo>
                  <a:lnTo>
                    <a:pt x="227408" y="6911613"/>
                  </a:lnTo>
                  <a:lnTo>
                    <a:pt x="222882" y="6903996"/>
                  </a:lnTo>
                  <a:lnTo>
                    <a:pt x="218886" y="6895108"/>
                  </a:lnTo>
                  <a:lnTo>
                    <a:pt x="214749" y="6886557"/>
                  </a:lnTo>
                  <a:lnTo>
                    <a:pt x="221924" y="6880117"/>
                  </a:lnTo>
                  <a:lnTo>
                    <a:pt x="229158" y="6873160"/>
                  </a:lnTo>
                  <a:lnTo>
                    <a:pt x="236202" y="6867763"/>
                  </a:lnTo>
                  <a:lnTo>
                    <a:pt x="242806" y="6866002"/>
                  </a:lnTo>
                  <a:lnTo>
                    <a:pt x="256542" y="6870222"/>
                  </a:lnTo>
                  <a:lnTo>
                    <a:pt x="265668" y="6878651"/>
                  </a:lnTo>
                  <a:lnTo>
                    <a:pt x="268702" y="6890490"/>
                  </a:lnTo>
                  <a:lnTo>
                    <a:pt x="264162" y="6904938"/>
                  </a:lnTo>
                  <a:lnTo>
                    <a:pt x="258527" y="6910462"/>
                  </a:lnTo>
                  <a:lnTo>
                    <a:pt x="249890" y="6914782"/>
                  </a:lnTo>
                  <a:lnTo>
                    <a:pt x="240633" y="6917034"/>
                  </a:lnTo>
                  <a:close/>
                </a:path>
                <a:path w="4149725" h="7351395">
                  <a:moveTo>
                    <a:pt x="88351" y="5125502"/>
                  </a:moveTo>
                  <a:lnTo>
                    <a:pt x="78579" y="5123748"/>
                  </a:lnTo>
                  <a:lnTo>
                    <a:pt x="68362" y="5122219"/>
                  </a:lnTo>
                  <a:lnTo>
                    <a:pt x="59666" y="5119892"/>
                  </a:lnTo>
                  <a:lnTo>
                    <a:pt x="54460" y="5115744"/>
                  </a:lnTo>
                  <a:lnTo>
                    <a:pt x="53186" y="5108264"/>
                  </a:lnTo>
                  <a:lnTo>
                    <a:pt x="54912" y="5099215"/>
                  </a:lnTo>
                  <a:lnTo>
                    <a:pt x="57959" y="5089469"/>
                  </a:lnTo>
                  <a:lnTo>
                    <a:pt x="60645" y="5079901"/>
                  </a:lnTo>
                  <a:lnTo>
                    <a:pt x="69906" y="5082211"/>
                  </a:lnTo>
                  <a:lnTo>
                    <a:pt x="79385" y="5084301"/>
                  </a:lnTo>
                  <a:lnTo>
                    <a:pt x="88180" y="5087136"/>
                  </a:lnTo>
                  <a:lnTo>
                    <a:pt x="95391" y="5091678"/>
                  </a:lnTo>
                  <a:lnTo>
                    <a:pt x="101270" y="5100335"/>
                  </a:lnTo>
                  <a:lnTo>
                    <a:pt x="101633" y="5109311"/>
                  </a:lnTo>
                  <a:lnTo>
                    <a:pt x="97114" y="5117926"/>
                  </a:lnTo>
                  <a:lnTo>
                    <a:pt x="88351" y="5125502"/>
                  </a:lnTo>
                  <a:close/>
                </a:path>
                <a:path w="4149725" h="7351395">
                  <a:moveTo>
                    <a:pt x="331889" y="6806591"/>
                  </a:moveTo>
                  <a:lnTo>
                    <a:pt x="322804" y="6792593"/>
                  </a:lnTo>
                  <a:lnTo>
                    <a:pt x="318586" y="6785456"/>
                  </a:lnTo>
                  <a:lnTo>
                    <a:pt x="315063" y="6778044"/>
                  </a:lnTo>
                  <a:lnTo>
                    <a:pt x="314110" y="6775667"/>
                  </a:lnTo>
                  <a:lnTo>
                    <a:pt x="322749" y="6769466"/>
                  </a:lnTo>
                  <a:lnTo>
                    <a:pt x="326984" y="6765032"/>
                  </a:lnTo>
                  <a:lnTo>
                    <a:pt x="331428" y="6772068"/>
                  </a:lnTo>
                  <a:lnTo>
                    <a:pt x="335897" y="6779093"/>
                  </a:lnTo>
                  <a:lnTo>
                    <a:pt x="340037" y="6786246"/>
                  </a:lnTo>
                  <a:lnTo>
                    <a:pt x="343493" y="6793670"/>
                  </a:lnTo>
                  <a:lnTo>
                    <a:pt x="344412" y="6796094"/>
                  </a:lnTo>
                  <a:lnTo>
                    <a:pt x="336002" y="6802176"/>
                  </a:lnTo>
                  <a:lnTo>
                    <a:pt x="331889" y="6806591"/>
                  </a:lnTo>
                  <a:close/>
                </a:path>
                <a:path w="4149725" h="7351395">
                  <a:moveTo>
                    <a:pt x="363998" y="7012034"/>
                  </a:moveTo>
                  <a:lnTo>
                    <a:pt x="359578" y="7004855"/>
                  </a:lnTo>
                  <a:lnTo>
                    <a:pt x="346346" y="6983244"/>
                  </a:lnTo>
                  <a:lnTo>
                    <a:pt x="359160" y="6969843"/>
                  </a:lnTo>
                  <a:lnTo>
                    <a:pt x="363620" y="6976915"/>
                  </a:lnTo>
                  <a:lnTo>
                    <a:pt x="368112" y="6983986"/>
                  </a:lnTo>
                  <a:lnTo>
                    <a:pt x="372252" y="6991197"/>
                  </a:lnTo>
                  <a:lnTo>
                    <a:pt x="375660" y="6998690"/>
                  </a:lnTo>
                  <a:lnTo>
                    <a:pt x="376651" y="7001310"/>
                  </a:lnTo>
                  <a:lnTo>
                    <a:pt x="368133" y="7007492"/>
                  </a:lnTo>
                  <a:lnTo>
                    <a:pt x="363998" y="7012034"/>
                  </a:lnTo>
                  <a:close/>
                </a:path>
                <a:path w="4149725" h="7351395">
                  <a:moveTo>
                    <a:pt x="314408" y="6581623"/>
                  </a:moveTo>
                  <a:lnTo>
                    <a:pt x="306376" y="6581647"/>
                  </a:lnTo>
                  <a:lnTo>
                    <a:pt x="297744" y="6579159"/>
                  </a:lnTo>
                  <a:lnTo>
                    <a:pt x="288856" y="6575585"/>
                  </a:lnTo>
                  <a:lnTo>
                    <a:pt x="280056" y="6572351"/>
                  </a:lnTo>
                  <a:lnTo>
                    <a:pt x="290858" y="6536363"/>
                  </a:lnTo>
                  <a:lnTo>
                    <a:pt x="325706" y="6550113"/>
                  </a:lnTo>
                  <a:lnTo>
                    <a:pt x="329095" y="6560402"/>
                  </a:lnTo>
                  <a:lnTo>
                    <a:pt x="328495" y="6569732"/>
                  </a:lnTo>
                  <a:lnTo>
                    <a:pt x="323676" y="6577130"/>
                  </a:lnTo>
                  <a:lnTo>
                    <a:pt x="314408" y="6581623"/>
                  </a:lnTo>
                  <a:close/>
                </a:path>
                <a:path w="4149725" h="7351395">
                  <a:moveTo>
                    <a:pt x="176151" y="6511412"/>
                  </a:moveTo>
                  <a:lnTo>
                    <a:pt x="169124" y="6505799"/>
                  </a:lnTo>
                  <a:lnTo>
                    <a:pt x="161644" y="6500222"/>
                  </a:lnTo>
                  <a:lnTo>
                    <a:pt x="155592" y="6494538"/>
                  </a:lnTo>
                  <a:lnTo>
                    <a:pt x="152850" y="6488602"/>
                  </a:lnTo>
                  <a:lnTo>
                    <a:pt x="154318" y="6474612"/>
                  </a:lnTo>
                  <a:lnTo>
                    <a:pt x="160692" y="6464515"/>
                  </a:lnTo>
                  <a:lnTo>
                    <a:pt x="171379" y="6459713"/>
                  </a:lnTo>
                  <a:lnTo>
                    <a:pt x="185780" y="6461609"/>
                  </a:lnTo>
                  <a:lnTo>
                    <a:pt x="191937" y="6466072"/>
                  </a:lnTo>
                  <a:lnTo>
                    <a:pt x="197365" y="6473717"/>
                  </a:lnTo>
                  <a:lnTo>
                    <a:pt x="200958" y="6482442"/>
                  </a:lnTo>
                  <a:lnTo>
                    <a:pt x="201610" y="6490146"/>
                  </a:lnTo>
                  <a:lnTo>
                    <a:pt x="198247" y="6496011"/>
                  </a:lnTo>
                  <a:lnTo>
                    <a:pt x="191679" y="6501287"/>
                  </a:lnTo>
                  <a:lnTo>
                    <a:pt x="183712" y="6506309"/>
                  </a:lnTo>
                  <a:lnTo>
                    <a:pt x="176151" y="6511412"/>
                  </a:lnTo>
                  <a:close/>
                </a:path>
                <a:path w="4149725" h="7351395">
                  <a:moveTo>
                    <a:pt x="209237" y="6714800"/>
                  </a:moveTo>
                  <a:lnTo>
                    <a:pt x="201611" y="6715412"/>
                  </a:lnTo>
                  <a:lnTo>
                    <a:pt x="195965" y="6711806"/>
                  </a:lnTo>
                  <a:lnTo>
                    <a:pt x="191033" y="6704802"/>
                  </a:lnTo>
                  <a:lnTo>
                    <a:pt x="186418" y="6696305"/>
                  </a:lnTo>
                  <a:lnTo>
                    <a:pt x="181724" y="6688215"/>
                  </a:lnTo>
                  <a:lnTo>
                    <a:pt x="187322" y="6681219"/>
                  </a:lnTo>
                  <a:lnTo>
                    <a:pt x="192902" y="6673736"/>
                  </a:lnTo>
                  <a:lnTo>
                    <a:pt x="198534" y="6667721"/>
                  </a:lnTo>
                  <a:lnTo>
                    <a:pt x="204287" y="6665127"/>
                  </a:lnTo>
                  <a:lnTo>
                    <a:pt x="218168" y="6667148"/>
                  </a:lnTo>
                  <a:lnTo>
                    <a:pt x="228094" y="6673894"/>
                  </a:lnTo>
                  <a:lnTo>
                    <a:pt x="232657" y="6684735"/>
                  </a:lnTo>
                  <a:lnTo>
                    <a:pt x="230449" y="6699043"/>
                  </a:lnTo>
                  <a:lnTo>
                    <a:pt x="225759" y="6705438"/>
                  </a:lnTo>
                  <a:lnTo>
                    <a:pt x="217987" y="6711083"/>
                  </a:lnTo>
                  <a:lnTo>
                    <a:pt x="209237" y="6714800"/>
                  </a:lnTo>
                  <a:close/>
                </a:path>
                <a:path w="4149725" h="7351395">
                  <a:moveTo>
                    <a:pt x="0" y="6730140"/>
                  </a:moveTo>
                  <a:lnTo>
                    <a:pt x="0" y="6729771"/>
                  </a:lnTo>
                  <a:lnTo>
                    <a:pt x="165" y="6729955"/>
                  </a:lnTo>
                  <a:lnTo>
                    <a:pt x="0" y="6730140"/>
                  </a:lnTo>
                  <a:close/>
                </a:path>
                <a:path w="4149725" h="7351395">
                  <a:moveTo>
                    <a:pt x="0" y="5994240"/>
                  </a:moveTo>
                  <a:lnTo>
                    <a:pt x="0" y="5968124"/>
                  </a:lnTo>
                  <a:lnTo>
                    <a:pt x="947" y="5969635"/>
                  </a:lnTo>
                  <a:lnTo>
                    <a:pt x="5087" y="5976930"/>
                  </a:lnTo>
                  <a:lnTo>
                    <a:pt x="8501" y="5984509"/>
                  </a:lnTo>
                  <a:lnTo>
                    <a:pt x="9480" y="5987048"/>
                  </a:lnTo>
                  <a:lnTo>
                    <a:pt x="962" y="5993230"/>
                  </a:lnTo>
                  <a:lnTo>
                    <a:pt x="0" y="5994240"/>
                  </a:lnTo>
                  <a:close/>
                </a:path>
                <a:path w="4149725" h="7351395">
                  <a:moveTo>
                    <a:pt x="12447" y="6210358"/>
                  </a:moveTo>
                  <a:lnTo>
                    <a:pt x="2225" y="6207817"/>
                  </a:lnTo>
                  <a:lnTo>
                    <a:pt x="0" y="6205568"/>
                  </a:lnTo>
                  <a:lnTo>
                    <a:pt x="0" y="6178120"/>
                  </a:lnTo>
                  <a:lnTo>
                    <a:pt x="2264" y="6175368"/>
                  </a:lnTo>
                  <a:lnTo>
                    <a:pt x="9456" y="6169736"/>
                  </a:lnTo>
                  <a:lnTo>
                    <a:pt x="17406" y="6164537"/>
                  </a:lnTo>
                  <a:lnTo>
                    <a:pt x="25138" y="6159204"/>
                  </a:lnTo>
                  <a:lnTo>
                    <a:pt x="30174" y="6167525"/>
                  </a:lnTo>
                  <a:lnTo>
                    <a:pt x="35574" y="6175905"/>
                  </a:lnTo>
                  <a:lnTo>
                    <a:pt x="39572" y="6184023"/>
                  </a:lnTo>
                  <a:lnTo>
                    <a:pt x="40407" y="6191558"/>
                  </a:lnTo>
                  <a:lnTo>
                    <a:pt x="36774" y="6197921"/>
                  </a:lnTo>
                  <a:lnTo>
                    <a:pt x="29547" y="6204009"/>
                  </a:lnTo>
                  <a:lnTo>
                    <a:pt x="20760" y="6208572"/>
                  </a:lnTo>
                  <a:lnTo>
                    <a:pt x="12447" y="6210358"/>
                  </a:lnTo>
                  <a:close/>
                </a:path>
                <a:path w="4149725" h="7351395">
                  <a:moveTo>
                    <a:pt x="83792" y="6620347"/>
                  </a:moveTo>
                  <a:lnTo>
                    <a:pt x="73667" y="6618774"/>
                  </a:lnTo>
                  <a:lnTo>
                    <a:pt x="68690" y="6617153"/>
                  </a:lnTo>
                  <a:lnTo>
                    <a:pt x="65285" y="6610770"/>
                  </a:lnTo>
                  <a:lnTo>
                    <a:pt x="61140" y="6606533"/>
                  </a:lnTo>
                  <a:lnTo>
                    <a:pt x="74648" y="6597596"/>
                  </a:lnTo>
                  <a:lnTo>
                    <a:pt x="81535" y="6593438"/>
                  </a:lnTo>
                  <a:lnTo>
                    <a:pt x="88695" y="6589909"/>
                  </a:lnTo>
                  <a:lnTo>
                    <a:pt x="90681" y="6589100"/>
                  </a:lnTo>
                  <a:lnTo>
                    <a:pt x="100629" y="6598101"/>
                  </a:lnTo>
                  <a:lnTo>
                    <a:pt x="100229" y="6601891"/>
                  </a:lnTo>
                  <a:lnTo>
                    <a:pt x="97483" y="6611694"/>
                  </a:lnTo>
                  <a:lnTo>
                    <a:pt x="91867" y="6617916"/>
                  </a:lnTo>
                  <a:lnTo>
                    <a:pt x="83792" y="6620347"/>
                  </a:lnTo>
                  <a:close/>
                </a:path>
                <a:path w="4149725" h="7351395">
                  <a:moveTo>
                    <a:pt x="162549" y="7045836"/>
                  </a:moveTo>
                  <a:lnTo>
                    <a:pt x="128551" y="7031166"/>
                  </a:lnTo>
                  <a:lnTo>
                    <a:pt x="124347" y="7021066"/>
                  </a:lnTo>
                  <a:lnTo>
                    <a:pt x="124295" y="7011798"/>
                  </a:lnTo>
                  <a:lnTo>
                    <a:pt x="128641" y="7004372"/>
                  </a:lnTo>
                  <a:lnTo>
                    <a:pt x="137633" y="6999796"/>
                  </a:lnTo>
                  <a:lnTo>
                    <a:pt x="146119" y="6999483"/>
                  </a:lnTo>
                  <a:lnTo>
                    <a:pt x="155705" y="7001656"/>
                  </a:lnTo>
                  <a:lnTo>
                    <a:pt x="164125" y="7005651"/>
                  </a:lnTo>
                  <a:lnTo>
                    <a:pt x="169109" y="7010803"/>
                  </a:lnTo>
                  <a:lnTo>
                    <a:pt x="170156" y="7018340"/>
                  </a:lnTo>
                  <a:lnTo>
                    <a:pt x="168354" y="7027178"/>
                  </a:lnTo>
                  <a:lnTo>
                    <a:pt x="165289" y="7036587"/>
                  </a:lnTo>
                  <a:lnTo>
                    <a:pt x="162549" y="7045836"/>
                  </a:lnTo>
                  <a:close/>
                </a:path>
                <a:path w="4149725" h="7351395">
                  <a:moveTo>
                    <a:pt x="129022" y="6840864"/>
                  </a:moveTo>
                  <a:lnTo>
                    <a:pt x="120202" y="6838284"/>
                  </a:lnTo>
                  <a:lnTo>
                    <a:pt x="111204" y="6835899"/>
                  </a:lnTo>
                  <a:lnTo>
                    <a:pt x="102772" y="6832873"/>
                  </a:lnTo>
                  <a:lnTo>
                    <a:pt x="95656" y="6828372"/>
                  </a:lnTo>
                  <a:lnTo>
                    <a:pt x="89370" y="6819898"/>
                  </a:lnTo>
                  <a:lnTo>
                    <a:pt x="88740" y="6811395"/>
                  </a:lnTo>
                  <a:lnTo>
                    <a:pt x="93253" y="6803443"/>
                  </a:lnTo>
                  <a:lnTo>
                    <a:pt x="102400" y="6796624"/>
                  </a:lnTo>
                  <a:lnTo>
                    <a:pt x="111621" y="6798591"/>
                  </a:lnTo>
                  <a:lnTo>
                    <a:pt x="121206" y="6800357"/>
                  </a:lnTo>
                  <a:lnTo>
                    <a:pt x="129501" y="6802908"/>
                  </a:lnTo>
                  <a:lnTo>
                    <a:pt x="134849" y="6807230"/>
                  </a:lnTo>
                  <a:lnTo>
                    <a:pt x="136154" y="6813978"/>
                  </a:lnTo>
                  <a:lnTo>
                    <a:pt x="134519" y="6822492"/>
                  </a:lnTo>
                  <a:lnTo>
                    <a:pt x="131593" y="6831783"/>
                  </a:lnTo>
                  <a:lnTo>
                    <a:pt x="129022" y="6840864"/>
                  </a:lnTo>
                  <a:close/>
                </a:path>
                <a:path w="4149725" h="7351395">
                  <a:moveTo>
                    <a:pt x="62331" y="6412101"/>
                  </a:moveTo>
                  <a:lnTo>
                    <a:pt x="55080" y="6413228"/>
                  </a:lnTo>
                  <a:lnTo>
                    <a:pt x="46274" y="6411369"/>
                  </a:lnTo>
                  <a:lnTo>
                    <a:pt x="36779" y="6408189"/>
                  </a:lnTo>
                  <a:lnTo>
                    <a:pt x="27462" y="6405354"/>
                  </a:lnTo>
                  <a:lnTo>
                    <a:pt x="30026" y="6396289"/>
                  </a:lnTo>
                  <a:lnTo>
                    <a:pt x="32393" y="6387035"/>
                  </a:lnTo>
                  <a:lnTo>
                    <a:pt x="35442" y="6378411"/>
                  </a:lnTo>
                  <a:lnTo>
                    <a:pt x="40051" y="6371239"/>
                  </a:lnTo>
                  <a:lnTo>
                    <a:pt x="48728" y="6365428"/>
                  </a:lnTo>
                  <a:lnTo>
                    <a:pt x="57775" y="6365041"/>
                  </a:lnTo>
                  <a:lnTo>
                    <a:pt x="65612" y="6369721"/>
                  </a:lnTo>
                  <a:lnTo>
                    <a:pt x="70662" y="6379110"/>
                  </a:lnTo>
                  <a:lnTo>
                    <a:pt x="71506" y="6388028"/>
                  </a:lnTo>
                  <a:lnTo>
                    <a:pt x="70157" y="6398044"/>
                  </a:lnTo>
                  <a:lnTo>
                    <a:pt x="66978" y="6406840"/>
                  </a:lnTo>
                  <a:lnTo>
                    <a:pt x="62331" y="6412101"/>
                  </a:lnTo>
                  <a:close/>
                </a:path>
                <a:path w="4149725" h="7351395">
                  <a:moveTo>
                    <a:pt x="218630" y="4684307"/>
                  </a:moveTo>
                  <a:lnTo>
                    <a:pt x="211495" y="4678402"/>
                  </a:lnTo>
                  <a:lnTo>
                    <a:pt x="203877" y="4672540"/>
                  </a:lnTo>
                  <a:lnTo>
                    <a:pt x="197704" y="4666577"/>
                  </a:lnTo>
                  <a:lnTo>
                    <a:pt x="194903" y="4660364"/>
                  </a:lnTo>
                  <a:lnTo>
                    <a:pt x="196404" y="4645895"/>
                  </a:lnTo>
                  <a:lnTo>
                    <a:pt x="202857" y="4635239"/>
                  </a:lnTo>
                  <a:lnTo>
                    <a:pt x="213844" y="4630053"/>
                  </a:lnTo>
                  <a:lnTo>
                    <a:pt x="228943" y="4631995"/>
                  </a:lnTo>
                  <a:lnTo>
                    <a:pt x="235303" y="4636662"/>
                  </a:lnTo>
                  <a:lnTo>
                    <a:pt x="240899" y="4644651"/>
                  </a:lnTo>
                  <a:lnTo>
                    <a:pt x="244562" y="4653744"/>
                  </a:lnTo>
                  <a:lnTo>
                    <a:pt x="245125" y="4661720"/>
                  </a:lnTo>
                  <a:lnTo>
                    <a:pt x="241554" y="4667979"/>
                  </a:lnTo>
                  <a:lnTo>
                    <a:pt x="234734" y="4673591"/>
                  </a:lnTo>
                  <a:lnTo>
                    <a:pt x="226486" y="4678914"/>
                  </a:lnTo>
                  <a:lnTo>
                    <a:pt x="218630" y="4684307"/>
                  </a:lnTo>
                  <a:close/>
                </a:path>
                <a:path w="4149725" h="7351395">
                  <a:moveTo>
                    <a:pt x="95154" y="3840014"/>
                  </a:moveTo>
                  <a:lnTo>
                    <a:pt x="60378" y="3822687"/>
                  </a:lnTo>
                  <a:lnTo>
                    <a:pt x="62693" y="3813682"/>
                  </a:lnTo>
                  <a:lnTo>
                    <a:pt x="66410" y="3804006"/>
                  </a:lnTo>
                  <a:lnTo>
                    <a:pt x="69742" y="3794508"/>
                  </a:lnTo>
                  <a:lnTo>
                    <a:pt x="105676" y="3808046"/>
                  </a:lnTo>
                  <a:lnTo>
                    <a:pt x="109868" y="3818450"/>
                  </a:lnTo>
                  <a:lnTo>
                    <a:pt x="109660" y="3827891"/>
                  </a:lnTo>
                  <a:lnTo>
                    <a:pt x="104829" y="3835401"/>
                  </a:lnTo>
                  <a:lnTo>
                    <a:pt x="95154" y="3840014"/>
                  </a:lnTo>
                  <a:close/>
                </a:path>
                <a:path w="4149725" h="7351395">
                  <a:moveTo>
                    <a:pt x="110061" y="4063894"/>
                  </a:moveTo>
                  <a:lnTo>
                    <a:pt x="101387" y="4050598"/>
                  </a:lnTo>
                  <a:lnTo>
                    <a:pt x="97367" y="4043817"/>
                  </a:lnTo>
                  <a:lnTo>
                    <a:pt x="93995" y="4036760"/>
                  </a:lnTo>
                  <a:lnTo>
                    <a:pt x="93114" y="4034579"/>
                  </a:lnTo>
                  <a:lnTo>
                    <a:pt x="101815" y="4024806"/>
                  </a:lnTo>
                  <a:lnTo>
                    <a:pt x="105398" y="4025197"/>
                  </a:lnTo>
                  <a:lnTo>
                    <a:pt x="115016" y="4027964"/>
                  </a:lnTo>
                  <a:lnTo>
                    <a:pt x="121103" y="4033527"/>
                  </a:lnTo>
                  <a:lnTo>
                    <a:pt x="123464" y="4041483"/>
                  </a:lnTo>
                  <a:lnTo>
                    <a:pt x="121903" y="4051433"/>
                  </a:lnTo>
                  <a:lnTo>
                    <a:pt x="120268" y="4056328"/>
                  </a:lnTo>
                  <a:lnTo>
                    <a:pt x="114138" y="4059775"/>
                  </a:lnTo>
                  <a:lnTo>
                    <a:pt x="110061" y="4063894"/>
                  </a:lnTo>
                  <a:close/>
                </a:path>
                <a:path w="4149725" h="7351395">
                  <a:moveTo>
                    <a:pt x="178573" y="4473361"/>
                  </a:moveTo>
                  <a:lnTo>
                    <a:pt x="173922" y="4471377"/>
                  </a:lnTo>
                  <a:lnTo>
                    <a:pt x="168635" y="4465513"/>
                  </a:lnTo>
                  <a:lnTo>
                    <a:pt x="163078" y="4457975"/>
                  </a:lnTo>
                  <a:lnTo>
                    <a:pt x="157616" y="4450970"/>
                  </a:lnTo>
                  <a:lnTo>
                    <a:pt x="161758" y="4443263"/>
                  </a:lnTo>
                  <a:lnTo>
                    <a:pt x="165801" y="4435102"/>
                  </a:lnTo>
                  <a:lnTo>
                    <a:pt x="170165" y="4428343"/>
                  </a:lnTo>
                  <a:lnTo>
                    <a:pt x="175269" y="4424841"/>
                  </a:lnTo>
                  <a:lnTo>
                    <a:pt x="189195" y="4423826"/>
                  </a:lnTo>
                  <a:lnTo>
                    <a:pt x="200276" y="4427726"/>
                  </a:lnTo>
                  <a:lnTo>
                    <a:pt x="206228" y="4437113"/>
                  </a:lnTo>
                  <a:lnTo>
                    <a:pt x="204768" y="4452560"/>
                  </a:lnTo>
                  <a:lnTo>
                    <a:pt x="200829" y="4459501"/>
                  </a:lnTo>
                  <a:lnTo>
                    <a:pt x="194282" y="4465843"/>
                  </a:lnTo>
                  <a:lnTo>
                    <a:pt x="186430" y="4470743"/>
                  </a:lnTo>
                  <a:lnTo>
                    <a:pt x="178573" y="4473361"/>
                  </a:lnTo>
                  <a:close/>
                </a:path>
                <a:path w="4149725" h="7351395">
                  <a:moveTo>
                    <a:pt x="9598" y="3424109"/>
                  </a:moveTo>
                  <a:lnTo>
                    <a:pt x="0" y="3408681"/>
                  </a:lnTo>
                  <a:lnTo>
                    <a:pt x="0" y="3389368"/>
                  </a:lnTo>
                  <a:lnTo>
                    <a:pt x="4957" y="3384497"/>
                  </a:lnTo>
                  <a:lnTo>
                    <a:pt x="9314" y="3391205"/>
                  </a:lnTo>
                  <a:lnTo>
                    <a:pt x="13700" y="3397901"/>
                  </a:lnTo>
                  <a:lnTo>
                    <a:pt x="17779" y="3404723"/>
                  </a:lnTo>
                  <a:lnTo>
                    <a:pt x="21216" y="3411808"/>
                  </a:lnTo>
                  <a:lnTo>
                    <a:pt x="22091" y="3413949"/>
                  </a:lnTo>
                  <a:lnTo>
                    <a:pt x="13703" y="3419903"/>
                  </a:lnTo>
                  <a:lnTo>
                    <a:pt x="9598" y="3424109"/>
                  </a:lnTo>
                  <a:close/>
                </a:path>
                <a:path w="4149725" h="7351395">
                  <a:moveTo>
                    <a:pt x="44987" y="3649663"/>
                  </a:moveTo>
                  <a:lnTo>
                    <a:pt x="36307" y="3636332"/>
                  </a:lnTo>
                  <a:lnTo>
                    <a:pt x="32286" y="3629547"/>
                  </a:lnTo>
                  <a:lnTo>
                    <a:pt x="28914" y="3622489"/>
                  </a:lnTo>
                  <a:lnTo>
                    <a:pt x="28034" y="3620308"/>
                  </a:lnTo>
                  <a:lnTo>
                    <a:pt x="36775" y="3610529"/>
                  </a:lnTo>
                  <a:lnTo>
                    <a:pt x="40358" y="3610919"/>
                  </a:lnTo>
                  <a:lnTo>
                    <a:pt x="49978" y="3613664"/>
                  </a:lnTo>
                  <a:lnTo>
                    <a:pt x="56074" y="3619222"/>
                  </a:lnTo>
                  <a:lnTo>
                    <a:pt x="58440" y="3627198"/>
                  </a:lnTo>
                  <a:lnTo>
                    <a:pt x="56869" y="3637196"/>
                  </a:lnTo>
                  <a:lnTo>
                    <a:pt x="55234" y="3642092"/>
                  </a:lnTo>
                  <a:lnTo>
                    <a:pt x="49104" y="3645538"/>
                  </a:lnTo>
                  <a:lnTo>
                    <a:pt x="44987" y="3649663"/>
                  </a:lnTo>
                  <a:close/>
                </a:path>
                <a:path w="4149725" h="7351395">
                  <a:moveTo>
                    <a:pt x="239017" y="4886868"/>
                  </a:moveTo>
                  <a:lnTo>
                    <a:pt x="221849" y="4858251"/>
                  </a:lnTo>
                  <a:lnTo>
                    <a:pt x="234268" y="4845244"/>
                  </a:lnTo>
                  <a:lnTo>
                    <a:pt x="238690" y="4852259"/>
                  </a:lnTo>
                  <a:lnTo>
                    <a:pt x="243149" y="4859268"/>
                  </a:lnTo>
                  <a:lnTo>
                    <a:pt x="247272" y="4866407"/>
                  </a:lnTo>
                  <a:lnTo>
                    <a:pt x="250683" y="4873814"/>
                  </a:lnTo>
                  <a:lnTo>
                    <a:pt x="251615" y="4876318"/>
                  </a:lnTo>
                  <a:lnTo>
                    <a:pt x="243165" y="4882407"/>
                  </a:lnTo>
                  <a:lnTo>
                    <a:pt x="239017" y="4886868"/>
                  </a:lnTo>
                  <a:close/>
                </a:path>
                <a:path w="4149725" h="7351395">
                  <a:moveTo>
                    <a:pt x="143170" y="4269635"/>
                  </a:moveTo>
                  <a:lnTo>
                    <a:pt x="133601" y="4256382"/>
                  </a:lnTo>
                  <a:lnTo>
                    <a:pt x="129142" y="4249599"/>
                  </a:lnTo>
                  <a:lnTo>
                    <a:pt x="125361" y="4242485"/>
                  </a:lnTo>
                  <a:lnTo>
                    <a:pt x="124299" y="4240208"/>
                  </a:lnTo>
                  <a:lnTo>
                    <a:pt x="132599" y="4233687"/>
                  </a:lnTo>
                  <a:lnTo>
                    <a:pt x="136647" y="4229117"/>
                  </a:lnTo>
                  <a:lnTo>
                    <a:pt x="141252" y="4235719"/>
                  </a:lnTo>
                  <a:lnTo>
                    <a:pt x="145890" y="4242308"/>
                  </a:lnTo>
                  <a:lnTo>
                    <a:pt x="150185" y="4249044"/>
                  </a:lnTo>
                  <a:lnTo>
                    <a:pt x="153764" y="4256086"/>
                  </a:lnTo>
                  <a:lnTo>
                    <a:pt x="154830" y="4258653"/>
                  </a:lnTo>
                  <a:lnTo>
                    <a:pt x="146962" y="4265023"/>
                  </a:lnTo>
                  <a:lnTo>
                    <a:pt x="143170" y="4269635"/>
                  </a:lnTo>
                  <a:close/>
                </a:path>
                <a:path w="4149725" h="7351395">
                  <a:moveTo>
                    <a:pt x="108292" y="4791783"/>
                  </a:moveTo>
                  <a:lnTo>
                    <a:pt x="102209" y="4783378"/>
                  </a:lnTo>
                  <a:lnTo>
                    <a:pt x="97753" y="4779272"/>
                  </a:lnTo>
                  <a:lnTo>
                    <a:pt x="111806" y="4770374"/>
                  </a:lnTo>
                  <a:lnTo>
                    <a:pt x="118976" y="4766257"/>
                  </a:lnTo>
                  <a:lnTo>
                    <a:pt x="126417" y="4762847"/>
                  </a:lnTo>
                  <a:lnTo>
                    <a:pt x="128882" y="4761922"/>
                  </a:lnTo>
                  <a:lnTo>
                    <a:pt x="135018" y="4770402"/>
                  </a:lnTo>
                  <a:lnTo>
                    <a:pt x="139440" y="4774554"/>
                  </a:lnTo>
                  <a:lnTo>
                    <a:pt x="125375" y="4783409"/>
                  </a:lnTo>
                  <a:lnTo>
                    <a:pt x="118234" y="4787492"/>
                  </a:lnTo>
                  <a:lnTo>
                    <a:pt x="110838" y="4790845"/>
                  </a:lnTo>
                  <a:lnTo>
                    <a:pt x="108292" y="4791783"/>
                  </a:lnTo>
                  <a:close/>
                </a:path>
                <a:path w="4149725" h="7351395">
                  <a:moveTo>
                    <a:pt x="76026" y="4588768"/>
                  </a:moveTo>
                  <a:lnTo>
                    <a:pt x="70066" y="4580094"/>
                  </a:lnTo>
                  <a:lnTo>
                    <a:pt x="65746" y="4575802"/>
                  </a:lnTo>
                  <a:lnTo>
                    <a:pt x="80081" y="4567050"/>
                  </a:lnTo>
                  <a:lnTo>
                    <a:pt x="87367" y="4563021"/>
                  </a:lnTo>
                  <a:lnTo>
                    <a:pt x="94918" y="4559711"/>
                  </a:lnTo>
                  <a:lnTo>
                    <a:pt x="97424" y="4558779"/>
                  </a:lnTo>
                  <a:lnTo>
                    <a:pt x="103390" y="4567493"/>
                  </a:lnTo>
                  <a:lnTo>
                    <a:pt x="107784" y="4571733"/>
                  </a:lnTo>
                  <a:lnTo>
                    <a:pt x="93363" y="4580467"/>
                  </a:lnTo>
                  <a:lnTo>
                    <a:pt x="86034" y="4584510"/>
                  </a:lnTo>
                  <a:lnTo>
                    <a:pt x="78450" y="4587849"/>
                  </a:lnTo>
                  <a:lnTo>
                    <a:pt x="76026" y="4588768"/>
                  </a:lnTo>
                  <a:close/>
                </a:path>
                <a:path w="4149725" h="7351395">
                  <a:moveTo>
                    <a:pt x="445269" y="6888575"/>
                  </a:moveTo>
                  <a:lnTo>
                    <a:pt x="437882" y="6883460"/>
                  </a:lnTo>
                  <a:lnTo>
                    <a:pt x="429999" y="6878395"/>
                  </a:lnTo>
                  <a:lnTo>
                    <a:pt x="423619" y="6873212"/>
                  </a:lnTo>
                  <a:lnTo>
                    <a:pt x="420745" y="6867738"/>
                  </a:lnTo>
                  <a:lnTo>
                    <a:pt x="422079" y="6853476"/>
                  </a:lnTo>
                  <a:lnTo>
                    <a:pt x="428355" y="6842833"/>
                  </a:lnTo>
                  <a:lnTo>
                    <a:pt x="439100" y="6837298"/>
                  </a:lnTo>
                  <a:lnTo>
                    <a:pt x="453839" y="6838358"/>
                  </a:lnTo>
                  <a:lnTo>
                    <a:pt x="460150" y="6842592"/>
                  </a:lnTo>
                  <a:lnTo>
                    <a:pt x="465851" y="6850214"/>
                  </a:lnTo>
                  <a:lnTo>
                    <a:pt x="469755" y="6859065"/>
                  </a:lnTo>
                  <a:lnTo>
                    <a:pt x="470678" y="6866986"/>
                  </a:lnTo>
                  <a:lnTo>
                    <a:pt x="467494" y="6872845"/>
                  </a:lnTo>
                  <a:lnTo>
                    <a:pt x="460932" y="6878217"/>
                  </a:lnTo>
                  <a:lnTo>
                    <a:pt x="452891" y="6883371"/>
                  </a:lnTo>
                  <a:lnTo>
                    <a:pt x="445269" y="6888575"/>
                  </a:lnTo>
                  <a:close/>
                </a:path>
                <a:path w="4149725" h="7351395">
                  <a:moveTo>
                    <a:pt x="153730" y="5019960"/>
                  </a:moveTo>
                  <a:lnTo>
                    <a:pt x="146304" y="5020323"/>
                  </a:lnTo>
                  <a:lnTo>
                    <a:pt x="140432" y="5016528"/>
                  </a:lnTo>
                  <a:lnTo>
                    <a:pt x="135351" y="5009632"/>
                  </a:lnTo>
                  <a:lnTo>
                    <a:pt x="130622" y="5001367"/>
                  </a:lnTo>
                  <a:lnTo>
                    <a:pt x="125808" y="4993470"/>
                  </a:lnTo>
                  <a:lnTo>
                    <a:pt x="131732" y="4986810"/>
                  </a:lnTo>
                  <a:lnTo>
                    <a:pt x="137635" y="4979691"/>
                  </a:lnTo>
                  <a:lnTo>
                    <a:pt x="143578" y="4973972"/>
                  </a:lnTo>
                  <a:lnTo>
                    <a:pt x="149625" y="4971509"/>
                  </a:lnTo>
                  <a:lnTo>
                    <a:pt x="163330" y="4973485"/>
                  </a:lnTo>
                  <a:lnTo>
                    <a:pt x="173136" y="4980075"/>
                  </a:lnTo>
                  <a:lnTo>
                    <a:pt x="177522" y="4990738"/>
                  </a:lnTo>
                  <a:lnTo>
                    <a:pt x="174964" y="5004933"/>
                  </a:lnTo>
                  <a:lnTo>
                    <a:pt x="170200" y="5011122"/>
                  </a:lnTo>
                  <a:lnTo>
                    <a:pt x="162409" y="5016512"/>
                  </a:lnTo>
                  <a:lnTo>
                    <a:pt x="153730" y="5019960"/>
                  </a:lnTo>
                  <a:close/>
                </a:path>
                <a:path w="4149725" h="7351395">
                  <a:moveTo>
                    <a:pt x="25278" y="4175271"/>
                  </a:moveTo>
                  <a:lnTo>
                    <a:pt x="11198" y="4173900"/>
                  </a:lnTo>
                  <a:lnTo>
                    <a:pt x="882" y="4167632"/>
                  </a:lnTo>
                  <a:lnTo>
                    <a:pt x="0" y="4165774"/>
                  </a:lnTo>
                  <a:lnTo>
                    <a:pt x="0" y="4138920"/>
                  </a:lnTo>
                  <a:lnTo>
                    <a:pt x="1925" y="4136207"/>
                  </a:lnTo>
                  <a:lnTo>
                    <a:pt x="9575" y="4130675"/>
                  </a:lnTo>
                  <a:lnTo>
                    <a:pt x="18343" y="4126971"/>
                  </a:lnTo>
                  <a:lnTo>
                    <a:pt x="26118" y="4126226"/>
                  </a:lnTo>
                  <a:lnTo>
                    <a:pt x="31996" y="4129534"/>
                  </a:lnTo>
                  <a:lnTo>
                    <a:pt x="37317" y="4136102"/>
                  </a:lnTo>
                  <a:lnTo>
                    <a:pt x="42388" y="4144099"/>
                  </a:lnTo>
                  <a:lnTo>
                    <a:pt x="47516" y="4151695"/>
                  </a:lnTo>
                  <a:lnTo>
                    <a:pt x="42041" y="4158780"/>
                  </a:lnTo>
                  <a:lnTo>
                    <a:pt x="36612" y="4166338"/>
                  </a:lnTo>
                  <a:lnTo>
                    <a:pt x="31076" y="4172469"/>
                  </a:lnTo>
                  <a:lnTo>
                    <a:pt x="25278" y="4175271"/>
                  </a:lnTo>
                  <a:close/>
                </a:path>
                <a:path w="4149725" h="7351395">
                  <a:moveTo>
                    <a:pt x="0" y="3967910"/>
                  </a:moveTo>
                  <a:lnTo>
                    <a:pt x="0" y="3926112"/>
                  </a:lnTo>
                  <a:lnTo>
                    <a:pt x="8852" y="3932396"/>
                  </a:lnTo>
                  <a:lnTo>
                    <a:pt x="13221" y="3943313"/>
                  </a:lnTo>
                  <a:lnTo>
                    <a:pt x="10837" y="3957530"/>
                  </a:lnTo>
                  <a:lnTo>
                    <a:pt x="6072" y="3963743"/>
                  </a:lnTo>
                  <a:lnTo>
                    <a:pt x="0" y="3967910"/>
                  </a:lnTo>
                  <a:close/>
                </a:path>
                <a:path w="4149725" h="7351395">
                  <a:moveTo>
                    <a:pt x="187772" y="5224704"/>
                  </a:moveTo>
                  <a:lnTo>
                    <a:pt x="179937" y="5225444"/>
                  </a:lnTo>
                  <a:lnTo>
                    <a:pt x="174091" y="5222186"/>
                  </a:lnTo>
                  <a:lnTo>
                    <a:pt x="168777" y="5215639"/>
                  </a:lnTo>
                  <a:lnTo>
                    <a:pt x="163728" y="5207695"/>
                  </a:lnTo>
                  <a:lnTo>
                    <a:pt x="158605" y="5200130"/>
                  </a:lnTo>
                  <a:lnTo>
                    <a:pt x="164073" y="5192949"/>
                  </a:lnTo>
                  <a:lnTo>
                    <a:pt x="169506" y="5185301"/>
                  </a:lnTo>
                  <a:lnTo>
                    <a:pt x="175059" y="5179108"/>
                  </a:lnTo>
                  <a:lnTo>
                    <a:pt x="180886" y="5176298"/>
                  </a:lnTo>
                  <a:lnTo>
                    <a:pt x="194966" y="5177755"/>
                  </a:lnTo>
                  <a:lnTo>
                    <a:pt x="205153" y="5184207"/>
                  </a:lnTo>
                  <a:lnTo>
                    <a:pt x="210130" y="5194978"/>
                  </a:lnTo>
                  <a:lnTo>
                    <a:pt x="208577" y="5209395"/>
                  </a:lnTo>
                  <a:lnTo>
                    <a:pt x="204226" y="5215552"/>
                  </a:lnTo>
                  <a:lnTo>
                    <a:pt x="196579" y="5221031"/>
                  </a:lnTo>
                  <a:lnTo>
                    <a:pt x="187772" y="5224704"/>
                  </a:lnTo>
                  <a:close/>
                </a:path>
                <a:path w="4149725" h="7351395">
                  <a:moveTo>
                    <a:pt x="470215" y="7094313"/>
                  </a:moveTo>
                  <a:lnTo>
                    <a:pt x="464072" y="7085793"/>
                  </a:lnTo>
                  <a:lnTo>
                    <a:pt x="459650" y="7081641"/>
                  </a:lnTo>
                  <a:lnTo>
                    <a:pt x="473741" y="7072752"/>
                  </a:lnTo>
                  <a:lnTo>
                    <a:pt x="480914" y="7068625"/>
                  </a:lnTo>
                  <a:lnTo>
                    <a:pt x="488354" y="7065209"/>
                  </a:lnTo>
                  <a:lnTo>
                    <a:pt x="490819" y="7064284"/>
                  </a:lnTo>
                  <a:lnTo>
                    <a:pt x="496909" y="7072730"/>
                  </a:lnTo>
                  <a:lnTo>
                    <a:pt x="501378" y="7076915"/>
                  </a:lnTo>
                  <a:lnTo>
                    <a:pt x="487293" y="7085840"/>
                  </a:lnTo>
                  <a:lnTo>
                    <a:pt x="480120" y="7089971"/>
                  </a:lnTo>
                  <a:lnTo>
                    <a:pt x="472680" y="7093388"/>
                  </a:lnTo>
                  <a:lnTo>
                    <a:pt x="470215" y="7094313"/>
                  </a:lnTo>
                  <a:close/>
                </a:path>
                <a:path w="4149725" h="7351395">
                  <a:moveTo>
                    <a:pt x="291850" y="5092621"/>
                  </a:moveTo>
                  <a:lnTo>
                    <a:pt x="257043" y="5075113"/>
                  </a:lnTo>
                  <a:lnTo>
                    <a:pt x="259290" y="5066056"/>
                  </a:lnTo>
                  <a:lnTo>
                    <a:pt x="262939" y="5056329"/>
                  </a:lnTo>
                  <a:lnTo>
                    <a:pt x="266219" y="5046776"/>
                  </a:lnTo>
                  <a:lnTo>
                    <a:pt x="302213" y="5060430"/>
                  </a:lnTo>
                  <a:lnTo>
                    <a:pt x="306472" y="5070915"/>
                  </a:lnTo>
                  <a:lnTo>
                    <a:pt x="306313" y="5080427"/>
                  </a:lnTo>
                  <a:lnTo>
                    <a:pt x="301514" y="5087989"/>
                  </a:lnTo>
                  <a:lnTo>
                    <a:pt x="291850" y="5092621"/>
                  </a:lnTo>
                  <a:close/>
                </a:path>
                <a:path w="4149725" h="7351395">
                  <a:moveTo>
                    <a:pt x="570103" y="6977543"/>
                  </a:moveTo>
                  <a:lnTo>
                    <a:pt x="564652" y="6975192"/>
                  </a:lnTo>
                  <a:lnTo>
                    <a:pt x="559031" y="6969066"/>
                  </a:lnTo>
                  <a:lnTo>
                    <a:pt x="553332" y="6961298"/>
                  </a:lnTo>
                  <a:lnTo>
                    <a:pt x="547644" y="6954021"/>
                  </a:lnTo>
                  <a:lnTo>
                    <a:pt x="552089" y="6946264"/>
                  </a:lnTo>
                  <a:lnTo>
                    <a:pt x="556441" y="6938031"/>
                  </a:lnTo>
                  <a:lnTo>
                    <a:pt x="561046" y="6931266"/>
                  </a:lnTo>
                  <a:lnTo>
                    <a:pt x="566252" y="6927909"/>
                  </a:lnTo>
                  <a:lnTo>
                    <a:pt x="580579" y="6927360"/>
                  </a:lnTo>
                  <a:lnTo>
                    <a:pt x="592203" y="6931592"/>
                  </a:lnTo>
                  <a:lnTo>
                    <a:pt x="598682" y="6941307"/>
                  </a:lnTo>
                  <a:lnTo>
                    <a:pt x="597573" y="6957205"/>
                  </a:lnTo>
                  <a:lnTo>
                    <a:pt x="593488" y="6964229"/>
                  </a:lnTo>
                  <a:lnTo>
                    <a:pt x="586471" y="6970688"/>
                  </a:lnTo>
                  <a:lnTo>
                    <a:pt x="578138" y="6975490"/>
                  </a:lnTo>
                  <a:lnTo>
                    <a:pt x="570103" y="6977543"/>
                  </a:lnTo>
                  <a:close/>
                </a:path>
                <a:path w="4149725" h="7351395">
                  <a:moveTo>
                    <a:pt x="335586" y="4777703"/>
                  </a:moveTo>
                  <a:lnTo>
                    <a:pt x="325639" y="4774539"/>
                  </a:lnTo>
                  <a:lnTo>
                    <a:pt x="319253" y="4769080"/>
                  </a:lnTo>
                  <a:lnTo>
                    <a:pt x="313906" y="4761878"/>
                  </a:lnTo>
                  <a:lnTo>
                    <a:pt x="309014" y="4753914"/>
                  </a:lnTo>
                  <a:lnTo>
                    <a:pt x="303993" y="4746168"/>
                  </a:lnTo>
                  <a:lnTo>
                    <a:pt x="312104" y="4741100"/>
                  </a:lnTo>
                  <a:lnTo>
                    <a:pt x="320303" y="4735673"/>
                  </a:lnTo>
                  <a:lnTo>
                    <a:pt x="328191" y="4731684"/>
                  </a:lnTo>
                  <a:lnTo>
                    <a:pt x="353379" y="4759087"/>
                  </a:lnTo>
                  <a:lnTo>
                    <a:pt x="350909" y="4769264"/>
                  </a:lnTo>
                  <a:lnTo>
                    <a:pt x="344494" y="4775707"/>
                  </a:lnTo>
                  <a:lnTo>
                    <a:pt x="335586" y="4777703"/>
                  </a:lnTo>
                  <a:close/>
                </a:path>
                <a:path w="4149725" h="7351395">
                  <a:moveTo>
                    <a:pt x="268448" y="4349653"/>
                  </a:moveTo>
                  <a:lnTo>
                    <a:pt x="259604" y="4348143"/>
                  </a:lnTo>
                  <a:lnTo>
                    <a:pt x="250019" y="4345329"/>
                  </a:lnTo>
                  <a:lnTo>
                    <a:pt x="240631" y="4342852"/>
                  </a:lnTo>
                  <a:lnTo>
                    <a:pt x="243166" y="4333759"/>
                  </a:lnTo>
                  <a:lnTo>
                    <a:pt x="245515" y="4324494"/>
                  </a:lnTo>
                  <a:lnTo>
                    <a:pt x="248539" y="4315822"/>
                  </a:lnTo>
                  <a:lnTo>
                    <a:pt x="253101" y="4308508"/>
                  </a:lnTo>
                  <a:lnTo>
                    <a:pt x="261697" y="4302425"/>
                  </a:lnTo>
                  <a:lnTo>
                    <a:pt x="270800" y="4301718"/>
                  </a:lnTo>
                  <a:lnTo>
                    <a:pt x="278797" y="4306101"/>
                  </a:lnTo>
                  <a:lnTo>
                    <a:pt x="284079" y="4315285"/>
                  </a:lnTo>
                  <a:lnTo>
                    <a:pt x="285016" y="4324025"/>
                  </a:lnTo>
                  <a:lnTo>
                    <a:pt x="283651" y="4333918"/>
                  </a:lnTo>
                  <a:lnTo>
                    <a:pt x="280384" y="4342726"/>
                  </a:lnTo>
                  <a:lnTo>
                    <a:pt x="275614" y="4348215"/>
                  </a:lnTo>
                  <a:lnTo>
                    <a:pt x="268448" y="4349653"/>
                  </a:lnTo>
                  <a:close/>
                </a:path>
                <a:path w="4149725" h="7351395">
                  <a:moveTo>
                    <a:pt x="535264" y="6773341"/>
                  </a:moveTo>
                  <a:lnTo>
                    <a:pt x="523575" y="6769424"/>
                  </a:lnTo>
                  <a:lnTo>
                    <a:pt x="514549" y="6759450"/>
                  </a:lnTo>
                  <a:lnTo>
                    <a:pt x="507658" y="6745383"/>
                  </a:lnTo>
                  <a:lnTo>
                    <a:pt x="508056" y="6731654"/>
                  </a:lnTo>
                  <a:lnTo>
                    <a:pt x="512028" y="6719759"/>
                  </a:lnTo>
                  <a:lnTo>
                    <a:pt x="520439" y="6711199"/>
                  </a:lnTo>
                  <a:lnTo>
                    <a:pt x="534152" y="6707471"/>
                  </a:lnTo>
                  <a:lnTo>
                    <a:pt x="548093" y="6709274"/>
                  </a:lnTo>
                  <a:lnTo>
                    <a:pt x="559529" y="6715718"/>
                  </a:lnTo>
                  <a:lnTo>
                    <a:pt x="567210" y="6726246"/>
                  </a:lnTo>
                  <a:lnTo>
                    <a:pt x="569881" y="6740301"/>
                  </a:lnTo>
                  <a:lnTo>
                    <a:pt x="568048" y="6748342"/>
                  </a:lnTo>
                  <a:lnTo>
                    <a:pt x="563476" y="6756650"/>
                  </a:lnTo>
                  <a:lnTo>
                    <a:pt x="557171" y="6764019"/>
                  </a:lnTo>
                  <a:lnTo>
                    <a:pt x="550142" y="6769242"/>
                  </a:lnTo>
                  <a:lnTo>
                    <a:pt x="535264" y="6773341"/>
                  </a:lnTo>
                  <a:close/>
                </a:path>
                <a:path w="4149725" h="7351395">
                  <a:moveTo>
                    <a:pt x="310878" y="4554488"/>
                  </a:moveTo>
                  <a:lnTo>
                    <a:pt x="274141" y="4546129"/>
                  </a:lnTo>
                  <a:lnTo>
                    <a:pt x="276600" y="4536709"/>
                  </a:lnTo>
                  <a:lnTo>
                    <a:pt x="278774" y="4527334"/>
                  </a:lnTo>
                  <a:lnTo>
                    <a:pt x="281706" y="4518511"/>
                  </a:lnTo>
                  <a:lnTo>
                    <a:pt x="286319" y="4511250"/>
                  </a:lnTo>
                  <a:lnTo>
                    <a:pt x="295279" y="4505106"/>
                  </a:lnTo>
                  <a:lnTo>
                    <a:pt x="304485" y="4504662"/>
                  </a:lnTo>
                  <a:lnTo>
                    <a:pt x="313126" y="4509386"/>
                  </a:lnTo>
                  <a:lnTo>
                    <a:pt x="320393" y="4518743"/>
                  </a:lnTo>
                  <a:lnTo>
                    <a:pt x="324227" y="4529236"/>
                  </a:lnTo>
                  <a:lnTo>
                    <a:pt x="323816" y="4538749"/>
                  </a:lnTo>
                  <a:lnTo>
                    <a:pt x="319316" y="4547195"/>
                  </a:lnTo>
                  <a:lnTo>
                    <a:pt x="310878" y="4554488"/>
                  </a:lnTo>
                  <a:close/>
                </a:path>
                <a:path w="4149725" h="7351395">
                  <a:moveTo>
                    <a:pt x="370164" y="5725651"/>
                  </a:moveTo>
                  <a:lnTo>
                    <a:pt x="360658" y="5711114"/>
                  </a:lnTo>
                  <a:lnTo>
                    <a:pt x="356261" y="5703696"/>
                  </a:lnTo>
                  <a:lnTo>
                    <a:pt x="352581" y="5695980"/>
                  </a:lnTo>
                  <a:lnTo>
                    <a:pt x="351628" y="5693603"/>
                  </a:lnTo>
                  <a:lnTo>
                    <a:pt x="360647" y="5687176"/>
                  </a:lnTo>
                  <a:lnTo>
                    <a:pt x="365065" y="5682590"/>
                  </a:lnTo>
                  <a:lnTo>
                    <a:pt x="374354" y="5697135"/>
                  </a:lnTo>
                  <a:lnTo>
                    <a:pt x="378665" y="5704540"/>
                  </a:lnTo>
                  <a:lnTo>
                    <a:pt x="382271" y="5712237"/>
                  </a:lnTo>
                  <a:lnTo>
                    <a:pt x="383237" y="5714695"/>
                  </a:lnTo>
                  <a:lnTo>
                    <a:pt x="374454" y="5721043"/>
                  </a:lnTo>
                  <a:lnTo>
                    <a:pt x="370164" y="5725651"/>
                  </a:lnTo>
                  <a:close/>
                </a:path>
                <a:path w="4149725" h="7351395">
                  <a:moveTo>
                    <a:pt x="500879" y="6554023"/>
                  </a:moveTo>
                  <a:lnTo>
                    <a:pt x="494333" y="6543992"/>
                  </a:lnTo>
                  <a:lnTo>
                    <a:pt x="489824" y="6539025"/>
                  </a:lnTo>
                  <a:lnTo>
                    <a:pt x="494470" y="6528627"/>
                  </a:lnTo>
                  <a:lnTo>
                    <a:pt x="501288" y="6521970"/>
                  </a:lnTo>
                  <a:lnTo>
                    <a:pt x="510182" y="6519343"/>
                  </a:lnTo>
                  <a:lnTo>
                    <a:pt x="521060" y="6521037"/>
                  </a:lnTo>
                  <a:lnTo>
                    <a:pt x="526661" y="6522933"/>
                  </a:lnTo>
                  <a:lnTo>
                    <a:pt x="530495" y="6530201"/>
                  </a:lnTo>
                  <a:lnTo>
                    <a:pt x="535146" y="6535021"/>
                  </a:lnTo>
                  <a:lnTo>
                    <a:pt x="519400" y="6544750"/>
                  </a:lnTo>
                  <a:lnTo>
                    <a:pt x="511392" y="6549290"/>
                  </a:lnTo>
                  <a:lnTo>
                    <a:pt x="503101" y="6553136"/>
                  </a:lnTo>
                  <a:lnTo>
                    <a:pt x="500879" y="6554023"/>
                  </a:lnTo>
                  <a:close/>
                </a:path>
                <a:path w="4149725" h="7351395">
                  <a:moveTo>
                    <a:pt x="431952" y="6140853"/>
                  </a:moveTo>
                  <a:lnTo>
                    <a:pt x="425230" y="6132340"/>
                  </a:lnTo>
                  <a:lnTo>
                    <a:pt x="419848" y="6127883"/>
                  </a:lnTo>
                  <a:lnTo>
                    <a:pt x="422250" y="6120737"/>
                  </a:lnTo>
                  <a:lnTo>
                    <a:pt x="430137" y="6097070"/>
                  </a:lnTo>
                  <a:lnTo>
                    <a:pt x="435264" y="6100697"/>
                  </a:lnTo>
                  <a:lnTo>
                    <a:pt x="442251" y="6103245"/>
                  </a:lnTo>
                  <a:lnTo>
                    <a:pt x="445179" y="6108170"/>
                  </a:lnTo>
                  <a:lnTo>
                    <a:pt x="448951" y="6117929"/>
                  </a:lnTo>
                  <a:lnTo>
                    <a:pt x="448402" y="6126732"/>
                  </a:lnTo>
                  <a:lnTo>
                    <a:pt x="443625" y="6134140"/>
                  </a:lnTo>
                  <a:lnTo>
                    <a:pt x="434715" y="6139715"/>
                  </a:lnTo>
                  <a:lnTo>
                    <a:pt x="431952" y="6140853"/>
                  </a:lnTo>
                  <a:close/>
                </a:path>
                <a:path w="4149725" h="7351395">
                  <a:moveTo>
                    <a:pt x="467751" y="6343935"/>
                  </a:moveTo>
                  <a:lnTo>
                    <a:pt x="452687" y="6333750"/>
                  </a:lnTo>
                  <a:lnTo>
                    <a:pt x="462914" y="6303071"/>
                  </a:lnTo>
                  <a:lnTo>
                    <a:pt x="467794" y="6306446"/>
                  </a:lnTo>
                  <a:lnTo>
                    <a:pt x="477197" y="6310397"/>
                  </a:lnTo>
                  <a:lnTo>
                    <a:pt x="476835" y="6313104"/>
                  </a:lnTo>
                  <a:lnTo>
                    <a:pt x="475296" y="6320911"/>
                  </a:lnTo>
                  <a:lnTo>
                    <a:pt x="473009" y="6328625"/>
                  </a:lnTo>
                  <a:lnTo>
                    <a:pt x="470363" y="6336287"/>
                  </a:lnTo>
                  <a:lnTo>
                    <a:pt x="467751" y="6343935"/>
                  </a:lnTo>
                  <a:close/>
                </a:path>
                <a:path w="4149725" h="7351395">
                  <a:moveTo>
                    <a:pt x="317020" y="5300387"/>
                  </a:moveTo>
                  <a:lnTo>
                    <a:pt x="307965" y="5299906"/>
                  </a:lnTo>
                  <a:lnTo>
                    <a:pt x="300436" y="5294891"/>
                  </a:lnTo>
                  <a:lnTo>
                    <a:pt x="294921" y="5285433"/>
                  </a:lnTo>
                  <a:lnTo>
                    <a:pt x="293510" y="5281719"/>
                  </a:lnTo>
                  <a:lnTo>
                    <a:pt x="301223" y="5274628"/>
                  </a:lnTo>
                  <a:lnTo>
                    <a:pt x="304782" y="5269058"/>
                  </a:lnTo>
                  <a:lnTo>
                    <a:pt x="338267" y="5280454"/>
                  </a:lnTo>
                  <a:lnTo>
                    <a:pt x="334635" y="5285828"/>
                  </a:lnTo>
                  <a:lnTo>
                    <a:pt x="332129" y="5293096"/>
                  </a:lnTo>
                  <a:lnTo>
                    <a:pt x="327113" y="5296244"/>
                  </a:lnTo>
                  <a:lnTo>
                    <a:pt x="317020" y="5300387"/>
                  </a:lnTo>
                  <a:close/>
                </a:path>
                <a:path w="4149725" h="7351395">
                  <a:moveTo>
                    <a:pt x="348825" y="5521890"/>
                  </a:moveTo>
                  <a:lnTo>
                    <a:pt x="339837" y="5522393"/>
                  </a:lnTo>
                  <a:lnTo>
                    <a:pt x="331231" y="5517897"/>
                  </a:lnTo>
                  <a:lnTo>
                    <a:pt x="323660" y="5509006"/>
                  </a:lnTo>
                  <a:lnTo>
                    <a:pt x="325533" y="5499231"/>
                  </a:lnTo>
                  <a:lnTo>
                    <a:pt x="327174" y="5489015"/>
                  </a:lnTo>
                  <a:lnTo>
                    <a:pt x="329608" y="5480297"/>
                  </a:lnTo>
                  <a:lnTo>
                    <a:pt x="333865" y="5475017"/>
                  </a:lnTo>
                  <a:lnTo>
                    <a:pt x="341431" y="5473643"/>
                  </a:lnTo>
                  <a:lnTo>
                    <a:pt x="350577" y="5475278"/>
                  </a:lnTo>
                  <a:lnTo>
                    <a:pt x="360421" y="5478241"/>
                  </a:lnTo>
                  <a:lnTo>
                    <a:pt x="370081" y="5480849"/>
                  </a:lnTo>
                  <a:lnTo>
                    <a:pt x="367542" y="5490120"/>
                  </a:lnTo>
                  <a:lnTo>
                    <a:pt x="365223" y="5499602"/>
                  </a:lnTo>
                  <a:lnTo>
                    <a:pt x="362198" y="5508441"/>
                  </a:lnTo>
                  <a:lnTo>
                    <a:pt x="357539" y="5515785"/>
                  </a:lnTo>
                  <a:lnTo>
                    <a:pt x="348825" y="5521890"/>
                  </a:lnTo>
                  <a:close/>
                </a:path>
                <a:path w="4149725" h="7351395">
                  <a:moveTo>
                    <a:pt x="403787" y="5935992"/>
                  </a:moveTo>
                  <a:lnTo>
                    <a:pt x="398826" y="5928739"/>
                  </a:lnTo>
                  <a:lnTo>
                    <a:pt x="393829" y="5921510"/>
                  </a:lnTo>
                  <a:lnTo>
                    <a:pt x="389184" y="5914142"/>
                  </a:lnTo>
                  <a:lnTo>
                    <a:pt x="385275" y="5906467"/>
                  </a:lnTo>
                  <a:lnTo>
                    <a:pt x="384156" y="5903827"/>
                  </a:lnTo>
                  <a:lnTo>
                    <a:pt x="392619" y="5897032"/>
                  </a:lnTo>
                  <a:lnTo>
                    <a:pt x="396738" y="5892120"/>
                  </a:lnTo>
                  <a:lnTo>
                    <a:pt x="401720" y="5899315"/>
                  </a:lnTo>
                  <a:lnTo>
                    <a:pt x="406727" y="5906503"/>
                  </a:lnTo>
                  <a:lnTo>
                    <a:pt x="411363" y="5913850"/>
                  </a:lnTo>
                  <a:lnTo>
                    <a:pt x="415231" y="5921523"/>
                  </a:lnTo>
                  <a:lnTo>
                    <a:pt x="416403" y="5924239"/>
                  </a:lnTo>
                  <a:lnTo>
                    <a:pt x="407859" y="5931046"/>
                  </a:lnTo>
                  <a:lnTo>
                    <a:pt x="403787" y="5935992"/>
                  </a:lnTo>
                  <a:close/>
                </a:path>
                <a:path w="4149725" h="7351395">
                  <a:moveTo>
                    <a:pt x="381051" y="7228385"/>
                  </a:moveTo>
                  <a:lnTo>
                    <a:pt x="368714" y="7225197"/>
                  </a:lnTo>
                  <a:lnTo>
                    <a:pt x="358751" y="7215710"/>
                  </a:lnTo>
                  <a:lnTo>
                    <a:pt x="352032" y="7199584"/>
                  </a:lnTo>
                  <a:lnTo>
                    <a:pt x="354293" y="7186748"/>
                  </a:lnTo>
                  <a:lnTo>
                    <a:pt x="360466" y="7176164"/>
                  </a:lnTo>
                  <a:lnTo>
                    <a:pt x="370642" y="7169208"/>
                  </a:lnTo>
                  <a:lnTo>
                    <a:pt x="384912" y="7167255"/>
                  </a:lnTo>
                  <a:lnTo>
                    <a:pt x="391586" y="7170096"/>
                  </a:lnTo>
                  <a:lnTo>
                    <a:pt x="398357" y="7176623"/>
                  </a:lnTo>
                  <a:lnTo>
                    <a:pt x="403885" y="7184936"/>
                  </a:lnTo>
                  <a:lnTo>
                    <a:pt x="406831" y="7193139"/>
                  </a:lnTo>
                  <a:lnTo>
                    <a:pt x="406733" y="7202194"/>
                  </a:lnTo>
                  <a:lnTo>
                    <a:pt x="404318" y="7212176"/>
                  </a:lnTo>
                  <a:lnTo>
                    <a:pt x="400176" y="7220759"/>
                  </a:lnTo>
                  <a:lnTo>
                    <a:pt x="394898" y="7225618"/>
                  </a:lnTo>
                  <a:lnTo>
                    <a:pt x="381051" y="7228385"/>
                  </a:lnTo>
                  <a:close/>
                </a:path>
                <a:path w="4149725" h="7351395">
                  <a:moveTo>
                    <a:pt x="202065" y="5968843"/>
                  </a:moveTo>
                  <a:lnTo>
                    <a:pt x="182696" y="5942310"/>
                  </a:lnTo>
                  <a:lnTo>
                    <a:pt x="187017" y="5934422"/>
                  </a:lnTo>
                  <a:lnTo>
                    <a:pt x="191241" y="5926033"/>
                  </a:lnTo>
                  <a:lnTo>
                    <a:pt x="195749" y="5919114"/>
                  </a:lnTo>
                  <a:lnTo>
                    <a:pt x="200926" y="5915635"/>
                  </a:lnTo>
                  <a:lnTo>
                    <a:pt x="215283" y="5915512"/>
                  </a:lnTo>
                  <a:lnTo>
                    <a:pt x="225234" y="5920995"/>
                  </a:lnTo>
                  <a:lnTo>
                    <a:pt x="229669" y="5931382"/>
                  </a:lnTo>
                  <a:lnTo>
                    <a:pt x="227479" y="5945969"/>
                  </a:lnTo>
                  <a:lnTo>
                    <a:pt x="223340" y="5952482"/>
                  </a:lnTo>
                  <a:lnTo>
                    <a:pt x="216814" y="5958142"/>
                  </a:lnTo>
                  <a:lnTo>
                    <a:pt x="209267" y="5963434"/>
                  </a:lnTo>
                  <a:lnTo>
                    <a:pt x="202065" y="5968843"/>
                  </a:lnTo>
                  <a:close/>
                </a:path>
                <a:path w="4149725" h="7351395">
                  <a:moveTo>
                    <a:pt x="264523" y="6381454"/>
                  </a:moveTo>
                  <a:lnTo>
                    <a:pt x="246001" y="6348701"/>
                  </a:lnTo>
                  <a:lnTo>
                    <a:pt x="250259" y="6337532"/>
                  </a:lnTo>
                  <a:lnTo>
                    <a:pt x="257006" y="6330438"/>
                  </a:lnTo>
                  <a:lnTo>
                    <a:pt x="265747" y="6328235"/>
                  </a:lnTo>
                  <a:lnTo>
                    <a:pt x="275989" y="6331736"/>
                  </a:lnTo>
                  <a:lnTo>
                    <a:pt x="282445" y="6337622"/>
                  </a:lnTo>
                  <a:lnTo>
                    <a:pt x="287646" y="6345558"/>
                  </a:lnTo>
                  <a:lnTo>
                    <a:pt x="292302" y="6354378"/>
                  </a:lnTo>
                  <a:lnTo>
                    <a:pt x="297124" y="6362920"/>
                  </a:lnTo>
                  <a:lnTo>
                    <a:pt x="264523" y="6381454"/>
                  </a:lnTo>
                  <a:close/>
                </a:path>
                <a:path w="4149725" h="7351395">
                  <a:moveTo>
                    <a:pt x="238147" y="6169769"/>
                  </a:moveTo>
                  <a:lnTo>
                    <a:pt x="234362" y="6169410"/>
                  </a:lnTo>
                  <a:lnTo>
                    <a:pt x="224068" y="6166498"/>
                  </a:lnTo>
                  <a:lnTo>
                    <a:pt x="217292" y="6160502"/>
                  </a:lnTo>
                  <a:lnTo>
                    <a:pt x="213991" y="6151802"/>
                  </a:lnTo>
                  <a:lnTo>
                    <a:pt x="214125" y="6140777"/>
                  </a:lnTo>
                  <a:lnTo>
                    <a:pt x="218345" y="6135724"/>
                  </a:lnTo>
                  <a:lnTo>
                    <a:pt x="223082" y="6126036"/>
                  </a:lnTo>
                  <a:lnTo>
                    <a:pt x="226745" y="6126413"/>
                  </a:lnTo>
                  <a:lnTo>
                    <a:pt x="237059" y="6129328"/>
                  </a:lnTo>
                  <a:lnTo>
                    <a:pt x="244008" y="6135363"/>
                  </a:lnTo>
                  <a:lnTo>
                    <a:pt x="247324" y="6144082"/>
                  </a:lnTo>
                  <a:lnTo>
                    <a:pt x="246734" y="6155044"/>
                  </a:lnTo>
                  <a:lnTo>
                    <a:pt x="245515" y="6160743"/>
                  </a:lnTo>
                  <a:lnTo>
                    <a:pt x="238147" y="6169769"/>
                  </a:lnTo>
                  <a:close/>
                </a:path>
                <a:path w="4149725" h="7351395">
                  <a:moveTo>
                    <a:pt x="167498" y="5760680"/>
                  </a:moveTo>
                  <a:lnTo>
                    <a:pt x="163026" y="5753369"/>
                  </a:lnTo>
                  <a:lnTo>
                    <a:pt x="158521" y="5746075"/>
                  </a:lnTo>
                  <a:lnTo>
                    <a:pt x="154377" y="5738655"/>
                  </a:lnTo>
                  <a:lnTo>
                    <a:pt x="150986" y="5730965"/>
                  </a:lnTo>
                  <a:lnTo>
                    <a:pt x="150030" y="5728299"/>
                  </a:lnTo>
                  <a:lnTo>
                    <a:pt x="158669" y="5722097"/>
                  </a:lnTo>
                  <a:lnTo>
                    <a:pt x="162925" y="5717536"/>
                  </a:lnTo>
                  <a:lnTo>
                    <a:pt x="167363" y="5724860"/>
                  </a:lnTo>
                  <a:lnTo>
                    <a:pt x="171831" y="5732178"/>
                  </a:lnTo>
                  <a:lnTo>
                    <a:pt x="175947" y="5739629"/>
                  </a:lnTo>
                  <a:lnTo>
                    <a:pt x="179329" y="5747351"/>
                  </a:lnTo>
                  <a:lnTo>
                    <a:pt x="180280" y="5749977"/>
                  </a:lnTo>
                  <a:lnTo>
                    <a:pt x="171714" y="5756125"/>
                  </a:lnTo>
                  <a:lnTo>
                    <a:pt x="167498" y="5760680"/>
                  </a:lnTo>
                  <a:close/>
                </a:path>
                <a:path w="4149725" h="7351395">
                  <a:moveTo>
                    <a:pt x="4516" y="4713179"/>
                  </a:moveTo>
                  <a:lnTo>
                    <a:pt x="0" y="4710124"/>
                  </a:lnTo>
                  <a:lnTo>
                    <a:pt x="0" y="4669097"/>
                  </a:lnTo>
                  <a:lnTo>
                    <a:pt x="9136" y="4670576"/>
                  </a:lnTo>
                  <a:lnTo>
                    <a:pt x="15764" y="4677054"/>
                  </a:lnTo>
                  <a:lnTo>
                    <a:pt x="18700" y="4686837"/>
                  </a:lnTo>
                  <a:lnTo>
                    <a:pt x="17478" y="4698348"/>
                  </a:lnTo>
                  <a:lnTo>
                    <a:pt x="15849" y="4704071"/>
                  </a:lnTo>
                  <a:lnTo>
                    <a:pt x="9012" y="4708291"/>
                  </a:lnTo>
                  <a:lnTo>
                    <a:pt x="4516" y="4713179"/>
                  </a:lnTo>
                  <a:close/>
                </a:path>
                <a:path w="4149725" h="7351395">
                  <a:moveTo>
                    <a:pt x="35359" y="4918739"/>
                  </a:moveTo>
                  <a:lnTo>
                    <a:pt x="30524" y="4914859"/>
                  </a:lnTo>
                  <a:lnTo>
                    <a:pt x="20446" y="4906872"/>
                  </a:lnTo>
                  <a:lnTo>
                    <a:pt x="22917" y="4899505"/>
                  </a:lnTo>
                  <a:lnTo>
                    <a:pt x="30728" y="4876019"/>
                  </a:lnTo>
                  <a:lnTo>
                    <a:pt x="35687" y="4879631"/>
                  </a:lnTo>
                  <a:lnTo>
                    <a:pt x="45216" y="4883852"/>
                  </a:lnTo>
                  <a:lnTo>
                    <a:pt x="44845" y="4886768"/>
                  </a:lnTo>
                  <a:lnTo>
                    <a:pt x="43253" y="4894850"/>
                  </a:lnTo>
                  <a:lnTo>
                    <a:pt x="40861" y="4902836"/>
                  </a:lnTo>
                  <a:lnTo>
                    <a:pt x="38090" y="4910781"/>
                  </a:lnTo>
                  <a:lnTo>
                    <a:pt x="35359" y="4918739"/>
                  </a:lnTo>
                  <a:close/>
                </a:path>
                <a:path w="4149725" h="7351395">
                  <a:moveTo>
                    <a:pt x="99973" y="5329769"/>
                  </a:moveTo>
                  <a:lnTo>
                    <a:pt x="95829" y="5326071"/>
                  </a:lnTo>
                  <a:lnTo>
                    <a:pt x="88615" y="5322606"/>
                  </a:lnTo>
                  <a:lnTo>
                    <a:pt x="88289" y="5318680"/>
                  </a:lnTo>
                  <a:lnTo>
                    <a:pt x="87991" y="5314668"/>
                  </a:lnTo>
                  <a:lnTo>
                    <a:pt x="94488" y="5310129"/>
                  </a:lnTo>
                  <a:lnTo>
                    <a:pt x="98036" y="5305803"/>
                  </a:lnTo>
                  <a:lnTo>
                    <a:pt x="102220" y="5309495"/>
                  </a:lnTo>
                  <a:lnTo>
                    <a:pt x="109347" y="5312933"/>
                  </a:lnTo>
                  <a:lnTo>
                    <a:pt x="110058" y="5320898"/>
                  </a:lnTo>
                  <a:lnTo>
                    <a:pt x="103486" y="5325491"/>
                  </a:lnTo>
                  <a:lnTo>
                    <a:pt x="99973" y="5329769"/>
                  </a:lnTo>
                  <a:close/>
                </a:path>
                <a:path w="4149725" h="7351395">
                  <a:moveTo>
                    <a:pt x="134180" y="5553603"/>
                  </a:moveTo>
                  <a:lnTo>
                    <a:pt x="123820" y="5546987"/>
                  </a:lnTo>
                  <a:lnTo>
                    <a:pt x="120683" y="5544953"/>
                  </a:lnTo>
                  <a:lnTo>
                    <a:pt x="116935" y="5533605"/>
                  </a:lnTo>
                  <a:lnTo>
                    <a:pt x="117463" y="5524366"/>
                  </a:lnTo>
                  <a:lnTo>
                    <a:pt x="122269" y="5517330"/>
                  </a:lnTo>
                  <a:lnTo>
                    <a:pt x="131350" y="5512589"/>
                  </a:lnTo>
                  <a:lnTo>
                    <a:pt x="134820" y="5511465"/>
                  </a:lnTo>
                  <a:lnTo>
                    <a:pt x="145774" y="5520017"/>
                  </a:lnTo>
                  <a:lnTo>
                    <a:pt x="145265" y="5522582"/>
                  </a:lnTo>
                  <a:lnTo>
                    <a:pt x="143241" y="5530469"/>
                  </a:lnTo>
                  <a:lnTo>
                    <a:pt x="140458" y="5538226"/>
                  </a:lnTo>
                  <a:lnTo>
                    <a:pt x="134180" y="5553603"/>
                  </a:lnTo>
                  <a:close/>
                </a:path>
                <a:path w="4149725" h="7351395">
                  <a:moveTo>
                    <a:pt x="248301" y="5633442"/>
                  </a:moveTo>
                  <a:lnTo>
                    <a:pt x="242258" y="5631348"/>
                  </a:lnTo>
                  <a:lnTo>
                    <a:pt x="236174" y="5626099"/>
                  </a:lnTo>
                  <a:lnTo>
                    <a:pt x="230069" y="5619471"/>
                  </a:lnTo>
                  <a:lnTo>
                    <a:pt x="223959" y="5613240"/>
                  </a:lnTo>
                  <a:lnTo>
                    <a:pt x="228170" y="5605293"/>
                  </a:lnTo>
                  <a:lnTo>
                    <a:pt x="232275" y="5596885"/>
                  </a:lnTo>
                  <a:lnTo>
                    <a:pt x="236732" y="5589890"/>
                  </a:lnTo>
                  <a:lnTo>
                    <a:pt x="242005" y="5586179"/>
                  </a:lnTo>
                  <a:lnTo>
                    <a:pt x="256620" y="5585445"/>
                  </a:lnTo>
                  <a:lnTo>
                    <a:pt x="267815" y="5590620"/>
                  </a:lnTo>
                  <a:lnTo>
                    <a:pt x="274533" y="5600878"/>
                  </a:lnTo>
                  <a:lnTo>
                    <a:pt x="275715" y="5615391"/>
                  </a:lnTo>
                  <a:lnTo>
                    <a:pt x="272431" y="5621346"/>
                  </a:lnTo>
                  <a:lnTo>
                    <a:pt x="265316" y="5627175"/>
                  </a:lnTo>
                  <a:lnTo>
                    <a:pt x="256547" y="5631625"/>
                  </a:lnTo>
                  <a:lnTo>
                    <a:pt x="248301" y="5633442"/>
                  </a:lnTo>
                  <a:close/>
                </a:path>
                <a:path w="4149725" h="7351395">
                  <a:moveTo>
                    <a:pt x="219860" y="5428916"/>
                  </a:moveTo>
                  <a:lnTo>
                    <a:pt x="212110" y="5429178"/>
                  </a:lnTo>
                  <a:lnTo>
                    <a:pt x="206023" y="5425082"/>
                  </a:lnTo>
                  <a:lnTo>
                    <a:pt x="200828" y="5417783"/>
                  </a:lnTo>
                  <a:lnTo>
                    <a:pt x="196024" y="5409063"/>
                  </a:lnTo>
                  <a:lnTo>
                    <a:pt x="191110" y="5400706"/>
                  </a:lnTo>
                  <a:lnTo>
                    <a:pt x="197393" y="5393539"/>
                  </a:lnTo>
                  <a:lnTo>
                    <a:pt x="203664" y="5385877"/>
                  </a:lnTo>
                  <a:lnTo>
                    <a:pt x="209937" y="5379767"/>
                  </a:lnTo>
                  <a:lnTo>
                    <a:pt x="216228" y="5377258"/>
                  </a:lnTo>
                  <a:lnTo>
                    <a:pt x="230491" y="5379880"/>
                  </a:lnTo>
                  <a:lnTo>
                    <a:pt x="240435" y="5387361"/>
                  </a:lnTo>
                  <a:lnTo>
                    <a:pt x="244766" y="5398867"/>
                  </a:lnTo>
                  <a:lnTo>
                    <a:pt x="242185" y="5413566"/>
                  </a:lnTo>
                  <a:lnTo>
                    <a:pt x="237231" y="5419913"/>
                  </a:lnTo>
                  <a:lnTo>
                    <a:pt x="229011" y="5425428"/>
                  </a:lnTo>
                  <a:lnTo>
                    <a:pt x="219860" y="5428916"/>
                  </a:lnTo>
                  <a:close/>
                </a:path>
                <a:path w="4149725" h="7351395">
                  <a:moveTo>
                    <a:pt x="59733" y="4385896"/>
                  </a:moveTo>
                  <a:lnTo>
                    <a:pt x="52279" y="4381261"/>
                  </a:lnTo>
                  <a:lnTo>
                    <a:pt x="44303" y="4376642"/>
                  </a:lnTo>
                  <a:lnTo>
                    <a:pt x="37955" y="4372056"/>
                  </a:lnTo>
                  <a:lnTo>
                    <a:pt x="55935" y="4337122"/>
                  </a:lnTo>
                  <a:lnTo>
                    <a:pt x="69996" y="4336698"/>
                  </a:lnTo>
                  <a:lnTo>
                    <a:pt x="75580" y="4340482"/>
                  </a:lnTo>
                  <a:lnTo>
                    <a:pt x="80813" y="4348269"/>
                  </a:lnTo>
                  <a:lnTo>
                    <a:pt x="84426" y="4357515"/>
                  </a:lnTo>
                  <a:lnTo>
                    <a:pt x="85149" y="4365673"/>
                  </a:lnTo>
                  <a:lnTo>
                    <a:pt x="81818" y="4371313"/>
                  </a:lnTo>
                  <a:lnTo>
                    <a:pt x="75219" y="4376358"/>
                  </a:lnTo>
                  <a:lnTo>
                    <a:pt x="67232" y="4381117"/>
                  </a:lnTo>
                  <a:lnTo>
                    <a:pt x="59733" y="4385896"/>
                  </a:lnTo>
                  <a:close/>
                </a:path>
                <a:path w="4149725" h="7351395">
                  <a:moveTo>
                    <a:pt x="276550" y="5841479"/>
                  </a:moveTo>
                  <a:lnTo>
                    <a:pt x="271836" y="5837580"/>
                  </a:lnTo>
                  <a:lnTo>
                    <a:pt x="262490" y="5829769"/>
                  </a:lnTo>
                  <a:lnTo>
                    <a:pt x="276130" y="5820189"/>
                  </a:lnTo>
                  <a:lnTo>
                    <a:pt x="283092" y="5815732"/>
                  </a:lnTo>
                  <a:lnTo>
                    <a:pt x="290359" y="5811977"/>
                  </a:lnTo>
                  <a:lnTo>
                    <a:pt x="292798" y="5810890"/>
                  </a:lnTo>
                  <a:lnTo>
                    <a:pt x="299302" y="5819064"/>
                  </a:lnTo>
                  <a:lnTo>
                    <a:pt x="303975" y="5822970"/>
                  </a:lnTo>
                  <a:lnTo>
                    <a:pt x="276550" y="5841479"/>
                  </a:lnTo>
                  <a:close/>
                </a:path>
                <a:path w="4149725" h="7351395">
                  <a:moveTo>
                    <a:pt x="321133" y="6067537"/>
                  </a:moveTo>
                  <a:lnTo>
                    <a:pt x="307184" y="6066164"/>
                  </a:lnTo>
                  <a:lnTo>
                    <a:pt x="296823" y="6059853"/>
                  </a:lnTo>
                  <a:lnTo>
                    <a:pt x="291374" y="6049253"/>
                  </a:lnTo>
                  <a:lnTo>
                    <a:pt x="292164" y="6035014"/>
                  </a:lnTo>
                  <a:lnTo>
                    <a:pt x="296272" y="6029106"/>
                  </a:lnTo>
                  <a:lnTo>
                    <a:pt x="303927" y="6023829"/>
                  </a:lnTo>
                  <a:lnTo>
                    <a:pt x="312919" y="6020237"/>
                  </a:lnTo>
                  <a:lnTo>
                    <a:pt x="321036" y="6019384"/>
                  </a:lnTo>
                  <a:lnTo>
                    <a:pt x="326867" y="6022382"/>
                  </a:lnTo>
                  <a:lnTo>
                    <a:pt x="332277" y="6028607"/>
                  </a:lnTo>
                  <a:lnTo>
                    <a:pt x="337496" y="6036243"/>
                  </a:lnTo>
                  <a:lnTo>
                    <a:pt x="342757" y="6043477"/>
                  </a:lnTo>
                  <a:lnTo>
                    <a:pt x="337458" y="6050706"/>
                  </a:lnTo>
                  <a:lnTo>
                    <a:pt x="332199" y="6058418"/>
                  </a:lnTo>
                  <a:lnTo>
                    <a:pt x="326814" y="6064674"/>
                  </a:lnTo>
                  <a:lnTo>
                    <a:pt x="321133" y="6067537"/>
                  </a:lnTo>
                  <a:close/>
                </a:path>
                <a:path w="4149725" h="7351395">
                  <a:moveTo>
                    <a:pt x="341873" y="6243369"/>
                  </a:moveTo>
                  <a:lnTo>
                    <a:pt x="337400" y="6239077"/>
                  </a:lnTo>
                  <a:lnTo>
                    <a:pt x="335389" y="6229436"/>
                  </a:lnTo>
                  <a:lnTo>
                    <a:pt x="340849" y="6227005"/>
                  </a:lnTo>
                  <a:lnTo>
                    <a:pt x="346188" y="6223268"/>
                  </a:lnTo>
                  <a:lnTo>
                    <a:pt x="351798" y="6222844"/>
                  </a:lnTo>
                  <a:lnTo>
                    <a:pt x="353602" y="6222726"/>
                  </a:lnTo>
                  <a:lnTo>
                    <a:pt x="358949" y="6234354"/>
                  </a:lnTo>
                  <a:lnTo>
                    <a:pt x="357794" y="6235446"/>
                  </a:lnTo>
                  <a:lnTo>
                    <a:pt x="348706" y="6242198"/>
                  </a:lnTo>
                  <a:lnTo>
                    <a:pt x="341873" y="6243369"/>
                  </a:lnTo>
                  <a:close/>
                </a:path>
                <a:path w="4149725" h="7351395">
                  <a:moveTo>
                    <a:pt x="379868" y="6479509"/>
                  </a:moveTo>
                  <a:lnTo>
                    <a:pt x="372668" y="6478923"/>
                  </a:lnTo>
                  <a:lnTo>
                    <a:pt x="367227" y="6474377"/>
                  </a:lnTo>
                  <a:lnTo>
                    <a:pt x="362964" y="6466984"/>
                  </a:lnTo>
                  <a:lnTo>
                    <a:pt x="359217" y="6458330"/>
                  </a:lnTo>
                  <a:lnTo>
                    <a:pt x="355327" y="6450000"/>
                  </a:lnTo>
                  <a:lnTo>
                    <a:pt x="362277" y="6443620"/>
                  </a:lnTo>
                  <a:lnTo>
                    <a:pt x="369277" y="6436743"/>
                  </a:lnTo>
                  <a:lnTo>
                    <a:pt x="376105" y="6431399"/>
                  </a:lnTo>
                  <a:lnTo>
                    <a:pt x="382541" y="6429619"/>
                  </a:lnTo>
                  <a:lnTo>
                    <a:pt x="395935" y="6433736"/>
                  </a:lnTo>
                  <a:lnTo>
                    <a:pt x="404522" y="6442033"/>
                  </a:lnTo>
                  <a:lnTo>
                    <a:pt x="407123" y="6453567"/>
                  </a:lnTo>
                  <a:lnTo>
                    <a:pt x="402556" y="6467399"/>
                  </a:lnTo>
                  <a:lnTo>
                    <a:pt x="397054" y="6472883"/>
                  </a:lnTo>
                  <a:lnTo>
                    <a:pt x="388744" y="6477208"/>
                  </a:lnTo>
                  <a:lnTo>
                    <a:pt x="379868" y="6479509"/>
                  </a:lnTo>
                  <a:close/>
                </a:path>
                <a:path w="4149725" h="7351395">
                  <a:moveTo>
                    <a:pt x="232108" y="4147546"/>
                  </a:moveTo>
                  <a:lnTo>
                    <a:pt x="221430" y="4144413"/>
                  </a:lnTo>
                  <a:lnTo>
                    <a:pt x="214508" y="4138995"/>
                  </a:lnTo>
                  <a:lnTo>
                    <a:pt x="208589" y="4131730"/>
                  </a:lnTo>
                  <a:lnTo>
                    <a:pt x="203112" y="4123658"/>
                  </a:lnTo>
                  <a:lnTo>
                    <a:pt x="197511" y="4115819"/>
                  </a:lnTo>
                  <a:lnTo>
                    <a:pt x="203620" y="4108202"/>
                  </a:lnTo>
                  <a:lnTo>
                    <a:pt x="209690" y="4100059"/>
                  </a:lnTo>
                  <a:lnTo>
                    <a:pt x="215829" y="4093498"/>
                  </a:lnTo>
                  <a:lnTo>
                    <a:pt x="222147" y="4090624"/>
                  </a:lnTo>
                  <a:lnTo>
                    <a:pt x="237030" y="4092690"/>
                  </a:lnTo>
                  <a:lnTo>
                    <a:pt x="247588" y="4100036"/>
                  </a:lnTo>
                  <a:lnTo>
                    <a:pt x="253108" y="4111970"/>
                  </a:lnTo>
                  <a:lnTo>
                    <a:pt x="252881" y="4127799"/>
                  </a:lnTo>
                  <a:lnTo>
                    <a:pt x="248697" y="4138580"/>
                  </a:lnTo>
                  <a:lnTo>
                    <a:pt x="241485" y="4145382"/>
                  </a:lnTo>
                  <a:lnTo>
                    <a:pt x="232108" y="4147546"/>
                  </a:lnTo>
                  <a:close/>
                </a:path>
                <a:path w="4149725" h="7351395">
                  <a:moveTo>
                    <a:pt x="418192" y="6684041"/>
                  </a:moveTo>
                  <a:lnTo>
                    <a:pt x="411983" y="6681702"/>
                  </a:lnTo>
                  <a:lnTo>
                    <a:pt x="406070" y="6680724"/>
                  </a:lnTo>
                  <a:lnTo>
                    <a:pt x="407067" y="6675722"/>
                  </a:lnTo>
                  <a:lnTo>
                    <a:pt x="407368" y="6666812"/>
                  </a:lnTo>
                  <a:lnTo>
                    <a:pt x="414749" y="6665529"/>
                  </a:lnTo>
                  <a:lnTo>
                    <a:pt x="420945" y="6667788"/>
                  </a:lnTo>
                  <a:lnTo>
                    <a:pt x="426905" y="6668799"/>
                  </a:lnTo>
                  <a:lnTo>
                    <a:pt x="425861" y="6673767"/>
                  </a:lnTo>
                  <a:lnTo>
                    <a:pt x="425622" y="6682544"/>
                  </a:lnTo>
                  <a:lnTo>
                    <a:pt x="418192" y="6684041"/>
                  </a:lnTo>
                  <a:close/>
                </a:path>
                <a:path w="4149725" h="7351395">
                  <a:moveTo>
                    <a:pt x="1824704" y="6980702"/>
                  </a:moveTo>
                  <a:lnTo>
                    <a:pt x="1820347" y="6973267"/>
                  </a:lnTo>
                  <a:lnTo>
                    <a:pt x="1817480" y="6963446"/>
                  </a:lnTo>
                  <a:lnTo>
                    <a:pt x="1819635" y="6958428"/>
                  </a:lnTo>
                  <a:lnTo>
                    <a:pt x="1824503" y="6952394"/>
                  </a:lnTo>
                  <a:lnTo>
                    <a:pt x="1832193" y="6947564"/>
                  </a:lnTo>
                  <a:lnTo>
                    <a:pt x="1841133" y="6943267"/>
                  </a:lnTo>
                  <a:lnTo>
                    <a:pt x="1849748" y="6938835"/>
                  </a:lnTo>
                  <a:lnTo>
                    <a:pt x="1856200" y="6945866"/>
                  </a:lnTo>
                  <a:lnTo>
                    <a:pt x="1863147" y="6952932"/>
                  </a:lnTo>
                  <a:lnTo>
                    <a:pt x="1868582" y="6959870"/>
                  </a:lnTo>
                  <a:lnTo>
                    <a:pt x="1870499" y="6966518"/>
                  </a:lnTo>
                  <a:lnTo>
                    <a:pt x="1870452" y="6967271"/>
                  </a:lnTo>
                  <a:lnTo>
                    <a:pt x="1870185" y="6967602"/>
                  </a:lnTo>
                  <a:lnTo>
                    <a:pt x="1861721" y="6968930"/>
                  </a:lnTo>
                  <a:lnTo>
                    <a:pt x="1851995" y="6970899"/>
                  </a:lnTo>
                  <a:lnTo>
                    <a:pt x="1842618" y="6973605"/>
                  </a:lnTo>
                  <a:lnTo>
                    <a:pt x="1833538" y="6976916"/>
                  </a:lnTo>
                  <a:lnTo>
                    <a:pt x="1824704" y="6980702"/>
                  </a:lnTo>
                  <a:close/>
                </a:path>
                <a:path w="4149725" h="7351395">
                  <a:moveTo>
                    <a:pt x="1869976" y="6968464"/>
                  </a:moveTo>
                  <a:lnTo>
                    <a:pt x="1867201" y="6968734"/>
                  </a:lnTo>
                  <a:lnTo>
                    <a:pt x="1864511" y="6968492"/>
                  </a:lnTo>
                  <a:lnTo>
                    <a:pt x="1870185" y="6967602"/>
                  </a:lnTo>
                  <a:lnTo>
                    <a:pt x="1870070" y="6967745"/>
                  </a:lnTo>
                  <a:lnTo>
                    <a:pt x="1869976" y="6968464"/>
                  </a:lnTo>
                  <a:close/>
                </a:path>
                <a:path w="4149725" h="7351395">
                  <a:moveTo>
                    <a:pt x="1324904" y="7139219"/>
                  </a:moveTo>
                  <a:lnTo>
                    <a:pt x="1324375" y="7138225"/>
                  </a:lnTo>
                  <a:lnTo>
                    <a:pt x="1323868" y="7137104"/>
                  </a:lnTo>
                  <a:lnTo>
                    <a:pt x="1323311" y="7136197"/>
                  </a:lnTo>
                  <a:lnTo>
                    <a:pt x="1324607" y="7135206"/>
                  </a:lnTo>
                  <a:lnTo>
                    <a:pt x="1325931" y="7133881"/>
                  </a:lnTo>
                  <a:lnTo>
                    <a:pt x="1327235" y="7132682"/>
                  </a:lnTo>
                  <a:lnTo>
                    <a:pt x="1326506" y="7134909"/>
                  </a:lnTo>
                  <a:lnTo>
                    <a:pt x="1325504" y="7136971"/>
                  </a:lnTo>
                  <a:lnTo>
                    <a:pt x="1324904" y="7139219"/>
                  </a:lnTo>
                  <a:close/>
                </a:path>
                <a:path w="4149725" h="7351395">
                  <a:moveTo>
                    <a:pt x="2259917" y="6908857"/>
                  </a:moveTo>
                  <a:lnTo>
                    <a:pt x="2251612" y="6896327"/>
                  </a:lnTo>
                  <a:lnTo>
                    <a:pt x="2263068" y="6882725"/>
                  </a:lnTo>
                  <a:lnTo>
                    <a:pt x="2270240" y="6893481"/>
                  </a:lnTo>
                  <a:lnTo>
                    <a:pt x="2273698" y="6898897"/>
                  </a:lnTo>
                  <a:lnTo>
                    <a:pt x="2276911" y="6904409"/>
                  </a:lnTo>
                  <a:lnTo>
                    <a:pt x="2271126" y="6905566"/>
                  </a:lnTo>
                  <a:lnTo>
                    <a:pt x="2265432" y="6907039"/>
                  </a:lnTo>
                  <a:lnTo>
                    <a:pt x="2259917" y="6908857"/>
                  </a:lnTo>
                  <a:close/>
                </a:path>
                <a:path w="4149725" h="7351395">
                  <a:moveTo>
                    <a:pt x="1437072" y="7036013"/>
                  </a:moveTo>
                  <a:lnTo>
                    <a:pt x="1434223" y="7031324"/>
                  </a:lnTo>
                  <a:lnTo>
                    <a:pt x="1431530" y="7026569"/>
                  </a:lnTo>
                  <a:lnTo>
                    <a:pt x="1429579" y="7021532"/>
                  </a:lnTo>
                  <a:lnTo>
                    <a:pt x="1428554" y="7018959"/>
                  </a:lnTo>
                  <a:lnTo>
                    <a:pt x="1438769" y="7007748"/>
                  </a:lnTo>
                  <a:lnTo>
                    <a:pt x="1442397" y="7008422"/>
                  </a:lnTo>
                  <a:lnTo>
                    <a:pt x="1451616" y="7011641"/>
                  </a:lnTo>
                  <a:lnTo>
                    <a:pt x="1457862" y="7017204"/>
                  </a:lnTo>
                  <a:lnTo>
                    <a:pt x="1461062" y="7024742"/>
                  </a:lnTo>
                  <a:lnTo>
                    <a:pt x="1461125" y="7031825"/>
                  </a:lnTo>
                  <a:lnTo>
                    <a:pt x="1439515" y="7035215"/>
                  </a:lnTo>
                  <a:lnTo>
                    <a:pt x="1438359" y="7035769"/>
                  </a:lnTo>
                  <a:lnTo>
                    <a:pt x="1437072" y="7036013"/>
                  </a:lnTo>
                  <a:close/>
                </a:path>
                <a:path w="4149725" h="7351395">
                  <a:moveTo>
                    <a:pt x="1461143" y="7033893"/>
                  </a:moveTo>
                  <a:lnTo>
                    <a:pt x="1454406" y="7033997"/>
                  </a:lnTo>
                  <a:lnTo>
                    <a:pt x="1447684" y="7033934"/>
                  </a:lnTo>
                  <a:lnTo>
                    <a:pt x="1461125" y="7031825"/>
                  </a:lnTo>
                  <a:lnTo>
                    <a:pt x="1461143" y="7033893"/>
                  </a:lnTo>
                  <a:close/>
                </a:path>
                <a:path w="4149725" h="7351395">
                  <a:moveTo>
                    <a:pt x="3080202" y="6786244"/>
                  </a:moveTo>
                  <a:lnTo>
                    <a:pt x="3076714" y="6780046"/>
                  </a:lnTo>
                  <a:lnTo>
                    <a:pt x="3074238" y="6773285"/>
                  </a:lnTo>
                  <a:lnTo>
                    <a:pt x="3073163" y="6766894"/>
                  </a:lnTo>
                  <a:lnTo>
                    <a:pt x="3073882" y="6761806"/>
                  </a:lnTo>
                  <a:lnTo>
                    <a:pt x="3078702" y="6755791"/>
                  </a:lnTo>
                  <a:lnTo>
                    <a:pt x="3086313" y="6750956"/>
                  </a:lnTo>
                  <a:lnTo>
                    <a:pt x="3095165" y="6746649"/>
                  </a:lnTo>
                  <a:lnTo>
                    <a:pt x="3103706" y="6742217"/>
                  </a:lnTo>
                  <a:lnTo>
                    <a:pt x="3110100" y="6749189"/>
                  </a:lnTo>
                  <a:lnTo>
                    <a:pt x="3116973" y="6756200"/>
                  </a:lnTo>
                  <a:lnTo>
                    <a:pt x="3122352" y="6763095"/>
                  </a:lnTo>
                  <a:lnTo>
                    <a:pt x="3124264" y="6769723"/>
                  </a:lnTo>
                  <a:lnTo>
                    <a:pt x="3124212" y="6770187"/>
                  </a:lnTo>
                  <a:lnTo>
                    <a:pt x="3123974" y="6770514"/>
                  </a:lnTo>
                  <a:lnTo>
                    <a:pt x="3123928" y="6771018"/>
                  </a:lnTo>
                  <a:lnTo>
                    <a:pt x="3112319" y="6773477"/>
                  </a:lnTo>
                  <a:lnTo>
                    <a:pt x="3101176" y="6776922"/>
                  </a:lnTo>
                  <a:lnTo>
                    <a:pt x="3090477" y="6781223"/>
                  </a:lnTo>
                  <a:lnTo>
                    <a:pt x="3080202" y="6786244"/>
                  </a:lnTo>
                  <a:close/>
                </a:path>
                <a:path w="4149725" h="7351395">
                  <a:moveTo>
                    <a:pt x="182087" y="7247770"/>
                  </a:moveTo>
                  <a:lnTo>
                    <a:pt x="161003" y="7226117"/>
                  </a:lnTo>
                  <a:lnTo>
                    <a:pt x="159213" y="7221842"/>
                  </a:lnTo>
                  <a:lnTo>
                    <a:pt x="157532" y="7217467"/>
                  </a:lnTo>
                  <a:lnTo>
                    <a:pt x="163874" y="7211580"/>
                  </a:lnTo>
                  <a:lnTo>
                    <a:pt x="170229" y="7205598"/>
                  </a:lnTo>
                  <a:lnTo>
                    <a:pt x="176349" y="7201143"/>
                  </a:lnTo>
                  <a:lnTo>
                    <a:pt x="181988" y="7199839"/>
                  </a:lnTo>
                  <a:lnTo>
                    <a:pt x="194642" y="7204384"/>
                  </a:lnTo>
                  <a:lnTo>
                    <a:pt x="202773" y="7212886"/>
                  </a:lnTo>
                  <a:lnTo>
                    <a:pt x="205665" y="7224337"/>
                  </a:lnTo>
                  <a:lnTo>
                    <a:pt x="202601" y="7237731"/>
                  </a:lnTo>
                  <a:lnTo>
                    <a:pt x="198047" y="7242298"/>
                  </a:lnTo>
                  <a:lnTo>
                    <a:pt x="190344" y="7245934"/>
                  </a:lnTo>
                  <a:lnTo>
                    <a:pt x="182087" y="7247770"/>
                  </a:lnTo>
                  <a:close/>
                </a:path>
                <a:path w="4149725" h="7351395">
                  <a:moveTo>
                    <a:pt x="1001305" y="7105915"/>
                  </a:moveTo>
                  <a:lnTo>
                    <a:pt x="998903" y="7100908"/>
                  </a:lnTo>
                  <a:lnTo>
                    <a:pt x="996660" y="7095586"/>
                  </a:lnTo>
                  <a:lnTo>
                    <a:pt x="994011" y="7091114"/>
                  </a:lnTo>
                  <a:lnTo>
                    <a:pt x="1001200" y="7084629"/>
                  </a:lnTo>
                  <a:lnTo>
                    <a:pt x="1008424" y="7077644"/>
                  </a:lnTo>
                  <a:lnTo>
                    <a:pt x="1015508" y="7072196"/>
                  </a:lnTo>
                  <a:lnTo>
                    <a:pt x="1022279" y="7070319"/>
                  </a:lnTo>
                  <a:lnTo>
                    <a:pt x="1034127" y="7073339"/>
                  </a:lnTo>
                  <a:lnTo>
                    <a:pt x="1042518" y="7079620"/>
                  </a:lnTo>
                  <a:lnTo>
                    <a:pt x="1046898" y="7088565"/>
                  </a:lnTo>
                  <a:lnTo>
                    <a:pt x="1046761" y="7096837"/>
                  </a:lnTo>
                  <a:lnTo>
                    <a:pt x="1013340" y="7102080"/>
                  </a:lnTo>
                  <a:lnTo>
                    <a:pt x="1007359" y="7104096"/>
                  </a:lnTo>
                  <a:lnTo>
                    <a:pt x="1001305" y="7105915"/>
                  </a:lnTo>
                  <a:close/>
                </a:path>
                <a:path w="4149725" h="7351395">
                  <a:moveTo>
                    <a:pt x="1046716" y="7099577"/>
                  </a:moveTo>
                  <a:lnTo>
                    <a:pt x="1040044" y="7099498"/>
                  </a:lnTo>
                  <a:lnTo>
                    <a:pt x="1033330" y="7099690"/>
                  </a:lnTo>
                  <a:lnTo>
                    <a:pt x="1026572" y="7100198"/>
                  </a:lnTo>
                  <a:lnTo>
                    <a:pt x="1019770" y="7101072"/>
                  </a:lnTo>
                  <a:lnTo>
                    <a:pt x="1046761" y="7096837"/>
                  </a:lnTo>
                  <a:lnTo>
                    <a:pt x="1046716" y="7099577"/>
                  </a:lnTo>
                  <a:close/>
                </a:path>
                <a:path w="4149725" h="7351395">
                  <a:moveTo>
                    <a:pt x="589178" y="7169624"/>
                  </a:moveTo>
                  <a:lnTo>
                    <a:pt x="587350" y="7167218"/>
                  </a:lnTo>
                  <a:lnTo>
                    <a:pt x="585488" y="7164859"/>
                  </a:lnTo>
                  <a:lnTo>
                    <a:pt x="583603" y="7162877"/>
                  </a:lnTo>
                  <a:lnTo>
                    <a:pt x="588106" y="7154498"/>
                  </a:lnTo>
                  <a:lnTo>
                    <a:pt x="592530" y="7145568"/>
                  </a:lnTo>
                  <a:lnTo>
                    <a:pt x="597210" y="7138267"/>
                  </a:lnTo>
                  <a:lnTo>
                    <a:pt x="602479" y="7134776"/>
                  </a:lnTo>
                  <a:lnTo>
                    <a:pt x="617863" y="7135026"/>
                  </a:lnTo>
                  <a:lnTo>
                    <a:pt x="629955" y="7140617"/>
                  </a:lnTo>
                  <a:lnTo>
                    <a:pt x="637256" y="7151364"/>
                  </a:lnTo>
                  <a:lnTo>
                    <a:pt x="637812" y="7160999"/>
                  </a:lnTo>
                  <a:lnTo>
                    <a:pt x="595495" y="7167638"/>
                  </a:lnTo>
                  <a:lnTo>
                    <a:pt x="592456" y="7168861"/>
                  </a:lnTo>
                  <a:lnTo>
                    <a:pt x="589178" y="7169624"/>
                  </a:lnTo>
                  <a:close/>
                </a:path>
                <a:path w="4149725" h="7351395">
                  <a:moveTo>
                    <a:pt x="638160" y="7167033"/>
                  </a:moveTo>
                  <a:lnTo>
                    <a:pt x="628484" y="7166097"/>
                  </a:lnTo>
                  <a:lnTo>
                    <a:pt x="618711" y="7165704"/>
                  </a:lnTo>
                  <a:lnTo>
                    <a:pt x="608835" y="7165996"/>
                  </a:lnTo>
                  <a:lnTo>
                    <a:pt x="598852" y="7167111"/>
                  </a:lnTo>
                  <a:lnTo>
                    <a:pt x="637812" y="7160999"/>
                  </a:lnTo>
                  <a:lnTo>
                    <a:pt x="638160" y="7167033"/>
                  </a:lnTo>
                  <a:close/>
                </a:path>
                <a:path w="4149725" h="7351395">
                  <a:moveTo>
                    <a:pt x="2667472" y="6848226"/>
                  </a:moveTo>
                  <a:lnTo>
                    <a:pt x="2664265" y="6843096"/>
                  </a:lnTo>
                  <a:lnTo>
                    <a:pt x="2661287" y="6837848"/>
                  </a:lnTo>
                  <a:lnTo>
                    <a:pt x="2659173" y="6832299"/>
                  </a:lnTo>
                  <a:lnTo>
                    <a:pt x="2658201" y="6829801"/>
                  </a:lnTo>
                  <a:lnTo>
                    <a:pt x="2666502" y="6823818"/>
                  </a:lnTo>
                  <a:lnTo>
                    <a:pt x="2670581" y="6819450"/>
                  </a:lnTo>
                  <a:lnTo>
                    <a:pt x="2677393" y="6830682"/>
                  </a:lnTo>
                  <a:lnTo>
                    <a:pt x="2680674" y="6836353"/>
                  </a:lnTo>
                  <a:lnTo>
                    <a:pt x="2683709" y="6842117"/>
                  </a:lnTo>
                  <a:lnTo>
                    <a:pt x="2678094" y="6843826"/>
                  </a:lnTo>
                  <a:lnTo>
                    <a:pt x="2672737" y="6845867"/>
                  </a:lnTo>
                  <a:lnTo>
                    <a:pt x="2667472" y="6848226"/>
                  </a:lnTo>
                  <a:close/>
                </a:path>
                <a:path w="4149725" h="7351395">
                  <a:moveTo>
                    <a:pt x="1369707" y="3852302"/>
                  </a:moveTo>
                  <a:lnTo>
                    <a:pt x="1366451" y="3852150"/>
                  </a:lnTo>
                  <a:lnTo>
                    <a:pt x="1357695" y="3851175"/>
                  </a:lnTo>
                  <a:lnTo>
                    <a:pt x="1348694" y="3849257"/>
                  </a:lnTo>
                  <a:lnTo>
                    <a:pt x="1328823" y="3844179"/>
                  </a:lnTo>
                  <a:lnTo>
                    <a:pt x="1334108" y="3836961"/>
                  </a:lnTo>
                  <a:lnTo>
                    <a:pt x="1339156" y="3829594"/>
                  </a:lnTo>
                  <a:lnTo>
                    <a:pt x="1344146" y="3823790"/>
                  </a:lnTo>
                  <a:lnTo>
                    <a:pt x="1349258" y="3821259"/>
                  </a:lnTo>
                  <a:lnTo>
                    <a:pt x="1356040" y="3822638"/>
                  </a:lnTo>
                  <a:lnTo>
                    <a:pt x="1362967" y="3826604"/>
                  </a:lnTo>
                  <a:lnTo>
                    <a:pt x="1369956" y="3831710"/>
                  </a:lnTo>
                  <a:lnTo>
                    <a:pt x="1376925" y="3836508"/>
                  </a:lnTo>
                  <a:lnTo>
                    <a:pt x="1373440" y="3842024"/>
                  </a:lnTo>
                  <a:lnTo>
                    <a:pt x="1369707" y="3852302"/>
                  </a:lnTo>
                  <a:close/>
                </a:path>
                <a:path w="4149725" h="7351395">
                  <a:moveTo>
                    <a:pt x="33937" y="6957334"/>
                  </a:moveTo>
                  <a:lnTo>
                    <a:pt x="24942" y="6956832"/>
                  </a:lnTo>
                  <a:lnTo>
                    <a:pt x="17071" y="6952256"/>
                  </a:lnTo>
                  <a:lnTo>
                    <a:pt x="10377" y="6943720"/>
                  </a:lnTo>
                  <a:lnTo>
                    <a:pt x="12211" y="6934922"/>
                  </a:lnTo>
                  <a:lnTo>
                    <a:pt x="17787" y="6908554"/>
                  </a:lnTo>
                  <a:lnTo>
                    <a:pt x="26530" y="6911170"/>
                  </a:lnTo>
                  <a:lnTo>
                    <a:pt x="35449" y="6913580"/>
                  </a:lnTo>
                  <a:lnTo>
                    <a:pt x="43770" y="6916627"/>
                  </a:lnTo>
                  <a:lnTo>
                    <a:pt x="50715" y="6921156"/>
                  </a:lnTo>
                  <a:lnTo>
                    <a:pt x="56793" y="6929768"/>
                  </a:lnTo>
                  <a:lnTo>
                    <a:pt x="57385" y="6938514"/>
                  </a:lnTo>
                  <a:lnTo>
                    <a:pt x="52964" y="6946704"/>
                  </a:lnTo>
                  <a:lnTo>
                    <a:pt x="44004" y="6953645"/>
                  </a:lnTo>
                  <a:lnTo>
                    <a:pt x="33937" y="6957334"/>
                  </a:lnTo>
                  <a:close/>
                </a:path>
                <a:path w="4149725" h="7351395">
                  <a:moveTo>
                    <a:pt x="851677" y="3296537"/>
                  </a:moveTo>
                  <a:lnTo>
                    <a:pt x="843023" y="3294932"/>
                  </a:lnTo>
                  <a:lnTo>
                    <a:pt x="833541" y="3292013"/>
                  </a:lnTo>
                  <a:lnTo>
                    <a:pt x="824265" y="3289457"/>
                  </a:lnTo>
                  <a:lnTo>
                    <a:pt x="826347" y="3280444"/>
                  </a:lnTo>
                  <a:lnTo>
                    <a:pt x="828219" y="3271250"/>
                  </a:lnTo>
                  <a:lnTo>
                    <a:pt x="830802" y="3262682"/>
                  </a:lnTo>
                  <a:lnTo>
                    <a:pt x="835020" y="3255547"/>
                  </a:lnTo>
                  <a:lnTo>
                    <a:pt x="843684" y="3249308"/>
                  </a:lnTo>
                  <a:lnTo>
                    <a:pt x="852829" y="3248534"/>
                  </a:lnTo>
                  <a:lnTo>
                    <a:pt x="860883" y="3252940"/>
                  </a:lnTo>
                  <a:lnTo>
                    <a:pt x="866275" y="3262240"/>
                  </a:lnTo>
                  <a:lnTo>
                    <a:pt x="867320" y="3270929"/>
                  </a:lnTo>
                  <a:lnTo>
                    <a:pt x="866159" y="3280741"/>
                  </a:lnTo>
                  <a:lnTo>
                    <a:pt x="863105" y="3289529"/>
                  </a:lnTo>
                  <a:lnTo>
                    <a:pt x="858470" y="3295149"/>
                  </a:lnTo>
                  <a:lnTo>
                    <a:pt x="851677" y="3296537"/>
                  </a:lnTo>
                  <a:close/>
                </a:path>
                <a:path w="4149725" h="7351395">
                  <a:moveTo>
                    <a:pt x="1199505" y="5602318"/>
                  </a:moveTo>
                  <a:lnTo>
                    <a:pt x="1192427" y="5601652"/>
                  </a:lnTo>
                  <a:lnTo>
                    <a:pt x="1186628" y="5596754"/>
                  </a:lnTo>
                  <a:lnTo>
                    <a:pt x="1182050" y="5589219"/>
                  </a:lnTo>
                  <a:lnTo>
                    <a:pt x="1178011" y="5580512"/>
                  </a:lnTo>
                  <a:lnTo>
                    <a:pt x="1173827" y="5572099"/>
                  </a:lnTo>
                  <a:lnTo>
                    <a:pt x="1180962" y="5565605"/>
                  </a:lnTo>
                  <a:lnTo>
                    <a:pt x="1188153" y="5558601"/>
                  </a:lnTo>
                  <a:lnTo>
                    <a:pt x="1195149" y="5553174"/>
                  </a:lnTo>
                  <a:lnTo>
                    <a:pt x="1201697" y="5551408"/>
                  </a:lnTo>
                  <a:lnTo>
                    <a:pt x="1215184" y="5555780"/>
                  </a:lnTo>
                  <a:lnTo>
                    <a:pt x="1223820" y="5564395"/>
                  </a:lnTo>
                  <a:lnTo>
                    <a:pt x="1226544" y="5576229"/>
                  </a:lnTo>
                  <a:lnTo>
                    <a:pt x="1222294" y="5590256"/>
                  </a:lnTo>
                  <a:lnTo>
                    <a:pt x="1216872" y="5595691"/>
                  </a:lnTo>
                  <a:lnTo>
                    <a:pt x="1208465" y="5600021"/>
                  </a:lnTo>
                  <a:lnTo>
                    <a:pt x="1199505" y="5602318"/>
                  </a:lnTo>
                  <a:close/>
                </a:path>
                <a:path w="4149725" h="7351395">
                  <a:moveTo>
                    <a:pt x="609062" y="1091559"/>
                  </a:moveTo>
                  <a:lnTo>
                    <a:pt x="601925" y="1090934"/>
                  </a:lnTo>
                  <a:lnTo>
                    <a:pt x="596524" y="1086418"/>
                  </a:lnTo>
                  <a:lnTo>
                    <a:pt x="592275" y="1079112"/>
                  </a:lnTo>
                  <a:lnTo>
                    <a:pt x="588540" y="1070576"/>
                  </a:lnTo>
                  <a:lnTo>
                    <a:pt x="584681" y="1062370"/>
                  </a:lnTo>
                  <a:lnTo>
                    <a:pt x="591470" y="1056193"/>
                  </a:lnTo>
                  <a:lnTo>
                    <a:pt x="598302" y="1049527"/>
                  </a:lnTo>
                  <a:lnTo>
                    <a:pt x="604956" y="1044349"/>
                  </a:lnTo>
                  <a:lnTo>
                    <a:pt x="611210" y="1042635"/>
                  </a:lnTo>
                  <a:lnTo>
                    <a:pt x="624431" y="1046619"/>
                  </a:lnTo>
                  <a:lnTo>
                    <a:pt x="633163" y="1054639"/>
                  </a:lnTo>
                  <a:lnTo>
                    <a:pt x="636000" y="1065945"/>
                  </a:lnTo>
                  <a:lnTo>
                    <a:pt x="631540" y="1079785"/>
                  </a:lnTo>
                  <a:lnTo>
                    <a:pt x="626110" y="1085136"/>
                  </a:lnTo>
                  <a:lnTo>
                    <a:pt x="617870" y="1089344"/>
                  </a:lnTo>
                  <a:lnTo>
                    <a:pt x="609062" y="1091559"/>
                  </a:lnTo>
                  <a:close/>
                </a:path>
                <a:path w="4149725" h="7351395">
                  <a:moveTo>
                    <a:pt x="948201" y="3919346"/>
                  </a:moveTo>
                  <a:lnTo>
                    <a:pt x="940060" y="3918184"/>
                  </a:lnTo>
                  <a:lnTo>
                    <a:pt x="930994" y="3917190"/>
                  </a:lnTo>
                  <a:lnTo>
                    <a:pt x="922674" y="3915255"/>
                  </a:lnTo>
                  <a:lnTo>
                    <a:pt x="916771" y="3911272"/>
                  </a:lnTo>
                  <a:lnTo>
                    <a:pt x="911019" y="3898439"/>
                  </a:lnTo>
                  <a:lnTo>
                    <a:pt x="912783" y="3886716"/>
                  </a:lnTo>
                  <a:lnTo>
                    <a:pt x="920172" y="3876876"/>
                  </a:lnTo>
                  <a:lnTo>
                    <a:pt x="931295" y="3869689"/>
                  </a:lnTo>
                  <a:lnTo>
                    <a:pt x="938930" y="3868252"/>
                  </a:lnTo>
                  <a:lnTo>
                    <a:pt x="948154" y="3869234"/>
                  </a:lnTo>
                  <a:lnTo>
                    <a:pt x="956794" y="3872194"/>
                  </a:lnTo>
                  <a:lnTo>
                    <a:pt x="962681" y="3876693"/>
                  </a:lnTo>
                  <a:lnTo>
                    <a:pt x="968528" y="3888993"/>
                  </a:lnTo>
                  <a:lnTo>
                    <a:pt x="967903" y="3900599"/>
                  </a:lnTo>
                  <a:lnTo>
                    <a:pt x="961047" y="3910916"/>
                  </a:lnTo>
                  <a:lnTo>
                    <a:pt x="948201" y="3919346"/>
                  </a:lnTo>
                  <a:close/>
                </a:path>
                <a:path w="4149725" h="7351395">
                  <a:moveTo>
                    <a:pt x="761796" y="2675023"/>
                  </a:moveTo>
                  <a:lnTo>
                    <a:pt x="751284" y="2660612"/>
                  </a:lnTo>
                  <a:lnTo>
                    <a:pt x="746360" y="2653251"/>
                  </a:lnTo>
                  <a:lnTo>
                    <a:pt x="742125" y="2645539"/>
                  </a:lnTo>
                  <a:lnTo>
                    <a:pt x="741024" y="2643243"/>
                  </a:lnTo>
                  <a:lnTo>
                    <a:pt x="750062" y="2636150"/>
                  </a:lnTo>
                  <a:lnTo>
                    <a:pt x="754429" y="2631241"/>
                  </a:lnTo>
                  <a:lnTo>
                    <a:pt x="764667" y="2634889"/>
                  </a:lnTo>
                  <a:lnTo>
                    <a:pt x="771503" y="2640946"/>
                  </a:lnTo>
                  <a:lnTo>
                    <a:pt x="774638" y="2649300"/>
                  </a:lnTo>
                  <a:lnTo>
                    <a:pt x="773805" y="2659926"/>
                  </a:lnTo>
                  <a:lnTo>
                    <a:pt x="772411" y="2665571"/>
                  </a:lnTo>
                  <a:lnTo>
                    <a:pt x="765942" y="2670023"/>
                  </a:lnTo>
                  <a:lnTo>
                    <a:pt x="761796" y="2675023"/>
                  </a:lnTo>
                  <a:close/>
                </a:path>
                <a:path w="4149725" h="7351395">
                  <a:moveTo>
                    <a:pt x="1299829" y="6217527"/>
                  </a:moveTo>
                  <a:lnTo>
                    <a:pt x="1289271" y="6215072"/>
                  </a:lnTo>
                  <a:lnTo>
                    <a:pt x="1282347" y="6208471"/>
                  </a:lnTo>
                  <a:lnTo>
                    <a:pt x="1279884" y="6199252"/>
                  </a:lnTo>
                  <a:lnTo>
                    <a:pt x="1282707" y="6188944"/>
                  </a:lnTo>
                  <a:lnTo>
                    <a:pt x="1288210" y="6182196"/>
                  </a:lnTo>
                  <a:lnTo>
                    <a:pt x="1295648" y="6176523"/>
                  </a:lnTo>
                  <a:lnTo>
                    <a:pt x="1303929" y="6171316"/>
                  </a:lnTo>
                  <a:lnTo>
                    <a:pt x="1311958" y="6165965"/>
                  </a:lnTo>
                  <a:lnTo>
                    <a:pt x="1317430" y="6174312"/>
                  </a:lnTo>
                  <a:lnTo>
                    <a:pt x="1323274" y="6182729"/>
                  </a:lnTo>
                  <a:lnTo>
                    <a:pt x="1327660" y="6190916"/>
                  </a:lnTo>
                  <a:lnTo>
                    <a:pt x="1328759" y="6198575"/>
                  </a:lnTo>
                  <a:lnTo>
                    <a:pt x="1325155" y="6204928"/>
                  </a:lnTo>
                  <a:lnTo>
                    <a:pt x="1317684" y="6211045"/>
                  </a:lnTo>
                  <a:lnTo>
                    <a:pt x="1308518" y="6215665"/>
                  </a:lnTo>
                  <a:lnTo>
                    <a:pt x="1299829" y="6217527"/>
                  </a:lnTo>
                  <a:close/>
                </a:path>
                <a:path w="4149725" h="7351395">
                  <a:moveTo>
                    <a:pt x="1343626" y="6441979"/>
                  </a:moveTo>
                  <a:lnTo>
                    <a:pt x="1333253" y="6438750"/>
                  </a:lnTo>
                  <a:lnTo>
                    <a:pt x="1326627" y="6433007"/>
                  </a:lnTo>
                  <a:lnTo>
                    <a:pt x="1321173" y="6425301"/>
                  </a:lnTo>
                  <a:lnTo>
                    <a:pt x="1316230" y="6416739"/>
                  </a:lnTo>
                  <a:lnTo>
                    <a:pt x="1311135" y="6408425"/>
                  </a:lnTo>
                  <a:lnTo>
                    <a:pt x="1344791" y="6390015"/>
                  </a:lnTo>
                  <a:lnTo>
                    <a:pt x="1350092" y="6398075"/>
                  </a:lnTo>
                  <a:lnTo>
                    <a:pt x="1355750" y="6406126"/>
                  </a:lnTo>
                  <a:lnTo>
                    <a:pt x="1360257" y="6414170"/>
                  </a:lnTo>
                  <a:lnTo>
                    <a:pt x="1362107" y="6422213"/>
                  </a:lnTo>
                  <a:lnTo>
                    <a:pt x="1359557" y="6432899"/>
                  </a:lnTo>
                  <a:lnTo>
                    <a:pt x="1352896" y="6439758"/>
                  </a:lnTo>
                  <a:lnTo>
                    <a:pt x="1343626" y="6441979"/>
                  </a:lnTo>
                  <a:close/>
                </a:path>
                <a:path w="4149725" h="7351395">
                  <a:moveTo>
                    <a:pt x="793190" y="2881986"/>
                  </a:moveTo>
                  <a:lnTo>
                    <a:pt x="788426" y="2875129"/>
                  </a:lnTo>
                  <a:lnTo>
                    <a:pt x="783629" y="2868286"/>
                  </a:lnTo>
                  <a:lnTo>
                    <a:pt x="779159" y="2861298"/>
                  </a:lnTo>
                  <a:lnTo>
                    <a:pt x="775376" y="2854008"/>
                  </a:lnTo>
                  <a:lnTo>
                    <a:pt x="774342" y="2851644"/>
                  </a:lnTo>
                  <a:lnTo>
                    <a:pt x="782521" y="2845142"/>
                  </a:lnTo>
                  <a:lnTo>
                    <a:pt x="786515" y="2840498"/>
                  </a:lnTo>
                  <a:lnTo>
                    <a:pt x="791249" y="2847328"/>
                  </a:lnTo>
                  <a:lnTo>
                    <a:pt x="796016" y="2854145"/>
                  </a:lnTo>
                  <a:lnTo>
                    <a:pt x="800441" y="2861109"/>
                  </a:lnTo>
                  <a:lnTo>
                    <a:pt x="804149" y="2868380"/>
                  </a:lnTo>
                  <a:lnTo>
                    <a:pt x="805242" y="2870859"/>
                  </a:lnTo>
                  <a:lnTo>
                    <a:pt x="797104" y="2877354"/>
                  </a:lnTo>
                  <a:lnTo>
                    <a:pt x="793190" y="2881986"/>
                  </a:lnTo>
                  <a:close/>
                </a:path>
                <a:path w="4149725" h="7351395">
                  <a:moveTo>
                    <a:pt x="1182163" y="5390212"/>
                  </a:moveTo>
                  <a:lnTo>
                    <a:pt x="1170938" y="5389158"/>
                  </a:lnTo>
                  <a:lnTo>
                    <a:pt x="1149232" y="5358561"/>
                  </a:lnTo>
                  <a:lnTo>
                    <a:pt x="1181795" y="5338997"/>
                  </a:lnTo>
                  <a:lnTo>
                    <a:pt x="1187144" y="5346872"/>
                  </a:lnTo>
                  <a:lnTo>
                    <a:pt x="1192841" y="5354732"/>
                  </a:lnTo>
                  <a:lnTo>
                    <a:pt x="1197424" y="5362626"/>
                  </a:lnTo>
                  <a:lnTo>
                    <a:pt x="1199433" y="5370606"/>
                  </a:lnTo>
                  <a:lnTo>
                    <a:pt x="1197400" y="5380900"/>
                  </a:lnTo>
                  <a:lnTo>
                    <a:pt x="1191313" y="5387447"/>
                  </a:lnTo>
                  <a:lnTo>
                    <a:pt x="1182163" y="5390212"/>
                  </a:lnTo>
                  <a:close/>
                </a:path>
                <a:path w="4149725" h="7351395">
                  <a:moveTo>
                    <a:pt x="1375645" y="6647026"/>
                  </a:moveTo>
                  <a:lnTo>
                    <a:pt x="1365146" y="6643606"/>
                  </a:lnTo>
                  <a:lnTo>
                    <a:pt x="1358378" y="6637786"/>
                  </a:lnTo>
                  <a:lnTo>
                    <a:pt x="1352706" y="6630140"/>
                  </a:lnTo>
                  <a:lnTo>
                    <a:pt x="1347514" y="6621689"/>
                  </a:lnTo>
                  <a:lnTo>
                    <a:pt x="1342185" y="6613454"/>
                  </a:lnTo>
                  <a:lnTo>
                    <a:pt x="1350647" y="6607963"/>
                  </a:lnTo>
                  <a:lnTo>
                    <a:pt x="1359211" y="6602049"/>
                  </a:lnTo>
                  <a:lnTo>
                    <a:pt x="1367405" y="6597691"/>
                  </a:lnTo>
                  <a:lnTo>
                    <a:pt x="1393799" y="6626851"/>
                  </a:lnTo>
                  <a:lnTo>
                    <a:pt x="1391463" y="6637875"/>
                  </a:lnTo>
                  <a:lnTo>
                    <a:pt x="1384915" y="6644858"/>
                  </a:lnTo>
                  <a:lnTo>
                    <a:pt x="1375645" y="6647026"/>
                  </a:lnTo>
                  <a:close/>
                </a:path>
                <a:path w="4149725" h="7351395">
                  <a:moveTo>
                    <a:pt x="1244465" y="5800196"/>
                  </a:moveTo>
                  <a:lnTo>
                    <a:pt x="1229479" y="5795551"/>
                  </a:lnTo>
                  <a:lnTo>
                    <a:pt x="1223236" y="5790021"/>
                  </a:lnTo>
                  <a:lnTo>
                    <a:pt x="1218257" y="5782195"/>
                  </a:lnTo>
                  <a:lnTo>
                    <a:pt x="1213823" y="5773383"/>
                  </a:lnTo>
                  <a:lnTo>
                    <a:pt x="1209214" y="5764893"/>
                  </a:lnTo>
                  <a:lnTo>
                    <a:pt x="1240495" y="5746400"/>
                  </a:lnTo>
                  <a:lnTo>
                    <a:pt x="1247188" y="5752784"/>
                  </a:lnTo>
                  <a:lnTo>
                    <a:pt x="1254337" y="5759128"/>
                  </a:lnTo>
                  <a:lnTo>
                    <a:pt x="1260122" y="5765546"/>
                  </a:lnTo>
                  <a:lnTo>
                    <a:pt x="1262725" y="5772153"/>
                  </a:lnTo>
                  <a:lnTo>
                    <a:pt x="1261264" y="5786423"/>
                  </a:lnTo>
                  <a:lnTo>
                    <a:pt x="1255119" y="5796462"/>
                  </a:lnTo>
                  <a:lnTo>
                    <a:pt x="1244465" y="5800196"/>
                  </a:lnTo>
                  <a:close/>
                </a:path>
                <a:path w="4149725" h="7351395">
                  <a:moveTo>
                    <a:pt x="903512" y="3715587"/>
                  </a:moveTo>
                  <a:lnTo>
                    <a:pt x="892739" y="3711012"/>
                  </a:lnTo>
                  <a:lnTo>
                    <a:pt x="885857" y="3704208"/>
                  </a:lnTo>
                  <a:lnTo>
                    <a:pt x="883675" y="3695664"/>
                  </a:lnTo>
                  <a:lnTo>
                    <a:pt x="887000" y="3685873"/>
                  </a:lnTo>
                  <a:lnTo>
                    <a:pt x="892893" y="3679257"/>
                  </a:lnTo>
                  <a:lnTo>
                    <a:pt x="900694" y="3673825"/>
                  </a:lnTo>
                  <a:lnTo>
                    <a:pt x="909329" y="3668915"/>
                  </a:lnTo>
                  <a:lnTo>
                    <a:pt x="917729" y="3663863"/>
                  </a:lnTo>
                  <a:lnTo>
                    <a:pt x="923030" y="3672383"/>
                  </a:lnTo>
                  <a:lnTo>
                    <a:pt x="928727" y="3680977"/>
                  </a:lnTo>
                  <a:lnTo>
                    <a:pt x="932959" y="3689296"/>
                  </a:lnTo>
                  <a:lnTo>
                    <a:pt x="933865" y="3696991"/>
                  </a:lnTo>
                  <a:lnTo>
                    <a:pt x="929998" y="3702357"/>
                  </a:lnTo>
                  <a:lnTo>
                    <a:pt x="922149" y="3706958"/>
                  </a:lnTo>
                  <a:lnTo>
                    <a:pt x="912570" y="3711224"/>
                  </a:lnTo>
                  <a:lnTo>
                    <a:pt x="903512" y="3715587"/>
                  </a:lnTo>
                  <a:close/>
                </a:path>
                <a:path w="4149725" h="7351395">
                  <a:moveTo>
                    <a:pt x="653212" y="2045829"/>
                  </a:moveTo>
                  <a:lnTo>
                    <a:pt x="644043" y="2044008"/>
                  </a:lnTo>
                  <a:lnTo>
                    <a:pt x="634193" y="2040818"/>
                  </a:lnTo>
                  <a:lnTo>
                    <a:pt x="624510" y="2037951"/>
                  </a:lnTo>
                  <a:lnTo>
                    <a:pt x="627111" y="2028640"/>
                  </a:lnTo>
                  <a:lnTo>
                    <a:pt x="629502" y="2019130"/>
                  </a:lnTo>
                  <a:lnTo>
                    <a:pt x="632603" y="2010285"/>
                  </a:lnTo>
                  <a:lnTo>
                    <a:pt x="637335" y="2002970"/>
                  </a:lnTo>
                  <a:lnTo>
                    <a:pt x="646415" y="1996958"/>
                  </a:lnTo>
                  <a:lnTo>
                    <a:pt x="655937" y="1996459"/>
                  </a:lnTo>
                  <a:lnTo>
                    <a:pt x="664229" y="2001139"/>
                  </a:lnTo>
                  <a:lnTo>
                    <a:pt x="669617" y="2010662"/>
                  </a:lnTo>
                  <a:lnTo>
                    <a:pt x="670519" y="2019783"/>
                  </a:lnTo>
                  <a:lnTo>
                    <a:pt x="669059" y="2030117"/>
                  </a:lnTo>
                  <a:lnTo>
                    <a:pt x="665688" y="2039206"/>
                  </a:lnTo>
                  <a:lnTo>
                    <a:pt x="660853" y="2044591"/>
                  </a:lnTo>
                  <a:lnTo>
                    <a:pt x="653212" y="2045829"/>
                  </a:lnTo>
                  <a:close/>
                </a:path>
                <a:path w="4149725" h="7351395">
                  <a:moveTo>
                    <a:pt x="684495" y="2268426"/>
                  </a:moveTo>
                  <a:lnTo>
                    <a:pt x="677161" y="2263203"/>
                  </a:lnTo>
                  <a:lnTo>
                    <a:pt x="669375" y="2258047"/>
                  </a:lnTo>
                  <a:lnTo>
                    <a:pt x="662977" y="2252681"/>
                  </a:lnTo>
                  <a:lnTo>
                    <a:pt x="659809" y="2246827"/>
                  </a:lnTo>
                  <a:lnTo>
                    <a:pt x="660760" y="2232924"/>
                  </a:lnTo>
                  <a:lnTo>
                    <a:pt x="667512" y="2223958"/>
                  </a:lnTo>
                  <a:lnTo>
                    <a:pt x="678314" y="2220010"/>
                  </a:lnTo>
                  <a:lnTo>
                    <a:pt x="691415" y="2221160"/>
                  </a:lnTo>
                  <a:lnTo>
                    <a:pt x="697152" y="2225035"/>
                  </a:lnTo>
                  <a:lnTo>
                    <a:pt x="702274" y="2232244"/>
                  </a:lnTo>
                  <a:lnTo>
                    <a:pt x="705879" y="2240825"/>
                  </a:lnTo>
                  <a:lnTo>
                    <a:pt x="707065" y="2248815"/>
                  </a:lnTo>
                  <a:lnTo>
                    <a:pt x="704533" y="2253872"/>
                  </a:lnTo>
                  <a:lnTo>
                    <a:pt x="698678" y="2258771"/>
                  </a:lnTo>
                  <a:lnTo>
                    <a:pt x="691374" y="2263595"/>
                  </a:lnTo>
                  <a:lnTo>
                    <a:pt x="684495" y="2268426"/>
                  </a:lnTo>
                  <a:close/>
                </a:path>
                <a:path w="4149725" h="7351395">
                  <a:moveTo>
                    <a:pt x="597120" y="1630626"/>
                  </a:moveTo>
                  <a:lnTo>
                    <a:pt x="560895" y="1606210"/>
                  </a:lnTo>
                  <a:lnTo>
                    <a:pt x="555555" y="1598195"/>
                  </a:lnTo>
                  <a:lnTo>
                    <a:pt x="561881" y="1591569"/>
                  </a:lnTo>
                  <a:lnTo>
                    <a:pt x="568225" y="1584444"/>
                  </a:lnTo>
                  <a:lnTo>
                    <a:pt x="574488" y="1578823"/>
                  </a:lnTo>
                  <a:lnTo>
                    <a:pt x="580566" y="1576710"/>
                  </a:lnTo>
                  <a:lnTo>
                    <a:pt x="594338" y="1580055"/>
                  </a:lnTo>
                  <a:lnTo>
                    <a:pt x="603670" y="1588000"/>
                  </a:lnTo>
                  <a:lnTo>
                    <a:pt x="608224" y="1599808"/>
                  </a:lnTo>
                  <a:lnTo>
                    <a:pt x="607664" y="1614745"/>
                  </a:lnTo>
                  <a:lnTo>
                    <a:pt x="603748" y="1624728"/>
                  </a:lnTo>
                  <a:lnTo>
                    <a:pt x="597120" y="1630626"/>
                  </a:lnTo>
                  <a:close/>
                </a:path>
                <a:path w="4149725" h="7351395">
                  <a:moveTo>
                    <a:pt x="611328" y="1841176"/>
                  </a:moveTo>
                  <a:lnTo>
                    <a:pt x="601122" y="1838627"/>
                  </a:lnTo>
                  <a:lnTo>
                    <a:pt x="594639" y="1832151"/>
                  </a:lnTo>
                  <a:lnTo>
                    <a:pt x="592612" y="1823184"/>
                  </a:lnTo>
                  <a:lnTo>
                    <a:pt x="595755" y="1813219"/>
                  </a:lnTo>
                  <a:lnTo>
                    <a:pt x="601229" y="1806829"/>
                  </a:lnTo>
                  <a:lnTo>
                    <a:pt x="608472" y="1801512"/>
                  </a:lnTo>
                  <a:lnTo>
                    <a:pt x="616487" y="1796664"/>
                  </a:lnTo>
                  <a:lnTo>
                    <a:pt x="624279" y="1791680"/>
                  </a:lnTo>
                  <a:lnTo>
                    <a:pt x="629293" y="1799816"/>
                  </a:lnTo>
                  <a:lnTo>
                    <a:pt x="634676" y="1808034"/>
                  </a:lnTo>
                  <a:lnTo>
                    <a:pt x="638648" y="1815975"/>
                  </a:lnTo>
                  <a:lnTo>
                    <a:pt x="639421" y="1823225"/>
                  </a:lnTo>
                  <a:lnTo>
                    <a:pt x="635729" y="1829397"/>
                  </a:lnTo>
                  <a:lnTo>
                    <a:pt x="628473" y="1835209"/>
                  </a:lnTo>
                  <a:lnTo>
                    <a:pt x="619667" y="1839516"/>
                  </a:lnTo>
                  <a:lnTo>
                    <a:pt x="611328" y="1841176"/>
                  </a:lnTo>
                  <a:close/>
                </a:path>
                <a:path w="4149725" h="7351395">
                  <a:moveTo>
                    <a:pt x="731760" y="2468798"/>
                  </a:moveTo>
                  <a:lnTo>
                    <a:pt x="722561" y="2466381"/>
                  </a:lnTo>
                  <a:lnTo>
                    <a:pt x="713153" y="2464190"/>
                  </a:lnTo>
                  <a:lnTo>
                    <a:pt x="704404" y="2461291"/>
                  </a:lnTo>
                  <a:lnTo>
                    <a:pt x="697178" y="2456746"/>
                  </a:lnTo>
                  <a:lnTo>
                    <a:pt x="690943" y="2447522"/>
                  </a:lnTo>
                  <a:lnTo>
                    <a:pt x="690345" y="2437887"/>
                  </a:lnTo>
                  <a:lnTo>
                    <a:pt x="695068" y="2429482"/>
                  </a:lnTo>
                  <a:lnTo>
                    <a:pt x="704794" y="2423950"/>
                  </a:lnTo>
                  <a:lnTo>
                    <a:pt x="712907" y="2423541"/>
                  </a:lnTo>
                  <a:lnTo>
                    <a:pt x="721803" y="2425801"/>
                  </a:lnTo>
                  <a:lnTo>
                    <a:pt x="731038" y="2429227"/>
                  </a:lnTo>
                  <a:lnTo>
                    <a:pt x="740165" y="2432317"/>
                  </a:lnTo>
                  <a:lnTo>
                    <a:pt x="731760" y="2468798"/>
                  </a:lnTo>
                  <a:close/>
                </a:path>
                <a:path w="4149725" h="7351395">
                  <a:moveTo>
                    <a:pt x="991714" y="4136999"/>
                  </a:moveTo>
                  <a:lnTo>
                    <a:pt x="956923" y="4122825"/>
                  </a:lnTo>
                  <a:lnTo>
                    <a:pt x="953325" y="4112540"/>
                  </a:lnTo>
                  <a:lnTo>
                    <a:pt x="953784" y="4103210"/>
                  </a:lnTo>
                  <a:lnTo>
                    <a:pt x="958524" y="4095818"/>
                  </a:lnTo>
                  <a:lnTo>
                    <a:pt x="967770" y="4091345"/>
                  </a:lnTo>
                  <a:lnTo>
                    <a:pt x="976775" y="4090957"/>
                  </a:lnTo>
                  <a:lnTo>
                    <a:pt x="986883" y="4092938"/>
                  </a:lnTo>
                  <a:lnTo>
                    <a:pt x="995569" y="4096657"/>
                  </a:lnTo>
                  <a:lnTo>
                    <a:pt x="1000311" y="4101481"/>
                  </a:lnTo>
                  <a:lnTo>
                    <a:pt x="1000937" y="4109331"/>
                  </a:lnTo>
                  <a:lnTo>
                    <a:pt x="998626" y="4118270"/>
                  </a:lnTo>
                  <a:lnTo>
                    <a:pt x="995009" y="4127695"/>
                  </a:lnTo>
                  <a:lnTo>
                    <a:pt x="991714" y="4136999"/>
                  </a:lnTo>
                  <a:close/>
                </a:path>
                <a:path w="4149725" h="7351395">
                  <a:moveTo>
                    <a:pt x="532962" y="1222562"/>
                  </a:moveTo>
                  <a:lnTo>
                    <a:pt x="498188" y="1200961"/>
                  </a:lnTo>
                  <a:lnTo>
                    <a:pt x="492887" y="1194023"/>
                  </a:lnTo>
                  <a:lnTo>
                    <a:pt x="498364" y="1187519"/>
                  </a:lnTo>
                  <a:lnTo>
                    <a:pt x="503818" y="1180572"/>
                  </a:lnTo>
                  <a:lnTo>
                    <a:pt x="509316" y="1174992"/>
                  </a:lnTo>
                  <a:lnTo>
                    <a:pt x="514923" y="1172591"/>
                  </a:lnTo>
                  <a:lnTo>
                    <a:pt x="528301" y="1174700"/>
                  </a:lnTo>
                  <a:lnTo>
                    <a:pt x="537487" y="1181559"/>
                  </a:lnTo>
                  <a:lnTo>
                    <a:pt x="542242" y="1192406"/>
                  </a:lnTo>
                  <a:lnTo>
                    <a:pt x="542324" y="1206478"/>
                  </a:lnTo>
                  <a:lnTo>
                    <a:pt x="538975" y="1216635"/>
                  </a:lnTo>
                  <a:lnTo>
                    <a:pt x="532962" y="1222562"/>
                  </a:lnTo>
                  <a:close/>
                </a:path>
                <a:path w="4149725" h="7351395">
                  <a:moveTo>
                    <a:pt x="494198" y="1014045"/>
                  </a:moveTo>
                  <a:lnTo>
                    <a:pt x="484213" y="1011452"/>
                  </a:lnTo>
                  <a:lnTo>
                    <a:pt x="477780" y="1006076"/>
                  </a:lnTo>
                  <a:lnTo>
                    <a:pt x="472478" y="998647"/>
                  </a:lnTo>
                  <a:lnTo>
                    <a:pt x="467672" y="990325"/>
                  </a:lnTo>
                  <a:lnTo>
                    <a:pt x="462730" y="982269"/>
                  </a:lnTo>
                  <a:lnTo>
                    <a:pt x="470782" y="976758"/>
                  </a:lnTo>
                  <a:lnTo>
                    <a:pt x="478894" y="970880"/>
                  </a:lnTo>
                  <a:lnTo>
                    <a:pt x="486782" y="966451"/>
                  </a:lnTo>
                  <a:lnTo>
                    <a:pt x="512031" y="994124"/>
                  </a:lnTo>
                  <a:lnTo>
                    <a:pt x="509606" y="1004509"/>
                  </a:lnTo>
                  <a:lnTo>
                    <a:pt x="503162" y="1011440"/>
                  </a:lnTo>
                  <a:lnTo>
                    <a:pt x="494198" y="1014045"/>
                  </a:lnTo>
                  <a:close/>
                </a:path>
                <a:path w="4149725" h="7351395">
                  <a:moveTo>
                    <a:pt x="425882" y="590527"/>
                  </a:moveTo>
                  <a:lnTo>
                    <a:pt x="414606" y="589194"/>
                  </a:lnTo>
                  <a:lnTo>
                    <a:pt x="404360" y="584440"/>
                  </a:lnTo>
                  <a:lnTo>
                    <a:pt x="398496" y="577391"/>
                  </a:lnTo>
                  <a:lnTo>
                    <a:pt x="396955" y="568235"/>
                  </a:lnTo>
                  <a:lnTo>
                    <a:pt x="399678" y="557160"/>
                  </a:lnTo>
                  <a:lnTo>
                    <a:pt x="430241" y="537786"/>
                  </a:lnTo>
                  <a:lnTo>
                    <a:pt x="434904" y="546198"/>
                  </a:lnTo>
                  <a:lnTo>
                    <a:pt x="439896" y="554629"/>
                  </a:lnTo>
                  <a:lnTo>
                    <a:pt x="443776" y="563001"/>
                  </a:lnTo>
                  <a:lnTo>
                    <a:pt x="445102" y="571238"/>
                  </a:lnTo>
                  <a:lnTo>
                    <a:pt x="442202" y="581404"/>
                  </a:lnTo>
                  <a:lnTo>
                    <a:pt x="435438" y="587882"/>
                  </a:lnTo>
                  <a:lnTo>
                    <a:pt x="425882" y="590527"/>
                  </a:lnTo>
                  <a:close/>
                </a:path>
                <a:path w="4149725" h="7351395">
                  <a:moveTo>
                    <a:pt x="400209" y="376747"/>
                  </a:moveTo>
                  <a:lnTo>
                    <a:pt x="390133" y="372293"/>
                  </a:lnTo>
                  <a:lnTo>
                    <a:pt x="383527" y="365687"/>
                  </a:lnTo>
                  <a:lnTo>
                    <a:pt x="380682" y="357015"/>
                  </a:lnTo>
                  <a:lnTo>
                    <a:pt x="381893" y="346363"/>
                  </a:lnTo>
                  <a:lnTo>
                    <a:pt x="383495" y="340727"/>
                  </a:lnTo>
                  <a:lnTo>
                    <a:pt x="390479" y="336650"/>
                  </a:lnTo>
                  <a:lnTo>
                    <a:pt x="394987" y="331842"/>
                  </a:lnTo>
                  <a:lnTo>
                    <a:pt x="399845" y="339435"/>
                  </a:lnTo>
                  <a:lnTo>
                    <a:pt x="404733" y="347020"/>
                  </a:lnTo>
                  <a:lnTo>
                    <a:pt x="409255" y="354747"/>
                  </a:lnTo>
                  <a:lnTo>
                    <a:pt x="413015" y="362768"/>
                  </a:lnTo>
                  <a:lnTo>
                    <a:pt x="413993" y="365307"/>
                  </a:lnTo>
                  <a:lnTo>
                    <a:pt x="404717" y="371940"/>
                  </a:lnTo>
                  <a:lnTo>
                    <a:pt x="400209" y="376747"/>
                  </a:lnTo>
                  <a:close/>
                </a:path>
                <a:path w="4149725" h="7351395">
                  <a:moveTo>
                    <a:pt x="468038" y="792161"/>
                  </a:moveTo>
                  <a:lnTo>
                    <a:pt x="431518" y="783602"/>
                  </a:lnTo>
                  <a:lnTo>
                    <a:pt x="433889" y="774280"/>
                  </a:lnTo>
                  <a:lnTo>
                    <a:pt x="436045" y="764751"/>
                  </a:lnTo>
                  <a:lnTo>
                    <a:pt x="438938" y="755914"/>
                  </a:lnTo>
                  <a:lnTo>
                    <a:pt x="443522" y="748668"/>
                  </a:lnTo>
                  <a:lnTo>
                    <a:pt x="452253" y="743066"/>
                  </a:lnTo>
                  <a:lnTo>
                    <a:pt x="461557" y="742830"/>
                  </a:lnTo>
                  <a:lnTo>
                    <a:pt x="469739" y="747577"/>
                  </a:lnTo>
                  <a:lnTo>
                    <a:pt x="475105" y="756924"/>
                  </a:lnTo>
                  <a:lnTo>
                    <a:pt x="475668" y="765034"/>
                  </a:lnTo>
                  <a:lnTo>
                    <a:pt x="473738" y="773892"/>
                  </a:lnTo>
                  <a:lnTo>
                    <a:pt x="470725" y="783075"/>
                  </a:lnTo>
                  <a:lnTo>
                    <a:pt x="468038" y="792161"/>
                  </a:lnTo>
                  <a:close/>
                </a:path>
                <a:path w="4149725" h="7351395">
                  <a:moveTo>
                    <a:pt x="563415" y="1424087"/>
                  </a:moveTo>
                  <a:lnTo>
                    <a:pt x="559023" y="1416857"/>
                  </a:lnTo>
                  <a:lnTo>
                    <a:pt x="554602" y="1409643"/>
                  </a:lnTo>
                  <a:lnTo>
                    <a:pt x="550535" y="1402304"/>
                  </a:lnTo>
                  <a:lnTo>
                    <a:pt x="547202" y="1394698"/>
                  </a:lnTo>
                  <a:lnTo>
                    <a:pt x="546299" y="1392107"/>
                  </a:lnTo>
                  <a:lnTo>
                    <a:pt x="554964" y="1386067"/>
                  </a:lnTo>
                  <a:lnTo>
                    <a:pt x="559152" y="1381600"/>
                  </a:lnTo>
                  <a:lnTo>
                    <a:pt x="567992" y="1396184"/>
                  </a:lnTo>
                  <a:lnTo>
                    <a:pt x="572071" y="1403598"/>
                  </a:lnTo>
                  <a:lnTo>
                    <a:pt x="575449" y="1411265"/>
                  </a:lnTo>
                  <a:lnTo>
                    <a:pt x="576368" y="1413689"/>
                  </a:lnTo>
                  <a:lnTo>
                    <a:pt x="567697" y="1419688"/>
                  </a:lnTo>
                  <a:lnTo>
                    <a:pt x="563415" y="1424087"/>
                  </a:lnTo>
                  <a:close/>
                </a:path>
                <a:path w="4149725" h="7351395">
                  <a:moveTo>
                    <a:pt x="452530" y="43560"/>
                  </a:moveTo>
                  <a:lnTo>
                    <a:pt x="444012" y="44586"/>
                  </a:lnTo>
                  <a:lnTo>
                    <a:pt x="438141" y="41645"/>
                  </a:lnTo>
                  <a:lnTo>
                    <a:pt x="432590" y="35294"/>
                  </a:lnTo>
                  <a:lnTo>
                    <a:pt x="427177" y="27454"/>
                  </a:lnTo>
                  <a:lnTo>
                    <a:pt x="421724" y="20044"/>
                  </a:lnTo>
                  <a:lnTo>
                    <a:pt x="427197" y="12492"/>
                  </a:lnTo>
                  <a:lnTo>
                    <a:pt x="432610" y="4461"/>
                  </a:lnTo>
                  <a:lnTo>
                    <a:pt x="436414" y="0"/>
                  </a:lnTo>
                  <a:lnTo>
                    <a:pt x="465340" y="0"/>
                  </a:lnTo>
                  <a:lnTo>
                    <a:pt x="469335" y="2375"/>
                  </a:lnTo>
                  <a:lnTo>
                    <a:pt x="474926" y="13298"/>
                  </a:lnTo>
                  <a:lnTo>
                    <a:pt x="474029" y="28073"/>
                  </a:lnTo>
                  <a:lnTo>
                    <a:pt x="469748" y="34258"/>
                  </a:lnTo>
                  <a:lnTo>
                    <a:pt x="461845" y="39769"/>
                  </a:lnTo>
                  <a:lnTo>
                    <a:pt x="452530" y="43560"/>
                  </a:lnTo>
                  <a:close/>
                </a:path>
                <a:path w="4149725" h="7351395">
                  <a:moveTo>
                    <a:pt x="1040224" y="3807049"/>
                  </a:moveTo>
                  <a:lnTo>
                    <a:pt x="1032410" y="3807479"/>
                  </a:lnTo>
                  <a:lnTo>
                    <a:pt x="1026291" y="3803511"/>
                  </a:lnTo>
                  <a:lnTo>
                    <a:pt x="1021014" y="3796215"/>
                  </a:lnTo>
                  <a:lnTo>
                    <a:pt x="1016106" y="3787456"/>
                  </a:lnTo>
                  <a:lnTo>
                    <a:pt x="1011093" y="3779098"/>
                  </a:lnTo>
                  <a:lnTo>
                    <a:pt x="1017240" y="3771992"/>
                  </a:lnTo>
                  <a:lnTo>
                    <a:pt x="1023369" y="3764384"/>
                  </a:lnTo>
                  <a:lnTo>
                    <a:pt x="1029548" y="3758275"/>
                  </a:lnTo>
                  <a:lnTo>
                    <a:pt x="1035840" y="3755666"/>
                  </a:lnTo>
                  <a:lnTo>
                    <a:pt x="1050269" y="3757807"/>
                  </a:lnTo>
                  <a:lnTo>
                    <a:pt x="1060525" y="3764850"/>
                  </a:lnTo>
                  <a:lnTo>
                    <a:pt x="1065111" y="3776153"/>
                  </a:lnTo>
                  <a:lnTo>
                    <a:pt x="1062527" y="3791074"/>
                  </a:lnTo>
                  <a:lnTo>
                    <a:pt x="1057538" y="3797630"/>
                  </a:lnTo>
                  <a:lnTo>
                    <a:pt x="1049352" y="3803361"/>
                  </a:lnTo>
                  <a:lnTo>
                    <a:pt x="1040224" y="3807049"/>
                  </a:lnTo>
                  <a:close/>
                </a:path>
                <a:path w="4149725" h="7351395">
                  <a:moveTo>
                    <a:pt x="979164" y="3392037"/>
                  </a:moveTo>
                  <a:lnTo>
                    <a:pt x="947980" y="3367556"/>
                  </a:lnTo>
                  <a:lnTo>
                    <a:pt x="947482" y="3359668"/>
                  </a:lnTo>
                  <a:lnTo>
                    <a:pt x="951385" y="3353604"/>
                  </a:lnTo>
                  <a:lnTo>
                    <a:pt x="958684" y="3348343"/>
                  </a:lnTo>
                  <a:lnTo>
                    <a:pt x="967484" y="3343437"/>
                  </a:lnTo>
                  <a:lnTo>
                    <a:pt x="975889" y="3338437"/>
                  </a:lnTo>
                  <a:lnTo>
                    <a:pt x="983100" y="3344377"/>
                  </a:lnTo>
                  <a:lnTo>
                    <a:pt x="990817" y="3350296"/>
                  </a:lnTo>
                  <a:lnTo>
                    <a:pt x="997010" y="3356260"/>
                  </a:lnTo>
                  <a:lnTo>
                    <a:pt x="999651" y="3362334"/>
                  </a:lnTo>
                  <a:lnTo>
                    <a:pt x="997497" y="3376782"/>
                  </a:lnTo>
                  <a:lnTo>
                    <a:pt x="990469" y="3387196"/>
                  </a:lnTo>
                  <a:lnTo>
                    <a:pt x="979164" y="3392037"/>
                  </a:lnTo>
                  <a:close/>
                </a:path>
                <a:path w="4149725" h="7351395">
                  <a:moveTo>
                    <a:pt x="936898" y="3191064"/>
                  </a:moveTo>
                  <a:lnTo>
                    <a:pt x="930790" y="3188483"/>
                  </a:lnTo>
                  <a:lnTo>
                    <a:pt x="924795" y="3182453"/>
                  </a:lnTo>
                  <a:lnTo>
                    <a:pt x="918841" y="3174910"/>
                  </a:lnTo>
                  <a:lnTo>
                    <a:pt x="912861" y="3167790"/>
                  </a:lnTo>
                  <a:lnTo>
                    <a:pt x="917230" y="3159742"/>
                  </a:lnTo>
                  <a:lnTo>
                    <a:pt x="921504" y="3151182"/>
                  </a:lnTo>
                  <a:lnTo>
                    <a:pt x="926048" y="3144148"/>
                  </a:lnTo>
                  <a:lnTo>
                    <a:pt x="931230" y="3140679"/>
                  </a:lnTo>
                  <a:lnTo>
                    <a:pt x="946176" y="3140636"/>
                  </a:lnTo>
                  <a:lnTo>
                    <a:pt x="957816" y="3146039"/>
                  </a:lnTo>
                  <a:lnTo>
                    <a:pt x="964601" y="3156591"/>
                  </a:lnTo>
                  <a:lnTo>
                    <a:pt x="964981" y="3171996"/>
                  </a:lnTo>
                  <a:lnTo>
                    <a:pt x="961273" y="3178567"/>
                  </a:lnTo>
                  <a:lnTo>
                    <a:pt x="953939" y="3184802"/>
                  </a:lnTo>
                  <a:lnTo>
                    <a:pt x="945105" y="3189401"/>
                  </a:lnTo>
                  <a:lnTo>
                    <a:pt x="936898" y="3191064"/>
                  </a:lnTo>
                  <a:close/>
                </a:path>
                <a:path w="4149725" h="7351395">
                  <a:moveTo>
                    <a:pt x="1073273" y="4010886"/>
                  </a:moveTo>
                  <a:lnTo>
                    <a:pt x="1059187" y="4009280"/>
                  </a:lnTo>
                  <a:lnTo>
                    <a:pt x="1049132" y="4002693"/>
                  </a:lnTo>
                  <a:lnTo>
                    <a:pt x="1044397" y="3991840"/>
                  </a:lnTo>
                  <a:lnTo>
                    <a:pt x="1046272" y="3977433"/>
                  </a:lnTo>
                  <a:lnTo>
                    <a:pt x="1050759" y="3971245"/>
                  </a:lnTo>
                  <a:lnTo>
                    <a:pt x="1058460" y="3965792"/>
                  </a:lnTo>
                  <a:lnTo>
                    <a:pt x="1067246" y="3962196"/>
                  </a:lnTo>
                  <a:lnTo>
                    <a:pt x="1074984" y="3961580"/>
                  </a:lnTo>
                  <a:lnTo>
                    <a:pt x="1080900" y="3964990"/>
                  </a:lnTo>
                  <a:lnTo>
                    <a:pt x="1086196" y="3971609"/>
                  </a:lnTo>
                  <a:lnTo>
                    <a:pt x="1091225" y="3979643"/>
                  </a:lnTo>
                  <a:lnTo>
                    <a:pt x="1096339" y="3987304"/>
                  </a:lnTo>
                  <a:lnTo>
                    <a:pt x="1090646" y="3994421"/>
                  </a:lnTo>
                  <a:lnTo>
                    <a:pt x="1084998" y="4002000"/>
                  </a:lnTo>
                  <a:lnTo>
                    <a:pt x="1079254" y="4008127"/>
                  </a:lnTo>
                  <a:lnTo>
                    <a:pt x="1073273" y="4010886"/>
                  </a:lnTo>
                  <a:close/>
                </a:path>
                <a:path w="4149725" h="7351395">
                  <a:moveTo>
                    <a:pt x="893966" y="2983716"/>
                  </a:moveTo>
                  <a:lnTo>
                    <a:pt x="888865" y="2975569"/>
                  </a:lnTo>
                  <a:lnTo>
                    <a:pt x="883371" y="2967325"/>
                  </a:lnTo>
                  <a:lnTo>
                    <a:pt x="879318" y="2959391"/>
                  </a:lnTo>
                  <a:lnTo>
                    <a:pt x="878534" y="2952175"/>
                  </a:lnTo>
                  <a:lnTo>
                    <a:pt x="882317" y="2946595"/>
                  </a:lnTo>
                  <a:lnTo>
                    <a:pt x="889651" y="2941790"/>
                  </a:lnTo>
                  <a:lnTo>
                    <a:pt x="898537" y="2937324"/>
                  </a:lnTo>
                  <a:lnTo>
                    <a:pt x="906978" y="2932761"/>
                  </a:lnTo>
                  <a:lnTo>
                    <a:pt x="917343" y="2937057"/>
                  </a:lnTo>
                  <a:lnTo>
                    <a:pt x="923840" y="2943580"/>
                  </a:lnTo>
                  <a:lnTo>
                    <a:pt x="925773" y="2951915"/>
                  </a:lnTo>
                  <a:lnTo>
                    <a:pt x="922448" y="2961644"/>
                  </a:lnTo>
                  <a:lnTo>
                    <a:pt x="916927" y="2968115"/>
                  </a:lnTo>
                  <a:lnTo>
                    <a:pt x="909697" y="2973564"/>
                  </a:lnTo>
                  <a:lnTo>
                    <a:pt x="901722" y="2978572"/>
                  </a:lnTo>
                  <a:lnTo>
                    <a:pt x="893966" y="2983716"/>
                  </a:lnTo>
                  <a:close/>
                </a:path>
                <a:path w="4149725" h="7351395">
                  <a:moveTo>
                    <a:pt x="1008692" y="3604444"/>
                  </a:moveTo>
                  <a:lnTo>
                    <a:pt x="1000751" y="3604906"/>
                  </a:lnTo>
                  <a:lnTo>
                    <a:pt x="994540" y="3600897"/>
                  </a:lnTo>
                  <a:lnTo>
                    <a:pt x="989170" y="3593480"/>
                  </a:lnTo>
                  <a:lnTo>
                    <a:pt x="984169" y="3584560"/>
                  </a:lnTo>
                  <a:lnTo>
                    <a:pt x="979069" y="3576044"/>
                  </a:lnTo>
                  <a:lnTo>
                    <a:pt x="985378" y="3568821"/>
                  </a:lnTo>
                  <a:lnTo>
                    <a:pt x="991667" y="3561104"/>
                  </a:lnTo>
                  <a:lnTo>
                    <a:pt x="998015" y="3554900"/>
                  </a:lnTo>
                  <a:lnTo>
                    <a:pt x="1004500" y="3552215"/>
                  </a:lnTo>
                  <a:lnTo>
                    <a:pt x="1019193" y="3554321"/>
                  </a:lnTo>
                  <a:lnTo>
                    <a:pt x="1029612" y="3561420"/>
                  </a:lnTo>
                  <a:lnTo>
                    <a:pt x="1034205" y="3572872"/>
                  </a:lnTo>
                  <a:lnTo>
                    <a:pt x="1031417" y="3588042"/>
                  </a:lnTo>
                  <a:lnTo>
                    <a:pt x="1026278" y="3594773"/>
                  </a:lnTo>
                  <a:lnTo>
                    <a:pt x="1017952" y="3600654"/>
                  </a:lnTo>
                  <a:lnTo>
                    <a:pt x="1008692" y="3604444"/>
                  </a:lnTo>
                  <a:close/>
                </a:path>
                <a:path w="4149725" h="7351395">
                  <a:moveTo>
                    <a:pt x="653220" y="1297716"/>
                  </a:moveTo>
                  <a:lnTo>
                    <a:pt x="617596" y="1283387"/>
                  </a:lnTo>
                  <a:lnTo>
                    <a:pt x="619379" y="1274738"/>
                  </a:lnTo>
                  <a:lnTo>
                    <a:pt x="622530" y="1265003"/>
                  </a:lnTo>
                  <a:lnTo>
                    <a:pt x="625273" y="1255589"/>
                  </a:lnTo>
                  <a:lnTo>
                    <a:pt x="634578" y="1257872"/>
                  </a:lnTo>
                  <a:lnTo>
                    <a:pt x="644052" y="1259943"/>
                  </a:lnTo>
                  <a:lnTo>
                    <a:pt x="652936" y="1262711"/>
                  </a:lnTo>
                  <a:lnTo>
                    <a:pt x="660472" y="1267089"/>
                  </a:lnTo>
                  <a:lnTo>
                    <a:pt x="666814" y="1275582"/>
                  </a:lnTo>
                  <a:lnTo>
                    <a:pt x="667520" y="1284579"/>
                  </a:lnTo>
                  <a:lnTo>
                    <a:pt x="662890" y="1292488"/>
                  </a:lnTo>
                  <a:lnTo>
                    <a:pt x="653220" y="1297716"/>
                  </a:lnTo>
                  <a:close/>
                </a:path>
                <a:path w="4149725" h="7351395">
                  <a:moveTo>
                    <a:pt x="545708" y="682262"/>
                  </a:moveTo>
                  <a:lnTo>
                    <a:pt x="538592" y="681732"/>
                  </a:lnTo>
                  <a:lnTo>
                    <a:pt x="532784" y="677081"/>
                  </a:lnTo>
                  <a:lnTo>
                    <a:pt x="528126" y="669753"/>
                  </a:lnTo>
                  <a:lnTo>
                    <a:pt x="523979" y="661234"/>
                  </a:lnTo>
                  <a:lnTo>
                    <a:pt x="519709" y="653011"/>
                  </a:lnTo>
                  <a:lnTo>
                    <a:pt x="526433" y="646872"/>
                  </a:lnTo>
                  <a:lnTo>
                    <a:pt x="533185" y="640268"/>
                  </a:lnTo>
                  <a:lnTo>
                    <a:pt x="539821" y="635102"/>
                  </a:lnTo>
                  <a:lnTo>
                    <a:pt x="546197" y="633282"/>
                  </a:lnTo>
                  <a:lnTo>
                    <a:pt x="559676" y="636855"/>
                  </a:lnTo>
                  <a:lnTo>
                    <a:pt x="568733" y="644651"/>
                  </a:lnTo>
                  <a:lnTo>
                    <a:pt x="571990" y="655928"/>
                  </a:lnTo>
                  <a:lnTo>
                    <a:pt x="568066" y="669942"/>
                  </a:lnTo>
                  <a:lnTo>
                    <a:pt x="562804" y="675434"/>
                  </a:lnTo>
                  <a:lnTo>
                    <a:pt x="554565" y="679852"/>
                  </a:lnTo>
                  <a:lnTo>
                    <a:pt x="545708" y="682262"/>
                  </a:lnTo>
                  <a:close/>
                </a:path>
                <a:path w="4149725" h="7351395">
                  <a:moveTo>
                    <a:pt x="864131" y="2757911"/>
                  </a:moveTo>
                  <a:lnTo>
                    <a:pt x="857475" y="2749554"/>
                  </a:lnTo>
                  <a:lnTo>
                    <a:pt x="852736" y="2745493"/>
                  </a:lnTo>
                  <a:lnTo>
                    <a:pt x="866416" y="2735897"/>
                  </a:lnTo>
                  <a:lnTo>
                    <a:pt x="873396" y="2731448"/>
                  </a:lnTo>
                  <a:lnTo>
                    <a:pt x="880692" y="2727729"/>
                  </a:lnTo>
                  <a:lnTo>
                    <a:pt x="883253" y="2726623"/>
                  </a:lnTo>
                  <a:lnTo>
                    <a:pt x="889837" y="2734785"/>
                  </a:lnTo>
                  <a:lnTo>
                    <a:pt x="894591" y="2738677"/>
                  </a:lnTo>
                  <a:lnTo>
                    <a:pt x="880852" y="2748423"/>
                  </a:lnTo>
                  <a:lnTo>
                    <a:pt x="873843" y="2752976"/>
                  </a:lnTo>
                  <a:lnTo>
                    <a:pt x="866530" y="2756830"/>
                  </a:lnTo>
                  <a:lnTo>
                    <a:pt x="864131" y="2757911"/>
                  </a:lnTo>
                  <a:close/>
                </a:path>
                <a:path w="4149725" h="7351395">
                  <a:moveTo>
                    <a:pt x="851017" y="2551269"/>
                  </a:moveTo>
                  <a:lnTo>
                    <a:pt x="841477" y="2549766"/>
                  </a:lnTo>
                  <a:lnTo>
                    <a:pt x="831645" y="2548484"/>
                  </a:lnTo>
                  <a:lnTo>
                    <a:pt x="822946" y="2546302"/>
                  </a:lnTo>
                  <a:lnTo>
                    <a:pt x="816805" y="2542099"/>
                  </a:lnTo>
                  <a:lnTo>
                    <a:pt x="815282" y="2535871"/>
                  </a:lnTo>
                  <a:lnTo>
                    <a:pt x="816792" y="2527264"/>
                  </a:lnTo>
                  <a:lnTo>
                    <a:pt x="819625" y="2517626"/>
                  </a:lnTo>
                  <a:lnTo>
                    <a:pt x="822068" y="2508306"/>
                  </a:lnTo>
                  <a:lnTo>
                    <a:pt x="831321" y="2510406"/>
                  </a:lnTo>
                  <a:lnTo>
                    <a:pt x="840753" y="2512291"/>
                  </a:lnTo>
                  <a:lnTo>
                    <a:pt x="849606" y="2514888"/>
                  </a:lnTo>
                  <a:lnTo>
                    <a:pt x="857120" y="2519125"/>
                  </a:lnTo>
                  <a:lnTo>
                    <a:pt x="863933" y="2527530"/>
                  </a:lnTo>
                  <a:lnTo>
                    <a:pt x="864840" y="2536116"/>
                  </a:lnTo>
                  <a:lnTo>
                    <a:pt x="860361" y="2544243"/>
                  </a:lnTo>
                  <a:lnTo>
                    <a:pt x="851017" y="2551269"/>
                  </a:lnTo>
                  <a:close/>
                </a:path>
                <a:path w="4149725" h="7351395">
                  <a:moveTo>
                    <a:pt x="814627" y="2349656"/>
                  </a:moveTo>
                  <a:lnTo>
                    <a:pt x="802021" y="2349734"/>
                  </a:lnTo>
                  <a:lnTo>
                    <a:pt x="790083" y="2343921"/>
                  </a:lnTo>
                  <a:lnTo>
                    <a:pt x="779299" y="2333155"/>
                  </a:lnTo>
                  <a:lnTo>
                    <a:pt x="780959" y="2323625"/>
                  </a:lnTo>
                  <a:lnTo>
                    <a:pt x="782355" y="2313748"/>
                  </a:lnTo>
                  <a:lnTo>
                    <a:pt x="784635" y="2304850"/>
                  </a:lnTo>
                  <a:lnTo>
                    <a:pt x="788947" y="2298259"/>
                  </a:lnTo>
                  <a:lnTo>
                    <a:pt x="802180" y="2291025"/>
                  </a:lnTo>
                  <a:lnTo>
                    <a:pt x="815102" y="2291261"/>
                  </a:lnTo>
                  <a:lnTo>
                    <a:pt x="826557" y="2297699"/>
                  </a:lnTo>
                  <a:lnTo>
                    <a:pt x="835391" y="2309071"/>
                  </a:lnTo>
                  <a:lnTo>
                    <a:pt x="836995" y="2316828"/>
                  </a:lnTo>
                  <a:lnTo>
                    <a:pt x="835796" y="2326573"/>
                  </a:lnTo>
                  <a:lnTo>
                    <a:pt x="832401" y="2335988"/>
                  </a:lnTo>
                  <a:lnTo>
                    <a:pt x="827417" y="2342751"/>
                  </a:lnTo>
                  <a:lnTo>
                    <a:pt x="814627" y="2349656"/>
                  </a:lnTo>
                  <a:close/>
                </a:path>
                <a:path w="4149725" h="7351395">
                  <a:moveTo>
                    <a:pt x="782792" y="2138610"/>
                  </a:moveTo>
                  <a:lnTo>
                    <a:pt x="768016" y="2137256"/>
                  </a:lnTo>
                  <a:lnTo>
                    <a:pt x="757287" y="2130601"/>
                  </a:lnTo>
                  <a:lnTo>
                    <a:pt x="751946" y="2119372"/>
                  </a:lnTo>
                  <a:lnTo>
                    <a:pt x="753336" y="2104299"/>
                  </a:lnTo>
                  <a:lnTo>
                    <a:pt x="757791" y="2097832"/>
                  </a:lnTo>
                  <a:lnTo>
                    <a:pt x="765741" y="2092056"/>
                  </a:lnTo>
                  <a:lnTo>
                    <a:pt x="774989" y="2088118"/>
                  </a:lnTo>
                  <a:lnTo>
                    <a:pt x="783339" y="2087167"/>
                  </a:lnTo>
                  <a:lnTo>
                    <a:pt x="789315" y="2090395"/>
                  </a:lnTo>
                  <a:lnTo>
                    <a:pt x="794847" y="2097134"/>
                  </a:lnTo>
                  <a:lnTo>
                    <a:pt x="800185" y="2105410"/>
                  </a:lnTo>
                  <a:lnTo>
                    <a:pt x="805579" y="2113249"/>
                  </a:lnTo>
                  <a:lnTo>
                    <a:pt x="800002" y="2120848"/>
                  </a:lnTo>
                  <a:lnTo>
                    <a:pt x="794474" y="2128960"/>
                  </a:lnTo>
                  <a:lnTo>
                    <a:pt x="788802" y="2135556"/>
                  </a:lnTo>
                  <a:lnTo>
                    <a:pt x="782792" y="2138610"/>
                  </a:lnTo>
                  <a:close/>
                </a:path>
                <a:path w="4149725" h="7351395">
                  <a:moveTo>
                    <a:pt x="1497929" y="6721140"/>
                  </a:moveTo>
                  <a:lnTo>
                    <a:pt x="1469662" y="6689954"/>
                  </a:lnTo>
                  <a:lnTo>
                    <a:pt x="1473650" y="6684122"/>
                  </a:lnTo>
                  <a:lnTo>
                    <a:pt x="1480627" y="6679195"/>
                  </a:lnTo>
                  <a:lnTo>
                    <a:pt x="1488932" y="6674665"/>
                  </a:lnTo>
                  <a:lnTo>
                    <a:pt x="1496906" y="6670024"/>
                  </a:lnTo>
                  <a:lnTo>
                    <a:pt x="1503695" y="6676076"/>
                  </a:lnTo>
                  <a:lnTo>
                    <a:pt x="1510967" y="6682138"/>
                  </a:lnTo>
                  <a:lnTo>
                    <a:pt x="1516743" y="6688170"/>
                  </a:lnTo>
                  <a:lnTo>
                    <a:pt x="1519043" y="6694134"/>
                  </a:lnTo>
                  <a:lnTo>
                    <a:pt x="1516246" y="6707586"/>
                  </a:lnTo>
                  <a:lnTo>
                    <a:pt x="1508944" y="6717007"/>
                  </a:lnTo>
                  <a:lnTo>
                    <a:pt x="1497929" y="6721140"/>
                  </a:lnTo>
                  <a:close/>
                </a:path>
                <a:path w="4149725" h="7351395">
                  <a:moveTo>
                    <a:pt x="1383051" y="6102543"/>
                  </a:moveTo>
                  <a:lnTo>
                    <a:pt x="1364946" y="6069806"/>
                  </a:lnTo>
                  <a:lnTo>
                    <a:pt x="1372922" y="6064736"/>
                  </a:lnTo>
                  <a:lnTo>
                    <a:pt x="1380891" y="6059332"/>
                  </a:lnTo>
                  <a:lnTo>
                    <a:pt x="1388850" y="6055048"/>
                  </a:lnTo>
                  <a:lnTo>
                    <a:pt x="1396793" y="6053337"/>
                  </a:lnTo>
                  <a:lnTo>
                    <a:pt x="1407331" y="6055893"/>
                  </a:lnTo>
                  <a:lnTo>
                    <a:pt x="1414184" y="6062444"/>
                  </a:lnTo>
                  <a:lnTo>
                    <a:pt x="1416504" y="6071492"/>
                  </a:lnTo>
                  <a:lnTo>
                    <a:pt x="1413441" y="6081540"/>
                  </a:lnTo>
                  <a:lnTo>
                    <a:pt x="1407738" y="6087912"/>
                  </a:lnTo>
                  <a:lnTo>
                    <a:pt x="1400010" y="6093085"/>
                  </a:lnTo>
                  <a:lnTo>
                    <a:pt x="1391400" y="6097735"/>
                  </a:lnTo>
                  <a:lnTo>
                    <a:pt x="1383051" y="6102543"/>
                  </a:lnTo>
                  <a:close/>
                </a:path>
                <a:path w="4149725" h="7351395">
                  <a:moveTo>
                    <a:pt x="1434242" y="6316184"/>
                  </a:moveTo>
                  <a:lnTo>
                    <a:pt x="1419696" y="6317090"/>
                  </a:lnTo>
                  <a:lnTo>
                    <a:pt x="1413735" y="6313636"/>
                  </a:lnTo>
                  <a:lnTo>
                    <a:pt x="1408308" y="6306535"/>
                  </a:lnTo>
                  <a:lnTo>
                    <a:pt x="1403111" y="6297875"/>
                  </a:lnTo>
                  <a:lnTo>
                    <a:pt x="1397838" y="6289747"/>
                  </a:lnTo>
                  <a:lnTo>
                    <a:pt x="1401148" y="6281024"/>
                  </a:lnTo>
                  <a:lnTo>
                    <a:pt x="1404274" y="6271844"/>
                  </a:lnTo>
                  <a:lnTo>
                    <a:pt x="1407940" y="6264079"/>
                  </a:lnTo>
                  <a:lnTo>
                    <a:pt x="1412872" y="6259597"/>
                  </a:lnTo>
                  <a:lnTo>
                    <a:pt x="1427514" y="6257261"/>
                  </a:lnTo>
                  <a:lnTo>
                    <a:pt x="1439867" y="6261326"/>
                  </a:lnTo>
                  <a:lnTo>
                    <a:pt x="1448828" y="6270707"/>
                  </a:lnTo>
                  <a:lnTo>
                    <a:pt x="1453294" y="6284318"/>
                  </a:lnTo>
                  <a:lnTo>
                    <a:pt x="1452081" y="6298602"/>
                  </a:lnTo>
                  <a:lnTo>
                    <a:pt x="1445384" y="6309622"/>
                  </a:lnTo>
                  <a:lnTo>
                    <a:pt x="1434242" y="6316184"/>
                  </a:lnTo>
                  <a:close/>
                </a:path>
                <a:path w="4149725" h="7351395">
                  <a:moveTo>
                    <a:pt x="1466637" y="6516188"/>
                  </a:moveTo>
                  <a:lnTo>
                    <a:pt x="1452524" y="6514590"/>
                  </a:lnTo>
                  <a:lnTo>
                    <a:pt x="1442425" y="6507971"/>
                  </a:lnTo>
                  <a:lnTo>
                    <a:pt x="1437604" y="6497068"/>
                  </a:lnTo>
                  <a:lnTo>
                    <a:pt x="1439328" y="6482618"/>
                  </a:lnTo>
                  <a:lnTo>
                    <a:pt x="1443767" y="6476461"/>
                  </a:lnTo>
                  <a:lnTo>
                    <a:pt x="1451480" y="6471014"/>
                  </a:lnTo>
                  <a:lnTo>
                    <a:pt x="1460305" y="6467404"/>
                  </a:lnTo>
                  <a:lnTo>
                    <a:pt x="1468080" y="6466758"/>
                  </a:lnTo>
                  <a:lnTo>
                    <a:pt x="1474006" y="6470150"/>
                  </a:lnTo>
                  <a:lnTo>
                    <a:pt x="1479329" y="6476761"/>
                  </a:lnTo>
                  <a:lnTo>
                    <a:pt x="1484386" y="6484789"/>
                  </a:lnTo>
                  <a:lnTo>
                    <a:pt x="1489510" y="6492429"/>
                  </a:lnTo>
                  <a:lnTo>
                    <a:pt x="1483877" y="6499581"/>
                  </a:lnTo>
                  <a:lnTo>
                    <a:pt x="1478280" y="6507212"/>
                  </a:lnTo>
                  <a:lnTo>
                    <a:pt x="1472580" y="6513391"/>
                  </a:lnTo>
                  <a:lnTo>
                    <a:pt x="1466637" y="6516188"/>
                  </a:lnTo>
                  <a:close/>
                </a:path>
                <a:path w="4149725" h="7351395">
                  <a:moveTo>
                    <a:pt x="1108157" y="4214734"/>
                  </a:moveTo>
                  <a:lnTo>
                    <a:pt x="1093617" y="4213352"/>
                  </a:lnTo>
                  <a:lnTo>
                    <a:pt x="1082908" y="4206974"/>
                  </a:lnTo>
                  <a:lnTo>
                    <a:pt x="1077694" y="4196007"/>
                  </a:lnTo>
                  <a:lnTo>
                    <a:pt x="1079639" y="4180856"/>
                  </a:lnTo>
                  <a:lnTo>
                    <a:pt x="1084319" y="4174413"/>
                  </a:lnTo>
                  <a:lnTo>
                    <a:pt x="1092281" y="4168710"/>
                  </a:lnTo>
                  <a:lnTo>
                    <a:pt x="1101359" y="4164920"/>
                  </a:lnTo>
                  <a:lnTo>
                    <a:pt x="1109388" y="4164219"/>
                  </a:lnTo>
                  <a:lnTo>
                    <a:pt x="1115540" y="4167712"/>
                  </a:lnTo>
                  <a:lnTo>
                    <a:pt x="1121095" y="4174533"/>
                  </a:lnTo>
                  <a:lnTo>
                    <a:pt x="1126383" y="4182817"/>
                  </a:lnTo>
                  <a:lnTo>
                    <a:pt x="1131732" y="4190699"/>
                  </a:lnTo>
                  <a:lnTo>
                    <a:pt x="1125932" y="4197938"/>
                  </a:lnTo>
                  <a:lnTo>
                    <a:pt x="1120171" y="4205647"/>
                  </a:lnTo>
                  <a:lnTo>
                    <a:pt x="1114297" y="4211892"/>
                  </a:lnTo>
                  <a:lnTo>
                    <a:pt x="1108157" y="4214734"/>
                  </a:lnTo>
                  <a:close/>
                </a:path>
                <a:path w="4149725" h="7351395">
                  <a:moveTo>
                    <a:pt x="750736" y="1933241"/>
                  </a:moveTo>
                  <a:lnTo>
                    <a:pt x="736127" y="1932064"/>
                  </a:lnTo>
                  <a:lnTo>
                    <a:pt x="725405" y="1925583"/>
                  </a:lnTo>
                  <a:lnTo>
                    <a:pt x="719909" y="1914530"/>
                  </a:lnTo>
                  <a:lnTo>
                    <a:pt x="720977" y="1899641"/>
                  </a:lnTo>
                  <a:lnTo>
                    <a:pt x="725330" y="1893341"/>
                  </a:lnTo>
                  <a:lnTo>
                    <a:pt x="733247" y="1887724"/>
                  </a:lnTo>
                  <a:lnTo>
                    <a:pt x="742542" y="1883864"/>
                  </a:lnTo>
                  <a:lnTo>
                    <a:pt x="751031" y="1882832"/>
                  </a:lnTo>
                  <a:lnTo>
                    <a:pt x="756916" y="1885843"/>
                  </a:lnTo>
                  <a:lnTo>
                    <a:pt x="762444" y="1892327"/>
                  </a:lnTo>
                  <a:lnTo>
                    <a:pt x="767806" y="1900329"/>
                  </a:lnTo>
                  <a:lnTo>
                    <a:pt x="773193" y="1907891"/>
                  </a:lnTo>
                  <a:lnTo>
                    <a:pt x="767714" y="1915487"/>
                  </a:lnTo>
                  <a:lnTo>
                    <a:pt x="762281" y="1923576"/>
                  </a:lnTo>
                  <a:lnTo>
                    <a:pt x="756690" y="1930160"/>
                  </a:lnTo>
                  <a:lnTo>
                    <a:pt x="750736" y="1933241"/>
                  </a:lnTo>
                  <a:close/>
                </a:path>
                <a:path w="4149725" h="7351395">
                  <a:moveTo>
                    <a:pt x="1532253" y="6925302"/>
                  </a:moveTo>
                  <a:lnTo>
                    <a:pt x="1523736" y="6926327"/>
                  </a:lnTo>
                  <a:lnTo>
                    <a:pt x="1517868" y="6923409"/>
                  </a:lnTo>
                  <a:lnTo>
                    <a:pt x="1512319" y="6917071"/>
                  </a:lnTo>
                  <a:lnTo>
                    <a:pt x="1506907" y="6909235"/>
                  </a:lnTo>
                  <a:lnTo>
                    <a:pt x="1501454" y="6901826"/>
                  </a:lnTo>
                  <a:lnTo>
                    <a:pt x="1506927" y="6894274"/>
                  </a:lnTo>
                  <a:lnTo>
                    <a:pt x="1512340" y="6886243"/>
                  </a:lnTo>
                  <a:lnTo>
                    <a:pt x="1517911" y="6879709"/>
                  </a:lnTo>
                  <a:lnTo>
                    <a:pt x="1523855" y="6876650"/>
                  </a:lnTo>
                  <a:lnTo>
                    <a:pt x="1538350" y="6877781"/>
                  </a:lnTo>
                  <a:lnTo>
                    <a:pt x="1549080" y="6884154"/>
                  </a:lnTo>
                  <a:lnTo>
                    <a:pt x="1554673" y="6895077"/>
                  </a:lnTo>
                  <a:lnTo>
                    <a:pt x="1553759" y="6909854"/>
                  </a:lnTo>
                  <a:lnTo>
                    <a:pt x="1549474" y="6916016"/>
                  </a:lnTo>
                  <a:lnTo>
                    <a:pt x="1541569" y="6921515"/>
                  </a:lnTo>
                  <a:lnTo>
                    <a:pt x="1532253" y="6925302"/>
                  </a:lnTo>
                  <a:close/>
                </a:path>
                <a:path w="4149725" h="7351395">
                  <a:moveTo>
                    <a:pt x="511294" y="474209"/>
                  </a:moveTo>
                  <a:lnTo>
                    <a:pt x="497259" y="473440"/>
                  </a:lnTo>
                  <a:lnTo>
                    <a:pt x="488331" y="466753"/>
                  </a:lnTo>
                  <a:lnTo>
                    <a:pt x="484505" y="455942"/>
                  </a:lnTo>
                  <a:lnTo>
                    <a:pt x="485774" y="442801"/>
                  </a:lnTo>
                  <a:lnTo>
                    <a:pt x="489661" y="436958"/>
                  </a:lnTo>
                  <a:lnTo>
                    <a:pt x="496793" y="431728"/>
                  </a:lnTo>
                  <a:lnTo>
                    <a:pt x="505275" y="428017"/>
                  </a:lnTo>
                  <a:lnTo>
                    <a:pt x="513210" y="426734"/>
                  </a:lnTo>
                  <a:lnTo>
                    <a:pt x="518219" y="429251"/>
                  </a:lnTo>
                  <a:lnTo>
                    <a:pt x="523101" y="435143"/>
                  </a:lnTo>
                  <a:lnTo>
                    <a:pt x="527926" y="442504"/>
                  </a:lnTo>
                  <a:lnTo>
                    <a:pt x="532764" y="449428"/>
                  </a:lnTo>
                  <a:lnTo>
                    <a:pt x="527588" y="456771"/>
                  </a:lnTo>
                  <a:lnTo>
                    <a:pt x="522490" y="464557"/>
                  </a:lnTo>
                  <a:lnTo>
                    <a:pt x="517161" y="470973"/>
                  </a:lnTo>
                  <a:lnTo>
                    <a:pt x="511294" y="474209"/>
                  </a:lnTo>
                  <a:close/>
                </a:path>
                <a:path w="4149725" h="7351395">
                  <a:moveTo>
                    <a:pt x="1023871" y="4343801"/>
                  </a:moveTo>
                  <a:lnTo>
                    <a:pt x="989882" y="4330248"/>
                  </a:lnTo>
                  <a:lnTo>
                    <a:pt x="984970" y="4320136"/>
                  </a:lnTo>
                  <a:lnTo>
                    <a:pt x="984357" y="4310717"/>
                  </a:lnTo>
                  <a:lnTo>
                    <a:pt x="988339" y="4302999"/>
                  </a:lnTo>
                  <a:lnTo>
                    <a:pt x="997210" y="4297994"/>
                  </a:lnTo>
                  <a:lnTo>
                    <a:pt x="1005663" y="4297416"/>
                  </a:lnTo>
                  <a:lnTo>
                    <a:pt x="1015349" y="4299393"/>
                  </a:lnTo>
                  <a:lnTo>
                    <a:pt x="1023967" y="4303278"/>
                  </a:lnTo>
                  <a:lnTo>
                    <a:pt x="1029216" y="4308421"/>
                  </a:lnTo>
                  <a:lnTo>
                    <a:pt x="1030554" y="4315914"/>
                  </a:lnTo>
                  <a:lnTo>
                    <a:pt x="1029049" y="4324848"/>
                  </a:lnTo>
                  <a:lnTo>
                    <a:pt x="1026291" y="4334413"/>
                  </a:lnTo>
                  <a:lnTo>
                    <a:pt x="1023871" y="4343801"/>
                  </a:lnTo>
                  <a:close/>
                </a:path>
                <a:path w="4149725" h="7351395">
                  <a:moveTo>
                    <a:pt x="468910" y="251865"/>
                  </a:moveTo>
                  <a:lnTo>
                    <a:pt x="462940" y="242861"/>
                  </a:lnTo>
                  <a:lnTo>
                    <a:pt x="458629" y="238360"/>
                  </a:lnTo>
                  <a:lnTo>
                    <a:pt x="473181" y="229668"/>
                  </a:lnTo>
                  <a:lnTo>
                    <a:pt x="480575" y="225645"/>
                  </a:lnTo>
                  <a:lnTo>
                    <a:pt x="488224" y="222327"/>
                  </a:lnTo>
                  <a:lnTo>
                    <a:pt x="490649" y="221409"/>
                  </a:lnTo>
                  <a:lnTo>
                    <a:pt x="496606" y="230331"/>
                  </a:lnTo>
                  <a:lnTo>
                    <a:pt x="500939" y="234704"/>
                  </a:lnTo>
                  <a:lnTo>
                    <a:pt x="486340" y="243528"/>
                  </a:lnTo>
                  <a:lnTo>
                    <a:pt x="478911" y="247607"/>
                  </a:lnTo>
                  <a:lnTo>
                    <a:pt x="471220" y="251005"/>
                  </a:lnTo>
                  <a:lnTo>
                    <a:pt x="468910" y="251865"/>
                  </a:lnTo>
                  <a:close/>
                </a:path>
                <a:path w="4149725" h="7351395">
                  <a:moveTo>
                    <a:pt x="876059" y="3501491"/>
                  </a:moveTo>
                  <a:lnTo>
                    <a:pt x="865976" y="3498529"/>
                  </a:lnTo>
                  <a:lnTo>
                    <a:pt x="859468" y="3493614"/>
                  </a:lnTo>
                  <a:lnTo>
                    <a:pt x="853811" y="3487117"/>
                  </a:lnTo>
                  <a:lnTo>
                    <a:pt x="848521" y="3479933"/>
                  </a:lnTo>
                  <a:lnTo>
                    <a:pt x="843111" y="3472959"/>
                  </a:lnTo>
                  <a:lnTo>
                    <a:pt x="848544" y="3465854"/>
                  </a:lnTo>
                  <a:lnTo>
                    <a:pt x="853966" y="3458261"/>
                  </a:lnTo>
                  <a:lnTo>
                    <a:pt x="859444" y="3452166"/>
                  </a:lnTo>
                  <a:lnTo>
                    <a:pt x="865045" y="3449555"/>
                  </a:lnTo>
                  <a:lnTo>
                    <a:pt x="878808" y="3451461"/>
                  </a:lnTo>
                  <a:lnTo>
                    <a:pt x="889185" y="3458037"/>
                  </a:lnTo>
                  <a:lnTo>
                    <a:pt x="895134" y="3468865"/>
                  </a:lnTo>
                  <a:lnTo>
                    <a:pt x="895608" y="3483526"/>
                  </a:lnTo>
                  <a:lnTo>
                    <a:pt x="891859" y="3493454"/>
                  </a:lnTo>
                  <a:lnTo>
                    <a:pt x="885015" y="3499621"/>
                  </a:lnTo>
                  <a:lnTo>
                    <a:pt x="876059" y="3501491"/>
                  </a:lnTo>
                  <a:close/>
                </a:path>
                <a:path w="4149725" h="7351395">
                  <a:moveTo>
                    <a:pt x="466095" y="1536893"/>
                  </a:moveTo>
                  <a:lnTo>
                    <a:pt x="461143" y="1532535"/>
                  </a:lnTo>
                  <a:lnTo>
                    <a:pt x="451740" y="1527797"/>
                  </a:lnTo>
                  <a:lnTo>
                    <a:pt x="452093" y="1523973"/>
                  </a:lnTo>
                  <a:lnTo>
                    <a:pt x="454953" y="1513450"/>
                  </a:lnTo>
                  <a:lnTo>
                    <a:pt x="460980" y="1506504"/>
                  </a:lnTo>
                  <a:lnTo>
                    <a:pt x="469727" y="1503378"/>
                  </a:lnTo>
                  <a:lnTo>
                    <a:pt x="480748" y="1504319"/>
                  </a:lnTo>
                  <a:lnTo>
                    <a:pt x="486360" y="1505757"/>
                  </a:lnTo>
                  <a:lnTo>
                    <a:pt x="490602" y="1512464"/>
                  </a:lnTo>
                  <a:lnTo>
                    <a:pt x="495460" y="1516755"/>
                  </a:lnTo>
                  <a:lnTo>
                    <a:pt x="466095" y="1536893"/>
                  </a:lnTo>
                  <a:close/>
                </a:path>
                <a:path w="4149725" h="7351395">
                  <a:moveTo>
                    <a:pt x="383766" y="921847"/>
                  </a:moveTo>
                  <a:lnTo>
                    <a:pt x="349294" y="904791"/>
                  </a:lnTo>
                  <a:lnTo>
                    <a:pt x="350460" y="895741"/>
                  </a:lnTo>
                  <a:lnTo>
                    <a:pt x="352879" y="885966"/>
                  </a:lnTo>
                  <a:lnTo>
                    <a:pt x="354962" y="876376"/>
                  </a:lnTo>
                  <a:lnTo>
                    <a:pt x="363964" y="879120"/>
                  </a:lnTo>
                  <a:lnTo>
                    <a:pt x="373118" y="881676"/>
                  </a:lnTo>
                  <a:lnTo>
                    <a:pt x="381727" y="884862"/>
                  </a:lnTo>
                  <a:lnTo>
                    <a:pt x="389090" y="889493"/>
                  </a:lnTo>
                  <a:lnTo>
                    <a:pt x="395626" y="898320"/>
                  </a:lnTo>
                  <a:lnTo>
                    <a:pt x="396805" y="907739"/>
                  </a:lnTo>
                  <a:lnTo>
                    <a:pt x="392796" y="916123"/>
                  </a:lnTo>
                  <a:lnTo>
                    <a:pt x="383766" y="921847"/>
                  </a:lnTo>
                  <a:close/>
                </a:path>
                <a:path w="4149725" h="7351395">
                  <a:moveTo>
                    <a:pt x="503495" y="1760532"/>
                  </a:moveTo>
                  <a:lnTo>
                    <a:pt x="495068" y="1760969"/>
                  </a:lnTo>
                  <a:lnTo>
                    <a:pt x="487065" y="1756493"/>
                  </a:lnTo>
                  <a:lnTo>
                    <a:pt x="480104" y="1747661"/>
                  </a:lnTo>
                  <a:lnTo>
                    <a:pt x="481861" y="1738319"/>
                  </a:lnTo>
                  <a:lnTo>
                    <a:pt x="483411" y="1728598"/>
                  </a:lnTo>
                  <a:lnTo>
                    <a:pt x="485763" y="1720226"/>
                  </a:lnTo>
                  <a:lnTo>
                    <a:pt x="489927" y="1714933"/>
                  </a:lnTo>
                  <a:lnTo>
                    <a:pt x="496735" y="1713684"/>
                  </a:lnTo>
                  <a:lnTo>
                    <a:pt x="505297" y="1715421"/>
                  </a:lnTo>
                  <a:lnTo>
                    <a:pt x="514632" y="1718465"/>
                  </a:lnTo>
                  <a:lnTo>
                    <a:pt x="523757" y="1721139"/>
                  </a:lnTo>
                  <a:lnTo>
                    <a:pt x="521320" y="1730018"/>
                  </a:lnTo>
                  <a:lnTo>
                    <a:pt x="519084" y="1739086"/>
                  </a:lnTo>
                  <a:lnTo>
                    <a:pt x="516178" y="1747553"/>
                  </a:lnTo>
                  <a:lnTo>
                    <a:pt x="511733" y="1754626"/>
                  </a:lnTo>
                  <a:lnTo>
                    <a:pt x="503495" y="1760532"/>
                  </a:lnTo>
                  <a:close/>
                </a:path>
                <a:path w="4149725" h="7351395">
                  <a:moveTo>
                    <a:pt x="838861" y="3837763"/>
                  </a:moveTo>
                  <a:lnTo>
                    <a:pt x="824210" y="3836134"/>
                  </a:lnTo>
                  <a:lnTo>
                    <a:pt x="813745" y="3829201"/>
                  </a:lnTo>
                  <a:lnTo>
                    <a:pt x="808634" y="3817863"/>
                  </a:lnTo>
                  <a:lnTo>
                    <a:pt x="810042" y="3803022"/>
                  </a:lnTo>
                  <a:lnTo>
                    <a:pt x="814498" y="3796740"/>
                  </a:lnTo>
                  <a:lnTo>
                    <a:pt x="822472" y="3791142"/>
                  </a:lnTo>
                  <a:lnTo>
                    <a:pt x="831698" y="3787381"/>
                  </a:lnTo>
                  <a:lnTo>
                    <a:pt x="839910" y="3786614"/>
                  </a:lnTo>
                  <a:lnTo>
                    <a:pt x="845981" y="3789967"/>
                  </a:lnTo>
                  <a:lnTo>
                    <a:pt x="851512" y="3796686"/>
                  </a:lnTo>
                  <a:lnTo>
                    <a:pt x="856800" y="3804879"/>
                  </a:lnTo>
                  <a:lnTo>
                    <a:pt x="862144" y="3812656"/>
                  </a:lnTo>
                  <a:lnTo>
                    <a:pt x="856424" y="3820208"/>
                  </a:lnTo>
                  <a:lnTo>
                    <a:pt x="850748" y="3828262"/>
                  </a:lnTo>
                  <a:lnTo>
                    <a:pt x="844949" y="3834789"/>
                  </a:lnTo>
                  <a:lnTo>
                    <a:pt x="838861" y="3837763"/>
                  </a:lnTo>
                  <a:close/>
                </a:path>
                <a:path w="4149725" h="7351395">
                  <a:moveTo>
                    <a:pt x="522815" y="1968918"/>
                  </a:moveTo>
                  <a:lnTo>
                    <a:pt x="515691" y="1961007"/>
                  </a:lnTo>
                  <a:lnTo>
                    <a:pt x="511752" y="1958353"/>
                  </a:lnTo>
                  <a:lnTo>
                    <a:pt x="507945" y="1946735"/>
                  </a:lnTo>
                  <a:lnTo>
                    <a:pt x="508439" y="1937036"/>
                  </a:lnTo>
                  <a:lnTo>
                    <a:pt x="513286" y="1929434"/>
                  </a:lnTo>
                  <a:lnTo>
                    <a:pt x="522538" y="1924107"/>
                  </a:lnTo>
                  <a:lnTo>
                    <a:pt x="526064" y="1922809"/>
                  </a:lnTo>
                  <a:lnTo>
                    <a:pt x="535177" y="1929662"/>
                  </a:lnTo>
                  <a:lnTo>
                    <a:pt x="537934" y="1934821"/>
                  </a:lnTo>
                  <a:lnTo>
                    <a:pt x="541404" y="1945092"/>
                  </a:lnTo>
                  <a:lnTo>
                    <a:pt x="540540" y="1954303"/>
                  </a:lnTo>
                  <a:lnTo>
                    <a:pt x="535461" y="1961954"/>
                  </a:lnTo>
                  <a:lnTo>
                    <a:pt x="526288" y="1967545"/>
                  </a:lnTo>
                  <a:lnTo>
                    <a:pt x="522815" y="1968918"/>
                  </a:lnTo>
                  <a:close/>
                </a:path>
                <a:path w="4149725" h="7351395">
                  <a:moveTo>
                    <a:pt x="694650" y="3015049"/>
                  </a:moveTo>
                  <a:lnTo>
                    <a:pt x="682670" y="3013217"/>
                  </a:lnTo>
                  <a:lnTo>
                    <a:pt x="672421" y="3005142"/>
                  </a:lnTo>
                  <a:lnTo>
                    <a:pt x="663863" y="2992814"/>
                  </a:lnTo>
                  <a:lnTo>
                    <a:pt x="661336" y="2977846"/>
                  </a:lnTo>
                  <a:lnTo>
                    <a:pt x="662862" y="2964052"/>
                  </a:lnTo>
                  <a:lnTo>
                    <a:pt x="669212" y="2952778"/>
                  </a:lnTo>
                  <a:lnTo>
                    <a:pt x="681156" y="2945371"/>
                  </a:lnTo>
                  <a:lnTo>
                    <a:pt x="696254" y="2943915"/>
                  </a:lnTo>
                  <a:lnTo>
                    <a:pt x="708746" y="2949341"/>
                  </a:lnTo>
                  <a:lnTo>
                    <a:pt x="717777" y="2960086"/>
                  </a:lnTo>
                  <a:lnTo>
                    <a:pt x="722491" y="2974587"/>
                  </a:lnTo>
                  <a:lnTo>
                    <a:pt x="722173" y="2983521"/>
                  </a:lnTo>
                  <a:lnTo>
                    <a:pt x="719295" y="2993172"/>
                  </a:lnTo>
                  <a:lnTo>
                    <a:pt x="714493" y="3002045"/>
                  </a:lnTo>
                  <a:lnTo>
                    <a:pt x="708402" y="3008647"/>
                  </a:lnTo>
                  <a:lnTo>
                    <a:pt x="694650" y="3015049"/>
                  </a:lnTo>
                  <a:close/>
                </a:path>
                <a:path w="4149725" h="7351395">
                  <a:moveTo>
                    <a:pt x="404049" y="1127809"/>
                  </a:moveTo>
                  <a:lnTo>
                    <a:pt x="397026" y="1128632"/>
                  </a:lnTo>
                  <a:lnTo>
                    <a:pt x="391366" y="1124570"/>
                  </a:lnTo>
                  <a:lnTo>
                    <a:pt x="386605" y="1116910"/>
                  </a:lnTo>
                  <a:lnTo>
                    <a:pt x="382241" y="1107667"/>
                  </a:lnTo>
                  <a:lnTo>
                    <a:pt x="377769" y="1098851"/>
                  </a:lnTo>
                  <a:lnTo>
                    <a:pt x="381685" y="1088010"/>
                  </a:lnTo>
                  <a:lnTo>
                    <a:pt x="388014" y="1081190"/>
                  </a:lnTo>
                  <a:lnTo>
                    <a:pt x="396307" y="1079117"/>
                  </a:lnTo>
                  <a:lnTo>
                    <a:pt x="406116" y="1082517"/>
                  </a:lnTo>
                  <a:lnTo>
                    <a:pt x="412725" y="1088264"/>
                  </a:lnTo>
                  <a:lnTo>
                    <a:pt x="418244" y="1095778"/>
                  </a:lnTo>
                  <a:lnTo>
                    <a:pt x="423293" y="1104057"/>
                  </a:lnTo>
                  <a:lnTo>
                    <a:pt x="428491" y="1112099"/>
                  </a:lnTo>
                  <a:lnTo>
                    <a:pt x="420285" y="1117557"/>
                  </a:lnTo>
                  <a:lnTo>
                    <a:pt x="411969" y="1123456"/>
                  </a:lnTo>
                  <a:lnTo>
                    <a:pt x="404049" y="1127809"/>
                  </a:lnTo>
                  <a:close/>
                </a:path>
                <a:path w="4149725" h="7351395">
                  <a:moveTo>
                    <a:pt x="560586" y="2173473"/>
                  </a:moveTo>
                  <a:lnTo>
                    <a:pt x="540639" y="2144049"/>
                  </a:lnTo>
                  <a:lnTo>
                    <a:pt x="548993" y="2133917"/>
                  </a:lnTo>
                  <a:lnTo>
                    <a:pt x="553127" y="2128836"/>
                  </a:lnTo>
                  <a:lnTo>
                    <a:pt x="558311" y="2136174"/>
                  </a:lnTo>
                  <a:lnTo>
                    <a:pt x="563515" y="2143488"/>
                  </a:lnTo>
                  <a:lnTo>
                    <a:pt x="568356" y="2150961"/>
                  </a:lnTo>
                  <a:lnTo>
                    <a:pt x="572450" y="2158772"/>
                  </a:lnTo>
                  <a:lnTo>
                    <a:pt x="573649" y="2161401"/>
                  </a:lnTo>
                  <a:lnTo>
                    <a:pt x="564813" y="2168461"/>
                  </a:lnTo>
                  <a:lnTo>
                    <a:pt x="560586" y="2173473"/>
                  </a:lnTo>
                  <a:close/>
                </a:path>
                <a:path w="4149725" h="7351395">
                  <a:moveTo>
                    <a:pt x="679588" y="2789853"/>
                  </a:moveTo>
                  <a:lnTo>
                    <a:pt x="664812" y="2792083"/>
                  </a:lnTo>
                  <a:lnTo>
                    <a:pt x="658388" y="2789963"/>
                  </a:lnTo>
                  <a:lnTo>
                    <a:pt x="651830" y="2784408"/>
                  </a:lnTo>
                  <a:lnTo>
                    <a:pt x="645210" y="2777371"/>
                  </a:lnTo>
                  <a:lnTo>
                    <a:pt x="638602" y="2770807"/>
                  </a:lnTo>
                  <a:lnTo>
                    <a:pt x="643060" y="2762593"/>
                  </a:lnTo>
                  <a:lnTo>
                    <a:pt x="647429" y="2753916"/>
                  </a:lnTo>
                  <a:lnTo>
                    <a:pt x="652103" y="2746783"/>
                  </a:lnTo>
                  <a:lnTo>
                    <a:pt x="657474" y="2743203"/>
                  </a:lnTo>
                  <a:lnTo>
                    <a:pt x="666329" y="2743155"/>
                  </a:lnTo>
                  <a:lnTo>
                    <a:pt x="676153" y="2745666"/>
                  </a:lnTo>
                  <a:lnTo>
                    <a:pt x="684982" y="2750151"/>
                  </a:lnTo>
                  <a:lnTo>
                    <a:pt x="690851" y="2756024"/>
                  </a:lnTo>
                  <a:lnTo>
                    <a:pt x="696146" y="2772693"/>
                  </a:lnTo>
                  <a:lnTo>
                    <a:pt x="691212" y="2783680"/>
                  </a:lnTo>
                  <a:lnTo>
                    <a:pt x="679588" y="2789853"/>
                  </a:lnTo>
                  <a:close/>
                </a:path>
                <a:path w="4149725" h="7351395">
                  <a:moveTo>
                    <a:pt x="608183" y="2377811"/>
                  </a:moveTo>
                  <a:lnTo>
                    <a:pt x="600113" y="2373198"/>
                  </a:lnTo>
                  <a:lnTo>
                    <a:pt x="591543" y="2368670"/>
                  </a:lnTo>
                  <a:lnTo>
                    <a:pt x="584483" y="2363859"/>
                  </a:lnTo>
                  <a:lnTo>
                    <a:pt x="580940" y="2358395"/>
                  </a:lnTo>
                  <a:lnTo>
                    <a:pt x="580771" y="2343196"/>
                  </a:lnTo>
                  <a:lnTo>
                    <a:pt x="586189" y="2331376"/>
                  </a:lnTo>
                  <a:lnTo>
                    <a:pt x="596894" y="2324534"/>
                  </a:lnTo>
                  <a:lnTo>
                    <a:pt x="612586" y="2324273"/>
                  </a:lnTo>
                  <a:lnTo>
                    <a:pt x="619221" y="2328084"/>
                  </a:lnTo>
                  <a:lnTo>
                    <a:pt x="625493" y="2335594"/>
                  </a:lnTo>
                  <a:lnTo>
                    <a:pt x="630084" y="2344626"/>
                  </a:lnTo>
                  <a:lnTo>
                    <a:pt x="631678" y="2353002"/>
                  </a:lnTo>
                  <a:lnTo>
                    <a:pt x="629023" y="2359346"/>
                  </a:lnTo>
                  <a:lnTo>
                    <a:pt x="622935" y="2365541"/>
                  </a:lnTo>
                  <a:lnTo>
                    <a:pt x="615344" y="2371669"/>
                  </a:lnTo>
                  <a:lnTo>
                    <a:pt x="608183" y="2377811"/>
                  </a:lnTo>
                  <a:close/>
                </a:path>
                <a:path w="4149725" h="7351395">
                  <a:moveTo>
                    <a:pt x="436170" y="1331816"/>
                  </a:moveTo>
                  <a:lnTo>
                    <a:pt x="428899" y="1332828"/>
                  </a:lnTo>
                  <a:lnTo>
                    <a:pt x="423524" y="1329154"/>
                  </a:lnTo>
                  <a:lnTo>
                    <a:pt x="418849" y="1321690"/>
                  </a:lnTo>
                  <a:lnTo>
                    <a:pt x="414479" y="1312562"/>
                  </a:lnTo>
                  <a:lnTo>
                    <a:pt x="410024" y="1303899"/>
                  </a:lnTo>
                  <a:lnTo>
                    <a:pt x="414148" y="1293451"/>
                  </a:lnTo>
                  <a:lnTo>
                    <a:pt x="420564" y="1286739"/>
                  </a:lnTo>
                  <a:lnTo>
                    <a:pt x="428828" y="1284530"/>
                  </a:lnTo>
                  <a:lnTo>
                    <a:pt x="438498" y="1287586"/>
                  </a:lnTo>
                  <a:lnTo>
                    <a:pt x="444968" y="1293044"/>
                  </a:lnTo>
                  <a:lnTo>
                    <a:pt x="450357" y="1300356"/>
                  </a:lnTo>
                  <a:lnTo>
                    <a:pt x="455275" y="1308472"/>
                  </a:lnTo>
                  <a:lnTo>
                    <a:pt x="460329" y="1316342"/>
                  </a:lnTo>
                  <a:lnTo>
                    <a:pt x="452228" y="1321725"/>
                  </a:lnTo>
                  <a:lnTo>
                    <a:pt x="444061" y="1327498"/>
                  </a:lnTo>
                  <a:lnTo>
                    <a:pt x="436170" y="1331816"/>
                  </a:lnTo>
                  <a:close/>
                </a:path>
                <a:path w="4149725" h="7351395">
                  <a:moveTo>
                    <a:pt x="632420" y="2584716"/>
                  </a:moveTo>
                  <a:lnTo>
                    <a:pt x="625122" y="2585593"/>
                  </a:lnTo>
                  <a:lnTo>
                    <a:pt x="619872" y="2581859"/>
                  </a:lnTo>
                  <a:lnTo>
                    <a:pt x="615384" y="2574359"/>
                  </a:lnTo>
                  <a:lnTo>
                    <a:pt x="611227" y="2565216"/>
                  </a:lnTo>
                  <a:lnTo>
                    <a:pt x="606975" y="2556549"/>
                  </a:lnTo>
                  <a:lnTo>
                    <a:pt x="611387" y="2546319"/>
                  </a:lnTo>
                  <a:lnTo>
                    <a:pt x="617890" y="2539761"/>
                  </a:lnTo>
                  <a:lnTo>
                    <a:pt x="626020" y="2537637"/>
                  </a:lnTo>
                  <a:lnTo>
                    <a:pt x="635317" y="2540713"/>
                  </a:lnTo>
                  <a:lnTo>
                    <a:pt x="641695" y="2546307"/>
                  </a:lnTo>
                  <a:lnTo>
                    <a:pt x="646959" y="2553714"/>
                  </a:lnTo>
                  <a:lnTo>
                    <a:pt x="651741" y="2561911"/>
                  </a:lnTo>
                  <a:lnTo>
                    <a:pt x="656672" y="2569875"/>
                  </a:lnTo>
                  <a:lnTo>
                    <a:pt x="648557" y="2575049"/>
                  </a:lnTo>
                  <a:lnTo>
                    <a:pt x="640352" y="2580599"/>
                  </a:lnTo>
                  <a:lnTo>
                    <a:pt x="632420" y="2584716"/>
                  </a:lnTo>
                  <a:close/>
                </a:path>
                <a:path w="4149725" h="7351395">
                  <a:moveTo>
                    <a:pt x="297148" y="507891"/>
                  </a:moveTo>
                  <a:lnTo>
                    <a:pt x="280011" y="475251"/>
                  </a:lnTo>
                  <a:lnTo>
                    <a:pt x="287733" y="470060"/>
                  </a:lnTo>
                  <a:lnTo>
                    <a:pt x="295468" y="464537"/>
                  </a:lnTo>
                  <a:lnTo>
                    <a:pt x="303204" y="460155"/>
                  </a:lnTo>
                  <a:lnTo>
                    <a:pt x="310927" y="458389"/>
                  </a:lnTo>
                  <a:lnTo>
                    <a:pt x="321226" y="460906"/>
                  </a:lnTo>
                  <a:lnTo>
                    <a:pt x="327745" y="467378"/>
                  </a:lnTo>
                  <a:lnTo>
                    <a:pt x="329738" y="476347"/>
                  </a:lnTo>
                  <a:lnTo>
                    <a:pt x="326460" y="486352"/>
                  </a:lnTo>
                  <a:lnTo>
                    <a:pt x="320815" y="492773"/>
                  </a:lnTo>
                  <a:lnTo>
                    <a:pt x="313369" y="498087"/>
                  </a:lnTo>
                  <a:lnTo>
                    <a:pt x="305141" y="502918"/>
                  </a:lnTo>
                  <a:lnTo>
                    <a:pt x="297148" y="507891"/>
                  </a:lnTo>
                  <a:close/>
                </a:path>
                <a:path w="4149725" h="7351395">
                  <a:moveTo>
                    <a:pt x="949926" y="5219317"/>
                  </a:moveTo>
                  <a:lnTo>
                    <a:pt x="940327" y="5216652"/>
                  </a:lnTo>
                  <a:lnTo>
                    <a:pt x="930557" y="5214208"/>
                  </a:lnTo>
                  <a:lnTo>
                    <a:pt x="921415" y="5211059"/>
                  </a:lnTo>
                  <a:lnTo>
                    <a:pt x="913698" y="5206281"/>
                  </a:lnTo>
                  <a:lnTo>
                    <a:pt x="907385" y="5197355"/>
                  </a:lnTo>
                  <a:lnTo>
                    <a:pt x="906933" y="5188053"/>
                  </a:lnTo>
                  <a:lnTo>
                    <a:pt x="911978" y="5180016"/>
                  </a:lnTo>
                  <a:lnTo>
                    <a:pt x="922155" y="5174886"/>
                  </a:lnTo>
                  <a:lnTo>
                    <a:pt x="930787" y="5174582"/>
                  </a:lnTo>
                  <a:lnTo>
                    <a:pt x="940052" y="5176784"/>
                  </a:lnTo>
                  <a:lnTo>
                    <a:pt x="949596" y="5180068"/>
                  </a:lnTo>
                  <a:lnTo>
                    <a:pt x="959063" y="5183011"/>
                  </a:lnTo>
                  <a:lnTo>
                    <a:pt x="949926" y="5219317"/>
                  </a:lnTo>
                  <a:close/>
                </a:path>
                <a:path w="4149725" h="7351395">
                  <a:moveTo>
                    <a:pt x="981972" y="5422244"/>
                  </a:moveTo>
                  <a:lnTo>
                    <a:pt x="947189" y="5409436"/>
                  </a:lnTo>
                  <a:lnTo>
                    <a:pt x="942635" y="5399462"/>
                  </a:lnTo>
                  <a:lnTo>
                    <a:pt x="942547" y="5390414"/>
                  </a:lnTo>
                  <a:lnTo>
                    <a:pt x="947130" y="5383219"/>
                  </a:lnTo>
                  <a:lnTo>
                    <a:pt x="956594" y="5378804"/>
                  </a:lnTo>
                  <a:lnTo>
                    <a:pt x="965428" y="5378291"/>
                  </a:lnTo>
                  <a:lnTo>
                    <a:pt x="975176" y="5379988"/>
                  </a:lnTo>
                  <a:lnTo>
                    <a:pt x="983847" y="5383532"/>
                  </a:lnTo>
                  <a:lnTo>
                    <a:pt x="989448" y="5388558"/>
                  </a:lnTo>
                  <a:lnTo>
                    <a:pt x="990524" y="5395199"/>
                  </a:lnTo>
                  <a:lnTo>
                    <a:pt x="988464" y="5403742"/>
                  </a:lnTo>
                  <a:lnTo>
                    <a:pt x="985027" y="5413114"/>
                  </a:lnTo>
                  <a:lnTo>
                    <a:pt x="981972" y="5422244"/>
                  </a:lnTo>
                  <a:close/>
                </a:path>
                <a:path w="4149725" h="7351395">
                  <a:moveTo>
                    <a:pt x="837580" y="4585393"/>
                  </a:moveTo>
                  <a:lnTo>
                    <a:pt x="823026" y="4581362"/>
                  </a:lnTo>
                  <a:lnTo>
                    <a:pt x="817366" y="4575923"/>
                  </a:lnTo>
                  <a:lnTo>
                    <a:pt x="812811" y="4567423"/>
                  </a:lnTo>
                  <a:lnTo>
                    <a:pt x="810309" y="4558243"/>
                  </a:lnTo>
                  <a:lnTo>
                    <a:pt x="810809" y="4550766"/>
                  </a:lnTo>
                  <a:lnTo>
                    <a:pt x="815473" y="4544665"/>
                  </a:lnTo>
                  <a:lnTo>
                    <a:pt x="822937" y="4539669"/>
                  </a:lnTo>
                  <a:lnTo>
                    <a:pt x="831643" y="4535162"/>
                  </a:lnTo>
                  <a:lnTo>
                    <a:pt x="840034" y="4530526"/>
                  </a:lnTo>
                  <a:lnTo>
                    <a:pt x="846291" y="4537560"/>
                  </a:lnTo>
                  <a:lnTo>
                    <a:pt x="853019" y="4544625"/>
                  </a:lnTo>
                  <a:lnTo>
                    <a:pt x="858305" y="4551614"/>
                  </a:lnTo>
                  <a:lnTo>
                    <a:pt x="860238" y="4558418"/>
                  </a:lnTo>
                  <a:lnTo>
                    <a:pt x="856878" y="4572410"/>
                  </a:lnTo>
                  <a:lnTo>
                    <a:pt x="849095" y="4581905"/>
                  </a:lnTo>
                  <a:lnTo>
                    <a:pt x="837580" y="4585393"/>
                  </a:lnTo>
                  <a:close/>
                </a:path>
                <a:path w="4149725" h="7351395">
                  <a:moveTo>
                    <a:pt x="894125" y="4996759"/>
                  </a:moveTo>
                  <a:lnTo>
                    <a:pt x="883582" y="4994538"/>
                  </a:lnTo>
                  <a:lnTo>
                    <a:pt x="877674" y="4988463"/>
                  </a:lnTo>
                  <a:lnTo>
                    <a:pt x="876389" y="4979419"/>
                  </a:lnTo>
                  <a:lnTo>
                    <a:pt x="879714" y="4968289"/>
                  </a:lnTo>
                  <a:lnTo>
                    <a:pt x="910506" y="4949583"/>
                  </a:lnTo>
                  <a:lnTo>
                    <a:pt x="915151" y="4957790"/>
                  </a:lnTo>
                  <a:lnTo>
                    <a:pt x="920235" y="4966172"/>
                  </a:lnTo>
                  <a:lnTo>
                    <a:pt x="923825" y="4973942"/>
                  </a:lnTo>
                  <a:lnTo>
                    <a:pt x="923987" y="4980312"/>
                  </a:lnTo>
                  <a:lnTo>
                    <a:pt x="919330" y="4986468"/>
                  </a:lnTo>
                  <a:lnTo>
                    <a:pt x="911685" y="4991726"/>
                  </a:lnTo>
                  <a:lnTo>
                    <a:pt x="902726" y="4995389"/>
                  </a:lnTo>
                  <a:lnTo>
                    <a:pt x="894125" y="4996759"/>
                  </a:lnTo>
                  <a:close/>
                </a:path>
                <a:path w="4149725" h="7351395">
                  <a:moveTo>
                    <a:pt x="699104" y="3745537"/>
                  </a:moveTo>
                  <a:lnTo>
                    <a:pt x="684948" y="3742506"/>
                  </a:lnTo>
                  <a:lnTo>
                    <a:pt x="679483" y="3737746"/>
                  </a:lnTo>
                  <a:lnTo>
                    <a:pt x="675260" y="3730240"/>
                  </a:lnTo>
                  <a:lnTo>
                    <a:pt x="671578" y="3721569"/>
                  </a:lnTo>
                  <a:lnTo>
                    <a:pt x="667731" y="3713317"/>
                  </a:lnTo>
                  <a:lnTo>
                    <a:pt x="674405" y="3700374"/>
                  </a:lnTo>
                  <a:lnTo>
                    <a:pt x="683491" y="3691591"/>
                  </a:lnTo>
                  <a:lnTo>
                    <a:pt x="694921" y="3688194"/>
                  </a:lnTo>
                  <a:lnTo>
                    <a:pt x="708628" y="3691410"/>
                  </a:lnTo>
                  <a:lnTo>
                    <a:pt x="715446" y="3696583"/>
                  </a:lnTo>
                  <a:lnTo>
                    <a:pt x="721537" y="3704502"/>
                  </a:lnTo>
                  <a:lnTo>
                    <a:pt x="725573" y="3713178"/>
                  </a:lnTo>
                  <a:lnTo>
                    <a:pt x="726221" y="3720624"/>
                  </a:lnTo>
                  <a:lnTo>
                    <a:pt x="720618" y="3733328"/>
                  </a:lnTo>
                  <a:lnTo>
                    <a:pt x="711286" y="3742055"/>
                  </a:lnTo>
                  <a:lnTo>
                    <a:pt x="699104" y="3745537"/>
                  </a:lnTo>
                  <a:close/>
                </a:path>
                <a:path w="4149725" h="7351395">
                  <a:moveTo>
                    <a:pt x="1214028" y="6345921"/>
                  </a:moveTo>
                  <a:lnTo>
                    <a:pt x="1204298" y="6330679"/>
                  </a:lnTo>
                  <a:lnTo>
                    <a:pt x="1199797" y="6322917"/>
                  </a:lnTo>
                  <a:lnTo>
                    <a:pt x="1196062" y="6314861"/>
                  </a:lnTo>
                  <a:lnTo>
                    <a:pt x="1195024" y="6312207"/>
                  </a:lnTo>
                  <a:lnTo>
                    <a:pt x="1204173" y="6305554"/>
                  </a:lnTo>
                  <a:lnTo>
                    <a:pt x="1208634" y="6300712"/>
                  </a:lnTo>
                  <a:lnTo>
                    <a:pt x="1213437" y="6308313"/>
                  </a:lnTo>
                  <a:lnTo>
                    <a:pt x="1218274" y="6315906"/>
                  </a:lnTo>
                  <a:lnTo>
                    <a:pt x="1222737" y="6323642"/>
                  </a:lnTo>
                  <a:lnTo>
                    <a:pt x="1226419" y="6331676"/>
                  </a:lnTo>
                  <a:lnTo>
                    <a:pt x="1227470" y="6334410"/>
                  </a:lnTo>
                  <a:lnTo>
                    <a:pt x="1218442" y="6341045"/>
                  </a:lnTo>
                  <a:lnTo>
                    <a:pt x="1214028" y="6345921"/>
                  </a:lnTo>
                  <a:close/>
                </a:path>
                <a:path w="4149725" h="7351395">
                  <a:moveTo>
                    <a:pt x="875048" y="4791485"/>
                  </a:moveTo>
                  <a:lnTo>
                    <a:pt x="866130" y="4790107"/>
                  </a:lnTo>
                  <a:lnTo>
                    <a:pt x="856408" y="4787419"/>
                  </a:lnTo>
                  <a:lnTo>
                    <a:pt x="846907" y="4785072"/>
                  </a:lnTo>
                  <a:lnTo>
                    <a:pt x="849482" y="4775885"/>
                  </a:lnTo>
                  <a:lnTo>
                    <a:pt x="851859" y="4766522"/>
                  </a:lnTo>
                  <a:lnTo>
                    <a:pt x="854900" y="4757732"/>
                  </a:lnTo>
                  <a:lnTo>
                    <a:pt x="859469" y="4750258"/>
                  </a:lnTo>
                  <a:lnTo>
                    <a:pt x="868203" y="4743833"/>
                  </a:lnTo>
                  <a:lnTo>
                    <a:pt x="877462" y="4742905"/>
                  </a:lnTo>
                  <a:lnTo>
                    <a:pt x="885625" y="4747220"/>
                  </a:lnTo>
                  <a:lnTo>
                    <a:pt x="891071" y="4756524"/>
                  </a:lnTo>
                  <a:lnTo>
                    <a:pt x="891990" y="4765278"/>
                  </a:lnTo>
                  <a:lnTo>
                    <a:pt x="890522" y="4775206"/>
                  </a:lnTo>
                  <a:lnTo>
                    <a:pt x="887095" y="4784137"/>
                  </a:lnTo>
                  <a:lnTo>
                    <a:pt x="882137" y="4789899"/>
                  </a:lnTo>
                  <a:lnTo>
                    <a:pt x="875048" y="4791485"/>
                  </a:lnTo>
                  <a:close/>
                </a:path>
                <a:path w="4149725" h="7351395">
                  <a:moveTo>
                    <a:pt x="1053895" y="4548370"/>
                  </a:moveTo>
                  <a:lnTo>
                    <a:pt x="1049539" y="4541156"/>
                  </a:lnTo>
                  <a:lnTo>
                    <a:pt x="1036514" y="4519454"/>
                  </a:lnTo>
                  <a:lnTo>
                    <a:pt x="1040683" y="4514866"/>
                  </a:lnTo>
                  <a:lnTo>
                    <a:pt x="1044771" y="4510290"/>
                  </a:lnTo>
                  <a:lnTo>
                    <a:pt x="1048947" y="4505741"/>
                  </a:lnTo>
                  <a:lnTo>
                    <a:pt x="1053456" y="4512922"/>
                  </a:lnTo>
                  <a:lnTo>
                    <a:pt x="1057994" y="4520091"/>
                  </a:lnTo>
                  <a:lnTo>
                    <a:pt x="1062179" y="4527393"/>
                  </a:lnTo>
                  <a:lnTo>
                    <a:pt x="1065632" y="4534973"/>
                  </a:lnTo>
                  <a:lnTo>
                    <a:pt x="1066623" y="4537592"/>
                  </a:lnTo>
                  <a:lnTo>
                    <a:pt x="1058071" y="4543821"/>
                  </a:lnTo>
                  <a:lnTo>
                    <a:pt x="1053895" y="4548370"/>
                  </a:lnTo>
                  <a:close/>
                </a:path>
                <a:path w="4149725" h="7351395">
                  <a:moveTo>
                    <a:pt x="342321" y="715260"/>
                  </a:moveTo>
                  <a:lnTo>
                    <a:pt x="336071" y="712626"/>
                  </a:lnTo>
                  <a:lnTo>
                    <a:pt x="329964" y="706518"/>
                  </a:lnTo>
                  <a:lnTo>
                    <a:pt x="323921" y="698886"/>
                  </a:lnTo>
                  <a:lnTo>
                    <a:pt x="317863" y="691679"/>
                  </a:lnTo>
                  <a:lnTo>
                    <a:pt x="322493" y="683701"/>
                  </a:lnTo>
                  <a:lnTo>
                    <a:pt x="327032" y="675217"/>
                  </a:lnTo>
                  <a:lnTo>
                    <a:pt x="331844" y="668227"/>
                  </a:lnTo>
                  <a:lnTo>
                    <a:pt x="337294" y="664733"/>
                  </a:lnTo>
                  <a:lnTo>
                    <a:pt x="352378" y="664540"/>
                  </a:lnTo>
                  <a:lnTo>
                    <a:pt x="364166" y="669799"/>
                  </a:lnTo>
                  <a:lnTo>
                    <a:pt x="370935" y="680358"/>
                  </a:lnTo>
                  <a:lnTo>
                    <a:pt x="370964" y="696063"/>
                  </a:lnTo>
                  <a:lnTo>
                    <a:pt x="367062" y="702752"/>
                  </a:lnTo>
                  <a:lnTo>
                    <a:pt x="359580" y="709037"/>
                  </a:lnTo>
                  <a:lnTo>
                    <a:pt x="350630" y="713633"/>
                  </a:lnTo>
                  <a:lnTo>
                    <a:pt x="342321" y="715260"/>
                  </a:lnTo>
                  <a:close/>
                </a:path>
                <a:path w="4149725" h="7351395">
                  <a:moveTo>
                    <a:pt x="1298905" y="6756175"/>
                  </a:moveTo>
                  <a:lnTo>
                    <a:pt x="1289544" y="6754225"/>
                  </a:lnTo>
                  <a:lnTo>
                    <a:pt x="1279795" y="6752484"/>
                  </a:lnTo>
                  <a:lnTo>
                    <a:pt x="1271432" y="6749967"/>
                  </a:lnTo>
                  <a:lnTo>
                    <a:pt x="1266226" y="6745688"/>
                  </a:lnTo>
                  <a:lnTo>
                    <a:pt x="1264907" y="6738579"/>
                  </a:lnTo>
                  <a:lnTo>
                    <a:pt x="1266524" y="6729856"/>
                  </a:lnTo>
                  <a:lnTo>
                    <a:pt x="1269435" y="6720425"/>
                  </a:lnTo>
                  <a:lnTo>
                    <a:pt x="1272001" y="6711193"/>
                  </a:lnTo>
                  <a:lnTo>
                    <a:pt x="1280905" y="6713846"/>
                  </a:lnTo>
                  <a:lnTo>
                    <a:pt x="1289992" y="6716296"/>
                  </a:lnTo>
                  <a:lnTo>
                    <a:pt x="1298487" y="6719390"/>
                  </a:lnTo>
                  <a:lnTo>
                    <a:pt x="1305620" y="6723976"/>
                  </a:lnTo>
                  <a:lnTo>
                    <a:pt x="1311577" y="6732328"/>
                  </a:lnTo>
                  <a:lnTo>
                    <a:pt x="1312069" y="6740882"/>
                  </a:lnTo>
                  <a:lnTo>
                    <a:pt x="1307658" y="6749032"/>
                  </a:lnTo>
                  <a:lnTo>
                    <a:pt x="1298905" y="6756175"/>
                  </a:lnTo>
                  <a:close/>
                </a:path>
                <a:path w="4149725" h="7351395">
                  <a:moveTo>
                    <a:pt x="1264027" y="6549717"/>
                  </a:moveTo>
                  <a:lnTo>
                    <a:pt x="1249682" y="6547443"/>
                  </a:lnTo>
                  <a:lnTo>
                    <a:pt x="1238570" y="6541555"/>
                  </a:lnTo>
                  <a:lnTo>
                    <a:pt x="1231785" y="6531758"/>
                  </a:lnTo>
                  <a:lnTo>
                    <a:pt x="1230423" y="6517755"/>
                  </a:lnTo>
                  <a:lnTo>
                    <a:pt x="1233102" y="6510785"/>
                  </a:lnTo>
                  <a:lnTo>
                    <a:pt x="1238765" y="6503716"/>
                  </a:lnTo>
                  <a:lnTo>
                    <a:pt x="1245864" y="6498075"/>
                  </a:lnTo>
                  <a:lnTo>
                    <a:pt x="1252851" y="6495392"/>
                  </a:lnTo>
                  <a:lnTo>
                    <a:pt x="1266901" y="6495998"/>
                  </a:lnTo>
                  <a:lnTo>
                    <a:pt x="1278359" y="6501200"/>
                  </a:lnTo>
                  <a:lnTo>
                    <a:pt x="1285446" y="6511181"/>
                  </a:lnTo>
                  <a:lnTo>
                    <a:pt x="1286386" y="6526121"/>
                  </a:lnTo>
                  <a:lnTo>
                    <a:pt x="1283422" y="6532439"/>
                  </a:lnTo>
                  <a:lnTo>
                    <a:pt x="1277630" y="6538315"/>
                  </a:lnTo>
                  <a:lnTo>
                    <a:pt x="1270627" y="6543993"/>
                  </a:lnTo>
                  <a:lnTo>
                    <a:pt x="1264027" y="6549717"/>
                  </a:lnTo>
                  <a:close/>
                </a:path>
                <a:path w="4149725" h="7351395">
                  <a:moveTo>
                    <a:pt x="1035547" y="5090041"/>
                  </a:moveTo>
                  <a:lnTo>
                    <a:pt x="1020933" y="5088444"/>
                  </a:lnTo>
                  <a:lnTo>
                    <a:pt x="1010453" y="5081553"/>
                  </a:lnTo>
                  <a:lnTo>
                    <a:pt x="1005279" y="5070258"/>
                  </a:lnTo>
                  <a:lnTo>
                    <a:pt x="1006585" y="5055446"/>
                  </a:lnTo>
                  <a:lnTo>
                    <a:pt x="1011001" y="5049207"/>
                  </a:lnTo>
                  <a:lnTo>
                    <a:pt x="1018966" y="5043646"/>
                  </a:lnTo>
                  <a:lnTo>
                    <a:pt x="1028210" y="5039904"/>
                  </a:lnTo>
                  <a:lnTo>
                    <a:pt x="1036465" y="5039120"/>
                  </a:lnTo>
                  <a:lnTo>
                    <a:pt x="1042512" y="5042421"/>
                  </a:lnTo>
                  <a:lnTo>
                    <a:pt x="1048041" y="5049092"/>
                  </a:lnTo>
                  <a:lnTo>
                    <a:pt x="1053344" y="5057235"/>
                  </a:lnTo>
                  <a:lnTo>
                    <a:pt x="1058708" y="5064953"/>
                  </a:lnTo>
                  <a:lnTo>
                    <a:pt x="1053019" y="5072501"/>
                  </a:lnTo>
                  <a:lnTo>
                    <a:pt x="1047373" y="5080550"/>
                  </a:lnTo>
                  <a:lnTo>
                    <a:pt x="1041605" y="5087073"/>
                  </a:lnTo>
                  <a:lnTo>
                    <a:pt x="1035547" y="5090041"/>
                  </a:lnTo>
                  <a:close/>
                </a:path>
                <a:path w="4149725" h="7351395">
                  <a:moveTo>
                    <a:pt x="1333400" y="6959131"/>
                  </a:moveTo>
                  <a:lnTo>
                    <a:pt x="1324817" y="6959285"/>
                  </a:lnTo>
                  <a:lnTo>
                    <a:pt x="1315660" y="6956944"/>
                  </a:lnTo>
                  <a:lnTo>
                    <a:pt x="1306192" y="6953506"/>
                  </a:lnTo>
                  <a:lnTo>
                    <a:pt x="1296902" y="6950444"/>
                  </a:lnTo>
                  <a:lnTo>
                    <a:pt x="1306813" y="6914058"/>
                  </a:lnTo>
                  <a:lnTo>
                    <a:pt x="1343622" y="6926837"/>
                  </a:lnTo>
                  <a:lnTo>
                    <a:pt x="1348270" y="6937374"/>
                  </a:lnTo>
                  <a:lnTo>
                    <a:pt x="1348262" y="6946906"/>
                  </a:lnTo>
                  <a:lnTo>
                    <a:pt x="1343379" y="6954476"/>
                  </a:lnTo>
                  <a:lnTo>
                    <a:pt x="1333400" y="6959131"/>
                  </a:lnTo>
                  <a:close/>
                </a:path>
                <a:path w="4149725" h="7351395">
                  <a:moveTo>
                    <a:pt x="1277874" y="6015391"/>
                  </a:moveTo>
                  <a:lnTo>
                    <a:pt x="1263423" y="6014539"/>
                  </a:lnTo>
                  <a:lnTo>
                    <a:pt x="1254049" y="6010398"/>
                  </a:lnTo>
                  <a:lnTo>
                    <a:pt x="1248378" y="6003781"/>
                  </a:lnTo>
                  <a:lnTo>
                    <a:pt x="1246938" y="5995366"/>
                  </a:lnTo>
                  <a:lnTo>
                    <a:pt x="1250259" y="5985832"/>
                  </a:lnTo>
                  <a:lnTo>
                    <a:pt x="1255468" y="5979367"/>
                  </a:lnTo>
                  <a:lnTo>
                    <a:pt x="1262138" y="5973769"/>
                  </a:lnTo>
                  <a:lnTo>
                    <a:pt x="1269450" y="5968551"/>
                  </a:lnTo>
                  <a:lnTo>
                    <a:pt x="1276586" y="5963229"/>
                  </a:lnTo>
                  <a:lnTo>
                    <a:pt x="1282781" y="5969349"/>
                  </a:lnTo>
                  <a:lnTo>
                    <a:pt x="1289397" y="5975461"/>
                  </a:lnTo>
                  <a:lnTo>
                    <a:pt x="1294707" y="5981615"/>
                  </a:lnTo>
                  <a:lnTo>
                    <a:pt x="1296983" y="5987861"/>
                  </a:lnTo>
                  <a:lnTo>
                    <a:pt x="1295039" y="6001215"/>
                  </a:lnTo>
                  <a:lnTo>
                    <a:pt x="1288541" y="6010670"/>
                  </a:lnTo>
                  <a:lnTo>
                    <a:pt x="1277874" y="6015391"/>
                  </a:lnTo>
                  <a:close/>
                </a:path>
                <a:path w="4149725" h="7351395">
                  <a:moveTo>
                    <a:pt x="1160116" y="5188410"/>
                  </a:moveTo>
                  <a:lnTo>
                    <a:pt x="1120311" y="5177358"/>
                  </a:lnTo>
                  <a:lnTo>
                    <a:pt x="1111000" y="5148248"/>
                  </a:lnTo>
                  <a:lnTo>
                    <a:pt x="1115677" y="5135054"/>
                  </a:lnTo>
                  <a:lnTo>
                    <a:pt x="1125017" y="5125438"/>
                  </a:lnTo>
                  <a:lnTo>
                    <a:pt x="1138898" y="5120254"/>
                  </a:lnTo>
                  <a:lnTo>
                    <a:pt x="1154240" y="5121062"/>
                  </a:lnTo>
                  <a:lnTo>
                    <a:pt x="1165916" y="5128098"/>
                  </a:lnTo>
                  <a:lnTo>
                    <a:pt x="1173470" y="5139804"/>
                  </a:lnTo>
                  <a:lnTo>
                    <a:pt x="1176443" y="5154620"/>
                  </a:lnTo>
                  <a:lnTo>
                    <a:pt x="1175276" y="5164342"/>
                  </a:lnTo>
                  <a:lnTo>
                    <a:pt x="1171696" y="5174676"/>
                  </a:lnTo>
                  <a:lnTo>
                    <a:pt x="1166408" y="5183429"/>
                  </a:lnTo>
                  <a:lnTo>
                    <a:pt x="1160116" y="5188410"/>
                  </a:lnTo>
                  <a:close/>
                </a:path>
                <a:path w="4149725" h="7351395">
                  <a:moveTo>
                    <a:pt x="253677" y="77390"/>
                  </a:moveTo>
                  <a:lnTo>
                    <a:pt x="245094" y="77544"/>
                  </a:lnTo>
                  <a:lnTo>
                    <a:pt x="235937" y="75203"/>
                  </a:lnTo>
                  <a:lnTo>
                    <a:pt x="226469" y="71765"/>
                  </a:lnTo>
                  <a:lnTo>
                    <a:pt x="217178" y="68703"/>
                  </a:lnTo>
                  <a:lnTo>
                    <a:pt x="227090" y="32316"/>
                  </a:lnTo>
                  <a:lnTo>
                    <a:pt x="263899" y="45096"/>
                  </a:lnTo>
                  <a:lnTo>
                    <a:pt x="268547" y="55633"/>
                  </a:lnTo>
                  <a:lnTo>
                    <a:pt x="268539" y="65164"/>
                  </a:lnTo>
                  <a:lnTo>
                    <a:pt x="263656" y="72735"/>
                  </a:lnTo>
                  <a:lnTo>
                    <a:pt x="253677" y="77390"/>
                  </a:lnTo>
                  <a:close/>
                </a:path>
                <a:path w="4149725" h="7351395">
                  <a:moveTo>
                    <a:pt x="270596" y="283707"/>
                  </a:moveTo>
                  <a:lnTo>
                    <a:pt x="262614" y="283031"/>
                  </a:lnTo>
                  <a:lnTo>
                    <a:pt x="256854" y="278665"/>
                  </a:lnTo>
                  <a:lnTo>
                    <a:pt x="252157" y="271340"/>
                  </a:lnTo>
                  <a:lnTo>
                    <a:pt x="247930" y="262707"/>
                  </a:lnTo>
                  <a:lnTo>
                    <a:pt x="243581" y="254416"/>
                  </a:lnTo>
                  <a:lnTo>
                    <a:pt x="250267" y="248428"/>
                  </a:lnTo>
                  <a:lnTo>
                    <a:pt x="257015" y="241964"/>
                  </a:lnTo>
                  <a:lnTo>
                    <a:pt x="263552" y="236978"/>
                  </a:lnTo>
                  <a:lnTo>
                    <a:pt x="269605" y="235423"/>
                  </a:lnTo>
                  <a:lnTo>
                    <a:pt x="282788" y="239231"/>
                  </a:lnTo>
                  <a:lnTo>
                    <a:pt x="292818" y="246691"/>
                  </a:lnTo>
                  <a:lnTo>
                    <a:pt x="297338" y="257694"/>
                  </a:lnTo>
                  <a:lnTo>
                    <a:pt x="294023" y="272221"/>
                  </a:lnTo>
                  <a:lnTo>
                    <a:pt x="288751" y="277526"/>
                  </a:lnTo>
                  <a:lnTo>
                    <a:pt x="280125" y="281614"/>
                  </a:lnTo>
                  <a:lnTo>
                    <a:pt x="270596" y="283707"/>
                  </a:lnTo>
                  <a:close/>
                </a:path>
                <a:path w="4149725" h="7351395">
                  <a:moveTo>
                    <a:pt x="1149609" y="5913157"/>
                  </a:moveTo>
                  <a:lnTo>
                    <a:pt x="1138305" y="5903168"/>
                  </a:lnTo>
                  <a:lnTo>
                    <a:pt x="1138879" y="5899433"/>
                  </a:lnTo>
                  <a:lnTo>
                    <a:pt x="1142331" y="5889025"/>
                  </a:lnTo>
                  <a:lnTo>
                    <a:pt x="1148748" y="5882317"/>
                  </a:lnTo>
                  <a:lnTo>
                    <a:pt x="1157678" y="5879541"/>
                  </a:lnTo>
                  <a:lnTo>
                    <a:pt x="1168667" y="5880927"/>
                  </a:lnTo>
                  <a:lnTo>
                    <a:pt x="1174236" y="5882620"/>
                  </a:lnTo>
                  <a:lnTo>
                    <a:pt x="1178289" y="5889440"/>
                  </a:lnTo>
                  <a:lnTo>
                    <a:pt x="1183051" y="5893911"/>
                  </a:lnTo>
                  <a:lnTo>
                    <a:pt x="1167898" y="5903754"/>
                  </a:lnTo>
                  <a:lnTo>
                    <a:pt x="1160176" y="5908321"/>
                  </a:lnTo>
                  <a:lnTo>
                    <a:pt x="1152143" y="5912138"/>
                  </a:lnTo>
                  <a:lnTo>
                    <a:pt x="1149609" y="5913157"/>
                  </a:lnTo>
                  <a:close/>
                </a:path>
                <a:path w="4149725" h="7351395">
                  <a:moveTo>
                    <a:pt x="1401912" y="6856022"/>
                  </a:moveTo>
                  <a:lnTo>
                    <a:pt x="1387285" y="6854622"/>
                  </a:lnTo>
                  <a:lnTo>
                    <a:pt x="1376033" y="6847580"/>
                  </a:lnTo>
                  <a:lnTo>
                    <a:pt x="1369463" y="6835958"/>
                  </a:lnTo>
                  <a:lnTo>
                    <a:pt x="1368878" y="6820824"/>
                  </a:lnTo>
                  <a:lnTo>
                    <a:pt x="1372490" y="6814415"/>
                  </a:lnTo>
                  <a:lnTo>
                    <a:pt x="1379601" y="6808621"/>
                  </a:lnTo>
                  <a:lnTo>
                    <a:pt x="1388213" y="6803089"/>
                  </a:lnTo>
                  <a:lnTo>
                    <a:pt x="1396330" y="6797465"/>
                  </a:lnTo>
                  <a:lnTo>
                    <a:pt x="1404898" y="6801238"/>
                  </a:lnTo>
                  <a:lnTo>
                    <a:pt x="1413904" y="6804834"/>
                  </a:lnTo>
                  <a:lnTo>
                    <a:pt x="1421578" y="6808949"/>
                  </a:lnTo>
                  <a:lnTo>
                    <a:pt x="1426148" y="6814282"/>
                  </a:lnTo>
                  <a:lnTo>
                    <a:pt x="1428811" y="6829192"/>
                  </a:lnTo>
                  <a:lnTo>
                    <a:pt x="1425098" y="6842020"/>
                  </a:lnTo>
                  <a:lnTo>
                    <a:pt x="1415852" y="6851413"/>
                  </a:lnTo>
                  <a:lnTo>
                    <a:pt x="1401912" y="6856022"/>
                  </a:lnTo>
                  <a:close/>
                </a:path>
                <a:path w="4149725" h="7351395">
                  <a:moveTo>
                    <a:pt x="1082827" y="4753897"/>
                  </a:moveTo>
                  <a:lnTo>
                    <a:pt x="1075730" y="4745899"/>
                  </a:lnTo>
                  <a:lnTo>
                    <a:pt x="1070261" y="4742201"/>
                  </a:lnTo>
                  <a:lnTo>
                    <a:pt x="1067247" y="4731669"/>
                  </a:lnTo>
                  <a:lnTo>
                    <a:pt x="1068112" y="4722431"/>
                  </a:lnTo>
                  <a:lnTo>
                    <a:pt x="1072993" y="4714830"/>
                  </a:lnTo>
                  <a:lnTo>
                    <a:pt x="1082030" y="4709209"/>
                  </a:lnTo>
                  <a:lnTo>
                    <a:pt x="1085341" y="4707861"/>
                  </a:lnTo>
                  <a:lnTo>
                    <a:pt x="1094461" y="4714756"/>
                  </a:lnTo>
                  <a:lnTo>
                    <a:pt x="1097460" y="4719876"/>
                  </a:lnTo>
                  <a:lnTo>
                    <a:pt x="1101336" y="4730078"/>
                  </a:lnTo>
                  <a:lnTo>
                    <a:pt x="1100706" y="4739247"/>
                  </a:lnTo>
                  <a:lnTo>
                    <a:pt x="1095675" y="4746901"/>
                  </a:lnTo>
                  <a:lnTo>
                    <a:pt x="1086346" y="4752559"/>
                  </a:lnTo>
                  <a:lnTo>
                    <a:pt x="1082827" y="4753897"/>
                  </a:lnTo>
                  <a:close/>
                </a:path>
                <a:path w="4149725" h="7351395">
                  <a:moveTo>
                    <a:pt x="864445" y="4043119"/>
                  </a:moveTo>
                  <a:lnTo>
                    <a:pt x="857113" y="4042564"/>
                  </a:lnTo>
                  <a:lnTo>
                    <a:pt x="851331" y="4037755"/>
                  </a:lnTo>
                  <a:lnTo>
                    <a:pt x="846786" y="4030082"/>
                  </a:lnTo>
                  <a:lnTo>
                    <a:pt x="842787" y="4021142"/>
                  </a:lnTo>
                  <a:lnTo>
                    <a:pt x="838646" y="4012535"/>
                  </a:lnTo>
                  <a:lnTo>
                    <a:pt x="845628" y="4006038"/>
                  </a:lnTo>
                  <a:lnTo>
                    <a:pt x="852649" y="3999026"/>
                  </a:lnTo>
                  <a:lnTo>
                    <a:pt x="859516" y="3993552"/>
                  </a:lnTo>
                  <a:lnTo>
                    <a:pt x="866033" y="3991671"/>
                  </a:lnTo>
                  <a:lnTo>
                    <a:pt x="879990" y="3995659"/>
                  </a:lnTo>
                  <a:lnTo>
                    <a:pt x="889158" y="4003978"/>
                  </a:lnTo>
                  <a:lnTo>
                    <a:pt x="892192" y="4015791"/>
                  </a:lnTo>
                  <a:lnTo>
                    <a:pt x="887750" y="4030261"/>
                  </a:lnTo>
                  <a:lnTo>
                    <a:pt x="882152" y="4036003"/>
                  </a:lnTo>
                  <a:lnTo>
                    <a:pt x="873587" y="4040611"/>
                  </a:lnTo>
                  <a:lnTo>
                    <a:pt x="864445" y="4043119"/>
                  </a:lnTo>
                  <a:close/>
                </a:path>
                <a:path w="4149725" h="7351395">
                  <a:moveTo>
                    <a:pt x="808555" y="3093203"/>
                  </a:moveTo>
                  <a:lnTo>
                    <a:pt x="794356" y="3090939"/>
                  </a:lnTo>
                  <a:lnTo>
                    <a:pt x="783413" y="3084045"/>
                  </a:lnTo>
                  <a:lnTo>
                    <a:pt x="777242" y="3072961"/>
                  </a:lnTo>
                  <a:lnTo>
                    <a:pt x="777363" y="3058130"/>
                  </a:lnTo>
                  <a:lnTo>
                    <a:pt x="781140" y="3051837"/>
                  </a:lnTo>
                  <a:lnTo>
                    <a:pt x="788106" y="3046287"/>
                  </a:lnTo>
                  <a:lnTo>
                    <a:pt x="796436" y="3041066"/>
                  </a:lnTo>
                  <a:lnTo>
                    <a:pt x="804307" y="3035762"/>
                  </a:lnTo>
                  <a:lnTo>
                    <a:pt x="818594" y="3039910"/>
                  </a:lnTo>
                  <a:lnTo>
                    <a:pt x="828918" y="3047577"/>
                  </a:lnTo>
                  <a:lnTo>
                    <a:pt x="834548" y="3058496"/>
                  </a:lnTo>
                  <a:lnTo>
                    <a:pt x="834750" y="3072402"/>
                  </a:lnTo>
                  <a:lnTo>
                    <a:pt x="831309" y="3079284"/>
                  </a:lnTo>
                  <a:lnTo>
                    <a:pt x="824547" y="3085999"/>
                  </a:lnTo>
                  <a:lnTo>
                    <a:pt x="816338" y="3091116"/>
                  </a:lnTo>
                  <a:lnTo>
                    <a:pt x="808555" y="3093203"/>
                  </a:lnTo>
                  <a:close/>
                </a:path>
                <a:path w="4149725" h="7351395">
                  <a:moveTo>
                    <a:pt x="367700" y="170870"/>
                  </a:moveTo>
                  <a:lnTo>
                    <a:pt x="358025" y="155614"/>
                  </a:lnTo>
                  <a:lnTo>
                    <a:pt x="353541" y="147837"/>
                  </a:lnTo>
                  <a:lnTo>
                    <a:pt x="349809" y="139757"/>
                  </a:lnTo>
                  <a:lnTo>
                    <a:pt x="348784" y="137184"/>
                  </a:lnTo>
                  <a:lnTo>
                    <a:pt x="358999" y="125972"/>
                  </a:lnTo>
                  <a:lnTo>
                    <a:pt x="362626" y="126646"/>
                  </a:lnTo>
                  <a:lnTo>
                    <a:pt x="372825" y="130363"/>
                  </a:lnTo>
                  <a:lnTo>
                    <a:pt x="379413" y="136882"/>
                  </a:lnTo>
                  <a:lnTo>
                    <a:pt x="382167" y="145759"/>
                  </a:lnTo>
                  <a:lnTo>
                    <a:pt x="380866" y="156545"/>
                  </a:lnTo>
                  <a:lnTo>
                    <a:pt x="379218" y="162146"/>
                  </a:lnTo>
                  <a:lnTo>
                    <a:pt x="372261" y="166137"/>
                  </a:lnTo>
                  <a:lnTo>
                    <a:pt x="367700" y="170870"/>
                  </a:lnTo>
                  <a:close/>
                </a:path>
                <a:path w="4149725" h="7351395">
                  <a:moveTo>
                    <a:pt x="1112495" y="4967176"/>
                  </a:moveTo>
                  <a:lnTo>
                    <a:pt x="1101187" y="4965722"/>
                  </a:lnTo>
                  <a:lnTo>
                    <a:pt x="1090921" y="4960953"/>
                  </a:lnTo>
                  <a:lnTo>
                    <a:pt x="1085048" y="4953996"/>
                  </a:lnTo>
                  <a:lnTo>
                    <a:pt x="1083534" y="4944973"/>
                  </a:lnTo>
                  <a:lnTo>
                    <a:pt x="1086350" y="4934005"/>
                  </a:lnTo>
                  <a:lnTo>
                    <a:pt x="1117101" y="4915306"/>
                  </a:lnTo>
                  <a:lnTo>
                    <a:pt x="1121732" y="4923629"/>
                  </a:lnTo>
                  <a:lnTo>
                    <a:pt x="1126707" y="4931965"/>
                  </a:lnTo>
                  <a:lnTo>
                    <a:pt x="1130568" y="4940235"/>
                  </a:lnTo>
                  <a:lnTo>
                    <a:pt x="1131858" y="4948360"/>
                  </a:lnTo>
                  <a:lnTo>
                    <a:pt x="1128885" y="4958435"/>
                  </a:lnTo>
                  <a:lnTo>
                    <a:pt x="1122079" y="4964727"/>
                  </a:lnTo>
                  <a:lnTo>
                    <a:pt x="1112495" y="4967176"/>
                  </a:lnTo>
                  <a:close/>
                </a:path>
                <a:path w="4149725" h="7351395">
                  <a:moveTo>
                    <a:pt x="795089" y="3632651"/>
                  </a:moveTo>
                  <a:lnTo>
                    <a:pt x="786063" y="3632693"/>
                  </a:lnTo>
                  <a:lnTo>
                    <a:pt x="778900" y="3628071"/>
                  </a:lnTo>
                  <a:lnTo>
                    <a:pt x="774515" y="3618575"/>
                  </a:lnTo>
                  <a:lnTo>
                    <a:pt x="774009" y="3609713"/>
                  </a:lnTo>
                  <a:lnTo>
                    <a:pt x="775683" y="3599945"/>
                  </a:lnTo>
                  <a:lnTo>
                    <a:pt x="779191" y="3591265"/>
                  </a:lnTo>
                  <a:lnTo>
                    <a:pt x="784184" y="3585664"/>
                  </a:lnTo>
                  <a:lnTo>
                    <a:pt x="790805" y="3584636"/>
                  </a:lnTo>
                  <a:lnTo>
                    <a:pt x="799334" y="3586761"/>
                  </a:lnTo>
                  <a:lnTo>
                    <a:pt x="808702" y="3590268"/>
                  </a:lnTo>
                  <a:lnTo>
                    <a:pt x="817839" y="3593388"/>
                  </a:lnTo>
                  <a:lnTo>
                    <a:pt x="814659" y="3602087"/>
                  </a:lnTo>
                  <a:lnTo>
                    <a:pt x="805062" y="3628154"/>
                  </a:lnTo>
                  <a:lnTo>
                    <a:pt x="795089" y="3632651"/>
                  </a:lnTo>
                  <a:close/>
                </a:path>
                <a:path w="4149725" h="7351395">
                  <a:moveTo>
                    <a:pt x="753888" y="3420028"/>
                  </a:moveTo>
                  <a:lnTo>
                    <a:pt x="742996" y="3408442"/>
                  </a:lnTo>
                  <a:lnTo>
                    <a:pt x="745750" y="3393514"/>
                  </a:lnTo>
                  <a:lnTo>
                    <a:pt x="751620" y="3398184"/>
                  </a:lnTo>
                  <a:lnTo>
                    <a:pt x="757959" y="3402408"/>
                  </a:lnTo>
                  <a:lnTo>
                    <a:pt x="763511" y="3408744"/>
                  </a:lnTo>
                  <a:lnTo>
                    <a:pt x="757003" y="3415853"/>
                  </a:lnTo>
                  <a:lnTo>
                    <a:pt x="753888" y="3420028"/>
                  </a:lnTo>
                  <a:close/>
                </a:path>
                <a:path w="4149725" h="7351395">
                  <a:moveTo>
                    <a:pt x="722179" y="3218457"/>
                  </a:moveTo>
                  <a:lnTo>
                    <a:pt x="718023" y="3210187"/>
                  </a:lnTo>
                  <a:lnTo>
                    <a:pt x="705585" y="3185318"/>
                  </a:lnTo>
                  <a:lnTo>
                    <a:pt x="713280" y="3179929"/>
                  </a:lnTo>
                  <a:lnTo>
                    <a:pt x="720976" y="3174180"/>
                  </a:lnTo>
                  <a:lnTo>
                    <a:pt x="728651" y="3169637"/>
                  </a:lnTo>
                  <a:lnTo>
                    <a:pt x="736284" y="3167869"/>
                  </a:lnTo>
                  <a:lnTo>
                    <a:pt x="746576" y="3170578"/>
                  </a:lnTo>
                  <a:lnTo>
                    <a:pt x="752984" y="3177260"/>
                  </a:lnTo>
                  <a:lnTo>
                    <a:pt x="754812" y="3186430"/>
                  </a:lnTo>
                  <a:lnTo>
                    <a:pt x="751359" y="3196608"/>
                  </a:lnTo>
                  <a:lnTo>
                    <a:pt x="745675" y="3203069"/>
                  </a:lnTo>
                  <a:lnTo>
                    <a:pt x="738266" y="3208462"/>
                  </a:lnTo>
                  <a:lnTo>
                    <a:pt x="730109" y="3213390"/>
                  </a:lnTo>
                  <a:lnTo>
                    <a:pt x="722179" y="3218457"/>
                  </a:lnTo>
                  <a:close/>
                </a:path>
                <a:path w="4149725" h="7351395">
                  <a:moveTo>
                    <a:pt x="919203" y="4456517"/>
                  </a:moveTo>
                  <a:lnTo>
                    <a:pt x="909255" y="4447516"/>
                  </a:lnTo>
                  <a:lnTo>
                    <a:pt x="909674" y="4443848"/>
                  </a:lnTo>
                  <a:lnTo>
                    <a:pt x="912517" y="4434130"/>
                  </a:lnTo>
                  <a:lnTo>
                    <a:pt x="918195" y="4427947"/>
                  </a:lnTo>
                  <a:lnTo>
                    <a:pt x="926287" y="4425510"/>
                  </a:lnTo>
                  <a:lnTo>
                    <a:pt x="936370" y="4427027"/>
                  </a:lnTo>
                  <a:lnTo>
                    <a:pt x="941388" y="4428642"/>
                  </a:lnTo>
                  <a:lnTo>
                    <a:pt x="944867" y="4434971"/>
                  </a:lnTo>
                  <a:lnTo>
                    <a:pt x="949046" y="4439161"/>
                  </a:lnTo>
                  <a:lnTo>
                    <a:pt x="935469" y="4448058"/>
                  </a:lnTo>
                  <a:lnTo>
                    <a:pt x="928546" y="4452180"/>
                  </a:lnTo>
                  <a:lnTo>
                    <a:pt x="921344" y="4455643"/>
                  </a:lnTo>
                  <a:lnTo>
                    <a:pt x="919203" y="4456517"/>
                  </a:lnTo>
                  <a:close/>
                </a:path>
                <a:path w="4149725" h="7351395">
                  <a:moveTo>
                    <a:pt x="952556" y="4678870"/>
                  </a:moveTo>
                  <a:lnTo>
                    <a:pt x="947443" y="4670917"/>
                  </a:lnTo>
                  <a:lnTo>
                    <a:pt x="941935" y="4662867"/>
                  </a:lnTo>
                  <a:lnTo>
                    <a:pt x="937900" y="4655199"/>
                  </a:lnTo>
                  <a:lnTo>
                    <a:pt x="965482" y="4630538"/>
                  </a:lnTo>
                  <a:lnTo>
                    <a:pt x="975905" y="4632860"/>
                  </a:lnTo>
                  <a:lnTo>
                    <a:pt x="982490" y="4639213"/>
                  </a:lnTo>
                  <a:lnTo>
                    <a:pt x="984493" y="4648202"/>
                  </a:lnTo>
                  <a:lnTo>
                    <a:pt x="981171" y="4658435"/>
                  </a:lnTo>
                  <a:lnTo>
                    <a:pt x="975757" y="4664572"/>
                  </a:lnTo>
                  <a:lnTo>
                    <a:pt x="968489" y="4669609"/>
                  </a:lnTo>
                  <a:lnTo>
                    <a:pt x="960409" y="4674168"/>
                  </a:lnTo>
                  <a:lnTo>
                    <a:pt x="952556" y="4678870"/>
                  </a:lnTo>
                  <a:close/>
                </a:path>
                <a:path w="4149725" h="7351395">
                  <a:moveTo>
                    <a:pt x="983783" y="4885031"/>
                  </a:moveTo>
                  <a:lnTo>
                    <a:pt x="966973" y="4852092"/>
                  </a:lnTo>
                  <a:lnTo>
                    <a:pt x="974680" y="4846781"/>
                  </a:lnTo>
                  <a:lnTo>
                    <a:pt x="982399" y="4841119"/>
                  </a:lnTo>
                  <a:lnTo>
                    <a:pt x="990109" y="4836639"/>
                  </a:lnTo>
                  <a:lnTo>
                    <a:pt x="997791" y="4834873"/>
                  </a:lnTo>
                  <a:lnTo>
                    <a:pt x="1008095" y="4837495"/>
                  </a:lnTo>
                  <a:lnTo>
                    <a:pt x="1014558" y="4844098"/>
                  </a:lnTo>
                  <a:lnTo>
                    <a:pt x="1016456" y="4853203"/>
                  </a:lnTo>
                  <a:lnTo>
                    <a:pt x="1013070" y="4863331"/>
                  </a:lnTo>
                  <a:lnTo>
                    <a:pt x="1007410" y="4869769"/>
                  </a:lnTo>
                  <a:lnTo>
                    <a:pt x="999972" y="4875119"/>
                  </a:lnTo>
                  <a:lnTo>
                    <a:pt x="991761" y="4880000"/>
                  </a:lnTo>
                  <a:lnTo>
                    <a:pt x="983783" y="4885031"/>
                  </a:lnTo>
                  <a:close/>
                </a:path>
                <a:path w="4149725" h="7351395">
                  <a:moveTo>
                    <a:pt x="1114708" y="5709726"/>
                  </a:moveTo>
                  <a:lnTo>
                    <a:pt x="1109009" y="5700597"/>
                  </a:lnTo>
                  <a:lnTo>
                    <a:pt x="1105095" y="5695993"/>
                  </a:lnTo>
                  <a:lnTo>
                    <a:pt x="1119027" y="5687703"/>
                  </a:lnTo>
                  <a:lnTo>
                    <a:pt x="1126111" y="5683883"/>
                  </a:lnTo>
                  <a:lnTo>
                    <a:pt x="1133445" y="5680735"/>
                  </a:lnTo>
                  <a:lnTo>
                    <a:pt x="1135646" y="5679975"/>
                  </a:lnTo>
                  <a:lnTo>
                    <a:pt x="1141295" y="5688781"/>
                  </a:lnTo>
                  <a:lnTo>
                    <a:pt x="1145345" y="5693198"/>
                  </a:lnTo>
                  <a:lnTo>
                    <a:pt x="1131231" y="5701682"/>
                  </a:lnTo>
                  <a:lnTo>
                    <a:pt x="1124047" y="5705631"/>
                  </a:lnTo>
                  <a:lnTo>
                    <a:pt x="1116620" y="5708970"/>
                  </a:lnTo>
                  <a:lnTo>
                    <a:pt x="1114708" y="5709726"/>
                  </a:lnTo>
                  <a:close/>
                </a:path>
                <a:path w="4149725" h="7351395">
                  <a:moveTo>
                    <a:pt x="1090017" y="5504342"/>
                  </a:moveTo>
                  <a:lnTo>
                    <a:pt x="1082726" y="5505092"/>
                  </a:lnTo>
                  <a:lnTo>
                    <a:pt x="1077383" y="5501157"/>
                  </a:lnTo>
                  <a:lnTo>
                    <a:pt x="1072899" y="5493489"/>
                  </a:lnTo>
                  <a:lnTo>
                    <a:pt x="1068795" y="5484184"/>
                  </a:lnTo>
                  <a:lnTo>
                    <a:pt x="1064593" y="5475341"/>
                  </a:lnTo>
                  <a:lnTo>
                    <a:pt x="1068971" y="5464841"/>
                  </a:lnTo>
                  <a:lnTo>
                    <a:pt x="1075556" y="5458235"/>
                  </a:lnTo>
                  <a:lnTo>
                    <a:pt x="1083886" y="5456263"/>
                  </a:lnTo>
                  <a:lnTo>
                    <a:pt x="1093498" y="5459665"/>
                  </a:lnTo>
                  <a:lnTo>
                    <a:pt x="1099887" y="5465454"/>
                  </a:lnTo>
                  <a:lnTo>
                    <a:pt x="1105130" y="5473030"/>
                  </a:lnTo>
                  <a:lnTo>
                    <a:pt x="1109881" y="5481382"/>
                  </a:lnTo>
                  <a:lnTo>
                    <a:pt x="1114794" y="5489499"/>
                  </a:lnTo>
                  <a:lnTo>
                    <a:pt x="1106472" y="5494674"/>
                  </a:lnTo>
                  <a:lnTo>
                    <a:pt x="1098073" y="5500245"/>
                  </a:lnTo>
                  <a:lnTo>
                    <a:pt x="1090017" y="5504342"/>
                  </a:lnTo>
                  <a:close/>
                </a:path>
                <a:path w="4149725" h="7351395">
                  <a:moveTo>
                    <a:pt x="904331" y="4250027"/>
                  </a:moveTo>
                  <a:lnTo>
                    <a:pt x="871581" y="4232702"/>
                  </a:lnTo>
                  <a:lnTo>
                    <a:pt x="873666" y="4224086"/>
                  </a:lnTo>
                  <a:lnTo>
                    <a:pt x="877062" y="4214861"/>
                  </a:lnTo>
                  <a:lnTo>
                    <a:pt x="880112" y="4205783"/>
                  </a:lnTo>
                  <a:lnTo>
                    <a:pt x="914085" y="4219504"/>
                  </a:lnTo>
                  <a:lnTo>
                    <a:pt x="918101" y="4229427"/>
                  </a:lnTo>
                  <a:lnTo>
                    <a:pt x="917960" y="4238455"/>
                  </a:lnTo>
                  <a:lnTo>
                    <a:pt x="913443" y="4245639"/>
                  </a:lnTo>
                  <a:lnTo>
                    <a:pt x="904331" y="4250027"/>
                  </a:lnTo>
                  <a:close/>
                </a:path>
                <a:path w="4149725" h="7351395">
                  <a:moveTo>
                    <a:pt x="1188053" y="6137213"/>
                  </a:moveTo>
                  <a:lnTo>
                    <a:pt x="1179034" y="6137141"/>
                  </a:lnTo>
                  <a:lnTo>
                    <a:pt x="1171885" y="6132551"/>
                  </a:lnTo>
                  <a:lnTo>
                    <a:pt x="1167528" y="6123229"/>
                  </a:lnTo>
                  <a:lnTo>
                    <a:pt x="1167066" y="6114383"/>
                  </a:lnTo>
                  <a:lnTo>
                    <a:pt x="1168808" y="6104582"/>
                  </a:lnTo>
                  <a:lnTo>
                    <a:pt x="1172352" y="6095966"/>
                  </a:lnTo>
                  <a:lnTo>
                    <a:pt x="1177295" y="6090675"/>
                  </a:lnTo>
                  <a:lnTo>
                    <a:pt x="1184243" y="6089739"/>
                  </a:lnTo>
                  <a:lnTo>
                    <a:pt x="1192822" y="6091894"/>
                  </a:lnTo>
                  <a:lnTo>
                    <a:pt x="1202120" y="6095411"/>
                  </a:lnTo>
                  <a:lnTo>
                    <a:pt x="1211224" y="6098563"/>
                  </a:lnTo>
                  <a:lnTo>
                    <a:pt x="1198021" y="6132982"/>
                  </a:lnTo>
                  <a:lnTo>
                    <a:pt x="1188053" y="6137213"/>
                  </a:lnTo>
                  <a:close/>
                </a:path>
                <a:path w="4149725" h="7351395">
                  <a:moveTo>
                    <a:pt x="1049699" y="5298550"/>
                  </a:moveTo>
                  <a:lnTo>
                    <a:pt x="1040123" y="5283760"/>
                  </a:lnTo>
                  <a:lnTo>
                    <a:pt x="1035702" y="5276220"/>
                  </a:lnTo>
                  <a:lnTo>
                    <a:pt x="1032040" y="5268394"/>
                  </a:lnTo>
                  <a:lnTo>
                    <a:pt x="1031009" y="5265781"/>
                  </a:lnTo>
                  <a:lnTo>
                    <a:pt x="1040049" y="5259227"/>
                  </a:lnTo>
                  <a:lnTo>
                    <a:pt x="1044482" y="5254473"/>
                  </a:lnTo>
                  <a:lnTo>
                    <a:pt x="1054242" y="5269405"/>
                  </a:lnTo>
                  <a:lnTo>
                    <a:pt x="1058775" y="5277018"/>
                  </a:lnTo>
                  <a:lnTo>
                    <a:pt x="1062602" y="5284929"/>
                  </a:lnTo>
                  <a:lnTo>
                    <a:pt x="1063555" y="5287306"/>
                  </a:lnTo>
                  <a:lnTo>
                    <a:pt x="1054273" y="5293898"/>
                  </a:lnTo>
                  <a:lnTo>
                    <a:pt x="1049699" y="5298550"/>
                  </a:lnTo>
                  <a:close/>
                </a:path>
                <a:path w="4149725" h="7351395">
                  <a:moveTo>
                    <a:pt x="660600" y="3534770"/>
                  </a:moveTo>
                  <a:lnTo>
                    <a:pt x="654510" y="3526323"/>
                  </a:lnTo>
                  <a:lnTo>
                    <a:pt x="650129" y="3522165"/>
                  </a:lnTo>
                  <a:lnTo>
                    <a:pt x="664066" y="3513186"/>
                  </a:lnTo>
                  <a:lnTo>
                    <a:pt x="671167" y="3509010"/>
                  </a:lnTo>
                  <a:lnTo>
                    <a:pt x="678546" y="3505488"/>
                  </a:lnTo>
                  <a:lnTo>
                    <a:pt x="680768" y="3504601"/>
                  </a:lnTo>
                  <a:lnTo>
                    <a:pt x="686896" y="3513290"/>
                  </a:lnTo>
                  <a:lnTo>
                    <a:pt x="691216" y="3517582"/>
                  </a:lnTo>
                  <a:lnTo>
                    <a:pt x="677384" y="3526405"/>
                  </a:lnTo>
                  <a:lnTo>
                    <a:pt x="670342" y="3530485"/>
                  </a:lnTo>
                  <a:lnTo>
                    <a:pt x="663025" y="3533851"/>
                  </a:lnTo>
                  <a:lnTo>
                    <a:pt x="660600" y="3534770"/>
                  </a:lnTo>
                  <a:close/>
                </a:path>
                <a:path w="4149725" h="7351395">
                  <a:moveTo>
                    <a:pt x="1071225" y="2722064"/>
                  </a:moveTo>
                  <a:lnTo>
                    <a:pt x="1067310" y="2718495"/>
                  </a:lnTo>
                  <a:lnTo>
                    <a:pt x="1059490" y="2711439"/>
                  </a:lnTo>
                  <a:lnTo>
                    <a:pt x="1069840" y="2699502"/>
                  </a:lnTo>
                  <a:lnTo>
                    <a:pt x="1073756" y="2703071"/>
                  </a:lnTo>
                  <a:lnTo>
                    <a:pt x="1080575" y="2706391"/>
                  </a:lnTo>
                  <a:lnTo>
                    <a:pt x="1081014" y="2713943"/>
                  </a:lnTo>
                  <a:lnTo>
                    <a:pt x="1074702" y="2718081"/>
                  </a:lnTo>
                  <a:lnTo>
                    <a:pt x="1071225" y="2722064"/>
                  </a:lnTo>
                  <a:close/>
                </a:path>
                <a:path w="4149725" h="7351395">
                  <a:moveTo>
                    <a:pt x="1038737" y="2515521"/>
                  </a:moveTo>
                  <a:lnTo>
                    <a:pt x="1033735" y="2512164"/>
                  </a:lnTo>
                  <a:lnTo>
                    <a:pt x="1023704" y="2505537"/>
                  </a:lnTo>
                  <a:lnTo>
                    <a:pt x="1026310" y="2497892"/>
                  </a:lnTo>
                  <a:lnTo>
                    <a:pt x="1034199" y="2474982"/>
                  </a:lnTo>
                  <a:lnTo>
                    <a:pt x="1039080" y="2478358"/>
                  </a:lnTo>
                  <a:lnTo>
                    <a:pt x="1048362" y="2482327"/>
                  </a:lnTo>
                  <a:lnTo>
                    <a:pt x="1048040" y="2485028"/>
                  </a:lnTo>
                  <a:lnTo>
                    <a:pt x="1046452" y="2492761"/>
                  </a:lnTo>
                  <a:lnTo>
                    <a:pt x="1044104" y="2500380"/>
                  </a:lnTo>
                  <a:lnTo>
                    <a:pt x="1041398" y="2507946"/>
                  </a:lnTo>
                  <a:lnTo>
                    <a:pt x="1038737" y="2515521"/>
                  </a:lnTo>
                  <a:close/>
                </a:path>
                <a:path w="4149725" h="7351395">
                  <a:moveTo>
                    <a:pt x="943341" y="1899585"/>
                  </a:moveTo>
                  <a:lnTo>
                    <a:pt x="925109" y="1872376"/>
                  </a:lnTo>
                  <a:lnTo>
                    <a:pt x="936883" y="1858684"/>
                  </a:lnTo>
                  <a:lnTo>
                    <a:pt x="941541" y="1865495"/>
                  </a:lnTo>
                  <a:lnTo>
                    <a:pt x="946232" y="1872293"/>
                  </a:lnTo>
                  <a:lnTo>
                    <a:pt x="950612" y="1879233"/>
                  </a:lnTo>
                  <a:lnTo>
                    <a:pt x="954335" y="1886470"/>
                  </a:lnTo>
                  <a:lnTo>
                    <a:pt x="955356" y="1888753"/>
                  </a:lnTo>
                  <a:lnTo>
                    <a:pt x="947274" y="1895074"/>
                  </a:lnTo>
                  <a:lnTo>
                    <a:pt x="943341" y="1899585"/>
                  </a:lnTo>
                  <a:close/>
                </a:path>
                <a:path w="4149725" h="7351395">
                  <a:moveTo>
                    <a:pt x="912069" y="1700264"/>
                  </a:moveTo>
                  <a:lnTo>
                    <a:pt x="897593" y="1698886"/>
                  </a:lnTo>
                  <a:lnTo>
                    <a:pt x="885357" y="1692620"/>
                  </a:lnTo>
                  <a:lnTo>
                    <a:pt x="876593" y="1680856"/>
                  </a:lnTo>
                  <a:lnTo>
                    <a:pt x="872533" y="1662979"/>
                  </a:lnTo>
                  <a:lnTo>
                    <a:pt x="877698" y="1651245"/>
                  </a:lnTo>
                  <a:lnTo>
                    <a:pt x="886444" y="1642610"/>
                  </a:lnTo>
                  <a:lnTo>
                    <a:pt x="898250" y="1637680"/>
                  </a:lnTo>
                  <a:lnTo>
                    <a:pt x="912594" y="1637063"/>
                  </a:lnTo>
                  <a:lnTo>
                    <a:pt x="926976" y="1640978"/>
                  </a:lnTo>
                  <a:lnTo>
                    <a:pt x="937284" y="1648958"/>
                  </a:lnTo>
                  <a:lnTo>
                    <a:pt x="941995" y="1660720"/>
                  </a:lnTo>
                  <a:lnTo>
                    <a:pt x="939583" y="1675984"/>
                  </a:lnTo>
                  <a:lnTo>
                    <a:pt x="934958" y="1684128"/>
                  </a:lnTo>
                  <a:lnTo>
                    <a:pt x="928011" y="1691851"/>
                  </a:lnTo>
                  <a:lnTo>
                    <a:pt x="919971" y="1697711"/>
                  </a:lnTo>
                  <a:lnTo>
                    <a:pt x="912069" y="1700264"/>
                  </a:lnTo>
                  <a:close/>
                </a:path>
                <a:path w="4149725" h="7351395">
                  <a:moveTo>
                    <a:pt x="975065" y="2105212"/>
                  </a:moveTo>
                  <a:lnTo>
                    <a:pt x="956085" y="2074559"/>
                  </a:lnTo>
                  <a:lnTo>
                    <a:pt x="960674" y="2069739"/>
                  </a:lnTo>
                  <a:lnTo>
                    <a:pt x="965959" y="2060378"/>
                  </a:lnTo>
                  <a:lnTo>
                    <a:pt x="969655" y="2060958"/>
                  </a:lnTo>
                  <a:lnTo>
                    <a:pt x="979894" y="2064496"/>
                  </a:lnTo>
                  <a:lnTo>
                    <a:pt x="986543" y="2070920"/>
                  </a:lnTo>
                  <a:lnTo>
                    <a:pt x="989370" y="2079776"/>
                  </a:lnTo>
                  <a:lnTo>
                    <a:pt x="988146" y="2090610"/>
                  </a:lnTo>
                  <a:lnTo>
                    <a:pt x="986544" y="2096246"/>
                  </a:lnTo>
                  <a:lnTo>
                    <a:pt x="979566" y="2100364"/>
                  </a:lnTo>
                  <a:lnTo>
                    <a:pt x="975065" y="2105212"/>
                  </a:lnTo>
                  <a:close/>
                </a:path>
                <a:path w="4149725" h="7351395">
                  <a:moveTo>
                    <a:pt x="1006739" y="2309729"/>
                  </a:moveTo>
                  <a:lnTo>
                    <a:pt x="971101" y="2294115"/>
                  </a:lnTo>
                  <a:lnTo>
                    <a:pt x="965604" y="2283680"/>
                  </a:lnTo>
                  <a:lnTo>
                    <a:pt x="964885" y="2274040"/>
                  </a:lnTo>
                  <a:lnTo>
                    <a:pt x="969208" y="2266235"/>
                  </a:lnTo>
                  <a:lnTo>
                    <a:pt x="978838" y="2261300"/>
                  </a:lnTo>
                  <a:lnTo>
                    <a:pt x="987670" y="2260946"/>
                  </a:lnTo>
                  <a:lnTo>
                    <a:pt x="997643" y="2263278"/>
                  </a:lnTo>
                  <a:lnTo>
                    <a:pt x="1006554" y="2267610"/>
                  </a:lnTo>
                  <a:lnTo>
                    <a:pt x="1012203" y="2273253"/>
                  </a:lnTo>
                  <a:lnTo>
                    <a:pt x="1013653" y="2280863"/>
                  </a:lnTo>
                  <a:lnTo>
                    <a:pt x="1012109" y="2290083"/>
                  </a:lnTo>
                  <a:lnTo>
                    <a:pt x="1009245" y="2300008"/>
                  </a:lnTo>
                  <a:lnTo>
                    <a:pt x="1006739" y="2309729"/>
                  </a:lnTo>
                  <a:close/>
                </a:path>
                <a:path w="4149725" h="7351395">
                  <a:moveTo>
                    <a:pt x="841700" y="1263381"/>
                  </a:moveTo>
                  <a:lnTo>
                    <a:pt x="833561" y="1249499"/>
                  </a:lnTo>
                  <a:lnTo>
                    <a:pt x="829821" y="1242448"/>
                  </a:lnTo>
                  <a:lnTo>
                    <a:pt x="826748" y="1235161"/>
                  </a:lnTo>
                  <a:lnTo>
                    <a:pt x="825948" y="1232967"/>
                  </a:lnTo>
                  <a:lnTo>
                    <a:pt x="834649" y="1227419"/>
                  </a:lnTo>
                  <a:lnTo>
                    <a:pt x="838988" y="1223384"/>
                  </a:lnTo>
                  <a:lnTo>
                    <a:pt x="847330" y="1237404"/>
                  </a:lnTo>
                  <a:lnTo>
                    <a:pt x="851198" y="1244538"/>
                  </a:lnTo>
                  <a:lnTo>
                    <a:pt x="854441" y="1251897"/>
                  </a:lnTo>
                  <a:lnTo>
                    <a:pt x="855156" y="1253815"/>
                  </a:lnTo>
                  <a:lnTo>
                    <a:pt x="846179" y="1259448"/>
                  </a:lnTo>
                  <a:lnTo>
                    <a:pt x="841700" y="1263381"/>
                  </a:lnTo>
                  <a:close/>
                </a:path>
                <a:path w="4149725" h="7351395">
                  <a:moveTo>
                    <a:pt x="1204839" y="3566010"/>
                  </a:moveTo>
                  <a:lnTo>
                    <a:pt x="1189641" y="3556549"/>
                  </a:lnTo>
                  <a:lnTo>
                    <a:pt x="1191824" y="3548789"/>
                  </a:lnTo>
                  <a:lnTo>
                    <a:pt x="1198444" y="3525514"/>
                  </a:lnTo>
                  <a:lnTo>
                    <a:pt x="1203576" y="3528643"/>
                  </a:lnTo>
                  <a:lnTo>
                    <a:pt x="1213340" y="3532247"/>
                  </a:lnTo>
                  <a:lnTo>
                    <a:pt x="1213079" y="3534814"/>
                  </a:lnTo>
                  <a:lnTo>
                    <a:pt x="1211761" y="3542687"/>
                  </a:lnTo>
                  <a:lnTo>
                    <a:pt x="1209685" y="3550485"/>
                  </a:lnTo>
                  <a:lnTo>
                    <a:pt x="1207247" y="3558246"/>
                  </a:lnTo>
                  <a:lnTo>
                    <a:pt x="1204839" y="3566010"/>
                  </a:lnTo>
                  <a:close/>
                </a:path>
                <a:path w="4149725" h="7351395">
                  <a:moveTo>
                    <a:pt x="1114757" y="2948969"/>
                  </a:moveTo>
                  <a:lnTo>
                    <a:pt x="1105762" y="2949481"/>
                  </a:lnTo>
                  <a:lnTo>
                    <a:pt x="1097245" y="2944777"/>
                  </a:lnTo>
                  <a:lnTo>
                    <a:pt x="1089873" y="2935459"/>
                  </a:lnTo>
                  <a:lnTo>
                    <a:pt x="1085950" y="2924640"/>
                  </a:lnTo>
                  <a:lnTo>
                    <a:pt x="1085950" y="2914646"/>
                  </a:lnTo>
                  <a:lnTo>
                    <a:pt x="1090192" y="2906480"/>
                  </a:lnTo>
                  <a:lnTo>
                    <a:pt x="1098991" y="2901143"/>
                  </a:lnTo>
                  <a:lnTo>
                    <a:pt x="1107119" y="2900456"/>
                  </a:lnTo>
                  <a:lnTo>
                    <a:pt x="1116051" y="2902298"/>
                  </a:lnTo>
                  <a:lnTo>
                    <a:pt x="1125334" y="2905234"/>
                  </a:lnTo>
                  <a:lnTo>
                    <a:pt x="1134513" y="2907829"/>
                  </a:lnTo>
                  <a:lnTo>
                    <a:pt x="1132377" y="2917356"/>
                  </a:lnTo>
                  <a:lnTo>
                    <a:pt x="1130558" y="2926596"/>
                  </a:lnTo>
                  <a:lnTo>
                    <a:pt x="1127931" y="2935403"/>
                  </a:lnTo>
                  <a:lnTo>
                    <a:pt x="1123566" y="2942639"/>
                  </a:lnTo>
                  <a:lnTo>
                    <a:pt x="1114757" y="2948969"/>
                  </a:lnTo>
                  <a:close/>
                </a:path>
                <a:path w="4149725" h="7351395">
                  <a:moveTo>
                    <a:pt x="1236147" y="3772945"/>
                  </a:moveTo>
                  <a:lnTo>
                    <a:pt x="1218906" y="3744132"/>
                  </a:lnTo>
                  <a:lnTo>
                    <a:pt x="1223088" y="3739624"/>
                  </a:lnTo>
                  <a:lnTo>
                    <a:pt x="1231318" y="3730547"/>
                  </a:lnTo>
                  <a:lnTo>
                    <a:pt x="1235792" y="3737702"/>
                  </a:lnTo>
                  <a:lnTo>
                    <a:pt x="1240299" y="3744845"/>
                  </a:lnTo>
                  <a:lnTo>
                    <a:pt x="1244462" y="3752119"/>
                  </a:lnTo>
                  <a:lnTo>
                    <a:pt x="1247903" y="3759670"/>
                  </a:lnTo>
                  <a:lnTo>
                    <a:pt x="1248887" y="3762249"/>
                  </a:lnTo>
                  <a:lnTo>
                    <a:pt x="1240329" y="3768437"/>
                  </a:lnTo>
                  <a:lnTo>
                    <a:pt x="1236147" y="3772945"/>
                  </a:lnTo>
                  <a:close/>
                </a:path>
                <a:path w="4149725" h="7351395">
                  <a:moveTo>
                    <a:pt x="1172595" y="3357855"/>
                  </a:moveTo>
                  <a:lnTo>
                    <a:pt x="1167372" y="3350516"/>
                  </a:lnTo>
                  <a:lnTo>
                    <a:pt x="1162116" y="3343191"/>
                  </a:lnTo>
                  <a:lnTo>
                    <a:pt x="1157216" y="3335701"/>
                  </a:lnTo>
                  <a:lnTo>
                    <a:pt x="1153057" y="3327869"/>
                  </a:lnTo>
                  <a:lnTo>
                    <a:pt x="1151911" y="3325316"/>
                  </a:lnTo>
                  <a:lnTo>
                    <a:pt x="1160902" y="3318190"/>
                  </a:lnTo>
                  <a:lnTo>
                    <a:pt x="1165251" y="3313159"/>
                  </a:lnTo>
                  <a:lnTo>
                    <a:pt x="1175577" y="3317025"/>
                  </a:lnTo>
                  <a:lnTo>
                    <a:pt x="1182472" y="3323260"/>
                  </a:lnTo>
                  <a:lnTo>
                    <a:pt x="1185648" y="3331793"/>
                  </a:lnTo>
                  <a:lnTo>
                    <a:pt x="1184821" y="3342559"/>
                  </a:lnTo>
                  <a:lnTo>
                    <a:pt x="1183400" y="3348290"/>
                  </a:lnTo>
                  <a:lnTo>
                    <a:pt x="1176816" y="3352802"/>
                  </a:lnTo>
                  <a:lnTo>
                    <a:pt x="1172595" y="3357855"/>
                  </a:lnTo>
                  <a:close/>
                </a:path>
                <a:path w="4149725" h="7351395">
                  <a:moveTo>
                    <a:pt x="1139836" y="3152762"/>
                  </a:moveTo>
                  <a:lnTo>
                    <a:pt x="1135043" y="3146071"/>
                  </a:lnTo>
                  <a:lnTo>
                    <a:pt x="1130224" y="3139396"/>
                  </a:lnTo>
                  <a:lnTo>
                    <a:pt x="1125732" y="3132569"/>
                  </a:lnTo>
                  <a:lnTo>
                    <a:pt x="1121915" y="3125422"/>
                  </a:lnTo>
                  <a:lnTo>
                    <a:pt x="1120894" y="3123139"/>
                  </a:lnTo>
                  <a:lnTo>
                    <a:pt x="1129106" y="3116591"/>
                  </a:lnTo>
                  <a:lnTo>
                    <a:pt x="1133067" y="3111993"/>
                  </a:lnTo>
                  <a:lnTo>
                    <a:pt x="1142485" y="3125280"/>
                  </a:lnTo>
                  <a:lnTo>
                    <a:pt x="1146856" y="3132067"/>
                  </a:lnTo>
                  <a:lnTo>
                    <a:pt x="1150505" y="3139160"/>
                  </a:lnTo>
                  <a:lnTo>
                    <a:pt x="1151605" y="3141680"/>
                  </a:lnTo>
                  <a:lnTo>
                    <a:pt x="1143670" y="3148143"/>
                  </a:lnTo>
                  <a:lnTo>
                    <a:pt x="1139836" y="3152762"/>
                  </a:lnTo>
                  <a:close/>
                </a:path>
                <a:path w="4149725" h="7351395">
                  <a:moveTo>
                    <a:pt x="745091" y="647635"/>
                  </a:moveTo>
                  <a:lnTo>
                    <a:pt x="739975" y="644337"/>
                  </a:lnTo>
                  <a:lnTo>
                    <a:pt x="734892" y="640993"/>
                  </a:lnTo>
                  <a:lnTo>
                    <a:pt x="730003" y="637825"/>
                  </a:lnTo>
                  <a:lnTo>
                    <a:pt x="741455" y="605711"/>
                  </a:lnTo>
                  <a:lnTo>
                    <a:pt x="746374" y="609330"/>
                  </a:lnTo>
                  <a:lnTo>
                    <a:pt x="755800" y="613691"/>
                  </a:lnTo>
                  <a:lnTo>
                    <a:pt x="755363" y="616451"/>
                  </a:lnTo>
                  <a:lnTo>
                    <a:pt x="753548" y="624368"/>
                  </a:lnTo>
                  <a:lnTo>
                    <a:pt x="750960" y="632161"/>
                  </a:lnTo>
                  <a:lnTo>
                    <a:pt x="748006" y="639895"/>
                  </a:lnTo>
                  <a:lnTo>
                    <a:pt x="745091" y="647635"/>
                  </a:lnTo>
                  <a:close/>
                </a:path>
                <a:path w="4149725" h="7351395">
                  <a:moveTo>
                    <a:pt x="1259037" y="3984874"/>
                  </a:moveTo>
                  <a:lnTo>
                    <a:pt x="1251220" y="3985741"/>
                  </a:lnTo>
                  <a:lnTo>
                    <a:pt x="1237662" y="3980969"/>
                  </a:lnTo>
                  <a:lnTo>
                    <a:pt x="1227946" y="3972215"/>
                  </a:lnTo>
                  <a:lnTo>
                    <a:pt x="1223585" y="3960152"/>
                  </a:lnTo>
                  <a:lnTo>
                    <a:pt x="1226088" y="3945451"/>
                  </a:lnTo>
                  <a:lnTo>
                    <a:pt x="1230869" y="3939398"/>
                  </a:lnTo>
                  <a:lnTo>
                    <a:pt x="1238550" y="3934529"/>
                  </a:lnTo>
                  <a:lnTo>
                    <a:pt x="1247470" y="3930180"/>
                  </a:lnTo>
                  <a:lnTo>
                    <a:pt x="1255968" y="3925687"/>
                  </a:lnTo>
                  <a:lnTo>
                    <a:pt x="1269161" y="3932795"/>
                  </a:lnTo>
                  <a:lnTo>
                    <a:pt x="1278185" y="3942444"/>
                  </a:lnTo>
                  <a:lnTo>
                    <a:pt x="1282147" y="3954394"/>
                  </a:lnTo>
                  <a:lnTo>
                    <a:pt x="1280155" y="3968404"/>
                  </a:lnTo>
                  <a:lnTo>
                    <a:pt x="1275604" y="3974932"/>
                  </a:lnTo>
                  <a:lnTo>
                    <a:pt x="1267865" y="3980847"/>
                  </a:lnTo>
                  <a:lnTo>
                    <a:pt x="1259037" y="3984874"/>
                  </a:lnTo>
                  <a:close/>
                </a:path>
                <a:path w="4149725" h="7351395">
                  <a:moveTo>
                    <a:pt x="1682603" y="6698501"/>
                  </a:moveTo>
                  <a:lnTo>
                    <a:pt x="1675865" y="6692485"/>
                  </a:lnTo>
                  <a:lnTo>
                    <a:pt x="1668564" y="6686399"/>
                  </a:lnTo>
                  <a:lnTo>
                    <a:pt x="1662843" y="6680476"/>
                  </a:lnTo>
                  <a:lnTo>
                    <a:pt x="1660843" y="6674952"/>
                  </a:lnTo>
                  <a:lnTo>
                    <a:pt x="1665171" y="6655735"/>
                  </a:lnTo>
                  <a:lnTo>
                    <a:pt x="1674172" y="6640608"/>
                  </a:lnTo>
                  <a:lnTo>
                    <a:pt x="1688746" y="6631983"/>
                  </a:lnTo>
                  <a:lnTo>
                    <a:pt x="1709792" y="6632275"/>
                  </a:lnTo>
                  <a:lnTo>
                    <a:pt x="1714531" y="6636356"/>
                  </a:lnTo>
                  <a:lnTo>
                    <a:pt x="1718650" y="6644728"/>
                  </a:lnTo>
                  <a:lnTo>
                    <a:pt x="1721294" y="6654745"/>
                  </a:lnTo>
                  <a:lnTo>
                    <a:pt x="1721610" y="6663761"/>
                  </a:lnTo>
                  <a:lnTo>
                    <a:pt x="1717385" y="6677463"/>
                  </a:lnTo>
                  <a:lnTo>
                    <a:pt x="1709330" y="6688151"/>
                  </a:lnTo>
                  <a:lnTo>
                    <a:pt x="1697664" y="6695329"/>
                  </a:lnTo>
                  <a:lnTo>
                    <a:pt x="1682603" y="6698501"/>
                  </a:lnTo>
                  <a:close/>
                </a:path>
                <a:path w="4149725" h="7351395">
                  <a:moveTo>
                    <a:pt x="796204" y="1069215"/>
                  </a:moveTo>
                  <a:lnTo>
                    <a:pt x="783634" y="1066033"/>
                  </a:lnTo>
                  <a:lnTo>
                    <a:pt x="773117" y="1057567"/>
                  </a:lnTo>
                  <a:lnTo>
                    <a:pt x="765226" y="1044273"/>
                  </a:lnTo>
                  <a:lnTo>
                    <a:pt x="768265" y="1035330"/>
                  </a:lnTo>
                  <a:lnTo>
                    <a:pt x="771107" y="1025971"/>
                  </a:lnTo>
                  <a:lnTo>
                    <a:pt x="774644" y="1017769"/>
                  </a:lnTo>
                  <a:lnTo>
                    <a:pt x="779765" y="1012296"/>
                  </a:lnTo>
                  <a:lnTo>
                    <a:pt x="794905" y="1007679"/>
                  </a:lnTo>
                  <a:lnTo>
                    <a:pt x="807260" y="1011264"/>
                  </a:lnTo>
                  <a:lnTo>
                    <a:pt x="816492" y="1020885"/>
                  </a:lnTo>
                  <a:lnTo>
                    <a:pt x="822259" y="1034372"/>
                  </a:lnTo>
                  <a:lnTo>
                    <a:pt x="822502" y="1043039"/>
                  </a:lnTo>
                  <a:lnTo>
                    <a:pt x="820006" y="1053017"/>
                  </a:lnTo>
                  <a:lnTo>
                    <a:pt x="815635" y="1061743"/>
                  </a:lnTo>
                  <a:lnTo>
                    <a:pt x="810254" y="1066656"/>
                  </a:lnTo>
                  <a:lnTo>
                    <a:pt x="796204" y="1069215"/>
                  </a:lnTo>
                  <a:close/>
                </a:path>
                <a:path w="4149725" h="7351395">
                  <a:moveTo>
                    <a:pt x="1720751" y="6899728"/>
                  </a:moveTo>
                  <a:lnTo>
                    <a:pt x="1706307" y="6898966"/>
                  </a:lnTo>
                  <a:lnTo>
                    <a:pt x="1696975" y="6894788"/>
                  </a:lnTo>
                  <a:lnTo>
                    <a:pt x="1691405" y="6888093"/>
                  </a:lnTo>
                  <a:lnTo>
                    <a:pt x="1690091" y="6879612"/>
                  </a:lnTo>
                  <a:lnTo>
                    <a:pt x="1693529" y="6870074"/>
                  </a:lnTo>
                  <a:lnTo>
                    <a:pt x="1698780" y="6863583"/>
                  </a:lnTo>
                  <a:lnTo>
                    <a:pt x="1705422" y="6857937"/>
                  </a:lnTo>
                  <a:lnTo>
                    <a:pt x="1712682" y="6852661"/>
                  </a:lnTo>
                  <a:lnTo>
                    <a:pt x="1719784" y="6847276"/>
                  </a:lnTo>
                  <a:lnTo>
                    <a:pt x="1725900" y="6853445"/>
                  </a:lnTo>
                  <a:lnTo>
                    <a:pt x="1732449" y="6859604"/>
                  </a:lnTo>
                  <a:lnTo>
                    <a:pt x="1737698" y="6865788"/>
                  </a:lnTo>
                  <a:lnTo>
                    <a:pt x="1739910" y="6872034"/>
                  </a:lnTo>
                  <a:lnTo>
                    <a:pt x="1737873" y="6885283"/>
                  </a:lnTo>
                  <a:lnTo>
                    <a:pt x="1731380" y="6894841"/>
                  </a:lnTo>
                  <a:lnTo>
                    <a:pt x="1720751" y="6899728"/>
                  </a:lnTo>
                  <a:close/>
                </a:path>
                <a:path w="4149725" h="7351395">
                  <a:moveTo>
                    <a:pt x="1620369" y="6277340"/>
                  </a:moveTo>
                  <a:lnTo>
                    <a:pt x="1610318" y="6273431"/>
                  </a:lnTo>
                  <a:lnTo>
                    <a:pt x="1603625" y="6267348"/>
                  </a:lnTo>
                  <a:lnTo>
                    <a:pt x="1598034" y="6259573"/>
                  </a:lnTo>
                  <a:lnTo>
                    <a:pt x="1592918" y="6251064"/>
                  </a:lnTo>
                  <a:lnTo>
                    <a:pt x="1587650" y="6242777"/>
                  </a:lnTo>
                  <a:lnTo>
                    <a:pt x="1596325" y="6237574"/>
                  </a:lnTo>
                  <a:lnTo>
                    <a:pt x="1605104" y="6231947"/>
                  </a:lnTo>
                  <a:lnTo>
                    <a:pt x="1613485" y="6227850"/>
                  </a:lnTo>
                  <a:lnTo>
                    <a:pt x="1620969" y="6227237"/>
                  </a:lnTo>
                  <a:lnTo>
                    <a:pt x="1626687" y="6231420"/>
                  </a:lnTo>
                  <a:lnTo>
                    <a:pt x="1631445" y="6239308"/>
                  </a:lnTo>
                  <a:lnTo>
                    <a:pt x="1635781" y="6248822"/>
                  </a:lnTo>
                  <a:lnTo>
                    <a:pt x="1640238" y="6257886"/>
                  </a:lnTo>
                  <a:lnTo>
                    <a:pt x="1635786" y="6268871"/>
                  </a:lnTo>
                  <a:lnTo>
                    <a:pt x="1629011" y="6275588"/>
                  </a:lnTo>
                  <a:lnTo>
                    <a:pt x="1620369" y="6277340"/>
                  </a:lnTo>
                  <a:close/>
                </a:path>
                <a:path w="4149725" h="7351395">
                  <a:moveTo>
                    <a:pt x="772720" y="865126"/>
                  </a:moveTo>
                  <a:lnTo>
                    <a:pt x="757569" y="863696"/>
                  </a:lnTo>
                  <a:lnTo>
                    <a:pt x="748188" y="858770"/>
                  </a:lnTo>
                  <a:lnTo>
                    <a:pt x="743185" y="851270"/>
                  </a:lnTo>
                  <a:lnTo>
                    <a:pt x="742376" y="841839"/>
                  </a:lnTo>
                  <a:lnTo>
                    <a:pt x="745580" y="831118"/>
                  </a:lnTo>
                  <a:lnTo>
                    <a:pt x="751484" y="817097"/>
                  </a:lnTo>
                  <a:lnTo>
                    <a:pt x="759873" y="805692"/>
                  </a:lnTo>
                  <a:lnTo>
                    <a:pt x="771147" y="798509"/>
                  </a:lnTo>
                  <a:lnTo>
                    <a:pt x="785704" y="797156"/>
                  </a:lnTo>
                  <a:lnTo>
                    <a:pt x="799860" y="802217"/>
                  </a:lnTo>
                  <a:lnTo>
                    <a:pt x="807056" y="811838"/>
                  </a:lnTo>
                  <a:lnTo>
                    <a:pt x="808039" y="824538"/>
                  </a:lnTo>
                  <a:lnTo>
                    <a:pt x="803555" y="838837"/>
                  </a:lnTo>
                  <a:lnTo>
                    <a:pt x="795692" y="851476"/>
                  </a:lnTo>
                  <a:lnTo>
                    <a:pt x="785421" y="860646"/>
                  </a:lnTo>
                  <a:lnTo>
                    <a:pt x="772720" y="865126"/>
                  </a:lnTo>
                  <a:close/>
                </a:path>
                <a:path w="4149725" h="7351395">
                  <a:moveTo>
                    <a:pt x="681780" y="240417"/>
                  </a:moveTo>
                  <a:lnTo>
                    <a:pt x="647641" y="226432"/>
                  </a:lnTo>
                  <a:lnTo>
                    <a:pt x="643843" y="216401"/>
                  </a:lnTo>
                  <a:lnTo>
                    <a:pt x="644123" y="207260"/>
                  </a:lnTo>
                  <a:lnTo>
                    <a:pt x="648693" y="200011"/>
                  </a:lnTo>
                  <a:lnTo>
                    <a:pt x="657802" y="195597"/>
                  </a:lnTo>
                  <a:lnTo>
                    <a:pt x="666516" y="195212"/>
                  </a:lnTo>
                  <a:lnTo>
                    <a:pt x="676289" y="197169"/>
                  </a:lnTo>
                  <a:lnTo>
                    <a:pt x="684777" y="200891"/>
                  </a:lnTo>
                  <a:lnTo>
                    <a:pt x="689602" y="205766"/>
                  </a:lnTo>
                  <a:lnTo>
                    <a:pt x="690393" y="213282"/>
                  </a:lnTo>
                  <a:lnTo>
                    <a:pt x="688273" y="222019"/>
                  </a:lnTo>
                  <a:lnTo>
                    <a:pt x="684861" y="231292"/>
                  </a:lnTo>
                  <a:lnTo>
                    <a:pt x="681780" y="240417"/>
                  </a:lnTo>
                  <a:close/>
                </a:path>
                <a:path w="4149725" h="7351395">
                  <a:moveTo>
                    <a:pt x="714078" y="440198"/>
                  </a:moveTo>
                  <a:lnTo>
                    <a:pt x="704419" y="425907"/>
                  </a:lnTo>
                  <a:lnTo>
                    <a:pt x="699900" y="418607"/>
                  </a:lnTo>
                  <a:lnTo>
                    <a:pt x="696033" y="411013"/>
                  </a:lnTo>
                  <a:lnTo>
                    <a:pt x="695131" y="408960"/>
                  </a:lnTo>
                  <a:lnTo>
                    <a:pt x="704701" y="398388"/>
                  </a:lnTo>
                  <a:lnTo>
                    <a:pt x="708897" y="398724"/>
                  </a:lnTo>
                  <a:lnTo>
                    <a:pt x="719475" y="401450"/>
                  </a:lnTo>
                  <a:lnTo>
                    <a:pt x="726194" y="407332"/>
                  </a:lnTo>
                  <a:lnTo>
                    <a:pt x="728825" y="415929"/>
                  </a:lnTo>
                  <a:lnTo>
                    <a:pt x="727141" y="426800"/>
                  </a:lnTo>
                  <a:lnTo>
                    <a:pt x="725401" y="432084"/>
                  </a:lnTo>
                  <a:lnTo>
                    <a:pt x="718602" y="435760"/>
                  </a:lnTo>
                  <a:lnTo>
                    <a:pt x="714078" y="440198"/>
                  </a:lnTo>
                  <a:close/>
                </a:path>
                <a:path w="4149725" h="7351395">
                  <a:moveTo>
                    <a:pt x="641021" y="17946"/>
                  </a:moveTo>
                  <a:lnTo>
                    <a:pt x="626578" y="17185"/>
                  </a:lnTo>
                  <a:lnTo>
                    <a:pt x="617224" y="13015"/>
                  </a:lnTo>
                  <a:lnTo>
                    <a:pt x="611647" y="6331"/>
                  </a:lnTo>
                  <a:lnTo>
                    <a:pt x="610672" y="0"/>
                  </a:lnTo>
                  <a:lnTo>
                    <a:pt x="658674" y="0"/>
                  </a:lnTo>
                  <a:lnTo>
                    <a:pt x="658140" y="3485"/>
                  </a:lnTo>
                  <a:lnTo>
                    <a:pt x="651649" y="13054"/>
                  </a:lnTo>
                  <a:lnTo>
                    <a:pt x="641021" y="17946"/>
                  </a:lnTo>
                  <a:close/>
                </a:path>
                <a:path w="4149725" h="7351395">
                  <a:moveTo>
                    <a:pt x="1300298" y="4182350"/>
                  </a:moveTo>
                  <a:lnTo>
                    <a:pt x="1296084" y="4175488"/>
                  </a:lnTo>
                  <a:lnTo>
                    <a:pt x="1283469" y="4154840"/>
                  </a:lnTo>
                  <a:lnTo>
                    <a:pt x="1291639" y="4146434"/>
                  </a:lnTo>
                  <a:lnTo>
                    <a:pt x="1295690" y="4142153"/>
                  </a:lnTo>
                  <a:lnTo>
                    <a:pt x="1300036" y="4148956"/>
                  </a:lnTo>
                  <a:lnTo>
                    <a:pt x="1304411" y="4155747"/>
                  </a:lnTo>
                  <a:lnTo>
                    <a:pt x="1308464" y="4162666"/>
                  </a:lnTo>
                  <a:lnTo>
                    <a:pt x="1311845" y="4169853"/>
                  </a:lnTo>
                  <a:lnTo>
                    <a:pt x="1312745" y="4172156"/>
                  </a:lnTo>
                  <a:lnTo>
                    <a:pt x="1304397" y="4178104"/>
                  </a:lnTo>
                  <a:lnTo>
                    <a:pt x="1300298" y="4182350"/>
                  </a:lnTo>
                  <a:close/>
                </a:path>
                <a:path w="4149725" h="7351395">
                  <a:moveTo>
                    <a:pt x="1319552" y="4393014"/>
                  </a:moveTo>
                  <a:lnTo>
                    <a:pt x="1309559" y="4390053"/>
                  </a:lnTo>
                  <a:lnTo>
                    <a:pt x="1303106" y="4385064"/>
                  </a:lnTo>
                  <a:lnTo>
                    <a:pt x="1297549" y="4378436"/>
                  </a:lnTo>
                  <a:lnTo>
                    <a:pt x="1292385" y="4371093"/>
                  </a:lnTo>
                  <a:lnTo>
                    <a:pt x="1287111" y="4363962"/>
                  </a:lnTo>
                  <a:lnTo>
                    <a:pt x="1292622" y="4356808"/>
                  </a:lnTo>
                  <a:lnTo>
                    <a:pt x="1298115" y="4349163"/>
                  </a:lnTo>
                  <a:lnTo>
                    <a:pt x="1303665" y="4343024"/>
                  </a:lnTo>
                  <a:lnTo>
                    <a:pt x="1309349" y="4340386"/>
                  </a:lnTo>
                  <a:lnTo>
                    <a:pt x="1323155" y="4342378"/>
                  </a:lnTo>
                  <a:lnTo>
                    <a:pt x="1333223" y="4349184"/>
                  </a:lnTo>
                  <a:lnTo>
                    <a:pt x="1338754" y="4360205"/>
                  </a:lnTo>
                  <a:lnTo>
                    <a:pt x="1338952" y="4374839"/>
                  </a:lnTo>
                  <a:lnTo>
                    <a:pt x="1335164" y="4384836"/>
                  </a:lnTo>
                  <a:lnTo>
                    <a:pt x="1328392" y="4391085"/>
                  </a:lnTo>
                  <a:lnTo>
                    <a:pt x="1319552" y="4393014"/>
                  </a:lnTo>
                  <a:close/>
                </a:path>
                <a:path w="4149725" h="7351395">
                  <a:moveTo>
                    <a:pt x="1096080" y="2186695"/>
                  </a:moveTo>
                  <a:lnTo>
                    <a:pt x="1084906" y="2185764"/>
                  </a:lnTo>
                  <a:lnTo>
                    <a:pt x="1079132" y="2184350"/>
                  </a:lnTo>
                  <a:lnTo>
                    <a:pt x="1074715" y="2177588"/>
                  </a:lnTo>
                  <a:lnTo>
                    <a:pt x="1069689" y="2173282"/>
                  </a:lnTo>
                  <a:lnTo>
                    <a:pt x="1073751" y="2162902"/>
                  </a:lnTo>
                  <a:lnTo>
                    <a:pt x="1080140" y="2155915"/>
                  </a:lnTo>
                  <a:lnTo>
                    <a:pt x="1088787" y="2152627"/>
                  </a:lnTo>
                  <a:lnTo>
                    <a:pt x="1099624" y="2153344"/>
                  </a:lnTo>
                  <a:lnTo>
                    <a:pt x="1105392" y="2154717"/>
                  </a:lnTo>
                  <a:lnTo>
                    <a:pt x="1114541" y="2162062"/>
                  </a:lnTo>
                  <a:lnTo>
                    <a:pt x="1114141" y="2165852"/>
                  </a:lnTo>
                  <a:lnTo>
                    <a:pt x="1111146" y="2176498"/>
                  </a:lnTo>
                  <a:lnTo>
                    <a:pt x="1104976" y="2183526"/>
                  </a:lnTo>
                  <a:lnTo>
                    <a:pt x="1096080" y="2186695"/>
                  </a:lnTo>
                  <a:close/>
                </a:path>
                <a:path w="4149725" h="7351395">
                  <a:moveTo>
                    <a:pt x="1554153" y="5106577"/>
                  </a:moveTo>
                  <a:lnTo>
                    <a:pt x="1543031" y="5105677"/>
                  </a:lnTo>
                  <a:lnTo>
                    <a:pt x="1537291" y="5104217"/>
                  </a:lnTo>
                  <a:lnTo>
                    <a:pt x="1532846" y="5097542"/>
                  </a:lnTo>
                  <a:lnTo>
                    <a:pt x="1527820" y="5093236"/>
                  </a:lnTo>
                  <a:lnTo>
                    <a:pt x="1531892" y="5082924"/>
                  </a:lnTo>
                  <a:lnTo>
                    <a:pt x="1538280" y="5075961"/>
                  </a:lnTo>
                  <a:lnTo>
                    <a:pt x="1546912" y="5072652"/>
                  </a:lnTo>
                  <a:lnTo>
                    <a:pt x="1557716" y="5073305"/>
                  </a:lnTo>
                  <a:lnTo>
                    <a:pt x="1563477" y="5074637"/>
                  </a:lnTo>
                  <a:lnTo>
                    <a:pt x="1572591" y="5082029"/>
                  </a:lnTo>
                  <a:lnTo>
                    <a:pt x="1572192" y="5085819"/>
                  </a:lnTo>
                  <a:lnTo>
                    <a:pt x="1569189" y="5096413"/>
                  </a:lnTo>
                  <a:lnTo>
                    <a:pt x="1563024" y="5103410"/>
                  </a:lnTo>
                  <a:lnTo>
                    <a:pt x="1554153" y="5106577"/>
                  </a:lnTo>
                  <a:close/>
                </a:path>
                <a:path w="4149725" h="7351395">
                  <a:moveTo>
                    <a:pt x="1515176" y="4898432"/>
                  </a:moveTo>
                  <a:lnTo>
                    <a:pt x="1501577" y="4895074"/>
                  </a:lnTo>
                  <a:lnTo>
                    <a:pt x="1495953" y="4890288"/>
                  </a:lnTo>
                  <a:lnTo>
                    <a:pt x="1491533" y="4883045"/>
                  </a:lnTo>
                  <a:lnTo>
                    <a:pt x="1487639" y="4874756"/>
                  </a:lnTo>
                  <a:lnTo>
                    <a:pt x="1483598" y="4866832"/>
                  </a:lnTo>
                  <a:lnTo>
                    <a:pt x="1490006" y="4854070"/>
                  </a:lnTo>
                  <a:lnTo>
                    <a:pt x="1498919" y="4845983"/>
                  </a:lnTo>
                  <a:lnTo>
                    <a:pt x="1510073" y="4843360"/>
                  </a:lnTo>
                  <a:lnTo>
                    <a:pt x="1523202" y="4846993"/>
                  </a:lnTo>
                  <a:lnTo>
                    <a:pt x="1530120" y="4852155"/>
                  </a:lnTo>
                  <a:lnTo>
                    <a:pt x="1536396" y="4859713"/>
                  </a:lnTo>
                  <a:lnTo>
                    <a:pt x="1540643" y="4867908"/>
                  </a:lnTo>
                  <a:lnTo>
                    <a:pt x="1541474" y="4874981"/>
                  </a:lnTo>
                  <a:lnTo>
                    <a:pt x="1536098" y="4887340"/>
                  </a:lnTo>
                  <a:lnTo>
                    <a:pt x="1527007" y="4895505"/>
                  </a:lnTo>
                  <a:lnTo>
                    <a:pt x="1515176" y="4898432"/>
                  </a:lnTo>
                  <a:close/>
                </a:path>
                <a:path w="4149725" h="7351395">
                  <a:moveTo>
                    <a:pt x="1419037" y="4285280"/>
                  </a:moveTo>
                  <a:lnTo>
                    <a:pt x="1411501" y="4279518"/>
                  </a:lnTo>
                  <a:lnTo>
                    <a:pt x="1403464" y="4273797"/>
                  </a:lnTo>
                  <a:lnTo>
                    <a:pt x="1396971" y="4267973"/>
                  </a:lnTo>
                  <a:lnTo>
                    <a:pt x="1394072" y="4261903"/>
                  </a:lnTo>
                  <a:lnTo>
                    <a:pt x="1395824" y="4247503"/>
                  </a:lnTo>
                  <a:lnTo>
                    <a:pt x="1402823" y="4237362"/>
                  </a:lnTo>
                  <a:lnTo>
                    <a:pt x="1414296" y="4232119"/>
                  </a:lnTo>
                  <a:lnTo>
                    <a:pt x="1429469" y="4232410"/>
                  </a:lnTo>
                  <a:lnTo>
                    <a:pt x="1439709" y="4236486"/>
                  </a:lnTo>
                  <a:lnTo>
                    <a:pt x="1446329" y="4243510"/>
                  </a:lnTo>
                  <a:lnTo>
                    <a:pt x="1448665" y="4252596"/>
                  </a:lnTo>
                  <a:lnTo>
                    <a:pt x="1446055" y="4262858"/>
                  </a:lnTo>
                  <a:lnTo>
                    <a:pt x="1441122" y="4269368"/>
                  </a:lnTo>
                  <a:lnTo>
                    <a:pt x="1434246" y="4274905"/>
                  </a:lnTo>
                  <a:lnTo>
                    <a:pt x="1426520" y="4280024"/>
                  </a:lnTo>
                  <a:lnTo>
                    <a:pt x="1419037" y="4285280"/>
                  </a:lnTo>
                  <a:close/>
                </a:path>
                <a:path w="4149725" h="7351395">
                  <a:moveTo>
                    <a:pt x="1131317" y="2402995"/>
                  </a:moveTo>
                  <a:lnTo>
                    <a:pt x="1123927" y="2403044"/>
                  </a:lnTo>
                  <a:lnTo>
                    <a:pt x="1117415" y="2399308"/>
                  </a:lnTo>
                  <a:lnTo>
                    <a:pt x="1111645" y="2392997"/>
                  </a:lnTo>
                  <a:lnTo>
                    <a:pt x="1106200" y="2385540"/>
                  </a:lnTo>
                  <a:lnTo>
                    <a:pt x="1100664" y="2378365"/>
                  </a:lnTo>
                  <a:lnTo>
                    <a:pt x="1106664" y="2372318"/>
                  </a:lnTo>
                  <a:lnTo>
                    <a:pt x="1112650" y="2365866"/>
                  </a:lnTo>
                  <a:lnTo>
                    <a:pt x="1118715" y="2360652"/>
                  </a:lnTo>
                  <a:lnTo>
                    <a:pt x="1124948" y="2358320"/>
                  </a:lnTo>
                  <a:lnTo>
                    <a:pt x="1138488" y="2359836"/>
                  </a:lnTo>
                  <a:lnTo>
                    <a:pt x="1148585" y="2365845"/>
                  </a:lnTo>
                  <a:lnTo>
                    <a:pt x="1153628" y="2376080"/>
                  </a:lnTo>
                  <a:lnTo>
                    <a:pt x="1152004" y="2390273"/>
                  </a:lnTo>
                  <a:lnTo>
                    <a:pt x="1147701" y="2395592"/>
                  </a:lnTo>
                  <a:lnTo>
                    <a:pt x="1140024" y="2400172"/>
                  </a:lnTo>
                  <a:lnTo>
                    <a:pt x="1131317" y="2402995"/>
                  </a:lnTo>
                  <a:close/>
                </a:path>
                <a:path w="4149725" h="7351395">
                  <a:moveTo>
                    <a:pt x="1192591" y="2821143"/>
                  </a:moveTo>
                  <a:lnTo>
                    <a:pt x="1178521" y="2819722"/>
                  </a:lnTo>
                  <a:lnTo>
                    <a:pt x="1168285" y="2813350"/>
                  </a:lnTo>
                  <a:lnTo>
                    <a:pt x="1163264" y="2802634"/>
                  </a:lnTo>
                  <a:lnTo>
                    <a:pt x="1164847" y="2788169"/>
                  </a:lnTo>
                  <a:lnTo>
                    <a:pt x="1169202" y="2781998"/>
                  </a:lnTo>
                  <a:lnTo>
                    <a:pt x="1176841" y="2776508"/>
                  </a:lnTo>
                  <a:lnTo>
                    <a:pt x="1185626" y="2772834"/>
                  </a:lnTo>
                  <a:lnTo>
                    <a:pt x="1193432" y="2772098"/>
                  </a:lnTo>
                  <a:lnTo>
                    <a:pt x="1199284" y="2775397"/>
                  </a:lnTo>
                  <a:lnTo>
                    <a:pt x="1204594" y="2781944"/>
                  </a:lnTo>
                  <a:lnTo>
                    <a:pt x="1209648" y="2789892"/>
                  </a:lnTo>
                  <a:lnTo>
                    <a:pt x="1214770" y="2797452"/>
                  </a:lnTo>
                  <a:lnTo>
                    <a:pt x="1209327" y="2804592"/>
                  </a:lnTo>
                  <a:lnTo>
                    <a:pt x="1203918" y="2812196"/>
                  </a:lnTo>
                  <a:lnTo>
                    <a:pt x="1198390" y="2818351"/>
                  </a:lnTo>
                  <a:lnTo>
                    <a:pt x="1192591" y="2821143"/>
                  </a:lnTo>
                  <a:close/>
                </a:path>
                <a:path w="4149725" h="7351395">
                  <a:moveTo>
                    <a:pt x="1613351" y="5536439"/>
                  </a:moveTo>
                  <a:lnTo>
                    <a:pt x="1606994" y="5533778"/>
                  </a:lnTo>
                  <a:lnTo>
                    <a:pt x="1600826" y="5527713"/>
                  </a:lnTo>
                  <a:lnTo>
                    <a:pt x="1594751" y="5520166"/>
                  </a:lnTo>
                  <a:lnTo>
                    <a:pt x="1588676" y="5513058"/>
                  </a:lnTo>
                  <a:lnTo>
                    <a:pt x="1593604" y="5505197"/>
                  </a:lnTo>
                  <a:lnTo>
                    <a:pt x="1598418" y="5496852"/>
                  </a:lnTo>
                  <a:lnTo>
                    <a:pt x="1603517" y="5489931"/>
                  </a:lnTo>
                  <a:lnTo>
                    <a:pt x="1609302" y="5486338"/>
                  </a:lnTo>
                  <a:lnTo>
                    <a:pt x="1624437" y="5485959"/>
                  </a:lnTo>
                  <a:lnTo>
                    <a:pt x="1635983" y="5491279"/>
                  </a:lnTo>
                  <a:lnTo>
                    <a:pt x="1642385" y="5501934"/>
                  </a:lnTo>
                  <a:lnTo>
                    <a:pt x="1642085" y="5517559"/>
                  </a:lnTo>
                  <a:lnTo>
                    <a:pt x="1638106" y="5524209"/>
                  </a:lnTo>
                  <a:lnTo>
                    <a:pt x="1630585" y="5530416"/>
                  </a:lnTo>
                  <a:lnTo>
                    <a:pt x="1621630" y="5534915"/>
                  </a:lnTo>
                  <a:lnTo>
                    <a:pt x="1613351" y="5536439"/>
                  </a:lnTo>
                  <a:close/>
                </a:path>
                <a:path w="4149725" h="7351395">
                  <a:moveTo>
                    <a:pt x="1309024" y="3649064"/>
                  </a:moveTo>
                  <a:lnTo>
                    <a:pt x="1303034" y="3640727"/>
                  </a:lnTo>
                  <a:lnTo>
                    <a:pt x="1298618" y="3636615"/>
                  </a:lnTo>
                  <a:lnTo>
                    <a:pt x="1312631" y="3627790"/>
                  </a:lnTo>
                  <a:lnTo>
                    <a:pt x="1319756" y="3623724"/>
                  </a:lnTo>
                  <a:lnTo>
                    <a:pt x="1327145" y="3620377"/>
                  </a:lnTo>
                  <a:lnTo>
                    <a:pt x="1329651" y="3619445"/>
                  </a:lnTo>
                  <a:lnTo>
                    <a:pt x="1335660" y="3627904"/>
                  </a:lnTo>
                  <a:lnTo>
                    <a:pt x="1340076" y="3632016"/>
                  </a:lnTo>
                  <a:lnTo>
                    <a:pt x="1326028" y="3640753"/>
                  </a:lnTo>
                  <a:lnTo>
                    <a:pt x="1318886" y="3644799"/>
                  </a:lnTo>
                  <a:lnTo>
                    <a:pt x="1311489" y="3648139"/>
                  </a:lnTo>
                  <a:lnTo>
                    <a:pt x="1309024" y="3649064"/>
                  </a:lnTo>
                  <a:close/>
                </a:path>
                <a:path w="4149725" h="7351395">
                  <a:moveTo>
                    <a:pt x="1385351" y="4081409"/>
                  </a:moveTo>
                  <a:lnTo>
                    <a:pt x="1378302" y="4075852"/>
                  </a:lnTo>
                  <a:lnTo>
                    <a:pt x="1370774" y="4070334"/>
                  </a:lnTo>
                  <a:lnTo>
                    <a:pt x="1364702" y="4064736"/>
                  </a:lnTo>
                  <a:lnTo>
                    <a:pt x="1362020" y="4058936"/>
                  </a:lnTo>
                  <a:lnTo>
                    <a:pt x="1363857" y="4045220"/>
                  </a:lnTo>
                  <a:lnTo>
                    <a:pt x="1370621" y="4035553"/>
                  </a:lnTo>
                  <a:lnTo>
                    <a:pt x="1381427" y="4030998"/>
                  </a:lnTo>
                  <a:lnTo>
                    <a:pt x="1395388" y="4032619"/>
                  </a:lnTo>
                  <a:lnTo>
                    <a:pt x="1401291" y="4036903"/>
                  </a:lnTo>
                  <a:lnTo>
                    <a:pt x="1406523" y="4044436"/>
                  </a:lnTo>
                  <a:lnTo>
                    <a:pt x="1409969" y="4053058"/>
                  </a:lnTo>
                  <a:lnTo>
                    <a:pt x="1410510" y="4060605"/>
                  </a:lnTo>
                  <a:lnTo>
                    <a:pt x="1407124" y="4066397"/>
                  </a:lnTo>
                  <a:lnTo>
                    <a:pt x="1400643" y="4071560"/>
                  </a:lnTo>
                  <a:lnTo>
                    <a:pt x="1392807" y="4076447"/>
                  </a:lnTo>
                  <a:lnTo>
                    <a:pt x="1385351" y="4081409"/>
                  </a:lnTo>
                  <a:close/>
                </a:path>
                <a:path w="4149725" h="7351395">
                  <a:moveTo>
                    <a:pt x="1289467" y="3439678"/>
                  </a:moveTo>
                  <a:lnTo>
                    <a:pt x="1280057" y="3438790"/>
                  </a:lnTo>
                  <a:lnTo>
                    <a:pt x="1272268" y="3433532"/>
                  </a:lnTo>
                  <a:lnTo>
                    <a:pt x="1266591" y="3424036"/>
                  </a:lnTo>
                  <a:lnTo>
                    <a:pt x="1265277" y="3420680"/>
                  </a:lnTo>
                  <a:lnTo>
                    <a:pt x="1273811" y="3413542"/>
                  </a:lnTo>
                  <a:lnTo>
                    <a:pt x="1277720" y="3408083"/>
                  </a:lnTo>
                  <a:lnTo>
                    <a:pt x="1288535" y="3404636"/>
                  </a:lnTo>
                  <a:lnTo>
                    <a:pt x="1297920" y="3405416"/>
                  </a:lnTo>
                  <a:lnTo>
                    <a:pt x="1305510" y="3410555"/>
                  </a:lnTo>
                  <a:lnTo>
                    <a:pt x="1310942" y="3420183"/>
                  </a:lnTo>
                  <a:lnTo>
                    <a:pt x="1312266" y="3423869"/>
                  </a:lnTo>
                  <a:lnTo>
                    <a:pt x="1305279" y="3433207"/>
                  </a:lnTo>
                  <a:lnTo>
                    <a:pt x="1300009" y="3436063"/>
                  </a:lnTo>
                  <a:lnTo>
                    <a:pt x="1289467" y="3439678"/>
                  </a:lnTo>
                  <a:close/>
                </a:path>
                <a:path w="4149725" h="7351395">
                  <a:moveTo>
                    <a:pt x="1219447" y="3025466"/>
                  </a:moveTo>
                  <a:lnTo>
                    <a:pt x="1211933" y="3024696"/>
                  </a:lnTo>
                  <a:lnTo>
                    <a:pt x="1206164" y="3019906"/>
                  </a:lnTo>
                  <a:lnTo>
                    <a:pt x="1201611" y="3012286"/>
                  </a:lnTo>
                  <a:lnTo>
                    <a:pt x="1197599" y="3003415"/>
                  </a:lnTo>
                  <a:lnTo>
                    <a:pt x="1193456" y="2994876"/>
                  </a:lnTo>
                  <a:lnTo>
                    <a:pt x="1200708" y="2988413"/>
                  </a:lnTo>
                  <a:lnTo>
                    <a:pt x="1208029" y="2981428"/>
                  </a:lnTo>
                  <a:lnTo>
                    <a:pt x="1215140" y="2976028"/>
                  </a:lnTo>
                  <a:lnTo>
                    <a:pt x="1221763" y="2974323"/>
                  </a:lnTo>
                  <a:lnTo>
                    <a:pt x="1235441" y="2978750"/>
                  </a:lnTo>
                  <a:lnTo>
                    <a:pt x="1244521" y="2987335"/>
                  </a:lnTo>
                  <a:lnTo>
                    <a:pt x="1247536" y="2999255"/>
                  </a:lnTo>
                  <a:lnTo>
                    <a:pt x="1243021" y="3013689"/>
                  </a:lnTo>
                  <a:lnTo>
                    <a:pt x="1237388" y="3019124"/>
                  </a:lnTo>
                  <a:lnTo>
                    <a:pt x="1228732" y="3023329"/>
                  </a:lnTo>
                  <a:lnTo>
                    <a:pt x="1219447" y="3025466"/>
                  </a:lnTo>
                  <a:close/>
                </a:path>
                <a:path w="4149725" h="7351395">
                  <a:moveTo>
                    <a:pt x="1260199" y="3233142"/>
                  </a:moveTo>
                  <a:lnTo>
                    <a:pt x="1252039" y="3234103"/>
                  </a:lnTo>
                  <a:lnTo>
                    <a:pt x="1247127" y="3231313"/>
                  </a:lnTo>
                  <a:lnTo>
                    <a:pt x="1242476" y="3224980"/>
                  </a:lnTo>
                  <a:lnTo>
                    <a:pt x="1237940" y="3217106"/>
                  </a:lnTo>
                  <a:lnTo>
                    <a:pt x="1233376" y="3209696"/>
                  </a:lnTo>
                  <a:lnTo>
                    <a:pt x="1239269" y="3202680"/>
                  </a:lnTo>
                  <a:lnTo>
                    <a:pt x="1245100" y="3195224"/>
                  </a:lnTo>
                  <a:lnTo>
                    <a:pt x="1251069" y="3189144"/>
                  </a:lnTo>
                  <a:lnTo>
                    <a:pt x="1257376" y="3186257"/>
                  </a:lnTo>
                  <a:lnTo>
                    <a:pt x="1271228" y="3187718"/>
                  </a:lnTo>
                  <a:lnTo>
                    <a:pt x="1280176" y="3194515"/>
                  </a:lnTo>
                  <a:lnTo>
                    <a:pt x="1283657" y="3205291"/>
                  </a:lnTo>
                  <a:lnTo>
                    <a:pt x="1281110" y="3218691"/>
                  </a:lnTo>
                  <a:lnTo>
                    <a:pt x="1276535" y="3224680"/>
                  </a:lnTo>
                  <a:lnTo>
                    <a:pt x="1268965" y="3229749"/>
                  </a:lnTo>
                  <a:lnTo>
                    <a:pt x="1260199" y="3233142"/>
                  </a:lnTo>
                  <a:close/>
                </a:path>
                <a:path w="4149725" h="7351395">
                  <a:moveTo>
                    <a:pt x="1365414" y="4593676"/>
                  </a:moveTo>
                  <a:lnTo>
                    <a:pt x="1360788" y="4589804"/>
                  </a:lnTo>
                  <a:lnTo>
                    <a:pt x="1356167" y="4585973"/>
                  </a:lnTo>
                  <a:lnTo>
                    <a:pt x="1351541" y="4582102"/>
                  </a:lnTo>
                  <a:lnTo>
                    <a:pt x="1355421" y="4577517"/>
                  </a:lnTo>
                  <a:lnTo>
                    <a:pt x="1359076" y="4569654"/>
                  </a:lnTo>
                  <a:lnTo>
                    <a:pt x="1367576" y="4568900"/>
                  </a:lnTo>
                  <a:lnTo>
                    <a:pt x="1372474" y="4576084"/>
                  </a:lnTo>
                  <a:lnTo>
                    <a:pt x="1377100" y="4579956"/>
                  </a:lnTo>
                  <a:lnTo>
                    <a:pt x="1365414" y="4593676"/>
                  </a:lnTo>
                  <a:close/>
                </a:path>
                <a:path w="4149725" h="7351395">
                  <a:moveTo>
                    <a:pt x="1596780" y="6071743"/>
                  </a:moveTo>
                  <a:lnTo>
                    <a:pt x="1587922" y="6057839"/>
                  </a:lnTo>
                  <a:lnTo>
                    <a:pt x="1583832" y="6050757"/>
                  </a:lnTo>
                  <a:lnTo>
                    <a:pt x="1580443" y="6043409"/>
                  </a:lnTo>
                  <a:lnTo>
                    <a:pt x="1579530" y="6041026"/>
                  </a:lnTo>
                  <a:lnTo>
                    <a:pt x="1588067" y="6034965"/>
                  </a:lnTo>
                  <a:lnTo>
                    <a:pt x="1592194" y="6030632"/>
                  </a:lnTo>
                  <a:lnTo>
                    <a:pt x="1596542" y="6037651"/>
                  </a:lnTo>
                  <a:lnTo>
                    <a:pt x="1600920" y="6044654"/>
                  </a:lnTo>
                  <a:lnTo>
                    <a:pt x="1604974" y="6051778"/>
                  </a:lnTo>
                  <a:lnTo>
                    <a:pt x="1608354" y="6059159"/>
                  </a:lnTo>
                  <a:lnTo>
                    <a:pt x="1609260" y="6061502"/>
                  </a:lnTo>
                  <a:lnTo>
                    <a:pt x="1600912" y="6067450"/>
                  </a:lnTo>
                  <a:lnTo>
                    <a:pt x="1596780" y="6071743"/>
                  </a:lnTo>
                  <a:close/>
                </a:path>
                <a:path w="4149725" h="7351395">
                  <a:moveTo>
                    <a:pt x="1469968" y="5232859"/>
                  </a:moveTo>
                  <a:lnTo>
                    <a:pt x="1466076" y="5232352"/>
                  </a:lnTo>
                  <a:lnTo>
                    <a:pt x="1455610" y="5229085"/>
                  </a:lnTo>
                  <a:lnTo>
                    <a:pt x="1448991" y="5222784"/>
                  </a:lnTo>
                  <a:lnTo>
                    <a:pt x="1446172" y="5213820"/>
                  </a:lnTo>
                  <a:lnTo>
                    <a:pt x="1447108" y="5202567"/>
                  </a:lnTo>
                  <a:lnTo>
                    <a:pt x="1451622" y="5197799"/>
                  </a:lnTo>
                  <a:lnTo>
                    <a:pt x="1456880" y="5188526"/>
                  </a:lnTo>
                  <a:lnTo>
                    <a:pt x="1460575" y="5189106"/>
                  </a:lnTo>
                  <a:lnTo>
                    <a:pt x="1470877" y="5192609"/>
                  </a:lnTo>
                  <a:lnTo>
                    <a:pt x="1477594" y="5199005"/>
                  </a:lnTo>
                  <a:lnTo>
                    <a:pt x="1480481" y="5207835"/>
                  </a:lnTo>
                  <a:lnTo>
                    <a:pt x="1479296" y="5218639"/>
                  </a:lnTo>
                  <a:lnTo>
                    <a:pt x="1477695" y="5224275"/>
                  </a:lnTo>
                  <a:lnTo>
                    <a:pt x="1469968" y="5232859"/>
                  </a:lnTo>
                  <a:close/>
                </a:path>
                <a:path w="4149725" h="7351395">
                  <a:moveTo>
                    <a:pt x="1400860" y="4817481"/>
                  </a:moveTo>
                  <a:lnTo>
                    <a:pt x="1391177" y="4802972"/>
                  </a:lnTo>
                  <a:lnTo>
                    <a:pt x="1386667" y="4795572"/>
                  </a:lnTo>
                  <a:lnTo>
                    <a:pt x="1382833" y="4787880"/>
                  </a:lnTo>
                  <a:lnTo>
                    <a:pt x="1381905" y="4785665"/>
                  </a:lnTo>
                  <a:lnTo>
                    <a:pt x="1391537" y="4774959"/>
                  </a:lnTo>
                  <a:lnTo>
                    <a:pt x="1395618" y="4775354"/>
                  </a:lnTo>
                  <a:lnTo>
                    <a:pt x="1406130" y="4778260"/>
                  </a:lnTo>
                  <a:lnTo>
                    <a:pt x="1412835" y="4784275"/>
                  </a:lnTo>
                  <a:lnTo>
                    <a:pt x="1415497" y="4792952"/>
                  </a:lnTo>
                  <a:lnTo>
                    <a:pt x="1413885" y="4803841"/>
                  </a:lnTo>
                  <a:lnTo>
                    <a:pt x="1412157" y="4809206"/>
                  </a:lnTo>
                  <a:lnTo>
                    <a:pt x="1405372" y="4812963"/>
                  </a:lnTo>
                  <a:lnTo>
                    <a:pt x="1400860" y="4817481"/>
                  </a:lnTo>
                  <a:close/>
                </a:path>
                <a:path w="4149725" h="7351395">
                  <a:moveTo>
                    <a:pt x="1064536" y="1980221"/>
                  </a:moveTo>
                  <a:lnTo>
                    <a:pt x="1050436" y="1979532"/>
                  </a:lnTo>
                  <a:lnTo>
                    <a:pt x="1040940" y="1975771"/>
                  </a:lnTo>
                  <a:lnTo>
                    <a:pt x="1035262" y="1969508"/>
                  </a:lnTo>
                  <a:lnTo>
                    <a:pt x="1033994" y="1961342"/>
                  </a:lnTo>
                  <a:lnTo>
                    <a:pt x="1037726" y="1951871"/>
                  </a:lnTo>
                  <a:lnTo>
                    <a:pt x="1043288" y="1945684"/>
                  </a:lnTo>
                  <a:lnTo>
                    <a:pt x="1050414" y="1940510"/>
                  </a:lnTo>
                  <a:lnTo>
                    <a:pt x="1058215" y="1935773"/>
                  </a:lnTo>
                  <a:lnTo>
                    <a:pt x="1065801" y="1930900"/>
                  </a:lnTo>
                  <a:lnTo>
                    <a:pt x="1072211" y="1936855"/>
                  </a:lnTo>
                  <a:lnTo>
                    <a:pt x="1079100" y="1942843"/>
                  </a:lnTo>
                  <a:lnTo>
                    <a:pt x="1084534" y="1948765"/>
                  </a:lnTo>
                  <a:lnTo>
                    <a:pt x="1086577" y="1954520"/>
                  </a:lnTo>
                  <a:lnTo>
                    <a:pt x="1083365" y="1967522"/>
                  </a:lnTo>
                  <a:lnTo>
                    <a:pt x="1075765" y="1976153"/>
                  </a:lnTo>
                  <a:lnTo>
                    <a:pt x="1064536" y="1980221"/>
                  </a:lnTo>
                  <a:close/>
                </a:path>
                <a:path w="4149725" h="7351395">
                  <a:moveTo>
                    <a:pt x="1433549" y="5025567"/>
                  </a:moveTo>
                  <a:lnTo>
                    <a:pt x="1428775" y="5018681"/>
                  </a:lnTo>
                  <a:lnTo>
                    <a:pt x="1423964" y="5011809"/>
                  </a:lnTo>
                  <a:lnTo>
                    <a:pt x="1419487" y="5004791"/>
                  </a:lnTo>
                  <a:lnTo>
                    <a:pt x="1415716" y="4997468"/>
                  </a:lnTo>
                  <a:lnTo>
                    <a:pt x="1414617" y="4994948"/>
                  </a:lnTo>
                  <a:lnTo>
                    <a:pt x="1422782" y="4988365"/>
                  </a:lnTo>
                  <a:lnTo>
                    <a:pt x="1426724" y="4983647"/>
                  </a:lnTo>
                  <a:lnTo>
                    <a:pt x="1431496" y="4990526"/>
                  </a:lnTo>
                  <a:lnTo>
                    <a:pt x="1436296" y="4997386"/>
                  </a:lnTo>
                  <a:lnTo>
                    <a:pt x="1440746" y="5004394"/>
                  </a:lnTo>
                  <a:lnTo>
                    <a:pt x="1444469" y="5011718"/>
                  </a:lnTo>
                  <a:lnTo>
                    <a:pt x="1445582" y="5014318"/>
                  </a:lnTo>
                  <a:lnTo>
                    <a:pt x="1437450" y="5020854"/>
                  </a:lnTo>
                  <a:lnTo>
                    <a:pt x="1433549" y="5025567"/>
                  </a:lnTo>
                  <a:close/>
                </a:path>
                <a:path w="4149725" h="7351395">
                  <a:moveTo>
                    <a:pt x="1658052" y="6483132"/>
                  </a:moveTo>
                  <a:lnTo>
                    <a:pt x="1651022" y="6474502"/>
                  </a:lnTo>
                  <a:lnTo>
                    <a:pt x="1644456" y="6469361"/>
                  </a:lnTo>
                  <a:lnTo>
                    <a:pt x="1641640" y="6459651"/>
                  </a:lnTo>
                  <a:lnTo>
                    <a:pt x="1642678" y="6450832"/>
                  </a:lnTo>
                  <a:lnTo>
                    <a:pt x="1647773" y="6443418"/>
                  </a:lnTo>
                  <a:lnTo>
                    <a:pt x="1657133" y="6437925"/>
                  </a:lnTo>
                  <a:lnTo>
                    <a:pt x="1660658" y="6436627"/>
                  </a:lnTo>
                  <a:lnTo>
                    <a:pt x="1669871" y="6443589"/>
                  </a:lnTo>
                  <a:lnTo>
                    <a:pt x="1672762" y="6448809"/>
                  </a:lnTo>
                  <a:lnTo>
                    <a:pt x="1676533" y="6459214"/>
                  </a:lnTo>
                  <a:lnTo>
                    <a:pt x="1675783" y="6468526"/>
                  </a:lnTo>
                  <a:lnTo>
                    <a:pt x="1670636" y="6476260"/>
                  </a:lnTo>
                  <a:lnTo>
                    <a:pt x="1661220" y="6481931"/>
                  </a:lnTo>
                  <a:lnTo>
                    <a:pt x="1658052" y="6483132"/>
                  </a:lnTo>
                  <a:close/>
                </a:path>
                <a:path w="4149725" h="7351395">
                  <a:moveTo>
                    <a:pt x="790072" y="319017"/>
                  </a:moveTo>
                  <a:lnTo>
                    <a:pt x="784784" y="316091"/>
                  </a:lnTo>
                  <a:lnTo>
                    <a:pt x="779548" y="309014"/>
                  </a:lnTo>
                  <a:lnTo>
                    <a:pt x="774332" y="300140"/>
                  </a:lnTo>
                  <a:lnTo>
                    <a:pt x="769108" y="291823"/>
                  </a:lnTo>
                  <a:lnTo>
                    <a:pt x="775089" y="283699"/>
                  </a:lnTo>
                  <a:lnTo>
                    <a:pt x="780989" y="275059"/>
                  </a:lnTo>
                  <a:lnTo>
                    <a:pt x="787089" y="267988"/>
                  </a:lnTo>
                  <a:lnTo>
                    <a:pt x="793669" y="264569"/>
                  </a:lnTo>
                  <a:lnTo>
                    <a:pt x="809166" y="265649"/>
                  </a:lnTo>
                  <a:lnTo>
                    <a:pt x="819495" y="272709"/>
                  </a:lnTo>
                  <a:lnTo>
                    <a:pt x="823762" y="284501"/>
                  </a:lnTo>
                  <a:lnTo>
                    <a:pt x="821071" y="299781"/>
                  </a:lnTo>
                  <a:lnTo>
                    <a:pt x="816152" y="306841"/>
                  </a:lnTo>
                  <a:lnTo>
                    <a:pt x="808161" y="313031"/>
                  </a:lnTo>
                  <a:lnTo>
                    <a:pt x="798875" y="317405"/>
                  </a:lnTo>
                  <a:lnTo>
                    <a:pt x="790072" y="319017"/>
                  </a:lnTo>
                  <a:close/>
                </a:path>
                <a:path w="4149725" h="7351395">
                  <a:moveTo>
                    <a:pt x="767035" y="111682"/>
                  </a:moveTo>
                  <a:lnTo>
                    <a:pt x="752368" y="107493"/>
                  </a:lnTo>
                  <a:lnTo>
                    <a:pt x="746590" y="101953"/>
                  </a:lnTo>
                  <a:lnTo>
                    <a:pt x="741923" y="93342"/>
                  </a:lnTo>
                  <a:lnTo>
                    <a:pt x="739364" y="84105"/>
                  </a:lnTo>
                  <a:lnTo>
                    <a:pt x="739911" y="76687"/>
                  </a:lnTo>
                  <a:lnTo>
                    <a:pt x="744756" y="70656"/>
                  </a:lnTo>
                  <a:lnTo>
                    <a:pt x="752439" y="65827"/>
                  </a:lnTo>
                  <a:lnTo>
                    <a:pt x="761387" y="61529"/>
                  </a:lnTo>
                  <a:lnTo>
                    <a:pt x="770025" y="57094"/>
                  </a:lnTo>
                  <a:lnTo>
                    <a:pt x="776477" y="64125"/>
                  </a:lnTo>
                  <a:lnTo>
                    <a:pt x="783424" y="71196"/>
                  </a:lnTo>
                  <a:lnTo>
                    <a:pt x="788861" y="78146"/>
                  </a:lnTo>
                  <a:lnTo>
                    <a:pt x="790782" y="84817"/>
                  </a:lnTo>
                  <a:lnTo>
                    <a:pt x="787026" y="98928"/>
                  </a:lnTo>
                  <a:lnTo>
                    <a:pt x="778850" y="108355"/>
                  </a:lnTo>
                  <a:lnTo>
                    <a:pt x="767035" y="111682"/>
                  </a:lnTo>
                  <a:close/>
                </a:path>
                <a:path w="4149725" h="7351395">
                  <a:moveTo>
                    <a:pt x="1529286" y="5641035"/>
                  </a:moveTo>
                  <a:lnTo>
                    <a:pt x="1519067" y="5636775"/>
                  </a:lnTo>
                  <a:lnTo>
                    <a:pt x="1512641" y="5630347"/>
                  </a:lnTo>
                  <a:lnTo>
                    <a:pt x="1510287" y="5621843"/>
                  </a:lnTo>
                  <a:lnTo>
                    <a:pt x="1512282" y="5611356"/>
                  </a:lnTo>
                  <a:lnTo>
                    <a:pt x="1514258" y="5605994"/>
                  </a:lnTo>
                  <a:lnTo>
                    <a:pt x="1521337" y="5602522"/>
                  </a:lnTo>
                  <a:lnTo>
                    <a:pt x="1526083" y="5598175"/>
                  </a:lnTo>
                  <a:lnTo>
                    <a:pt x="1535378" y="5613252"/>
                  </a:lnTo>
                  <a:lnTo>
                    <a:pt x="1539719" y="5620916"/>
                  </a:lnTo>
                  <a:lnTo>
                    <a:pt x="1543447" y="5628832"/>
                  </a:lnTo>
                  <a:lnTo>
                    <a:pt x="1544190" y="5630662"/>
                  </a:lnTo>
                  <a:lnTo>
                    <a:pt x="1534265" y="5636858"/>
                  </a:lnTo>
                  <a:lnTo>
                    <a:pt x="1529286" y="5641035"/>
                  </a:lnTo>
                  <a:close/>
                </a:path>
                <a:path w="4149725" h="7351395">
                  <a:moveTo>
                    <a:pt x="1297831" y="5467603"/>
                  </a:moveTo>
                  <a:lnTo>
                    <a:pt x="1290321" y="5466888"/>
                  </a:lnTo>
                  <a:lnTo>
                    <a:pt x="1284666" y="5462226"/>
                  </a:lnTo>
                  <a:lnTo>
                    <a:pt x="1280212" y="5454677"/>
                  </a:lnTo>
                  <a:lnTo>
                    <a:pt x="1276289" y="5445856"/>
                  </a:lnTo>
                  <a:lnTo>
                    <a:pt x="1272226" y="5437380"/>
                  </a:lnTo>
                  <a:lnTo>
                    <a:pt x="1279382" y="5430981"/>
                  </a:lnTo>
                  <a:lnTo>
                    <a:pt x="1286602" y="5424071"/>
                  </a:lnTo>
                  <a:lnTo>
                    <a:pt x="1293624" y="5418722"/>
                  </a:lnTo>
                  <a:lnTo>
                    <a:pt x="1300187" y="5417006"/>
                  </a:lnTo>
                  <a:lnTo>
                    <a:pt x="1313829" y="5421248"/>
                  </a:lnTo>
                  <a:lnTo>
                    <a:pt x="1322892" y="5429648"/>
                  </a:lnTo>
                  <a:lnTo>
                    <a:pt x="1325871" y="5441411"/>
                  </a:lnTo>
                  <a:lnTo>
                    <a:pt x="1321263" y="5455738"/>
                  </a:lnTo>
                  <a:lnTo>
                    <a:pt x="1315632" y="5461205"/>
                  </a:lnTo>
                  <a:lnTo>
                    <a:pt x="1307045" y="5465434"/>
                  </a:lnTo>
                  <a:lnTo>
                    <a:pt x="1297831" y="5467603"/>
                  </a:lnTo>
                  <a:close/>
                </a:path>
                <a:path w="4149725" h="7351395">
                  <a:moveTo>
                    <a:pt x="1503091" y="6185520"/>
                  </a:moveTo>
                  <a:lnTo>
                    <a:pt x="1495721" y="6186337"/>
                  </a:lnTo>
                  <a:lnTo>
                    <a:pt x="1490047" y="6182516"/>
                  </a:lnTo>
                  <a:lnTo>
                    <a:pt x="1485148" y="6175063"/>
                  </a:lnTo>
                  <a:lnTo>
                    <a:pt x="1480589" y="6166020"/>
                  </a:lnTo>
                  <a:lnTo>
                    <a:pt x="1475937" y="6157426"/>
                  </a:lnTo>
                  <a:lnTo>
                    <a:pt x="1480325" y="6146890"/>
                  </a:lnTo>
                  <a:lnTo>
                    <a:pt x="1486983" y="6140280"/>
                  </a:lnTo>
                  <a:lnTo>
                    <a:pt x="1495487" y="6138312"/>
                  </a:lnTo>
                  <a:lnTo>
                    <a:pt x="1505415" y="6141701"/>
                  </a:lnTo>
                  <a:lnTo>
                    <a:pt x="1512003" y="6147289"/>
                  </a:lnTo>
                  <a:lnTo>
                    <a:pt x="1517548" y="6154624"/>
                  </a:lnTo>
                  <a:lnTo>
                    <a:pt x="1522644" y="6162714"/>
                  </a:lnTo>
                  <a:lnTo>
                    <a:pt x="1527884" y="6170563"/>
                  </a:lnTo>
                  <a:lnTo>
                    <a:pt x="1519572" y="6175769"/>
                  </a:lnTo>
                  <a:lnTo>
                    <a:pt x="1511174" y="6181376"/>
                  </a:lnTo>
                  <a:lnTo>
                    <a:pt x="1503091" y="6185520"/>
                  </a:lnTo>
                  <a:close/>
                </a:path>
                <a:path w="4149725" h="7351395">
                  <a:moveTo>
                    <a:pt x="1605503" y="6819419"/>
                  </a:moveTo>
                  <a:lnTo>
                    <a:pt x="1598043" y="6818955"/>
                  </a:lnTo>
                  <a:lnTo>
                    <a:pt x="1591949" y="6814316"/>
                  </a:lnTo>
                  <a:lnTo>
                    <a:pt x="1586969" y="6806869"/>
                  </a:lnTo>
                  <a:lnTo>
                    <a:pt x="1582478" y="6798181"/>
                  </a:lnTo>
                  <a:lnTo>
                    <a:pt x="1577851" y="6789818"/>
                  </a:lnTo>
                  <a:lnTo>
                    <a:pt x="1584829" y="6783613"/>
                  </a:lnTo>
                  <a:lnTo>
                    <a:pt x="1591834" y="6776943"/>
                  </a:lnTo>
                  <a:lnTo>
                    <a:pt x="1598767" y="6771689"/>
                  </a:lnTo>
                  <a:lnTo>
                    <a:pt x="1605527" y="6769737"/>
                  </a:lnTo>
                  <a:lnTo>
                    <a:pt x="1619492" y="6772995"/>
                  </a:lnTo>
                  <a:lnTo>
                    <a:pt x="1629015" y="6780667"/>
                  </a:lnTo>
                  <a:lnTo>
                    <a:pt x="1632539" y="6792098"/>
                  </a:lnTo>
                  <a:lnTo>
                    <a:pt x="1628511" y="6806636"/>
                  </a:lnTo>
                  <a:lnTo>
                    <a:pt x="1623108" y="6812302"/>
                  </a:lnTo>
                  <a:lnTo>
                    <a:pt x="1614648" y="6816882"/>
                  </a:lnTo>
                  <a:lnTo>
                    <a:pt x="1605503" y="6819419"/>
                  </a:lnTo>
                  <a:close/>
                </a:path>
                <a:path w="4149725" h="7351395">
                  <a:moveTo>
                    <a:pt x="1311072" y="4931549"/>
                  </a:moveTo>
                  <a:lnTo>
                    <a:pt x="1303430" y="4926412"/>
                  </a:lnTo>
                  <a:lnTo>
                    <a:pt x="1295272" y="4921328"/>
                  </a:lnTo>
                  <a:lnTo>
                    <a:pt x="1288671" y="4916117"/>
                  </a:lnTo>
                  <a:lnTo>
                    <a:pt x="1285700" y="4910597"/>
                  </a:lnTo>
                  <a:lnTo>
                    <a:pt x="1287080" y="4895964"/>
                  </a:lnTo>
                  <a:lnTo>
                    <a:pt x="1293507" y="4885060"/>
                  </a:lnTo>
                  <a:lnTo>
                    <a:pt x="1304530" y="4879429"/>
                  </a:lnTo>
                  <a:lnTo>
                    <a:pt x="1319696" y="4880620"/>
                  </a:lnTo>
                  <a:lnTo>
                    <a:pt x="1326294" y="4884969"/>
                  </a:lnTo>
                  <a:lnTo>
                    <a:pt x="1332283" y="4892711"/>
                  </a:lnTo>
                  <a:lnTo>
                    <a:pt x="1336413" y="4901684"/>
                  </a:lnTo>
                  <a:lnTo>
                    <a:pt x="1337438" y="4909727"/>
                  </a:lnTo>
                  <a:lnTo>
                    <a:pt x="1334160" y="4915643"/>
                  </a:lnTo>
                  <a:lnTo>
                    <a:pt x="1327352" y="4921069"/>
                  </a:lnTo>
                  <a:lnTo>
                    <a:pt x="1318996" y="4926279"/>
                  </a:lnTo>
                  <a:lnTo>
                    <a:pt x="1311072" y="4931549"/>
                  </a:lnTo>
                  <a:close/>
                </a:path>
                <a:path w="4149725" h="7351395">
                  <a:moveTo>
                    <a:pt x="1562457" y="6595047"/>
                  </a:moveTo>
                  <a:lnTo>
                    <a:pt x="1555341" y="6586140"/>
                  </a:lnTo>
                  <a:lnTo>
                    <a:pt x="1550315" y="6581834"/>
                  </a:lnTo>
                  <a:lnTo>
                    <a:pt x="1554240" y="6571566"/>
                  </a:lnTo>
                  <a:lnTo>
                    <a:pt x="1560493" y="6564675"/>
                  </a:lnTo>
                  <a:lnTo>
                    <a:pt x="1569008" y="6561452"/>
                  </a:lnTo>
                  <a:lnTo>
                    <a:pt x="1579716" y="6562188"/>
                  </a:lnTo>
                  <a:lnTo>
                    <a:pt x="1585444" y="6563566"/>
                  </a:lnTo>
                  <a:lnTo>
                    <a:pt x="1589963" y="6570188"/>
                  </a:lnTo>
                  <a:lnTo>
                    <a:pt x="1595017" y="6574407"/>
                  </a:lnTo>
                  <a:lnTo>
                    <a:pt x="1580343" y="6584863"/>
                  </a:lnTo>
                  <a:lnTo>
                    <a:pt x="1572847" y="6589749"/>
                  </a:lnTo>
                  <a:lnTo>
                    <a:pt x="1565011" y="6593900"/>
                  </a:lnTo>
                  <a:lnTo>
                    <a:pt x="1562457" y="6595047"/>
                  </a:lnTo>
                  <a:close/>
                </a:path>
                <a:path w="4149725" h="7351395">
                  <a:moveTo>
                    <a:pt x="1639090" y="7027758"/>
                  </a:moveTo>
                  <a:lnTo>
                    <a:pt x="1631658" y="7021954"/>
                  </a:lnTo>
                  <a:lnTo>
                    <a:pt x="1623726" y="7016190"/>
                  </a:lnTo>
                  <a:lnTo>
                    <a:pt x="1617300" y="7010314"/>
                  </a:lnTo>
                  <a:lnTo>
                    <a:pt x="1614383" y="7004174"/>
                  </a:lnTo>
                  <a:lnTo>
                    <a:pt x="1615971" y="6989530"/>
                  </a:lnTo>
                  <a:lnTo>
                    <a:pt x="1622789" y="6979051"/>
                  </a:lnTo>
                  <a:lnTo>
                    <a:pt x="1634068" y="6974038"/>
                  </a:lnTo>
                  <a:lnTo>
                    <a:pt x="1649043" y="6975791"/>
                  </a:lnTo>
                  <a:lnTo>
                    <a:pt x="1655465" y="6980368"/>
                  </a:lnTo>
                  <a:lnTo>
                    <a:pt x="1661158" y="6988340"/>
                  </a:lnTo>
                  <a:lnTo>
                    <a:pt x="1664943" y="6997473"/>
                  </a:lnTo>
                  <a:lnTo>
                    <a:pt x="1665642" y="7005534"/>
                  </a:lnTo>
                  <a:lnTo>
                    <a:pt x="1662155" y="7011663"/>
                  </a:lnTo>
                  <a:lnTo>
                    <a:pt x="1655309" y="7017178"/>
                  </a:lnTo>
                  <a:lnTo>
                    <a:pt x="1646991" y="7022427"/>
                  </a:lnTo>
                  <a:lnTo>
                    <a:pt x="1639090" y="7027758"/>
                  </a:lnTo>
                  <a:close/>
                </a:path>
                <a:path w="4149725" h="7351395">
                  <a:moveTo>
                    <a:pt x="1528799" y="6391089"/>
                  </a:moveTo>
                  <a:lnTo>
                    <a:pt x="1522382" y="6381617"/>
                  </a:lnTo>
                  <a:lnTo>
                    <a:pt x="1517757" y="6376959"/>
                  </a:lnTo>
                  <a:lnTo>
                    <a:pt x="1522326" y="6366867"/>
                  </a:lnTo>
                  <a:lnTo>
                    <a:pt x="1529043" y="6360361"/>
                  </a:lnTo>
                  <a:lnTo>
                    <a:pt x="1537812" y="6357726"/>
                  </a:lnTo>
                  <a:lnTo>
                    <a:pt x="1548539" y="6359248"/>
                  </a:lnTo>
                  <a:lnTo>
                    <a:pt x="1554161" y="6361016"/>
                  </a:lnTo>
                  <a:lnTo>
                    <a:pt x="1558118" y="6368017"/>
                  </a:lnTo>
                  <a:lnTo>
                    <a:pt x="1562819" y="6372622"/>
                  </a:lnTo>
                  <a:lnTo>
                    <a:pt x="1547322" y="6382094"/>
                  </a:lnTo>
                  <a:lnTo>
                    <a:pt x="1539434" y="6386495"/>
                  </a:lnTo>
                  <a:lnTo>
                    <a:pt x="1531264" y="6390164"/>
                  </a:lnTo>
                  <a:lnTo>
                    <a:pt x="1528799" y="6391089"/>
                  </a:lnTo>
                  <a:close/>
                </a:path>
                <a:path w="4149725" h="7351395">
                  <a:moveTo>
                    <a:pt x="1403407" y="5569866"/>
                  </a:moveTo>
                  <a:lnTo>
                    <a:pt x="1394680" y="5570530"/>
                  </a:lnTo>
                  <a:lnTo>
                    <a:pt x="1386624" y="5565668"/>
                  </a:lnTo>
                  <a:lnTo>
                    <a:pt x="1379893" y="5555838"/>
                  </a:lnTo>
                  <a:lnTo>
                    <a:pt x="1381514" y="5546217"/>
                  </a:lnTo>
                  <a:lnTo>
                    <a:pt x="1382919" y="5536306"/>
                  </a:lnTo>
                  <a:lnTo>
                    <a:pt x="1385220" y="5527553"/>
                  </a:lnTo>
                  <a:lnTo>
                    <a:pt x="1389530" y="5521400"/>
                  </a:lnTo>
                  <a:lnTo>
                    <a:pt x="1395764" y="5520045"/>
                  </a:lnTo>
                  <a:lnTo>
                    <a:pt x="1404404" y="5521826"/>
                  </a:lnTo>
                  <a:lnTo>
                    <a:pt x="1414090" y="5524973"/>
                  </a:lnTo>
                  <a:lnTo>
                    <a:pt x="1423460" y="5527715"/>
                  </a:lnTo>
                  <a:lnTo>
                    <a:pt x="1421244" y="5537103"/>
                  </a:lnTo>
                  <a:lnTo>
                    <a:pt x="1419263" y="5546679"/>
                  </a:lnTo>
                  <a:lnTo>
                    <a:pt x="1416553" y="5555625"/>
                  </a:lnTo>
                  <a:lnTo>
                    <a:pt x="1412152" y="5563119"/>
                  </a:lnTo>
                  <a:lnTo>
                    <a:pt x="1403407" y="5569866"/>
                  </a:lnTo>
                  <a:close/>
                </a:path>
                <a:path w="4149725" h="7351395">
                  <a:moveTo>
                    <a:pt x="1344956" y="5138931"/>
                  </a:moveTo>
                  <a:lnTo>
                    <a:pt x="1335706" y="5138273"/>
                  </a:lnTo>
                  <a:lnTo>
                    <a:pt x="1327984" y="5133190"/>
                  </a:lnTo>
                  <a:lnTo>
                    <a:pt x="1322257" y="5123790"/>
                  </a:lnTo>
                  <a:lnTo>
                    <a:pt x="1321088" y="5120827"/>
                  </a:lnTo>
                  <a:lnTo>
                    <a:pt x="1329937" y="5113847"/>
                  </a:lnTo>
                  <a:lnTo>
                    <a:pt x="1336058" y="5106384"/>
                  </a:lnTo>
                  <a:lnTo>
                    <a:pt x="1344897" y="5104071"/>
                  </a:lnTo>
                  <a:lnTo>
                    <a:pt x="1353287" y="5105312"/>
                  </a:lnTo>
                  <a:lnTo>
                    <a:pt x="1360591" y="5110380"/>
                  </a:lnTo>
                  <a:lnTo>
                    <a:pt x="1366174" y="5119551"/>
                  </a:lnTo>
                  <a:lnTo>
                    <a:pt x="1367488" y="5122907"/>
                  </a:lnTo>
                  <a:lnTo>
                    <a:pt x="1360475" y="5132083"/>
                  </a:lnTo>
                  <a:lnTo>
                    <a:pt x="1355265" y="5135054"/>
                  </a:lnTo>
                  <a:lnTo>
                    <a:pt x="1344956" y="5138931"/>
                  </a:lnTo>
                  <a:close/>
                </a:path>
                <a:path w="4149725" h="7351395">
                  <a:moveTo>
                    <a:pt x="1364606" y="5361755"/>
                  </a:moveTo>
                  <a:lnTo>
                    <a:pt x="1359165" y="5353591"/>
                  </a:lnTo>
                  <a:lnTo>
                    <a:pt x="1353295" y="5345316"/>
                  </a:lnTo>
                  <a:lnTo>
                    <a:pt x="1348958" y="5337407"/>
                  </a:lnTo>
                  <a:lnTo>
                    <a:pt x="1348117" y="5330338"/>
                  </a:lnTo>
                  <a:lnTo>
                    <a:pt x="1352106" y="5324702"/>
                  </a:lnTo>
                  <a:lnTo>
                    <a:pt x="1359708" y="5319936"/>
                  </a:lnTo>
                  <a:lnTo>
                    <a:pt x="1368901" y="5315557"/>
                  </a:lnTo>
                  <a:lnTo>
                    <a:pt x="1377663" y="5311083"/>
                  </a:lnTo>
                  <a:lnTo>
                    <a:pt x="1388373" y="5315100"/>
                  </a:lnTo>
                  <a:lnTo>
                    <a:pt x="1395174" y="5321485"/>
                  </a:lnTo>
                  <a:lnTo>
                    <a:pt x="1397319" y="5329781"/>
                  </a:lnTo>
                  <a:lnTo>
                    <a:pt x="1394059" y="5339531"/>
                  </a:lnTo>
                  <a:lnTo>
                    <a:pt x="1388395" y="5346112"/>
                  </a:lnTo>
                  <a:lnTo>
                    <a:pt x="1380911" y="5351591"/>
                  </a:lnTo>
                  <a:lnTo>
                    <a:pt x="1372638" y="5356597"/>
                  </a:lnTo>
                  <a:lnTo>
                    <a:pt x="1364606" y="5361755"/>
                  </a:lnTo>
                  <a:close/>
                </a:path>
                <a:path w="4149725" h="7351395">
                  <a:moveTo>
                    <a:pt x="1166081" y="4111215"/>
                  </a:moveTo>
                  <a:lnTo>
                    <a:pt x="1161109" y="4103065"/>
                  </a:lnTo>
                  <a:lnTo>
                    <a:pt x="1155830" y="4094936"/>
                  </a:lnTo>
                  <a:lnTo>
                    <a:pt x="1151623" y="4086802"/>
                  </a:lnTo>
                  <a:lnTo>
                    <a:pt x="1149865" y="4078638"/>
                  </a:lnTo>
                  <a:lnTo>
                    <a:pt x="1152115" y="4068421"/>
                  </a:lnTo>
                  <a:lnTo>
                    <a:pt x="1158400" y="4061570"/>
                  </a:lnTo>
                  <a:lnTo>
                    <a:pt x="1167684" y="4058334"/>
                  </a:lnTo>
                  <a:lnTo>
                    <a:pt x="1178930" y="4058960"/>
                  </a:lnTo>
                  <a:lnTo>
                    <a:pt x="1189496" y="4063219"/>
                  </a:lnTo>
                  <a:lnTo>
                    <a:pt x="1196093" y="4070111"/>
                  </a:lnTo>
                  <a:lnTo>
                    <a:pt x="1198060" y="4078988"/>
                  </a:lnTo>
                  <a:lnTo>
                    <a:pt x="1194737" y="4089200"/>
                  </a:lnTo>
                  <a:lnTo>
                    <a:pt x="1189276" y="4095688"/>
                  </a:lnTo>
                  <a:lnTo>
                    <a:pt x="1181997" y="4101123"/>
                  </a:lnTo>
                  <a:lnTo>
                    <a:pt x="1173925" y="4106099"/>
                  </a:lnTo>
                  <a:lnTo>
                    <a:pt x="1166081" y="4111215"/>
                  </a:lnTo>
                  <a:close/>
                </a:path>
                <a:path w="4149725" h="7351395">
                  <a:moveTo>
                    <a:pt x="1438468" y="5777589"/>
                  </a:moveTo>
                  <a:lnTo>
                    <a:pt x="1431588" y="5771860"/>
                  </a:lnTo>
                  <a:lnTo>
                    <a:pt x="1424257" y="5766171"/>
                  </a:lnTo>
                  <a:lnTo>
                    <a:pt x="1418324" y="5760388"/>
                  </a:lnTo>
                  <a:lnTo>
                    <a:pt x="1415642" y="5754373"/>
                  </a:lnTo>
                  <a:lnTo>
                    <a:pt x="1416994" y="5740322"/>
                  </a:lnTo>
                  <a:lnTo>
                    <a:pt x="1423058" y="5729783"/>
                  </a:lnTo>
                  <a:lnTo>
                    <a:pt x="1433600" y="5724560"/>
                  </a:lnTo>
                  <a:lnTo>
                    <a:pt x="1448386" y="5726457"/>
                  </a:lnTo>
                  <a:lnTo>
                    <a:pt x="1454541" y="5731003"/>
                  </a:lnTo>
                  <a:lnTo>
                    <a:pt x="1459950" y="5738797"/>
                  </a:lnTo>
                  <a:lnTo>
                    <a:pt x="1463502" y="5747673"/>
                  </a:lnTo>
                  <a:lnTo>
                    <a:pt x="1464084" y="5755471"/>
                  </a:lnTo>
                  <a:lnTo>
                    <a:pt x="1460643" y="5761582"/>
                  </a:lnTo>
                  <a:lnTo>
                    <a:pt x="1454049" y="5767073"/>
                  </a:lnTo>
                  <a:lnTo>
                    <a:pt x="1446068" y="5772293"/>
                  </a:lnTo>
                  <a:lnTo>
                    <a:pt x="1438468" y="5777589"/>
                  </a:lnTo>
                  <a:close/>
                </a:path>
                <a:path w="4149725" h="7351395">
                  <a:moveTo>
                    <a:pt x="1180311" y="4624706"/>
                  </a:moveTo>
                  <a:lnTo>
                    <a:pt x="1177555" y="4624310"/>
                  </a:lnTo>
                  <a:lnTo>
                    <a:pt x="1169557" y="4622633"/>
                  </a:lnTo>
                  <a:lnTo>
                    <a:pt x="1161666" y="4620186"/>
                  </a:lnTo>
                  <a:lnTo>
                    <a:pt x="1145952" y="4614607"/>
                  </a:lnTo>
                  <a:lnTo>
                    <a:pt x="1149794" y="4609780"/>
                  </a:lnTo>
                  <a:lnTo>
                    <a:pt x="1157635" y="4599810"/>
                  </a:lnTo>
                  <a:lnTo>
                    <a:pt x="1187974" y="4610167"/>
                  </a:lnTo>
                  <a:lnTo>
                    <a:pt x="1184487" y="4615146"/>
                  </a:lnTo>
                  <a:lnTo>
                    <a:pt x="1180311" y="4624706"/>
                  </a:lnTo>
                  <a:close/>
                </a:path>
                <a:path w="4149725" h="7351395">
                  <a:moveTo>
                    <a:pt x="1550210" y="5357153"/>
                  </a:moveTo>
                  <a:lnTo>
                    <a:pt x="1551594" y="5312630"/>
                  </a:lnTo>
                  <a:lnTo>
                    <a:pt x="1586862" y="5285218"/>
                  </a:lnTo>
                  <a:lnTo>
                    <a:pt x="1591572" y="5284604"/>
                  </a:lnTo>
                  <a:lnTo>
                    <a:pt x="1600922" y="5291379"/>
                  </a:lnTo>
                  <a:lnTo>
                    <a:pt x="1602140" y="5296240"/>
                  </a:lnTo>
                  <a:lnTo>
                    <a:pt x="1602616" y="5323001"/>
                  </a:lnTo>
                  <a:lnTo>
                    <a:pt x="1590537" y="5339012"/>
                  </a:lnTo>
                  <a:lnTo>
                    <a:pt x="1571277" y="5348865"/>
                  </a:lnTo>
                  <a:lnTo>
                    <a:pt x="1550210" y="5357153"/>
                  </a:lnTo>
                  <a:close/>
                </a:path>
                <a:path w="4149725" h="7351395">
                  <a:moveTo>
                    <a:pt x="1547333" y="5361000"/>
                  </a:moveTo>
                  <a:lnTo>
                    <a:pt x="1547459" y="5359158"/>
                  </a:lnTo>
                  <a:lnTo>
                    <a:pt x="1547568" y="5358271"/>
                  </a:lnTo>
                  <a:lnTo>
                    <a:pt x="1548413" y="5357848"/>
                  </a:lnTo>
                  <a:lnTo>
                    <a:pt x="1549359" y="5357534"/>
                  </a:lnTo>
                  <a:lnTo>
                    <a:pt x="1550210" y="5357153"/>
                  </a:lnTo>
                  <a:lnTo>
                    <a:pt x="1550160" y="5358154"/>
                  </a:lnTo>
                  <a:lnTo>
                    <a:pt x="1550197" y="5359184"/>
                  </a:lnTo>
                  <a:lnTo>
                    <a:pt x="1550101" y="5360152"/>
                  </a:lnTo>
                  <a:lnTo>
                    <a:pt x="1549190" y="5360419"/>
                  </a:lnTo>
                  <a:lnTo>
                    <a:pt x="1548244" y="5360733"/>
                  </a:lnTo>
                  <a:lnTo>
                    <a:pt x="1547333" y="5361000"/>
                  </a:lnTo>
                  <a:close/>
                </a:path>
                <a:path w="4149725" h="7351395">
                  <a:moveTo>
                    <a:pt x="1276754" y="4726287"/>
                  </a:moveTo>
                  <a:lnTo>
                    <a:pt x="1270548" y="4724013"/>
                  </a:lnTo>
                  <a:lnTo>
                    <a:pt x="1264291" y="4718287"/>
                  </a:lnTo>
                  <a:lnTo>
                    <a:pt x="1258014" y="4711050"/>
                  </a:lnTo>
                  <a:lnTo>
                    <a:pt x="1251749" y="4704242"/>
                  </a:lnTo>
                  <a:lnTo>
                    <a:pt x="1256170" y="4695858"/>
                  </a:lnTo>
                  <a:lnTo>
                    <a:pt x="1260466" y="4686981"/>
                  </a:lnTo>
                  <a:lnTo>
                    <a:pt x="1265109" y="4679618"/>
                  </a:lnTo>
                  <a:lnTo>
                    <a:pt x="1270569" y="4675776"/>
                  </a:lnTo>
                  <a:lnTo>
                    <a:pt x="1285940" y="4675129"/>
                  </a:lnTo>
                  <a:lnTo>
                    <a:pt x="1297714" y="4680572"/>
                  </a:lnTo>
                  <a:lnTo>
                    <a:pt x="1304643" y="4691380"/>
                  </a:lnTo>
                  <a:lnTo>
                    <a:pt x="1305480" y="4706829"/>
                  </a:lnTo>
                  <a:lnTo>
                    <a:pt x="1301903" y="4713337"/>
                  </a:lnTo>
                  <a:lnTo>
                    <a:pt x="1294469" y="4719604"/>
                  </a:lnTo>
                  <a:lnTo>
                    <a:pt x="1285359" y="4724348"/>
                  </a:lnTo>
                  <a:lnTo>
                    <a:pt x="1276754" y="4726287"/>
                  </a:lnTo>
                  <a:close/>
                </a:path>
                <a:path w="4149725" h="7351395">
                  <a:moveTo>
                    <a:pt x="1269226" y="5264890"/>
                  </a:moveTo>
                  <a:lnTo>
                    <a:pt x="1261110" y="5265919"/>
                  </a:lnTo>
                  <a:lnTo>
                    <a:pt x="1255418" y="5262904"/>
                  </a:lnTo>
                  <a:lnTo>
                    <a:pt x="1250094" y="5256449"/>
                  </a:lnTo>
                  <a:lnTo>
                    <a:pt x="1244938" y="5248485"/>
                  </a:lnTo>
                  <a:lnTo>
                    <a:pt x="1239747" y="5240941"/>
                  </a:lnTo>
                  <a:lnTo>
                    <a:pt x="1244947" y="5233501"/>
                  </a:lnTo>
                  <a:lnTo>
                    <a:pt x="1250109" y="5225581"/>
                  </a:lnTo>
                  <a:lnTo>
                    <a:pt x="1255428" y="5219150"/>
                  </a:lnTo>
                  <a:lnTo>
                    <a:pt x="1261095" y="5216179"/>
                  </a:lnTo>
                  <a:lnTo>
                    <a:pt x="1275377" y="5217383"/>
                  </a:lnTo>
                  <a:lnTo>
                    <a:pt x="1285866" y="5223698"/>
                  </a:lnTo>
                  <a:lnTo>
                    <a:pt x="1291206" y="5234479"/>
                  </a:lnTo>
                  <a:lnTo>
                    <a:pt x="1290040" y="5249079"/>
                  </a:lnTo>
                  <a:lnTo>
                    <a:pt x="1285780" y="5255374"/>
                  </a:lnTo>
                  <a:lnTo>
                    <a:pt x="1278146" y="5261010"/>
                  </a:lnTo>
                  <a:lnTo>
                    <a:pt x="1269226" y="5264890"/>
                  </a:lnTo>
                  <a:close/>
                </a:path>
                <a:path w="4149725" h="7351395">
                  <a:moveTo>
                    <a:pt x="699558" y="1728264"/>
                  </a:moveTo>
                  <a:lnTo>
                    <a:pt x="694001" y="1720014"/>
                  </a:lnTo>
                  <a:lnTo>
                    <a:pt x="687987" y="1711623"/>
                  </a:lnTo>
                  <a:lnTo>
                    <a:pt x="683585" y="1703694"/>
                  </a:lnTo>
                  <a:lnTo>
                    <a:pt x="682873" y="1696920"/>
                  </a:lnTo>
                  <a:lnTo>
                    <a:pt x="687205" y="1691064"/>
                  </a:lnTo>
                  <a:lnTo>
                    <a:pt x="694957" y="1686228"/>
                  </a:lnTo>
                  <a:lnTo>
                    <a:pt x="704216" y="1681847"/>
                  </a:lnTo>
                  <a:lnTo>
                    <a:pt x="713074" y="1677354"/>
                  </a:lnTo>
                  <a:lnTo>
                    <a:pt x="724048" y="1681260"/>
                  </a:lnTo>
                  <a:lnTo>
                    <a:pt x="730945" y="1687607"/>
                  </a:lnTo>
                  <a:lnTo>
                    <a:pt x="733027" y="1695936"/>
                  </a:lnTo>
                  <a:lnTo>
                    <a:pt x="729551" y="1705790"/>
                  </a:lnTo>
                  <a:lnTo>
                    <a:pt x="723733" y="1712449"/>
                  </a:lnTo>
                  <a:lnTo>
                    <a:pt x="716120" y="1717993"/>
                  </a:lnTo>
                  <a:lnTo>
                    <a:pt x="707724" y="1723053"/>
                  </a:lnTo>
                  <a:lnTo>
                    <a:pt x="699558" y="1728264"/>
                  </a:lnTo>
                  <a:close/>
                </a:path>
                <a:path w="4149725" h="7351395">
                  <a:moveTo>
                    <a:pt x="1322344" y="5677853"/>
                  </a:moveTo>
                  <a:lnTo>
                    <a:pt x="1315728" y="5669489"/>
                  </a:lnTo>
                  <a:lnTo>
                    <a:pt x="1311029" y="5665422"/>
                  </a:lnTo>
                  <a:lnTo>
                    <a:pt x="1324618" y="5655876"/>
                  </a:lnTo>
                  <a:lnTo>
                    <a:pt x="1331564" y="5651437"/>
                  </a:lnTo>
                  <a:lnTo>
                    <a:pt x="1338830" y="5647724"/>
                  </a:lnTo>
                  <a:lnTo>
                    <a:pt x="1341357" y="5646665"/>
                  </a:lnTo>
                  <a:lnTo>
                    <a:pt x="1347901" y="5654832"/>
                  </a:lnTo>
                  <a:lnTo>
                    <a:pt x="1352615" y="5658732"/>
                  </a:lnTo>
                  <a:lnTo>
                    <a:pt x="1338988" y="5668434"/>
                  </a:lnTo>
                  <a:lnTo>
                    <a:pt x="1332023" y="5672953"/>
                  </a:lnTo>
                  <a:lnTo>
                    <a:pt x="1324743" y="5676773"/>
                  </a:lnTo>
                  <a:lnTo>
                    <a:pt x="1322344" y="5677853"/>
                  </a:lnTo>
                  <a:close/>
                </a:path>
                <a:path w="4149725" h="7351395">
                  <a:moveTo>
                    <a:pt x="684432" y="1504905"/>
                  </a:moveTo>
                  <a:lnTo>
                    <a:pt x="672909" y="1504279"/>
                  </a:lnTo>
                  <a:lnTo>
                    <a:pt x="667182" y="1502900"/>
                  </a:lnTo>
                  <a:lnTo>
                    <a:pt x="662657" y="1496238"/>
                  </a:lnTo>
                  <a:lnTo>
                    <a:pt x="657596" y="1491979"/>
                  </a:lnTo>
                  <a:lnTo>
                    <a:pt x="661056" y="1486300"/>
                  </a:lnTo>
                  <a:lnTo>
                    <a:pt x="663196" y="1478551"/>
                  </a:lnTo>
                  <a:lnTo>
                    <a:pt x="668213" y="1475403"/>
                  </a:lnTo>
                  <a:lnTo>
                    <a:pt x="678857" y="1471120"/>
                  </a:lnTo>
                  <a:lnTo>
                    <a:pt x="689042" y="1471265"/>
                  </a:lnTo>
                  <a:lnTo>
                    <a:pt x="697118" y="1475842"/>
                  </a:lnTo>
                  <a:lnTo>
                    <a:pt x="701434" y="1484852"/>
                  </a:lnTo>
                  <a:lnTo>
                    <a:pt x="700263" y="1494646"/>
                  </a:lnTo>
                  <a:lnTo>
                    <a:pt x="694072" y="1501513"/>
                  </a:lnTo>
                  <a:lnTo>
                    <a:pt x="684432" y="1504905"/>
                  </a:lnTo>
                  <a:close/>
                </a:path>
                <a:path w="4149725" h="7351395">
                  <a:moveTo>
                    <a:pt x="1353066" y="5880532"/>
                  </a:moveTo>
                  <a:lnTo>
                    <a:pt x="1346870" y="5871936"/>
                  </a:lnTo>
                  <a:lnTo>
                    <a:pt x="1342395" y="5867710"/>
                  </a:lnTo>
                  <a:lnTo>
                    <a:pt x="1356687" y="5858747"/>
                  </a:lnTo>
                  <a:lnTo>
                    <a:pt x="1363974" y="5854586"/>
                  </a:lnTo>
                  <a:lnTo>
                    <a:pt x="1371531" y="5851127"/>
                  </a:lnTo>
                  <a:lnTo>
                    <a:pt x="1373955" y="5850208"/>
                  </a:lnTo>
                  <a:lnTo>
                    <a:pt x="1380018" y="5858742"/>
                  </a:lnTo>
                  <a:lnTo>
                    <a:pt x="1384446" y="5862934"/>
                  </a:lnTo>
                  <a:lnTo>
                    <a:pt x="1370269" y="5871935"/>
                  </a:lnTo>
                  <a:lnTo>
                    <a:pt x="1363055" y="5876104"/>
                  </a:lnTo>
                  <a:lnTo>
                    <a:pt x="1355565" y="5879559"/>
                  </a:lnTo>
                  <a:lnTo>
                    <a:pt x="1353066" y="5880532"/>
                  </a:lnTo>
                  <a:close/>
                </a:path>
                <a:path w="4149725" h="7351395">
                  <a:moveTo>
                    <a:pt x="1246938" y="4525164"/>
                  </a:moveTo>
                  <a:lnTo>
                    <a:pt x="1239353" y="4519565"/>
                  </a:lnTo>
                  <a:lnTo>
                    <a:pt x="1231250" y="4514004"/>
                  </a:lnTo>
                  <a:lnTo>
                    <a:pt x="1224691" y="4508334"/>
                  </a:lnTo>
                  <a:lnTo>
                    <a:pt x="1221739" y="4502404"/>
                  </a:lnTo>
                  <a:lnTo>
                    <a:pt x="1223272" y="4487497"/>
                  </a:lnTo>
                  <a:lnTo>
                    <a:pt x="1229962" y="4476414"/>
                  </a:lnTo>
                  <a:lnTo>
                    <a:pt x="1241277" y="4470701"/>
                  </a:lnTo>
                  <a:lnTo>
                    <a:pt x="1256688" y="4471905"/>
                  </a:lnTo>
                  <a:lnTo>
                    <a:pt x="1263191" y="4476397"/>
                  </a:lnTo>
                  <a:lnTo>
                    <a:pt x="1269027" y="4484496"/>
                  </a:lnTo>
                  <a:lnTo>
                    <a:pt x="1272959" y="4493872"/>
                  </a:lnTo>
                  <a:lnTo>
                    <a:pt x="1273747" y="4502196"/>
                  </a:lnTo>
                  <a:lnTo>
                    <a:pt x="1270248" y="4508478"/>
                  </a:lnTo>
                  <a:lnTo>
                    <a:pt x="1263343" y="4514188"/>
                  </a:lnTo>
                  <a:lnTo>
                    <a:pt x="1254937" y="4519644"/>
                  </a:lnTo>
                  <a:lnTo>
                    <a:pt x="1246938" y="4525164"/>
                  </a:lnTo>
                  <a:close/>
                </a:path>
                <a:path w="4149725" h="7351395">
                  <a:moveTo>
                    <a:pt x="1236035" y="5060946"/>
                  </a:moveTo>
                  <a:lnTo>
                    <a:pt x="1228567" y="5055187"/>
                  </a:lnTo>
                  <a:lnTo>
                    <a:pt x="1220590" y="5049484"/>
                  </a:lnTo>
                  <a:lnTo>
                    <a:pt x="1214128" y="5043684"/>
                  </a:lnTo>
                  <a:lnTo>
                    <a:pt x="1211205" y="5037631"/>
                  </a:lnTo>
                  <a:lnTo>
                    <a:pt x="1212903" y="5023000"/>
                  </a:lnTo>
                  <a:lnTo>
                    <a:pt x="1219826" y="5012531"/>
                  </a:lnTo>
                  <a:lnTo>
                    <a:pt x="1231143" y="5007437"/>
                  </a:lnTo>
                  <a:lnTo>
                    <a:pt x="1246023" y="5008933"/>
                  </a:lnTo>
                  <a:lnTo>
                    <a:pt x="1252337" y="5013403"/>
                  </a:lnTo>
                  <a:lnTo>
                    <a:pt x="1257948" y="5021361"/>
                  </a:lnTo>
                  <a:lnTo>
                    <a:pt x="1261682" y="5030531"/>
                  </a:lnTo>
                  <a:lnTo>
                    <a:pt x="1262367" y="5038633"/>
                  </a:lnTo>
                  <a:lnTo>
                    <a:pt x="1258891" y="5044780"/>
                  </a:lnTo>
                  <a:lnTo>
                    <a:pt x="1252113" y="5050326"/>
                  </a:lnTo>
                  <a:lnTo>
                    <a:pt x="1243879" y="5055605"/>
                  </a:lnTo>
                  <a:lnTo>
                    <a:pt x="1236035" y="5060946"/>
                  </a:lnTo>
                  <a:close/>
                </a:path>
                <a:path w="4149725" h="7351395">
                  <a:moveTo>
                    <a:pt x="1150273" y="3906155"/>
                  </a:moveTo>
                  <a:lnTo>
                    <a:pt x="1140026" y="3900745"/>
                  </a:lnTo>
                  <a:lnTo>
                    <a:pt x="1130341" y="3896101"/>
                  </a:lnTo>
                  <a:lnTo>
                    <a:pt x="1122848" y="3891564"/>
                  </a:lnTo>
                  <a:lnTo>
                    <a:pt x="1119176" y="3886473"/>
                  </a:lnTo>
                  <a:lnTo>
                    <a:pt x="1118606" y="3865576"/>
                  </a:lnTo>
                  <a:lnTo>
                    <a:pt x="1126142" y="3849596"/>
                  </a:lnTo>
                  <a:lnTo>
                    <a:pt x="1140272" y="3838515"/>
                  </a:lnTo>
                  <a:lnTo>
                    <a:pt x="1159487" y="3832312"/>
                  </a:lnTo>
                  <a:lnTo>
                    <a:pt x="1165196" y="3835263"/>
                  </a:lnTo>
                  <a:lnTo>
                    <a:pt x="1172367" y="3843203"/>
                  </a:lnTo>
                  <a:lnTo>
                    <a:pt x="1178127" y="3852592"/>
                  </a:lnTo>
                  <a:lnTo>
                    <a:pt x="1179600" y="3859888"/>
                  </a:lnTo>
                  <a:lnTo>
                    <a:pt x="1174114" y="3872093"/>
                  </a:lnTo>
                  <a:lnTo>
                    <a:pt x="1166697" y="3883646"/>
                  </a:lnTo>
                  <a:lnTo>
                    <a:pt x="1158399" y="3894887"/>
                  </a:lnTo>
                  <a:lnTo>
                    <a:pt x="1150273" y="3906155"/>
                  </a:lnTo>
                  <a:close/>
                </a:path>
                <a:path w="4149725" h="7351395">
                  <a:moveTo>
                    <a:pt x="1148706" y="4421420"/>
                  </a:moveTo>
                  <a:lnTo>
                    <a:pt x="1145910" y="4421031"/>
                  </a:lnTo>
                  <a:lnTo>
                    <a:pt x="1137856" y="4419349"/>
                  </a:lnTo>
                  <a:lnTo>
                    <a:pt x="1129923" y="4416876"/>
                  </a:lnTo>
                  <a:lnTo>
                    <a:pt x="1114167" y="4411225"/>
                  </a:lnTo>
                  <a:lnTo>
                    <a:pt x="1121891" y="4401564"/>
                  </a:lnTo>
                  <a:lnTo>
                    <a:pt x="1126052" y="4396397"/>
                  </a:lnTo>
                  <a:lnTo>
                    <a:pt x="1156490" y="4406862"/>
                  </a:lnTo>
                  <a:lnTo>
                    <a:pt x="1152923" y="4411854"/>
                  </a:lnTo>
                  <a:lnTo>
                    <a:pt x="1148706" y="4421420"/>
                  </a:lnTo>
                  <a:close/>
                </a:path>
                <a:path w="4149725" h="7351395">
                  <a:moveTo>
                    <a:pt x="1207262" y="4854317"/>
                  </a:moveTo>
                  <a:lnTo>
                    <a:pt x="1199130" y="4849755"/>
                  </a:lnTo>
                  <a:lnTo>
                    <a:pt x="1190518" y="4845306"/>
                  </a:lnTo>
                  <a:lnTo>
                    <a:pt x="1183378" y="4840533"/>
                  </a:lnTo>
                  <a:lnTo>
                    <a:pt x="1179661" y="4834999"/>
                  </a:lnTo>
                  <a:lnTo>
                    <a:pt x="1179376" y="4819823"/>
                  </a:lnTo>
                  <a:lnTo>
                    <a:pt x="1185348" y="4808759"/>
                  </a:lnTo>
                  <a:lnTo>
                    <a:pt x="1196380" y="4802556"/>
                  </a:lnTo>
                  <a:lnTo>
                    <a:pt x="1211270" y="4801959"/>
                  </a:lnTo>
                  <a:lnTo>
                    <a:pt x="1217599" y="4805485"/>
                  </a:lnTo>
                  <a:lnTo>
                    <a:pt x="1223743" y="4812732"/>
                  </a:lnTo>
                  <a:lnTo>
                    <a:pt x="1228307" y="4821494"/>
                  </a:lnTo>
                  <a:lnTo>
                    <a:pt x="1229895" y="4829561"/>
                  </a:lnTo>
                  <a:lnTo>
                    <a:pt x="1227300" y="4835902"/>
                  </a:lnTo>
                  <a:lnTo>
                    <a:pt x="1221444" y="4842080"/>
                  </a:lnTo>
                  <a:lnTo>
                    <a:pt x="1214155" y="4848187"/>
                  </a:lnTo>
                  <a:lnTo>
                    <a:pt x="1207262" y="4854317"/>
                  </a:lnTo>
                  <a:close/>
                </a:path>
                <a:path w="4149725" h="7351395">
                  <a:moveTo>
                    <a:pt x="579610" y="890085"/>
                  </a:moveTo>
                  <a:lnTo>
                    <a:pt x="572444" y="884616"/>
                  </a:lnTo>
                  <a:lnTo>
                    <a:pt x="564786" y="879183"/>
                  </a:lnTo>
                  <a:lnTo>
                    <a:pt x="558569" y="873624"/>
                  </a:lnTo>
                  <a:lnTo>
                    <a:pt x="555726" y="867781"/>
                  </a:lnTo>
                  <a:lnTo>
                    <a:pt x="557084" y="853575"/>
                  </a:lnTo>
                  <a:lnTo>
                    <a:pt x="563408" y="843164"/>
                  </a:lnTo>
                  <a:lnTo>
                    <a:pt x="574173" y="838036"/>
                  </a:lnTo>
                  <a:lnTo>
                    <a:pt x="588855" y="839679"/>
                  </a:lnTo>
                  <a:lnTo>
                    <a:pt x="595159" y="844132"/>
                  </a:lnTo>
                  <a:lnTo>
                    <a:pt x="600768" y="851835"/>
                  </a:lnTo>
                  <a:lnTo>
                    <a:pt x="604536" y="860673"/>
                  </a:lnTo>
                  <a:lnTo>
                    <a:pt x="605315" y="868532"/>
                  </a:lnTo>
                  <a:lnTo>
                    <a:pt x="602000" y="874440"/>
                  </a:lnTo>
                  <a:lnTo>
                    <a:pt x="595368" y="879800"/>
                  </a:lnTo>
                  <a:lnTo>
                    <a:pt x="587283" y="884914"/>
                  </a:lnTo>
                  <a:lnTo>
                    <a:pt x="579610" y="890085"/>
                  </a:lnTo>
                  <a:close/>
                </a:path>
                <a:path w="4149725" h="7351395">
                  <a:moveTo>
                    <a:pt x="758418" y="1396474"/>
                  </a:moveTo>
                  <a:lnTo>
                    <a:pt x="744482" y="1394673"/>
                  </a:lnTo>
                  <a:lnTo>
                    <a:pt x="734517" y="1387928"/>
                  </a:lnTo>
                  <a:lnTo>
                    <a:pt x="729655" y="1377066"/>
                  </a:lnTo>
                  <a:lnTo>
                    <a:pt x="731028" y="1362916"/>
                  </a:lnTo>
                  <a:lnTo>
                    <a:pt x="735303" y="1356980"/>
                  </a:lnTo>
                  <a:lnTo>
                    <a:pt x="742956" y="1351695"/>
                  </a:lnTo>
                  <a:lnTo>
                    <a:pt x="751752" y="1348202"/>
                  </a:lnTo>
                  <a:lnTo>
                    <a:pt x="759458" y="1347646"/>
                  </a:lnTo>
                  <a:lnTo>
                    <a:pt x="765386" y="1351048"/>
                  </a:lnTo>
                  <a:lnTo>
                    <a:pt x="770697" y="1357551"/>
                  </a:lnTo>
                  <a:lnTo>
                    <a:pt x="775741" y="1365418"/>
                  </a:lnTo>
                  <a:lnTo>
                    <a:pt x="780865" y="1372906"/>
                  </a:lnTo>
                  <a:lnTo>
                    <a:pt x="775332" y="1380017"/>
                  </a:lnTo>
                  <a:lnTo>
                    <a:pt x="769820" y="1387613"/>
                  </a:lnTo>
                  <a:lnTo>
                    <a:pt x="764220" y="1393748"/>
                  </a:lnTo>
                  <a:lnTo>
                    <a:pt x="758418" y="1396474"/>
                  </a:lnTo>
                  <a:close/>
                </a:path>
                <a:path w="4149725" h="7351395">
                  <a:moveTo>
                    <a:pt x="912740" y="2437982"/>
                  </a:moveTo>
                  <a:lnTo>
                    <a:pt x="905604" y="2437837"/>
                  </a:lnTo>
                  <a:lnTo>
                    <a:pt x="900362" y="2433670"/>
                  </a:lnTo>
                  <a:lnTo>
                    <a:pt x="896186" y="2426367"/>
                  </a:lnTo>
                  <a:lnTo>
                    <a:pt x="892483" y="2417676"/>
                  </a:lnTo>
                  <a:lnTo>
                    <a:pt x="888663" y="2409349"/>
                  </a:lnTo>
                  <a:lnTo>
                    <a:pt x="895541" y="2403668"/>
                  </a:lnTo>
                  <a:lnTo>
                    <a:pt x="902422" y="2397582"/>
                  </a:lnTo>
                  <a:lnTo>
                    <a:pt x="909288" y="2392741"/>
                  </a:lnTo>
                  <a:lnTo>
                    <a:pt x="916123" y="2390794"/>
                  </a:lnTo>
                  <a:lnTo>
                    <a:pt x="929720" y="2393389"/>
                  </a:lnTo>
                  <a:lnTo>
                    <a:pt x="938218" y="2400373"/>
                  </a:lnTo>
                  <a:lnTo>
                    <a:pt x="940413" y="2410955"/>
                  </a:lnTo>
                  <a:lnTo>
                    <a:pt x="935101" y="2424346"/>
                  </a:lnTo>
                  <a:lnTo>
                    <a:pt x="929357" y="2430249"/>
                  </a:lnTo>
                  <a:lnTo>
                    <a:pt x="921281" y="2435124"/>
                  </a:lnTo>
                  <a:lnTo>
                    <a:pt x="912740" y="2437982"/>
                  </a:lnTo>
                  <a:close/>
                </a:path>
                <a:path w="4149725" h="7351395">
                  <a:moveTo>
                    <a:pt x="881366" y="2236874"/>
                  </a:moveTo>
                  <a:lnTo>
                    <a:pt x="874585" y="2231440"/>
                  </a:lnTo>
                  <a:lnTo>
                    <a:pt x="867315" y="2226012"/>
                  </a:lnTo>
                  <a:lnTo>
                    <a:pt x="861504" y="2220573"/>
                  </a:lnTo>
                  <a:lnTo>
                    <a:pt x="894489" y="2187683"/>
                  </a:lnTo>
                  <a:lnTo>
                    <a:pt x="904983" y="2190881"/>
                  </a:lnTo>
                  <a:lnTo>
                    <a:pt x="911136" y="2196865"/>
                  </a:lnTo>
                  <a:lnTo>
                    <a:pt x="912445" y="2205053"/>
                  </a:lnTo>
                  <a:lnTo>
                    <a:pt x="908408" y="2214864"/>
                  </a:lnTo>
                  <a:lnTo>
                    <a:pt x="902911" y="2221188"/>
                  </a:lnTo>
                  <a:lnTo>
                    <a:pt x="896063" y="2226632"/>
                  </a:lnTo>
                  <a:lnTo>
                    <a:pt x="888628" y="2231695"/>
                  </a:lnTo>
                  <a:lnTo>
                    <a:pt x="881366" y="2236874"/>
                  </a:lnTo>
                  <a:close/>
                </a:path>
                <a:path w="4149725" h="7351395">
                  <a:moveTo>
                    <a:pt x="641235" y="763413"/>
                  </a:moveTo>
                  <a:lnTo>
                    <a:pt x="635363" y="753980"/>
                  </a:lnTo>
                  <a:lnTo>
                    <a:pt x="631431" y="749254"/>
                  </a:lnTo>
                  <a:lnTo>
                    <a:pt x="635519" y="739599"/>
                  </a:lnTo>
                  <a:lnTo>
                    <a:pt x="641645" y="733508"/>
                  </a:lnTo>
                  <a:lnTo>
                    <a:pt x="649715" y="731242"/>
                  </a:lnTo>
                  <a:lnTo>
                    <a:pt x="659635" y="733067"/>
                  </a:lnTo>
                  <a:lnTo>
                    <a:pt x="664692" y="734924"/>
                  </a:lnTo>
                  <a:lnTo>
                    <a:pt x="667876" y="741755"/>
                  </a:lnTo>
                  <a:lnTo>
                    <a:pt x="671945" y="746294"/>
                  </a:lnTo>
                  <a:lnTo>
                    <a:pt x="657691" y="755074"/>
                  </a:lnTo>
                  <a:lnTo>
                    <a:pt x="650438" y="759173"/>
                  </a:lnTo>
                  <a:lnTo>
                    <a:pt x="642945" y="762689"/>
                  </a:lnTo>
                  <a:lnTo>
                    <a:pt x="641235" y="763413"/>
                  </a:lnTo>
                  <a:close/>
                </a:path>
                <a:path w="4149725" h="7351395">
                  <a:moveTo>
                    <a:pt x="626997" y="554089"/>
                  </a:moveTo>
                  <a:lnTo>
                    <a:pt x="618780" y="549722"/>
                  </a:lnTo>
                  <a:lnTo>
                    <a:pt x="610047" y="545452"/>
                  </a:lnTo>
                  <a:lnTo>
                    <a:pt x="602861" y="540892"/>
                  </a:lnTo>
                  <a:lnTo>
                    <a:pt x="599286" y="535658"/>
                  </a:lnTo>
                  <a:lnTo>
                    <a:pt x="599144" y="520488"/>
                  </a:lnTo>
                  <a:lnTo>
                    <a:pt x="604603" y="508710"/>
                  </a:lnTo>
                  <a:lnTo>
                    <a:pt x="615302" y="501857"/>
                  </a:lnTo>
                  <a:lnTo>
                    <a:pt x="630879" y="501460"/>
                  </a:lnTo>
                  <a:lnTo>
                    <a:pt x="637550" y="505192"/>
                  </a:lnTo>
                  <a:lnTo>
                    <a:pt x="643888" y="512574"/>
                  </a:lnTo>
                  <a:lnTo>
                    <a:pt x="648595" y="521494"/>
                  </a:lnTo>
                  <a:lnTo>
                    <a:pt x="650372" y="529837"/>
                  </a:lnTo>
                  <a:lnTo>
                    <a:pt x="647832" y="535963"/>
                  </a:lnTo>
                  <a:lnTo>
                    <a:pt x="641770" y="542023"/>
                  </a:lnTo>
                  <a:lnTo>
                    <a:pt x="634165" y="548053"/>
                  </a:lnTo>
                  <a:lnTo>
                    <a:pt x="626997" y="554089"/>
                  </a:lnTo>
                  <a:close/>
                </a:path>
                <a:path w="4149725" h="7351395">
                  <a:moveTo>
                    <a:pt x="864884" y="2011667"/>
                  </a:moveTo>
                  <a:lnTo>
                    <a:pt x="862210" y="2011259"/>
                  </a:lnTo>
                  <a:lnTo>
                    <a:pt x="854335" y="2009576"/>
                  </a:lnTo>
                  <a:lnTo>
                    <a:pt x="846575" y="2007142"/>
                  </a:lnTo>
                  <a:lnTo>
                    <a:pt x="831151" y="2001594"/>
                  </a:lnTo>
                  <a:lnTo>
                    <a:pt x="838031" y="1991569"/>
                  </a:lnTo>
                  <a:lnTo>
                    <a:pt x="841424" y="1986522"/>
                  </a:lnTo>
                  <a:lnTo>
                    <a:pt x="872445" y="1997269"/>
                  </a:lnTo>
                  <a:lnTo>
                    <a:pt x="868993" y="2002201"/>
                  </a:lnTo>
                  <a:lnTo>
                    <a:pt x="864884" y="2011667"/>
                  </a:lnTo>
                  <a:close/>
                </a:path>
                <a:path w="4149725" h="7351395">
                  <a:moveTo>
                    <a:pt x="720866" y="1191570"/>
                  </a:moveTo>
                  <a:lnTo>
                    <a:pt x="713799" y="1191047"/>
                  </a:lnTo>
                  <a:lnTo>
                    <a:pt x="707971" y="1186489"/>
                  </a:lnTo>
                  <a:lnTo>
                    <a:pt x="703244" y="1179300"/>
                  </a:lnTo>
                  <a:lnTo>
                    <a:pt x="699003" y="1170939"/>
                  </a:lnTo>
                  <a:lnTo>
                    <a:pt x="694627" y="1162868"/>
                  </a:lnTo>
                  <a:lnTo>
                    <a:pt x="701178" y="1156843"/>
                  </a:lnTo>
                  <a:lnTo>
                    <a:pt x="707758" y="1150366"/>
                  </a:lnTo>
                  <a:lnTo>
                    <a:pt x="714233" y="1145296"/>
                  </a:lnTo>
                  <a:lnTo>
                    <a:pt x="720466" y="1143490"/>
                  </a:lnTo>
                  <a:lnTo>
                    <a:pt x="733815" y="1146875"/>
                  </a:lnTo>
                  <a:lnTo>
                    <a:pt x="742964" y="1154414"/>
                  </a:lnTo>
                  <a:lnTo>
                    <a:pt x="746459" y="1165481"/>
                  </a:lnTo>
                  <a:lnTo>
                    <a:pt x="742847" y="1179449"/>
                  </a:lnTo>
                  <a:lnTo>
                    <a:pt x="737756" y="1184836"/>
                  </a:lnTo>
                  <a:lnTo>
                    <a:pt x="729640" y="1189188"/>
                  </a:lnTo>
                  <a:lnTo>
                    <a:pt x="720866" y="1191570"/>
                  </a:lnTo>
                  <a:close/>
                </a:path>
                <a:path w="4149725" h="7351395">
                  <a:moveTo>
                    <a:pt x="1507126" y="5436683"/>
                  </a:moveTo>
                  <a:lnTo>
                    <a:pt x="1500020" y="5434467"/>
                  </a:lnTo>
                  <a:lnTo>
                    <a:pt x="1492479" y="5428859"/>
                  </a:lnTo>
                  <a:lnTo>
                    <a:pt x="1486165" y="5421514"/>
                  </a:lnTo>
                  <a:lnTo>
                    <a:pt x="1482739" y="5414085"/>
                  </a:lnTo>
                  <a:lnTo>
                    <a:pt x="1482810" y="5399289"/>
                  </a:lnTo>
                  <a:lnTo>
                    <a:pt x="1512834" y="5371922"/>
                  </a:lnTo>
                  <a:lnTo>
                    <a:pt x="1547340" y="5361041"/>
                  </a:lnTo>
                  <a:lnTo>
                    <a:pt x="1545724" y="5379161"/>
                  </a:lnTo>
                  <a:lnTo>
                    <a:pt x="1531799" y="5423901"/>
                  </a:lnTo>
                  <a:lnTo>
                    <a:pt x="1507126" y="5436683"/>
                  </a:lnTo>
                  <a:close/>
                </a:path>
                <a:path w="4149725" h="7351395">
                  <a:moveTo>
                    <a:pt x="559360" y="145976"/>
                  </a:moveTo>
                  <a:lnTo>
                    <a:pt x="551929" y="140178"/>
                  </a:lnTo>
                  <a:lnTo>
                    <a:pt x="543999" y="134424"/>
                  </a:lnTo>
                  <a:lnTo>
                    <a:pt x="537573" y="128550"/>
                  </a:lnTo>
                  <a:lnTo>
                    <a:pt x="534653" y="122393"/>
                  </a:lnTo>
                  <a:lnTo>
                    <a:pt x="536241" y="107749"/>
                  </a:lnTo>
                  <a:lnTo>
                    <a:pt x="543059" y="97270"/>
                  </a:lnTo>
                  <a:lnTo>
                    <a:pt x="554338" y="92257"/>
                  </a:lnTo>
                  <a:lnTo>
                    <a:pt x="569313" y="94010"/>
                  </a:lnTo>
                  <a:lnTo>
                    <a:pt x="575738" y="98604"/>
                  </a:lnTo>
                  <a:lnTo>
                    <a:pt x="581430" y="106574"/>
                  </a:lnTo>
                  <a:lnTo>
                    <a:pt x="585214" y="115698"/>
                  </a:lnTo>
                  <a:lnTo>
                    <a:pt x="585912" y="123752"/>
                  </a:lnTo>
                  <a:lnTo>
                    <a:pt x="582425" y="129882"/>
                  </a:lnTo>
                  <a:lnTo>
                    <a:pt x="575579" y="135397"/>
                  </a:lnTo>
                  <a:lnTo>
                    <a:pt x="567261" y="140645"/>
                  </a:lnTo>
                  <a:lnTo>
                    <a:pt x="559360" y="145976"/>
                  </a:lnTo>
                  <a:close/>
                </a:path>
                <a:path w="4149725" h="7351395">
                  <a:moveTo>
                    <a:pt x="979167" y="2859982"/>
                  </a:moveTo>
                  <a:lnTo>
                    <a:pt x="967832" y="2857494"/>
                  </a:lnTo>
                  <a:lnTo>
                    <a:pt x="958559" y="2849232"/>
                  </a:lnTo>
                  <a:lnTo>
                    <a:pt x="951398" y="2836662"/>
                  </a:lnTo>
                  <a:lnTo>
                    <a:pt x="953657" y="2827612"/>
                  </a:lnTo>
                  <a:lnTo>
                    <a:pt x="955698" y="2818116"/>
                  </a:lnTo>
                  <a:lnTo>
                    <a:pt x="958468" y="2809902"/>
                  </a:lnTo>
                  <a:lnTo>
                    <a:pt x="962916" y="2804703"/>
                  </a:lnTo>
                  <a:lnTo>
                    <a:pt x="976335" y="2800710"/>
                  </a:lnTo>
                  <a:lnTo>
                    <a:pt x="988270" y="2803298"/>
                  </a:lnTo>
                  <a:lnTo>
                    <a:pt x="997747" y="2811312"/>
                  </a:lnTo>
                  <a:lnTo>
                    <a:pt x="1003791" y="2823596"/>
                  </a:lnTo>
                  <a:lnTo>
                    <a:pt x="1004213" y="2831725"/>
                  </a:lnTo>
                  <a:lnTo>
                    <a:pt x="1002028" y="2841040"/>
                  </a:lnTo>
                  <a:lnTo>
                    <a:pt x="997905" y="2849540"/>
                  </a:lnTo>
                  <a:lnTo>
                    <a:pt x="992513" y="2855227"/>
                  </a:lnTo>
                  <a:lnTo>
                    <a:pt x="979167" y="2859982"/>
                  </a:lnTo>
                  <a:close/>
                </a:path>
                <a:path w="4149725" h="7351395">
                  <a:moveTo>
                    <a:pt x="593376" y="349021"/>
                  </a:moveTo>
                  <a:lnTo>
                    <a:pt x="564788" y="317626"/>
                  </a:lnTo>
                  <a:lnTo>
                    <a:pt x="568565" y="311896"/>
                  </a:lnTo>
                  <a:lnTo>
                    <a:pt x="575479" y="306972"/>
                  </a:lnTo>
                  <a:lnTo>
                    <a:pt x="583777" y="302404"/>
                  </a:lnTo>
                  <a:lnTo>
                    <a:pt x="591708" y="297747"/>
                  </a:lnTo>
                  <a:lnTo>
                    <a:pt x="598513" y="303741"/>
                  </a:lnTo>
                  <a:lnTo>
                    <a:pt x="605795" y="309727"/>
                  </a:lnTo>
                  <a:lnTo>
                    <a:pt x="611591" y="315705"/>
                  </a:lnTo>
                  <a:lnTo>
                    <a:pt x="613942" y="321676"/>
                  </a:lnTo>
                  <a:lnTo>
                    <a:pt x="611376" y="335192"/>
                  </a:lnTo>
                  <a:lnTo>
                    <a:pt x="604283" y="344754"/>
                  </a:lnTo>
                  <a:lnTo>
                    <a:pt x="593376" y="349021"/>
                  </a:lnTo>
                  <a:close/>
                </a:path>
                <a:path w="4149725" h="7351395">
                  <a:moveTo>
                    <a:pt x="1043224" y="3266086"/>
                  </a:moveTo>
                  <a:lnTo>
                    <a:pt x="1035103" y="3265323"/>
                  </a:lnTo>
                  <a:lnTo>
                    <a:pt x="1029071" y="3260662"/>
                  </a:lnTo>
                  <a:lnTo>
                    <a:pt x="1024186" y="3253084"/>
                  </a:lnTo>
                  <a:lnTo>
                    <a:pt x="1019807" y="3244222"/>
                  </a:lnTo>
                  <a:lnTo>
                    <a:pt x="1015292" y="3235712"/>
                  </a:lnTo>
                  <a:lnTo>
                    <a:pt x="1018534" y="3225149"/>
                  </a:lnTo>
                  <a:lnTo>
                    <a:pt x="1024011" y="3217964"/>
                  </a:lnTo>
                  <a:lnTo>
                    <a:pt x="1031588" y="3214611"/>
                  </a:lnTo>
                  <a:lnTo>
                    <a:pt x="1041132" y="3215547"/>
                  </a:lnTo>
                  <a:lnTo>
                    <a:pt x="1054376" y="3220963"/>
                  </a:lnTo>
                  <a:lnTo>
                    <a:pt x="1064675" y="3228973"/>
                  </a:lnTo>
                  <a:lnTo>
                    <a:pt x="1069697" y="3240040"/>
                  </a:lnTo>
                  <a:lnTo>
                    <a:pt x="1067110" y="3254627"/>
                  </a:lnTo>
                  <a:lnTo>
                    <a:pt x="1061936" y="3259878"/>
                  </a:lnTo>
                  <a:lnTo>
                    <a:pt x="1053072" y="3263985"/>
                  </a:lnTo>
                  <a:lnTo>
                    <a:pt x="1043224" y="3266086"/>
                  </a:lnTo>
                  <a:close/>
                </a:path>
                <a:path w="4149725" h="7351395">
                  <a:moveTo>
                    <a:pt x="1118664" y="3683521"/>
                  </a:moveTo>
                  <a:lnTo>
                    <a:pt x="1107760" y="3682464"/>
                  </a:lnTo>
                  <a:lnTo>
                    <a:pt x="1102002" y="3680883"/>
                  </a:lnTo>
                  <a:lnTo>
                    <a:pt x="1092966" y="3672940"/>
                  </a:lnTo>
                  <a:lnTo>
                    <a:pt x="1093587" y="3669239"/>
                  </a:lnTo>
                  <a:lnTo>
                    <a:pt x="1097216" y="3658733"/>
                  </a:lnTo>
                  <a:lnTo>
                    <a:pt x="1103815" y="3651906"/>
                  </a:lnTo>
                  <a:lnTo>
                    <a:pt x="1112924" y="3648989"/>
                  </a:lnTo>
                  <a:lnTo>
                    <a:pt x="1124079" y="3650208"/>
                  </a:lnTo>
                  <a:lnTo>
                    <a:pt x="1129844" y="3651830"/>
                  </a:lnTo>
                  <a:lnTo>
                    <a:pt x="1134097" y="3658866"/>
                  </a:lnTo>
                  <a:lnTo>
                    <a:pt x="1139040" y="3663433"/>
                  </a:lnTo>
                  <a:lnTo>
                    <a:pt x="1134387" y="3673697"/>
                  </a:lnTo>
                  <a:lnTo>
                    <a:pt x="1127567" y="3680496"/>
                  </a:lnTo>
                  <a:lnTo>
                    <a:pt x="1118664" y="3683521"/>
                  </a:lnTo>
                  <a:close/>
                </a:path>
                <a:path w="4149725" h="7351395">
                  <a:moveTo>
                    <a:pt x="1010042" y="3060726"/>
                  </a:moveTo>
                  <a:lnTo>
                    <a:pt x="1002695" y="3060880"/>
                  </a:lnTo>
                  <a:lnTo>
                    <a:pt x="996930" y="3056766"/>
                  </a:lnTo>
                  <a:lnTo>
                    <a:pt x="992124" y="3049756"/>
                  </a:lnTo>
                  <a:lnTo>
                    <a:pt x="987739" y="3041461"/>
                  </a:lnTo>
                  <a:lnTo>
                    <a:pt x="983233" y="3033492"/>
                  </a:lnTo>
                  <a:lnTo>
                    <a:pt x="988096" y="3026829"/>
                  </a:lnTo>
                  <a:lnTo>
                    <a:pt x="992998" y="3019643"/>
                  </a:lnTo>
                  <a:lnTo>
                    <a:pt x="997773" y="3013977"/>
                  </a:lnTo>
                  <a:lnTo>
                    <a:pt x="1030704" y="3033464"/>
                  </a:lnTo>
                  <a:lnTo>
                    <a:pt x="1030762" y="3046992"/>
                  </a:lnTo>
                  <a:lnTo>
                    <a:pt x="1026847" y="3052384"/>
                  </a:lnTo>
                  <a:lnTo>
                    <a:pt x="1019017" y="3057428"/>
                  </a:lnTo>
                  <a:lnTo>
                    <a:pt x="1010042" y="3060726"/>
                  </a:lnTo>
                  <a:close/>
                </a:path>
                <a:path w="4149725" h="7351395">
                  <a:moveTo>
                    <a:pt x="1072290" y="3471709"/>
                  </a:moveTo>
                  <a:lnTo>
                    <a:pt x="1065175" y="3462802"/>
                  </a:lnTo>
                  <a:lnTo>
                    <a:pt x="1060115" y="3458543"/>
                  </a:lnTo>
                  <a:lnTo>
                    <a:pt x="1064078" y="3448276"/>
                  </a:lnTo>
                  <a:lnTo>
                    <a:pt x="1070383" y="3441396"/>
                  </a:lnTo>
                  <a:lnTo>
                    <a:pt x="1078958" y="3438190"/>
                  </a:lnTo>
                  <a:lnTo>
                    <a:pt x="1089731" y="3438945"/>
                  </a:lnTo>
                  <a:lnTo>
                    <a:pt x="1095499" y="3440318"/>
                  </a:lnTo>
                  <a:lnTo>
                    <a:pt x="1099977" y="3446946"/>
                  </a:lnTo>
                  <a:lnTo>
                    <a:pt x="1105072" y="3451158"/>
                  </a:lnTo>
                  <a:lnTo>
                    <a:pt x="1090330" y="3461579"/>
                  </a:lnTo>
                  <a:lnTo>
                    <a:pt x="1082800" y="3466441"/>
                  </a:lnTo>
                  <a:lnTo>
                    <a:pt x="1074926" y="3470550"/>
                  </a:lnTo>
                  <a:lnTo>
                    <a:pt x="1072290" y="3471709"/>
                  </a:lnTo>
                  <a:close/>
                </a:path>
                <a:path w="4149725" h="7351395">
                  <a:moveTo>
                    <a:pt x="687175" y="984702"/>
                  </a:moveTo>
                  <a:lnTo>
                    <a:pt x="678567" y="985142"/>
                  </a:lnTo>
                  <a:lnTo>
                    <a:pt x="670329" y="980863"/>
                  </a:lnTo>
                  <a:lnTo>
                    <a:pt x="663094" y="972452"/>
                  </a:lnTo>
                  <a:lnTo>
                    <a:pt x="664970" y="963131"/>
                  </a:lnTo>
                  <a:lnTo>
                    <a:pt x="666639" y="953388"/>
                  </a:lnTo>
                  <a:lnTo>
                    <a:pt x="669074" y="945054"/>
                  </a:lnTo>
                  <a:lnTo>
                    <a:pt x="673244" y="939963"/>
                  </a:lnTo>
                  <a:lnTo>
                    <a:pt x="680444" y="938668"/>
                  </a:lnTo>
                  <a:lnTo>
                    <a:pt x="689188" y="940241"/>
                  </a:lnTo>
                  <a:lnTo>
                    <a:pt x="698613" y="943082"/>
                  </a:lnTo>
                  <a:lnTo>
                    <a:pt x="707854" y="945591"/>
                  </a:lnTo>
                  <a:lnTo>
                    <a:pt x="705330" y="954463"/>
                  </a:lnTo>
                  <a:lnTo>
                    <a:pt x="703019" y="963527"/>
                  </a:lnTo>
                  <a:lnTo>
                    <a:pt x="700042" y="971965"/>
                  </a:lnTo>
                  <a:lnTo>
                    <a:pt x="695522" y="978961"/>
                  </a:lnTo>
                  <a:lnTo>
                    <a:pt x="687175" y="984702"/>
                  </a:lnTo>
                  <a:close/>
                </a:path>
                <a:path w="4149725" h="7351395">
                  <a:moveTo>
                    <a:pt x="1205357" y="4314540"/>
                  </a:moveTo>
                  <a:lnTo>
                    <a:pt x="1201275" y="4312672"/>
                  </a:lnTo>
                  <a:lnTo>
                    <a:pt x="1195868" y="4306616"/>
                  </a:lnTo>
                  <a:lnTo>
                    <a:pt x="1189901" y="4298770"/>
                  </a:lnTo>
                  <a:lnTo>
                    <a:pt x="1184137" y="4291528"/>
                  </a:lnTo>
                  <a:lnTo>
                    <a:pt x="1188905" y="4277639"/>
                  </a:lnTo>
                  <a:lnTo>
                    <a:pt x="1196675" y="4267558"/>
                  </a:lnTo>
                  <a:lnTo>
                    <a:pt x="1207767" y="4262065"/>
                  </a:lnTo>
                  <a:lnTo>
                    <a:pt x="1222503" y="4261942"/>
                  </a:lnTo>
                  <a:lnTo>
                    <a:pt x="1232456" y="4265656"/>
                  </a:lnTo>
                  <a:lnTo>
                    <a:pt x="1238028" y="4272294"/>
                  </a:lnTo>
                  <a:lnTo>
                    <a:pt x="1238782" y="4281101"/>
                  </a:lnTo>
                  <a:lnTo>
                    <a:pt x="1234280" y="4291323"/>
                  </a:lnTo>
                  <a:lnTo>
                    <a:pt x="1228443" y="4298692"/>
                  </a:lnTo>
                  <a:lnTo>
                    <a:pt x="1221428" y="4305365"/>
                  </a:lnTo>
                  <a:lnTo>
                    <a:pt x="1213608" y="4310821"/>
                  </a:lnTo>
                  <a:lnTo>
                    <a:pt x="1205357" y="4314540"/>
                  </a:lnTo>
                  <a:close/>
                </a:path>
                <a:path w="4149725" h="7351395">
                  <a:moveTo>
                    <a:pt x="953052" y="2653630"/>
                  </a:moveTo>
                  <a:lnTo>
                    <a:pt x="945036" y="2650932"/>
                  </a:lnTo>
                  <a:lnTo>
                    <a:pt x="936126" y="2648250"/>
                  </a:lnTo>
                  <a:lnTo>
                    <a:pt x="928140" y="2644771"/>
                  </a:lnTo>
                  <a:lnTo>
                    <a:pt x="922896" y="2639682"/>
                  </a:lnTo>
                  <a:lnTo>
                    <a:pt x="918784" y="2624957"/>
                  </a:lnTo>
                  <a:lnTo>
                    <a:pt x="921939" y="2612357"/>
                  </a:lnTo>
                  <a:lnTo>
                    <a:pt x="930954" y="2602697"/>
                  </a:lnTo>
                  <a:lnTo>
                    <a:pt x="944424" y="2596793"/>
                  </a:lnTo>
                  <a:lnTo>
                    <a:pt x="953185" y="2596653"/>
                  </a:lnTo>
                  <a:lnTo>
                    <a:pt x="963221" y="2599310"/>
                  </a:lnTo>
                  <a:lnTo>
                    <a:pt x="972044" y="2603898"/>
                  </a:lnTo>
                  <a:lnTo>
                    <a:pt x="977169" y="2609547"/>
                  </a:lnTo>
                  <a:lnTo>
                    <a:pt x="980169" y="2623737"/>
                  </a:lnTo>
                  <a:lnTo>
                    <a:pt x="977087" y="2636325"/>
                  </a:lnTo>
                  <a:lnTo>
                    <a:pt x="968017" y="2646546"/>
                  </a:lnTo>
                  <a:lnTo>
                    <a:pt x="953052" y="2653630"/>
                  </a:lnTo>
                  <a:close/>
                </a:path>
                <a:path w="4149725" h="7351395">
                  <a:moveTo>
                    <a:pt x="814815" y="1814346"/>
                  </a:moveTo>
                  <a:lnTo>
                    <a:pt x="805553" y="1813814"/>
                  </a:lnTo>
                  <a:lnTo>
                    <a:pt x="797411" y="1809232"/>
                  </a:lnTo>
                  <a:lnTo>
                    <a:pt x="790485" y="1800766"/>
                  </a:lnTo>
                  <a:lnTo>
                    <a:pt x="792412" y="1791766"/>
                  </a:lnTo>
                  <a:lnTo>
                    <a:pt x="798260" y="1764756"/>
                  </a:lnTo>
                  <a:lnTo>
                    <a:pt x="807317" y="1767331"/>
                  </a:lnTo>
                  <a:lnTo>
                    <a:pt x="816580" y="1769684"/>
                  </a:lnTo>
                  <a:lnTo>
                    <a:pt x="825204" y="1772719"/>
                  </a:lnTo>
                  <a:lnTo>
                    <a:pt x="832345" y="1777342"/>
                  </a:lnTo>
                  <a:lnTo>
                    <a:pt x="838366" y="1786131"/>
                  </a:lnTo>
                  <a:lnTo>
                    <a:pt x="838832" y="1795148"/>
                  </a:lnTo>
                  <a:lnTo>
                    <a:pt x="834244" y="1803591"/>
                  </a:lnTo>
                  <a:lnTo>
                    <a:pt x="825101" y="1810659"/>
                  </a:lnTo>
                  <a:lnTo>
                    <a:pt x="814815" y="1814346"/>
                  </a:lnTo>
                  <a:close/>
                </a:path>
                <a:path w="4149725" h="7351395">
                  <a:moveTo>
                    <a:pt x="781246" y="1606167"/>
                  </a:moveTo>
                  <a:lnTo>
                    <a:pt x="774667" y="1606725"/>
                  </a:lnTo>
                  <a:lnTo>
                    <a:pt x="768751" y="1602050"/>
                  </a:lnTo>
                  <a:lnTo>
                    <a:pt x="764017" y="1594138"/>
                  </a:lnTo>
                  <a:lnTo>
                    <a:pt x="759811" y="1584791"/>
                  </a:lnTo>
                  <a:lnTo>
                    <a:pt x="755481" y="1575814"/>
                  </a:lnTo>
                  <a:lnTo>
                    <a:pt x="759416" y="1564576"/>
                  </a:lnTo>
                  <a:lnTo>
                    <a:pt x="765889" y="1557614"/>
                  </a:lnTo>
                  <a:lnTo>
                    <a:pt x="774433" y="1555671"/>
                  </a:lnTo>
                  <a:lnTo>
                    <a:pt x="784575" y="1559487"/>
                  </a:lnTo>
                  <a:lnTo>
                    <a:pt x="791079" y="1565485"/>
                  </a:lnTo>
                  <a:lnTo>
                    <a:pt x="796386" y="1573336"/>
                  </a:lnTo>
                  <a:lnTo>
                    <a:pt x="801174" y="1581991"/>
                  </a:lnTo>
                  <a:lnTo>
                    <a:pt x="806122" y="1590400"/>
                  </a:lnTo>
                  <a:lnTo>
                    <a:pt x="797751" y="1595875"/>
                  </a:lnTo>
                  <a:lnTo>
                    <a:pt x="789200" y="1601840"/>
                  </a:lnTo>
                  <a:lnTo>
                    <a:pt x="781246" y="1606167"/>
                  </a:lnTo>
                  <a:close/>
                </a:path>
                <a:path w="4149725" h="7351395">
                  <a:moveTo>
                    <a:pt x="1474953" y="5980025"/>
                  </a:moveTo>
                  <a:lnTo>
                    <a:pt x="1467434" y="5974458"/>
                  </a:lnTo>
                  <a:lnTo>
                    <a:pt x="1459426" y="5968934"/>
                  </a:lnTo>
                  <a:lnTo>
                    <a:pt x="1452936" y="5963287"/>
                  </a:lnTo>
                  <a:lnTo>
                    <a:pt x="1449975" y="5957355"/>
                  </a:lnTo>
                  <a:lnTo>
                    <a:pt x="1451372" y="5942623"/>
                  </a:lnTo>
                  <a:lnTo>
                    <a:pt x="1457914" y="5931766"/>
                  </a:lnTo>
                  <a:lnTo>
                    <a:pt x="1469065" y="5926322"/>
                  </a:lnTo>
                  <a:lnTo>
                    <a:pt x="1484289" y="5927825"/>
                  </a:lnTo>
                  <a:lnTo>
                    <a:pt x="1490824" y="5932358"/>
                  </a:lnTo>
                  <a:lnTo>
                    <a:pt x="1496668" y="5940311"/>
                  </a:lnTo>
                  <a:lnTo>
                    <a:pt x="1500622" y="5949485"/>
                  </a:lnTo>
                  <a:lnTo>
                    <a:pt x="1501486" y="5957680"/>
                  </a:lnTo>
                  <a:lnTo>
                    <a:pt x="1498104" y="5963772"/>
                  </a:lnTo>
                  <a:lnTo>
                    <a:pt x="1491261" y="5969323"/>
                  </a:lnTo>
                  <a:lnTo>
                    <a:pt x="1482897" y="5974639"/>
                  </a:lnTo>
                  <a:lnTo>
                    <a:pt x="1474953" y="5980025"/>
                  </a:lnTo>
                  <a:close/>
                </a:path>
                <a:path w="4149725" h="7351395">
                  <a:moveTo>
                    <a:pt x="775967" y="6202348"/>
                  </a:moveTo>
                  <a:lnTo>
                    <a:pt x="765968" y="6187205"/>
                  </a:lnTo>
                  <a:lnTo>
                    <a:pt x="761310" y="6179487"/>
                  </a:lnTo>
                  <a:lnTo>
                    <a:pt x="757367" y="6171470"/>
                  </a:lnTo>
                  <a:lnTo>
                    <a:pt x="756426" y="6169175"/>
                  </a:lnTo>
                  <a:lnTo>
                    <a:pt x="766607" y="6158010"/>
                  </a:lnTo>
                  <a:lnTo>
                    <a:pt x="770667" y="6158533"/>
                  </a:lnTo>
                  <a:lnTo>
                    <a:pt x="781246" y="6161845"/>
                  </a:lnTo>
                  <a:lnTo>
                    <a:pt x="788015" y="6168158"/>
                  </a:lnTo>
                  <a:lnTo>
                    <a:pt x="790754" y="6177006"/>
                  </a:lnTo>
                  <a:lnTo>
                    <a:pt x="789241" y="6187923"/>
                  </a:lnTo>
                  <a:lnTo>
                    <a:pt x="787471" y="6193543"/>
                  </a:lnTo>
                  <a:lnTo>
                    <a:pt x="780562" y="6197568"/>
                  </a:lnTo>
                  <a:lnTo>
                    <a:pt x="775967" y="6202348"/>
                  </a:lnTo>
                  <a:close/>
                </a:path>
                <a:path w="4149725" h="7351395">
                  <a:moveTo>
                    <a:pt x="738729" y="6723707"/>
                  </a:moveTo>
                  <a:lnTo>
                    <a:pt x="732252" y="6714120"/>
                  </a:lnTo>
                  <a:lnTo>
                    <a:pt x="727574" y="6709388"/>
                  </a:lnTo>
                  <a:lnTo>
                    <a:pt x="732279" y="6699361"/>
                  </a:lnTo>
                  <a:lnTo>
                    <a:pt x="739067" y="6692856"/>
                  </a:lnTo>
                  <a:lnTo>
                    <a:pt x="747852" y="6690161"/>
                  </a:lnTo>
                  <a:lnTo>
                    <a:pt x="758546" y="6691565"/>
                  </a:lnTo>
                  <a:lnTo>
                    <a:pt x="764156" y="6693253"/>
                  </a:lnTo>
                  <a:lnTo>
                    <a:pt x="768091" y="6700380"/>
                  </a:lnTo>
                  <a:lnTo>
                    <a:pt x="772757" y="6705032"/>
                  </a:lnTo>
                  <a:lnTo>
                    <a:pt x="757220" y="6714609"/>
                  </a:lnTo>
                  <a:lnTo>
                    <a:pt x="749319" y="6719048"/>
                  </a:lnTo>
                  <a:lnTo>
                    <a:pt x="741147" y="6722748"/>
                  </a:lnTo>
                  <a:lnTo>
                    <a:pt x="738729" y="6723707"/>
                  </a:lnTo>
                  <a:close/>
                </a:path>
                <a:path w="4149725" h="7351395">
                  <a:moveTo>
                    <a:pt x="555391" y="4740961"/>
                  </a:moveTo>
                  <a:lnTo>
                    <a:pt x="520108" y="4721463"/>
                  </a:lnTo>
                  <a:lnTo>
                    <a:pt x="517318" y="4713320"/>
                  </a:lnTo>
                  <a:lnTo>
                    <a:pt x="517824" y="4699143"/>
                  </a:lnTo>
                  <a:lnTo>
                    <a:pt x="523090" y="4687326"/>
                  </a:lnTo>
                  <a:lnTo>
                    <a:pt x="533247" y="4678857"/>
                  </a:lnTo>
                  <a:lnTo>
                    <a:pt x="548428" y="4674726"/>
                  </a:lnTo>
                  <a:lnTo>
                    <a:pt x="562510" y="4679155"/>
                  </a:lnTo>
                  <a:lnTo>
                    <a:pt x="573367" y="4686649"/>
                  </a:lnTo>
                  <a:lnTo>
                    <a:pt x="579785" y="4697442"/>
                  </a:lnTo>
                  <a:lnTo>
                    <a:pt x="580549" y="4711765"/>
                  </a:lnTo>
                  <a:lnTo>
                    <a:pt x="575973" y="4725476"/>
                  </a:lnTo>
                  <a:lnTo>
                    <a:pt x="567356" y="4735616"/>
                  </a:lnTo>
                  <a:lnTo>
                    <a:pt x="555391" y="4740961"/>
                  </a:lnTo>
                  <a:close/>
                </a:path>
                <a:path w="4149725" h="7351395">
                  <a:moveTo>
                    <a:pt x="517239" y="4515815"/>
                  </a:moveTo>
                  <a:lnTo>
                    <a:pt x="512860" y="4515633"/>
                  </a:lnTo>
                  <a:lnTo>
                    <a:pt x="502741" y="4513463"/>
                  </a:lnTo>
                  <a:lnTo>
                    <a:pt x="496127" y="4508080"/>
                  </a:lnTo>
                  <a:lnTo>
                    <a:pt x="493000" y="4499866"/>
                  </a:lnTo>
                  <a:lnTo>
                    <a:pt x="493342" y="4489206"/>
                  </a:lnTo>
                  <a:lnTo>
                    <a:pt x="505761" y="4474874"/>
                  </a:lnTo>
                  <a:lnTo>
                    <a:pt x="516322" y="4488613"/>
                  </a:lnTo>
                  <a:lnTo>
                    <a:pt x="521307" y="4495638"/>
                  </a:lnTo>
                  <a:lnTo>
                    <a:pt x="525707" y="4502973"/>
                  </a:lnTo>
                  <a:lnTo>
                    <a:pt x="526633" y="4504650"/>
                  </a:lnTo>
                  <a:lnTo>
                    <a:pt x="517239" y="4515815"/>
                  </a:lnTo>
                  <a:close/>
                </a:path>
                <a:path w="4149725" h="7351395">
                  <a:moveTo>
                    <a:pt x="707011" y="5768391"/>
                  </a:moveTo>
                  <a:lnTo>
                    <a:pt x="692001" y="5758818"/>
                  </a:lnTo>
                  <a:lnTo>
                    <a:pt x="702485" y="5728720"/>
                  </a:lnTo>
                  <a:lnTo>
                    <a:pt x="707346" y="5731975"/>
                  </a:lnTo>
                  <a:lnTo>
                    <a:pt x="716575" y="5735869"/>
                  </a:lnTo>
                  <a:lnTo>
                    <a:pt x="716222" y="5738368"/>
                  </a:lnTo>
                  <a:lnTo>
                    <a:pt x="714615" y="5745969"/>
                  </a:lnTo>
                  <a:lnTo>
                    <a:pt x="712299" y="5753474"/>
                  </a:lnTo>
                  <a:lnTo>
                    <a:pt x="709641" y="5760933"/>
                  </a:lnTo>
                  <a:lnTo>
                    <a:pt x="707011" y="5768391"/>
                  </a:lnTo>
                  <a:close/>
                </a:path>
                <a:path w="4149725" h="7351395">
                  <a:moveTo>
                    <a:pt x="788252" y="6950357"/>
                  </a:moveTo>
                  <a:lnTo>
                    <a:pt x="780224" y="6945678"/>
                  </a:lnTo>
                  <a:lnTo>
                    <a:pt x="771704" y="6941108"/>
                  </a:lnTo>
                  <a:lnTo>
                    <a:pt x="764633" y="6936217"/>
                  </a:lnTo>
                  <a:lnTo>
                    <a:pt x="760952" y="6930577"/>
                  </a:lnTo>
                  <a:lnTo>
                    <a:pt x="760652" y="6915399"/>
                  </a:lnTo>
                  <a:lnTo>
                    <a:pt x="766492" y="6904293"/>
                  </a:lnTo>
                  <a:lnTo>
                    <a:pt x="777451" y="6898186"/>
                  </a:lnTo>
                  <a:lnTo>
                    <a:pt x="792509" y="6898001"/>
                  </a:lnTo>
                  <a:lnTo>
                    <a:pt x="798982" y="6901653"/>
                  </a:lnTo>
                  <a:lnTo>
                    <a:pt x="805159" y="6908943"/>
                  </a:lnTo>
                  <a:lnTo>
                    <a:pt x="809696" y="6917710"/>
                  </a:lnTo>
                  <a:lnTo>
                    <a:pt x="811247" y="6925792"/>
                  </a:lnTo>
                  <a:lnTo>
                    <a:pt x="808612" y="6932095"/>
                  </a:lnTo>
                  <a:lnTo>
                    <a:pt x="802663" y="6938223"/>
                  </a:lnTo>
                  <a:lnTo>
                    <a:pt x="795257" y="6944277"/>
                  </a:lnTo>
                  <a:lnTo>
                    <a:pt x="788252" y="6950357"/>
                  </a:lnTo>
                  <a:close/>
                </a:path>
                <a:path w="4149725" h="7351395">
                  <a:moveTo>
                    <a:pt x="651435" y="6108624"/>
                  </a:moveTo>
                  <a:lnTo>
                    <a:pt x="639581" y="6105512"/>
                  </a:lnTo>
                  <a:lnTo>
                    <a:pt x="630523" y="6096850"/>
                  </a:lnTo>
                  <a:lnTo>
                    <a:pt x="624919" y="6084153"/>
                  </a:lnTo>
                  <a:lnTo>
                    <a:pt x="624755" y="6075973"/>
                  </a:lnTo>
                  <a:lnTo>
                    <a:pt x="627205" y="6066575"/>
                  </a:lnTo>
                  <a:lnTo>
                    <a:pt x="631438" y="6058342"/>
                  </a:lnTo>
                  <a:lnTo>
                    <a:pt x="636624" y="6053656"/>
                  </a:lnTo>
                  <a:lnTo>
                    <a:pt x="649885" y="6050997"/>
                  </a:lnTo>
                  <a:lnTo>
                    <a:pt x="661819" y="6053741"/>
                  </a:lnTo>
                  <a:lnTo>
                    <a:pt x="671594" y="6062042"/>
                  </a:lnTo>
                  <a:lnTo>
                    <a:pt x="678382" y="6076055"/>
                  </a:lnTo>
                  <a:lnTo>
                    <a:pt x="675892" y="6083646"/>
                  </a:lnTo>
                  <a:lnTo>
                    <a:pt x="673420" y="6092100"/>
                  </a:lnTo>
                  <a:lnTo>
                    <a:pt x="670192" y="6099687"/>
                  </a:lnTo>
                  <a:lnTo>
                    <a:pt x="665429" y="6104677"/>
                  </a:lnTo>
                  <a:lnTo>
                    <a:pt x="651435" y="6108624"/>
                  </a:lnTo>
                  <a:close/>
                </a:path>
                <a:path w="4149725" h="7351395">
                  <a:moveTo>
                    <a:pt x="680103" y="5564409"/>
                  </a:moveTo>
                  <a:lnTo>
                    <a:pt x="676252" y="5563896"/>
                  </a:lnTo>
                  <a:lnTo>
                    <a:pt x="665949" y="5560687"/>
                  </a:lnTo>
                  <a:lnTo>
                    <a:pt x="659431" y="5554493"/>
                  </a:lnTo>
                  <a:lnTo>
                    <a:pt x="656642" y="5545679"/>
                  </a:lnTo>
                  <a:lnTo>
                    <a:pt x="657528" y="5534611"/>
                  </a:lnTo>
                  <a:lnTo>
                    <a:pt x="670891" y="5520752"/>
                  </a:lnTo>
                  <a:lnTo>
                    <a:pt x="675721" y="5528187"/>
                  </a:lnTo>
                  <a:lnTo>
                    <a:pt x="680586" y="5535601"/>
                  </a:lnTo>
                  <a:lnTo>
                    <a:pt x="685114" y="5543146"/>
                  </a:lnTo>
                  <a:lnTo>
                    <a:pt x="688933" y="5550972"/>
                  </a:lnTo>
                  <a:lnTo>
                    <a:pt x="689892" y="5553390"/>
                  </a:lnTo>
                  <a:lnTo>
                    <a:pt x="680103" y="5564409"/>
                  </a:lnTo>
                  <a:close/>
                </a:path>
                <a:path w="4149725" h="7351395">
                  <a:moveTo>
                    <a:pt x="610630" y="5154100"/>
                  </a:moveTo>
                  <a:lnTo>
                    <a:pt x="593383" y="5125246"/>
                  </a:lnTo>
                  <a:lnTo>
                    <a:pt x="597518" y="5120704"/>
                  </a:lnTo>
                  <a:lnTo>
                    <a:pt x="605735" y="5111545"/>
                  </a:lnTo>
                  <a:lnTo>
                    <a:pt x="610206" y="5118725"/>
                  </a:lnTo>
                  <a:lnTo>
                    <a:pt x="614697" y="5125883"/>
                  </a:lnTo>
                  <a:lnTo>
                    <a:pt x="618834" y="5133165"/>
                  </a:lnTo>
                  <a:lnTo>
                    <a:pt x="622246" y="5140722"/>
                  </a:lnTo>
                  <a:lnTo>
                    <a:pt x="623243" y="5143382"/>
                  </a:lnTo>
                  <a:lnTo>
                    <a:pt x="614765" y="5149558"/>
                  </a:lnTo>
                  <a:lnTo>
                    <a:pt x="610630" y="5154100"/>
                  </a:lnTo>
                  <a:close/>
                </a:path>
                <a:path w="4149725" h="7351395">
                  <a:moveTo>
                    <a:pt x="574380" y="4946821"/>
                  </a:moveTo>
                  <a:lnTo>
                    <a:pt x="567783" y="4938579"/>
                  </a:lnTo>
                  <a:lnTo>
                    <a:pt x="561757" y="4933975"/>
                  </a:lnTo>
                  <a:lnTo>
                    <a:pt x="558674" y="4924095"/>
                  </a:lnTo>
                  <a:lnTo>
                    <a:pt x="559734" y="4915468"/>
                  </a:lnTo>
                  <a:lnTo>
                    <a:pt x="565088" y="4908559"/>
                  </a:lnTo>
                  <a:lnTo>
                    <a:pt x="574886" y="4903834"/>
                  </a:lnTo>
                  <a:lnTo>
                    <a:pt x="578969" y="4902655"/>
                  </a:lnTo>
                  <a:lnTo>
                    <a:pt x="588053" y="4909058"/>
                  </a:lnTo>
                  <a:lnTo>
                    <a:pt x="590582" y="4914087"/>
                  </a:lnTo>
                  <a:lnTo>
                    <a:pt x="593751" y="4924314"/>
                  </a:lnTo>
                  <a:lnTo>
                    <a:pt x="592568" y="4933314"/>
                  </a:lnTo>
                  <a:lnTo>
                    <a:pt x="587207" y="4940592"/>
                  </a:lnTo>
                  <a:lnTo>
                    <a:pt x="577843" y="4945657"/>
                  </a:lnTo>
                  <a:lnTo>
                    <a:pt x="574380" y="4946821"/>
                  </a:lnTo>
                  <a:close/>
                </a:path>
                <a:path w="4149725" h="7351395">
                  <a:moveTo>
                    <a:pt x="642464" y="5360166"/>
                  </a:moveTo>
                  <a:lnTo>
                    <a:pt x="638066" y="5352697"/>
                  </a:lnTo>
                  <a:lnTo>
                    <a:pt x="633897" y="5345668"/>
                  </a:lnTo>
                  <a:lnTo>
                    <a:pt x="629962" y="5338306"/>
                  </a:lnTo>
                  <a:lnTo>
                    <a:pt x="626777" y="5330695"/>
                  </a:lnTo>
                  <a:lnTo>
                    <a:pt x="625874" y="5328103"/>
                  </a:lnTo>
                  <a:lnTo>
                    <a:pt x="634551" y="5322144"/>
                  </a:lnTo>
                  <a:lnTo>
                    <a:pt x="638833" y="5317744"/>
                  </a:lnTo>
                  <a:lnTo>
                    <a:pt x="647459" y="5332383"/>
                  </a:lnTo>
                  <a:lnTo>
                    <a:pt x="651445" y="5339826"/>
                  </a:lnTo>
                  <a:lnTo>
                    <a:pt x="654732" y="5347514"/>
                  </a:lnTo>
                  <a:lnTo>
                    <a:pt x="655610" y="5349944"/>
                  </a:lnTo>
                  <a:lnTo>
                    <a:pt x="646839" y="5355835"/>
                  </a:lnTo>
                  <a:lnTo>
                    <a:pt x="642464" y="5360166"/>
                  </a:lnTo>
                  <a:close/>
                </a:path>
                <a:path w="4149725" h="7351395">
                  <a:moveTo>
                    <a:pt x="807211" y="6406768"/>
                  </a:moveTo>
                  <a:lnTo>
                    <a:pt x="798307" y="6392498"/>
                  </a:lnTo>
                  <a:lnTo>
                    <a:pt x="794201" y="6385232"/>
                  </a:lnTo>
                  <a:lnTo>
                    <a:pt x="790841" y="6377693"/>
                  </a:lnTo>
                  <a:lnTo>
                    <a:pt x="789837" y="6374993"/>
                  </a:lnTo>
                  <a:lnTo>
                    <a:pt x="798281" y="6368864"/>
                  </a:lnTo>
                  <a:lnTo>
                    <a:pt x="802410" y="6364281"/>
                  </a:lnTo>
                  <a:lnTo>
                    <a:pt x="806799" y="6371488"/>
                  </a:lnTo>
                  <a:lnTo>
                    <a:pt x="811227" y="6378688"/>
                  </a:lnTo>
                  <a:lnTo>
                    <a:pt x="815318" y="6386019"/>
                  </a:lnTo>
                  <a:lnTo>
                    <a:pt x="818697" y="6393617"/>
                  </a:lnTo>
                  <a:lnTo>
                    <a:pt x="819641" y="6396202"/>
                  </a:lnTo>
                  <a:lnTo>
                    <a:pt x="811272" y="6402279"/>
                  </a:lnTo>
                  <a:lnTo>
                    <a:pt x="807211" y="6406768"/>
                  </a:lnTo>
                  <a:close/>
                </a:path>
                <a:path w="4149725" h="7351395">
                  <a:moveTo>
                    <a:pt x="623955" y="5905002"/>
                  </a:moveTo>
                  <a:lnTo>
                    <a:pt x="615427" y="5906141"/>
                  </a:lnTo>
                  <a:lnTo>
                    <a:pt x="609502" y="5902972"/>
                  </a:lnTo>
                  <a:lnTo>
                    <a:pt x="603957" y="5896085"/>
                  </a:lnTo>
                  <a:lnTo>
                    <a:pt x="598577" y="5887573"/>
                  </a:lnTo>
                  <a:lnTo>
                    <a:pt x="593145" y="5879527"/>
                  </a:lnTo>
                  <a:lnTo>
                    <a:pt x="598712" y="5871696"/>
                  </a:lnTo>
                  <a:lnTo>
                    <a:pt x="604233" y="5863348"/>
                  </a:lnTo>
                  <a:lnTo>
                    <a:pt x="609927" y="5856550"/>
                  </a:lnTo>
                  <a:lnTo>
                    <a:pt x="616014" y="5853367"/>
                  </a:lnTo>
                  <a:lnTo>
                    <a:pt x="631142" y="5854549"/>
                  </a:lnTo>
                  <a:lnTo>
                    <a:pt x="642097" y="5861197"/>
                  </a:lnTo>
                  <a:lnTo>
                    <a:pt x="647482" y="5872594"/>
                  </a:lnTo>
                  <a:lnTo>
                    <a:pt x="645897" y="5888024"/>
                  </a:lnTo>
                  <a:lnTo>
                    <a:pt x="641305" y="5894789"/>
                  </a:lnTo>
                  <a:lnTo>
                    <a:pt x="633286" y="5900833"/>
                  </a:lnTo>
                  <a:lnTo>
                    <a:pt x="623955" y="5905002"/>
                  </a:lnTo>
                  <a:close/>
                </a:path>
                <a:path w="4149725" h="7351395">
                  <a:moveTo>
                    <a:pt x="376148" y="4444184"/>
                  </a:moveTo>
                  <a:lnTo>
                    <a:pt x="360102" y="4410835"/>
                  </a:lnTo>
                  <a:lnTo>
                    <a:pt x="367772" y="4405334"/>
                  </a:lnTo>
                  <a:lnTo>
                    <a:pt x="375465" y="4399457"/>
                  </a:lnTo>
                  <a:lnTo>
                    <a:pt x="383128" y="4394828"/>
                  </a:lnTo>
                  <a:lnTo>
                    <a:pt x="390710" y="4393069"/>
                  </a:lnTo>
                  <a:lnTo>
                    <a:pt x="401022" y="4395902"/>
                  </a:lnTo>
                  <a:lnTo>
                    <a:pt x="407301" y="4402689"/>
                  </a:lnTo>
                  <a:lnTo>
                    <a:pt x="408904" y="4411956"/>
                  </a:lnTo>
                  <a:lnTo>
                    <a:pt x="405188" y="4422233"/>
                  </a:lnTo>
                  <a:lnTo>
                    <a:pt x="399443" y="4428700"/>
                  </a:lnTo>
                  <a:lnTo>
                    <a:pt x="392070" y="4434122"/>
                  </a:lnTo>
                  <a:lnTo>
                    <a:pt x="383996" y="4439087"/>
                  </a:lnTo>
                  <a:lnTo>
                    <a:pt x="376148" y="4444184"/>
                  </a:lnTo>
                  <a:close/>
                </a:path>
                <a:path w="4149725" h="7351395">
                  <a:moveTo>
                    <a:pt x="345314" y="4238417"/>
                  </a:moveTo>
                  <a:lnTo>
                    <a:pt x="340035" y="4230274"/>
                  </a:lnTo>
                  <a:lnTo>
                    <a:pt x="334350" y="4222048"/>
                  </a:lnTo>
                  <a:lnTo>
                    <a:pt x="330137" y="4214135"/>
                  </a:lnTo>
                  <a:lnTo>
                    <a:pt x="329270" y="4206931"/>
                  </a:lnTo>
                  <a:lnTo>
                    <a:pt x="333042" y="4201397"/>
                  </a:lnTo>
                  <a:lnTo>
                    <a:pt x="340479" y="4196640"/>
                  </a:lnTo>
                  <a:lnTo>
                    <a:pt x="349522" y="4192221"/>
                  </a:lnTo>
                  <a:lnTo>
                    <a:pt x="358115" y="4187702"/>
                  </a:lnTo>
                  <a:lnTo>
                    <a:pt x="368592" y="4191868"/>
                  </a:lnTo>
                  <a:lnTo>
                    <a:pt x="375256" y="4198318"/>
                  </a:lnTo>
                  <a:lnTo>
                    <a:pt x="377362" y="4206616"/>
                  </a:lnTo>
                  <a:lnTo>
                    <a:pt x="374167" y="4216329"/>
                  </a:lnTo>
                  <a:lnTo>
                    <a:pt x="368631" y="4222853"/>
                  </a:lnTo>
                  <a:lnTo>
                    <a:pt x="361301" y="4228308"/>
                  </a:lnTo>
                  <a:lnTo>
                    <a:pt x="353190" y="4233295"/>
                  </a:lnTo>
                  <a:lnTo>
                    <a:pt x="345314" y="4238417"/>
                  </a:lnTo>
                  <a:close/>
                </a:path>
                <a:path w="4149725" h="7351395">
                  <a:moveTo>
                    <a:pt x="685013" y="6315854"/>
                  </a:moveTo>
                  <a:lnTo>
                    <a:pt x="671028" y="6314298"/>
                  </a:lnTo>
                  <a:lnTo>
                    <a:pt x="660763" y="6307953"/>
                  </a:lnTo>
                  <a:lnTo>
                    <a:pt x="655119" y="6297148"/>
                  </a:lnTo>
                  <a:lnTo>
                    <a:pt x="654999" y="6282211"/>
                  </a:lnTo>
                  <a:lnTo>
                    <a:pt x="658750" y="6271945"/>
                  </a:lnTo>
                  <a:lnTo>
                    <a:pt x="665277" y="6266051"/>
                  </a:lnTo>
                  <a:lnTo>
                    <a:pt x="673900" y="6264906"/>
                  </a:lnTo>
                  <a:lnTo>
                    <a:pt x="683942" y="6268889"/>
                  </a:lnTo>
                  <a:lnTo>
                    <a:pt x="690775" y="6274279"/>
                  </a:lnTo>
                  <a:lnTo>
                    <a:pt x="696906" y="6280776"/>
                  </a:lnTo>
                  <a:lnTo>
                    <a:pt x="702735" y="6287764"/>
                  </a:lnTo>
                  <a:lnTo>
                    <a:pt x="708656" y="6294625"/>
                  </a:lnTo>
                  <a:lnTo>
                    <a:pt x="702812" y="6301028"/>
                  </a:lnTo>
                  <a:lnTo>
                    <a:pt x="696996" y="6307854"/>
                  </a:lnTo>
                  <a:lnTo>
                    <a:pt x="691099" y="6313373"/>
                  </a:lnTo>
                  <a:lnTo>
                    <a:pt x="685013" y="6315854"/>
                  </a:lnTo>
                  <a:close/>
                </a:path>
                <a:path w="4149725" h="7351395">
                  <a:moveTo>
                    <a:pt x="813840" y="7155166"/>
                  </a:moveTo>
                  <a:lnTo>
                    <a:pt x="807091" y="7152286"/>
                  </a:lnTo>
                  <a:lnTo>
                    <a:pt x="800577" y="7145894"/>
                  </a:lnTo>
                  <a:lnTo>
                    <a:pt x="794161" y="7137956"/>
                  </a:lnTo>
                  <a:lnTo>
                    <a:pt x="787711" y="7130440"/>
                  </a:lnTo>
                  <a:lnTo>
                    <a:pt x="792459" y="7122077"/>
                  </a:lnTo>
                  <a:lnTo>
                    <a:pt x="797127" y="7113182"/>
                  </a:lnTo>
                  <a:lnTo>
                    <a:pt x="802056" y="7105894"/>
                  </a:lnTo>
                  <a:lnTo>
                    <a:pt x="807583" y="7102347"/>
                  </a:lnTo>
                  <a:lnTo>
                    <a:pt x="823368" y="7102465"/>
                  </a:lnTo>
                  <a:lnTo>
                    <a:pt x="835812" y="7108174"/>
                  </a:lnTo>
                  <a:lnTo>
                    <a:pt x="843184" y="7119284"/>
                  </a:lnTo>
                  <a:lnTo>
                    <a:pt x="843752" y="7135604"/>
                  </a:lnTo>
                  <a:lnTo>
                    <a:pt x="839823" y="7142405"/>
                  </a:lnTo>
                  <a:lnTo>
                    <a:pt x="831939" y="7148883"/>
                  </a:lnTo>
                  <a:lnTo>
                    <a:pt x="822484" y="7153612"/>
                  </a:lnTo>
                  <a:lnTo>
                    <a:pt x="813840" y="7155166"/>
                  </a:lnTo>
                  <a:close/>
                </a:path>
                <a:path w="4149725" h="7351395">
                  <a:moveTo>
                    <a:pt x="280111" y="3616146"/>
                  </a:moveTo>
                  <a:lnTo>
                    <a:pt x="237609" y="3602782"/>
                  </a:lnTo>
                  <a:lnTo>
                    <a:pt x="227610" y="3576156"/>
                  </a:lnTo>
                  <a:lnTo>
                    <a:pt x="230374" y="3560730"/>
                  </a:lnTo>
                  <a:lnTo>
                    <a:pt x="237905" y="3548945"/>
                  </a:lnTo>
                  <a:lnTo>
                    <a:pt x="250010" y="3542157"/>
                  </a:lnTo>
                  <a:lnTo>
                    <a:pt x="266500" y="3541725"/>
                  </a:lnTo>
                  <a:lnTo>
                    <a:pt x="280710" y="3546621"/>
                  </a:lnTo>
                  <a:lnTo>
                    <a:pt x="291388" y="3555469"/>
                  </a:lnTo>
                  <a:lnTo>
                    <a:pt x="298509" y="3567740"/>
                  </a:lnTo>
                  <a:lnTo>
                    <a:pt x="302048" y="3582907"/>
                  </a:lnTo>
                  <a:lnTo>
                    <a:pt x="298500" y="3598304"/>
                  </a:lnTo>
                  <a:lnTo>
                    <a:pt x="291433" y="3609795"/>
                  </a:lnTo>
                  <a:lnTo>
                    <a:pt x="280111" y="3616146"/>
                  </a:lnTo>
                  <a:close/>
                </a:path>
                <a:path w="4149725" h="7351395">
                  <a:moveTo>
                    <a:pt x="292488" y="3810088"/>
                  </a:moveTo>
                  <a:lnTo>
                    <a:pt x="284480" y="3806324"/>
                  </a:lnTo>
                  <a:lnTo>
                    <a:pt x="275984" y="3802675"/>
                  </a:lnTo>
                  <a:lnTo>
                    <a:pt x="268941" y="3798674"/>
                  </a:lnTo>
                  <a:lnTo>
                    <a:pt x="265288" y="3793854"/>
                  </a:lnTo>
                  <a:lnTo>
                    <a:pt x="264261" y="3779646"/>
                  </a:lnTo>
                  <a:lnTo>
                    <a:pt x="268644" y="3768799"/>
                  </a:lnTo>
                  <a:lnTo>
                    <a:pt x="278414" y="3763023"/>
                  </a:lnTo>
                  <a:lnTo>
                    <a:pt x="293548" y="3764032"/>
                  </a:lnTo>
                  <a:lnTo>
                    <a:pt x="300482" y="3767689"/>
                  </a:lnTo>
                  <a:lnTo>
                    <a:pt x="306890" y="3773965"/>
                  </a:lnTo>
                  <a:lnTo>
                    <a:pt x="311948" y="3781594"/>
                  </a:lnTo>
                  <a:lnTo>
                    <a:pt x="314834" y="3789311"/>
                  </a:lnTo>
                  <a:lnTo>
                    <a:pt x="312902" y="3793769"/>
                  </a:lnTo>
                  <a:lnTo>
                    <a:pt x="307049" y="3799013"/>
                  </a:lnTo>
                  <a:lnTo>
                    <a:pt x="299503" y="3804600"/>
                  </a:lnTo>
                  <a:lnTo>
                    <a:pt x="292488" y="3810088"/>
                  </a:lnTo>
                  <a:close/>
                </a:path>
                <a:path w="4149725" h="7351395">
                  <a:moveTo>
                    <a:pt x="422591" y="4651375"/>
                  </a:moveTo>
                  <a:lnTo>
                    <a:pt x="415145" y="4652067"/>
                  </a:lnTo>
                  <a:lnTo>
                    <a:pt x="409565" y="4648487"/>
                  </a:lnTo>
                  <a:lnTo>
                    <a:pt x="404701" y="4641518"/>
                  </a:lnTo>
                  <a:lnTo>
                    <a:pt x="400154" y="4633055"/>
                  </a:lnTo>
                  <a:lnTo>
                    <a:pt x="395525" y="4624993"/>
                  </a:lnTo>
                  <a:lnTo>
                    <a:pt x="400895" y="4617965"/>
                  </a:lnTo>
                  <a:lnTo>
                    <a:pt x="406243" y="4610447"/>
                  </a:lnTo>
                  <a:lnTo>
                    <a:pt x="411651" y="4604402"/>
                  </a:lnTo>
                  <a:lnTo>
                    <a:pt x="417201" y="4601795"/>
                  </a:lnTo>
                  <a:lnTo>
                    <a:pt x="431024" y="4603703"/>
                  </a:lnTo>
                  <a:lnTo>
                    <a:pt x="440901" y="4610342"/>
                  </a:lnTo>
                  <a:lnTo>
                    <a:pt x="445462" y="4621083"/>
                  </a:lnTo>
                  <a:lnTo>
                    <a:pt x="443341" y="4635301"/>
                  </a:lnTo>
                  <a:lnTo>
                    <a:pt x="438757" y="4641763"/>
                  </a:lnTo>
                  <a:lnTo>
                    <a:pt x="431152" y="4647531"/>
                  </a:lnTo>
                  <a:lnTo>
                    <a:pt x="422591" y="4651375"/>
                  </a:lnTo>
                  <a:close/>
                </a:path>
                <a:path w="4149725" h="7351395">
                  <a:moveTo>
                    <a:pt x="591127" y="5697437"/>
                  </a:moveTo>
                  <a:lnTo>
                    <a:pt x="583093" y="5698207"/>
                  </a:lnTo>
                  <a:lnTo>
                    <a:pt x="576952" y="5694748"/>
                  </a:lnTo>
                  <a:lnTo>
                    <a:pt x="571406" y="5687922"/>
                  </a:lnTo>
                  <a:lnTo>
                    <a:pt x="566117" y="5679618"/>
                  </a:lnTo>
                  <a:lnTo>
                    <a:pt x="560749" y="5671727"/>
                  </a:lnTo>
                  <a:lnTo>
                    <a:pt x="566422" y="5664465"/>
                  </a:lnTo>
                  <a:lnTo>
                    <a:pt x="572056" y="5656715"/>
                  </a:lnTo>
                  <a:lnTo>
                    <a:pt x="577812" y="5650430"/>
                  </a:lnTo>
                  <a:lnTo>
                    <a:pt x="583848" y="5647560"/>
                  </a:lnTo>
                  <a:lnTo>
                    <a:pt x="598402" y="5648880"/>
                  </a:lnTo>
                  <a:lnTo>
                    <a:pt x="609232" y="5655164"/>
                  </a:lnTo>
                  <a:lnTo>
                    <a:pt x="614598" y="5666079"/>
                  </a:lnTo>
                  <a:lnTo>
                    <a:pt x="612757" y="5681294"/>
                  </a:lnTo>
                  <a:lnTo>
                    <a:pt x="608116" y="5687799"/>
                  </a:lnTo>
                  <a:lnTo>
                    <a:pt x="600188" y="5693574"/>
                  </a:lnTo>
                  <a:lnTo>
                    <a:pt x="591127" y="5697437"/>
                  </a:lnTo>
                  <a:close/>
                </a:path>
                <a:path w="4149725" h="7351395">
                  <a:moveTo>
                    <a:pt x="511126" y="5267249"/>
                  </a:moveTo>
                  <a:lnTo>
                    <a:pt x="499776" y="5257226"/>
                  </a:lnTo>
                  <a:lnTo>
                    <a:pt x="500362" y="5253572"/>
                  </a:lnTo>
                  <a:lnTo>
                    <a:pt x="503905" y="5243249"/>
                  </a:lnTo>
                  <a:lnTo>
                    <a:pt x="510370" y="5236579"/>
                  </a:lnTo>
                  <a:lnTo>
                    <a:pt x="519300" y="5233786"/>
                  </a:lnTo>
                  <a:lnTo>
                    <a:pt x="530237" y="5235093"/>
                  </a:lnTo>
                  <a:lnTo>
                    <a:pt x="535881" y="5236733"/>
                  </a:lnTo>
                  <a:lnTo>
                    <a:pt x="540021" y="5243580"/>
                  </a:lnTo>
                  <a:lnTo>
                    <a:pt x="544858" y="5247999"/>
                  </a:lnTo>
                  <a:lnTo>
                    <a:pt x="529622" y="5257844"/>
                  </a:lnTo>
                  <a:lnTo>
                    <a:pt x="521852" y="5262395"/>
                  </a:lnTo>
                  <a:lnTo>
                    <a:pt x="513775" y="5266170"/>
                  </a:lnTo>
                  <a:lnTo>
                    <a:pt x="511126" y="5267249"/>
                  </a:lnTo>
                  <a:close/>
                </a:path>
                <a:path w="4149725" h="7351395">
                  <a:moveTo>
                    <a:pt x="549119" y="5486476"/>
                  </a:moveTo>
                  <a:lnTo>
                    <a:pt x="541940" y="5486355"/>
                  </a:lnTo>
                  <a:lnTo>
                    <a:pt x="536735" y="5482267"/>
                  </a:lnTo>
                  <a:lnTo>
                    <a:pt x="532574" y="5474986"/>
                  </a:lnTo>
                  <a:lnTo>
                    <a:pt x="528876" y="5466296"/>
                  </a:lnTo>
                  <a:lnTo>
                    <a:pt x="525059" y="5457983"/>
                  </a:lnTo>
                  <a:lnTo>
                    <a:pt x="531908" y="5452312"/>
                  </a:lnTo>
                  <a:lnTo>
                    <a:pt x="538765" y="5446244"/>
                  </a:lnTo>
                  <a:lnTo>
                    <a:pt x="545615" y="5441420"/>
                  </a:lnTo>
                  <a:lnTo>
                    <a:pt x="552443" y="5439480"/>
                  </a:lnTo>
                  <a:lnTo>
                    <a:pt x="566001" y="5442003"/>
                  </a:lnTo>
                  <a:lnTo>
                    <a:pt x="574534" y="5448895"/>
                  </a:lnTo>
                  <a:lnTo>
                    <a:pt x="576768" y="5459415"/>
                  </a:lnTo>
                  <a:lnTo>
                    <a:pt x="571431" y="5472824"/>
                  </a:lnTo>
                  <a:lnTo>
                    <a:pt x="565690" y="5478744"/>
                  </a:lnTo>
                  <a:lnTo>
                    <a:pt x="557644" y="5483617"/>
                  </a:lnTo>
                  <a:lnTo>
                    <a:pt x="549119" y="5486476"/>
                  </a:lnTo>
                  <a:close/>
                </a:path>
                <a:path w="4149725" h="7351395">
                  <a:moveTo>
                    <a:pt x="315496" y="4015095"/>
                  </a:moveTo>
                  <a:lnTo>
                    <a:pt x="308368" y="4006108"/>
                  </a:lnTo>
                  <a:lnTo>
                    <a:pt x="303302" y="4001808"/>
                  </a:lnTo>
                  <a:lnTo>
                    <a:pt x="307260" y="3991512"/>
                  </a:lnTo>
                  <a:lnTo>
                    <a:pt x="313562" y="3984610"/>
                  </a:lnTo>
                  <a:lnTo>
                    <a:pt x="322135" y="3981398"/>
                  </a:lnTo>
                  <a:lnTo>
                    <a:pt x="332911" y="3982170"/>
                  </a:lnTo>
                  <a:lnTo>
                    <a:pt x="338685" y="3983583"/>
                  </a:lnTo>
                  <a:lnTo>
                    <a:pt x="343198" y="3990164"/>
                  </a:lnTo>
                  <a:lnTo>
                    <a:pt x="348258" y="3994423"/>
                  </a:lnTo>
                  <a:lnTo>
                    <a:pt x="333506" y="4004908"/>
                  </a:lnTo>
                  <a:lnTo>
                    <a:pt x="325967" y="4009802"/>
                  </a:lnTo>
                  <a:lnTo>
                    <a:pt x="318091" y="4013942"/>
                  </a:lnTo>
                  <a:lnTo>
                    <a:pt x="315496" y="4015095"/>
                  </a:lnTo>
                  <a:close/>
                </a:path>
                <a:path w="4149725" h="7351395">
                  <a:moveTo>
                    <a:pt x="495350" y="5061066"/>
                  </a:moveTo>
                  <a:lnTo>
                    <a:pt x="486082" y="5059514"/>
                  </a:lnTo>
                  <a:lnTo>
                    <a:pt x="476460" y="5058184"/>
                  </a:lnTo>
                  <a:lnTo>
                    <a:pt x="468107" y="5056027"/>
                  </a:lnTo>
                  <a:lnTo>
                    <a:pt x="462644" y="5051991"/>
                  </a:lnTo>
                  <a:lnTo>
                    <a:pt x="461262" y="5045457"/>
                  </a:lnTo>
                  <a:lnTo>
                    <a:pt x="462815" y="5037003"/>
                  </a:lnTo>
                  <a:lnTo>
                    <a:pt x="465657" y="5027709"/>
                  </a:lnTo>
                  <a:lnTo>
                    <a:pt x="468146" y="5018657"/>
                  </a:lnTo>
                  <a:lnTo>
                    <a:pt x="477038" y="5020726"/>
                  </a:lnTo>
                  <a:lnTo>
                    <a:pt x="486121" y="5022577"/>
                  </a:lnTo>
                  <a:lnTo>
                    <a:pt x="494600" y="5025130"/>
                  </a:lnTo>
                  <a:lnTo>
                    <a:pt x="501678" y="5029300"/>
                  </a:lnTo>
                  <a:lnTo>
                    <a:pt x="507724" y="5037470"/>
                  </a:lnTo>
                  <a:lnTo>
                    <a:pt x="508309" y="5045914"/>
                  </a:lnTo>
                  <a:lnTo>
                    <a:pt x="503996" y="5053992"/>
                  </a:lnTo>
                  <a:lnTo>
                    <a:pt x="495350" y="5061066"/>
                  </a:lnTo>
                  <a:close/>
                </a:path>
                <a:path w="4149725" h="7351395">
                  <a:moveTo>
                    <a:pt x="454879" y="4855402"/>
                  </a:moveTo>
                  <a:lnTo>
                    <a:pt x="448726" y="4853162"/>
                  </a:lnTo>
                  <a:lnTo>
                    <a:pt x="442495" y="4847447"/>
                  </a:lnTo>
                  <a:lnTo>
                    <a:pt x="436228" y="4840215"/>
                  </a:lnTo>
                  <a:lnTo>
                    <a:pt x="429968" y="4833425"/>
                  </a:lnTo>
                  <a:lnTo>
                    <a:pt x="434365" y="4825038"/>
                  </a:lnTo>
                  <a:lnTo>
                    <a:pt x="438651" y="4816143"/>
                  </a:lnTo>
                  <a:lnTo>
                    <a:pt x="443297" y="4808753"/>
                  </a:lnTo>
                  <a:lnTo>
                    <a:pt x="448775" y="4804879"/>
                  </a:lnTo>
                  <a:lnTo>
                    <a:pt x="464177" y="4804173"/>
                  </a:lnTo>
                  <a:lnTo>
                    <a:pt x="475946" y="4809577"/>
                  </a:lnTo>
                  <a:lnTo>
                    <a:pt x="482843" y="4820367"/>
                  </a:lnTo>
                  <a:lnTo>
                    <a:pt x="483626" y="4835816"/>
                  </a:lnTo>
                  <a:lnTo>
                    <a:pt x="480038" y="4842369"/>
                  </a:lnTo>
                  <a:lnTo>
                    <a:pt x="472605" y="4848655"/>
                  </a:lnTo>
                  <a:lnTo>
                    <a:pt x="463496" y="4853419"/>
                  </a:lnTo>
                  <a:lnTo>
                    <a:pt x="454879" y="4855402"/>
                  </a:lnTo>
                  <a:close/>
                </a:path>
                <a:path w="4149725" h="7351395">
                  <a:moveTo>
                    <a:pt x="52636" y="1598450"/>
                  </a:moveTo>
                  <a:lnTo>
                    <a:pt x="48666" y="1594807"/>
                  </a:lnTo>
                  <a:lnTo>
                    <a:pt x="40741" y="1587602"/>
                  </a:lnTo>
                  <a:lnTo>
                    <a:pt x="51214" y="1575397"/>
                  </a:lnTo>
                  <a:lnTo>
                    <a:pt x="55177" y="1579000"/>
                  </a:lnTo>
                  <a:lnTo>
                    <a:pt x="62056" y="1582435"/>
                  </a:lnTo>
                  <a:lnTo>
                    <a:pt x="62514" y="1590108"/>
                  </a:lnTo>
                  <a:lnTo>
                    <a:pt x="56140" y="1594380"/>
                  </a:lnTo>
                  <a:lnTo>
                    <a:pt x="52636" y="1598450"/>
                  </a:lnTo>
                  <a:close/>
                </a:path>
                <a:path w="4149725" h="7351395">
                  <a:moveTo>
                    <a:pt x="20306" y="1392131"/>
                  </a:moveTo>
                  <a:lnTo>
                    <a:pt x="11771" y="1378860"/>
                  </a:lnTo>
                  <a:lnTo>
                    <a:pt x="7829" y="1372096"/>
                  </a:lnTo>
                  <a:lnTo>
                    <a:pt x="4583" y="1365068"/>
                  </a:lnTo>
                  <a:lnTo>
                    <a:pt x="3689" y="1362805"/>
                  </a:lnTo>
                  <a:lnTo>
                    <a:pt x="12003" y="1356904"/>
                  </a:lnTo>
                  <a:lnTo>
                    <a:pt x="16108" y="1352698"/>
                  </a:lnTo>
                  <a:lnTo>
                    <a:pt x="24944" y="1366232"/>
                  </a:lnTo>
                  <a:lnTo>
                    <a:pt x="29078" y="1373121"/>
                  </a:lnTo>
                  <a:lnTo>
                    <a:pt x="32614" y="1380260"/>
                  </a:lnTo>
                  <a:lnTo>
                    <a:pt x="33403" y="1382124"/>
                  </a:lnTo>
                  <a:lnTo>
                    <a:pt x="24645" y="1388095"/>
                  </a:lnTo>
                  <a:lnTo>
                    <a:pt x="20306" y="1392131"/>
                  </a:lnTo>
                  <a:close/>
                </a:path>
                <a:path w="4149725" h="7351395">
                  <a:moveTo>
                    <a:pt x="0" y="1177422"/>
                  </a:moveTo>
                  <a:lnTo>
                    <a:pt x="0" y="1173039"/>
                  </a:lnTo>
                  <a:lnTo>
                    <a:pt x="440" y="1173874"/>
                  </a:lnTo>
                  <a:lnTo>
                    <a:pt x="1514" y="1176232"/>
                  </a:lnTo>
                  <a:lnTo>
                    <a:pt x="0" y="1177422"/>
                  </a:lnTo>
                  <a:close/>
                </a:path>
                <a:path w="4149725" h="7351395">
                  <a:moveTo>
                    <a:pt x="152670" y="2235237"/>
                  </a:moveTo>
                  <a:lnTo>
                    <a:pt x="135432" y="2206175"/>
                  </a:lnTo>
                  <a:lnTo>
                    <a:pt x="139560" y="2201593"/>
                  </a:lnTo>
                  <a:lnTo>
                    <a:pt x="147730" y="2192400"/>
                  </a:lnTo>
                  <a:lnTo>
                    <a:pt x="152214" y="2199617"/>
                  </a:lnTo>
                  <a:lnTo>
                    <a:pt x="156731" y="2206820"/>
                  </a:lnTo>
                  <a:lnTo>
                    <a:pt x="160903" y="2214155"/>
                  </a:lnTo>
                  <a:lnTo>
                    <a:pt x="164354" y="2221766"/>
                  </a:lnTo>
                  <a:lnTo>
                    <a:pt x="165351" y="2224426"/>
                  </a:lnTo>
                  <a:lnTo>
                    <a:pt x="156799" y="2230655"/>
                  </a:lnTo>
                  <a:lnTo>
                    <a:pt x="152670" y="2235237"/>
                  </a:lnTo>
                  <a:close/>
                </a:path>
                <a:path w="4149725" h="7351395">
                  <a:moveTo>
                    <a:pt x="184849" y="2440338"/>
                  </a:moveTo>
                  <a:lnTo>
                    <a:pt x="167828" y="2411863"/>
                  </a:lnTo>
                  <a:lnTo>
                    <a:pt x="175961" y="2402966"/>
                  </a:lnTo>
                  <a:lnTo>
                    <a:pt x="180075" y="2398552"/>
                  </a:lnTo>
                  <a:lnTo>
                    <a:pt x="188941" y="2412640"/>
                  </a:lnTo>
                  <a:lnTo>
                    <a:pt x="193042" y="2419814"/>
                  </a:lnTo>
                  <a:lnTo>
                    <a:pt x="196428" y="2427256"/>
                  </a:lnTo>
                  <a:lnTo>
                    <a:pt x="197360" y="2429760"/>
                  </a:lnTo>
                  <a:lnTo>
                    <a:pt x="188957" y="2435883"/>
                  </a:lnTo>
                  <a:lnTo>
                    <a:pt x="184849" y="2440338"/>
                  </a:lnTo>
                  <a:close/>
                </a:path>
                <a:path w="4149725" h="7351395">
                  <a:moveTo>
                    <a:pt x="484846" y="4311204"/>
                  </a:moveTo>
                  <a:lnTo>
                    <a:pt x="480784" y="4310930"/>
                  </a:lnTo>
                  <a:lnTo>
                    <a:pt x="470612" y="4308389"/>
                  </a:lnTo>
                  <a:lnTo>
                    <a:pt x="463953" y="4302683"/>
                  </a:lnTo>
                  <a:lnTo>
                    <a:pt x="460773" y="4294203"/>
                  </a:lnTo>
                  <a:lnTo>
                    <a:pt x="461041" y="4283337"/>
                  </a:lnTo>
                  <a:lnTo>
                    <a:pt x="473471" y="4268548"/>
                  </a:lnTo>
                  <a:lnTo>
                    <a:pt x="483996" y="4282749"/>
                  </a:lnTo>
                  <a:lnTo>
                    <a:pt x="488933" y="4290001"/>
                  </a:lnTo>
                  <a:lnTo>
                    <a:pt x="493193" y="4297593"/>
                  </a:lnTo>
                  <a:lnTo>
                    <a:pt x="494236" y="4299749"/>
                  </a:lnTo>
                  <a:lnTo>
                    <a:pt x="484846" y="4311204"/>
                  </a:lnTo>
                  <a:close/>
                </a:path>
                <a:path w="4149725" h="7351395">
                  <a:moveTo>
                    <a:pt x="451839" y="4109547"/>
                  </a:moveTo>
                  <a:lnTo>
                    <a:pt x="447786" y="4109064"/>
                  </a:lnTo>
                  <a:lnTo>
                    <a:pt x="437164" y="4105939"/>
                  </a:lnTo>
                  <a:lnTo>
                    <a:pt x="430457" y="4099694"/>
                  </a:lnTo>
                  <a:lnTo>
                    <a:pt x="427624" y="4090707"/>
                  </a:lnTo>
                  <a:lnTo>
                    <a:pt x="428622" y="4079351"/>
                  </a:lnTo>
                  <a:lnTo>
                    <a:pt x="433183" y="4074618"/>
                  </a:lnTo>
                  <a:lnTo>
                    <a:pt x="438487" y="4065378"/>
                  </a:lnTo>
                  <a:lnTo>
                    <a:pt x="442223" y="4065952"/>
                  </a:lnTo>
                  <a:lnTo>
                    <a:pt x="452585" y="4069399"/>
                  </a:lnTo>
                  <a:lnTo>
                    <a:pt x="459368" y="4075765"/>
                  </a:lnTo>
                  <a:lnTo>
                    <a:pt x="462318" y="4084588"/>
                  </a:lnTo>
                  <a:lnTo>
                    <a:pt x="461181" y="4095407"/>
                  </a:lnTo>
                  <a:lnTo>
                    <a:pt x="459619" y="4101036"/>
                  </a:lnTo>
                  <a:lnTo>
                    <a:pt x="451839" y="4109547"/>
                  </a:lnTo>
                  <a:close/>
                </a:path>
                <a:path w="4149725" h="7351395">
                  <a:moveTo>
                    <a:pt x="121273" y="2028523"/>
                  </a:moveTo>
                  <a:lnTo>
                    <a:pt x="111510" y="2013571"/>
                  </a:lnTo>
                  <a:lnTo>
                    <a:pt x="106974" y="2005943"/>
                  </a:lnTo>
                  <a:lnTo>
                    <a:pt x="103146" y="1998026"/>
                  </a:lnTo>
                  <a:lnTo>
                    <a:pt x="102200" y="1995690"/>
                  </a:lnTo>
                  <a:lnTo>
                    <a:pt x="112238" y="1984672"/>
                  </a:lnTo>
                  <a:lnTo>
                    <a:pt x="116096" y="1985226"/>
                  </a:lnTo>
                  <a:lnTo>
                    <a:pt x="126427" y="1988594"/>
                  </a:lnTo>
                  <a:lnTo>
                    <a:pt x="133042" y="1994863"/>
                  </a:lnTo>
                  <a:lnTo>
                    <a:pt x="135720" y="2003575"/>
                  </a:lnTo>
                  <a:lnTo>
                    <a:pt x="134243" y="2014270"/>
                  </a:lnTo>
                  <a:lnTo>
                    <a:pt x="132507" y="2019844"/>
                  </a:lnTo>
                  <a:lnTo>
                    <a:pt x="125753" y="2023803"/>
                  </a:lnTo>
                  <a:lnTo>
                    <a:pt x="121273" y="2028523"/>
                  </a:lnTo>
                  <a:close/>
                </a:path>
                <a:path w="4149725" h="7351395">
                  <a:moveTo>
                    <a:pt x="89023" y="1821653"/>
                  </a:moveTo>
                  <a:lnTo>
                    <a:pt x="79359" y="1807430"/>
                  </a:lnTo>
                  <a:lnTo>
                    <a:pt x="74856" y="1800171"/>
                  </a:lnTo>
                  <a:lnTo>
                    <a:pt x="71003" y="1792630"/>
                  </a:lnTo>
                  <a:lnTo>
                    <a:pt x="70148" y="1790611"/>
                  </a:lnTo>
                  <a:lnTo>
                    <a:pt x="79649" y="1780133"/>
                  </a:lnTo>
                  <a:lnTo>
                    <a:pt x="83879" y="1780421"/>
                  </a:lnTo>
                  <a:lnTo>
                    <a:pt x="94461" y="1783062"/>
                  </a:lnTo>
                  <a:lnTo>
                    <a:pt x="101164" y="1788882"/>
                  </a:lnTo>
                  <a:lnTo>
                    <a:pt x="103767" y="1797441"/>
                  </a:lnTo>
                  <a:lnTo>
                    <a:pt x="102051" y="1808302"/>
                  </a:lnTo>
                  <a:lnTo>
                    <a:pt x="100271" y="1813592"/>
                  </a:lnTo>
                  <a:lnTo>
                    <a:pt x="93507" y="1817222"/>
                  </a:lnTo>
                  <a:lnTo>
                    <a:pt x="89023" y="1821653"/>
                  </a:lnTo>
                  <a:close/>
                </a:path>
                <a:path w="4149725" h="7351395">
                  <a:moveTo>
                    <a:pt x="740388" y="5975581"/>
                  </a:moveTo>
                  <a:lnTo>
                    <a:pt x="726509" y="5963967"/>
                  </a:lnTo>
                  <a:lnTo>
                    <a:pt x="730423" y="5959336"/>
                  </a:lnTo>
                  <a:lnTo>
                    <a:pt x="734025" y="5951398"/>
                  </a:lnTo>
                  <a:lnTo>
                    <a:pt x="742538" y="5950726"/>
                  </a:lnTo>
                  <a:lnTo>
                    <a:pt x="747435" y="5957910"/>
                  </a:lnTo>
                  <a:lnTo>
                    <a:pt x="752062" y="5961781"/>
                  </a:lnTo>
                  <a:lnTo>
                    <a:pt x="744308" y="5970990"/>
                  </a:lnTo>
                  <a:lnTo>
                    <a:pt x="740388" y="5975581"/>
                  </a:lnTo>
                  <a:close/>
                </a:path>
                <a:path w="4149725" h="7351395">
                  <a:moveTo>
                    <a:pt x="415154" y="3901342"/>
                  </a:moveTo>
                  <a:lnTo>
                    <a:pt x="405331" y="3886141"/>
                  </a:lnTo>
                  <a:lnTo>
                    <a:pt x="400800" y="3878410"/>
                  </a:lnTo>
                  <a:lnTo>
                    <a:pt x="397038" y="3870388"/>
                  </a:lnTo>
                  <a:lnTo>
                    <a:pt x="396001" y="3867735"/>
                  </a:lnTo>
                  <a:lnTo>
                    <a:pt x="405994" y="3856434"/>
                  </a:lnTo>
                  <a:lnTo>
                    <a:pt x="409690" y="3857013"/>
                  </a:lnTo>
                  <a:lnTo>
                    <a:pt x="420057" y="3860516"/>
                  </a:lnTo>
                  <a:lnTo>
                    <a:pt x="426735" y="3866951"/>
                  </a:lnTo>
                  <a:lnTo>
                    <a:pt x="429498" y="3875863"/>
                  </a:lnTo>
                  <a:lnTo>
                    <a:pt x="428119" y="3886800"/>
                  </a:lnTo>
                  <a:lnTo>
                    <a:pt x="426430" y="3892408"/>
                  </a:lnTo>
                  <a:lnTo>
                    <a:pt x="419661" y="3896535"/>
                  </a:lnTo>
                  <a:lnTo>
                    <a:pt x="415154" y="3901342"/>
                  </a:lnTo>
                  <a:close/>
                </a:path>
                <a:path w="4149725" h="7351395">
                  <a:moveTo>
                    <a:pt x="821909" y="6624302"/>
                  </a:moveTo>
                  <a:lnTo>
                    <a:pt x="811720" y="6619955"/>
                  </a:lnTo>
                  <a:lnTo>
                    <a:pt x="805250" y="6613497"/>
                  </a:lnTo>
                  <a:lnTo>
                    <a:pt x="803249" y="6605447"/>
                  </a:lnTo>
                  <a:lnTo>
                    <a:pt x="806438" y="6596206"/>
                  </a:lnTo>
                  <a:lnTo>
                    <a:pt x="812070" y="6589921"/>
                  </a:lnTo>
                  <a:lnTo>
                    <a:pt x="819449" y="6584721"/>
                  </a:lnTo>
                  <a:lnTo>
                    <a:pt x="827586" y="6579993"/>
                  </a:lnTo>
                  <a:lnTo>
                    <a:pt x="835490" y="6575122"/>
                  </a:lnTo>
                  <a:lnTo>
                    <a:pt x="840581" y="6583207"/>
                  </a:lnTo>
                  <a:lnTo>
                    <a:pt x="846063" y="6591381"/>
                  </a:lnTo>
                  <a:lnTo>
                    <a:pt x="850104" y="6599230"/>
                  </a:lnTo>
                  <a:lnTo>
                    <a:pt x="850870" y="6606339"/>
                  </a:lnTo>
                  <a:lnTo>
                    <a:pt x="847046" y="6611604"/>
                  </a:lnTo>
                  <a:lnTo>
                    <a:pt x="839580" y="6616047"/>
                  </a:lnTo>
                  <a:lnTo>
                    <a:pt x="830520" y="6620127"/>
                  </a:lnTo>
                  <a:lnTo>
                    <a:pt x="821909" y="6624302"/>
                  </a:lnTo>
                  <a:close/>
                </a:path>
                <a:path w="4149725" h="7351395">
                  <a:moveTo>
                    <a:pt x="285519" y="3074043"/>
                  </a:moveTo>
                  <a:lnTo>
                    <a:pt x="275886" y="3059919"/>
                  </a:lnTo>
                  <a:lnTo>
                    <a:pt x="271394" y="3052717"/>
                  </a:lnTo>
                  <a:lnTo>
                    <a:pt x="267531" y="3045223"/>
                  </a:lnTo>
                  <a:lnTo>
                    <a:pt x="266648" y="3043291"/>
                  </a:lnTo>
                  <a:lnTo>
                    <a:pt x="276115" y="3032859"/>
                  </a:lnTo>
                  <a:lnTo>
                    <a:pt x="280386" y="3033142"/>
                  </a:lnTo>
                  <a:lnTo>
                    <a:pt x="290982" y="3035689"/>
                  </a:lnTo>
                  <a:lnTo>
                    <a:pt x="297690" y="3041428"/>
                  </a:lnTo>
                  <a:lnTo>
                    <a:pt x="300279" y="3049933"/>
                  </a:lnTo>
                  <a:lnTo>
                    <a:pt x="298519" y="3060779"/>
                  </a:lnTo>
                  <a:lnTo>
                    <a:pt x="296733" y="3066029"/>
                  </a:lnTo>
                  <a:lnTo>
                    <a:pt x="290009" y="3069652"/>
                  </a:lnTo>
                  <a:lnTo>
                    <a:pt x="285519" y="3074043"/>
                  </a:lnTo>
                  <a:close/>
                </a:path>
                <a:path w="4149725" h="7351395">
                  <a:moveTo>
                    <a:pt x="214190" y="2646091"/>
                  </a:moveTo>
                  <a:lnTo>
                    <a:pt x="207103" y="2638422"/>
                  </a:lnTo>
                  <a:lnTo>
                    <a:pt x="201544" y="2634946"/>
                  </a:lnTo>
                  <a:lnTo>
                    <a:pt x="204379" y="2626625"/>
                  </a:lnTo>
                  <a:lnTo>
                    <a:pt x="212946" y="2601721"/>
                  </a:lnTo>
                  <a:lnTo>
                    <a:pt x="218309" y="2605270"/>
                  </a:lnTo>
                  <a:lnTo>
                    <a:pt x="225608" y="2607687"/>
                  </a:lnTo>
                  <a:lnTo>
                    <a:pt x="228709" y="2612667"/>
                  </a:lnTo>
                  <a:lnTo>
                    <a:pt x="232821" y="2622700"/>
                  </a:lnTo>
                  <a:lnTo>
                    <a:pt x="232322" y="2631701"/>
                  </a:lnTo>
                  <a:lnTo>
                    <a:pt x="227306" y="2639190"/>
                  </a:lnTo>
                  <a:lnTo>
                    <a:pt x="217864" y="2644686"/>
                  </a:lnTo>
                  <a:lnTo>
                    <a:pt x="214190" y="2646091"/>
                  </a:lnTo>
                  <a:close/>
                </a:path>
                <a:path w="4149725" h="7351395">
                  <a:moveTo>
                    <a:pt x="245745" y="2845367"/>
                  </a:moveTo>
                  <a:lnTo>
                    <a:pt x="245866" y="2835573"/>
                  </a:lnTo>
                  <a:lnTo>
                    <a:pt x="255764" y="2840564"/>
                  </a:lnTo>
                  <a:lnTo>
                    <a:pt x="245745" y="2845367"/>
                  </a:lnTo>
                  <a:close/>
                </a:path>
                <a:path w="4149725" h="7351395">
                  <a:moveTo>
                    <a:pt x="309293" y="3286841"/>
                  </a:moveTo>
                  <a:lnTo>
                    <a:pt x="302014" y="3281839"/>
                  </a:lnTo>
                  <a:lnTo>
                    <a:pt x="294382" y="3276967"/>
                  </a:lnTo>
                  <a:lnTo>
                    <a:pt x="287810" y="3271719"/>
                  </a:lnTo>
                  <a:lnTo>
                    <a:pt x="283710" y="3265590"/>
                  </a:lnTo>
                  <a:lnTo>
                    <a:pt x="281742" y="3250738"/>
                  </a:lnTo>
                  <a:lnTo>
                    <a:pt x="286843" y="3240538"/>
                  </a:lnTo>
                  <a:lnTo>
                    <a:pt x="297208" y="3235167"/>
                  </a:lnTo>
                  <a:lnTo>
                    <a:pt x="311031" y="3234797"/>
                  </a:lnTo>
                  <a:lnTo>
                    <a:pt x="316765" y="3238151"/>
                  </a:lnTo>
                  <a:lnTo>
                    <a:pt x="322204" y="3245241"/>
                  </a:lnTo>
                  <a:lnTo>
                    <a:pt x="326393" y="3254018"/>
                  </a:lnTo>
                  <a:lnTo>
                    <a:pt x="328377" y="3262434"/>
                  </a:lnTo>
                  <a:lnTo>
                    <a:pt x="326686" y="3268013"/>
                  </a:lnTo>
                  <a:lnTo>
                    <a:pt x="321865" y="3273944"/>
                  </a:lnTo>
                  <a:lnTo>
                    <a:pt x="315529" y="3280222"/>
                  </a:lnTo>
                  <a:lnTo>
                    <a:pt x="309293" y="3286841"/>
                  </a:lnTo>
                  <a:close/>
                </a:path>
                <a:path w="4149725" h="7351395">
                  <a:moveTo>
                    <a:pt x="344527" y="3481563"/>
                  </a:moveTo>
                  <a:lnTo>
                    <a:pt x="342012" y="3477154"/>
                  </a:lnTo>
                  <a:lnTo>
                    <a:pt x="337016" y="3472512"/>
                  </a:lnTo>
                  <a:lnTo>
                    <a:pt x="337399" y="3468351"/>
                  </a:lnTo>
                  <a:lnTo>
                    <a:pt x="339612" y="3458980"/>
                  </a:lnTo>
                  <a:lnTo>
                    <a:pt x="343759" y="3454551"/>
                  </a:lnTo>
                  <a:lnTo>
                    <a:pt x="349404" y="3455221"/>
                  </a:lnTo>
                  <a:lnTo>
                    <a:pt x="356116" y="3461149"/>
                  </a:lnTo>
                  <a:lnTo>
                    <a:pt x="358717" y="3464261"/>
                  </a:lnTo>
                  <a:lnTo>
                    <a:pt x="357862" y="3472016"/>
                  </a:lnTo>
                  <a:lnTo>
                    <a:pt x="355861" y="3476430"/>
                  </a:lnTo>
                  <a:lnTo>
                    <a:pt x="354782" y="3478960"/>
                  </a:lnTo>
                  <a:lnTo>
                    <a:pt x="348499" y="3479946"/>
                  </a:lnTo>
                  <a:lnTo>
                    <a:pt x="344527" y="3481563"/>
                  </a:lnTo>
                  <a:close/>
                </a:path>
                <a:path w="4149725" h="7351395">
                  <a:moveTo>
                    <a:pt x="354650" y="3479271"/>
                  </a:moveTo>
                  <a:lnTo>
                    <a:pt x="348499" y="3479946"/>
                  </a:lnTo>
                  <a:lnTo>
                    <a:pt x="354782" y="3478960"/>
                  </a:lnTo>
                  <a:lnTo>
                    <a:pt x="354650" y="3479271"/>
                  </a:lnTo>
                  <a:close/>
                </a:path>
                <a:path w="4149725" h="7351395">
                  <a:moveTo>
                    <a:pt x="381816" y="3696258"/>
                  </a:moveTo>
                  <a:lnTo>
                    <a:pt x="372963" y="3682084"/>
                  </a:lnTo>
                  <a:lnTo>
                    <a:pt x="368881" y="3674862"/>
                  </a:lnTo>
                  <a:lnTo>
                    <a:pt x="365518" y="3667379"/>
                  </a:lnTo>
                  <a:lnTo>
                    <a:pt x="364580" y="3664834"/>
                  </a:lnTo>
                  <a:lnTo>
                    <a:pt x="373118" y="3658773"/>
                  </a:lnTo>
                  <a:lnTo>
                    <a:pt x="377306" y="3654306"/>
                  </a:lnTo>
                  <a:lnTo>
                    <a:pt x="381676" y="3661471"/>
                  </a:lnTo>
                  <a:lnTo>
                    <a:pt x="386066" y="3668613"/>
                  </a:lnTo>
                  <a:lnTo>
                    <a:pt x="390118" y="3675878"/>
                  </a:lnTo>
                  <a:lnTo>
                    <a:pt x="393474" y="3683412"/>
                  </a:lnTo>
                  <a:lnTo>
                    <a:pt x="394399" y="3685876"/>
                  </a:lnTo>
                  <a:lnTo>
                    <a:pt x="385977" y="3691878"/>
                  </a:lnTo>
                  <a:lnTo>
                    <a:pt x="381816" y="3696258"/>
                  </a:lnTo>
                  <a:close/>
                </a:path>
                <a:path w="4149725" h="7351395">
                  <a:moveTo>
                    <a:pt x="735186" y="6515480"/>
                  </a:moveTo>
                  <a:lnTo>
                    <a:pt x="731360" y="6515916"/>
                  </a:lnTo>
                  <a:lnTo>
                    <a:pt x="723853" y="6516111"/>
                  </a:lnTo>
                  <a:lnTo>
                    <a:pt x="716137" y="6515415"/>
                  </a:lnTo>
                  <a:lnTo>
                    <a:pt x="699771" y="6513168"/>
                  </a:lnTo>
                  <a:lnTo>
                    <a:pt x="703062" y="6506134"/>
                  </a:lnTo>
                  <a:lnTo>
                    <a:pt x="706311" y="6498733"/>
                  </a:lnTo>
                  <a:lnTo>
                    <a:pt x="709436" y="6492921"/>
                  </a:lnTo>
                  <a:lnTo>
                    <a:pt x="712356" y="6490651"/>
                  </a:lnTo>
                  <a:lnTo>
                    <a:pt x="719756" y="6492079"/>
                  </a:lnTo>
                  <a:lnTo>
                    <a:pt x="727075" y="6495045"/>
                  </a:lnTo>
                  <a:lnTo>
                    <a:pt x="734359" y="6498724"/>
                  </a:lnTo>
                  <a:lnTo>
                    <a:pt x="741652" y="6502290"/>
                  </a:lnTo>
                  <a:lnTo>
                    <a:pt x="738214" y="6507053"/>
                  </a:lnTo>
                  <a:lnTo>
                    <a:pt x="735186" y="6515480"/>
                  </a:lnTo>
                  <a:close/>
                </a:path>
                <a:path w="4149725" h="7351395">
                  <a:moveTo>
                    <a:pt x="106716" y="3316748"/>
                  </a:moveTo>
                  <a:lnTo>
                    <a:pt x="96557" y="3313136"/>
                  </a:lnTo>
                  <a:lnTo>
                    <a:pt x="90155" y="3307410"/>
                  </a:lnTo>
                  <a:lnTo>
                    <a:pt x="84836" y="3299992"/>
                  </a:lnTo>
                  <a:lnTo>
                    <a:pt x="79983" y="3291834"/>
                  </a:lnTo>
                  <a:lnTo>
                    <a:pt x="74980" y="3283885"/>
                  </a:lnTo>
                  <a:lnTo>
                    <a:pt x="83084" y="3278788"/>
                  </a:lnTo>
                  <a:lnTo>
                    <a:pt x="91312" y="3273272"/>
                  </a:lnTo>
                  <a:lnTo>
                    <a:pt x="99086" y="3269264"/>
                  </a:lnTo>
                  <a:lnTo>
                    <a:pt x="124034" y="3297601"/>
                  </a:lnTo>
                  <a:lnTo>
                    <a:pt x="121851" y="3308276"/>
                  </a:lnTo>
                  <a:lnTo>
                    <a:pt x="115612" y="3314894"/>
                  </a:lnTo>
                  <a:lnTo>
                    <a:pt x="106716" y="3316748"/>
                  </a:lnTo>
                  <a:close/>
                </a:path>
                <a:path w="4149725" h="7351395">
                  <a:moveTo>
                    <a:pt x="565143" y="6235609"/>
                  </a:moveTo>
                  <a:lnTo>
                    <a:pt x="554698" y="6232094"/>
                  </a:lnTo>
                  <a:lnTo>
                    <a:pt x="548286" y="6226540"/>
                  </a:lnTo>
                  <a:lnTo>
                    <a:pt x="542938" y="6219231"/>
                  </a:lnTo>
                  <a:lnTo>
                    <a:pt x="538053" y="6211158"/>
                  </a:lnTo>
                  <a:lnTo>
                    <a:pt x="533029" y="6203313"/>
                  </a:lnTo>
                  <a:lnTo>
                    <a:pt x="541151" y="6198151"/>
                  </a:lnTo>
                  <a:lnTo>
                    <a:pt x="549378" y="6192573"/>
                  </a:lnTo>
                  <a:lnTo>
                    <a:pt x="557203" y="6188495"/>
                  </a:lnTo>
                  <a:lnTo>
                    <a:pt x="582829" y="6216498"/>
                  </a:lnTo>
                  <a:lnTo>
                    <a:pt x="580610" y="6227090"/>
                  </a:lnTo>
                  <a:lnTo>
                    <a:pt x="574248" y="6233701"/>
                  </a:lnTo>
                  <a:lnTo>
                    <a:pt x="565143" y="6235609"/>
                  </a:lnTo>
                  <a:close/>
                </a:path>
                <a:path w="4149725" h="7351395">
                  <a:moveTo>
                    <a:pt x="692946" y="7059073"/>
                  </a:moveTo>
                  <a:lnTo>
                    <a:pt x="684080" y="7057451"/>
                  </a:lnTo>
                  <a:lnTo>
                    <a:pt x="674561" y="7054541"/>
                  </a:lnTo>
                  <a:lnTo>
                    <a:pt x="665225" y="7051956"/>
                  </a:lnTo>
                  <a:lnTo>
                    <a:pt x="667902" y="7042985"/>
                  </a:lnTo>
                  <a:lnTo>
                    <a:pt x="670385" y="7033839"/>
                  </a:lnTo>
                  <a:lnTo>
                    <a:pt x="673531" y="7025311"/>
                  </a:lnTo>
                  <a:lnTo>
                    <a:pt x="678200" y="7018194"/>
                  </a:lnTo>
                  <a:lnTo>
                    <a:pt x="686993" y="7012302"/>
                  </a:lnTo>
                  <a:lnTo>
                    <a:pt x="696190" y="7011737"/>
                  </a:lnTo>
                  <a:lnTo>
                    <a:pt x="704193" y="7016189"/>
                  </a:lnTo>
                  <a:lnTo>
                    <a:pt x="709404" y="7025351"/>
                  </a:lnTo>
                  <a:lnTo>
                    <a:pt x="710158" y="7034022"/>
                  </a:lnTo>
                  <a:lnTo>
                    <a:pt x="708579" y="7043864"/>
                  </a:lnTo>
                  <a:lnTo>
                    <a:pt x="705143" y="7052560"/>
                  </a:lnTo>
                  <a:lnTo>
                    <a:pt x="700324" y="7057796"/>
                  </a:lnTo>
                  <a:lnTo>
                    <a:pt x="692946" y="7059073"/>
                  </a:lnTo>
                  <a:close/>
                </a:path>
                <a:path w="4149725" h="7351395">
                  <a:moveTo>
                    <a:pt x="646361" y="6858309"/>
                  </a:moveTo>
                  <a:lnTo>
                    <a:pt x="640737" y="6850452"/>
                  </a:lnTo>
                  <a:lnTo>
                    <a:pt x="636655" y="6846620"/>
                  </a:lnTo>
                  <a:lnTo>
                    <a:pt x="649651" y="6838181"/>
                  </a:lnTo>
                  <a:lnTo>
                    <a:pt x="656255" y="6834249"/>
                  </a:lnTo>
                  <a:lnTo>
                    <a:pt x="663111" y="6830913"/>
                  </a:lnTo>
                  <a:lnTo>
                    <a:pt x="665057" y="6830111"/>
                  </a:lnTo>
                  <a:lnTo>
                    <a:pt x="670726" y="6838250"/>
                  </a:lnTo>
                  <a:lnTo>
                    <a:pt x="674718" y="6842305"/>
                  </a:lnTo>
                  <a:lnTo>
                    <a:pt x="661893" y="6850514"/>
                  </a:lnTo>
                  <a:lnTo>
                    <a:pt x="655365" y="6854316"/>
                  </a:lnTo>
                  <a:lnTo>
                    <a:pt x="648590" y="6857462"/>
                  </a:lnTo>
                  <a:lnTo>
                    <a:pt x="646361" y="6858309"/>
                  </a:lnTo>
                  <a:close/>
                </a:path>
                <a:path w="4149725" h="7351395">
                  <a:moveTo>
                    <a:pt x="364375" y="4990315"/>
                  </a:moveTo>
                  <a:lnTo>
                    <a:pt x="352224" y="4989831"/>
                  </a:lnTo>
                  <a:lnTo>
                    <a:pt x="341019" y="4983538"/>
                  </a:lnTo>
                  <a:lnTo>
                    <a:pt x="331206" y="4972426"/>
                  </a:lnTo>
                  <a:lnTo>
                    <a:pt x="333132" y="4963348"/>
                  </a:lnTo>
                  <a:lnTo>
                    <a:pt x="334815" y="4953937"/>
                  </a:lnTo>
                  <a:lnTo>
                    <a:pt x="337307" y="4945469"/>
                  </a:lnTo>
                  <a:lnTo>
                    <a:pt x="341659" y="4939226"/>
                  </a:lnTo>
                  <a:lnTo>
                    <a:pt x="354658" y="4932381"/>
                  </a:lnTo>
                  <a:lnTo>
                    <a:pt x="367252" y="4932612"/>
                  </a:lnTo>
                  <a:lnTo>
                    <a:pt x="378241" y="4938950"/>
                  </a:lnTo>
                  <a:lnTo>
                    <a:pt x="386424" y="4950426"/>
                  </a:lnTo>
                  <a:lnTo>
                    <a:pt x="387674" y="4958332"/>
                  </a:lnTo>
                  <a:lnTo>
                    <a:pt x="386066" y="4968053"/>
                  </a:lnTo>
                  <a:lnTo>
                    <a:pt x="382287" y="4977354"/>
                  </a:lnTo>
                  <a:lnTo>
                    <a:pt x="377024" y="4983999"/>
                  </a:lnTo>
                  <a:lnTo>
                    <a:pt x="364375" y="4990315"/>
                  </a:lnTo>
                  <a:close/>
                </a:path>
                <a:path w="4149725" h="7351395">
                  <a:moveTo>
                    <a:pt x="498644" y="5806075"/>
                  </a:moveTo>
                  <a:lnTo>
                    <a:pt x="489603" y="5804199"/>
                  </a:lnTo>
                  <a:lnTo>
                    <a:pt x="479869" y="5800973"/>
                  </a:lnTo>
                  <a:lnTo>
                    <a:pt x="470324" y="5798112"/>
                  </a:lnTo>
                  <a:lnTo>
                    <a:pt x="482065" y="5762557"/>
                  </a:lnTo>
                  <a:lnTo>
                    <a:pt x="492492" y="5757789"/>
                  </a:lnTo>
                  <a:lnTo>
                    <a:pt x="502112" y="5757460"/>
                  </a:lnTo>
                  <a:lnTo>
                    <a:pt x="509961" y="5761844"/>
                  </a:lnTo>
                  <a:lnTo>
                    <a:pt x="515078" y="5771210"/>
                  </a:lnTo>
                  <a:lnTo>
                    <a:pt x="515917" y="5780243"/>
                  </a:lnTo>
                  <a:lnTo>
                    <a:pt x="514405" y="5790461"/>
                  </a:lnTo>
                  <a:lnTo>
                    <a:pt x="510988" y="5799471"/>
                  </a:lnTo>
                  <a:lnTo>
                    <a:pt x="506108" y="5804882"/>
                  </a:lnTo>
                  <a:lnTo>
                    <a:pt x="498644" y="5806075"/>
                  </a:lnTo>
                  <a:close/>
                </a:path>
                <a:path w="4149725" h="7351395">
                  <a:moveTo>
                    <a:pt x="2741" y="2682434"/>
                  </a:moveTo>
                  <a:lnTo>
                    <a:pt x="0" y="2682858"/>
                  </a:lnTo>
                  <a:lnTo>
                    <a:pt x="0" y="2642597"/>
                  </a:lnTo>
                  <a:lnTo>
                    <a:pt x="10285" y="2636252"/>
                  </a:lnTo>
                  <a:lnTo>
                    <a:pt x="14869" y="2644461"/>
                  </a:lnTo>
                  <a:lnTo>
                    <a:pt x="19860" y="2652812"/>
                  </a:lnTo>
                  <a:lnTo>
                    <a:pt x="23396" y="2660654"/>
                  </a:lnTo>
                  <a:lnTo>
                    <a:pt x="23615" y="2667335"/>
                  </a:lnTo>
                  <a:lnTo>
                    <a:pt x="19244" y="2673407"/>
                  </a:lnTo>
                  <a:lnTo>
                    <a:pt x="11680" y="2678713"/>
                  </a:lnTo>
                  <a:lnTo>
                    <a:pt x="2741" y="2682434"/>
                  </a:lnTo>
                  <a:close/>
                </a:path>
                <a:path w="4149725" h="7351395">
                  <a:moveTo>
                    <a:pt x="82623" y="3107865"/>
                  </a:moveTo>
                  <a:lnTo>
                    <a:pt x="73722" y="3105545"/>
                  </a:lnTo>
                  <a:lnTo>
                    <a:pt x="64626" y="3103446"/>
                  </a:lnTo>
                  <a:lnTo>
                    <a:pt x="56131" y="3100670"/>
                  </a:lnTo>
                  <a:lnTo>
                    <a:pt x="49032" y="3096320"/>
                  </a:lnTo>
                  <a:lnTo>
                    <a:pt x="42723" y="3087830"/>
                  </a:lnTo>
                  <a:lnTo>
                    <a:pt x="42127" y="3079278"/>
                  </a:lnTo>
                  <a:lnTo>
                    <a:pt x="46705" y="3071274"/>
                  </a:lnTo>
                  <a:lnTo>
                    <a:pt x="55919" y="3064425"/>
                  </a:lnTo>
                  <a:lnTo>
                    <a:pt x="65176" y="3066189"/>
                  </a:lnTo>
                  <a:lnTo>
                    <a:pt x="74801" y="3067748"/>
                  </a:lnTo>
                  <a:lnTo>
                    <a:pt x="83130" y="3070115"/>
                  </a:lnTo>
                  <a:lnTo>
                    <a:pt x="88503" y="3074306"/>
                  </a:lnTo>
                  <a:lnTo>
                    <a:pt x="89809" y="3080994"/>
                  </a:lnTo>
                  <a:lnTo>
                    <a:pt x="88157" y="3089498"/>
                  </a:lnTo>
                  <a:lnTo>
                    <a:pt x="85208" y="3098795"/>
                  </a:lnTo>
                  <a:lnTo>
                    <a:pt x="82623" y="3107865"/>
                  </a:lnTo>
                  <a:close/>
                </a:path>
                <a:path w="4149725" h="7351395">
                  <a:moveTo>
                    <a:pt x="45191" y="2886981"/>
                  </a:moveTo>
                  <a:lnTo>
                    <a:pt x="42793" y="2886487"/>
                  </a:lnTo>
                  <a:lnTo>
                    <a:pt x="35000" y="2884445"/>
                  </a:lnTo>
                  <a:lnTo>
                    <a:pt x="27351" y="2881682"/>
                  </a:lnTo>
                  <a:lnTo>
                    <a:pt x="12185" y="2875468"/>
                  </a:lnTo>
                  <a:lnTo>
                    <a:pt x="19083" y="2865564"/>
                  </a:lnTo>
                  <a:lnTo>
                    <a:pt x="22065" y="2861327"/>
                  </a:lnTo>
                  <a:lnTo>
                    <a:pt x="32384" y="2858041"/>
                  </a:lnTo>
                  <a:lnTo>
                    <a:pt x="41035" y="2858780"/>
                  </a:lnTo>
                  <a:lnTo>
                    <a:pt x="47779" y="2863600"/>
                  </a:lnTo>
                  <a:lnTo>
                    <a:pt x="52375" y="2872558"/>
                  </a:lnTo>
                  <a:lnTo>
                    <a:pt x="53471" y="2876114"/>
                  </a:lnTo>
                  <a:lnTo>
                    <a:pt x="45191" y="2886981"/>
                  </a:lnTo>
                  <a:close/>
                </a:path>
                <a:path w="4149725" h="7351395">
                  <a:moveTo>
                    <a:pt x="192875" y="3940234"/>
                  </a:moveTo>
                  <a:lnTo>
                    <a:pt x="186808" y="3937795"/>
                  </a:lnTo>
                  <a:lnTo>
                    <a:pt x="180877" y="3932161"/>
                  </a:lnTo>
                  <a:lnTo>
                    <a:pt x="175006" y="3925129"/>
                  </a:lnTo>
                  <a:lnTo>
                    <a:pt x="169120" y="3918490"/>
                  </a:lnTo>
                  <a:lnTo>
                    <a:pt x="173528" y="3910698"/>
                  </a:lnTo>
                  <a:lnTo>
                    <a:pt x="177834" y="3902436"/>
                  </a:lnTo>
                  <a:lnTo>
                    <a:pt x="182462" y="3895575"/>
                  </a:lnTo>
                  <a:lnTo>
                    <a:pt x="187833" y="3891988"/>
                  </a:lnTo>
                  <a:lnTo>
                    <a:pt x="202474" y="3891657"/>
                  </a:lnTo>
                  <a:lnTo>
                    <a:pt x="213232" y="3897270"/>
                  </a:lnTo>
                  <a:lnTo>
                    <a:pt x="219261" y="3907803"/>
                  </a:lnTo>
                  <a:lnTo>
                    <a:pt x="219717" y="3922231"/>
                  </a:lnTo>
                  <a:lnTo>
                    <a:pt x="216273" y="3928380"/>
                  </a:lnTo>
                  <a:lnTo>
                    <a:pt x="209247" y="3934295"/>
                  </a:lnTo>
                  <a:lnTo>
                    <a:pt x="200745" y="3938679"/>
                  </a:lnTo>
                  <a:lnTo>
                    <a:pt x="192875" y="3940234"/>
                  </a:lnTo>
                  <a:close/>
                </a:path>
                <a:path w="4149725" h="7351395">
                  <a:moveTo>
                    <a:pt x="127841" y="3525998"/>
                  </a:moveTo>
                  <a:lnTo>
                    <a:pt x="121774" y="3523557"/>
                  </a:lnTo>
                  <a:lnTo>
                    <a:pt x="115843" y="3517920"/>
                  </a:lnTo>
                  <a:lnTo>
                    <a:pt x="109970" y="3510875"/>
                  </a:lnTo>
                  <a:lnTo>
                    <a:pt x="104080" y="3504213"/>
                  </a:lnTo>
                  <a:lnTo>
                    <a:pt x="108493" y="3496420"/>
                  </a:lnTo>
                  <a:lnTo>
                    <a:pt x="112809" y="3488156"/>
                  </a:lnTo>
                  <a:lnTo>
                    <a:pt x="117439" y="3481296"/>
                  </a:lnTo>
                  <a:lnTo>
                    <a:pt x="122793" y="3477711"/>
                  </a:lnTo>
                  <a:lnTo>
                    <a:pt x="137418" y="3477389"/>
                  </a:lnTo>
                  <a:lnTo>
                    <a:pt x="148179" y="3483016"/>
                  </a:lnTo>
                  <a:lnTo>
                    <a:pt x="154220" y="3493561"/>
                  </a:lnTo>
                  <a:lnTo>
                    <a:pt x="154683" y="3507995"/>
                  </a:lnTo>
                  <a:lnTo>
                    <a:pt x="151257" y="3514141"/>
                  </a:lnTo>
                  <a:lnTo>
                    <a:pt x="144228" y="3520056"/>
                  </a:lnTo>
                  <a:lnTo>
                    <a:pt x="135717" y="3524442"/>
                  </a:lnTo>
                  <a:lnTo>
                    <a:pt x="127841" y="3525998"/>
                  </a:lnTo>
                  <a:close/>
                </a:path>
                <a:path w="4149725" h="7351395">
                  <a:moveTo>
                    <a:pt x="173695" y="3726882"/>
                  </a:moveTo>
                  <a:lnTo>
                    <a:pt x="160069" y="3724825"/>
                  </a:lnTo>
                  <a:lnTo>
                    <a:pt x="149636" y="3718283"/>
                  </a:lnTo>
                  <a:lnTo>
                    <a:pt x="143671" y="3707795"/>
                  </a:lnTo>
                  <a:lnTo>
                    <a:pt x="143453" y="3693896"/>
                  </a:lnTo>
                  <a:lnTo>
                    <a:pt x="147245" y="3688348"/>
                  </a:lnTo>
                  <a:lnTo>
                    <a:pt x="154878" y="3683235"/>
                  </a:lnTo>
                  <a:lnTo>
                    <a:pt x="163976" y="3679686"/>
                  </a:lnTo>
                  <a:lnTo>
                    <a:pt x="172164" y="3678830"/>
                  </a:lnTo>
                  <a:lnTo>
                    <a:pt x="177609" y="3681813"/>
                  </a:lnTo>
                  <a:lnTo>
                    <a:pt x="182555" y="3687953"/>
                  </a:lnTo>
                  <a:lnTo>
                    <a:pt x="187143" y="3695275"/>
                  </a:lnTo>
                  <a:lnTo>
                    <a:pt x="191513" y="3701804"/>
                  </a:lnTo>
                  <a:lnTo>
                    <a:pt x="186996" y="3709530"/>
                  </a:lnTo>
                  <a:lnTo>
                    <a:pt x="182570" y="3717687"/>
                  </a:lnTo>
                  <a:lnTo>
                    <a:pt x="178161" y="3724173"/>
                  </a:lnTo>
                  <a:lnTo>
                    <a:pt x="173695" y="3726882"/>
                  </a:lnTo>
                  <a:close/>
                </a:path>
                <a:path w="4149725" h="7351395">
                  <a:moveTo>
                    <a:pt x="29161" y="2142990"/>
                  </a:moveTo>
                  <a:lnTo>
                    <a:pt x="20980" y="2143245"/>
                  </a:lnTo>
                  <a:lnTo>
                    <a:pt x="15259" y="2139798"/>
                  </a:lnTo>
                  <a:lnTo>
                    <a:pt x="10189" y="2133227"/>
                  </a:lnTo>
                  <a:lnTo>
                    <a:pt x="5403" y="2125292"/>
                  </a:lnTo>
                  <a:lnTo>
                    <a:pt x="531" y="2117751"/>
                  </a:lnTo>
                  <a:lnTo>
                    <a:pt x="6242" y="2111461"/>
                  </a:lnTo>
                  <a:lnTo>
                    <a:pt x="11950" y="2104736"/>
                  </a:lnTo>
                  <a:lnTo>
                    <a:pt x="17622" y="2099414"/>
                  </a:lnTo>
                  <a:lnTo>
                    <a:pt x="23224" y="2097334"/>
                  </a:lnTo>
                  <a:lnTo>
                    <a:pt x="36246" y="2099618"/>
                  </a:lnTo>
                  <a:lnTo>
                    <a:pt x="46481" y="2105872"/>
                  </a:lnTo>
                  <a:lnTo>
                    <a:pt x="52008" y="2115987"/>
                  </a:lnTo>
                  <a:lnTo>
                    <a:pt x="50907" y="2129852"/>
                  </a:lnTo>
                  <a:lnTo>
                    <a:pt x="46484" y="2135341"/>
                  </a:lnTo>
                  <a:lnTo>
                    <a:pt x="38449" y="2140038"/>
                  </a:lnTo>
                  <a:lnTo>
                    <a:pt x="29161" y="2142990"/>
                  </a:lnTo>
                  <a:close/>
                </a:path>
                <a:path w="4149725" h="7351395">
                  <a:moveTo>
                    <a:pt x="95045" y="2568034"/>
                  </a:moveTo>
                  <a:lnTo>
                    <a:pt x="87670" y="2563988"/>
                  </a:lnTo>
                  <a:lnTo>
                    <a:pt x="79833" y="2560046"/>
                  </a:lnTo>
                  <a:lnTo>
                    <a:pt x="73360" y="2555828"/>
                  </a:lnTo>
                  <a:lnTo>
                    <a:pt x="70074" y="2550954"/>
                  </a:lnTo>
                  <a:lnTo>
                    <a:pt x="70079" y="2536596"/>
                  </a:lnTo>
                  <a:lnTo>
                    <a:pt x="75851" y="2526114"/>
                  </a:lnTo>
                  <a:lnTo>
                    <a:pt x="86296" y="2520062"/>
                  </a:lnTo>
                  <a:lnTo>
                    <a:pt x="100320" y="2518997"/>
                  </a:lnTo>
                  <a:lnTo>
                    <a:pt x="106063" y="2522069"/>
                  </a:lnTo>
                  <a:lnTo>
                    <a:pt x="111861" y="2528685"/>
                  </a:lnTo>
                  <a:lnTo>
                    <a:pt x="116102" y="2536516"/>
                  </a:lnTo>
                  <a:lnTo>
                    <a:pt x="117173" y="2543233"/>
                  </a:lnTo>
                  <a:lnTo>
                    <a:pt x="114068" y="2549907"/>
                  </a:lnTo>
                  <a:lnTo>
                    <a:pt x="108401" y="2556082"/>
                  </a:lnTo>
                  <a:lnTo>
                    <a:pt x="101589" y="2562032"/>
                  </a:lnTo>
                  <a:lnTo>
                    <a:pt x="95045" y="2568034"/>
                  </a:lnTo>
                  <a:close/>
                </a:path>
                <a:path w="4149725" h="7351395">
                  <a:moveTo>
                    <a:pt x="69911" y="2343936"/>
                  </a:moveTo>
                  <a:lnTo>
                    <a:pt x="39978" y="2334841"/>
                  </a:lnTo>
                  <a:lnTo>
                    <a:pt x="42854" y="2329668"/>
                  </a:lnTo>
                  <a:lnTo>
                    <a:pt x="46401" y="2319793"/>
                  </a:lnTo>
                  <a:lnTo>
                    <a:pt x="48518" y="2320082"/>
                  </a:lnTo>
                  <a:lnTo>
                    <a:pt x="56152" y="2321600"/>
                  </a:lnTo>
                  <a:lnTo>
                    <a:pt x="63706" y="2323798"/>
                  </a:lnTo>
                  <a:lnTo>
                    <a:pt x="78730" y="2328844"/>
                  </a:lnTo>
                  <a:lnTo>
                    <a:pt x="72847" y="2338879"/>
                  </a:lnTo>
                  <a:lnTo>
                    <a:pt x="69911" y="2343936"/>
                  </a:lnTo>
                  <a:close/>
                </a:path>
                <a:path w="4149725" h="7351395">
                  <a:moveTo>
                    <a:pt x="0" y="1934255"/>
                  </a:moveTo>
                  <a:lnTo>
                    <a:pt x="0" y="1897597"/>
                  </a:lnTo>
                  <a:lnTo>
                    <a:pt x="2557" y="1899924"/>
                  </a:lnTo>
                  <a:lnTo>
                    <a:pt x="7680" y="1907324"/>
                  </a:lnTo>
                  <a:lnTo>
                    <a:pt x="12324" y="1915475"/>
                  </a:lnTo>
                  <a:lnTo>
                    <a:pt x="17105" y="1923391"/>
                  </a:lnTo>
                  <a:lnTo>
                    <a:pt x="8960" y="1928445"/>
                  </a:lnTo>
                  <a:lnTo>
                    <a:pt x="699" y="1933901"/>
                  </a:lnTo>
                  <a:lnTo>
                    <a:pt x="0" y="1934255"/>
                  </a:lnTo>
                  <a:close/>
                </a:path>
                <a:path w="4149725" h="7351395">
                  <a:moveTo>
                    <a:pt x="115356" y="2777772"/>
                  </a:moveTo>
                  <a:lnTo>
                    <a:pt x="110395" y="2769332"/>
                  </a:lnTo>
                  <a:lnTo>
                    <a:pt x="105040" y="2760810"/>
                  </a:lnTo>
                  <a:lnTo>
                    <a:pt x="101119" y="2752614"/>
                  </a:lnTo>
                  <a:lnTo>
                    <a:pt x="100460" y="2745153"/>
                  </a:lnTo>
                  <a:lnTo>
                    <a:pt x="104324" y="2739320"/>
                  </a:lnTo>
                  <a:lnTo>
                    <a:pt x="111692" y="2734279"/>
                  </a:lnTo>
                  <a:lnTo>
                    <a:pt x="120590" y="2729589"/>
                  </a:lnTo>
                  <a:lnTo>
                    <a:pt x="129047" y="2724805"/>
                  </a:lnTo>
                  <a:lnTo>
                    <a:pt x="139469" y="2729557"/>
                  </a:lnTo>
                  <a:lnTo>
                    <a:pt x="145827" y="2736456"/>
                  </a:lnTo>
                  <a:lnTo>
                    <a:pt x="146120" y="2737990"/>
                  </a:lnTo>
                  <a:lnTo>
                    <a:pt x="147391" y="2745355"/>
                  </a:lnTo>
                  <a:lnTo>
                    <a:pt x="143790" y="2755129"/>
                  </a:lnTo>
                  <a:lnTo>
                    <a:pt x="138170" y="2761711"/>
                  </a:lnTo>
                  <a:lnTo>
                    <a:pt x="130950" y="2767306"/>
                  </a:lnTo>
                  <a:lnTo>
                    <a:pt x="123042" y="2772473"/>
                  </a:lnTo>
                  <a:lnTo>
                    <a:pt x="115356" y="2777772"/>
                  </a:lnTo>
                  <a:close/>
                </a:path>
                <a:path w="4149725" h="7351395">
                  <a:moveTo>
                    <a:pt x="621931" y="6649440"/>
                  </a:moveTo>
                  <a:lnTo>
                    <a:pt x="608106" y="6645381"/>
                  </a:lnTo>
                  <a:lnTo>
                    <a:pt x="602663" y="6640104"/>
                  </a:lnTo>
                  <a:lnTo>
                    <a:pt x="598288" y="6631954"/>
                  </a:lnTo>
                  <a:lnTo>
                    <a:pt x="595890" y="6623191"/>
                  </a:lnTo>
                  <a:lnTo>
                    <a:pt x="596381" y="6616075"/>
                  </a:lnTo>
                  <a:lnTo>
                    <a:pt x="600860" y="6610324"/>
                  </a:lnTo>
                  <a:lnTo>
                    <a:pt x="608053" y="6605665"/>
                  </a:lnTo>
                  <a:lnTo>
                    <a:pt x="616450" y="6601493"/>
                  </a:lnTo>
                  <a:lnTo>
                    <a:pt x="624537" y="6597203"/>
                  </a:lnTo>
                  <a:lnTo>
                    <a:pt x="630621" y="6604039"/>
                  </a:lnTo>
                  <a:lnTo>
                    <a:pt x="637167" y="6610892"/>
                  </a:lnTo>
                  <a:lnTo>
                    <a:pt x="642299" y="6617649"/>
                  </a:lnTo>
                  <a:lnTo>
                    <a:pt x="644144" y="6624195"/>
                  </a:lnTo>
                  <a:lnTo>
                    <a:pt x="640742" y="6637558"/>
                  </a:lnTo>
                  <a:lnTo>
                    <a:pt x="633074" y="6646402"/>
                  </a:lnTo>
                  <a:lnTo>
                    <a:pt x="621931" y="6649440"/>
                  </a:lnTo>
                  <a:close/>
                </a:path>
                <a:path w="4149725" h="7351395">
                  <a:moveTo>
                    <a:pt x="421960" y="5401389"/>
                  </a:moveTo>
                  <a:lnTo>
                    <a:pt x="411599" y="5396590"/>
                  </a:lnTo>
                  <a:lnTo>
                    <a:pt x="405160" y="5389746"/>
                  </a:lnTo>
                  <a:lnTo>
                    <a:pt x="403308" y="5381251"/>
                  </a:lnTo>
                  <a:lnTo>
                    <a:pt x="406755" y="5371552"/>
                  </a:lnTo>
                  <a:lnTo>
                    <a:pt x="412499" y="5364906"/>
                  </a:lnTo>
                  <a:lnTo>
                    <a:pt x="419915" y="5359309"/>
                  </a:lnTo>
                  <a:lnTo>
                    <a:pt x="428057" y="5354174"/>
                  </a:lnTo>
                  <a:lnTo>
                    <a:pt x="435976" y="5348910"/>
                  </a:lnTo>
                  <a:lnTo>
                    <a:pt x="440895" y="5357358"/>
                  </a:lnTo>
                  <a:lnTo>
                    <a:pt x="446198" y="5365897"/>
                  </a:lnTo>
                  <a:lnTo>
                    <a:pt x="450076" y="5374124"/>
                  </a:lnTo>
                  <a:lnTo>
                    <a:pt x="450723" y="5381635"/>
                  </a:lnTo>
                  <a:lnTo>
                    <a:pt x="446882" y="5387327"/>
                  </a:lnTo>
                  <a:lnTo>
                    <a:pt x="439422" y="5392240"/>
                  </a:lnTo>
                  <a:lnTo>
                    <a:pt x="430488" y="5396755"/>
                  </a:lnTo>
                  <a:lnTo>
                    <a:pt x="421960" y="5401389"/>
                  </a:lnTo>
                  <a:close/>
                </a:path>
                <a:path w="4149725" h="7351395">
                  <a:moveTo>
                    <a:pt x="802960" y="4384549"/>
                  </a:moveTo>
                  <a:lnTo>
                    <a:pt x="795327" y="4378913"/>
                  </a:lnTo>
                  <a:lnTo>
                    <a:pt x="787200" y="4373323"/>
                  </a:lnTo>
                  <a:lnTo>
                    <a:pt x="780613" y="4367601"/>
                  </a:lnTo>
                  <a:lnTo>
                    <a:pt x="777602" y="4361565"/>
                  </a:lnTo>
                  <a:lnTo>
                    <a:pt x="779082" y="4346853"/>
                  </a:lnTo>
                  <a:lnTo>
                    <a:pt x="785854" y="4336062"/>
                  </a:lnTo>
                  <a:lnTo>
                    <a:pt x="797129" y="4330499"/>
                  </a:lnTo>
                  <a:lnTo>
                    <a:pt x="812117" y="4331466"/>
                  </a:lnTo>
                  <a:lnTo>
                    <a:pt x="818336" y="4335820"/>
                  </a:lnTo>
                  <a:lnTo>
                    <a:pt x="823893" y="4343871"/>
                  </a:lnTo>
                  <a:lnTo>
                    <a:pt x="827661" y="4353297"/>
                  </a:lnTo>
                  <a:lnTo>
                    <a:pt x="828515" y="4361778"/>
                  </a:lnTo>
                  <a:lnTo>
                    <a:pt x="825304" y="4367904"/>
                  </a:lnTo>
                  <a:lnTo>
                    <a:pt x="818707" y="4373567"/>
                  </a:lnTo>
                  <a:lnTo>
                    <a:pt x="810625" y="4379029"/>
                  </a:lnTo>
                  <a:lnTo>
                    <a:pt x="802960" y="4384549"/>
                  </a:lnTo>
                  <a:close/>
                </a:path>
                <a:path w="4149725" h="7351395">
                  <a:moveTo>
                    <a:pt x="455417" y="5603804"/>
                  </a:moveTo>
                  <a:lnTo>
                    <a:pt x="444624" y="5601193"/>
                  </a:lnTo>
                  <a:lnTo>
                    <a:pt x="437743" y="5594380"/>
                  </a:lnTo>
                  <a:lnTo>
                    <a:pt x="435549" y="5584906"/>
                  </a:lnTo>
                  <a:lnTo>
                    <a:pt x="438815" y="5574311"/>
                  </a:lnTo>
                  <a:lnTo>
                    <a:pt x="444565" y="5567463"/>
                  </a:lnTo>
                  <a:lnTo>
                    <a:pt x="452183" y="5561704"/>
                  </a:lnTo>
                  <a:lnTo>
                    <a:pt x="460614" y="5556423"/>
                  </a:lnTo>
                  <a:lnTo>
                    <a:pt x="468803" y="5551009"/>
                  </a:lnTo>
                  <a:lnTo>
                    <a:pt x="474182" y="5559646"/>
                  </a:lnTo>
                  <a:lnTo>
                    <a:pt x="479941" y="5568355"/>
                  </a:lnTo>
                  <a:lnTo>
                    <a:pt x="484201" y="5576771"/>
                  </a:lnTo>
                  <a:lnTo>
                    <a:pt x="485084" y="5584529"/>
                  </a:lnTo>
                  <a:lnTo>
                    <a:pt x="481227" y="5591094"/>
                  </a:lnTo>
                  <a:lnTo>
                    <a:pt x="473574" y="5597326"/>
                  </a:lnTo>
                  <a:lnTo>
                    <a:pt x="464259" y="5601978"/>
                  </a:lnTo>
                  <a:lnTo>
                    <a:pt x="455417" y="5603804"/>
                  </a:lnTo>
                  <a:close/>
                </a:path>
                <a:path w="4149725" h="7351395">
                  <a:moveTo>
                    <a:pt x="388418" y="5191374"/>
                  </a:moveTo>
                  <a:lnTo>
                    <a:pt x="381530" y="5190708"/>
                  </a:lnTo>
                  <a:lnTo>
                    <a:pt x="375995" y="5186038"/>
                  </a:lnTo>
                  <a:lnTo>
                    <a:pt x="371659" y="5178765"/>
                  </a:lnTo>
                  <a:lnTo>
                    <a:pt x="367857" y="5170337"/>
                  </a:lnTo>
                  <a:lnTo>
                    <a:pt x="363923" y="5162201"/>
                  </a:lnTo>
                  <a:lnTo>
                    <a:pt x="370811" y="5155960"/>
                  </a:lnTo>
                  <a:lnTo>
                    <a:pt x="377750" y="5149221"/>
                  </a:lnTo>
                  <a:lnTo>
                    <a:pt x="384485" y="5144006"/>
                  </a:lnTo>
                  <a:lnTo>
                    <a:pt x="390762" y="5142334"/>
                  </a:lnTo>
                  <a:lnTo>
                    <a:pt x="403742" y="5146586"/>
                  </a:lnTo>
                  <a:lnTo>
                    <a:pt x="412085" y="5154882"/>
                  </a:lnTo>
                  <a:lnTo>
                    <a:pt x="414706" y="5166266"/>
                  </a:lnTo>
                  <a:lnTo>
                    <a:pt x="410518" y="5179782"/>
                  </a:lnTo>
                  <a:lnTo>
                    <a:pt x="405234" y="5185038"/>
                  </a:lnTo>
                  <a:lnTo>
                    <a:pt x="397094" y="5189193"/>
                  </a:lnTo>
                  <a:lnTo>
                    <a:pt x="388418" y="5191374"/>
                  </a:lnTo>
                  <a:close/>
                </a:path>
                <a:path w="4149725" h="7351395">
                  <a:moveTo>
                    <a:pt x="587951" y="6446677"/>
                  </a:moveTo>
                  <a:lnTo>
                    <a:pt x="580759" y="6441350"/>
                  </a:lnTo>
                  <a:lnTo>
                    <a:pt x="573096" y="6436070"/>
                  </a:lnTo>
                  <a:lnTo>
                    <a:pt x="566881" y="6430664"/>
                  </a:lnTo>
                  <a:lnTo>
                    <a:pt x="564034" y="6424958"/>
                  </a:lnTo>
                  <a:lnTo>
                    <a:pt x="565382" y="6411039"/>
                  </a:lnTo>
                  <a:lnTo>
                    <a:pt x="571719" y="6400818"/>
                  </a:lnTo>
                  <a:lnTo>
                    <a:pt x="582338" y="6395563"/>
                  </a:lnTo>
                  <a:lnTo>
                    <a:pt x="596534" y="6396541"/>
                  </a:lnTo>
                  <a:lnTo>
                    <a:pt x="602426" y="6400682"/>
                  </a:lnTo>
                  <a:lnTo>
                    <a:pt x="607683" y="6408284"/>
                  </a:lnTo>
                  <a:lnTo>
                    <a:pt x="611258" y="6417191"/>
                  </a:lnTo>
                  <a:lnTo>
                    <a:pt x="612100" y="6425245"/>
                  </a:lnTo>
                  <a:lnTo>
                    <a:pt x="609088" y="6430990"/>
                  </a:lnTo>
                  <a:lnTo>
                    <a:pt x="602849" y="6436326"/>
                  </a:lnTo>
                  <a:lnTo>
                    <a:pt x="595198" y="6441478"/>
                  </a:lnTo>
                  <a:lnTo>
                    <a:pt x="587951" y="6446677"/>
                  </a:lnTo>
                  <a:close/>
                </a:path>
                <a:path w="4149725" h="7351395">
                  <a:moveTo>
                    <a:pt x="221278" y="3395218"/>
                  </a:moveTo>
                  <a:lnTo>
                    <a:pt x="213865" y="3396119"/>
                  </a:lnTo>
                  <a:lnTo>
                    <a:pt x="208729" y="3392513"/>
                  </a:lnTo>
                  <a:lnTo>
                    <a:pt x="204258" y="3385098"/>
                  </a:lnTo>
                  <a:lnTo>
                    <a:pt x="200078" y="3376022"/>
                  </a:lnTo>
                  <a:lnTo>
                    <a:pt x="195815" y="3367433"/>
                  </a:lnTo>
                  <a:lnTo>
                    <a:pt x="200302" y="3357340"/>
                  </a:lnTo>
                  <a:lnTo>
                    <a:pt x="206906" y="3350845"/>
                  </a:lnTo>
                  <a:lnTo>
                    <a:pt x="215160" y="3348719"/>
                  </a:lnTo>
                  <a:lnTo>
                    <a:pt x="224593" y="3351735"/>
                  </a:lnTo>
                  <a:lnTo>
                    <a:pt x="230886" y="3357227"/>
                  </a:lnTo>
                  <a:lnTo>
                    <a:pt x="236066" y="3364586"/>
                  </a:lnTo>
                  <a:lnTo>
                    <a:pt x="240767" y="3372751"/>
                  </a:lnTo>
                  <a:lnTo>
                    <a:pt x="245621" y="3380658"/>
                  </a:lnTo>
                  <a:lnTo>
                    <a:pt x="237464" y="3385731"/>
                  </a:lnTo>
                  <a:lnTo>
                    <a:pt x="229247" y="3391169"/>
                  </a:lnTo>
                  <a:lnTo>
                    <a:pt x="221278" y="3395218"/>
                  </a:lnTo>
                  <a:close/>
                </a:path>
                <a:path w="4149725" h="7351395">
                  <a:moveTo>
                    <a:pt x="194574" y="3187340"/>
                  </a:moveTo>
                  <a:lnTo>
                    <a:pt x="180945" y="3184894"/>
                  </a:lnTo>
                  <a:lnTo>
                    <a:pt x="170678" y="3177805"/>
                  </a:lnTo>
                  <a:lnTo>
                    <a:pt x="164833" y="3166869"/>
                  </a:lnTo>
                  <a:lnTo>
                    <a:pt x="164473" y="3152882"/>
                  </a:lnTo>
                  <a:lnTo>
                    <a:pt x="167853" y="3147153"/>
                  </a:lnTo>
                  <a:lnTo>
                    <a:pt x="174506" y="3142026"/>
                  </a:lnTo>
                  <a:lnTo>
                    <a:pt x="182552" y="3137168"/>
                  </a:lnTo>
                  <a:lnTo>
                    <a:pt x="190115" y="3132251"/>
                  </a:lnTo>
                  <a:lnTo>
                    <a:pt x="203940" y="3136143"/>
                  </a:lnTo>
                  <a:lnTo>
                    <a:pt x="214337" y="3143237"/>
                  </a:lnTo>
                  <a:lnTo>
                    <a:pt x="220241" y="3153582"/>
                  </a:lnTo>
                  <a:lnTo>
                    <a:pt x="220587" y="3167230"/>
                  </a:lnTo>
                  <a:lnTo>
                    <a:pt x="217159" y="3173907"/>
                  </a:lnTo>
                  <a:lnTo>
                    <a:pt x="210432" y="3180410"/>
                  </a:lnTo>
                  <a:lnTo>
                    <a:pt x="202280" y="3185350"/>
                  </a:lnTo>
                  <a:lnTo>
                    <a:pt x="194574" y="3187340"/>
                  </a:lnTo>
                  <a:close/>
                </a:path>
                <a:path w="4149725" h="7351395">
                  <a:moveTo>
                    <a:pt x="164543" y="2984843"/>
                  </a:moveTo>
                  <a:lnTo>
                    <a:pt x="157985" y="2983857"/>
                  </a:lnTo>
                  <a:lnTo>
                    <a:pt x="150918" y="2979903"/>
                  </a:lnTo>
                  <a:lnTo>
                    <a:pt x="143646" y="2974685"/>
                  </a:lnTo>
                  <a:lnTo>
                    <a:pt x="136469" y="2969906"/>
                  </a:lnTo>
                  <a:lnTo>
                    <a:pt x="135903" y="2954713"/>
                  </a:lnTo>
                  <a:lnTo>
                    <a:pt x="140637" y="2942797"/>
                  </a:lnTo>
                  <a:lnTo>
                    <a:pt x="149913" y="2934377"/>
                  </a:lnTo>
                  <a:lnTo>
                    <a:pt x="162972" y="2929673"/>
                  </a:lnTo>
                  <a:lnTo>
                    <a:pt x="170309" y="2930316"/>
                  </a:lnTo>
                  <a:lnTo>
                    <a:pt x="178663" y="2933854"/>
                  </a:lnTo>
                  <a:lnTo>
                    <a:pt x="186012" y="2939157"/>
                  </a:lnTo>
                  <a:lnTo>
                    <a:pt x="190334" y="2945095"/>
                  </a:lnTo>
                  <a:lnTo>
                    <a:pt x="192282" y="2959733"/>
                  </a:lnTo>
                  <a:lnTo>
                    <a:pt x="187752" y="2971582"/>
                  </a:lnTo>
                  <a:lnTo>
                    <a:pt x="178065" y="2980125"/>
                  </a:lnTo>
                  <a:lnTo>
                    <a:pt x="164543" y="2984843"/>
                  </a:lnTo>
                  <a:close/>
                </a:path>
                <a:path w="4149725" h="7351395">
                  <a:moveTo>
                    <a:pt x="532441" y="6030115"/>
                  </a:moveTo>
                  <a:lnTo>
                    <a:pt x="522516" y="6027242"/>
                  </a:lnTo>
                  <a:lnTo>
                    <a:pt x="516013" y="6021923"/>
                  </a:lnTo>
                  <a:lnTo>
                    <a:pt x="510519" y="6014815"/>
                  </a:lnTo>
                  <a:lnTo>
                    <a:pt x="505461" y="6006924"/>
                  </a:lnTo>
                  <a:lnTo>
                    <a:pt x="500267" y="5999257"/>
                  </a:lnTo>
                  <a:lnTo>
                    <a:pt x="508318" y="5994066"/>
                  </a:lnTo>
                  <a:lnTo>
                    <a:pt x="516423" y="5988506"/>
                  </a:lnTo>
                  <a:lnTo>
                    <a:pt x="524261" y="5984362"/>
                  </a:lnTo>
                  <a:lnTo>
                    <a:pt x="549871" y="6011188"/>
                  </a:lnTo>
                  <a:lnTo>
                    <a:pt x="547558" y="6021334"/>
                  </a:lnTo>
                  <a:lnTo>
                    <a:pt x="541268" y="6027894"/>
                  </a:lnTo>
                  <a:lnTo>
                    <a:pt x="532441" y="6030115"/>
                  </a:lnTo>
                  <a:close/>
                </a:path>
                <a:path w="4149725" h="7351395">
                  <a:moveTo>
                    <a:pt x="703168" y="4281423"/>
                  </a:moveTo>
                  <a:lnTo>
                    <a:pt x="667445" y="4265201"/>
                  </a:lnTo>
                  <a:lnTo>
                    <a:pt x="669086" y="4255925"/>
                  </a:lnTo>
                  <a:lnTo>
                    <a:pt x="672075" y="4245925"/>
                  </a:lnTo>
                  <a:lnTo>
                    <a:pt x="674719" y="4236103"/>
                  </a:lnTo>
                  <a:lnTo>
                    <a:pt x="684238" y="4238627"/>
                  </a:lnTo>
                  <a:lnTo>
                    <a:pt x="693957" y="4240938"/>
                  </a:lnTo>
                  <a:lnTo>
                    <a:pt x="703014" y="4243982"/>
                  </a:lnTo>
                  <a:lnTo>
                    <a:pt x="710547" y="4248705"/>
                  </a:lnTo>
                  <a:lnTo>
                    <a:pt x="716693" y="4257739"/>
                  </a:lnTo>
                  <a:lnTo>
                    <a:pt x="717298" y="4267339"/>
                  </a:lnTo>
                  <a:lnTo>
                    <a:pt x="712684" y="4275802"/>
                  </a:lnTo>
                  <a:lnTo>
                    <a:pt x="703168" y="4281423"/>
                  </a:lnTo>
                  <a:close/>
                </a:path>
                <a:path w="4149725" h="7351395">
                  <a:moveTo>
                    <a:pt x="617457" y="3871134"/>
                  </a:moveTo>
                  <a:lnTo>
                    <a:pt x="608627" y="3856382"/>
                  </a:lnTo>
                  <a:lnTo>
                    <a:pt x="604573" y="3848886"/>
                  </a:lnTo>
                  <a:lnTo>
                    <a:pt x="601270" y="3841120"/>
                  </a:lnTo>
                  <a:lnTo>
                    <a:pt x="600313" y="3838454"/>
                  </a:lnTo>
                  <a:lnTo>
                    <a:pt x="609059" y="3832401"/>
                  </a:lnTo>
                  <a:lnTo>
                    <a:pt x="613362" y="3827874"/>
                  </a:lnTo>
                  <a:lnTo>
                    <a:pt x="617749" y="3835267"/>
                  </a:lnTo>
                  <a:lnTo>
                    <a:pt x="622165" y="3842651"/>
                  </a:lnTo>
                  <a:lnTo>
                    <a:pt x="626228" y="3850160"/>
                  </a:lnTo>
                  <a:lnTo>
                    <a:pt x="629555" y="3857929"/>
                  </a:lnTo>
                  <a:lnTo>
                    <a:pt x="630505" y="3860555"/>
                  </a:lnTo>
                  <a:lnTo>
                    <a:pt x="621760" y="3866607"/>
                  </a:lnTo>
                  <a:lnTo>
                    <a:pt x="617457" y="3871134"/>
                  </a:lnTo>
                  <a:close/>
                </a:path>
                <a:path w="4149725" h="7351395">
                  <a:moveTo>
                    <a:pt x="649962" y="4075935"/>
                  </a:moveTo>
                  <a:lnTo>
                    <a:pt x="645499" y="4068840"/>
                  </a:lnTo>
                  <a:lnTo>
                    <a:pt x="641010" y="4061757"/>
                  </a:lnTo>
                  <a:lnTo>
                    <a:pt x="636881" y="4054539"/>
                  </a:lnTo>
                  <a:lnTo>
                    <a:pt x="633496" y="4047042"/>
                  </a:lnTo>
                  <a:lnTo>
                    <a:pt x="632505" y="4044422"/>
                  </a:lnTo>
                  <a:lnTo>
                    <a:pt x="641030" y="4038280"/>
                  </a:lnTo>
                  <a:lnTo>
                    <a:pt x="645165" y="4033738"/>
                  </a:lnTo>
                  <a:lnTo>
                    <a:pt x="654232" y="4048023"/>
                  </a:lnTo>
                  <a:lnTo>
                    <a:pt x="658440" y="4055290"/>
                  </a:lnTo>
                  <a:lnTo>
                    <a:pt x="661952" y="4062830"/>
                  </a:lnTo>
                  <a:lnTo>
                    <a:pt x="662911" y="4065247"/>
                  </a:lnTo>
                  <a:lnTo>
                    <a:pt x="654231" y="4071455"/>
                  </a:lnTo>
                  <a:lnTo>
                    <a:pt x="649962" y="4075935"/>
                  </a:lnTo>
                  <a:close/>
                </a:path>
                <a:path w="4149725" h="7351395">
                  <a:moveTo>
                    <a:pt x="552537" y="3458950"/>
                  </a:moveTo>
                  <a:lnTo>
                    <a:pt x="547689" y="3451256"/>
                  </a:lnTo>
                  <a:lnTo>
                    <a:pt x="542810" y="3443562"/>
                  </a:lnTo>
                  <a:lnTo>
                    <a:pt x="538312" y="3435724"/>
                  </a:lnTo>
                  <a:lnTo>
                    <a:pt x="534608" y="3427594"/>
                  </a:lnTo>
                  <a:lnTo>
                    <a:pt x="533551" y="3424819"/>
                  </a:lnTo>
                  <a:lnTo>
                    <a:pt x="542774" y="3418112"/>
                  </a:lnTo>
                  <a:lnTo>
                    <a:pt x="547229" y="3413230"/>
                  </a:lnTo>
                  <a:lnTo>
                    <a:pt x="556941" y="3428620"/>
                  </a:lnTo>
                  <a:lnTo>
                    <a:pt x="561437" y="3436459"/>
                  </a:lnTo>
                  <a:lnTo>
                    <a:pt x="565158" y="3444586"/>
                  </a:lnTo>
                  <a:lnTo>
                    <a:pt x="566215" y="3447361"/>
                  </a:lnTo>
                  <a:lnTo>
                    <a:pt x="557033" y="3454062"/>
                  </a:lnTo>
                  <a:lnTo>
                    <a:pt x="552537" y="3458950"/>
                  </a:lnTo>
                  <a:close/>
                </a:path>
                <a:path w="4149725" h="7351395">
                  <a:moveTo>
                    <a:pt x="521487" y="3244840"/>
                  </a:moveTo>
                  <a:lnTo>
                    <a:pt x="515806" y="3244158"/>
                  </a:lnTo>
                  <a:lnTo>
                    <a:pt x="509028" y="3238149"/>
                  </a:lnTo>
                  <a:lnTo>
                    <a:pt x="506373" y="3234962"/>
                  </a:lnTo>
                  <a:lnTo>
                    <a:pt x="508602" y="3227779"/>
                  </a:lnTo>
                  <a:lnTo>
                    <a:pt x="508593" y="3222437"/>
                  </a:lnTo>
                  <a:lnTo>
                    <a:pt x="512593" y="3220733"/>
                  </a:lnTo>
                  <a:lnTo>
                    <a:pt x="518407" y="3216590"/>
                  </a:lnTo>
                  <a:lnTo>
                    <a:pt x="520184" y="3217885"/>
                  </a:lnTo>
                  <a:lnTo>
                    <a:pt x="523986" y="3220726"/>
                  </a:lnTo>
                  <a:lnTo>
                    <a:pt x="528177" y="3226571"/>
                  </a:lnTo>
                  <a:lnTo>
                    <a:pt x="527806" y="3230813"/>
                  </a:lnTo>
                  <a:lnTo>
                    <a:pt x="525634" y="3240343"/>
                  </a:lnTo>
                  <a:lnTo>
                    <a:pt x="521487" y="3244840"/>
                  </a:lnTo>
                  <a:close/>
                </a:path>
                <a:path w="4149725" h="7351395">
                  <a:moveTo>
                    <a:pt x="452665" y="2820025"/>
                  </a:moveTo>
                  <a:lnTo>
                    <a:pt x="448575" y="2816401"/>
                  </a:lnTo>
                  <a:lnTo>
                    <a:pt x="444444" y="2812783"/>
                  </a:lnTo>
                  <a:lnTo>
                    <a:pt x="440353" y="2809159"/>
                  </a:lnTo>
                  <a:lnTo>
                    <a:pt x="443880" y="2804962"/>
                  </a:lnTo>
                  <a:lnTo>
                    <a:pt x="447359" y="2800729"/>
                  </a:lnTo>
                  <a:lnTo>
                    <a:pt x="450885" y="2796532"/>
                  </a:lnTo>
                  <a:lnTo>
                    <a:pt x="455016" y="2800149"/>
                  </a:lnTo>
                  <a:lnTo>
                    <a:pt x="462137" y="2803546"/>
                  </a:lnTo>
                  <a:lnTo>
                    <a:pt x="462416" y="2807437"/>
                  </a:lnTo>
                  <a:lnTo>
                    <a:pt x="462735" y="2811322"/>
                  </a:lnTo>
                  <a:lnTo>
                    <a:pt x="456225" y="2815781"/>
                  </a:lnTo>
                  <a:lnTo>
                    <a:pt x="452665" y="2820025"/>
                  </a:lnTo>
                  <a:close/>
                </a:path>
                <a:path w="4149725" h="7351395">
                  <a:moveTo>
                    <a:pt x="488285" y="3043886"/>
                  </a:moveTo>
                  <a:lnTo>
                    <a:pt x="468653" y="3011182"/>
                  </a:lnTo>
                  <a:lnTo>
                    <a:pt x="501022" y="2992229"/>
                  </a:lnTo>
                  <a:lnTo>
                    <a:pt x="512035" y="2996333"/>
                  </a:lnTo>
                  <a:lnTo>
                    <a:pt x="519180" y="3002861"/>
                  </a:lnTo>
                  <a:lnTo>
                    <a:pt x="521627" y="3011338"/>
                  </a:lnTo>
                  <a:lnTo>
                    <a:pt x="518549" y="3021287"/>
                  </a:lnTo>
                  <a:lnTo>
                    <a:pt x="512836" y="3028013"/>
                  </a:lnTo>
                  <a:lnTo>
                    <a:pt x="505144" y="3033589"/>
                  </a:lnTo>
                  <a:lnTo>
                    <a:pt x="496588" y="3038664"/>
                  </a:lnTo>
                  <a:lnTo>
                    <a:pt x="488285" y="3043886"/>
                  </a:lnTo>
                  <a:close/>
                </a:path>
                <a:path w="4149725" h="7351395">
                  <a:moveTo>
                    <a:pt x="814408" y="5117448"/>
                  </a:moveTo>
                  <a:lnTo>
                    <a:pt x="807835" y="5115166"/>
                  </a:lnTo>
                  <a:lnTo>
                    <a:pt x="805083" y="5109510"/>
                  </a:lnTo>
                  <a:lnTo>
                    <a:pt x="801689" y="5105569"/>
                  </a:lnTo>
                  <a:lnTo>
                    <a:pt x="804280" y="5095678"/>
                  </a:lnTo>
                  <a:lnTo>
                    <a:pt x="805619" y="5090746"/>
                  </a:lnTo>
                  <a:lnTo>
                    <a:pt x="822864" y="5107962"/>
                  </a:lnTo>
                  <a:lnTo>
                    <a:pt x="819173" y="5111110"/>
                  </a:lnTo>
                  <a:lnTo>
                    <a:pt x="814408" y="5117448"/>
                  </a:lnTo>
                  <a:close/>
                </a:path>
                <a:path w="4149725" h="7351395">
                  <a:moveTo>
                    <a:pt x="1146124" y="6451585"/>
                  </a:moveTo>
                  <a:lnTo>
                    <a:pt x="1137620" y="6452451"/>
                  </a:lnTo>
                  <a:lnTo>
                    <a:pt x="1128317" y="6450822"/>
                  </a:lnTo>
                  <a:lnTo>
                    <a:pt x="1118665" y="6448106"/>
                  </a:lnTo>
                  <a:lnTo>
                    <a:pt x="1109114" y="6445712"/>
                  </a:lnTo>
                  <a:lnTo>
                    <a:pt x="1111493" y="6436410"/>
                  </a:lnTo>
                  <a:lnTo>
                    <a:pt x="1113662" y="6426936"/>
                  </a:lnTo>
                  <a:lnTo>
                    <a:pt x="1116544" y="6418087"/>
                  </a:lnTo>
                  <a:lnTo>
                    <a:pt x="1121058" y="6410663"/>
                  </a:lnTo>
                  <a:lnTo>
                    <a:pt x="1129846" y="6404152"/>
                  </a:lnTo>
                  <a:lnTo>
                    <a:pt x="1139026" y="6403309"/>
                  </a:lnTo>
                  <a:lnTo>
                    <a:pt x="1147808" y="6407655"/>
                  </a:lnTo>
                  <a:lnTo>
                    <a:pt x="1155402" y="6416706"/>
                  </a:lnTo>
                  <a:lnTo>
                    <a:pt x="1159741" y="6427526"/>
                  </a:lnTo>
                  <a:lnTo>
                    <a:pt x="1159753" y="6437674"/>
                  </a:lnTo>
                  <a:lnTo>
                    <a:pt x="1155270" y="6446057"/>
                  </a:lnTo>
                  <a:lnTo>
                    <a:pt x="1146124" y="6451585"/>
                  </a:lnTo>
                  <a:close/>
                </a:path>
                <a:path w="4149725" h="7351395">
                  <a:moveTo>
                    <a:pt x="1168709" y="6674124"/>
                  </a:moveTo>
                  <a:lnTo>
                    <a:pt x="1161602" y="6674092"/>
                  </a:lnTo>
                  <a:lnTo>
                    <a:pt x="1155160" y="6670050"/>
                  </a:lnTo>
                  <a:lnTo>
                    <a:pt x="1149555" y="6663489"/>
                  </a:lnTo>
                  <a:lnTo>
                    <a:pt x="1144324" y="6655806"/>
                  </a:lnTo>
                  <a:lnTo>
                    <a:pt x="1139009" y="6648397"/>
                  </a:lnTo>
                  <a:lnTo>
                    <a:pt x="1145179" y="6642233"/>
                  </a:lnTo>
                  <a:lnTo>
                    <a:pt x="1151319" y="6635650"/>
                  </a:lnTo>
                  <a:lnTo>
                    <a:pt x="1157498" y="6630358"/>
                  </a:lnTo>
                  <a:lnTo>
                    <a:pt x="1163786" y="6628066"/>
                  </a:lnTo>
                  <a:lnTo>
                    <a:pt x="1177327" y="6630045"/>
                  </a:lnTo>
                  <a:lnTo>
                    <a:pt x="1187001" y="6636596"/>
                  </a:lnTo>
                  <a:lnTo>
                    <a:pt x="1191463" y="6647155"/>
                  </a:lnTo>
                  <a:lnTo>
                    <a:pt x="1189365" y="6661162"/>
                  </a:lnTo>
                  <a:lnTo>
                    <a:pt x="1184934" y="6666604"/>
                  </a:lnTo>
                  <a:lnTo>
                    <a:pt x="1177268" y="6671277"/>
                  </a:lnTo>
                  <a:lnTo>
                    <a:pt x="1168709" y="6674124"/>
                  </a:lnTo>
                  <a:close/>
                </a:path>
                <a:path w="4149725" h="7351395">
                  <a:moveTo>
                    <a:pt x="782788" y="4916443"/>
                  </a:moveTo>
                  <a:lnTo>
                    <a:pt x="773159" y="4902935"/>
                  </a:lnTo>
                  <a:lnTo>
                    <a:pt x="768666" y="4896031"/>
                  </a:lnTo>
                  <a:lnTo>
                    <a:pt x="764863" y="4888814"/>
                  </a:lnTo>
                  <a:lnTo>
                    <a:pt x="763782" y="4886416"/>
                  </a:lnTo>
                  <a:lnTo>
                    <a:pt x="772075" y="4879854"/>
                  </a:lnTo>
                  <a:lnTo>
                    <a:pt x="776104" y="4875163"/>
                  </a:lnTo>
                  <a:lnTo>
                    <a:pt x="785500" y="4888604"/>
                  </a:lnTo>
                  <a:lnTo>
                    <a:pt x="789856" y="4895481"/>
                  </a:lnTo>
                  <a:lnTo>
                    <a:pt x="793472" y="4902672"/>
                  </a:lnTo>
                  <a:lnTo>
                    <a:pt x="794591" y="4905314"/>
                  </a:lnTo>
                  <a:lnTo>
                    <a:pt x="786615" y="4911783"/>
                  </a:lnTo>
                  <a:lnTo>
                    <a:pt x="782788" y="4916443"/>
                  </a:lnTo>
                  <a:close/>
                </a:path>
                <a:path w="4149725" h="7351395">
                  <a:moveTo>
                    <a:pt x="324950" y="1996774"/>
                  </a:moveTo>
                  <a:lnTo>
                    <a:pt x="309464" y="1987068"/>
                  </a:lnTo>
                  <a:lnTo>
                    <a:pt x="311667" y="1979082"/>
                  </a:lnTo>
                  <a:lnTo>
                    <a:pt x="318337" y="1955152"/>
                  </a:lnTo>
                  <a:lnTo>
                    <a:pt x="323562" y="1958350"/>
                  </a:lnTo>
                  <a:lnTo>
                    <a:pt x="333419" y="1962022"/>
                  </a:lnTo>
                  <a:lnTo>
                    <a:pt x="333178" y="1964710"/>
                  </a:lnTo>
                  <a:lnTo>
                    <a:pt x="331857" y="1972801"/>
                  </a:lnTo>
                  <a:lnTo>
                    <a:pt x="329775" y="1980817"/>
                  </a:lnTo>
                  <a:lnTo>
                    <a:pt x="327337" y="1988795"/>
                  </a:lnTo>
                  <a:lnTo>
                    <a:pt x="324950" y="1996774"/>
                  </a:lnTo>
                  <a:close/>
                </a:path>
                <a:path w="4149725" h="7351395">
                  <a:moveTo>
                    <a:pt x="62846" y="333881"/>
                  </a:moveTo>
                  <a:lnTo>
                    <a:pt x="53930" y="320334"/>
                  </a:lnTo>
                  <a:lnTo>
                    <a:pt x="49794" y="313418"/>
                  </a:lnTo>
                  <a:lnTo>
                    <a:pt x="46327" y="306238"/>
                  </a:lnTo>
                  <a:lnTo>
                    <a:pt x="45446" y="304057"/>
                  </a:lnTo>
                  <a:lnTo>
                    <a:pt x="53984" y="297996"/>
                  </a:lnTo>
                  <a:lnTo>
                    <a:pt x="58163" y="293737"/>
                  </a:lnTo>
                  <a:lnTo>
                    <a:pt x="66864" y="307236"/>
                  </a:lnTo>
                  <a:lnTo>
                    <a:pt x="70899" y="314122"/>
                  </a:lnTo>
                  <a:lnTo>
                    <a:pt x="74252" y="321282"/>
                  </a:lnTo>
                  <a:lnTo>
                    <a:pt x="75158" y="323624"/>
                  </a:lnTo>
                  <a:lnTo>
                    <a:pt x="66938" y="329594"/>
                  </a:lnTo>
                  <a:lnTo>
                    <a:pt x="62846" y="333881"/>
                  </a:lnTo>
                  <a:close/>
                </a:path>
                <a:path w="4149725" h="7351395">
                  <a:moveTo>
                    <a:pt x="191754" y="1156283"/>
                  </a:moveTo>
                  <a:lnTo>
                    <a:pt x="186959" y="1152397"/>
                  </a:lnTo>
                  <a:lnTo>
                    <a:pt x="182137" y="1148597"/>
                  </a:lnTo>
                  <a:lnTo>
                    <a:pt x="176974" y="1144479"/>
                  </a:lnTo>
                  <a:lnTo>
                    <a:pt x="187124" y="1114101"/>
                  </a:lnTo>
                  <a:lnTo>
                    <a:pt x="192077" y="1117673"/>
                  </a:lnTo>
                  <a:lnTo>
                    <a:pt x="201552" y="1121819"/>
                  </a:lnTo>
                  <a:lnTo>
                    <a:pt x="201169" y="1124654"/>
                  </a:lnTo>
                  <a:lnTo>
                    <a:pt x="199603" y="1132669"/>
                  </a:lnTo>
                  <a:lnTo>
                    <a:pt x="197240" y="1140579"/>
                  </a:lnTo>
                  <a:lnTo>
                    <a:pt x="191754" y="1156283"/>
                  </a:lnTo>
                  <a:close/>
                </a:path>
                <a:path w="4149725" h="7351395">
                  <a:moveTo>
                    <a:pt x="127087" y="748615"/>
                  </a:moveTo>
                  <a:lnTo>
                    <a:pt x="117486" y="733104"/>
                  </a:lnTo>
                  <a:lnTo>
                    <a:pt x="113055" y="725207"/>
                  </a:lnTo>
                  <a:lnTo>
                    <a:pt x="109409" y="717013"/>
                  </a:lnTo>
                  <a:lnTo>
                    <a:pt x="108359" y="714278"/>
                  </a:lnTo>
                  <a:lnTo>
                    <a:pt x="117682" y="707680"/>
                  </a:lnTo>
                  <a:lnTo>
                    <a:pt x="122230" y="702866"/>
                  </a:lnTo>
                  <a:lnTo>
                    <a:pt x="126995" y="710659"/>
                  </a:lnTo>
                  <a:lnTo>
                    <a:pt x="131789" y="718435"/>
                  </a:lnTo>
                  <a:lnTo>
                    <a:pt x="136214" y="726339"/>
                  </a:lnTo>
                  <a:lnTo>
                    <a:pt x="139874" y="734515"/>
                  </a:lnTo>
                  <a:lnTo>
                    <a:pt x="140884" y="737256"/>
                  </a:lnTo>
                  <a:lnTo>
                    <a:pt x="131635" y="743801"/>
                  </a:lnTo>
                  <a:lnTo>
                    <a:pt x="127087" y="748615"/>
                  </a:lnTo>
                  <a:close/>
                </a:path>
                <a:path w="4149725" h="7351395">
                  <a:moveTo>
                    <a:pt x="361087" y="2202537"/>
                  </a:moveTo>
                  <a:lnTo>
                    <a:pt x="354878" y="2196901"/>
                  </a:lnTo>
                  <a:lnTo>
                    <a:pt x="348271" y="2191300"/>
                  </a:lnTo>
                  <a:lnTo>
                    <a:pt x="342908" y="2185604"/>
                  </a:lnTo>
                  <a:lnTo>
                    <a:pt x="340431" y="2179685"/>
                  </a:lnTo>
                  <a:lnTo>
                    <a:pt x="341575" y="2166129"/>
                  </a:lnTo>
                  <a:lnTo>
                    <a:pt x="347335" y="2155921"/>
                  </a:lnTo>
                  <a:lnTo>
                    <a:pt x="357570" y="2150222"/>
                  </a:lnTo>
                  <a:lnTo>
                    <a:pt x="372140" y="2150191"/>
                  </a:lnTo>
                  <a:lnTo>
                    <a:pt x="381743" y="2153992"/>
                  </a:lnTo>
                  <a:lnTo>
                    <a:pt x="387424" y="2160555"/>
                  </a:lnTo>
                  <a:lnTo>
                    <a:pt x="388790" y="2169077"/>
                  </a:lnTo>
                  <a:lnTo>
                    <a:pt x="385447" y="2178752"/>
                  </a:lnTo>
                  <a:lnTo>
                    <a:pt x="380485" y="2185352"/>
                  </a:lnTo>
                  <a:lnTo>
                    <a:pt x="374326" y="2191255"/>
                  </a:lnTo>
                  <a:lnTo>
                    <a:pt x="367637" y="2196853"/>
                  </a:lnTo>
                  <a:lnTo>
                    <a:pt x="361087" y="2202537"/>
                  </a:lnTo>
                  <a:close/>
                </a:path>
                <a:path w="4149725" h="7351395">
                  <a:moveTo>
                    <a:pt x="749331" y="4709803"/>
                  </a:moveTo>
                  <a:lnTo>
                    <a:pt x="731668" y="4682258"/>
                  </a:lnTo>
                  <a:lnTo>
                    <a:pt x="744914" y="4670032"/>
                  </a:lnTo>
                  <a:lnTo>
                    <a:pt x="749244" y="4676737"/>
                  </a:lnTo>
                  <a:lnTo>
                    <a:pt x="753597" y="4683419"/>
                  </a:lnTo>
                  <a:lnTo>
                    <a:pt x="757620" y="4690223"/>
                  </a:lnTo>
                  <a:lnTo>
                    <a:pt x="760958" y="4697294"/>
                  </a:lnTo>
                  <a:lnTo>
                    <a:pt x="761858" y="4699596"/>
                  </a:lnTo>
                  <a:lnTo>
                    <a:pt x="753470" y="4705550"/>
                  </a:lnTo>
                  <a:lnTo>
                    <a:pt x="749331" y="4709803"/>
                  </a:lnTo>
                  <a:close/>
                </a:path>
                <a:path w="4149725" h="7351395">
                  <a:moveTo>
                    <a:pt x="944065" y="5945945"/>
                  </a:moveTo>
                  <a:lnTo>
                    <a:pt x="937549" y="5936365"/>
                  </a:lnTo>
                  <a:lnTo>
                    <a:pt x="933193" y="5931581"/>
                  </a:lnTo>
                  <a:lnTo>
                    <a:pt x="937032" y="5921571"/>
                  </a:lnTo>
                  <a:lnTo>
                    <a:pt x="943139" y="5915053"/>
                  </a:lnTo>
                  <a:lnTo>
                    <a:pt x="951429" y="5912301"/>
                  </a:lnTo>
                  <a:lnTo>
                    <a:pt x="961818" y="5913588"/>
                  </a:lnTo>
                  <a:lnTo>
                    <a:pt x="967247" y="5915179"/>
                  </a:lnTo>
                  <a:lnTo>
                    <a:pt x="971104" y="5922070"/>
                  </a:lnTo>
                  <a:lnTo>
                    <a:pt x="975664" y="5926574"/>
                  </a:lnTo>
                  <a:lnTo>
                    <a:pt x="961033" y="5936444"/>
                  </a:lnTo>
                  <a:lnTo>
                    <a:pt x="953575" y="5941088"/>
                  </a:lnTo>
                  <a:lnTo>
                    <a:pt x="945843" y="5945128"/>
                  </a:lnTo>
                  <a:lnTo>
                    <a:pt x="944065" y="5945945"/>
                  </a:lnTo>
                  <a:close/>
                </a:path>
                <a:path w="4149725" h="7351395">
                  <a:moveTo>
                    <a:pt x="160571" y="951730"/>
                  </a:moveTo>
                  <a:lnTo>
                    <a:pt x="155770" y="944662"/>
                  </a:lnTo>
                  <a:lnTo>
                    <a:pt x="150939" y="937606"/>
                  </a:lnTo>
                  <a:lnTo>
                    <a:pt x="146458" y="930403"/>
                  </a:lnTo>
                  <a:lnTo>
                    <a:pt x="142705" y="922891"/>
                  </a:lnTo>
                  <a:lnTo>
                    <a:pt x="141586" y="920250"/>
                  </a:lnTo>
                  <a:lnTo>
                    <a:pt x="149752" y="913667"/>
                  </a:lnTo>
                  <a:lnTo>
                    <a:pt x="153768" y="908896"/>
                  </a:lnTo>
                  <a:lnTo>
                    <a:pt x="158567" y="915909"/>
                  </a:lnTo>
                  <a:lnTo>
                    <a:pt x="163400" y="922921"/>
                  </a:lnTo>
                  <a:lnTo>
                    <a:pt x="167878" y="930089"/>
                  </a:lnTo>
                  <a:lnTo>
                    <a:pt x="171609" y="937573"/>
                  </a:lnTo>
                  <a:lnTo>
                    <a:pt x="172740" y="940295"/>
                  </a:lnTo>
                  <a:lnTo>
                    <a:pt x="164494" y="946890"/>
                  </a:lnTo>
                  <a:lnTo>
                    <a:pt x="160571" y="951730"/>
                  </a:lnTo>
                  <a:close/>
                </a:path>
                <a:path w="4149725" h="7351395">
                  <a:moveTo>
                    <a:pt x="105856" y="538422"/>
                  </a:moveTo>
                  <a:lnTo>
                    <a:pt x="77153" y="507990"/>
                  </a:lnTo>
                  <a:lnTo>
                    <a:pt x="80762" y="502393"/>
                  </a:lnTo>
                  <a:lnTo>
                    <a:pt x="87668" y="497502"/>
                  </a:lnTo>
                  <a:lnTo>
                    <a:pt x="96020" y="492921"/>
                  </a:lnTo>
                  <a:lnTo>
                    <a:pt x="103970" y="488251"/>
                  </a:lnTo>
                  <a:lnTo>
                    <a:pt x="110678" y="493582"/>
                  </a:lnTo>
                  <a:lnTo>
                    <a:pt x="117874" y="498929"/>
                  </a:lnTo>
                  <a:lnTo>
                    <a:pt x="123579" y="504231"/>
                  </a:lnTo>
                  <a:lnTo>
                    <a:pt x="125813" y="509425"/>
                  </a:lnTo>
                  <a:lnTo>
                    <a:pt x="123176" y="522763"/>
                  </a:lnTo>
                  <a:lnTo>
                    <a:pt x="116404" y="532971"/>
                  </a:lnTo>
                  <a:lnTo>
                    <a:pt x="105856" y="538422"/>
                  </a:lnTo>
                  <a:close/>
                </a:path>
                <a:path w="4149725" h="7351395">
                  <a:moveTo>
                    <a:pt x="1205722" y="6881157"/>
                  </a:moveTo>
                  <a:lnTo>
                    <a:pt x="1194820" y="6877621"/>
                  </a:lnTo>
                  <a:lnTo>
                    <a:pt x="1188167" y="6871885"/>
                  </a:lnTo>
                  <a:lnTo>
                    <a:pt x="1182653" y="6864242"/>
                  </a:lnTo>
                  <a:lnTo>
                    <a:pt x="1177629" y="6855769"/>
                  </a:lnTo>
                  <a:lnTo>
                    <a:pt x="1172450" y="6847542"/>
                  </a:lnTo>
                  <a:lnTo>
                    <a:pt x="1180919" y="6842094"/>
                  </a:lnTo>
                  <a:lnTo>
                    <a:pt x="1189487" y="6836234"/>
                  </a:lnTo>
                  <a:lnTo>
                    <a:pt x="1197676" y="6831924"/>
                  </a:lnTo>
                  <a:lnTo>
                    <a:pt x="1224239" y="6860995"/>
                  </a:lnTo>
                  <a:lnTo>
                    <a:pt x="1221900" y="6872074"/>
                  </a:lnTo>
                  <a:lnTo>
                    <a:pt x="1215238" y="6879052"/>
                  </a:lnTo>
                  <a:lnTo>
                    <a:pt x="1205722" y="6881157"/>
                  </a:lnTo>
                  <a:close/>
                </a:path>
                <a:path w="4149725" h="7351395">
                  <a:moveTo>
                    <a:pt x="384344" y="2411771"/>
                  </a:moveTo>
                  <a:lnTo>
                    <a:pt x="377166" y="2403786"/>
                  </a:lnTo>
                  <a:lnTo>
                    <a:pt x="371697" y="2400088"/>
                  </a:lnTo>
                  <a:lnTo>
                    <a:pt x="382895" y="2366357"/>
                  </a:lnTo>
                  <a:lnTo>
                    <a:pt x="388202" y="2370080"/>
                  </a:lnTo>
                  <a:lnTo>
                    <a:pt x="395445" y="2372672"/>
                  </a:lnTo>
                  <a:lnTo>
                    <a:pt x="398479" y="2377745"/>
                  </a:lnTo>
                  <a:lnTo>
                    <a:pt x="402463" y="2387861"/>
                  </a:lnTo>
                  <a:lnTo>
                    <a:pt x="401939" y="2396995"/>
                  </a:lnTo>
                  <a:lnTo>
                    <a:pt x="396999" y="2404670"/>
                  </a:lnTo>
                  <a:lnTo>
                    <a:pt x="387735" y="2410411"/>
                  </a:lnTo>
                  <a:lnTo>
                    <a:pt x="384344" y="2411771"/>
                  </a:lnTo>
                  <a:close/>
                </a:path>
                <a:path w="4149725" h="7351395">
                  <a:moveTo>
                    <a:pt x="256376" y="1567105"/>
                  </a:moveTo>
                  <a:lnTo>
                    <a:pt x="243983" y="1556252"/>
                  </a:lnTo>
                  <a:lnTo>
                    <a:pt x="254474" y="1543630"/>
                  </a:lnTo>
                  <a:lnTo>
                    <a:pt x="258605" y="1547248"/>
                  </a:lnTo>
                  <a:lnTo>
                    <a:pt x="265760" y="1550599"/>
                  </a:lnTo>
                  <a:lnTo>
                    <a:pt x="266325" y="1558421"/>
                  </a:lnTo>
                  <a:lnTo>
                    <a:pt x="259896" y="1562867"/>
                  </a:lnTo>
                  <a:lnTo>
                    <a:pt x="256376" y="1567105"/>
                  </a:lnTo>
                  <a:close/>
                </a:path>
                <a:path w="4149725" h="7351395">
                  <a:moveTo>
                    <a:pt x="234026" y="1365112"/>
                  </a:moveTo>
                  <a:lnTo>
                    <a:pt x="226167" y="1365589"/>
                  </a:lnTo>
                  <a:lnTo>
                    <a:pt x="220746" y="1362140"/>
                  </a:lnTo>
                  <a:lnTo>
                    <a:pt x="215982" y="1355404"/>
                  </a:lnTo>
                  <a:lnTo>
                    <a:pt x="211505" y="1347225"/>
                  </a:lnTo>
                  <a:lnTo>
                    <a:pt x="206943" y="1339448"/>
                  </a:lnTo>
                  <a:lnTo>
                    <a:pt x="212145" y="1332804"/>
                  </a:lnTo>
                  <a:lnTo>
                    <a:pt x="217357" y="1325678"/>
                  </a:lnTo>
                  <a:lnTo>
                    <a:pt x="222550" y="1320015"/>
                  </a:lnTo>
                  <a:lnTo>
                    <a:pt x="227696" y="1317761"/>
                  </a:lnTo>
                  <a:lnTo>
                    <a:pt x="240828" y="1320234"/>
                  </a:lnTo>
                  <a:lnTo>
                    <a:pt x="250783" y="1326864"/>
                  </a:lnTo>
                  <a:lnTo>
                    <a:pt x="256026" y="1337230"/>
                  </a:lnTo>
                  <a:lnTo>
                    <a:pt x="255023" y="1350914"/>
                  </a:lnTo>
                  <a:lnTo>
                    <a:pt x="250748" y="1356700"/>
                  </a:lnTo>
                  <a:lnTo>
                    <a:pt x="242984" y="1361791"/>
                  </a:lnTo>
                  <a:lnTo>
                    <a:pt x="234026" y="1365112"/>
                  </a:lnTo>
                  <a:close/>
                </a:path>
                <a:path w="4149725" h="7351395">
                  <a:moveTo>
                    <a:pt x="1227834" y="7090622"/>
                  </a:moveTo>
                  <a:lnTo>
                    <a:pt x="1220401" y="7090839"/>
                  </a:lnTo>
                  <a:lnTo>
                    <a:pt x="1214361" y="7086664"/>
                  </a:lnTo>
                  <a:lnTo>
                    <a:pt x="1209273" y="7079399"/>
                  </a:lnTo>
                  <a:lnTo>
                    <a:pt x="1204609" y="7070772"/>
                  </a:lnTo>
                  <a:lnTo>
                    <a:pt x="1199838" y="7062506"/>
                  </a:lnTo>
                  <a:lnTo>
                    <a:pt x="1206171" y="7055429"/>
                  </a:lnTo>
                  <a:lnTo>
                    <a:pt x="1212497" y="7047857"/>
                  </a:lnTo>
                  <a:lnTo>
                    <a:pt x="1218815" y="7041823"/>
                  </a:lnTo>
                  <a:lnTo>
                    <a:pt x="1225127" y="7039362"/>
                  </a:lnTo>
                  <a:lnTo>
                    <a:pt x="1239179" y="7042056"/>
                  </a:lnTo>
                  <a:lnTo>
                    <a:pt x="1248784" y="7049552"/>
                  </a:lnTo>
                  <a:lnTo>
                    <a:pt x="1252747" y="7060953"/>
                  </a:lnTo>
                  <a:lnTo>
                    <a:pt x="1249876" y="7075364"/>
                  </a:lnTo>
                  <a:lnTo>
                    <a:pt x="1244846" y="7081681"/>
                  </a:lnTo>
                  <a:lnTo>
                    <a:pt x="1236740" y="7087168"/>
                  </a:lnTo>
                  <a:lnTo>
                    <a:pt x="1227834" y="7090622"/>
                  </a:lnTo>
                  <a:close/>
                </a:path>
                <a:path w="4149725" h="7351395">
                  <a:moveTo>
                    <a:pt x="904106" y="7021433"/>
                  </a:moveTo>
                  <a:lnTo>
                    <a:pt x="894960" y="7008460"/>
                  </a:lnTo>
                  <a:lnTo>
                    <a:pt x="890667" y="7001847"/>
                  </a:lnTo>
                  <a:lnTo>
                    <a:pt x="886944" y="6994969"/>
                  </a:lnTo>
                  <a:lnTo>
                    <a:pt x="886086" y="6993198"/>
                  </a:lnTo>
                  <a:lnTo>
                    <a:pt x="894247" y="6987113"/>
                  </a:lnTo>
                  <a:lnTo>
                    <a:pt x="898283" y="6983001"/>
                  </a:lnTo>
                  <a:lnTo>
                    <a:pt x="907316" y="6995748"/>
                  </a:lnTo>
                  <a:lnTo>
                    <a:pt x="911537" y="7002261"/>
                  </a:lnTo>
                  <a:lnTo>
                    <a:pt x="915133" y="7009059"/>
                  </a:lnTo>
                  <a:lnTo>
                    <a:pt x="916029" y="7011072"/>
                  </a:lnTo>
                  <a:lnTo>
                    <a:pt x="908002" y="7017218"/>
                  </a:lnTo>
                  <a:lnTo>
                    <a:pt x="904106" y="7021433"/>
                  </a:lnTo>
                  <a:close/>
                </a:path>
                <a:path w="4149725" h="7351395">
                  <a:moveTo>
                    <a:pt x="479423" y="2283378"/>
                  </a:moveTo>
                  <a:lnTo>
                    <a:pt x="468490" y="2281815"/>
                  </a:lnTo>
                  <a:lnTo>
                    <a:pt x="463042" y="2280102"/>
                  </a:lnTo>
                  <a:lnTo>
                    <a:pt x="459164" y="2273338"/>
                  </a:lnTo>
                  <a:lnTo>
                    <a:pt x="454564" y="2268841"/>
                  </a:lnTo>
                  <a:lnTo>
                    <a:pt x="469282" y="2259098"/>
                  </a:lnTo>
                  <a:lnTo>
                    <a:pt x="476801" y="2254566"/>
                  </a:lnTo>
                  <a:lnTo>
                    <a:pt x="484623" y="2250747"/>
                  </a:lnTo>
                  <a:lnTo>
                    <a:pt x="486913" y="2249767"/>
                  </a:lnTo>
                  <a:lnTo>
                    <a:pt x="497850" y="2259523"/>
                  </a:lnTo>
                  <a:lnTo>
                    <a:pt x="497394" y="2263488"/>
                  </a:lnTo>
                  <a:lnTo>
                    <a:pt x="494322" y="2273994"/>
                  </a:lnTo>
                  <a:lnTo>
                    <a:pt x="488182" y="2280698"/>
                  </a:lnTo>
                  <a:lnTo>
                    <a:pt x="479423" y="2283378"/>
                  </a:lnTo>
                  <a:close/>
                </a:path>
                <a:path w="4149725" h="7351395">
                  <a:moveTo>
                    <a:pt x="539817" y="2716353"/>
                  </a:moveTo>
                  <a:lnTo>
                    <a:pt x="532602" y="2710968"/>
                  </a:lnTo>
                  <a:lnTo>
                    <a:pt x="524903" y="2705636"/>
                  </a:lnTo>
                  <a:lnTo>
                    <a:pt x="518653" y="2700185"/>
                  </a:lnTo>
                  <a:lnTo>
                    <a:pt x="515787" y="2694444"/>
                  </a:lnTo>
                  <a:lnTo>
                    <a:pt x="517228" y="2680458"/>
                  </a:lnTo>
                  <a:lnTo>
                    <a:pt x="523680" y="2670282"/>
                  </a:lnTo>
                  <a:lnTo>
                    <a:pt x="534404" y="2665151"/>
                  </a:lnTo>
                  <a:lnTo>
                    <a:pt x="548661" y="2666300"/>
                  </a:lnTo>
                  <a:lnTo>
                    <a:pt x="554635" y="2670503"/>
                  </a:lnTo>
                  <a:lnTo>
                    <a:pt x="559969" y="2678126"/>
                  </a:lnTo>
                  <a:lnTo>
                    <a:pt x="563581" y="2687006"/>
                  </a:lnTo>
                  <a:lnTo>
                    <a:pt x="564389" y="2694978"/>
                  </a:lnTo>
                  <a:lnTo>
                    <a:pt x="561305" y="2700756"/>
                  </a:lnTo>
                  <a:lnTo>
                    <a:pt x="554963" y="2706071"/>
                  </a:lnTo>
                  <a:lnTo>
                    <a:pt x="547191" y="2711183"/>
                  </a:lnTo>
                  <a:lnTo>
                    <a:pt x="539817" y="2716353"/>
                  </a:lnTo>
                  <a:close/>
                </a:path>
                <a:path w="4149725" h="7351395">
                  <a:moveTo>
                    <a:pt x="405110" y="1873365"/>
                  </a:moveTo>
                  <a:lnTo>
                    <a:pt x="394407" y="1871120"/>
                  </a:lnTo>
                  <a:lnTo>
                    <a:pt x="387801" y="1864816"/>
                  </a:lnTo>
                  <a:lnTo>
                    <a:pt x="386009" y="1855861"/>
                  </a:lnTo>
                  <a:lnTo>
                    <a:pt x="389743" y="1845666"/>
                  </a:lnTo>
                  <a:lnTo>
                    <a:pt x="395553" y="1839298"/>
                  </a:lnTo>
                  <a:lnTo>
                    <a:pt x="403076" y="1834028"/>
                  </a:lnTo>
                  <a:lnTo>
                    <a:pt x="411350" y="1829230"/>
                  </a:lnTo>
                  <a:lnTo>
                    <a:pt x="419410" y="1824279"/>
                  </a:lnTo>
                  <a:lnTo>
                    <a:pt x="424460" y="1832436"/>
                  </a:lnTo>
                  <a:lnTo>
                    <a:pt x="429936" y="1840732"/>
                  </a:lnTo>
                  <a:lnTo>
                    <a:pt x="433894" y="1848559"/>
                  </a:lnTo>
                  <a:lnTo>
                    <a:pt x="434388" y="1855311"/>
                  </a:lnTo>
                  <a:lnTo>
                    <a:pt x="430141" y="1861744"/>
                  </a:lnTo>
                  <a:lnTo>
                    <a:pt x="422654" y="1867501"/>
                  </a:lnTo>
                  <a:lnTo>
                    <a:pt x="413714" y="1871677"/>
                  </a:lnTo>
                  <a:lnTo>
                    <a:pt x="405110" y="1873365"/>
                  </a:lnTo>
                  <a:close/>
                </a:path>
                <a:path w="4149725" h="7351395">
                  <a:moveTo>
                    <a:pt x="376965" y="1666267"/>
                  </a:moveTo>
                  <a:lnTo>
                    <a:pt x="369449" y="1666409"/>
                  </a:lnTo>
                  <a:lnTo>
                    <a:pt x="363382" y="1662220"/>
                  </a:lnTo>
                  <a:lnTo>
                    <a:pt x="358278" y="1654960"/>
                  </a:lnTo>
                  <a:lnTo>
                    <a:pt x="353599" y="1646344"/>
                  </a:lnTo>
                  <a:lnTo>
                    <a:pt x="348805" y="1638088"/>
                  </a:lnTo>
                  <a:lnTo>
                    <a:pt x="355099" y="1630999"/>
                  </a:lnTo>
                  <a:lnTo>
                    <a:pt x="361406" y="1623396"/>
                  </a:lnTo>
                  <a:lnTo>
                    <a:pt x="367692" y="1617349"/>
                  </a:lnTo>
                  <a:lnTo>
                    <a:pt x="373926" y="1614929"/>
                  </a:lnTo>
                  <a:lnTo>
                    <a:pt x="387940" y="1617829"/>
                  </a:lnTo>
                  <a:lnTo>
                    <a:pt x="397602" y="1625472"/>
                  </a:lnTo>
                  <a:lnTo>
                    <a:pt x="401714" y="1636953"/>
                  </a:lnTo>
                  <a:lnTo>
                    <a:pt x="399075" y="1651365"/>
                  </a:lnTo>
                  <a:lnTo>
                    <a:pt x="394140" y="1657555"/>
                  </a:lnTo>
                  <a:lnTo>
                    <a:pt x="385982" y="1662919"/>
                  </a:lnTo>
                  <a:lnTo>
                    <a:pt x="376965" y="1666267"/>
                  </a:lnTo>
                  <a:close/>
                </a:path>
                <a:path w="4149725" h="7351395">
                  <a:moveTo>
                    <a:pt x="284670" y="1046570"/>
                  </a:moveTo>
                  <a:lnTo>
                    <a:pt x="277076" y="1041371"/>
                  </a:lnTo>
                  <a:lnTo>
                    <a:pt x="269007" y="1036235"/>
                  </a:lnTo>
                  <a:lnTo>
                    <a:pt x="262408" y="1030907"/>
                  </a:lnTo>
                  <a:lnTo>
                    <a:pt x="259222" y="1025133"/>
                  </a:lnTo>
                  <a:lnTo>
                    <a:pt x="260528" y="1010975"/>
                  </a:lnTo>
                  <a:lnTo>
                    <a:pt x="267714" y="1002010"/>
                  </a:lnTo>
                  <a:lnTo>
                    <a:pt x="278897" y="998126"/>
                  </a:lnTo>
                  <a:lnTo>
                    <a:pt x="292196" y="999209"/>
                  </a:lnTo>
                  <a:lnTo>
                    <a:pt x="298112" y="1003047"/>
                  </a:lnTo>
                  <a:lnTo>
                    <a:pt x="303494" y="1010245"/>
                  </a:lnTo>
                  <a:lnTo>
                    <a:pt x="307273" y="1018766"/>
                  </a:lnTo>
                  <a:lnTo>
                    <a:pt x="308381" y="1026573"/>
                  </a:lnTo>
                  <a:lnTo>
                    <a:pt x="305614" y="1031851"/>
                  </a:lnTo>
                  <a:lnTo>
                    <a:pt x="299473" y="1036839"/>
                  </a:lnTo>
                  <a:lnTo>
                    <a:pt x="291858" y="1041693"/>
                  </a:lnTo>
                  <a:lnTo>
                    <a:pt x="284670" y="1046570"/>
                  </a:lnTo>
                  <a:close/>
                </a:path>
                <a:path w="4149725" h="7351395">
                  <a:moveTo>
                    <a:pt x="601973" y="3127562"/>
                  </a:moveTo>
                  <a:lnTo>
                    <a:pt x="591420" y="3123047"/>
                  </a:lnTo>
                  <a:lnTo>
                    <a:pt x="584887" y="3116378"/>
                  </a:lnTo>
                  <a:lnTo>
                    <a:pt x="583093" y="3108019"/>
                  </a:lnTo>
                  <a:lnTo>
                    <a:pt x="586754" y="3098431"/>
                  </a:lnTo>
                  <a:lnTo>
                    <a:pt x="592676" y="3091998"/>
                  </a:lnTo>
                  <a:lnTo>
                    <a:pt x="600309" y="3086686"/>
                  </a:lnTo>
                  <a:lnTo>
                    <a:pt x="608678" y="3081864"/>
                  </a:lnTo>
                  <a:lnTo>
                    <a:pt x="616812" y="3076900"/>
                  </a:lnTo>
                  <a:lnTo>
                    <a:pt x="621902" y="3085275"/>
                  </a:lnTo>
                  <a:lnTo>
                    <a:pt x="627419" y="3093765"/>
                  </a:lnTo>
                  <a:lnTo>
                    <a:pt x="631411" y="3101803"/>
                  </a:lnTo>
                  <a:lnTo>
                    <a:pt x="631930" y="3108822"/>
                  </a:lnTo>
                  <a:lnTo>
                    <a:pt x="627691" y="3114453"/>
                  </a:lnTo>
                  <a:lnTo>
                    <a:pt x="619996" y="3119081"/>
                  </a:lnTo>
                  <a:lnTo>
                    <a:pt x="610779" y="3123264"/>
                  </a:lnTo>
                  <a:lnTo>
                    <a:pt x="601973" y="3127562"/>
                  </a:lnTo>
                  <a:close/>
                </a:path>
                <a:path w="4149725" h="7351395">
                  <a:moveTo>
                    <a:pt x="778699" y="4171541"/>
                  </a:moveTo>
                  <a:lnTo>
                    <a:pt x="768299" y="4168117"/>
                  </a:lnTo>
                  <a:lnTo>
                    <a:pt x="761803" y="4162642"/>
                  </a:lnTo>
                  <a:lnTo>
                    <a:pt x="756334" y="4155468"/>
                  </a:lnTo>
                  <a:lnTo>
                    <a:pt x="751316" y="4147555"/>
                  </a:lnTo>
                  <a:lnTo>
                    <a:pt x="746174" y="4139863"/>
                  </a:lnTo>
                  <a:lnTo>
                    <a:pt x="754368" y="4134789"/>
                  </a:lnTo>
                  <a:lnTo>
                    <a:pt x="762658" y="4129330"/>
                  </a:lnTo>
                  <a:lnTo>
                    <a:pt x="770602" y="4125331"/>
                  </a:lnTo>
                  <a:lnTo>
                    <a:pt x="796810" y="4152834"/>
                  </a:lnTo>
                  <a:lnTo>
                    <a:pt x="794400" y="4163207"/>
                  </a:lnTo>
                  <a:lnTo>
                    <a:pt x="787882" y="4169673"/>
                  </a:lnTo>
                  <a:lnTo>
                    <a:pt x="778699" y="4171541"/>
                  </a:lnTo>
                  <a:close/>
                </a:path>
                <a:path w="4149725" h="7351395">
                  <a:moveTo>
                    <a:pt x="987990" y="6168872"/>
                  </a:moveTo>
                  <a:lnTo>
                    <a:pt x="979079" y="6169476"/>
                  </a:lnTo>
                  <a:lnTo>
                    <a:pt x="970576" y="6164907"/>
                  </a:lnTo>
                  <a:lnTo>
                    <a:pt x="963144" y="6155752"/>
                  </a:lnTo>
                  <a:lnTo>
                    <a:pt x="964799" y="6145939"/>
                  </a:lnTo>
                  <a:lnTo>
                    <a:pt x="966227" y="6135719"/>
                  </a:lnTo>
                  <a:lnTo>
                    <a:pt x="968514" y="6126917"/>
                  </a:lnTo>
                  <a:lnTo>
                    <a:pt x="972747" y="6121360"/>
                  </a:lnTo>
                  <a:lnTo>
                    <a:pt x="979945" y="6119955"/>
                  </a:lnTo>
                  <a:lnTo>
                    <a:pt x="988967" y="6121615"/>
                  </a:lnTo>
                  <a:lnTo>
                    <a:pt x="998790" y="6124618"/>
                  </a:lnTo>
                  <a:lnTo>
                    <a:pt x="1008391" y="6127239"/>
                  </a:lnTo>
                  <a:lnTo>
                    <a:pt x="1006069" y="6136589"/>
                  </a:lnTo>
                  <a:lnTo>
                    <a:pt x="1003975" y="6146135"/>
                  </a:lnTo>
                  <a:lnTo>
                    <a:pt x="1001154" y="6155050"/>
                  </a:lnTo>
                  <a:lnTo>
                    <a:pt x="996646" y="6162506"/>
                  </a:lnTo>
                  <a:lnTo>
                    <a:pt x="987990" y="6168872"/>
                  </a:lnTo>
                  <a:close/>
                </a:path>
                <a:path w="4149725" h="7351395">
                  <a:moveTo>
                    <a:pt x="741339" y="3950010"/>
                  </a:moveTo>
                  <a:lnTo>
                    <a:pt x="730684" y="3948711"/>
                  </a:lnTo>
                  <a:lnTo>
                    <a:pt x="725208" y="3947085"/>
                  </a:lnTo>
                  <a:lnTo>
                    <a:pt x="721264" y="3940166"/>
                  </a:lnTo>
                  <a:lnTo>
                    <a:pt x="716623" y="3935676"/>
                  </a:lnTo>
                  <a:lnTo>
                    <a:pt x="746439" y="3916295"/>
                  </a:lnTo>
                  <a:lnTo>
                    <a:pt x="750916" y="3921059"/>
                  </a:lnTo>
                  <a:lnTo>
                    <a:pt x="759573" y="3926328"/>
                  </a:lnTo>
                  <a:lnTo>
                    <a:pt x="759069" y="3930507"/>
                  </a:lnTo>
                  <a:lnTo>
                    <a:pt x="755991" y="3940669"/>
                  </a:lnTo>
                  <a:lnTo>
                    <a:pt x="749928" y="3947250"/>
                  </a:lnTo>
                  <a:lnTo>
                    <a:pt x="741339" y="3950010"/>
                  </a:lnTo>
                  <a:close/>
                </a:path>
                <a:path w="4149725" h="7351395">
                  <a:moveTo>
                    <a:pt x="1016416" y="5626990"/>
                  </a:moveTo>
                  <a:lnTo>
                    <a:pt x="980387" y="5612845"/>
                  </a:lnTo>
                  <a:lnTo>
                    <a:pt x="975902" y="5602338"/>
                  </a:lnTo>
                  <a:lnTo>
                    <a:pt x="975889" y="5592760"/>
                  </a:lnTo>
                  <a:lnTo>
                    <a:pt x="980592" y="5585113"/>
                  </a:lnTo>
                  <a:lnTo>
                    <a:pt x="990254" y="5580400"/>
                  </a:lnTo>
                  <a:lnTo>
                    <a:pt x="999453" y="5579895"/>
                  </a:lnTo>
                  <a:lnTo>
                    <a:pt x="1009726" y="5581808"/>
                  </a:lnTo>
                  <a:lnTo>
                    <a:pt x="1018719" y="5585614"/>
                  </a:lnTo>
                  <a:lnTo>
                    <a:pt x="1024078" y="5590790"/>
                  </a:lnTo>
                  <a:lnTo>
                    <a:pt x="1025107" y="5598415"/>
                  </a:lnTo>
                  <a:lnTo>
                    <a:pt x="1023005" y="5607557"/>
                  </a:lnTo>
                  <a:lnTo>
                    <a:pt x="1019525" y="5617364"/>
                  </a:lnTo>
                  <a:lnTo>
                    <a:pt x="1016416" y="5626990"/>
                  </a:lnTo>
                  <a:close/>
                </a:path>
                <a:path w="4149725" h="7351395">
                  <a:moveTo>
                    <a:pt x="1028950" y="5840990"/>
                  </a:moveTo>
                  <a:lnTo>
                    <a:pt x="1021125" y="5841329"/>
                  </a:lnTo>
                  <a:lnTo>
                    <a:pt x="1015121" y="5837384"/>
                  </a:lnTo>
                  <a:lnTo>
                    <a:pt x="1009954" y="5830175"/>
                  </a:lnTo>
                  <a:lnTo>
                    <a:pt x="1005159" y="5821532"/>
                  </a:lnTo>
                  <a:lnTo>
                    <a:pt x="1000276" y="5813288"/>
                  </a:lnTo>
                  <a:lnTo>
                    <a:pt x="1006411" y="5806204"/>
                  </a:lnTo>
                  <a:lnTo>
                    <a:pt x="1012532" y="5798609"/>
                  </a:lnTo>
                  <a:lnTo>
                    <a:pt x="1018666" y="5792534"/>
                  </a:lnTo>
                  <a:lnTo>
                    <a:pt x="1024840" y="5790010"/>
                  </a:lnTo>
                  <a:lnTo>
                    <a:pt x="1039035" y="5792452"/>
                  </a:lnTo>
                  <a:lnTo>
                    <a:pt x="1049072" y="5799705"/>
                  </a:lnTo>
                  <a:lnTo>
                    <a:pt x="1053569" y="5811019"/>
                  </a:lnTo>
                  <a:lnTo>
                    <a:pt x="1051147" y="5825643"/>
                  </a:lnTo>
                  <a:lnTo>
                    <a:pt x="1046244" y="5831977"/>
                  </a:lnTo>
                  <a:lnTo>
                    <a:pt x="1038084" y="5837483"/>
                  </a:lnTo>
                  <a:lnTo>
                    <a:pt x="1028950" y="5840990"/>
                  </a:lnTo>
                  <a:close/>
                </a:path>
                <a:path w="4149725" h="7351395">
                  <a:moveTo>
                    <a:pt x="642524" y="3331894"/>
                  </a:moveTo>
                  <a:lnTo>
                    <a:pt x="629769" y="3331694"/>
                  </a:lnTo>
                  <a:lnTo>
                    <a:pt x="617881" y="3326574"/>
                  </a:lnTo>
                  <a:lnTo>
                    <a:pt x="606879" y="3317020"/>
                  </a:lnTo>
                  <a:lnTo>
                    <a:pt x="608507" y="3307693"/>
                  </a:lnTo>
                  <a:lnTo>
                    <a:pt x="609861" y="3298028"/>
                  </a:lnTo>
                  <a:lnTo>
                    <a:pt x="612073" y="3289332"/>
                  </a:lnTo>
                  <a:lnTo>
                    <a:pt x="616278" y="3282909"/>
                  </a:lnTo>
                  <a:lnTo>
                    <a:pt x="629008" y="3275959"/>
                  </a:lnTo>
                  <a:lnTo>
                    <a:pt x="641352" y="3276350"/>
                  </a:lnTo>
                  <a:lnTo>
                    <a:pt x="652834" y="3282538"/>
                  </a:lnTo>
                  <a:lnTo>
                    <a:pt x="662978" y="3292977"/>
                  </a:lnTo>
                  <a:lnTo>
                    <a:pt x="668144" y="3302560"/>
                  </a:lnTo>
                  <a:lnTo>
                    <a:pt x="668658" y="3311619"/>
                  </a:lnTo>
                  <a:lnTo>
                    <a:pt x="664621" y="3319785"/>
                  </a:lnTo>
                  <a:lnTo>
                    <a:pt x="656128" y="3326688"/>
                  </a:lnTo>
                  <a:lnTo>
                    <a:pt x="642524" y="3331894"/>
                  </a:lnTo>
                  <a:close/>
                </a:path>
                <a:path w="4149725" h="7351395">
                  <a:moveTo>
                    <a:pt x="176447" y="418936"/>
                  </a:moveTo>
                  <a:lnTo>
                    <a:pt x="164119" y="416667"/>
                  </a:lnTo>
                  <a:lnTo>
                    <a:pt x="153953" y="408282"/>
                  </a:lnTo>
                  <a:lnTo>
                    <a:pt x="146768" y="393691"/>
                  </a:lnTo>
                  <a:lnTo>
                    <a:pt x="149339" y="385501"/>
                  </a:lnTo>
                  <a:lnTo>
                    <a:pt x="151848" y="376420"/>
                  </a:lnTo>
                  <a:lnTo>
                    <a:pt x="155158" y="368285"/>
                  </a:lnTo>
                  <a:lnTo>
                    <a:pt x="160132" y="362933"/>
                  </a:lnTo>
                  <a:lnTo>
                    <a:pt x="174429" y="358701"/>
                  </a:lnTo>
                  <a:lnTo>
                    <a:pt x="186929" y="361483"/>
                  </a:lnTo>
                  <a:lnTo>
                    <a:pt x="196688" y="370069"/>
                  </a:lnTo>
                  <a:lnTo>
                    <a:pt x="202763" y="383248"/>
                  </a:lnTo>
                  <a:lnTo>
                    <a:pt x="202945" y="391661"/>
                  </a:lnTo>
                  <a:lnTo>
                    <a:pt x="200344" y="401303"/>
                  </a:lnTo>
                  <a:lnTo>
                    <a:pt x="195793" y="409899"/>
                  </a:lnTo>
                  <a:lnTo>
                    <a:pt x="190122" y="415176"/>
                  </a:lnTo>
                  <a:lnTo>
                    <a:pt x="176447" y="418936"/>
                  </a:lnTo>
                  <a:close/>
                </a:path>
                <a:path w="4149725" h="7351395">
                  <a:moveTo>
                    <a:pt x="148104" y="208840"/>
                  </a:moveTo>
                  <a:lnTo>
                    <a:pt x="140671" y="209058"/>
                  </a:lnTo>
                  <a:lnTo>
                    <a:pt x="134633" y="204899"/>
                  </a:lnTo>
                  <a:lnTo>
                    <a:pt x="129546" y="197633"/>
                  </a:lnTo>
                  <a:lnTo>
                    <a:pt x="124880" y="188996"/>
                  </a:lnTo>
                  <a:lnTo>
                    <a:pt x="120108" y="180725"/>
                  </a:lnTo>
                  <a:lnTo>
                    <a:pt x="126442" y="173648"/>
                  </a:lnTo>
                  <a:lnTo>
                    <a:pt x="132767" y="166075"/>
                  </a:lnTo>
                  <a:lnTo>
                    <a:pt x="139086" y="160041"/>
                  </a:lnTo>
                  <a:lnTo>
                    <a:pt x="145397" y="157581"/>
                  </a:lnTo>
                  <a:lnTo>
                    <a:pt x="159450" y="160274"/>
                  </a:lnTo>
                  <a:lnTo>
                    <a:pt x="169054" y="167770"/>
                  </a:lnTo>
                  <a:lnTo>
                    <a:pt x="173017" y="179171"/>
                  </a:lnTo>
                  <a:lnTo>
                    <a:pt x="170147" y="193582"/>
                  </a:lnTo>
                  <a:lnTo>
                    <a:pt x="165116" y="199899"/>
                  </a:lnTo>
                  <a:lnTo>
                    <a:pt x="157010" y="205386"/>
                  </a:lnTo>
                  <a:lnTo>
                    <a:pt x="148104" y="208840"/>
                  </a:lnTo>
                  <a:close/>
                </a:path>
                <a:path w="4149725" h="7351395">
                  <a:moveTo>
                    <a:pt x="1090678" y="6249514"/>
                  </a:moveTo>
                  <a:lnTo>
                    <a:pt x="1080155" y="6247270"/>
                  </a:lnTo>
                  <a:lnTo>
                    <a:pt x="1074248" y="6241153"/>
                  </a:lnTo>
                  <a:lnTo>
                    <a:pt x="1072949" y="6232068"/>
                  </a:lnTo>
                  <a:lnTo>
                    <a:pt x="1076248" y="6220922"/>
                  </a:lnTo>
                  <a:lnTo>
                    <a:pt x="1107002" y="6201974"/>
                  </a:lnTo>
                  <a:lnTo>
                    <a:pt x="1111651" y="6210206"/>
                  </a:lnTo>
                  <a:lnTo>
                    <a:pt x="1116740" y="6218618"/>
                  </a:lnTo>
                  <a:lnTo>
                    <a:pt x="1120338" y="6226440"/>
                  </a:lnTo>
                  <a:lnTo>
                    <a:pt x="1120515" y="6232905"/>
                  </a:lnTo>
                  <a:lnTo>
                    <a:pt x="1115914" y="6239084"/>
                  </a:lnTo>
                  <a:lnTo>
                    <a:pt x="1108274" y="6244408"/>
                  </a:lnTo>
                  <a:lnTo>
                    <a:pt x="1099295" y="6248133"/>
                  </a:lnTo>
                  <a:lnTo>
                    <a:pt x="1090678" y="6249514"/>
                  </a:lnTo>
                  <a:close/>
                </a:path>
                <a:path w="4149725" h="7351395">
                  <a:moveTo>
                    <a:pt x="1059631" y="6048234"/>
                  </a:moveTo>
                  <a:lnTo>
                    <a:pt x="1047430" y="6045793"/>
                  </a:lnTo>
                  <a:lnTo>
                    <a:pt x="1037195" y="6037671"/>
                  </a:lnTo>
                  <a:lnTo>
                    <a:pt x="1029449" y="6024577"/>
                  </a:lnTo>
                  <a:lnTo>
                    <a:pt x="1032324" y="6015459"/>
                  </a:lnTo>
                  <a:lnTo>
                    <a:pt x="1034983" y="6005910"/>
                  </a:lnTo>
                  <a:lnTo>
                    <a:pt x="1038350" y="5997600"/>
                  </a:lnTo>
                  <a:lnTo>
                    <a:pt x="1043346" y="5992203"/>
                  </a:lnTo>
                  <a:lnTo>
                    <a:pt x="1057625" y="5987931"/>
                  </a:lnTo>
                  <a:lnTo>
                    <a:pt x="1070100" y="5990703"/>
                  </a:lnTo>
                  <a:lnTo>
                    <a:pt x="1079842" y="5999285"/>
                  </a:lnTo>
                  <a:lnTo>
                    <a:pt x="1085925" y="6012444"/>
                  </a:lnTo>
                  <a:lnTo>
                    <a:pt x="1086117" y="6020808"/>
                  </a:lnTo>
                  <a:lnTo>
                    <a:pt x="1083530" y="6030423"/>
                  </a:lnTo>
                  <a:lnTo>
                    <a:pt x="1079008" y="6038993"/>
                  </a:lnTo>
                  <a:lnTo>
                    <a:pt x="1073324" y="6044365"/>
                  </a:lnTo>
                  <a:lnTo>
                    <a:pt x="1059631" y="6048234"/>
                  </a:lnTo>
                  <a:close/>
                </a:path>
                <a:path w="4149725" h="7351395">
                  <a:moveTo>
                    <a:pt x="329513" y="1249725"/>
                  </a:moveTo>
                  <a:lnTo>
                    <a:pt x="293535" y="1235904"/>
                  </a:lnTo>
                  <a:lnTo>
                    <a:pt x="289227" y="1225450"/>
                  </a:lnTo>
                  <a:lnTo>
                    <a:pt x="289358" y="1215954"/>
                  </a:lnTo>
                  <a:lnTo>
                    <a:pt x="294160" y="1208397"/>
                  </a:lnTo>
                  <a:lnTo>
                    <a:pt x="303863" y="1203759"/>
                  </a:lnTo>
                  <a:lnTo>
                    <a:pt x="313109" y="1203253"/>
                  </a:lnTo>
                  <a:lnTo>
                    <a:pt x="323425" y="1205080"/>
                  </a:lnTo>
                  <a:lnTo>
                    <a:pt x="332423" y="1208760"/>
                  </a:lnTo>
                  <a:lnTo>
                    <a:pt x="337717" y="1213813"/>
                  </a:lnTo>
                  <a:lnTo>
                    <a:pt x="338647" y="1221378"/>
                  </a:lnTo>
                  <a:lnTo>
                    <a:pt x="336406" y="1230446"/>
                  </a:lnTo>
                  <a:lnTo>
                    <a:pt x="332769" y="1240176"/>
                  </a:lnTo>
                  <a:lnTo>
                    <a:pt x="329513" y="1249725"/>
                  </a:lnTo>
                  <a:close/>
                </a:path>
                <a:path w="4149725" h="7351395">
                  <a:moveTo>
                    <a:pt x="451013" y="2071747"/>
                  </a:moveTo>
                  <a:lnTo>
                    <a:pt x="435898" y="2074087"/>
                  </a:lnTo>
                  <a:lnTo>
                    <a:pt x="429472" y="2071734"/>
                  </a:lnTo>
                  <a:lnTo>
                    <a:pt x="423072" y="2066081"/>
                  </a:lnTo>
                  <a:lnTo>
                    <a:pt x="416682" y="2059006"/>
                  </a:lnTo>
                  <a:lnTo>
                    <a:pt x="410285" y="2052386"/>
                  </a:lnTo>
                  <a:lnTo>
                    <a:pt x="414523" y="2044291"/>
                  </a:lnTo>
                  <a:lnTo>
                    <a:pt x="418674" y="2035771"/>
                  </a:lnTo>
                  <a:lnTo>
                    <a:pt x="423173" y="2028726"/>
                  </a:lnTo>
                  <a:lnTo>
                    <a:pt x="428455" y="2025057"/>
                  </a:lnTo>
                  <a:lnTo>
                    <a:pt x="436739" y="2024958"/>
                  </a:lnTo>
                  <a:lnTo>
                    <a:pt x="446101" y="2027476"/>
                  </a:lnTo>
                  <a:lnTo>
                    <a:pt x="454540" y="2031926"/>
                  </a:lnTo>
                  <a:lnTo>
                    <a:pt x="460050" y="2037620"/>
                  </a:lnTo>
                  <a:lnTo>
                    <a:pt x="464849" y="2053097"/>
                  </a:lnTo>
                  <a:lnTo>
                    <a:pt x="461250" y="2064611"/>
                  </a:lnTo>
                  <a:lnTo>
                    <a:pt x="451013" y="2071747"/>
                  </a:lnTo>
                  <a:close/>
                </a:path>
                <a:path w="4149725" h="7351395">
                  <a:moveTo>
                    <a:pt x="341982" y="1462445"/>
                  </a:moveTo>
                  <a:lnTo>
                    <a:pt x="334641" y="1461721"/>
                  </a:lnTo>
                  <a:lnTo>
                    <a:pt x="328763" y="1456785"/>
                  </a:lnTo>
                  <a:lnTo>
                    <a:pt x="324119" y="1449093"/>
                  </a:lnTo>
                  <a:lnTo>
                    <a:pt x="320022" y="1440182"/>
                  </a:lnTo>
                  <a:lnTo>
                    <a:pt x="315784" y="1431587"/>
                  </a:lnTo>
                  <a:lnTo>
                    <a:pt x="323076" y="1424983"/>
                  </a:lnTo>
                  <a:lnTo>
                    <a:pt x="330441" y="1417851"/>
                  </a:lnTo>
                  <a:lnTo>
                    <a:pt x="337607" y="1412327"/>
                  </a:lnTo>
                  <a:lnTo>
                    <a:pt x="344304" y="1410546"/>
                  </a:lnTo>
                  <a:lnTo>
                    <a:pt x="358093" y="1414995"/>
                  </a:lnTo>
                  <a:lnTo>
                    <a:pt x="366990" y="1423760"/>
                  </a:lnTo>
                  <a:lnTo>
                    <a:pt x="369819" y="1435839"/>
                  </a:lnTo>
                  <a:lnTo>
                    <a:pt x="365404" y="1450226"/>
                  </a:lnTo>
                  <a:lnTo>
                    <a:pt x="359817" y="1455773"/>
                  </a:lnTo>
                  <a:lnTo>
                    <a:pt x="351191" y="1460154"/>
                  </a:lnTo>
                  <a:lnTo>
                    <a:pt x="341982" y="1462445"/>
                  </a:lnTo>
                  <a:close/>
                </a:path>
                <a:path w="4149725" h="7351395">
                  <a:moveTo>
                    <a:pt x="247832" y="824722"/>
                  </a:moveTo>
                  <a:lnTo>
                    <a:pt x="242156" y="822912"/>
                  </a:lnTo>
                  <a:lnTo>
                    <a:pt x="236340" y="818056"/>
                  </a:lnTo>
                  <a:lnTo>
                    <a:pt x="230463" y="811874"/>
                  </a:lnTo>
                  <a:lnTo>
                    <a:pt x="224606" y="806084"/>
                  </a:lnTo>
                  <a:lnTo>
                    <a:pt x="229069" y="798374"/>
                  </a:lnTo>
                  <a:lnTo>
                    <a:pt x="233390" y="790277"/>
                  </a:lnTo>
                  <a:lnTo>
                    <a:pt x="238113" y="783400"/>
                  </a:lnTo>
                  <a:lnTo>
                    <a:pt x="243779" y="779344"/>
                  </a:lnTo>
                  <a:lnTo>
                    <a:pt x="258497" y="777782"/>
                  </a:lnTo>
                  <a:lnTo>
                    <a:pt x="268545" y="783271"/>
                  </a:lnTo>
                  <a:lnTo>
                    <a:pt x="273941" y="793814"/>
                  </a:lnTo>
                  <a:lnTo>
                    <a:pt x="274701" y="807419"/>
                  </a:lnTo>
                  <a:lnTo>
                    <a:pt x="271529" y="813060"/>
                  </a:lnTo>
                  <a:lnTo>
                    <a:pt x="264594" y="818562"/>
                  </a:lnTo>
                  <a:lnTo>
                    <a:pt x="255996" y="822818"/>
                  </a:lnTo>
                  <a:lnTo>
                    <a:pt x="247832" y="824722"/>
                  </a:lnTo>
                  <a:close/>
                </a:path>
                <a:path w="4149725" h="7351395">
                  <a:moveTo>
                    <a:pt x="212332" y="620640"/>
                  </a:moveTo>
                  <a:lnTo>
                    <a:pt x="207318" y="618134"/>
                  </a:lnTo>
                  <a:lnTo>
                    <a:pt x="202419" y="612224"/>
                  </a:lnTo>
                  <a:lnTo>
                    <a:pt x="197575" y="604830"/>
                  </a:lnTo>
                  <a:lnTo>
                    <a:pt x="192725" y="597872"/>
                  </a:lnTo>
                  <a:lnTo>
                    <a:pt x="197983" y="590466"/>
                  </a:lnTo>
                  <a:lnTo>
                    <a:pt x="203152" y="582599"/>
                  </a:lnTo>
                  <a:lnTo>
                    <a:pt x="208539" y="576113"/>
                  </a:lnTo>
                  <a:lnTo>
                    <a:pt x="214445" y="572844"/>
                  </a:lnTo>
                  <a:lnTo>
                    <a:pt x="228558" y="573693"/>
                  </a:lnTo>
                  <a:lnTo>
                    <a:pt x="237487" y="580500"/>
                  </a:lnTo>
                  <a:lnTo>
                    <a:pt x="241288" y="591412"/>
                  </a:lnTo>
                  <a:lnTo>
                    <a:pt x="240016" y="604575"/>
                  </a:lnTo>
                  <a:lnTo>
                    <a:pt x="236106" y="610439"/>
                  </a:lnTo>
                  <a:lnTo>
                    <a:pt x="228908" y="615673"/>
                  </a:lnTo>
                  <a:lnTo>
                    <a:pt x="220343" y="619374"/>
                  </a:lnTo>
                  <a:lnTo>
                    <a:pt x="212332" y="620640"/>
                  </a:lnTo>
                  <a:close/>
                </a:path>
                <a:path w="4149725" h="7351395">
                  <a:moveTo>
                    <a:pt x="508730" y="2512406"/>
                  </a:moveTo>
                  <a:lnTo>
                    <a:pt x="501228" y="2506702"/>
                  </a:lnTo>
                  <a:lnTo>
                    <a:pt x="493212" y="2501044"/>
                  </a:lnTo>
                  <a:lnTo>
                    <a:pt x="486735" y="2495292"/>
                  </a:lnTo>
                  <a:lnTo>
                    <a:pt x="483850" y="2489306"/>
                  </a:lnTo>
                  <a:lnTo>
                    <a:pt x="485633" y="2474965"/>
                  </a:lnTo>
                  <a:lnTo>
                    <a:pt x="492574" y="2464661"/>
                  </a:lnTo>
                  <a:lnTo>
                    <a:pt x="503954" y="2459127"/>
                  </a:lnTo>
                  <a:lnTo>
                    <a:pt x="519052" y="2459098"/>
                  </a:lnTo>
                  <a:lnTo>
                    <a:pt x="529270" y="2463073"/>
                  </a:lnTo>
                  <a:lnTo>
                    <a:pt x="535792" y="2470124"/>
                  </a:lnTo>
                  <a:lnTo>
                    <a:pt x="537999" y="2479289"/>
                  </a:lnTo>
                  <a:lnTo>
                    <a:pt x="535274" y="2489604"/>
                  </a:lnTo>
                  <a:lnTo>
                    <a:pt x="530338" y="2496162"/>
                  </a:lnTo>
                  <a:lnTo>
                    <a:pt x="523587" y="2501797"/>
                  </a:lnTo>
                  <a:lnTo>
                    <a:pt x="516043" y="2507036"/>
                  </a:lnTo>
                  <a:lnTo>
                    <a:pt x="508730" y="2512406"/>
                  </a:lnTo>
                  <a:close/>
                </a:path>
                <a:path w="4149725" h="7351395">
                  <a:moveTo>
                    <a:pt x="403269" y="3155225"/>
                  </a:moveTo>
                  <a:lnTo>
                    <a:pt x="394928" y="3156071"/>
                  </a:lnTo>
                  <a:lnTo>
                    <a:pt x="388880" y="3152842"/>
                  </a:lnTo>
                  <a:lnTo>
                    <a:pt x="383274" y="3146137"/>
                  </a:lnTo>
                  <a:lnTo>
                    <a:pt x="377983" y="3138088"/>
                  </a:lnTo>
                  <a:lnTo>
                    <a:pt x="372583" y="3130377"/>
                  </a:lnTo>
                  <a:lnTo>
                    <a:pt x="378210" y="3122816"/>
                  </a:lnTo>
                  <a:lnTo>
                    <a:pt x="383801" y="3114758"/>
                  </a:lnTo>
                  <a:lnTo>
                    <a:pt x="389530" y="3108225"/>
                  </a:lnTo>
                  <a:lnTo>
                    <a:pt x="395570" y="3105234"/>
                  </a:lnTo>
                  <a:lnTo>
                    <a:pt x="410226" y="3106724"/>
                  </a:lnTo>
                  <a:lnTo>
                    <a:pt x="420822" y="3113506"/>
                  </a:lnTo>
                  <a:lnTo>
                    <a:pt x="426127" y="3124745"/>
                  </a:lnTo>
                  <a:lnTo>
                    <a:pt x="424911" y="3139604"/>
                  </a:lnTo>
                  <a:lnTo>
                    <a:pt x="420519" y="3145864"/>
                  </a:lnTo>
                  <a:lnTo>
                    <a:pt x="412553" y="3151447"/>
                  </a:lnTo>
                  <a:lnTo>
                    <a:pt x="403269" y="3155225"/>
                  </a:lnTo>
                  <a:close/>
                </a:path>
                <a:path w="4149725" h="7351395">
                  <a:moveTo>
                    <a:pt x="438067" y="3362889"/>
                  </a:moveTo>
                  <a:lnTo>
                    <a:pt x="431837" y="3361617"/>
                  </a:lnTo>
                  <a:lnTo>
                    <a:pt x="425518" y="3358071"/>
                  </a:lnTo>
                  <a:lnTo>
                    <a:pt x="419158" y="3353515"/>
                  </a:lnTo>
                  <a:lnTo>
                    <a:pt x="412801" y="3349210"/>
                  </a:lnTo>
                  <a:lnTo>
                    <a:pt x="416145" y="3344378"/>
                  </a:lnTo>
                  <a:lnTo>
                    <a:pt x="419623" y="3335383"/>
                  </a:lnTo>
                  <a:lnTo>
                    <a:pt x="422872" y="3335495"/>
                  </a:lnTo>
                  <a:lnTo>
                    <a:pt x="430666" y="3336272"/>
                  </a:lnTo>
                  <a:lnTo>
                    <a:pt x="438667" y="3337925"/>
                  </a:lnTo>
                  <a:lnTo>
                    <a:pt x="456259" y="3342309"/>
                  </a:lnTo>
                  <a:lnTo>
                    <a:pt x="451530" y="3348797"/>
                  </a:lnTo>
                  <a:lnTo>
                    <a:pt x="447017" y="3355433"/>
                  </a:lnTo>
                  <a:lnTo>
                    <a:pt x="442578" y="3360652"/>
                  </a:lnTo>
                  <a:lnTo>
                    <a:pt x="438067" y="3362889"/>
                  </a:lnTo>
                  <a:close/>
                </a:path>
                <a:path w="4149725" h="7351395">
                  <a:moveTo>
                    <a:pt x="335417" y="2746349"/>
                  </a:moveTo>
                  <a:lnTo>
                    <a:pt x="323359" y="2743553"/>
                  </a:lnTo>
                  <a:lnTo>
                    <a:pt x="313797" y="2735380"/>
                  </a:lnTo>
                  <a:lnTo>
                    <a:pt x="307626" y="2722963"/>
                  </a:lnTo>
                  <a:lnTo>
                    <a:pt x="307383" y="2715208"/>
                  </a:lnTo>
                  <a:lnTo>
                    <a:pt x="309827" y="2706159"/>
                  </a:lnTo>
                  <a:lnTo>
                    <a:pt x="314115" y="2698071"/>
                  </a:lnTo>
                  <a:lnTo>
                    <a:pt x="319405" y="2693199"/>
                  </a:lnTo>
                  <a:lnTo>
                    <a:pt x="332401" y="2689948"/>
                  </a:lnTo>
                  <a:lnTo>
                    <a:pt x="344256" y="2692153"/>
                  </a:lnTo>
                  <a:lnTo>
                    <a:pt x="354390" y="2699528"/>
                  </a:lnTo>
                  <a:lnTo>
                    <a:pt x="362222" y="2711788"/>
                  </a:lnTo>
                  <a:lnTo>
                    <a:pt x="359482" y="2720518"/>
                  </a:lnTo>
                  <a:lnTo>
                    <a:pt x="356957" y="2729693"/>
                  </a:lnTo>
                  <a:lnTo>
                    <a:pt x="353778" y="2737627"/>
                  </a:lnTo>
                  <a:lnTo>
                    <a:pt x="349079" y="2742634"/>
                  </a:lnTo>
                  <a:lnTo>
                    <a:pt x="335417" y="2746349"/>
                  </a:lnTo>
                  <a:close/>
                </a:path>
                <a:path w="4149725" h="7351395">
                  <a:moveTo>
                    <a:pt x="372684" y="2950704"/>
                  </a:moveTo>
                  <a:lnTo>
                    <a:pt x="341664" y="2925818"/>
                  </a:lnTo>
                  <a:lnTo>
                    <a:pt x="341248" y="2917980"/>
                  </a:lnTo>
                  <a:lnTo>
                    <a:pt x="345256" y="2911796"/>
                  </a:lnTo>
                  <a:lnTo>
                    <a:pt x="352575" y="2906459"/>
                  </a:lnTo>
                  <a:lnTo>
                    <a:pt x="361351" y="2901500"/>
                  </a:lnTo>
                  <a:lnTo>
                    <a:pt x="369732" y="2896447"/>
                  </a:lnTo>
                  <a:lnTo>
                    <a:pt x="376934" y="2902637"/>
                  </a:lnTo>
                  <a:lnTo>
                    <a:pt x="384505" y="2908708"/>
                  </a:lnTo>
                  <a:lnTo>
                    <a:pt x="390634" y="2914880"/>
                  </a:lnTo>
                  <a:lnTo>
                    <a:pt x="393250" y="2921169"/>
                  </a:lnTo>
                  <a:lnTo>
                    <a:pt x="391088" y="2935641"/>
                  </a:lnTo>
                  <a:lnTo>
                    <a:pt x="384027" y="2946001"/>
                  </a:lnTo>
                  <a:lnTo>
                    <a:pt x="372684" y="2950704"/>
                  </a:lnTo>
                  <a:close/>
                </a:path>
                <a:path w="4149725" h="7351395">
                  <a:moveTo>
                    <a:pt x="0" y="425410"/>
                  </a:moveTo>
                  <a:lnTo>
                    <a:pt x="0" y="412517"/>
                  </a:lnTo>
                  <a:lnTo>
                    <a:pt x="1033" y="414782"/>
                  </a:lnTo>
                  <a:lnTo>
                    <a:pt x="0" y="425410"/>
                  </a:lnTo>
                  <a:close/>
                </a:path>
                <a:path w="4149725" h="7351395">
                  <a:moveTo>
                    <a:pt x="469030" y="3585044"/>
                  </a:moveTo>
                  <a:lnTo>
                    <a:pt x="453928" y="3586247"/>
                  </a:lnTo>
                  <a:lnTo>
                    <a:pt x="447703" y="3582786"/>
                  </a:lnTo>
                  <a:lnTo>
                    <a:pt x="441555" y="3574894"/>
                  </a:lnTo>
                  <a:lnTo>
                    <a:pt x="434975" y="3564491"/>
                  </a:lnTo>
                  <a:lnTo>
                    <a:pt x="427452" y="3553499"/>
                  </a:lnTo>
                  <a:lnTo>
                    <a:pt x="437522" y="3543094"/>
                  </a:lnTo>
                  <a:lnTo>
                    <a:pt x="447548" y="3532086"/>
                  </a:lnTo>
                  <a:lnTo>
                    <a:pt x="458002" y="3522759"/>
                  </a:lnTo>
                  <a:lnTo>
                    <a:pt x="469352" y="3517395"/>
                  </a:lnTo>
                  <a:lnTo>
                    <a:pt x="483859" y="3518016"/>
                  </a:lnTo>
                  <a:lnTo>
                    <a:pt x="494101" y="3525698"/>
                  </a:lnTo>
                  <a:lnTo>
                    <a:pt x="499279" y="3538384"/>
                  </a:lnTo>
                  <a:lnTo>
                    <a:pt x="498591" y="3554017"/>
                  </a:lnTo>
                  <a:lnTo>
                    <a:pt x="492383" y="3568385"/>
                  </a:lnTo>
                  <a:lnTo>
                    <a:pt x="482189" y="3578909"/>
                  </a:lnTo>
                  <a:lnTo>
                    <a:pt x="469030" y="3585044"/>
                  </a:lnTo>
                  <a:close/>
                </a:path>
                <a:path w="4149725" h="7351395">
                  <a:moveTo>
                    <a:pt x="629707" y="4618403"/>
                  </a:moveTo>
                  <a:lnTo>
                    <a:pt x="621779" y="4619357"/>
                  </a:lnTo>
                  <a:lnTo>
                    <a:pt x="616104" y="4616283"/>
                  </a:lnTo>
                  <a:lnTo>
                    <a:pt x="610853" y="4609862"/>
                  </a:lnTo>
                  <a:lnTo>
                    <a:pt x="605790" y="4601975"/>
                  </a:lnTo>
                  <a:lnTo>
                    <a:pt x="600684" y="4594503"/>
                  </a:lnTo>
                  <a:lnTo>
                    <a:pt x="605909" y="4587230"/>
                  </a:lnTo>
                  <a:lnTo>
                    <a:pt x="611095" y="4579486"/>
                  </a:lnTo>
                  <a:lnTo>
                    <a:pt x="616425" y="4573203"/>
                  </a:lnTo>
                  <a:lnTo>
                    <a:pt x="622081" y="4570313"/>
                  </a:lnTo>
                  <a:lnTo>
                    <a:pt x="636155" y="4571566"/>
                  </a:lnTo>
                  <a:lnTo>
                    <a:pt x="646438" y="4577840"/>
                  </a:lnTo>
                  <a:lnTo>
                    <a:pt x="651589" y="4588491"/>
                  </a:lnTo>
                  <a:lnTo>
                    <a:pt x="650268" y="4602876"/>
                  </a:lnTo>
                  <a:lnTo>
                    <a:pt x="646030" y="4609075"/>
                  </a:lnTo>
                  <a:lnTo>
                    <a:pt x="638483" y="4614613"/>
                  </a:lnTo>
                  <a:lnTo>
                    <a:pt x="629707" y="4618403"/>
                  </a:lnTo>
                  <a:close/>
                </a:path>
                <a:path w="4149725" h="7351395">
                  <a:moveTo>
                    <a:pt x="559369" y="4205599"/>
                  </a:moveTo>
                  <a:lnTo>
                    <a:pt x="550794" y="4206141"/>
                  </a:lnTo>
                  <a:lnTo>
                    <a:pt x="542593" y="4201942"/>
                  </a:lnTo>
                  <a:lnTo>
                    <a:pt x="535375" y="4193562"/>
                  </a:lnTo>
                  <a:lnTo>
                    <a:pt x="537504" y="4184317"/>
                  </a:lnTo>
                  <a:lnTo>
                    <a:pt x="539421" y="4174689"/>
                  </a:lnTo>
                  <a:lnTo>
                    <a:pt x="542086" y="4166411"/>
                  </a:lnTo>
                  <a:lnTo>
                    <a:pt x="546459" y="4161216"/>
                  </a:lnTo>
                  <a:lnTo>
                    <a:pt x="553652" y="4159798"/>
                  </a:lnTo>
                  <a:lnTo>
                    <a:pt x="562409" y="4161240"/>
                  </a:lnTo>
                  <a:lnTo>
                    <a:pt x="571853" y="4163941"/>
                  </a:lnTo>
                  <a:lnTo>
                    <a:pt x="581108" y="4166300"/>
                  </a:lnTo>
                  <a:lnTo>
                    <a:pt x="578285" y="4175160"/>
                  </a:lnTo>
                  <a:lnTo>
                    <a:pt x="575665" y="4184197"/>
                  </a:lnTo>
                  <a:lnTo>
                    <a:pt x="572418" y="4192650"/>
                  </a:lnTo>
                  <a:lnTo>
                    <a:pt x="567712" y="4199754"/>
                  </a:lnTo>
                  <a:lnTo>
                    <a:pt x="559369" y="4205599"/>
                  </a:lnTo>
                  <a:close/>
                </a:path>
                <a:path w="4149725" h="7351395">
                  <a:moveTo>
                    <a:pt x="656105" y="4824566"/>
                  </a:moveTo>
                  <a:lnTo>
                    <a:pt x="644876" y="4820477"/>
                  </a:lnTo>
                  <a:lnTo>
                    <a:pt x="636540" y="4810903"/>
                  </a:lnTo>
                  <a:lnTo>
                    <a:pt x="630847" y="4797311"/>
                  </a:lnTo>
                  <a:lnTo>
                    <a:pt x="634621" y="4789365"/>
                  </a:lnTo>
                  <a:lnTo>
                    <a:pt x="638257" y="4781026"/>
                  </a:lnTo>
                  <a:lnTo>
                    <a:pt x="642389" y="4773874"/>
                  </a:lnTo>
                  <a:lnTo>
                    <a:pt x="647655" y="4769492"/>
                  </a:lnTo>
                  <a:lnTo>
                    <a:pt x="662236" y="4766876"/>
                  </a:lnTo>
                  <a:lnTo>
                    <a:pt x="673927" y="4771065"/>
                  </a:lnTo>
                  <a:lnTo>
                    <a:pt x="682212" y="4780634"/>
                  </a:lnTo>
                  <a:lnTo>
                    <a:pt x="686577" y="4794158"/>
                  </a:lnTo>
                  <a:lnTo>
                    <a:pt x="685744" y="4801576"/>
                  </a:lnTo>
                  <a:lnTo>
                    <a:pt x="682070" y="4809827"/>
                  </a:lnTo>
                  <a:lnTo>
                    <a:pt x="676623" y="4817130"/>
                  </a:lnTo>
                  <a:lnTo>
                    <a:pt x="670472" y="4821701"/>
                  </a:lnTo>
                  <a:lnTo>
                    <a:pt x="656105" y="4824566"/>
                  </a:lnTo>
                  <a:close/>
                </a:path>
                <a:path w="4149725" h="7351395">
                  <a:moveTo>
                    <a:pt x="598096" y="4414538"/>
                  </a:moveTo>
                  <a:lnTo>
                    <a:pt x="591768" y="4413458"/>
                  </a:lnTo>
                  <a:lnTo>
                    <a:pt x="584962" y="4409361"/>
                  </a:lnTo>
                  <a:lnTo>
                    <a:pt x="577962" y="4403975"/>
                  </a:lnTo>
                  <a:lnTo>
                    <a:pt x="571050" y="4399026"/>
                  </a:lnTo>
                  <a:lnTo>
                    <a:pt x="571022" y="4384140"/>
                  </a:lnTo>
                  <a:lnTo>
                    <a:pt x="575808" y="4372342"/>
                  </a:lnTo>
                  <a:lnTo>
                    <a:pt x="584953" y="4364007"/>
                  </a:lnTo>
                  <a:lnTo>
                    <a:pt x="597997" y="4359511"/>
                  </a:lnTo>
                  <a:lnTo>
                    <a:pt x="605184" y="4360339"/>
                  </a:lnTo>
                  <a:lnTo>
                    <a:pt x="613306" y="4364057"/>
                  </a:lnTo>
                  <a:lnTo>
                    <a:pt x="620374" y="4369477"/>
                  </a:lnTo>
                  <a:lnTo>
                    <a:pt x="624400" y="4375414"/>
                  </a:lnTo>
                  <a:lnTo>
                    <a:pt x="625904" y="4389907"/>
                  </a:lnTo>
                  <a:lnTo>
                    <a:pt x="621208" y="4401614"/>
                  </a:lnTo>
                  <a:lnTo>
                    <a:pt x="611531" y="4410002"/>
                  </a:lnTo>
                  <a:lnTo>
                    <a:pt x="598096" y="4414538"/>
                  </a:lnTo>
                  <a:close/>
                </a:path>
                <a:path w="4149725" h="7351395">
                  <a:moveTo>
                    <a:pt x="793835" y="5666593"/>
                  </a:moveTo>
                  <a:lnTo>
                    <a:pt x="786373" y="5660869"/>
                  </a:lnTo>
                  <a:lnTo>
                    <a:pt x="778411" y="5655174"/>
                  </a:lnTo>
                  <a:lnTo>
                    <a:pt x="771989" y="5649384"/>
                  </a:lnTo>
                  <a:lnTo>
                    <a:pt x="769144" y="5643379"/>
                  </a:lnTo>
                  <a:lnTo>
                    <a:pt x="770999" y="5629130"/>
                  </a:lnTo>
                  <a:lnTo>
                    <a:pt x="778014" y="5619099"/>
                  </a:lnTo>
                  <a:lnTo>
                    <a:pt x="789422" y="5613901"/>
                  </a:lnTo>
                  <a:lnTo>
                    <a:pt x="804458" y="5614148"/>
                  </a:lnTo>
                  <a:lnTo>
                    <a:pt x="814650" y="5618162"/>
                  </a:lnTo>
                  <a:lnTo>
                    <a:pt x="821204" y="5625116"/>
                  </a:lnTo>
                  <a:lnTo>
                    <a:pt x="823459" y="5634126"/>
                  </a:lnTo>
                  <a:lnTo>
                    <a:pt x="820751" y="5644311"/>
                  </a:lnTo>
                  <a:lnTo>
                    <a:pt x="815784" y="5650778"/>
                  </a:lnTo>
                  <a:lnTo>
                    <a:pt x="808930" y="5656282"/>
                  </a:lnTo>
                  <a:lnTo>
                    <a:pt x="801257" y="5661371"/>
                  </a:lnTo>
                  <a:lnTo>
                    <a:pt x="793835" y="5666593"/>
                  </a:lnTo>
                  <a:close/>
                </a:path>
                <a:path w="4149725" h="7351395">
                  <a:moveTo>
                    <a:pt x="303192" y="2543994"/>
                  </a:moveTo>
                  <a:lnTo>
                    <a:pt x="295242" y="2544742"/>
                  </a:lnTo>
                  <a:lnTo>
                    <a:pt x="289132" y="2541324"/>
                  </a:lnTo>
                  <a:lnTo>
                    <a:pt x="283585" y="2534560"/>
                  </a:lnTo>
                  <a:lnTo>
                    <a:pt x="278352" y="2526436"/>
                  </a:lnTo>
                  <a:lnTo>
                    <a:pt x="273002" y="2518660"/>
                  </a:lnTo>
                  <a:lnTo>
                    <a:pt x="278486" y="2511391"/>
                  </a:lnTo>
                  <a:lnTo>
                    <a:pt x="283924" y="2503636"/>
                  </a:lnTo>
                  <a:lnTo>
                    <a:pt x="289471" y="2497362"/>
                  </a:lnTo>
                  <a:lnTo>
                    <a:pt x="295279" y="2494539"/>
                  </a:lnTo>
                  <a:lnTo>
                    <a:pt x="309695" y="2495943"/>
                  </a:lnTo>
                  <a:lnTo>
                    <a:pt x="320462" y="2502272"/>
                  </a:lnTo>
                  <a:lnTo>
                    <a:pt x="325943" y="2513135"/>
                  </a:lnTo>
                  <a:lnTo>
                    <a:pt x="324500" y="2528140"/>
                  </a:lnTo>
                  <a:lnTo>
                    <a:pt x="320040" y="2534491"/>
                  </a:lnTo>
                  <a:lnTo>
                    <a:pt x="312197" y="2540176"/>
                  </a:lnTo>
                  <a:lnTo>
                    <a:pt x="303192" y="2543994"/>
                  </a:lnTo>
                  <a:close/>
                </a:path>
                <a:path w="4149725" h="7351395">
                  <a:moveTo>
                    <a:pt x="2083" y="652367"/>
                  </a:moveTo>
                  <a:lnTo>
                    <a:pt x="0" y="652522"/>
                  </a:lnTo>
                  <a:lnTo>
                    <a:pt x="0" y="608461"/>
                  </a:lnTo>
                  <a:lnTo>
                    <a:pt x="5570" y="610545"/>
                  </a:lnTo>
                  <a:lnTo>
                    <a:pt x="11867" y="616090"/>
                  </a:lnTo>
                  <a:lnTo>
                    <a:pt x="17135" y="623252"/>
                  </a:lnTo>
                  <a:lnTo>
                    <a:pt x="21954" y="631114"/>
                  </a:lnTo>
                  <a:lnTo>
                    <a:pt x="26902" y="638758"/>
                  </a:lnTo>
                  <a:lnTo>
                    <a:pt x="18575" y="643515"/>
                  </a:lnTo>
                  <a:lnTo>
                    <a:pt x="10160" y="648643"/>
                  </a:lnTo>
                  <a:lnTo>
                    <a:pt x="2083" y="652367"/>
                  </a:lnTo>
                  <a:close/>
                </a:path>
                <a:path w="4149725" h="7351395">
                  <a:moveTo>
                    <a:pt x="169238" y="1697164"/>
                  </a:moveTo>
                  <a:lnTo>
                    <a:pt x="161824" y="1696499"/>
                  </a:lnTo>
                  <a:lnTo>
                    <a:pt x="155987" y="1691671"/>
                  </a:lnTo>
                  <a:lnTo>
                    <a:pt x="151363" y="1684028"/>
                  </a:lnTo>
                  <a:lnTo>
                    <a:pt x="147274" y="1675136"/>
                  </a:lnTo>
                  <a:lnTo>
                    <a:pt x="143040" y="1666562"/>
                  </a:lnTo>
                  <a:lnTo>
                    <a:pt x="150261" y="1660054"/>
                  </a:lnTo>
                  <a:lnTo>
                    <a:pt x="157537" y="1653032"/>
                  </a:lnTo>
                  <a:lnTo>
                    <a:pt x="164632" y="1647577"/>
                  </a:lnTo>
                  <a:lnTo>
                    <a:pt x="171308" y="1645767"/>
                  </a:lnTo>
                  <a:lnTo>
                    <a:pt x="185142" y="1649985"/>
                  </a:lnTo>
                  <a:lnTo>
                    <a:pt x="194169" y="1658540"/>
                  </a:lnTo>
                  <a:lnTo>
                    <a:pt x="197097" y="1670469"/>
                  </a:lnTo>
                  <a:lnTo>
                    <a:pt x="192649" y="1684871"/>
                  </a:lnTo>
                  <a:lnTo>
                    <a:pt x="187076" y="1690441"/>
                  </a:lnTo>
                  <a:lnTo>
                    <a:pt x="178464" y="1694841"/>
                  </a:lnTo>
                  <a:lnTo>
                    <a:pt x="169238" y="1697164"/>
                  </a:lnTo>
                  <a:close/>
                </a:path>
                <a:path w="4149725" h="7351395">
                  <a:moveTo>
                    <a:pt x="139986" y="1493575"/>
                  </a:moveTo>
                  <a:lnTo>
                    <a:pt x="132238" y="1493933"/>
                  </a:lnTo>
                  <a:lnTo>
                    <a:pt x="126095" y="1489916"/>
                  </a:lnTo>
                  <a:lnTo>
                    <a:pt x="120821" y="1482626"/>
                  </a:lnTo>
                  <a:lnTo>
                    <a:pt x="115926" y="1473894"/>
                  </a:lnTo>
                  <a:lnTo>
                    <a:pt x="110922" y="1465552"/>
                  </a:lnTo>
                  <a:lnTo>
                    <a:pt x="117189" y="1458459"/>
                  </a:lnTo>
                  <a:lnTo>
                    <a:pt x="123431" y="1450905"/>
                  </a:lnTo>
                  <a:lnTo>
                    <a:pt x="129725" y="1444837"/>
                  </a:lnTo>
                  <a:lnTo>
                    <a:pt x="136105" y="1442259"/>
                  </a:lnTo>
                  <a:lnTo>
                    <a:pt x="150484" y="1444507"/>
                  </a:lnTo>
                  <a:lnTo>
                    <a:pt x="160609" y="1451659"/>
                  </a:lnTo>
                  <a:lnTo>
                    <a:pt x="165027" y="1462975"/>
                  </a:lnTo>
                  <a:lnTo>
                    <a:pt x="162312" y="1477783"/>
                  </a:lnTo>
                  <a:lnTo>
                    <a:pt x="157276" y="1484285"/>
                  </a:lnTo>
                  <a:lnTo>
                    <a:pt x="149083" y="1489954"/>
                  </a:lnTo>
                  <a:lnTo>
                    <a:pt x="139986" y="1493575"/>
                  </a:lnTo>
                  <a:close/>
                </a:path>
                <a:path w="4149725" h="7351395">
                  <a:moveTo>
                    <a:pt x="872229" y="6817735"/>
                  </a:moveTo>
                  <a:lnTo>
                    <a:pt x="862105" y="6813188"/>
                  </a:lnTo>
                  <a:lnTo>
                    <a:pt x="855625" y="6806512"/>
                  </a:lnTo>
                  <a:lnTo>
                    <a:pt x="853067" y="6797800"/>
                  </a:lnTo>
                  <a:lnTo>
                    <a:pt x="854709" y="6787143"/>
                  </a:lnTo>
                  <a:lnTo>
                    <a:pt x="856573" y="6781591"/>
                  </a:lnTo>
                  <a:lnTo>
                    <a:pt x="863601" y="6777796"/>
                  </a:lnTo>
                  <a:lnTo>
                    <a:pt x="868268" y="6773212"/>
                  </a:lnTo>
                  <a:lnTo>
                    <a:pt x="877731" y="6788599"/>
                  </a:lnTo>
                  <a:lnTo>
                    <a:pt x="882126" y="6796437"/>
                  </a:lnTo>
                  <a:lnTo>
                    <a:pt x="885821" y="6804544"/>
                  </a:lnTo>
                  <a:lnTo>
                    <a:pt x="886715" y="6806806"/>
                  </a:lnTo>
                  <a:lnTo>
                    <a:pt x="877030" y="6813212"/>
                  </a:lnTo>
                  <a:lnTo>
                    <a:pt x="872229" y="6817735"/>
                  </a:lnTo>
                  <a:close/>
                </a:path>
                <a:path w="4149725" h="7351395">
                  <a:moveTo>
                    <a:pt x="36526" y="856965"/>
                  </a:moveTo>
                  <a:lnTo>
                    <a:pt x="25077" y="854858"/>
                  </a:lnTo>
                  <a:lnTo>
                    <a:pt x="17998" y="848466"/>
                  </a:lnTo>
                  <a:lnTo>
                    <a:pt x="16065" y="839225"/>
                  </a:lnTo>
                  <a:lnTo>
                    <a:pt x="20055" y="828569"/>
                  </a:lnTo>
                  <a:lnTo>
                    <a:pt x="26227" y="822075"/>
                  </a:lnTo>
                  <a:lnTo>
                    <a:pt x="34284" y="816826"/>
                  </a:lnTo>
                  <a:lnTo>
                    <a:pt x="43164" y="812124"/>
                  </a:lnTo>
                  <a:lnTo>
                    <a:pt x="51807" y="807269"/>
                  </a:lnTo>
                  <a:lnTo>
                    <a:pt x="57224" y="815698"/>
                  </a:lnTo>
                  <a:lnTo>
                    <a:pt x="63124" y="824338"/>
                  </a:lnTo>
                  <a:lnTo>
                    <a:pt x="67366" y="832307"/>
                  </a:lnTo>
                  <a:lnTo>
                    <a:pt x="67805" y="838721"/>
                  </a:lnTo>
                  <a:lnTo>
                    <a:pt x="62880" y="845380"/>
                  </a:lnTo>
                  <a:lnTo>
                    <a:pt x="54933" y="851120"/>
                  </a:lnTo>
                  <a:lnTo>
                    <a:pt x="45602" y="855222"/>
                  </a:lnTo>
                  <a:lnTo>
                    <a:pt x="36526" y="856965"/>
                  </a:lnTo>
                  <a:close/>
                </a:path>
                <a:path w="4149725" h="7351395">
                  <a:moveTo>
                    <a:pt x="201255" y="1901686"/>
                  </a:moveTo>
                  <a:lnTo>
                    <a:pt x="193769" y="1900891"/>
                  </a:lnTo>
                  <a:lnTo>
                    <a:pt x="188098" y="1896179"/>
                  </a:lnTo>
                  <a:lnTo>
                    <a:pt x="183626" y="1888634"/>
                  </a:lnTo>
                  <a:lnTo>
                    <a:pt x="179680" y="1879834"/>
                  </a:lnTo>
                  <a:lnTo>
                    <a:pt x="175586" y="1871356"/>
                  </a:lnTo>
                  <a:lnTo>
                    <a:pt x="182814" y="1864947"/>
                  </a:lnTo>
                  <a:lnTo>
                    <a:pt x="190110" y="1858035"/>
                  </a:lnTo>
                  <a:lnTo>
                    <a:pt x="197189" y="1852701"/>
                  </a:lnTo>
                  <a:lnTo>
                    <a:pt x="203762" y="1851031"/>
                  </a:lnTo>
                  <a:lnTo>
                    <a:pt x="217283" y="1855449"/>
                  </a:lnTo>
                  <a:lnTo>
                    <a:pt x="226284" y="1863961"/>
                  </a:lnTo>
                  <a:lnTo>
                    <a:pt x="229256" y="1875780"/>
                  </a:lnTo>
                  <a:lnTo>
                    <a:pt x="224686" y="1890118"/>
                  </a:lnTo>
                  <a:lnTo>
                    <a:pt x="219075" y="1895482"/>
                  </a:lnTo>
                  <a:lnTo>
                    <a:pt x="210478" y="1899611"/>
                  </a:lnTo>
                  <a:lnTo>
                    <a:pt x="201255" y="1901686"/>
                  </a:lnTo>
                  <a:close/>
                </a:path>
                <a:path w="4149725" h="7351395">
                  <a:moveTo>
                    <a:pt x="76564" y="1062718"/>
                  </a:moveTo>
                  <a:lnTo>
                    <a:pt x="65576" y="1061396"/>
                  </a:lnTo>
                  <a:lnTo>
                    <a:pt x="59926" y="1059715"/>
                  </a:lnTo>
                  <a:lnTo>
                    <a:pt x="55752" y="1052915"/>
                  </a:lnTo>
                  <a:lnTo>
                    <a:pt x="50943" y="1048409"/>
                  </a:lnTo>
                  <a:lnTo>
                    <a:pt x="66218" y="1038553"/>
                  </a:lnTo>
                  <a:lnTo>
                    <a:pt x="74002" y="1033988"/>
                  </a:lnTo>
                  <a:lnTo>
                    <a:pt x="82100" y="1030185"/>
                  </a:lnTo>
                  <a:lnTo>
                    <a:pt x="84755" y="1029147"/>
                  </a:lnTo>
                  <a:lnTo>
                    <a:pt x="96146" y="1039163"/>
                  </a:lnTo>
                  <a:lnTo>
                    <a:pt x="95566" y="1042858"/>
                  </a:lnTo>
                  <a:lnTo>
                    <a:pt x="92006" y="1053231"/>
                  </a:lnTo>
                  <a:lnTo>
                    <a:pt x="85523" y="1059923"/>
                  </a:lnTo>
                  <a:lnTo>
                    <a:pt x="76564" y="1062718"/>
                  </a:lnTo>
                  <a:close/>
                </a:path>
                <a:path w="4149725" h="7351395">
                  <a:moveTo>
                    <a:pt x="109144" y="1288111"/>
                  </a:moveTo>
                  <a:lnTo>
                    <a:pt x="95345" y="1286707"/>
                  </a:lnTo>
                  <a:lnTo>
                    <a:pt x="85258" y="1280360"/>
                  </a:lnTo>
                  <a:lnTo>
                    <a:pt x="80124" y="1269780"/>
                  </a:lnTo>
                  <a:lnTo>
                    <a:pt x="81184" y="1255678"/>
                  </a:lnTo>
                  <a:lnTo>
                    <a:pt x="85325" y="1249813"/>
                  </a:lnTo>
                  <a:lnTo>
                    <a:pt x="92867" y="1244583"/>
                  </a:lnTo>
                  <a:lnTo>
                    <a:pt x="101669" y="1241042"/>
                  </a:lnTo>
                  <a:lnTo>
                    <a:pt x="109589" y="1240246"/>
                  </a:lnTo>
                  <a:lnTo>
                    <a:pt x="115315" y="1243295"/>
                  </a:lnTo>
                  <a:lnTo>
                    <a:pt x="120587" y="1249537"/>
                  </a:lnTo>
                  <a:lnTo>
                    <a:pt x="125658" y="1257177"/>
                  </a:lnTo>
                  <a:lnTo>
                    <a:pt x="130784" y="1264421"/>
                  </a:lnTo>
                  <a:lnTo>
                    <a:pt x="125474" y="1271541"/>
                  </a:lnTo>
                  <a:lnTo>
                    <a:pt x="120211" y="1279131"/>
                  </a:lnTo>
                  <a:lnTo>
                    <a:pt x="114825" y="1285289"/>
                  </a:lnTo>
                  <a:lnTo>
                    <a:pt x="109144" y="1288111"/>
                  </a:lnTo>
                  <a:close/>
                </a:path>
                <a:path w="4149725" h="7351395">
                  <a:moveTo>
                    <a:pt x="272711" y="2315604"/>
                  </a:moveTo>
                  <a:lnTo>
                    <a:pt x="261818" y="2314282"/>
                  </a:lnTo>
                  <a:lnTo>
                    <a:pt x="256168" y="2312601"/>
                  </a:lnTo>
                  <a:lnTo>
                    <a:pt x="252084" y="2305580"/>
                  </a:lnTo>
                  <a:lnTo>
                    <a:pt x="247262" y="2300994"/>
                  </a:lnTo>
                  <a:lnTo>
                    <a:pt x="262751" y="2291207"/>
                  </a:lnTo>
                  <a:lnTo>
                    <a:pt x="270635" y="2286674"/>
                  </a:lnTo>
                  <a:lnTo>
                    <a:pt x="278815" y="2282914"/>
                  </a:lnTo>
                  <a:lnTo>
                    <a:pt x="281395" y="2281929"/>
                  </a:lnTo>
                  <a:lnTo>
                    <a:pt x="292750" y="2292241"/>
                  </a:lnTo>
                  <a:lnTo>
                    <a:pt x="292076" y="2295867"/>
                  </a:lnTo>
                  <a:lnTo>
                    <a:pt x="288298" y="2306173"/>
                  </a:lnTo>
                  <a:lnTo>
                    <a:pt x="281690" y="2312826"/>
                  </a:lnTo>
                  <a:lnTo>
                    <a:pt x="272711" y="2315604"/>
                  </a:lnTo>
                  <a:close/>
                </a:path>
                <a:path w="4149725" h="7351395">
                  <a:moveTo>
                    <a:pt x="224432" y="2111117"/>
                  </a:moveTo>
                  <a:lnTo>
                    <a:pt x="218355" y="2102752"/>
                  </a:lnTo>
                  <a:lnTo>
                    <a:pt x="213945" y="2098680"/>
                  </a:lnTo>
                  <a:lnTo>
                    <a:pt x="227973" y="2089946"/>
                  </a:lnTo>
                  <a:lnTo>
                    <a:pt x="235101" y="2085903"/>
                  </a:lnTo>
                  <a:lnTo>
                    <a:pt x="242492" y="2082564"/>
                  </a:lnTo>
                  <a:lnTo>
                    <a:pt x="244997" y="2081632"/>
                  </a:lnTo>
                  <a:lnTo>
                    <a:pt x="250981" y="2089929"/>
                  </a:lnTo>
                  <a:lnTo>
                    <a:pt x="255350" y="2094007"/>
                  </a:lnTo>
                  <a:lnTo>
                    <a:pt x="241421" y="2102777"/>
                  </a:lnTo>
                  <a:lnTo>
                    <a:pt x="234317" y="2106823"/>
                  </a:lnTo>
                  <a:lnTo>
                    <a:pt x="226931" y="2110145"/>
                  </a:lnTo>
                  <a:lnTo>
                    <a:pt x="224432" y="2111117"/>
                  </a:lnTo>
                  <a:close/>
                </a:path>
                <a:path w="4149725" h="7351395">
                  <a:moveTo>
                    <a:pt x="410890" y="2624009"/>
                  </a:moveTo>
                  <a:lnTo>
                    <a:pt x="403253" y="2618550"/>
                  </a:lnTo>
                  <a:lnTo>
                    <a:pt x="395092" y="2613142"/>
                  </a:lnTo>
                  <a:lnTo>
                    <a:pt x="388492" y="2607628"/>
                  </a:lnTo>
                  <a:lnTo>
                    <a:pt x="385537" y="2601853"/>
                  </a:lnTo>
                  <a:lnTo>
                    <a:pt x="386913" y="2587083"/>
                  </a:lnTo>
                  <a:lnTo>
                    <a:pt x="393148" y="2575333"/>
                  </a:lnTo>
                  <a:lnTo>
                    <a:pt x="404038" y="2568443"/>
                  </a:lnTo>
                  <a:lnTo>
                    <a:pt x="419378" y="2568256"/>
                  </a:lnTo>
                  <a:lnTo>
                    <a:pt x="425333" y="2572501"/>
                  </a:lnTo>
                  <a:lnTo>
                    <a:pt x="430713" y="2580979"/>
                  </a:lnTo>
                  <a:lnTo>
                    <a:pt x="434455" y="2591150"/>
                  </a:lnTo>
                  <a:lnTo>
                    <a:pt x="435496" y="2600476"/>
                  </a:lnTo>
                  <a:lnTo>
                    <a:pt x="432585" y="2606616"/>
                  </a:lnTo>
                  <a:lnTo>
                    <a:pt x="426214" y="2612483"/>
                  </a:lnTo>
                  <a:lnTo>
                    <a:pt x="418332" y="2618230"/>
                  </a:lnTo>
                  <a:lnTo>
                    <a:pt x="410890" y="2624009"/>
                  </a:lnTo>
                  <a:close/>
                </a:path>
                <a:path w="4149725" h="7351395">
                  <a:moveTo>
                    <a:pt x="581799" y="3670804"/>
                  </a:moveTo>
                  <a:lnTo>
                    <a:pt x="547080" y="3633165"/>
                  </a:lnTo>
                  <a:lnTo>
                    <a:pt x="550955" y="3620678"/>
                  </a:lnTo>
                  <a:lnTo>
                    <a:pt x="561046" y="3611028"/>
                  </a:lnTo>
                  <a:lnTo>
                    <a:pt x="575295" y="3603735"/>
                  </a:lnTo>
                  <a:lnTo>
                    <a:pt x="590708" y="3604531"/>
                  </a:lnTo>
                  <a:lnTo>
                    <a:pt x="603740" y="3609020"/>
                  </a:lnTo>
                  <a:lnTo>
                    <a:pt x="612905" y="3618178"/>
                  </a:lnTo>
                  <a:lnTo>
                    <a:pt x="616718" y="3632979"/>
                  </a:lnTo>
                  <a:lnTo>
                    <a:pt x="614728" y="3647833"/>
                  </a:lnTo>
                  <a:lnTo>
                    <a:pt x="607930" y="3660020"/>
                  </a:lnTo>
                  <a:lnTo>
                    <a:pt x="596796" y="3668143"/>
                  </a:lnTo>
                  <a:lnTo>
                    <a:pt x="581799" y="3670804"/>
                  </a:lnTo>
                  <a:close/>
                </a:path>
                <a:path w="4149725" h="7351395">
                  <a:moveTo>
                    <a:pt x="911583" y="5736543"/>
                  </a:moveTo>
                  <a:lnTo>
                    <a:pt x="893714" y="5710852"/>
                  </a:lnTo>
                  <a:lnTo>
                    <a:pt x="905015" y="5697316"/>
                  </a:lnTo>
                  <a:lnTo>
                    <a:pt x="914676" y="5710203"/>
                  </a:lnTo>
                  <a:lnTo>
                    <a:pt x="919218" y="5716801"/>
                  </a:lnTo>
                  <a:lnTo>
                    <a:pt x="923160" y="5723709"/>
                  </a:lnTo>
                  <a:lnTo>
                    <a:pt x="924077" y="5725595"/>
                  </a:lnTo>
                  <a:lnTo>
                    <a:pt x="915697" y="5732128"/>
                  </a:lnTo>
                  <a:lnTo>
                    <a:pt x="911583" y="5736543"/>
                  </a:lnTo>
                  <a:close/>
                </a:path>
                <a:path w="4149725" h="7351395">
                  <a:moveTo>
                    <a:pt x="1117508" y="6996654"/>
                  </a:moveTo>
                  <a:lnTo>
                    <a:pt x="1107951" y="6996269"/>
                  </a:lnTo>
                  <a:lnTo>
                    <a:pt x="1099446" y="6991843"/>
                  </a:lnTo>
                  <a:lnTo>
                    <a:pt x="1092062" y="6983495"/>
                  </a:lnTo>
                  <a:lnTo>
                    <a:pt x="1094171" y="6974311"/>
                  </a:lnTo>
                  <a:lnTo>
                    <a:pt x="1100556" y="6946792"/>
                  </a:lnTo>
                  <a:lnTo>
                    <a:pt x="1109951" y="6949205"/>
                  </a:lnTo>
                  <a:lnTo>
                    <a:pt x="1119556" y="6951395"/>
                  </a:lnTo>
                  <a:lnTo>
                    <a:pt x="1128476" y="6954322"/>
                  </a:lnTo>
                  <a:lnTo>
                    <a:pt x="1135817" y="6958944"/>
                  </a:lnTo>
                  <a:lnTo>
                    <a:pt x="1141982" y="6967900"/>
                  </a:lnTo>
                  <a:lnTo>
                    <a:pt x="1142369" y="6977071"/>
                  </a:lnTo>
                  <a:lnTo>
                    <a:pt x="1137538" y="6985664"/>
                  </a:lnTo>
                  <a:lnTo>
                    <a:pt x="1128049" y="6992883"/>
                  </a:lnTo>
                  <a:lnTo>
                    <a:pt x="1117508" y="6996654"/>
                  </a:lnTo>
                  <a:close/>
                </a:path>
                <a:path w="4149725" h="7351395">
                  <a:moveTo>
                    <a:pt x="297594" y="1790711"/>
                  </a:moveTo>
                  <a:lnTo>
                    <a:pt x="290541" y="1791195"/>
                  </a:lnTo>
                  <a:lnTo>
                    <a:pt x="284967" y="1787330"/>
                  </a:lnTo>
                  <a:lnTo>
                    <a:pt x="280255" y="1780270"/>
                  </a:lnTo>
                  <a:lnTo>
                    <a:pt x="275920" y="1771799"/>
                  </a:lnTo>
                  <a:lnTo>
                    <a:pt x="271477" y="1763703"/>
                  </a:lnTo>
                  <a:lnTo>
                    <a:pt x="276947" y="1757120"/>
                  </a:lnTo>
                  <a:lnTo>
                    <a:pt x="282397" y="1750082"/>
                  </a:lnTo>
                  <a:lnTo>
                    <a:pt x="287886" y="1744436"/>
                  </a:lnTo>
                  <a:lnTo>
                    <a:pt x="293475" y="1742028"/>
                  </a:lnTo>
                  <a:lnTo>
                    <a:pt x="307080" y="1743886"/>
                  </a:lnTo>
                  <a:lnTo>
                    <a:pt x="316867" y="1750203"/>
                  </a:lnTo>
                  <a:lnTo>
                    <a:pt x="321187" y="1760639"/>
                  </a:lnTo>
                  <a:lnTo>
                    <a:pt x="318389" y="1774856"/>
                  </a:lnTo>
                  <a:lnTo>
                    <a:pt x="313573" y="1781279"/>
                  </a:lnTo>
                  <a:lnTo>
                    <a:pt x="305956" y="1786985"/>
                  </a:lnTo>
                  <a:lnTo>
                    <a:pt x="297594" y="1790711"/>
                  </a:lnTo>
                  <a:close/>
                </a:path>
                <a:path w="4149725" h="7351395">
                  <a:moveTo>
                    <a:pt x="1078514" y="6789139"/>
                  </a:moveTo>
                  <a:lnTo>
                    <a:pt x="1070947" y="6789497"/>
                  </a:lnTo>
                  <a:lnTo>
                    <a:pt x="1066748" y="6783074"/>
                  </a:lnTo>
                  <a:lnTo>
                    <a:pt x="1062758" y="6779558"/>
                  </a:lnTo>
                  <a:lnTo>
                    <a:pt x="1066322" y="6775603"/>
                  </a:lnTo>
                  <a:lnTo>
                    <a:pt x="1069759" y="6768726"/>
                  </a:lnTo>
                  <a:lnTo>
                    <a:pt x="1077367" y="6768362"/>
                  </a:lnTo>
                  <a:lnTo>
                    <a:pt x="1081525" y="6774791"/>
                  </a:lnTo>
                  <a:lnTo>
                    <a:pt x="1085556" y="6778300"/>
                  </a:lnTo>
                  <a:lnTo>
                    <a:pt x="1081985" y="6782215"/>
                  </a:lnTo>
                  <a:lnTo>
                    <a:pt x="1078514" y="6789139"/>
                  </a:lnTo>
                  <a:close/>
                </a:path>
                <a:path w="4149725" h="7351395">
                  <a:moveTo>
                    <a:pt x="1058777" y="6580345"/>
                  </a:moveTo>
                  <a:lnTo>
                    <a:pt x="1029064" y="6555827"/>
                  </a:lnTo>
                  <a:lnTo>
                    <a:pt x="1028620" y="6547719"/>
                  </a:lnTo>
                  <a:lnTo>
                    <a:pt x="1032277" y="6541905"/>
                  </a:lnTo>
                  <a:lnTo>
                    <a:pt x="1039346" y="6536790"/>
                  </a:lnTo>
                  <a:lnTo>
                    <a:pt x="1047908" y="6531985"/>
                  </a:lnTo>
                  <a:lnTo>
                    <a:pt x="1056046" y="6527098"/>
                  </a:lnTo>
                  <a:lnTo>
                    <a:pt x="1063105" y="6533141"/>
                  </a:lnTo>
                  <a:lnTo>
                    <a:pt x="1070661" y="6539177"/>
                  </a:lnTo>
                  <a:lnTo>
                    <a:pt x="1076697" y="6545233"/>
                  </a:lnTo>
                  <a:lnTo>
                    <a:pt x="1079198" y="6551339"/>
                  </a:lnTo>
                  <a:lnTo>
                    <a:pt x="1076877" y="6565367"/>
                  </a:lnTo>
                  <a:lnTo>
                    <a:pt x="1069876" y="6575571"/>
                  </a:lnTo>
                  <a:lnTo>
                    <a:pt x="1058777" y="6580345"/>
                  </a:lnTo>
                  <a:close/>
                </a:path>
                <a:path w="4149725" h="7351395">
                  <a:moveTo>
                    <a:pt x="878025" y="5533481"/>
                  </a:moveTo>
                  <a:lnTo>
                    <a:pt x="869638" y="5519141"/>
                  </a:lnTo>
                  <a:lnTo>
                    <a:pt x="865782" y="5511860"/>
                  </a:lnTo>
                  <a:lnTo>
                    <a:pt x="862638" y="5504335"/>
                  </a:lnTo>
                  <a:lnTo>
                    <a:pt x="861806" y="5501939"/>
                  </a:lnTo>
                  <a:lnTo>
                    <a:pt x="870596" y="5496170"/>
                  </a:lnTo>
                  <a:lnTo>
                    <a:pt x="874997" y="5492000"/>
                  </a:lnTo>
                  <a:lnTo>
                    <a:pt x="883561" y="5506441"/>
                  </a:lnTo>
                  <a:lnTo>
                    <a:pt x="887527" y="5513780"/>
                  </a:lnTo>
                  <a:lnTo>
                    <a:pt x="890833" y="5521365"/>
                  </a:lnTo>
                  <a:lnTo>
                    <a:pt x="891627" y="5523519"/>
                  </a:lnTo>
                  <a:lnTo>
                    <a:pt x="882553" y="5529333"/>
                  </a:lnTo>
                  <a:lnTo>
                    <a:pt x="878025" y="5533481"/>
                  </a:lnTo>
                  <a:close/>
                </a:path>
                <a:path w="4149725" h="7351395">
                  <a:moveTo>
                    <a:pt x="826092" y="5870846"/>
                  </a:moveTo>
                  <a:lnTo>
                    <a:pt x="818194" y="5871760"/>
                  </a:lnTo>
                  <a:lnTo>
                    <a:pt x="812527" y="5868654"/>
                  </a:lnTo>
                  <a:lnTo>
                    <a:pt x="807299" y="5862199"/>
                  </a:lnTo>
                  <a:lnTo>
                    <a:pt x="802260" y="5854277"/>
                  </a:lnTo>
                  <a:lnTo>
                    <a:pt x="797161" y="5846772"/>
                  </a:lnTo>
                  <a:lnTo>
                    <a:pt x="802424" y="5839548"/>
                  </a:lnTo>
                  <a:lnTo>
                    <a:pt x="807642" y="5831838"/>
                  </a:lnTo>
                  <a:lnTo>
                    <a:pt x="812993" y="5825575"/>
                  </a:lnTo>
                  <a:lnTo>
                    <a:pt x="818658" y="5822691"/>
                  </a:lnTo>
                  <a:lnTo>
                    <a:pt x="832725" y="5823956"/>
                  </a:lnTo>
                  <a:lnTo>
                    <a:pt x="842975" y="5830224"/>
                  </a:lnTo>
                  <a:lnTo>
                    <a:pt x="848062" y="5840874"/>
                  </a:lnTo>
                  <a:lnTo>
                    <a:pt x="846643" y="5855286"/>
                  </a:lnTo>
                  <a:lnTo>
                    <a:pt x="842373" y="5861502"/>
                  </a:lnTo>
                  <a:lnTo>
                    <a:pt x="834837" y="5867057"/>
                  </a:lnTo>
                  <a:lnTo>
                    <a:pt x="826092" y="5870846"/>
                  </a:lnTo>
                  <a:close/>
                </a:path>
                <a:path w="4149725" h="7351395">
                  <a:moveTo>
                    <a:pt x="736135" y="4486524"/>
                  </a:moveTo>
                  <a:lnTo>
                    <a:pt x="726372" y="4485066"/>
                  </a:lnTo>
                  <a:lnTo>
                    <a:pt x="716214" y="4483841"/>
                  </a:lnTo>
                  <a:lnTo>
                    <a:pt x="707433" y="4481732"/>
                  </a:lnTo>
                  <a:lnTo>
                    <a:pt x="701798" y="4477622"/>
                  </a:lnTo>
                  <a:lnTo>
                    <a:pt x="700428" y="4470730"/>
                  </a:lnTo>
                  <a:lnTo>
                    <a:pt x="702175" y="4461866"/>
                  </a:lnTo>
                  <a:lnTo>
                    <a:pt x="705292" y="4452135"/>
                  </a:lnTo>
                  <a:lnTo>
                    <a:pt x="708036" y="4442640"/>
                  </a:lnTo>
                  <a:lnTo>
                    <a:pt x="717425" y="4444628"/>
                  </a:lnTo>
                  <a:lnTo>
                    <a:pt x="727019" y="4446382"/>
                  </a:lnTo>
                  <a:lnTo>
                    <a:pt x="735927" y="4448911"/>
                  </a:lnTo>
                  <a:lnTo>
                    <a:pt x="743257" y="4453225"/>
                  </a:lnTo>
                  <a:lnTo>
                    <a:pt x="749458" y="4461812"/>
                  </a:lnTo>
                  <a:lnTo>
                    <a:pt x="749924" y="4470693"/>
                  </a:lnTo>
                  <a:lnTo>
                    <a:pt x="745276" y="4479164"/>
                  </a:lnTo>
                  <a:lnTo>
                    <a:pt x="736135" y="4486524"/>
                  </a:lnTo>
                  <a:close/>
                </a:path>
                <a:path w="4149725" h="7351395">
                  <a:moveTo>
                    <a:pt x="37781" y="114890"/>
                  </a:moveTo>
                  <a:lnTo>
                    <a:pt x="28224" y="114502"/>
                  </a:lnTo>
                  <a:lnTo>
                    <a:pt x="19717" y="110067"/>
                  </a:lnTo>
                  <a:lnTo>
                    <a:pt x="12332" y="101713"/>
                  </a:lnTo>
                  <a:lnTo>
                    <a:pt x="14441" y="92530"/>
                  </a:lnTo>
                  <a:lnTo>
                    <a:pt x="20826" y="65010"/>
                  </a:lnTo>
                  <a:lnTo>
                    <a:pt x="30221" y="67423"/>
                  </a:lnTo>
                  <a:lnTo>
                    <a:pt x="39826" y="69613"/>
                  </a:lnTo>
                  <a:lnTo>
                    <a:pt x="48746" y="72540"/>
                  </a:lnTo>
                  <a:lnTo>
                    <a:pt x="56087" y="77163"/>
                  </a:lnTo>
                  <a:lnTo>
                    <a:pt x="62252" y="86119"/>
                  </a:lnTo>
                  <a:lnTo>
                    <a:pt x="62639" y="95290"/>
                  </a:lnTo>
                  <a:lnTo>
                    <a:pt x="57809" y="103882"/>
                  </a:lnTo>
                  <a:lnTo>
                    <a:pt x="48319" y="111101"/>
                  </a:lnTo>
                  <a:lnTo>
                    <a:pt x="37781" y="114890"/>
                  </a:lnTo>
                  <a:close/>
                </a:path>
                <a:path w="4149725" h="7351395">
                  <a:moveTo>
                    <a:pt x="1026913" y="6378015"/>
                  </a:moveTo>
                  <a:lnTo>
                    <a:pt x="996490" y="6353225"/>
                  </a:lnTo>
                  <a:lnTo>
                    <a:pt x="995981" y="6344969"/>
                  </a:lnTo>
                  <a:lnTo>
                    <a:pt x="999666" y="6339095"/>
                  </a:lnTo>
                  <a:lnTo>
                    <a:pt x="1006863" y="6333917"/>
                  </a:lnTo>
                  <a:lnTo>
                    <a:pt x="1015601" y="6329048"/>
                  </a:lnTo>
                  <a:lnTo>
                    <a:pt x="1023907" y="6324104"/>
                  </a:lnTo>
                  <a:lnTo>
                    <a:pt x="1031137" y="6330182"/>
                  </a:lnTo>
                  <a:lnTo>
                    <a:pt x="1038859" y="6336253"/>
                  </a:lnTo>
                  <a:lnTo>
                    <a:pt x="1045024" y="6342352"/>
                  </a:lnTo>
                  <a:lnTo>
                    <a:pt x="1047583" y="6348511"/>
                  </a:lnTo>
                  <a:lnTo>
                    <a:pt x="1045280" y="6362793"/>
                  </a:lnTo>
                  <a:lnTo>
                    <a:pt x="1038192" y="6373162"/>
                  </a:lnTo>
                  <a:lnTo>
                    <a:pt x="1026913" y="6378015"/>
                  </a:lnTo>
                  <a:close/>
                </a:path>
                <a:path w="4149725" h="7351395">
                  <a:moveTo>
                    <a:pt x="762609" y="5438880"/>
                  </a:moveTo>
                  <a:lnTo>
                    <a:pt x="751798" y="5437484"/>
                  </a:lnTo>
                  <a:lnTo>
                    <a:pt x="746188" y="5435796"/>
                  </a:lnTo>
                  <a:lnTo>
                    <a:pt x="742116" y="5428856"/>
                  </a:lnTo>
                  <a:lnTo>
                    <a:pt x="737341" y="5424304"/>
                  </a:lnTo>
                  <a:lnTo>
                    <a:pt x="752719" y="5414638"/>
                  </a:lnTo>
                  <a:lnTo>
                    <a:pt x="760540" y="5410174"/>
                  </a:lnTo>
                  <a:lnTo>
                    <a:pt x="768643" y="5406470"/>
                  </a:lnTo>
                  <a:lnTo>
                    <a:pt x="771223" y="5405486"/>
                  </a:lnTo>
                  <a:lnTo>
                    <a:pt x="782397" y="5415702"/>
                  </a:lnTo>
                  <a:lnTo>
                    <a:pt x="781729" y="5419368"/>
                  </a:lnTo>
                  <a:lnTo>
                    <a:pt x="778033" y="5429599"/>
                  </a:lnTo>
                  <a:lnTo>
                    <a:pt x="771507" y="5436178"/>
                  </a:lnTo>
                  <a:lnTo>
                    <a:pt x="762609" y="5438880"/>
                  </a:lnTo>
                  <a:close/>
                </a:path>
                <a:path w="4149725" h="7351395">
                  <a:moveTo>
                    <a:pt x="859305" y="5329318"/>
                  </a:moveTo>
                  <a:lnTo>
                    <a:pt x="851542" y="5330095"/>
                  </a:lnTo>
                  <a:lnTo>
                    <a:pt x="845752" y="5326389"/>
                  </a:lnTo>
                  <a:lnTo>
                    <a:pt x="840682" y="5319105"/>
                  </a:lnTo>
                  <a:lnTo>
                    <a:pt x="835925" y="5310251"/>
                  </a:lnTo>
                  <a:lnTo>
                    <a:pt x="831073" y="5301830"/>
                  </a:lnTo>
                  <a:lnTo>
                    <a:pt x="836628" y="5294447"/>
                  </a:lnTo>
                  <a:lnTo>
                    <a:pt x="842146" y="5286550"/>
                  </a:lnTo>
                  <a:lnTo>
                    <a:pt x="847727" y="5280195"/>
                  </a:lnTo>
                  <a:lnTo>
                    <a:pt x="853473" y="5277442"/>
                  </a:lnTo>
                  <a:lnTo>
                    <a:pt x="867937" y="5279355"/>
                  </a:lnTo>
                  <a:lnTo>
                    <a:pt x="878293" y="5286227"/>
                  </a:lnTo>
                  <a:lnTo>
                    <a:pt x="883096" y="5297425"/>
                  </a:lnTo>
                  <a:lnTo>
                    <a:pt x="880905" y="5312318"/>
                  </a:lnTo>
                  <a:lnTo>
                    <a:pt x="876117" y="5319128"/>
                  </a:lnTo>
                  <a:lnTo>
                    <a:pt x="868206" y="5325229"/>
                  </a:lnTo>
                  <a:lnTo>
                    <a:pt x="859305" y="5329318"/>
                  </a:lnTo>
                  <a:close/>
                </a:path>
                <a:path w="4149725" h="7351395">
                  <a:moveTo>
                    <a:pt x="896629" y="6280829"/>
                  </a:moveTo>
                  <a:lnTo>
                    <a:pt x="862467" y="6265148"/>
                  </a:lnTo>
                  <a:lnTo>
                    <a:pt x="864537" y="6256789"/>
                  </a:lnTo>
                  <a:lnTo>
                    <a:pt x="867975" y="6247440"/>
                  </a:lnTo>
                  <a:lnTo>
                    <a:pt x="870992" y="6238381"/>
                  </a:lnTo>
                  <a:lnTo>
                    <a:pt x="905851" y="6250349"/>
                  </a:lnTo>
                  <a:lnTo>
                    <a:pt x="910504" y="6260271"/>
                  </a:lnTo>
                  <a:lnTo>
                    <a:pt x="910658" y="6269268"/>
                  </a:lnTo>
                  <a:lnTo>
                    <a:pt x="906103" y="6276425"/>
                  </a:lnTo>
                  <a:lnTo>
                    <a:pt x="896629" y="6280829"/>
                  </a:lnTo>
                  <a:close/>
                </a:path>
                <a:path w="4149725" h="7351395">
                  <a:moveTo>
                    <a:pt x="910604" y="6487419"/>
                  </a:moveTo>
                  <a:lnTo>
                    <a:pt x="904561" y="6479007"/>
                  </a:lnTo>
                  <a:lnTo>
                    <a:pt x="900180" y="6474849"/>
                  </a:lnTo>
                  <a:lnTo>
                    <a:pt x="914079" y="6466057"/>
                  </a:lnTo>
                  <a:lnTo>
                    <a:pt x="921155" y="6462000"/>
                  </a:lnTo>
                  <a:lnTo>
                    <a:pt x="928505" y="6458642"/>
                  </a:lnTo>
                  <a:lnTo>
                    <a:pt x="930963" y="6457677"/>
                  </a:lnTo>
                  <a:lnTo>
                    <a:pt x="937007" y="6466089"/>
                  </a:lnTo>
                  <a:lnTo>
                    <a:pt x="941388" y="6470247"/>
                  </a:lnTo>
                  <a:lnTo>
                    <a:pt x="927467" y="6479032"/>
                  </a:lnTo>
                  <a:lnTo>
                    <a:pt x="920380" y="6483112"/>
                  </a:lnTo>
                  <a:lnTo>
                    <a:pt x="913029" y="6486500"/>
                  </a:lnTo>
                  <a:lnTo>
                    <a:pt x="910604" y="6487419"/>
                  </a:lnTo>
                  <a:close/>
                </a:path>
                <a:path w="4149725" h="7351395">
                  <a:moveTo>
                    <a:pt x="858377" y="6075115"/>
                  </a:moveTo>
                  <a:lnTo>
                    <a:pt x="850347" y="6076160"/>
                  </a:lnTo>
                  <a:lnTo>
                    <a:pt x="844801" y="6073274"/>
                  </a:lnTo>
                  <a:lnTo>
                    <a:pt x="839586" y="6066997"/>
                  </a:lnTo>
                  <a:lnTo>
                    <a:pt x="834512" y="6059239"/>
                  </a:lnTo>
                  <a:lnTo>
                    <a:pt x="829388" y="6051907"/>
                  </a:lnTo>
                  <a:lnTo>
                    <a:pt x="834560" y="6044611"/>
                  </a:lnTo>
                  <a:lnTo>
                    <a:pt x="839677" y="6036842"/>
                  </a:lnTo>
                  <a:lnTo>
                    <a:pt x="844952" y="6030524"/>
                  </a:lnTo>
                  <a:lnTo>
                    <a:pt x="850597" y="6027580"/>
                  </a:lnTo>
                  <a:lnTo>
                    <a:pt x="864607" y="6028668"/>
                  </a:lnTo>
                  <a:lnTo>
                    <a:pt x="874850" y="6034839"/>
                  </a:lnTo>
                  <a:lnTo>
                    <a:pt x="880028" y="6045415"/>
                  </a:lnTo>
                  <a:lnTo>
                    <a:pt x="878842" y="6059720"/>
                  </a:lnTo>
                  <a:lnTo>
                    <a:pt x="874662" y="6065845"/>
                  </a:lnTo>
                  <a:lnTo>
                    <a:pt x="867161" y="6071327"/>
                  </a:lnTo>
                  <a:lnTo>
                    <a:pt x="858377" y="6075115"/>
                  </a:lnTo>
                  <a:close/>
                </a:path>
                <a:path w="4149725" h="7351395">
                  <a:moveTo>
                    <a:pt x="693064" y="5031453"/>
                  </a:moveTo>
                  <a:lnTo>
                    <a:pt x="687810" y="5029167"/>
                  </a:lnTo>
                  <a:lnTo>
                    <a:pt x="682546" y="5023536"/>
                  </a:lnTo>
                  <a:lnTo>
                    <a:pt x="677280" y="5016445"/>
                  </a:lnTo>
                  <a:lnTo>
                    <a:pt x="672014" y="5009781"/>
                  </a:lnTo>
                  <a:lnTo>
                    <a:pt x="677553" y="5002480"/>
                  </a:lnTo>
                  <a:lnTo>
                    <a:pt x="682991" y="4994780"/>
                  </a:lnTo>
                  <a:lnTo>
                    <a:pt x="688704" y="4988333"/>
                  </a:lnTo>
                  <a:lnTo>
                    <a:pt x="695066" y="4984793"/>
                  </a:lnTo>
                  <a:lnTo>
                    <a:pt x="709676" y="4984593"/>
                  </a:lnTo>
                  <a:lnTo>
                    <a:pt x="719448" y="4990592"/>
                  </a:lnTo>
                  <a:lnTo>
                    <a:pt x="723899" y="5001301"/>
                  </a:lnTo>
                  <a:lnTo>
                    <a:pt x="722547" y="5015231"/>
                  </a:lnTo>
                  <a:lnTo>
                    <a:pt x="718381" y="5021167"/>
                  </a:lnTo>
                  <a:lnTo>
                    <a:pt x="710765" y="5026357"/>
                  </a:lnTo>
                  <a:lnTo>
                    <a:pt x="701669" y="5030038"/>
                  </a:lnTo>
                  <a:lnTo>
                    <a:pt x="693064" y="5031453"/>
                  </a:lnTo>
                  <a:close/>
                </a:path>
                <a:path w="4149725" h="7351395">
                  <a:moveTo>
                    <a:pt x="966141" y="6718753"/>
                  </a:moveTo>
                  <a:lnTo>
                    <a:pt x="950618" y="6718419"/>
                  </a:lnTo>
                  <a:lnTo>
                    <a:pt x="943921" y="6714439"/>
                  </a:lnTo>
                  <a:lnTo>
                    <a:pt x="938008" y="6707237"/>
                  </a:lnTo>
                  <a:lnTo>
                    <a:pt x="932439" y="6698661"/>
                  </a:lnTo>
                  <a:lnTo>
                    <a:pt x="926773" y="6690559"/>
                  </a:lnTo>
                  <a:lnTo>
                    <a:pt x="930814" y="6675558"/>
                  </a:lnTo>
                  <a:lnTo>
                    <a:pt x="938648" y="6664804"/>
                  </a:lnTo>
                  <a:lnTo>
                    <a:pt x="949976" y="6659038"/>
                  </a:lnTo>
                  <a:lnTo>
                    <a:pt x="964498" y="6659003"/>
                  </a:lnTo>
                  <a:lnTo>
                    <a:pt x="971785" y="6662630"/>
                  </a:lnTo>
                  <a:lnTo>
                    <a:pt x="978880" y="6669596"/>
                  </a:lnTo>
                  <a:lnTo>
                    <a:pt x="984314" y="6678049"/>
                  </a:lnTo>
                  <a:lnTo>
                    <a:pt x="986614" y="6686140"/>
                  </a:lnTo>
                  <a:lnTo>
                    <a:pt x="984566" y="6700978"/>
                  </a:lnTo>
                  <a:lnTo>
                    <a:pt x="977599" y="6712394"/>
                  </a:lnTo>
                  <a:lnTo>
                    <a:pt x="966141" y="6718753"/>
                  </a:lnTo>
                  <a:close/>
                </a:path>
                <a:path w="4149725" h="7351395">
                  <a:moveTo>
                    <a:pt x="991024" y="6917551"/>
                  </a:moveTo>
                  <a:lnTo>
                    <a:pt x="983288" y="6917934"/>
                  </a:lnTo>
                  <a:lnTo>
                    <a:pt x="977158" y="6914016"/>
                  </a:lnTo>
                  <a:lnTo>
                    <a:pt x="971853" y="6906843"/>
                  </a:lnTo>
                  <a:lnTo>
                    <a:pt x="966913" y="6898237"/>
                  </a:lnTo>
                  <a:lnTo>
                    <a:pt x="961880" y="6890023"/>
                  </a:lnTo>
                  <a:lnTo>
                    <a:pt x="968171" y="6883123"/>
                  </a:lnTo>
                  <a:lnTo>
                    <a:pt x="974443" y="6875751"/>
                  </a:lnTo>
                  <a:lnTo>
                    <a:pt x="980771" y="6869831"/>
                  </a:lnTo>
                  <a:lnTo>
                    <a:pt x="987233" y="6867283"/>
                  </a:lnTo>
                  <a:lnTo>
                    <a:pt x="1001483" y="6869240"/>
                  </a:lnTo>
                  <a:lnTo>
                    <a:pt x="1011651" y="6876023"/>
                  </a:lnTo>
                  <a:lnTo>
                    <a:pt x="1016105" y="6887088"/>
                  </a:lnTo>
                  <a:lnTo>
                    <a:pt x="1013214" y="6901891"/>
                  </a:lnTo>
                  <a:lnTo>
                    <a:pt x="1008156" y="6908354"/>
                  </a:lnTo>
                  <a:lnTo>
                    <a:pt x="1000037" y="6913966"/>
                  </a:lnTo>
                  <a:lnTo>
                    <a:pt x="991024" y="6917551"/>
                  </a:lnTo>
                  <a:close/>
                </a:path>
                <a:path w="4149725" h="7351395">
                  <a:moveTo>
                    <a:pt x="504522" y="3775994"/>
                  </a:moveTo>
                  <a:lnTo>
                    <a:pt x="490548" y="3775285"/>
                  </a:lnTo>
                  <a:lnTo>
                    <a:pt x="481155" y="3771540"/>
                  </a:lnTo>
                  <a:lnTo>
                    <a:pt x="475532" y="3765305"/>
                  </a:lnTo>
                  <a:lnTo>
                    <a:pt x="474266" y="3757182"/>
                  </a:lnTo>
                  <a:lnTo>
                    <a:pt x="477945" y="3747774"/>
                  </a:lnTo>
                  <a:lnTo>
                    <a:pt x="483420" y="3741625"/>
                  </a:lnTo>
                  <a:lnTo>
                    <a:pt x="490462" y="3736476"/>
                  </a:lnTo>
                  <a:lnTo>
                    <a:pt x="498185" y="3731756"/>
                  </a:lnTo>
                  <a:lnTo>
                    <a:pt x="505702" y="3726894"/>
                  </a:lnTo>
                  <a:lnTo>
                    <a:pt x="512034" y="3732817"/>
                  </a:lnTo>
                  <a:lnTo>
                    <a:pt x="518839" y="3738759"/>
                  </a:lnTo>
                  <a:lnTo>
                    <a:pt x="524211" y="3744631"/>
                  </a:lnTo>
                  <a:lnTo>
                    <a:pt x="526245" y="3750343"/>
                  </a:lnTo>
                  <a:lnTo>
                    <a:pt x="523106" y="3763287"/>
                  </a:lnTo>
                  <a:lnTo>
                    <a:pt x="515620" y="3771916"/>
                  </a:lnTo>
                  <a:lnTo>
                    <a:pt x="504522" y="3775994"/>
                  </a:lnTo>
                  <a:close/>
                </a:path>
                <a:path w="4149725" h="7351395">
                  <a:moveTo>
                    <a:pt x="716930" y="5234793"/>
                  </a:moveTo>
                  <a:lnTo>
                    <a:pt x="710330" y="5225474"/>
                  </a:lnTo>
                  <a:lnTo>
                    <a:pt x="705549" y="5220882"/>
                  </a:lnTo>
                  <a:lnTo>
                    <a:pt x="720977" y="5211104"/>
                  </a:lnTo>
                  <a:lnTo>
                    <a:pt x="728831" y="5206576"/>
                  </a:lnTo>
                  <a:lnTo>
                    <a:pt x="736981" y="5202821"/>
                  </a:lnTo>
                  <a:lnTo>
                    <a:pt x="739561" y="5201836"/>
                  </a:lnTo>
                  <a:lnTo>
                    <a:pt x="746220" y="5211270"/>
                  </a:lnTo>
                  <a:lnTo>
                    <a:pt x="751042" y="5215857"/>
                  </a:lnTo>
                  <a:lnTo>
                    <a:pt x="735582" y="5225561"/>
                  </a:lnTo>
                  <a:lnTo>
                    <a:pt x="727709" y="5230059"/>
                  </a:lnTo>
                  <a:lnTo>
                    <a:pt x="719551" y="5233802"/>
                  </a:lnTo>
                  <a:lnTo>
                    <a:pt x="716930" y="5234793"/>
                  </a:lnTo>
                  <a:close/>
                </a:path>
                <a:path w="4149725" h="7351395">
                  <a:moveTo>
                    <a:pt x="530639" y="3984704"/>
                  </a:moveTo>
                  <a:lnTo>
                    <a:pt x="517935" y="3982981"/>
                  </a:lnTo>
                  <a:lnTo>
                    <a:pt x="506869" y="3975658"/>
                  </a:lnTo>
                  <a:lnTo>
                    <a:pt x="498172" y="3962785"/>
                  </a:lnTo>
                  <a:lnTo>
                    <a:pt x="501367" y="3953600"/>
                  </a:lnTo>
                  <a:lnTo>
                    <a:pt x="504341" y="3944007"/>
                  </a:lnTo>
                  <a:lnTo>
                    <a:pt x="508027" y="3935577"/>
                  </a:lnTo>
                  <a:lnTo>
                    <a:pt x="513353" y="3929879"/>
                  </a:lnTo>
                  <a:lnTo>
                    <a:pt x="527901" y="3925002"/>
                  </a:lnTo>
                  <a:lnTo>
                    <a:pt x="540727" y="3927448"/>
                  </a:lnTo>
                  <a:lnTo>
                    <a:pt x="550893" y="3935963"/>
                  </a:lnTo>
                  <a:lnTo>
                    <a:pt x="557461" y="3949299"/>
                  </a:lnTo>
                  <a:lnTo>
                    <a:pt x="557631" y="3957426"/>
                  </a:lnTo>
                  <a:lnTo>
                    <a:pt x="554863" y="3966910"/>
                  </a:lnTo>
                  <a:lnTo>
                    <a:pt x="550093" y="3975459"/>
                  </a:lnTo>
                  <a:lnTo>
                    <a:pt x="544252" y="3980778"/>
                  </a:lnTo>
                  <a:lnTo>
                    <a:pt x="530639" y="3984704"/>
                  </a:lnTo>
                  <a:close/>
                </a:path>
              </a:pathLst>
            </a:custGeom>
            <a:solidFill>
              <a:srgbClr val="EFEBDF">
                <a:alpha val="297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899" y="590418"/>
              <a:ext cx="3542284" cy="5316443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0" y="62038"/>
              <a:ext cx="3871595" cy="6336665"/>
            </a:xfrm>
            <a:custGeom>
              <a:avLst/>
              <a:gdLst/>
              <a:ahLst/>
              <a:cxnLst/>
              <a:rect l="l" t="t" r="r" b="b"/>
              <a:pathLst>
                <a:path w="3871595" h="6336665">
                  <a:moveTo>
                    <a:pt x="231635" y="512635"/>
                  </a:moveTo>
                  <a:lnTo>
                    <a:pt x="218948" y="431787"/>
                  </a:lnTo>
                  <a:lnTo>
                    <a:pt x="15062" y="463778"/>
                  </a:lnTo>
                  <a:lnTo>
                    <a:pt x="27736" y="544614"/>
                  </a:lnTo>
                  <a:lnTo>
                    <a:pt x="231635" y="512635"/>
                  </a:lnTo>
                  <a:close/>
                </a:path>
                <a:path w="3871595" h="6336665">
                  <a:moveTo>
                    <a:pt x="262826" y="6304153"/>
                  </a:moveTo>
                  <a:lnTo>
                    <a:pt x="250139" y="6223317"/>
                  </a:lnTo>
                  <a:lnTo>
                    <a:pt x="46253" y="6255296"/>
                  </a:lnTo>
                  <a:lnTo>
                    <a:pt x="58940" y="6336144"/>
                  </a:lnTo>
                  <a:lnTo>
                    <a:pt x="262826" y="6304153"/>
                  </a:lnTo>
                  <a:close/>
                </a:path>
                <a:path w="3871595" h="6336665">
                  <a:moveTo>
                    <a:pt x="517118" y="467842"/>
                  </a:moveTo>
                  <a:lnTo>
                    <a:pt x="504431" y="386994"/>
                  </a:lnTo>
                  <a:lnTo>
                    <a:pt x="300545" y="418985"/>
                  </a:lnTo>
                  <a:lnTo>
                    <a:pt x="313232" y="499821"/>
                  </a:lnTo>
                  <a:lnTo>
                    <a:pt x="517118" y="467842"/>
                  </a:lnTo>
                  <a:close/>
                </a:path>
                <a:path w="3871595" h="6336665">
                  <a:moveTo>
                    <a:pt x="548322" y="6259360"/>
                  </a:moveTo>
                  <a:lnTo>
                    <a:pt x="535635" y="6178524"/>
                  </a:lnTo>
                  <a:lnTo>
                    <a:pt x="331749" y="6210503"/>
                  </a:lnTo>
                  <a:lnTo>
                    <a:pt x="344436" y="6291351"/>
                  </a:lnTo>
                  <a:lnTo>
                    <a:pt x="548322" y="6259360"/>
                  </a:lnTo>
                  <a:close/>
                </a:path>
                <a:path w="3871595" h="6336665">
                  <a:moveTo>
                    <a:pt x="802576" y="423049"/>
                  </a:moveTo>
                  <a:lnTo>
                    <a:pt x="789889" y="342201"/>
                  </a:lnTo>
                  <a:lnTo>
                    <a:pt x="586003" y="374192"/>
                  </a:lnTo>
                  <a:lnTo>
                    <a:pt x="598690" y="455041"/>
                  </a:lnTo>
                  <a:lnTo>
                    <a:pt x="802576" y="423049"/>
                  </a:lnTo>
                  <a:close/>
                </a:path>
                <a:path w="3871595" h="6336665">
                  <a:moveTo>
                    <a:pt x="833767" y="6214580"/>
                  </a:moveTo>
                  <a:lnTo>
                    <a:pt x="821080" y="6133731"/>
                  </a:lnTo>
                  <a:lnTo>
                    <a:pt x="617194" y="6165723"/>
                  </a:lnTo>
                  <a:lnTo>
                    <a:pt x="629881" y="6246571"/>
                  </a:lnTo>
                  <a:lnTo>
                    <a:pt x="833767" y="6214580"/>
                  </a:lnTo>
                  <a:close/>
                </a:path>
                <a:path w="3871595" h="6336665">
                  <a:moveTo>
                    <a:pt x="1088059" y="378256"/>
                  </a:moveTo>
                  <a:lnTo>
                    <a:pt x="1075385" y="297408"/>
                  </a:lnTo>
                  <a:lnTo>
                    <a:pt x="871486" y="329399"/>
                  </a:lnTo>
                  <a:lnTo>
                    <a:pt x="884174" y="410248"/>
                  </a:lnTo>
                  <a:lnTo>
                    <a:pt x="1088059" y="378256"/>
                  </a:lnTo>
                  <a:close/>
                </a:path>
                <a:path w="3871595" h="6336665">
                  <a:moveTo>
                    <a:pt x="1119263" y="6169787"/>
                  </a:moveTo>
                  <a:lnTo>
                    <a:pt x="1106576" y="6088939"/>
                  </a:lnTo>
                  <a:lnTo>
                    <a:pt x="902690" y="6120930"/>
                  </a:lnTo>
                  <a:lnTo>
                    <a:pt x="915377" y="6201778"/>
                  </a:lnTo>
                  <a:lnTo>
                    <a:pt x="1119263" y="6169787"/>
                  </a:lnTo>
                  <a:close/>
                </a:path>
                <a:path w="3871595" h="6336665">
                  <a:moveTo>
                    <a:pt x="1373555" y="333463"/>
                  </a:moveTo>
                  <a:lnTo>
                    <a:pt x="1360868" y="252615"/>
                  </a:lnTo>
                  <a:lnTo>
                    <a:pt x="1156982" y="284607"/>
                  </a:lnTo>
                  <a:lnTo>
                    <a:pt x="1169670" y="365455"/>
                  </a:lnTo>
                  <a:lnTo>
                    <a:pt x="1373555" y="333463"/>
                  </a:lnTo>
                  <a:close/>
                </a:path>
                <a:path w="3871595" h="6336665">
                  <a:moveTo>
                    <a:pt x="1404708" y="6124994"/>
                  </a:moveTo>
                  <a:lnTo>
                    <a:pt x="1392034" y="6044158"/>
                  </a:lnTo>
                  <a:lnTo>
                    <a:pt x="1188135" y="6076137"/>
                  </a:lnTo>
                  <a:lnTo>
                    <a:pt x="1200823" y="6156985"/>
                  </a:lnTo>
                  <a:lnTo>
                    <a:pt x="1404708" y="6124994"/>
                  </a:lnTo>
                  <a:close/>
                </a:path>
                <a:path w="3871595" h="6336665">
                  <a:moveTo>
                    <a:pt x="1659001" y="288683"/>
                  </a:moveTo>
                  <a:lnTo>
                    <a:pt x="1646326" y="207835"/>
                  </a:lnTo>
                  <a:lnTo>
                    <a:pt x="1442440" y="239826"/>
                  </a:lnTo>
                  <a:lnTo>
                    <a:pt x="1455115" y="320662"/>
                  </a:lnTo>
                  <a:lnTo>
                    <a:pt x="1659001" y="288683"/>
                  </a:lnTo>
                  <a:close/>
                </a:path>
                <a:path w="3871595" h="6336665">
                  <a:moveTo>
                    <a:pt x="1690204" y="6080201"/>
                  </a:moveTo>
                  <a:lnTo>
                    <a:pt x="1677517" y="5999365"/>
                  </a:lnTo>
                  <a:lnTo>
                    <a:pt x="1473631" y="6031344"/>
                  </a:lnTo>
                  <a:lnTo>
                    <a:pt x="1486319" y="6112192"/>
                  </a:lnTo>
                  <a:lnTo>
                    <a:pt x="1690204" y="6080201"/>
                  </a:lnTo>
                  <a:close/>
                </a:path>
                <a:path w="3871595" h="6336665">
                  <a:moveTo>
                    <a:pt x="1944497" y="243890"/>
                  </a:moveTo>
                  <a:lnTo>
                    <a:pt x="1931809" y="163042"/>
                  </a:lnTo>
                  <a:lnTo>
                    <a:pt x="1727923" y="195033"/>
                  </a:lnTo>
                  <a:lnTo>
                    <a:pt x="1740611" y="275869"/>
                  </a:lnTo>
                  <a:lnTo>
                    <a:pt x="1944497" y="243890"/>
                  </a:lnTo>
                  <a:close/>
                </a:path>
                <a:path w="3871595" h="6336665">
                  <a:moveTo>
                    <a:pt x="1975700" y="6035408"/>
                  </a:moveTo>
                  <a:lnTo>
                    <a:pt x="1963013" y="5954573"/>
                  </a:lnTo>
                  <a:lnTo>
                    <a:pt x="1759127" y="5986551"/>
                  </a:lnTo>
                  <a:lnTo>
                    <a:pt x="1771802" y="6067399"/>
                  </a:lnTo>
                  <a:lnTo>
                    <a:pt x="1975700" y="6035408"/>
                  </a:lnTo>
                  <a:close/>
                </a:path>
                <a:path w="3871595" h="6336665">
                  <a:moveTo>
                    <a:pt x="2229955" y="199097"/>
                  </a:moveTo>
                  <a:lnTo>
                    <a:pt x="2217267" y="118249"/>
                  </a:lnTo>
                  <a:lnTo>
                    <a:pt x="2013381" y="150241"/>
                  </a:lnTo>
                  <a:lnTo>
                    <a:pt x="2026056" y="231089"/>
                  </a:lnTo>
                  <a:lnTo>
                    <a:pt x="2229955" y="199097"/>
                  </a:lnTo>
                  <a:close/>
                </a:path>
                <a:path w="3871595" h="6336665">
                  <a:moveTo>
                    <a:pt x="2261146" y="5990628"/>
                  </a:moveTo>
                  <a:lnTo>
                    <a:pt x="2248458" y="5909780"/>
                  </a:lnTo>
                  <a:lnTo>
                    <a:pt x="2044573" y="5941771"/>
                  </a:lnTo>
                  <a:lnTo>
                    <a:pt x="2057260" y="6022619"/>
                  </a:lnTo>
                  <a:lnTo>
                    <a:pt x="2261146" y="5990628"/>
                  </a:lnTo>
                  <a:close/>
                </a:path>
                <a:path w="3871595" h="6336665">
                  <a:moveTo>
                    <a:pt x="2515476" y="154305"/>
                  </a:moveTo>
                  <a:lnTo>
                    <a:pt x="2502801" y="73456"/>
                  </a:lnTo>
                  <a:lnTo>
                    <a:pt x="2298865" y="105448"/>
                  </a:lnTo>
                  <a:lnTo>
                    <a:pt x="2311552" y="186296"/>
                  </a:lnTo>
                  <a:lnTo>
                    <a:pt x="2515476" y="154305"/>
                  </a:lnTo>
                  <a:close/>
                </a:path>
                <a:path w="3871595" h="6336665">
                  <a:moveTo>
                    <a:pt x="2546642" y="5945835"/>
                  </a:moveTo>
                  <a:lnTo>
                    <a:pt x="2533954" y="5864987"/>
                  </a:lnTo>
                  <a:lnTo>
                    <a:pt x="2330069" y="5896978"/>
                  </a:lnTo>
                  <a:lnTo>
                    <a:pt x="2342756" y="5977826"/>
                  </a:lnTo>
                  <a:lnTo>
                    <a:pt x="2546642" y="5945835"/>
                  </a:lnTo>
                  <a:close/>
                </a:path>
                <a:path w="3871595" h="6336665">
                  <a:moveTo>
                    <a:pt x="2800934" y="109512"/>
                  </a:moveTo>
                  <a:lnTo>
                    <a:pt x="2788247" y="28676"/>
                  </a:lnTo>
                  <a:lnTo>
                    <a:pt x="2584323" y="60667"/>
                  </a:lnTo>
                  <a:lnTo>
                    <a:pt x="2597010" y="141503"/>
                  </a:lnTo>
                  <a:lnTo>
                    <a:pt x="2800934" y="109512"/>
                  </a:lnTo>
                  <a:close/>
                </a:path>
                <a:path w="3871595" h="6336665">
                  <a:moveTo>
                    <a:pt x="2832087" y="5901042"/>
                  </a:moveTo>
                  <a:lnTo>
                    <a:pt x="2819400" y="5820207"/>
                  </a:lnTo>
                  <a:lnTo>
                    <a:pt x="2615514" y="5852198"/>
                  </a:lnTo>
                  <a:lnTo>
                    <a:pt x="2628201" y="5933033"/>
                  </a:lnTo>
                  <a:lnTo>
                    <a:pt x="2832087" y="5901042"/>
                  </a:lnTo>
                  <a:close/>
                </a:path>
                <a:path w="3871595" h="6336665">
                  <a:moveTo>
                    <a:pt x="2898851" y="3855555"/>
                  </a:moveTo>
                  <a:lnTo>
                    <a:pt x="2898838" y="3854640"/>
                  </a:lnTo>
                  <a:lnTo>
                    <a:pt x="2897987" y="3835019"/>
                  </a:lnTo>
                  <a:lnTo>
                    <a:pt x="2643136" y="2210663"/>
                  </a:lnTo>
                  <a:lnTo>
                    <a:pt x="2627134" y="2108936"/>
                  </a:lnTo>
                  <a:lnTo>
                    <a:pt x="2412047" y="2142680"/>
                  </a:lnTo>
                  <a:lnTo>
                    <a:pt x="2374696" y="1904669"/>
                  </a:lnTo>
                  <a:lnTo>
                    <a:pt x="2290762" y="1916811"/>
                  </a:lnTo>
                  <a:lnTo>
                    <a:pt x="2210701" y="1930146"/>
                  </a:lnTo>
                  <a:lnTo>
                    <a:pt x="2134425" y="1944611"/>
                  </a:lnTo>
                  <a:lnTo>
                    <a:pt x="2061845" y="1960130"/>
                  </a:lnTo>
                  <a:lnTo>
                    <a:pt x="1992871" y="1976628"/>
                  </a:lnTo>
                  <a:lnTo>
                    <a:pt x="1927402" y="1994039"/>
                  </a:lnTo>
                  <a:lnTo>
                    <a:pt x="1865363" y="2012276"/>
                  </a:lnTo>
                  <a:lnTo>
                    <a:pt x="1806651" y="2031276"/>
                  </a:lnTo>
                  <a:lnTo>
                    <a:pt x="1751177" y="2050948"/>
                  </a:lnTo>
                  <a:lnTo>
                    <a:pt x="1698840" y="2071243"/>
                  </a:lnTo>
                  <a:lnTo>
                    <a:pt x="1649564" y="2092058"/>
                  </a:lnTo>
                  <a:lnTo>
                    <a:pt x="1603248" y="2113330"/>
                  </a:lnTo>
                  <a:lnTo>
                    <a:pt x="1559814" y="2134997"/>
                  </a:lnTo>
                  <a:lnTo>
                    <a:pt x="1519148" y="2156968"/>
                  </a:lnTo>
                  <a:lnTo>
                    <a:pt x="1481175" y="2179167"/>
                  </a:lnTo>
                  <a:lnTo>
                    <a:pt x="1445793" y="2201532"/>
                  </a:lnTo>
                  <a:lnTo>
                    <a:pt x="1412925" y="2223986"/>
                  </a:lnTo>
                  <a:lnTo>
                    <a:pt x="1354328" y="2268842"/>
                  </a:lnTo>
                  <a:lnTo>
                    <a:pt x="1304658" y="2313152"/>
                  </a:lnTo>
                  <a:lnTo>
                    <a:pt x="1263180" y="2356320"/>
                  </a:lnTo>
                  <a:lnTo>
                    <a:pt x="1229144" y="2397734"/>
                  </a:lnTo>
                  <a:lnTo>
                    <a:pt x="1201851" y="2436799"/>
                  </a:lnTo>
                  <a:lnTo>
                    <a:pt x="1183716" y="2422461"/>
                  </a:lnTo>
                  <a:lnTo>
                    <a:pt x="1142263" y="2393442"/>
                  </a:lnTo>
                  <a:lnTo>
                    <a:pt x="1093431" y="2364651"/>
                  </a:lnTo>
                  <a:lnTo>
                    <a:pt x="1036701" y="2336876"/>
                  </a:lnTo>
                  <a:lnTo>
                    <a:pt x="971575" y="2310917"/>
                  </a:lnTo>
                  <a:lnTo>
                    <a:pt x="897534" y="2287562"/>
                  </a:lnTo>
                  <a:lnTo>
                    <a:pt x="857008" y="2277097"/>
                  </a:lnTo>
                  <a:lnTo>
                    <a:pt x="814057" y="2267597"/>
                  </a:lnTo>
                  <a:lnTo>
                    <a:pt x="768616" y="2259126"/>
                  </a:lnTo>
                  <a:lnTo>
                    <a:pt x="720636" y="2251811"/>
                  </a:lnTo>
                  <a:lnTo>
                    <a:pt x="670026" y="2245741"/>
                  </a:lnTo>
                  <a:lnTo>
                    <a:pt x="616750" y="2241016"/>
                  </a:lnTo>
                  <a:lnTo>
                    <a:pt x="560717" y="2237727"/>
                  </a:lnTo>
                  <a:lnTo>
                    <a:pt x="501878" y="2235987"/>
                  </a:lnTo>
                  <a:lnTo>
                    <a:pt x="440182" y="2235885"/>
                  </a:lnTo>
                  <a:lnTo>
                    <a:pt x="375526" y="2237524"/>
                  </a:lnTo>
                  <a:lnTo>
                    <a:pt x="307886" y="2241004"/>
                  </a:lnTo>
                  <a:lnTo>
                    <a:pt x="237172" y="2246414"/>
                  </a:lnTo>
                  <a:lnTo>
                    <a:pt x="163334" y="2253869"/>
                  </a:lnTo>
                  <a:lnTo>
                    <a:pt x="86296" y="2263457"/>
                  </a:lnTo>
                  <a:lnTo>
                    <a:pt x="5994" y="2275281"/>
                  </a:lnTo>
                  <a:lnTo>
                    <a:pt x="0" y="2276297"/>
                  </a:lnTo>
                  <a:lnTo>
                    <a:pt x="0" y="4189006"/>
                  </a:lnTo>
                  <a:lnTo>
                    <a:pt x="15417" y="4287291"/>
                  </a:lnTo>
                  <a:lnTo>
                    <a:pt x="30391" y="4324743"/>
                  </a:lnTo>
                  <a:lnTo>
                    <a:pt x="60261" y="4351820"/>
                  </a:lnTo>
                  <a:lnTo>
                    <a:pt x="103454" y="4363351"/>
                  </a:lnTo>
                  <a:lnTo>
                    <a:pt x="118503" y="4362272"/>
                  </a:lnTo>
                  <a:lnTo>
                    <a:pt x="125006" y="4361256"/>
                  </a:lnTo>
                  <a:lnTo>
                    <a:pt x="131406" y="4359541"/>
                  </a:lnTo>
                  <a:lnTo>
                    <a:pt x="145135" y="4354106"/>
                  </a:lnTo>
                  <a:lnTo>
                    <a:pt x="161696" y="4347654"/>
                  </a:lnTo>
                  <a:lnTo>
                    <a:pt x="222948" y="4325201"/>
                  </a:lnTo>
                  <a:lnTo>
                    <a:pt x="266065" y="4310380"/>
                  </a:lnTo>
                  <a:lnTo>
                    <a:pt x="316471" y="4293959"/>
                  </a:lnTo>
                  <a:lnTo>
                    <a:pt x="373380" y="4276534"/>
                  </a:lnTo>
                  <a:lnTo>
                    <a:pt x="436016" y="4258703"/>
                  </a:lnTo>
                  <a:lnTo>
                    <a:pt x="503580" y="4241050"/>
                  </a:lnTo>
                  <a:lnTo>
                    <a:pt x="575310" y="4224172"/>
                  </a:lnTo>
                  <a:lnTo>
                    <a:pt x="650417" y="4208678"/>
                  </a:lnTo>
                  <a:lnTo>
                    <a:pt x="728116" y="4195140"/>
                  </a:lnTo>
                  <a:lnTo>
                    <a:pt x="789393" y="4186428"/>
                  </a:lnTo>
                  <a:lnTo>
                    <a:pt x="848766" y="4179836"/>
                  </a:lnTo>
                  <a:lnTo>
                    <a:pt x="906183" y="4175341"/>
                  </a:lnTo>
                  <a:lnTo>
                    <a:pt x="961593" y="4172953"/>
                  </a:lnTo>
                  <a:lnTo>
                    <a:pt x="1014945" y="4172648"/>
                  </a:lnTo>
                  <a:lnTo>
                    <a:pt x="1066203" y="4174439"/>
                  </a:lnTo>
                  <a:lnTo>
                    <a:pt x="1115326" y="4178312"/>
                  </a:lnTo>
                  <a:lnTo>
                    <a:pt x="1162265" y="4184269"/>
                  </a:lnTo>
                  <a:lnTo>
                    <a:pt x="1206969" y="4192282"/>
                  </a:lnTo>
                  <a:lnTo>
                    <a:pt x="1249400" y="4202366"/>
                  </a:lnTo>
                  <a:lnTo>
                    <a:pt x="1289443" y="4214495"/>
                  </a:lnTo>
                  <a:lnTo>
                    <a:pt x="1327124" y="4228668"/>
                  </a:lnTo>
                  <a:lnTo>
                    <a:pt x="1362570" y="4244975"/>
                  </a:lnTo>
                  <a:lnTo>
                    <a:pt x="1425803" y="4283608"/>
                  </a:lnTo>
                  <a:lnTo>
                    <a:pt x="1426870" y="4284599"/>
                  </a:lnTo>
                  <a:lnTo>
                    <a:pt x="1432458" y="4288193"/>
                  </a:lnTo>
                  <a:lnTo>
                    <a:pt x="1441056" y="4293095"/>
                  </a:lnTo>
                  <a:lnTo>
                    <a:pt x="1448828" y="4299382"/>
                  </a:lnTo>
                  <a:lnTo>
                    <a:pt x="1474978" y="4301795"/>
                  </a:lnTo>
                  <a:lnTo>
                    <a:pt x="1512887" y="4295864"/>
                  </a:lnTo>
                  <a:lnTo>
                    <a:pt x="1542478" y="4277474"/>
                  </a:lnTo>
                  <a:lnTo>
                    <a:pt x="1544955" y="4274769"/>
                  </a:lnTo>
                  <a:lnTo>
                    <a:pt x="1547672" y="4272597"/>
                  </a:lnTo>
                  <a:lnTo>
                    <a:pt x="1553857" y="4264215"/>
                  </a:lnTo>
                  <a:lnTo>
                    <a:pt x="1554403" y="4263225"/>
                  </a:lnTo>
                  <a:lnTo>
                    <a:pt x="1577022" y="4234624"/>
                  </a:lnTo>
                  <a:lnTo>
                    <a:pt x="1631175" y="4181030"/>
                  </a:lnTo>
                  <a:lnTo>
                    <a:pt x="1662747" y="4155960"/>
                  </a:lnTo>
                  <a:lnTo>
                    <a:pt x="1697228" y="4132110"/>
                  </a:lnTo>
                  <a:lnTo>
                    <a:pt x="1734527" y="4109529"/>
                  </a:lnTo>
                  <a:lnTo>
                    <a:pt x="1774621" y="4088231"/>
                  </a:lnTo>
                  <a:lnTo>
                    <a:pt x="1817484" y="4068203"/>
                  </a:lnTo>
                  <a:lnTo>
                    <a:pt x="1863077" y="4049484"/>
                  </a:lnTo>
                  <a:lnTo>
                    <a:pt x="1911350" y="4032085"/>
                  </a:lnTo>
                  <a:lnTo>
                    <a:pt x="1962264" y="4016032"/>
                  </a:lnTo>
                  <a:lnTo>
                    <a:pt x="2015769" y="4001338"/>
                  </a:lnTo>
                  <a:lnTo>
                    <a:pt x="2071839" y="3988028"/>
                  </a:lnTo>
                  <a:lnTo>
                    <a:pt x="2130437" y="3976116"/>
                  </a:lnTo>
                  <a:lnTo>
                    <a:pt x="2191486" y="3965625"/>
                  </a:lnTo>
                  <a:lnTo>
                    <a:pt x="2269553" y="3954716"/>
                  </a:lnTo>
                  <a:lnTo>
                    <a:pt x="2345753" y="3946474"/>
                  </a:lnTo>
                  <a:lnTo>
                    <a:pt x="2419197" y="3940568"/>
                  </a:lnTo>
                  <a:lnTo>
                    <a:pt x="2488933" y="3936669"/>
                  </a:lnTo>
                  <a:lnTo>
                    <a:pt x="2554059" y="3934472"/>
                  </a:lnTo>
                  <a:lnTo>
                    <a:pt x="2613622" y="3933621"/>
                  </a:lnTo>
                  <a:lnTo>
                    <a:pt x="2666733" y="3933799"/>
                  </a:lnTo>
                  <a:lnTo>
                    <a:pt x="2712440" y="3934701"/>
                  </a:lnTo>
                  <a:lnTo>
                    <a:pt x="2777972" y="3937317"/>
                  </a:lnTo>
                  <a:lnTo>
                    <a:pt x="2809481" y="3939273"/>
                  </a:lnTo>
                  <a:lnTo>
                    <a:pt x="2816187" y="3938968"/>
                  </a:lnTo>
                  <a:lnTo>
                    <a:pt x="2863850" y="3920350"/>
                  </a:lnTo>
                  <a:lnTo>
                    <a:pt x="2895219" y="3875265"/>
                  </a:lnTo>
                  <a:lnTo>
                    <a:pt x="2898851" y="3855555"/>
                  </a:lnTo>
                  <a:close/>
                </a:path>
                <a:path w="3871595" h="6336665">
                  <a:moveTo>
                    <a:pt x="2983636" y="80848"/>
                  </a:moveTo>
                  <a:lnTo>
                    <a:pt x="2970949" y="0"/>
                  </a:lnTo>
                  <a:lnTo>
                    <a:pt x="2869857" y="15862"/>
                  </a:lnTo>
                  <a:lnTo>
                    <a:pt x="2882531" y="96710"/>
                  </a:lnTo>
                  <a:lnTo>
                    <a:pt x="2983636" y="80848"/>
                  </a:lnTo>
                  <a:close/>
                </a:path>
                <a:path w="3871595" h="6336665">
                  <a:moveTo>
                    <a:pt x="3117583" y="5856249"/>
                  </a:moveTo>
                  <a:lnTo>
                    <a:pt x="3104896" y="5775414"/>
                  </a:lnTo>
                  <a:lnTo>
                    <a:pt x="2901010" y="5807405"/>
                  </a:lnTo>
                  <a:lnTo>
                    <a:pt x="2913697" y="5888240"/>
                  </a:lnTo>
                  <a:lnTo>
                    <a:pt x="3117583" y="5856249"/>
                  </a:lnTo>
                  <a:close/>
                </a:path>
                <a:path w="3871595" h="6336665">
                  <a:moveTo>
                    <a:pt x="3403066" y="5811456"/>
                  </a:moveTo>
                  <a:lnTo>
                    <a:pt x="3390392" y="5730621"/>
                  </a:lnTo>
                  <a:lnTo>
                    <a:pt x="3186455" y="5762612"/>
                  </a:lnTo>
                  <a:lnTo>
                    <a:pt x="3199142" y="5843460"/>
                  </a:lnTo>
                  <a:lnTo>
                    <a:pt x="3403066" y="5811456"/>
                  </a:lnTo>
                  <a:close/>
                </a:path>
                <a:path w="3871595" h="6336665">
                  <a:moveTo>
                    <a:pt x="3587115" y="5323433"/>
                  </a:moveTo>
                  <a:lnTo>
                    <a:pt x="2827464" y="481660"/>
                  </a:lnTo>
                  <a:lnTo>
                    <a:pt x="0" y="925283"/>
                  </a:lnTo>
                  <a:lnTo>
                    <a:pt x="0" y="1008126"/>
                  </a:lnTo>
                  <a:lnTo>
                    <a:pt x="2759265" y="575195"/>
                  </a:lnTo>
                  <a:lnTo>
                    <a:pt x="3493554" y="5255285"/>
                  </a:lnTo>
                  <a:lnTo>
                    <a:pt x="0" y="5803417"/>
                  </a:lnTo>
                  <a:lnTo>
                    <a:pt x="0" y="5886247"/>
                  </a:lnTo>
                  <a:lnTo>
                    <a:pt x="3587115" y="5323433"/>
                  </a:lnTo>
                  <a:close/>
                </a:path>
                <a:path w="3871595" h="6336665">
                  <a:moveTo>
                    <a:pt x="3688524" y="5766676"/>
                  </a:moveTo>
                  <a:lnTo>
                    <a:pt x="3675837" y="5685828"/>
                  </a:lnTo>
                  <a:lnTo>
                    <a:pt x="3471913" y="5717832"/>
                  </a:lnTo>
                  <a:lnTo>
                    <a:pt x="3484600" y="5798667"/>
                  </a:lnTo>
                  <a:lnTo>
                    <a:pt x="3688524" y="5766676"/>
                  </a:lnTo>
                  <a:close/>
                </a:path>
                <a:path w="3871595" h="6336665">
                  <a:moveTo>
                    <a:pt x="3743414" y="5435714"/>
                  </a:moveTo>
                  <a:lnTo>
                    <a:pt x="2941853" y="326923"/>
                  </a:lnTo>
                  <a:lnTo>
                    <a:pt x="0" y="788492"/>
                  </a:lnTo>
                  <a:lnTo>
                    <a:pt x="0" y="850607"/>
                  </a:lnTo>
                  <a:lnTo>
                    <a:pt x="2890710" y="397065"/>
                  </a:lnTo>
                  <a:lnTo>
                    <a:pt x="3673246" y="5384597"/>
                  </a:lnTo>
                  <a:lnTo>
                    <a:pt x="0" y="5960923"/>
                  </a:lnTo>
                  <a:lnTo>
                    <a:pt x="0" y="6023051"/>
                  </a:lnTo>
                  <a:lnTo>
                    <a:pt x="3743414" y="5435714"/>
                  </a:lnTo>
                  <a:close/>
                </a:path>
                <a:path w="3871595" h="6336665">
                  <a:moveTo>
                    <a:pt x="3871226" y="5738012"/>
                  </a:moveTo>
                  <a:lnTo>
                    <a:pt x="3858539" y="5657164"/>
                  </a:lnTo>
                  <a:lnTo>
                    <a:pt x="3757447" y="5673026"/>
                  </a:lnTo>
                  <a:lnTo>
                    <a:pt x="3770122" y="5753874"/>
                  </a:lnTo>
                  <a:lnTo>
                    <a:pt x="3871226" y="5738012"/>
                  </a:lnTo>
                  <a:close/>
                </a:path>
              </a:pathLst>
            </a:custGeom>
            <a:solidFill>
              <a:srgbClr val="5E1A1F">
                <a:alpha val="297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0" y="2094943"/>
              <a:ext cx="2752090" cy="2221230"/>
            </a:xfrm>
            <a:custGeom>
              <a:avLst/>
              <a:gdLst/>
              <a:ahLst/>
              <a:cxnLst/>
              <a:rect l="l" t="t" r="r" b="b"/>
              <a:pathLst>
                <a:path w="2752090" h="2221229">
                  <a:moveTo>
                    <a:pt x="1454810" y="2132869"/>
                  </a:moveTo>
                  <a:lnTo>
                    <a:pt x="1210190" y="573758"/>
                  </a:lnTo>
                  <a:lnTo>
                    <a:pt x="1214092" y="559089"/>
                  </a:lnTo>
                  <a:lnTo>
                    <a:pt x="1223814" y="532642"/>
                  </a:lnTo>
                  <a:lnTo>
                    <a:pt x="1241549" y="496275"/>
                  </a:lnTo>
                  <a:lnTo>
                    <a:pt x="1269488" y="451846"/>
                  </a:lnTo>
                  <a:lnTo>
                    <a:pt x="1309825" y="401213"/>
                  </a:lnTo>
                  <a:lnTo>
                    <a:pt x="1364754" y="346233"/>
                  </a:lnTo>
                  <a:lnTo>
                    <a:pt x="1409102" y="309284"/>
                  </a:lnTo>
                  <a:lnTo>
                    <a:pt x="1462862" y="270558"/>
                  </a:lnTo>
                  <a:lnTo>
                    <a:pt x="1526853" y="230813"/>
                  </a:lnTo>
                  <a:lnTo>
                    <a:pt x="1562941" y="210795"/>
                  </a:lnTo>
                  <a:lnTo>
                    <a:pt x="1601894" y="190807"/>
                  </a:lnTo>
                  <a:lnTo>
                    <a:pt x="1643814" y="170944"/>
                  </a:lnTo>
                  <a:lnTo>
                    <a:pt x="1688804" y="151300"/>
                  </a:lnTo>
                  <a:lnTo>
                    <a:pt x="1736965" y="131969"/>
                  </a:lnTo>
                  <a:lnTo>
                    <a:pt x="1788401" y="113048"/>
                  </a:lnTo>
                  <a:lnTo>
                    <a:pt x="1843214" y="94629"/>
                  </a:lnTo>
                  <a:lnTo>
                    <a:pt x="1901505" y="76809"/>
                  </a:lnTo>
                  <a:lnTo>
                    <a:pt x="1963378" y="59682"/>
                  </a:lnTo>
                  <a:lnTo>
                    <a:pt x="2028935" y="43343"/>
                  </a:lnTo>
                  <a:lnTo>
                    <a:pt x="2098277" y="27886"/>
                  </a:lnTo>
                  <a:lnTo>
                    <a:pt x="2171509" y="13407"/>
                  </a:lnTo>
                  <a:lnTo>
                    <a:pt x="2248731" y="0"/>
                  </a:lnTo>
                  <a:lnTo>
                    <a:pt x="2503578" y="1624296"/>
                  </a:lnTo>
                  <a:lnTo>
                    <a:pt x="2406831" y="1639475"/>
                  </a:lnTo>
                  <a:lnTo>
                    <a:pt x="2372389" y="1645287"/>
                  </a:lnTo>
                  <a:lnTo>
                    <a:pt x="2334592" y="1652288"/>
                  </a:lnTo>
                  <a:lnTo>
                    <a:pt x="2293797" y="1660571"/>
                  </a:lnTo>
                  <a:lnTo>
                    <a:pt x="2250362" y="1670225"/>
                  </a:lnTo>
                  <a:lnTo>
                    <a:pt x="2204646" y="1681343"/>
                  </a:lnTo>
                  <a:lnTo>
                    <a:pt x="2157005" y="1694016"/>
                  </a:lnTo>
                  <a:lnTo>
                    <a:pt x="2107798" y="1708336"/>
                  </a:lnTo>
                  <a:lnTo>
                    <a:pt x="2057383" y="1724393"/>
                  </a:lnTo>
                  <a:lnTo>
                    <a:pt x="2006117" y="1742280"/>
                  </a:lnTo>
                  <a:lnTo>
                    <a:pt x="1954358" y="1762087"/>
                  </a:lnTo>
                  <a:lnTo>
                    <a:pt x="1902464" y="1783906"/>
                  </a:lnTo>
                  <a:lnTo>
                    <a:pt x="1850793" y="1807829"/>
                  </a:lnTo>
                  <a:lnTo>
                    <a:pt x="1799702" y="1833946"/>
                  </a:lnTo>
                  <a:lnTo>
                    <a:pt x="1749549" y="1862350"/>
                  </a:lnTo>
                  <a:lnTo>
                    <a:pt x="1700693" y="1893131"/>
                  </a:lnTo>
                  <a:lnTo>
                    <a:pt x="1653490" y="1926382"/>
                  </a:lnTo>
                  <a:lnTo>
                    <a:pt x="1608300" y="1962193"/>
                  </a:lnTo>
                  <a:lnTo>
                    <a:pt x="1565478" y="2000656"/>
                  </a:lnTo>
                  <a:lnTo>
                    <a:pt x="1525384" y="2041862"/>
                  </a:lnTo>
                  <a:lnTo>
                    <a:pt x="1488376" y="2085902"/>
                  </a:lnTo>
                  <a:lnTo>
                    <a:pt x="1454810" y="2132869"/>
                  </a:lnTo>
                  <a:close/>
                </a:path>
                <a:path w="2752090" h="2221229">
                  <a:moveTo>
                    <a:pt x="2724817" y="1629485"/>
                  </a:moveTo>
                  <a:lnTo>
                    <a:pt x="2531241" y="1659856"/>
                  </a:lnTo>
                  <a:lnTo>
                    <a:pt x="2535793" y="1657444"/>
                  </a:lnTo>
                  <a:lnTo>
                    <a:pt x="2541938" y="1649604"/>
                  </a:lnTo>
                  <a:lnTo>
                    <a:pt x="2543258" y="1644552"/>
                  </a:lnTo>
                  <a:lnTo>
                    <a:pt x="2321857" y="233424"/>
                  </a:lnTo>
                  <a:lnTo>
                    <a:pt x="2501361" y="205261"/>
                  </a:lnTo>
                  <a:lnTo>
                    <a:pt x="2724817" y="1629485"/>
                  </a:lnTo>
                  <a:close/>
                </a:path>
                <a:path w="2752090" h="2221229">
                  <a:moveTo>
                    <a:pt x="2503891" y="1626292"/>
                  </a:moveTo>
                  <a:lnTo>
                    <a:pt x="2486448" y="1628261"/>
                  </a:lnTo>
                  <a:lnTo>
                    <a:pt x="2464218" y="1631053"/>
                  </a:lnTo>
                  <a:lnTo>
                    <a:pt x="2437560" y="1634761"/>
                  </a:lnTo>
                  <a:lnTo>
                    <a:pt x="2406831" y="1639475"/>
                  </a:lnTo>
                  <a:lnTo>
                    <a:pt x="2503578" y="1624296"/>
                  </a:lnTo>
                  <a:lnTo>
                    <a:pt x="2503891" y="1626292"/>
                  </a:lnTo>
                  <a:close/>
                </a:path>
                <a:path w="2752090" h="2221229">
                  <a:moveTo>
                    <a:pt x="1611190" y="2008560"/>
                  </a:moveTo>
                  <a:lnTo>
                    <a:pt x="1662577" y="1966159"/>
                  </a:lnTo>
                  <a:lnTo>
                    <a:pt x="1717043" y="1927237"/>
                  </a:lnTo>
                  <a:lnTo>
                    <a:pt x="1773978" y="1891654"/>
                  </a:lnTo>
                  <a:lnTo>
                    <a:pt x="1832768" y="1859267"/>
                  </a:lnTo>
                  <a:lnTo>
                    <a:pt x="1892802" y="1829935"/>
                  </a:lnTo>
                  <a:lnTo>
                    <a:pt x="1953467" y="1803516"/>
                  </a:lnTo>
                  <a:lnTo>
                    <a:pt x="2014151" y="1779870"/>
                  </a:lnTo>
                  <a:lnTo>
                    <a:pt x="2074242" y="1758854"/>
                  </a:lnTo>
                  <a:lnTo>
                    <a:pt x="2133128" y="1740328"/>
                  </a:lnTo>
                  <a:lnTo>
                    <a:pt x="2190196" y="1724149"/>
                  </a:lnTo>
                  <a:lnTo>
                    <a:pt x="2244834" y="1710176"/>
                  </a:lnTo>
                  <a:lnTo>
                    <a:pt x="2296431" y="1698268"/>
                  </a:lnTo>
                  <a:lnTo>
                    <a:pt x="2344373" y="1688283"/>
                  </a:lnTo>
                  <a:lnTo>
                    <a:pt x="2388048" y="1680080"/>
                  </a:lnTo>
                  <a:lnTo>
                    <a:pt x="2426845" y="1673517"/>
                  </a:lnTo>
                  <a:lnTo>
                    <a:pt x="2487354" y="1664745"/>
                  </a:lnTo>
                  <a:lnTo>
                    <a:pt x="2531241" y="1659856"/>
                  </a:lnTo>
                  <a:lnTo>
                    <a:pt x="2724817" y="1629485"/>
                  </a:lnTo>
                  <a:lnTo>
                    <a:pt x="2741592" y="1736401"/>
                  </a:lnTo>
                  <a:lnTo>
                    <a:pt x="2109523" y="1835580"/>
                  </a:lnTo>
                  <a:lnTo>
                    <a:pt x="2054155" y="1845729"/>
                  </a:lnTo>
                  <a:lnTo>
                    <a:pt x="2000803" y="1857009"/>
                  </a:lnTo>
                  <a:lnTo>
                    <a:pt x="1949465" y="1869414"/>
                  </a:lnTo>
                  <a:lnTo>
                    <a:pt x="1900141" y="1882940"/>
                  </a:lnTo>
                  <a:lnTo>
                    <a:pt x="1852831" y="1897581"/>
                  </a:lnTo>
                  <a:lnTo>
                    <a:pt x="1807532" y="1913332"/>
                  </a:lnTo>
                  <a:lnTo>
                    <a:pt x="1764245" y="1930189"/>
                  </a:lnTo>
                  <a:lnTo>
                    <a:pt x="1722968" y="1948145"/>
                  </a:lnTo>
                  <a:lnTo>
                    <a:pt x="1683701" y="1967195"/>
                  </a:lnTo>
                  <a:lnTo>
                    <a:pt x="1646442" y="1987336"/>
                  </a:lnTo>
                  <a:lnTo>
                    <a:pt x="1611190" y="2008560"/>
                  </a:lnTo>
                  <a:close/>
                </a:path>
                <a:path w="2752090" h="2221229">
                  <a:moveTo>
                    <a:pt x="2751923" y="1802248"/>
                  </a:moveTo>
                  <a:lnTo>
                    <a:pt x="2726969" y="1800967"/>
                  </a:lnTo>
                  <a:lnTo>
                    <a:pt x="2693912" y="1799660"/>
                  </a:lnTo>
                  <a:lnTo>
                    <a:pt x="2653492" y="1798581"/>
                  </a:lnTo>
                  <a:lnTo>
                    <a:pt x="2606444" y="1797981"/>
                  </a:lnTo>
                  <a:lnTo>
                    <a:pt x="2553508" y="1798117"/>
                  </a:lnTo>
                  <a:lnTo>
                    <a:pt x="2495421" y="1799241"/>
                  </a:lnTo>
                  <a:lnTo>
                    <a:pt x="2432920" y="1801607"/>
                  </a:lnTo>
                  <a:lnTo>
                    <a:pt x="2366743" y="1805469"/>
                  </a:lnTo>
                  <a:lnTo>
                    <a:pt x="2297628" y="1811081"/>
                  </a:lnTo>
                  <a:lnTo>
                    <a:pt x="2226311" y="1818696"/>
                  </a:lnTo>
                  <a:lnTo>
                    <a:pt x="2166909" y="1826567"/>
                  </a:lnTo>
                  <a:lnTo>
                    <a:pt x="2741592" y="1736401"/>
                  </a:lnTo>
                  <a:lnTo>
                    <a:pt x="2751923" y="1802248"/>
                  </a:lnTo>
                  <a:close/>
                </a:path>
                <a:path w="2752090" h="2221229">
                  <a:moveTo>
                    <a:pt x="265370" y="1977509"/>
                  </a:moveTo>
                  <a:lnTo>
                    <a:pt x="10210" y="351216"/>
                  </a:lnTo>
                  <a:lnTo>
                    <a:pt x="110434" y="337498"/>
                  </a:lnTo>
                  <a:lnTo>
                    <a:pt x="204978" y="327492"/>
                  </a:lnTo>
                  <a:lnTo>
                    <a:pt x="293996" y="320955"/>
                  </a:lnTo>
                  <a:lnTo>
                    <a:pt x="377643" y="317649"/>
                  </a:lnTo>
                  <a:lnTo>
                    <a:pt x="456073" y="317332"/>
                  </a:lnTo>
                  <a:lnTo>
                    <a:pt x="529441" y="319763"/>
                  </a:lnTo>
                  <a:lnTo>
                    <a:pt x="597901" y="324702"/>
                  </a:lnTo>
                  <a:lnTo>
                    <a:pt x="661609" y="331908"/>
                  </a:lnTo>
                  <a:lnTo>
                    <a:pt x="720718" y="341141"/>
                  </a:lnTo>
                  <a:lnTo>
                    <a:pt x="775383" y="352159"/>
                  </a:lnTo>
                  <a:lnTo>
                    <a:pt x="825759" y="364721"/>
                  </a:lnTo>
                  <a:lnTo>
                    <a:pt x="872000" y="378588"/>
                  </a:lnTo>
                  <a:lnTo>
                    <a:pt x="914261" y="393518"/>
                  </a:lnTo>
                  <a:lnTo>
                    <a:pt x="952697" y="409271"/>
                  </a:lnTo>
                  <a:lnTo>
                    <a:pt x="987462" y="425606"/>
                  </a:lnTo>
                  <a:lnTo>
                    <a:pt x="1046597" y="459058"/>
                  </a:lnTo>
                  <a:lnTo>
                    <a:pt x="1092903" y="491949"/>
                  </a:lnTo>
                  <a:lnTo>
                    <a:pt x="1127616" y="522353"/>
                  </a:lnTo>
                  <a:lnTo>
                    <a:pt x="1160657" y="559085"/>
                  </a:lnTo>
                  <a:lnTo>
                    <a:pt x="1366513" y="1802756"/>
                  </a:lnTo>
                  <a:lnTo>
                    <a:pt x="352775" y="1961808"/>
                  </a:lnTo>
                  <a:lnTo>
                    <a:pt x="325166" y="1966322"/>
                  </a:lnTo>
                  <a:lnTo>
                    <a:pt x="301226" y="1970548"/>
                  </a:lnTo>
                  <a:lnTo>
                    <a:pt x="281209" y="1974329"/>
                  </a:lnTo>
                  <a:lnTo>
                    <a:pt x="265370" y="1977509"/>
                  </a:lnTo>
                  <a:close/>
                </a:path>
                <a:path w="2752090" h="2221229">
                  <a:moveTo>
                    <a:pt x="83143" y="2220971"/>
                  </a:moveTo>
                  <a:lnTo>
                    <a:pt x="0" y="1691047"/>
                  </a:lnTo>
                  <a:lnTo>
                    <a:pt x="0" y="597717"/>
                  </a:lnTo>
                  <a:lnTo>
                    <a:pt x="12085" y="595821"/>
                  </a:lnTo>
                  <a:lnTo>
                    <a:pt x="233480" y="2006908"/>
                  </a:lnTo>
                  <a:lnTo>
                    <a:pt x="236284" y="2011313"/>
                  </a:lnTo>
                  <a:lnTo>
                    <a:pt x="240409" y="2014104"/>
                  </a:lnTo>
                  <a:lnTo>
                    <a:pt x="244494" y="2016900"/>
                  </a:lnTo>
                  <a:lnTo>
                    <a:pt x="249520" y="2017768"/>
                  </a:lnTo>
                  <a:lnTo>
                    <a:pt x="452468" y="1985926"/>
                  </a:lnTo>
                  <a:lnTo>
                    <a:pt x="536583" y="1978079"/>
                  </a:lnTo>
                  <a:lnTo>
                    <a:pt x="592691" y="1974622"/>
                  </a:lnTo>
                  <a:lnTo>
                    <a:pt x="651787" y="1972508"/>
                  </a:lnTo>
                  <a:lnTo>
                    <a:pt x="713336" y="1972058"/>
                  </a:lnTo>
                  <a:lnTo>
                    <a:pt x="776801" y="1973592"/>
                  </a:lnTo>
                  <a:lnTo>
                    <a:pt x="841647" y="1977432"/>
                  </a:lnTo>
                  <a:lnTo>
                    <a:pt x="907338" y="1983898"/>
                  </a:lnTo>
                  <a:lnTo>
                    <a:pt x="973337" y="1993311"/>
                  </a:lnTo>
                  <a:lnTo>
                    <a:pt x="1031436" y="2004511"/>
                  </a:lnTo>
                  <a:lnTo>
                    <a:pt x="677812" y="2059994"/>
                  </a:lnTo>
                  <a:lnTo>
                    <a:pt x="633641" y="2067333"/>
                  </a:lnTo>
                  <a:lnTo>
                    <a:pt x="588536" y="2075658"/>
                  </a:lnTo>
                  <a:lnTo>
                    <a:pt x="518314" y="2090249"/>
                  </a:lnTo>
                  <a:lnTo>
                    <a:pt x="450801" y="2106074"/>
                  </a:lnTo>
                  <a:lnTo>
                    <a:pt x="386621" y="2122665"/>
                  </a:lnTo>
                  <a:lnTo>
                    <a:pt x="326399" y="2139553"/>
                  </a:lnTo>
                  <a:lnTo>
                    <a:pt x="270759" y="2156273"/>
                  </a:lnTo>
                  <a:lnTo>
                    <a:pt x="220325" y="2172356"/>
                  </a:lnTo>
                  <a:lnTo>
                    <a:pt x="175722" y="2187335"/>
                  </a:lnTo>
                  <a:lnTo>
                    <a:pt x="137574" y="2200742"/>
                  </a:lnTo>
                  <a:lnTo>
                    <a:pt x="106506" y="2212110"/>
                  </a:lnTo>
                  <a:lnTo>
                    <a:pt x="83143" y="2220971"/>
                  </a:lnTo>
                  <a:close/>
                </a:path>
                <a:path w="2752090" h="2221229">
                  <a:moveTo>
                    <a:pt x="1419184" y="2138459"/>
                  </a:moveTo>
                  <a:lnTo>
                    <a:pt x="1376398" y="2106470"/>
                  </a:lnTo>
                  <a:lnTo>
                    <a:pt x="1331553" y="2077782"/>
                  </a:lnTo>
                  <a:lnTo>
                    <a:pt x="1284897" y="2052239"/>
                  </a:lnTo>
                  <a:lnTo>
                    <a:pt x="1236676" y="2029686"/>
                  </a:lnTo>
                  <a:lnTo>
                    <a:pt x="1187140" y="2009967"/>
                  </a:lnTo>
                  <a:lnTo>
                    <a:pt x="1136535" y="1992925"/>
                  </a:lnTo>
                  <a:lnTo>
                    <a:pt x="1085110" y="1978404"/>
                  </a:lnTo>
                  <a:lnTo>
                    <a:pt x="1033111" y="1966250"/>
                  </a:lnTo>
                  <a:lnTo>
                    <a:pt x="980787" y="1956305"/>
                  </a:lnTo>
                  <a:lnTo>
                    <a:pt x="928385" y="1948415"/>
                  </a:lnTo>
                  <a:lnTo>
                    <a:pt x="876153" y="1942422"/>
                  </a:lnTo>
                  <a:lnTo>
                    <a:pt x="824338" y="1938172"/>
                  </a:lnTo>
                  <a:lnTo>
                    <a:pt x="773189" y="1935507"/>
                  </a:lnTo>
                  <a:lnTo>
                    <a:pt x="722953" y="1934273"/>
                  </a:lnTo>
                  <a:lnTo>
                    <a:pt x="673877" y="1934314"/>
                  </a:lnTo>
                  <a:lnTo>
                    <a:pt x="626210" y="1935473"/>
                  </a:lnTo>
                  <a:lnTo>
                    <a:pt x="580198" y="1937595"/>
                  </a:lnTo>
                  <a:lnTo>
                    <a:pt x="536091" y="1940523"/>
                  </a:lnTo>
                  <a:lnTo>
                    <a:pt x="494134" y="1944102"/>
                  </a:lnTo>
                  <a:lnTo>
                    <a:pt x="454577" y="1948176"/>
                  </a:lnTo>
                  <a:lnTo>
                    <a:pt x="383650" y="1957185"/>
                  </a:lnTo>
                  <a:lnTo>
                    <a:pt x="352775" y="1961808"/>
                  </a:lnTo>
                  <a:lnTo>
                    <a:pt x="1366513" y="1802756"/>
                  </a:lnTo>
                  <a:lnTo>
                    <a:pt x="1419184" y="2138459"/>
                  </a:lnTo>
                  <a:close/>
                </a:path>
                <a:path w="2752090" h="2221229">
                  <a:moveTo>
                    <a:pt x="452468" y="1985926"/>
                  </a:moveTo>
                  <a:lnTo>
                    <a:pt x="249520" y="2017768"/>
                  </a:lnTo>
                  <a:lnTo>
                    <a:pt x="254536" y="2016733"/>
                  </a:lnTo>
                  <a:lnTo>
                    <a:pt x="259628" y="2015616"/>
                  </a:lnTo>
                  <a:lnTo>
                    <a:pt x="319633" y="2004291"/>
                  </a:lnTo>
                  <a:lnTo>
                    <a:pt x="391551" y="1993304"/>
                  </a:lnTo>
                  <a:lnTo>
                    <a:pt x="435478" y="1987741"/>
                  </a:lnTo>
                  <a:lnTo>
                    <a:pt x="452468" y="1985926"/>
                  </a:lnTo>
                  <a:close/>
                </a:path>
                <a:path w="2752090" h="2221229">
                  <a:moveTo>
                    <a:pt x="1229701" y="2066841"/>
                  </a:moveTo>
                  <a:lnTo>
                    <a:pt x="1188001" y="2057242"/>
                  </a:lnTo>
                  <a:lnTo>
                    <a:pt x="1144596" y="2049426"/>
                  </a:lnTo>
                  <a:lnTo>
                    <a:pt x="1099489" y="2043398"/>
                  </a:lnTo>
                  <a:lnTo>
                    <a:pt x="1052683" y="2039162"/>
                  </a:lnTo>
                  <a:lnTo>
                    <a:pt x="1004183" y="2036721"/>
                  </a:lnTo>
                  <a:lnTo>
                    <a:pt x="953992" y="2036079"/>
                  </a:lnTo>
                  <a:lnTo>
                    <a:pt x="902115" y="2037240"/>
                  </a:lnTo>
                  <a:lnTo>
                    <a:pt x="848554" y="2040209"/>
                  </a:lnTo>
                  <a:lnTo>
                    <a:pt x="793314" y="2044988"/>
                  </a:lnTo>
                  <a:lnTo>
                    <a:pt x="736399" y="2051581"/>
                  </a:lnTo>
                  <a:lnTo>
                    <a:pt x="677812" y="2059994"/>
                  </a:lnTo>
                  <a:lnTo>
                    <a:pt x="1031436" y="2004511"/>
                  </a:lnTo>
                  <a:lnTo>
                    <a:pt x="1039109" y="2005991"/>
                  </a:lnTo>
                  <a:lnTo>
                    <a:pt x="1104118" y="2022258"/>
                  </a:lnTo>
                  <a:lnTo>
                    <a:pt x="1167827" y="2042435"/>
                  </a:lnTo>
                  <a:lnTo>
                    <a:pt x="1229701" y="2066841"/>
                  </a:lnTo>
                  <a:close/>
                </a:path>
              </a:pathLst>
            </a:custGeom>
            <a:solidFill>
              <a:srgbClr val="DAD0B3">
                <a:alpha val="297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-1851" y="2053915"/>
              <a:ext cx="2793365" cy="2301875"/>
            </a:xfrm>
            <a:custGeom>
              <a:avLst/>
              <a:gdLst/>
              <a:ahLst/>
              <a:cxnLst/>
              <a:rect l="l" t="t" r="r" b="b"/>
              <a:pathLst>
                <a:path w="2793365" h="2301875">
                  <a:moveTo>
                    <a:pt x="675554" y="1974234"/>
                  </a:moveTo>
                  <a:lnTo>
                    <a:pt x="234622" y="2043415"/>
                  </a:lnTo>
                  <a:lnTo>
                    <a:pt x="12180" y="625659"/>
                  </a:lnTo>
                  <a:lnTo>
                    <a:pt x="1746" y="627296"/>
                  </a:lnTo>
                  <a:lnTo>
                    <a:pt x="1745" y="601586"/>
                  </a:lnTo>
                  <a:lnTo>
                    <a:pt x="8243" y="600566"/>
                  </a:lnTo>
                  <a:lnTo>
                    <a:pt x="369" y="550380"/>
                  </a:lnTo>
                  <a:lnTo>
                    <a:pt x="1825" y="357321"/>
                  </a:lnTo>
                  <a:lnTo>
                    <a:pt x="247948" y="318705"/>
                  </a:lnTo>
                  <a:lnTo>
                    <a:pt x="326944" y="319167"/>
                  </a:lnTo>
                  <a:lnTo>
                    <a:pt x="401459" y="320331"/>
                  </a:lnTo>
                  <a:lnTo>
                    <a:pt x="10404" y="381686"/>
                  </a:lnTo>
                  <a:lnTo>
                    <a:pt x="266310" y="2012732"/>
                  </a:lnTo>
                  <a:lnTo>
                    <a:pt x="536190" y="1970389"/>
                  </a:lnTo>
                  <a:lnTo>
                    <a:pt x="581655" y="1976111"/>
                  </a:lnTo>
                  <a:lnTo>
                    <a:pt x="626886" y="1969015"/>
                  </a:lnTo>
                  <a:lnTo>
                    <a:pt x="675554" y="1974234"/>
                  </a:lnTo>
                  <a:close/>
                </a:path>
                <a:path w="2793365" h="2301875">
                  <a:moveTo>
                    <a:pt x="2544394" y="1681019"/>
                  </a:moveTo>
                  <a:lnTo>
                    <a:pt x="2109612" y="1749235"/>
                  </a:lnTo>
                  <a:lnTo>
                    <a:pt x="2157860" y="1728810"/>
                  </a:lnTo>
                  <a:lnTo>
                    <a:pt x="2206296" y="1721210"/>
                  </a:lnTo>
                  <a:lnTo>
                    <a:pt x="2250648" y="1701396"/>
                  </a:lnTo>
                  <a:lnTo>
                    <a:pt x="2504831" y="1661516"/>
                  </a:lnTo>
                  <a:lnTo>
                    <a:pt x="2248925" y="30469"/>
                  </a:lnTo>
                  <a:lnTo>
                    <a:pt x="1857896" y="91820"/>
                  </a:lnTo>
                  <a:lnTo>
                    <a:pt x="1928477" y="67891"/>
                  </a:lnTo>
                  <a:lnTo>
                    <a:pt x="2003537" y="43259"/>
                  </a:lnTo>
                  <a:lnTo>
                    <a:pt x="2279256" y="0"/>
                  </a:lnTo>
                  <a:lnTo>
                    <a:pt x="2282623" y="12327"/>
                  </a:lnTo>
                  <a:lnTo>
                    <a:pt x="2318056" y="238164"/>
                  </a:lnTo>
                  <a:lnTo>
                    <a:pt x="2531764" y="204634"/>
                  </a:lnTo>
                  <a:lnTo>
                    <a:pt x="2535154" y="216957"/>
                  </a:lnTo>
                  <a:lnTo>
                    <a:pt x="2537123" y="229504"/>
                  </a:lnTo>
                  <a:lnTo>
                    <a:pt x="2321952" y="263263"/>
                  </a:lnTo>
                  <a:lnTo>
                    <a:pt x="2544394" y="1681019"/>
                  </a:lnTo>
                  <a:close/>
                </a:path>
                <a:path w="2793365" h="2301875">
                  <a:moveTo>
                    <a:pt x="1210470" y="604771"/>
                  </a:moveTo>
                  <a:lnTo>
                    <a:pt x="1172836" y="610676"/>
                  </a:lnTo>
                  <a:lnTo>
                    <a:pt x="1167439" y="598667"/>
                  </a:lnTo>
                  <a:lnTo>
                    <a:pt x="1162405" y="599457"/>
                  </a:lnTo>
                  <a:lnTo>
                    <a:pt x="1153607" y="587982"/>
                  </a:lnTo>
                  <a:lnTo>
                    <a:pt x="1142827" y="576818"/>
                  </a:lnTo>
                  <a:lnTo>
                    <a:pt x="1127909" y="553448"/>
                  </a:lnTo>
                  <a:lnTo>
                    <a:pt x="1112601" y="542994"/>
                  </a:lnTo>
                  <a:lnTo>
                    <a:pt x="1094748" y="532940"/>
                  </a:lnTo>
                  <a:lnTo>
                    <a:pt x="1072193" y="510768"/>
                  </a:lnTo>
                  <a:lnTo>
                    <a:pt x="1046717" y="489054"/>
                  </a:lnTo>
                  <a:lnTo>
                    <a:pt x="1020101" y="480375"/>
                  </a:lnTo>
                  <a:lnTo>
                    <a:pt x="988220" y="459666"/>
                  </a:lnTo>
                  <a:lnTo>
                    <a:pt x="952854" y="439504"/>
                  </a:lnTo>
                  <a:lnTo>
                    <a:pt x="915786" y="432465"/>
                  </a:lnTo>
                  <a:lnTo>
                    <a:pt x="872889" y="413484"/>
                  </a:lnTo>
                  <a:lnTo>
                    <a:pt x="825945" y="395139"/>
                  </a:lnTo>
                  <a:lnTo>
                    <a:pt x="776735" y="390005"/>
                  </a:lnTo>
                  <a:lnTo>
                    <a:pt x="721133" y="373018"/>
                  </a:lnTo>
                  <a:lnTo>
                    <a:pt x="662889" y="369301"/>
                  </a:lnTo>
                  <a:lnTo>
                    <a:pt x="597879" y="353790"/>
                  </a:lnTo>
                  <a:lnTo>
                    <a:pt x="529851" y="351608"/>
                  </a:lnTo>
                  <a:lnTo>
                    <a:pt x="456650" y="350237"/>
                  </a:lnTo>
                  <a:lnTo>
                    <a:pt x="378087" y="349708"/>
                  </a:lnTo>
                  <a:lnTo>
                    <a:pt x="293975" y="350050"/>
                  </a:lnTo>
                  <a:lnTo>
                    <a:pt x="206095" y="363838"/>
                  </a:lnTo>
                  <a:lnTo>
                    <a:pt x="110321" y="366009"/>
                  </a:lnTo>
                  <a:lnTo>
                    <a:pt x="469657" y="309631"/>
                  </a:lnTo>
                  <a:lnTo>
                    <a:pt x="535606" y="312139"/>
                  </a:lnTo>
                  <a:lnTo>
                    <a:pt x="599438" y="327834"/>
                  </a:lnTo>
                  <a:lnTo>
                    <a:pt x="657346" y="331604"/>
                  </a:lnTo>
                  <a:lnTo>
                    <a:pt x="711430" y="335974"/>
                  </a:lnTo>
                  <a:lnTo>
                    <a:pt x="761821" y="340923"/>
                  </a:lnTo>
                  <a:lnTo>
                    <a:pt x="810620" y="358978"/>
                  </a:lnTo>
                  <a:lnTo>
                    <a:pt x="854020" y="365024"/>
                  </a:lnTo>
                  <a:lnTo>
                    <a:pt x="896090" y="384134"/>
                  </a:lnTo>
                  <a:lnTo>
                    <a:pt x="933023" y="391194"/>
                  </a:lnTo>
                  <a:lnTo>
                    <a:pt x="968889" y="411278"/>
                  </a:lnTo>
                  <a:lnTo>
                    <a:pt x="999882" y="419270"/>
                  </a:lnTo>
                  <a:lnTo>
                    <a:pt x="1030069" y="440245"/>
                  </a:lnTo>
                  <a:lnTo>
                    <a:pt x="1055644" y="449088"/>
                  </a:lnTo>
                  <a:lnTo>
                    <a:pt x="1080677" y="470871"/>
                  </a:lnTo>
                  <a:lnTo>
                    <a:pt x="1101362" y="480481"/>
                  </a:lnTo>
                  <a:lnTo>
                    <a:pt x="1121766" y="502990"/>
                  </a:lnTo>
                  <a:lnTo>
                    <a:pt x="1138084" y="513285"/>
                  </a:lnTo>
                  <a:lnTo>
                    <a:pt x="1152415" y="523892"/>
                  </a:lnTo>
                  <a:lnTo>
                    <a:pt x="1166860" y="547337"/>
                  </a:lnTo>
                  <a:lnTo>
                    <a:pt x="1177612" y="558505"/>
                  </a:lnTo>
                  <a:lnTo>
                    <a:pt x="1186772" y="569923"/>
                  </a:lnTo>
                  <a:lnTo>
                    <a:pt x="1224157" y="564057"/>
                  </a:lnTo>
                  <a:lnTo>
                    <a:pt x="1214556" y="591275"/>
                  </a:lnTo>
                  <a:lnTo>
                    <a:pt x="1210470" y="604771"/>
                  </a:lnTo>
                  <a:close/>
                </a:path>
                <a:path w="2793365" h="2301875">
                  <a:moveTo>
                    <a:pt x="1224157" y="564057"/>
                  </a:moveTo>
                  <a:lnTo>
                    <a:pt x="1186772" y="569923"/>
                  </a:lnTo>
                  <a:lnTo>
                    <a:pt x="1191994" y="556248"/>
                  </a:lnTo>
                  <a:lnTo>
                    <a:pt x="1198809" y="542324"/>
                  </a:lnTo>
                  <a:lnTo>
                    <a:pt x="1205379" y="515582"/>
                  </a:lnTo>
                  <a:lnTo>
                    <a:pt x="1215773" y="501096"/>
                  </a:lnTo>
                  <a:lnTo>
                    <a:pt x="1228152" y="486298"/>
                  </a:lnTo>
                  <a:lnTo>
                    <a:pt x="1240681" y="458622"/>
                  </a:lnTo>
                  <a:lnTo>
                    <a:pt x="1257427" y="443139"/>
                  </a:lnTo>
                  <a:lnTo>
                    <a:pt x="1274585" y="414737"/>
                  </a:lnTo>
                  <a:lnTo>
                    <a:pt x="1296222" y="398486"/>
                  </a:lnTo>
                  <a:lnTo>
                    <a:pt x="1318533" y="369275"/>
                  </a:lnTo>
                  <a:lnTo>
                    <a:pt x="1345587" y="352175"/>
                  </a:lnTo>
                  <a:lnTo>
                    <a:pt x="1373578" y="322073"/>
                  </a:lnTo>
                  <a:lnTo>
                    <a:pt x="1406573" y="304040"/>
                  </a:lnTo>
                  <a:lnTo>
                    <a:pt x="1440768" y="272965"/>
                  </a:lnTo>
                  <a:lnTo>
                    <a:pt x="1480230" y="253918"/>
                  </a:lnTo>
                  <a:lnTo>
                    <a:pt x="1521154" y="221786"/>
                  </a:lnTo>
                  <a:lnTo>
                    <a:pt x="1567608" y="201642"/>
                  </a:lnTo>
                  <a:lnTo>
                    <a:pt x="1617755" y="180919"/>
                  </a:lnTo>
                  <a:lnTo>
                    <a:pt x="1671726" y="159596"/>
                  </a:lnTo>
                  <a:lnTo>
                    <a:pt x="1727684" y="125106"/>
                  </a:lnTo>
                  <a:lnTo>
                    <a:pt x="1789697" y="102520"/>
                  </a:lnTo>
                  <a:lnTo>
                    <a:pt x="2171505" y="42616"/>
                  </a:lnTo>
                  <a:lnTo>
                    <a:pt x="2099785" y="66724"/>
                  </a:lnTo>
                  <a:lnTo>
                    <a:pt x="2029741" y="77714"/>
                  </a:lnTo>
                  <a:lnTo>
                    <a:pt x="1965226" y="100691"/>
                  </a:lnTo>
                  <a:lnTo>
                    <a:pt x="1902217" y="110577"/>
                  </a:lnTo>
                  <a:lnTo>
                    <a:pt x="1844566" y="132478"/>
                  </a:lnTo>
                  <a:lnTo>
                    <a:pt x="1790218" y="153860"/>
                  </a:lnTo>
                  <a:lnTo>
                    <a:pt x="1737121" y="162191"/>
                  </a:lnTo>
                  <a:lnTo>
                    <a:pt x="1689125" y="182577"/>
                  </a:lnTo>
                  <a:lnTo>
                    <a:pt x="1644177" y="202484"/>
                  </a:lnTo>
                  <a:lnTo>
                    <a:pt x="1602190" y="221927"/>
                  </a:lnTo>
                  <a:lnTo>
                    <a:pt x="1563081" y="240919"/>
                  </a:lnTo>
                  <a:lnTo>
                    <a:pt x="1526764" y="259472"/>
                  </a:lnTo>
                  <a:lnTo>
                    <a:pt x="1495120" y="290148"/>
                  </a:lnTo>
                  <a:lnTo>
                    <a:pt x="1464129" y="307865"/>
                  </a:lnTo>
                  <a:lnTo>
                    <a:pt x="1409668" y="342121"/>
                  </a:lnTo>
                  <a:lnTo>
                    <a:pt x="1364664" y="374893"/>
                  </a:lnTo>
                  <a:lnTo>
                    <a:pt x="1310511" y="434811"/>
                  </a:lnTo>
                  <a:lnTo>
                    <a:pt x="1271263" y="492390"/>
                  </a:lnTo>
                  <a:lnTo>
                    <a:pt x="1224157" y="564057"/>
                  </a:lnTo>
                  <a:close/>
                </a:path>
                <a:path w="2793365" h="2301875">
                  <a:moveTo>
                    <a:pt x="1770" y="1731563"/>
                  </a:moveTo>
                  <a:lnTo>
                    <a:pt x="0" y="1720276"/>
                  </a:lnTo>
                  <a:lnTo>
                    <a:pt x="95" y="627555"/>
                  </a:lnTo>
                  <a:lnTo>
                    <a:pt x="1746" y="627296"/>
                  </a:lnTo>
                  <a:lnTo>
                    <a:pt x="1770" y="1731563"/>
                  </a:lnTo>
                  <a:close/>
                </a:path>
                <a:path w="2793365" h="2301875">
                  <a:moveTo>
                    <a:pt x="2793029" y="1860550"/>
                  </a:moveTo>
                  <a:lnTo>
                    <a:pt x="2694299" y="1876041"/>
                  </a:lnTo>
                  <a:lnTo>
                    <a:pt x="2661775" y="1868288"/>
                  </a:lnTo>
                  <a:lnTo>
                    <a:pt x="2626949" y="1873752"/>
                  </a:lnTo>
                  <a:lnTo>
                    <a:pt x="2586224" y="1867286"/>
                  </a:lnTo>
                  <a:lnTo>
                    <a:pt x="2753425" y="1841053"/>
                  </a:lnTo>
                  <a:lnTo>
                    <a:pt x="2501456" y="235100"/>
                  </a:lnTo>
                  <a:lnTo>
                    <a:pt x="2537123" y="229504"/>
                  </a:lnTo>
                  <a:lnTo>
                    <a:pt x="2793029" y="1860550"/>
                  </a:lnTo>
                  <a:close/>
                </a:path>
                <a:path w="2793365" h="2301875">
                  <a:moveTo>
                    <a:pt x="1456533" y="2173085"/>
                  </a:moveTo>
                  <a:lnTo>
                    <a:pt x="1420908" y="2178675"/>
                  </a:lnTo>
                  <a:lnTo>
                    <a:pt x="1174844" y="610361"/>
                  </a:lnTo>
                  <a:lnTo>
                    <a:pt x="1210470" y="604771"/>
                  </a:lnTo>
                  <a:lnTo>
                    <a:pt x="1456533" y="2173085"/>
                  </a:lnTo>
                  <a:close/>
                </a:path>
                <a:path w="2793365" h="2301875">
                  <a:moveTo>
                    <a:pt x="151662" y="2274972"/>
                  </a:moveTo>
                  <a:lnTo>
                    <a:pt x="52957" y="2290459"/>
                  </a:lnTo>
                  <a:lnTo>
                    <a:pt x="1775" y="1964250"/>
                  </a:lnTo>
                  <a:lnTo>
                    <a:pt x="1770" y="1731563"/>
                  </a:lnTo>
                  <a:lnTo>
                    <a:pt x="84645" y="2259776"/>
                  </a:lnTo>
                  <a:lnTo>
                    <a:pt x="251845" y="2233543"/>
                  </a:lnTo>
                  <a:lnTo>
                    <a:pt x="215063" y="2252170"/>
                  </a:lnTo>
                  <a:lnTo>
                    <a:pt x="180243" y="2257633"/>
                  </a:lnTo>
                  <a:lnTo>
                    <a:pt x="151662" y="2274972"/>
                  </a:lnTo>
                  <a:close/>
                </a:path>
                <a:path w="2793365" h="2301875">
                  <a:moveTo>
                    <a:pt x="1301176" y="2094617"/>
                  </a:moveTo>
                  <a:lnTo>
                    <a:pt x="1231155" y="2105603"/>
                  </a:lnTo>
                  <a:lnTo>
                    <a:pt x="1168600" y="2076852"/>
                  </a:lnTo>
                  <a:lnTo>
                    <a:pt x="1105574" y="2061030"/>
                  </a:lnTo>
                  <a:lnTo>
                    <a:pt x="1040683" y="2045500"/>
                  </a:lnTo>
                  <a:lnTo>
                    <a:pt x="907590" y="2014961"/>
                  </a:lnTo>
                  <a:lnTo>
                    <a:pt x="652060" y="2003631"/>
                  </a:lnTo>
                  <a:lnTo>
                    <a:pt x="594063" y="2012730"/>
                  </a:lnTo>
                  <a:lnTo>
                    <a:pt x="536809" y="2008858"/>
                  </a:lnTo>
                  <a:lnTo>
                    <a:pt x="242251" y="2055073"/>
                  </a:lnTo>
                  <a:lnTo>
                    <a:pt x="236684" y="2043091"/>
                  </a:lnTo>
                  <a:lnTo>
                    <a:pt x="723457" y="1966718"/>
                  </a:lnTo>
                  <a:lnTo>
                    <a:pt x="1033078" y="1995272"/>
                  </a:lnTo>
                  <a:lnTo>
                    <a:pt x="1137807" y="2030262"/>
                  </a:lnTo>
                  <a:lnTo>
                    <a:pt x="1188524" y="2048015"/>
                  </a:lnTo>
                  <a:lnTo>
                    <a:pt x="1237787" y="2065997"/>
                  </a:lnTo>
                  <a:lnTo>
                    <a:pt x="1285333" y="2084248"/>
                  </a:lnTo>
                  <a:lnTo>
                    <a:pt x="1301176" y="2094617"/>
                  </a:lnTo>
                  <a:close/>
                </a:path>
                <a:path w="2793365" h="2301875">
                  <a:moveTo>
                    <a:pt x="1518278" y="2163397"/>
                  </a:moveTo>
                  <a:lnTo>
                    <a:pt x="1456533" y="2173085"/>
                  </a:lnTo>
                  <a:lnTo>
                    <a:pt x="1488610" y="2116631"/>
                  </a:lnTo>
                  <a:lnTo>
                    <a:pt x="1525568" y="2072266"/>
                  </a:lnTo>
                  <a:lnTo>
                    <a:pt x="1567070" y="2040044"/>
                  </a:lnTo>
                  <a:lnTo>
                    <a:pt x="1608846" y="1994923"/>
                  </a:lnTo>
                  <a:lnTo>
                    <a:pt x="1654496" y="1962050"/>
                  </a:lnTo>
                  <a:lnTo>
                    <a:pt x="1701718" y="1928930"/>
                  </a:lnTo>
                  <a:lnTo>
                    <a:pt x="1750175" y="1895617"/>
                  </a:lnTo>
                  <a:lnTo>
                    <a:pt x="1801502" y="1874709"/>
                  </a:lnTo>
                  <a:lnTo>
                    <a:pt x="1851426" y="1841165"/>
                  </a:lnTo>
                  <a:lnTo>
                    <a:pt x="2057950" y="1757341"/>
                  </a:lnTo>
                  <a:lnTo>
                    <a:pt x="2542331" y="1681343"/>
                  </a:lnTo>
                  <a:lnTo>
                    <a:pt x="2537102" y="1695018"/>
                  </a:lnTo>
                  <a:lnTo>
                    <a:pt x="2245059" y="1740839"/>
                  </a:lnTo>
                  <a:lnTo>
                    <a:pt x="2191562" y="1762088"/>
                  </a:lnTo>
                  <a:lnTo>
                    <a:pt x="2133388" y="1771215"/>
                  </a:lnTo>
                  <a:lnTo>
                    <a:pt x="1892989" y="1860355"/>
                  </a:lnTo>
                  <a:lnTo>
                    <a:pt x="1775442" y="1930219"/>
                  </a:lnTo>
                  <a:lnTo>
                    <a:pt x="1718364" y="1964885"/>
                  </a:lnTo>
                  <a:lnTo>
                    <a:pt x="1663183" y="1999253"/>
                  </a:lnTo>
                  <a:lnTo>
                    <a:pt x="1612444" y="2045780"/>
                  </a:lnTo>
                  <a:lnTo>
                    <a:pt x="1714777" y="2029724"/>
                  </a:lnTo>
                  <a:lnTo>
                    <a:pt x="1663523" y="2050621"/>
                  </a:lnTo>
                  <a:lnTo>
                    <a:pt x="1616464" y="2083716"/>
                  </a:lnTo>
                  <a:lnTo>
                    <a:pt x="1571975" y="2116407"/>
                  </a:lnTo>
                  <a:lnTo>
                    <a:pt x="1530397" y="2148641"/>
                  </a:lnTo>
                  <a:lnTo>
                    <a:pt x="1518278" y="2163397"/>
                  </a:lnTo>
                  <a:close/>
                </a:path>
                <a:path w="2793365" h="2301875">
                  <a:moveTo>
                    <a:pt x="794860" y="2084069"/>
                  </a:moveTo>
                  <a:lnTo>
                    <a:pt x="590305" y="2116163"/>
                  </a:lnTo>
                  <a:lnTo>
                    <a:pt x="611111" y="2100043"/>
                  </a:lnTo>
                  <a:lnTo>
                    <a:pt x="736334" y="2080396"/>
                  </a:lnTo>
                  <a:lnTo>
                    <a:pt x="794860" y="2084069"/>
                  </a:lnTo>
                  <a:close/>
                </a:path>
                <a:path w="2793365" h="2301875">
                  <a:moveTo>
                    <a:pt x="2228081" y="1859201"/>
                  </a:moveTo>
                  <a:lnTo>
                    <a:pt x="2055921" y="1886213"/>
                  </a:lnTo>
                  <a:lnTo>
                    <a:pt x="2109544" y="1864944"/>
                  </a:lnTo>
                  <a:lnTo>
                    <a:pt x="2166931" y="1855940"/>
                  </a:lnTo>
                  <a:lnTo>
                    <a:pt x="2228081" y="1859201"/>
                  </a:lnTo>
                  <a:close/>
                </a:path>
                <a:path w="2793365" h="2301875">
                  <a:moveTo>
                    <a:pt x="543776" y="2162029"/>
                  </a:moveTo>
                  <a:lnTo>
                    <a:pt x="222039" y="2212509"/>
                  </a:lnTo>
                  <a:lnTo>
                    <a:pt x="271755" y="2191853"/>
                  </a:lnTo>
                  <a:lnTo>
                    <a:pt x="326650" y="2170385"/>
                  </a:lnTo>
                  <a:lnTo>
                    <a:pt x="388012" y="2160758"/>
                  </a:lnTo>
                  <a:lnTo>
                    <a:pt x="451222" y="2137985"/>
                  </a:lnTo>
                  <a:lnTo>
                    <a:pt x="902231" y="2067223"/>
                  </a:lnTo>
                  <a:lnTo>
                    <a:pt x="1005859" y="2076675"/>
                  </a:lnTo>
                  <a:lnTo>
                    <a:pt x="598488" y="2140590"/>
                  </a:lnTo>
                  <a:lnTo>
                    <a:pt x="543776" y="2162029"/>
                  </a:lnTo>
                  <a:close/>
                </a:path>
                <a:path w="2793365" h="2301875">
                  <a:moveTo>
                    <a:pt x="2434311" y="1839700"/>
                  </a:moveTo>
                  <a:lnTo>
                    <a:pt x="1901878" y="1923237"/>
                  </a:lnTo>
                  <a:lnTo>
                    <a:pt x="1950119" y="1902813"/>
                  </a:lnTo>
                  <a:lnTo>
                    <a:pt x="2367164" y="1837380"/>
                  </a:lnTo>
                  <a:lnTo>
                    <a:pt x="2434311" y="1839700"/>
                  </a:lnTo>
                  <a:close/>
                </a:path>
                <a:path w="2793365" h="2301875">
                  <a:moveTo>
                    <a:pt x="1994457" y="1934422"/>
                  </a:moveTo>
                  <a:lnTo>
                    <a:pt x="1765949" y="1970274"/>
                  </a:lnTo>
                  <a:lnTo>
                    <a:pt x="1808808" y="1950694"/>
                  </a:lnTo>
                  <a:lnTo>
                    <a:pt x="1853462" y="1930833"/>
                  </a:lnTo>
                  <a:lnTo>
                    <a:pt x="2495672" y="1830072"/>
                  </a:lnTo>
                  <a:lnTo>
                    <a:pt x="2554505" y="1833697"/>
                  </a:lnTo>
                  <a:lnTo>
                    <a:pt x="2051893" y="1912555"/>
                  </a:lnTo>
                  <a:lnTo>
                    <a:pt x="1994457" y="1934422"/>
                  </a:lnTo>
                  <a:close/>
                </a:path>
                <a:path w="2793365" h="2301875">
                  <a:moveTo>
                    <a:pt x="1459312" y="2224070"/>
                  </a:moveTo>
                  <a:lnTo>
                    <a:pt x="1433917" y="2228055"/>
                  </a:lnTo>
                  <a:lnTo>
                    <a:pt x="1391299" y="2209031"/>
                  </a:lnTo>
                  <a:lnTo>
                    <a:pt x="1343119" y="2178024"/>
                  </a:lnTo>
                  <a:lnTo>
                    <a:pt x="1293655" y="2160074"/>
                  </a:lnTo>
                  <a:lnTo>
                    <a:pt x="1241282" y="2142580"/>
                  </a:lnTo>
                  <a:lnTo>
                    <a:pt x="1186341" y="2125490"/>
                  </a:lnTo>
                  <a:lnTo>
                    <a:pt x="1074060" y="2117396"/>
                  </a:lnTo>
                  <a:lnTo>
                    <a:pt x="894929" y="2106935"/>
                  </a:lnTo>
                  <a:lnTo>
                    <a:pt x="835698" y="2116228"/>
                  </a:lnTo>
                  <a:lnTo>
                    <a:pt x="774326" y="2113002"/>
                  </a:lnTo>
                  <a:lnTo>
                    <a:pt x="1052816" y="2069307"/>
                  </a:lnTo>
                  <a:lnTo>
                    <a:pt x="1099812" y="2074789"/>
                  </a:lnTo>
                  <a:lnTo>
                    <a:pt x="1144874" y="2080574"/>
                  </a:lnTo>
                  <a:lnTo>
                    <a:pt x="1188000" y="2086663"/>
                  </a:lnTo>
                  <a:lnTo>
                    <a:pt x="1231155" y="2105603"/>
                  </a:lnTo>
                  <a:lnTo>
                    <a:pt x="1301176" y="2094617"/>
                  </a:lnTo>
                  <a:lnTo>
                    <a:pt x="1332862" y="2115356"/>
                  </a:lnTo>
                  <a:lnTo>
                    <a:pt x="1378143" y="2146818"/>
                  </a:lnTo>
                  <a:lnTo>
                    <a:pt x="1420908" y="2178675"/>
                  </a:lnTo>
                  <a:lnTo>
                    <a:pt x="1518278" y="2163397"/>
                  </a:lnTo>
                  <a:lnTo>
                    <a:pt x="1494041" y="2192911"/>
                  </a:lnTo>
                  <a:lnTo>
                    <a:pt x="1459312" y="2224070"/>
                  </a:lnTo>
                  <a:close/>
                </a:path>
                <a:path w="2793365" h="2301875">
                  <a:moveTo>
                    <a:pt x="2608158" y="1838134"/>
                  </a:moveTo>
                  <a:lnTo>
                    <a:pt x="2286389" y="1888619"/>
                  </a:lnTo>
                  <a:lnTo>
                    <a:pt x="2227736" y="1884966"/>
                  </a:lnTo>
                  <a:lnTo>
                    <a:pt x="2554505" y="1833697"/>
                  </a:lnTo>
                  <a:lnTo>
                    <a:pt x="2608158" y="1838134"/>
                  </a:lnTo>
                  <a:close/>
                </a:path>
                <a:path w="2793365" h="2301875">
                  <a:moveTo>
                    <a:pt x="386283" y="2199595"/>
                  </a:moveTo>
                  <a:lnTo>
                    <a:pt x="138898" y="2238409"/>
                  </a:lnTo>
                  <a:lnTo>
                    <a:pt x="176213" y="2219699"/>
                  </a:lnTo>
                  <a:lnTo>
                    <a:pt x="435363" y="2179039"/>
                  </a:lnTo>
                  <a:lnTo>
                    <a:pt x="386283" y="2199595"/>
                  </a:lnTo>
                  <a:close/>
                </a:path>
                <a:path w="2793365" h="2301875">
                  <a:moveTo>
                    <a:pt x="1714777" y="2029724"/>
                  </a:moveTo>
                  <a:lnTo>
                    <a:pt x="1612444" y="2045780"/>
                  </a:lnTo>
                  <a:lnTo>
                    <a:pt x="1648130" y="2027326"/>
                  </a:lnTo>
                  <a:lnTo>
                    <a:pt x="1683641" y="1996044"/>
                  </a:lnTo>
                  <a:lnTo>
                    <a:pt x="1722914" y="1977026"/>
                  </a:lnTo>
                  <a:lnTo>
                    <a:pt x="1935228" y="1943715"/>
                  </a:lnTo>
                  <a:lnTo>
                    <a:pt x="1767917" y="2008532"/>
                  </a:lnTo>
                  <a:lnTo>
                    <a:pt x="1714777" y="2029724"/>
                  </a:lnTo>
                  <a:close/>
                </a:path>
                <a:path w="2793365" h="2301875">
                  <a:moveTo>
                    <a:pt x="2695236" y="1837327"/>
                  </a:moveTo>
                  <a:lnTo>
                    <a:pt x="2447832" y="1876144"/>
                  </a:lnTo>
                  <a:lnTo>
                    <a:pt x="2394811" y="1871608"/>
                  </a:lnTo>
                  <a:lnTo>
                    <a:pt x="2653983" y="1830945"/>
                  </a:lnTo>
                  <a:lnTo>
                    <a:pt x="2695236" y="1837327"/>
                  </a:lnTo>
                  <a:close/>
                </a:path>
                <a:path w="2793365" h="2301875">
                  <a:moveTo>
                    <a:pt x="294182" y="2226901"/>
                  </a:moveTo>
                  <a:lnTo>
                    <a:pt x="84645" y="2259776"/>
                  </a:lnTo>
                  <a:lnTo>
                    <a:pt x="106836" y="2243439"/>
                  </a:lnTo>
                  <a:lnTo>
                    <a:pt x="337797" y="2207202"/>
                  </a:lnTo>
                  <a:lnTo>
                    <a:pt x="294182" y="2226901"/>
                  </a:lnTo>
                  <a:close/>
                </a:path>
                <a:path w="2793365" h="2301875">
                  <a:moveTo>
                    <a:pt x="2753425" y="1841053"/>
                  </a:moveTo>
                  <a:lnTo>
                    <a:pt x="2543881" y="1873930"/>
                  </a:lnTo>
                  <a:lnTo>
                    <a:pt x="2496324" y="1868536"/>
                  </a:lnTo>
                  <a:lnTo>
                    <a:pt x="2727298" y="1832297"/>
                  </a:lnTo>
                  <a:lnTo>
                    <a:pt x="2753425" y="1841053"/>
                  </a:lnTo>
                  <a:close/>
                </a:path>
                <a:path w="2793365" h="2301875">
                  <a:moveTo>
                    <a:pt x="91030" y="2297341"/>
                  </a:moveTo>
                  <a:lnTo>
                    <a:pt x="66005" y="2301267"/>
                  </a:lnTo>
                  <a:lnTo>
                    <a:pt x="55464" y="2290066"/>
                  </a:lnTo>
                  <a:lnTo>
                    <a:pt x="104745" y="2282333"/>
                  </a:lnTo>
                  <a:lnTo>
                    <a:pt x="91030" y="2297341"/>
                  </a:lnTo>
                  <a:close/>
                </a:path>
                <a:path w="2793365" h="2301875">
                  <a:moveTo>
                    <a:pt x="2788204" y="1874163"/>
                  </a:moveTo>
                  <a:lnTo>
                    <a:pt x="2758883" y="1878763"/>
                  </a:lnTo>
                  <a:lnTo>
                    <a:pt x="2741226" y="1868678"/>
                  </a:lnTo>
                  <a:lnTo>
                    <a:pt x="2790522" y="1860943"/>
                  </a:lnTo>
                  <a:lnTo>
                    <a:pt x="2788204" y="1874163"/>
                  </a:lnTo>
                  <a:close/>
                </a:path>
                <a:path w="2793365" h="2301875">
                  <a:moveTo>
                    <a:pt x="1460472" y="2236744"/>
                  </a:moveTo>
                  <a:lnTo>
                    <a:pt x="1437018" y="2240424"/>
                  </a:lnTo>
                  <a:lnTo>
                    <a:pt x="1434483" y="2227966"/>
                  </a:lnTo>
                  <a:lnTo>
                    <a:pt x="1458746" y="2224159"/>
                  </a:lnTo>
                  <a:lnTo>
                    <a:pt x="1460472" y="2236744"/>
                  </a:lnTo>
                  <a:close/>
                </a:path>
              </a:pathLst>
            </a:custGeom>
            <a:solidFill>
              <a:srgbClr val="5E1A1F">
                <a:alpha val="297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70231" y="1028700"/>
              <a:ext cx="15344774" cy="8629649"/>
            </a:xfrm>
            <a:prstGeom prst="rect">
              <a:avLst/>
            </a:prstGeom>
          </p:spPr>
        </p:pic>
      </p:grp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4934721" y="0"/>
            <a:ext cx="8415794" cy="8592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Halaman </a:t>
            </a:r>
            <a:r>
              <a:rPr lang="en-US" i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Projek</a:t>
            </a:r>
            <a:r>
              <a:rPr lang="en-US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Github</a:t>
            </a:r>
            <a:endParaRPr i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715000" y="3390900"/>
            <a:ext cx="7962900" cy="298030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9600" dirty="0" err="1">
                <a:solidFill>
                  <a:srgbClr val="EFEBD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Sekian</a:t>
            </a:r>
            <a:r>
              <a:rPr lang="en-US" sz="9600" dirty="0">
                <a:solidFill>
                  <a:srgbClr val="EFEBD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&amp; 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9600" dirty="0" err="1">
                <a:solidFill>
                  <a:srgbClr val="EFEBD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Terima</a:t>
            </a:r>
            <a:r>
              <a:rPr lang="en-US" sz="9600" dirty="0">
                <a:solidFill>
                  <a:srgbClr val="EFEBD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Kasih</a:t>
            </a:r>
            <a:endParaRPr sz="9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AC9472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563218" y="1230976"/>
            <a:ext cx="5325745" cy="7474584"/>
            <a:chOff x="563218" y="1230976"/>
            <a:chExt cx="5325745" cy="7474584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63218" y="1230976"/>
              <a:ext cx="5325341" cy="7474568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587362" y="1282388"/>
              <a:ext cx="5219700" cy="7377430"/>
            </a:xfrm>
            <a:custGeom>
              <a:avLst/>
              <a:gdLst/>
              <a:ahLst/>
              <a:cxnLst/>
              <a:rect l="l" t="t" r="r" b="b"/>
              <a:pathLst>
                <a:path w="5219700" h="7377430">
                  <a:moveTo>
                    <a:pt x="3577788" y="4862978"/>
                  </a:moveTo>
                  <a:lnTo>
                    <a:pt x="3570616" y="4863656"/>
                  </a:lnTo>
                  <a:lnTo>
                    <a:pt x="3565464" y="4860392"/>
                  </a:lnTo>
                  <a:lnTo>
                    <a:pt x="3560873" y="4853799"/>
                  </a:lnTo>
                  <a:lnTo>
                    <a:pt x="3556631" y="4845933"/>
                  </a:lnTo>
                  <a:lnTo>
                    <a:pt x="3552277" y="4838387"/>
                  </a:lnTo>
                  <a:lnTo>
                    <a:pt x="3557414" y="4831779"/>
                  </a:lnTo>
                  <a:lnTo>
                    <a:pt x="3562532" y="4824715"/>
                  </a:lnTo>
                  <a:lnTo>
                    <a:pt x="3567707" y="4819036"/>
                  </a:lnTo>
                  <a:lnTo>
                    <a:pt x="3573012" y="4816580"/>
                  </a:lnTo>
                  <a:lnTo>
                    <a:pt x="3585957" y="4818398"/>
                  </a:lnTo>
                  <a:lnTo>
                    <a:pt x="3595211" y="4824651"/>
                  </a:lnTo>
                  <a:lnTo>
                    <a:pt x="3599473" y="4834739"/>
                  </a:lnTo>
                  <a:lnTo>
                    <a:pt x="3597442" y="4848062"/>
                  </a:lnTo>
                  <a:lnTo>
                    <a:pt x="3593105" y="4854091"/>
                  </a:lnTo>
                  <a:lnTo>
                    <a:pt x="3585919" y="4859426"/>
                  </a:lnTo>
                  <a:lnTo>
                    <a:pt x="3577788" y="4862978"/>
                  </a:lnTo>
                  <a:close/>
                </a:path>
                <a:path w="5219700" h="7377430">
                  <a:moveTo>
                    <a:pt x="3548991" y="4680853"/>
                  </a:moveTo>
                  <a:lnTo>
                    <a:pt x="3541676" y="4681583"/>
                  </a:lnTo>
                  <a:lnTo>
                    <a:pt x="3536420" y="4678261"/>
                  </a:lnTo>
                  <a:lnTo>
                    <a:pt x="3531775" y="4671578"/>
                  </a:lnTo>
                  <a:lnTo>
                    <a:pt x="3527395" y="4663418"/>
                  </a:lnTo>
                  <a:lnTo>
                    <a:pt x="3522936" y="4655666"/>
                  </a:lnTo>
                  <a:lnTo>
                    <a:pt x="3528213" y="4648909"/>
                  </a:lnTo>
                  <a:lnTo>
                    <a:pt x="3533465" y="4641686"/>
                  </a:lnTo>
                  <a:lnTo>
                    <a:pt x="3538784" y="4635867"/>
                  </a:lnTo>
                  <a:lnTo>
                    <a:pt x="3544259" y="4633320"/>
                  </a:lnTo>
                  <a:lnTo>
                    <a:pt x="3557563" y="4635091"/>
                  </a:lnTo>
                  <a:lnTo>
                    <a:pt x="3567021" y="4641442"/>
                  </a:lnTo>
                  <a:lnTo>
                    <a:pt x="3571304" y="4651755"/>
                  </a:lnTo>
                  <a:lnTo>
                    <a:pt x="3569083" y="4665411"/>
                  </a:lnTo>
                  <a:lnTo>
                    <a:pt x="3564604" y="4671638"/>
                  </a:lnTo>
                  <a:lnTo>
                    <a:pt x="3557270" y="4677162"/>
                  </a:lnTo>
                  <a:lnTo>
                    <a:pt x="3548991" y="4680853"/>
                  </a:lnTo>
                  <a:close/>
                </a:path>
                <a:path w="5219700" h="7377430">
                  <a:moveTo>
                    <a:pt x="2829759" y="832081"/>
                  </a:moveTo>
                  <a:lnTo>
                    <a:pt x="2824451" y="824664"/>
                  </a:lnTo>
                  <a:lnTo>
                    <a:pt x="2820525" y="821061"/>
                  </a:lnTo>
                  <a:lnTo>
                    <a:pt x="2832970" y="813225"/>
                  </a:lnTo>
                  <a:lnTo>
                    <a:pt x="2839310" y="809605"/>
                  </a:lnTo>
                  <a:lnTo>
                    <a:pt x="2845890" y="806629"/>
                  </a:lnTo>
                  <a:lnTo>
                    <a:pt x="2848112" y="805795"/>
                  </a:lnTo>
                  <a:lnTo>
                    <a:pt x="2853499" y="813237"/>
                  </a:lnTo>
                  <a:lnTo>
                    <a:pt x="2857436" y="816913"/>
                  </a:lnTo>
                  <a:lnTo>
                    <a:pt x="2844930" y="824689"/>
                  </a:lnTo>
                  <a:lnTo>
                    <a:pt x="2838569" y="828283"/>
                  </a:lnTo>
                  <a:lnTo>
                    <a:pt x="2831980" y="831247"/>
                  </a:lnTo>
                  <a:lnTo>
                    <a:pt x="2829759" y="832081"/>
                  </a:lnTo>
                  <a:close/>
                </a:path>
                <a:path w="5219700" h="7377430">
                  <a:moveTo>
                    <a:pt x="3839609" y="6562777"/>
                  </a:moveTo>
                  <a:lnTo>
                    <a:pt x="3830985" y="6562652"/>
                  </a:lnTo>
                  <a:lnTo>
                    <a:pt x="3824089" y="6558546"/>
                  </a:lnTo>
                  <a:lnTo>
                    <a:pt x="3819850" y="6550223"/>
                  </a:lnTo>
                  <a:lnTo>
                    <a:pt x="3819541" y="6542285"/>
                  </a:lnTo>
                  <a:lnTo>
                    <a:pt x="3821522" y="6533302"/>
                  </a:lnTo>
                  <a:lnTo>
                    <a:pt x="3825161" y="6525473"/>
                  </a:lnTo>
                  <a:lnTo>
                    <a:pt x="3829826" y="6520996"/>
                  </a:lnTo>
                  <a:lnTo>
                    <a:pt x="3836967" y="6520153"/>
                  </a:lnTo>
                  <a:lnTo>
                    <a:pt x="3845205" y="6521952"/>
                  </a:lnTo>
                  <a:lnTo>
                    <a:pt x="3853928" y="6524921"/>
                  </a:lnTo>
                  <a:lnTo>
                    <a:pt x="3862522" y="6527588"/>
                  </a:lnTo>
                  <a:lnTo>
                    <a:pt x="3849031" y="6559158"/>
                  </a:lnTo>
                  <a:lnTo>
                    <a:pt x="3839609" y="6562777"/>
                  </a:lnTo>
                  <a:close/>
                </a:path>
                <a:path w="5219700" h="7377430">
                  <a:moveTo>
                    <a:pt x="2802250" y="649372"/>
                  </a:moveTo>
                  <a:lnTo>
                    <a:pt x="2796685" y="642219"/>
                  </a:lnTo>
                  <a:lnTo>
                    <a:pt x="2792672" y="638780"/>
                  </a:lnTo>
                  <a:lnTo>
                    <a:pt x="2804570" y="630483"/>
                  </a:lnTo>
                  <a:lnTo>
                    <a:pt x="2810644" y="626626"/>
                  </a:lnTo>
                  <a:lnTo>
                    <a:pt x="2816992" y="623392"/>
                  </a:lnTo>
                  <a:lnTo>
                    <a:pt x="2819123" y="622460"/>
                  </a:lnTo>
                  <a:lnTo>
                    <a:pt x="2824767" y="629638"/>
                  </a:lnTo>
                  <a:lnTo>
                    <a:pt x="2828816" y="633072"/>
                  </a:lnTo>
                  <a:lnTo>
                    <a:pt x="2816811" y="641338"/>
                  </a:lnTo>
                  <a:lnTo>
                    <a:pt x="2810703" y="645195"/>
                  </a:lnTo>
                  <a:lnTo>
                    <a:pt x="2804345" y="648446"/>
                  </a:lnTo>
                  <a:lnTo>
                    <a:pt x="2802250" y="649372"/>
                  </a:lnTo>
                  <a:close/>
                </a:path>
                <a:path w="5219700" h="7377430">
                  <a:moveTo>
                    <a:pt x="3172995" y="2233803"/>
                  </a:moveTo>
                  <a:lnTo>
                    <a:pt x="3161821" y="2233971"/>
                  </a:lnTo>
                  <a:lnTo>
                    <a:pt x="3151122" y="2229095"/>
                  </a:lnTo>
                  <a:lnTo>
                    <a:pt x="3141342" y="2219965"/>
                  </a:lnTo>
                  <a:lnTo>
                    <a:pt x="3142976" y="2211624"/>
                  </a:lnTo>
                  <a:lnTo>
                    <a:pt x="3144378" y="2202994"/>
                  </a:lnTo>
                  <a:lnTo>
                    <a:pt x="3146531" y="2195176"/>
                  </a:lnTo>
                  <a:lnTo>
                    <a:pt x="3150416" y="2189275"/>
                  </a:lnTo>
                  <a:lnTo>
                    <a:pt x="3161959" y="2182658"/>
                  </a:lnTo>
                  <a:lnTo>
                    <a:pt x="3173289" y="2182602"/>
                  </a:lnTo>
                  <a:lnTo>
                    <a:pt x="3183370" y="2188110"/>
                  </a:lnTo>
                  <a:lnTo>
                    <a:pt x="3191168" y="2198186"/>
                  </a:lnTo>
                  <a:lnTo>
                    <a:pt x="3192574" y="2205057"/>
                  </a:lnTo>
                  <a:lnTo>
                    <a:pt x="3191540" y="2213648"/>
                  </a:lnTo>
                  <a:lnTo>
                    <a:pt x="3188579" y="2221911"/>
                  </a:lnTo>
                  <a:lnTo>
                    <a:pt x="3184202" y="2227800"/>
                  </a:lnTo>
                  <a:lnTo>
                    <a:pt x="3172995" y="2233803"/>
                  </a:lnTo>
                  <a:close/>
                </a:path>
                <a:path w="5219700" h="7377430">
                  <a:moveTo>
                    <a:pt x="3802953" y="7034846"/>
                  </a:moveTo>
                  <a:lnTo>
                    <a:pt x="3797645" y="7027429"/>
                  </a:lnTo>
                  <a:lnTo>
                    <a:pt x="3793714" y="7023790"/>
                  </a:lnTo>
                  <a:lnTo>
                    <a:pt x="3799271" y="7020417"/>
                  </a:lnTo>
                  <a:lnTo>
                    <a:pt x="3804774" y="7016941"/>
                  </a:lnTo>
                  <a:lnTo>
                    <a:pt x="3810401" y="7013781"/>
                  </a:lnTo>
                  <a:lnTo>
                    <a:pt x="3809057" y="7019965"/>
                  </a:lnTo>
                  <a:lnTo>
                    <a:pt x="3808032" y="7026284"/>
                  </a:lnTo>
                  <a:lnTo>
                    <a:pt x="3807625" y="7032732"/>
                  </a:lnTo>
                  <a:lnTo>
                    <a:pt x="3806821" y="7033082"/>
                  </a:lnTo>
                  <a:lnTo>
                    <a:pt x="3806052" y="7033651"/>
                  </a:lnTo>
                  <a:lnTo>
                    <a:pt x="3802953" y="7034846"/>
                  </a:lnTo>
                  <a:close/>
                </a:path>
                <a:path w="5219700" h="7377430">
                  <a:moveTo>
                    <a:pt x="3860684" y="6748611"/>
                  </a:moveTo>
                  <a:lnTo>
                    <a:pt x="3852322" y="6742195"/>
                  </a:lnTo>
                  <a:lnTo>
                    <a:pt x="3848084" y="6738978"/>
                  </a:lnTo>
                  <a:lnTo>
                    <a:pt x="3850502" y="6732355"/>
                  </a:lnTo>
                  <a:lnTo>
                    <a:pt x="3857852" y="6712471"/>
                  </a:lnTo>
                  <a:lnTo>
                    <a:pt x="3862182" y="6715562"/>
                  </a:lnTo>
                  <a:lnTo>
                    <a:pt x="3870508" y="6719369"/>
                  </a:lnTo>
                  <a:lnTo>
                    <a:pt x="3870106" y="6721561"/>
                  </a:lnTo>
                  <a:lnTo>
                    <a:pt x="3868381" y="6728431"/>
                  </a:lnTo>
                  <a:lnTo>
                    <a:pt x="3866012" y="6735185"/>
                  </a:lnTo>
                  <a:lnTo>
                    <a:pt x="3863335" y="6741889"/>
                  </a:lnTo>
                  <a:lnTo>
                    <a:pt x="3860684" y="6748611"/>
                  </a:lnTo>
                  <a:close/>
                </a:path>
                <a:path w="5219700" h="7377430">
                  <a:moveTo>
                    <a:pt x="3654276" y="5435422"/>
                  </a:moveTo>
                  <a:lnTo>
                    <a:pt x="3639019" y="5406720"/>
                  </a:lnTo>
                  <a:lnTo>
                    <a:pt x="3645812" y="5402134"/>
                  </a:lnTo>
                  <a:lnTo>
                    <a:pt x="3652600" y="5397259"/>
                  </a:lnTo>
                  <a:lnTo>
                    <a:pt x="3659381" y="5393399"/>
                  </a:lnTo>
                  <a:lnTo>
                    <a:pt x="3666147" y="5391862"/>
                  </a:lnTo>
                  <a:lnTo>
                    <a:pt x="3675153" y="5394123"/>
                  </a:lnTo>
                  <a:lnTo>
                    <a:pt x="3680911" y="5399844"/>
                  </a:lnTo>
                  <a:lnTo>
                    <a:pt x="3682747" y="5407741"/>
                  </a:lnTo>
                  <a:lnTo>
                    <a:pt x="3679987" y="5416531"/>
                  </a:lnTo>
                  <a:lnTo>
                    <a:pt x="3675088" y="5422162"/>
                  </a:lnTo>
                  <a:lnTo>
                    <a:pt x="3668551" y="5426818"/>
                  </a:lnTo>
                  <a:lnTo>
                    <a:pt x="3661305" y="5431053"/>
                  </a:lnTo>
                  <a:lnTo>
                    <a:pt x="3654276" y="5435422"/>
                  </a:lnTo>
                  <a:close/>
                </a:path>
                <a:path w="5219700" h="7377430">
                  <a:moveTo>
                    <a:pt x="3742317" y="5990375"/>
                  </a:moveTo>
                  <a:lnTo>
                    <a:pt x="3738042" y="5987163"/>
                  </a:lnTo>
                  <a:lnTo>
                    <a:pt x="3733803" y="5983945"/>
                  </a:lnTo>
                  <a:lnTo>
                    <a:pt x="3729402" y="5980642"/>
                  </a:lnTo>
                  <a:lnTo>
                    <a:pt x="3738437" y="5953988"/>
                  </a:lnTo>
                  <a:lnTo>
                    <a:pt x="3742726" y="5957049"/>
                  </a:lnTo>
                  <a:lnTo>
                    <a:pt x="3750945" y="5960649"/>
                  </a:lnTo>
                  <a:lnTo>
                    <a:pt x="3750613" y="5963053"/>
                  </a:lnTo>
                  <a:lnTo>
                    <a:pt x="3749207" y="5969975"/>
                  </a:lnTo>
                  <a:lnTo>
                    <a:pt x="3747123" y="5976807"/>
                  </a:lnTo>
                  <a:lnTo>
                    <a:pt x="3742317" y="5990375"/>
                  </a:lnTo>
                  <a:close/>
                </a:path>
                <a:path w="5219700" h="7377430">
                  <a:moveTo>
                    <a:pt x="3628290" y="5234108"/>
                  </a:moveTo>
                  <a:lnTo>
                    <a:pt x="3623980" y="5230192"/>
                  </a:lnTo>
                  <a:lnTo>
                    <a:pt x="3615863" y="5226053"/>
                  </a:lnTo>
                  <a:lnTo>
                    <a:pt x="3616127" y="5222502"/>
                  </a:lnTo>
                  <a:lnTo>
                    <a:pt x="3618494" y="5213060"/>
                  </a:lnTo>
                  <a:lnTo>
                    <a:pt x="3623740" y="5206857"/>
                  </a:lnTo>
                  <a:lnTo>
                    <a:pt x="3631468" y="5204121"/>
                  </a:lnTo>
                  <a:lnTo>
                    <a:pt x="3641285" y="5205079"/>
                  </a:lnTo>
                  <a:lnTo>
                    <a:pt x="3646160" y="5206405"/>
                  </a:lnTo>
                  <a:lnTo>
                    <a:pt x="3649789" y="5212405"/>
                  </a:lnTo>
                  <a:lnTo>
                    <a:pt x="3654027" y="5216332"/>
                  </a:lnTo>
                  <a:lnTo>
                    <a:pt x="3628290" y="5234108"/>
                  </a:lnTo>
                  <a:close/>
                </a:path>
                <a:path w="5219700" h="7377430">
                  <a:moveTo>
                    <a:pt x="3771990" y="6175693"/>
                  </a:moveTo>
                  <a:lnTo>
                    <a:pt x="3763649" y="6163670"/>
                  </a:lnTo>
                  <a:lnTo>
                    <a:pt x="3755331" y="6151615"/>
                  </a:lnTo>
                  <a:lnTo>
                    <a:pt x="3765810" y="6138921"/>
                  </a:lnTo>
                  <a:lnTo>
                    <a:pt x="3774780" y="6151000"/>
                  </a:lnTo>
                  <a:lnTo>
                    <a:pt x="3778987" y="6157180"/>
                  </a:lnTo>
                  <a:lnTo>
                    <a:pt x="3782608" y="6163649"/>
                  </a:lnTo>
                  <a:lnTo>
                    <a:pt x="3783494" y="6165489"/>
                  </a:lnTo>
                  <a:lnTo>
                    <a:pt x="3775747" y="6171557"/>
                  </a:lnTo>
                  <a:lnTo>
                    <a:pt x="3771990" y="6175693"/>
                  </a:lnTo>
                  <a:close/>
                </a:path>
                <a:path w="5219700" h="7377430">
                  <a:moveTo>
                    <a:pt x="2929305" y="1407541"/>
                  </a:moveTo>
                  <a:lnTo>
                    <a:pt x="2921621" y="1408533"/>
                  </a:lnTo>
                  <a:lnTo>
                    <a:pt x="2916858" y="1405408"/>
                  </a:lnTo>
                  <a:lnTo>
                    <a:pt x="2912496" y="1398504"/>
                  </a:lnTo>
                  <a:lnTo>
                    <a:pt x="2908309" y="1389949"/>
                  </a:lnTo>
                  <a:lnTo>
                    <a:pt x="2904071" y="1381870"/>
                  </a:lnTo>
                  <a:lnTo>
                    <a:pt x="2909951" y="1374788"/>
                  </a:lnTo>
                  <a:lnTo>
                    <a:pt x="2915813" y="1367228"/>
                  </a:lnTo>
                  <a:lnTo>
                    <a:pt x="2921738" y="1361150"/>
                  </a:lnTo>
                  <a:lnTo>
                    <a:pt x="2927812" y="1358510"/>
                  </a:lnTo>
                  <a:lnTo>
                    <a:pt x="2941382" y="1360594"/>
                  </a:lnTo>
                  <a:lnTo>
                    <a:pt x="2950161" y="1367574"/>
                  </a:lnTo>
                  <a:lnTo>
                    <a:pt x="2953294" y="1378366"/>
                  </a:lnTo>
                  <a:lnTo>
                    <a:pt x="2949925" y="1391885"/>
                  </a:lnTo>
                  <a:lnTo>
                    <a:pt x="2945041" y="1398275"/>
                  </a:lnTo>
                  <a:lnTo>
                    <a:pt x="2937640" y="1403808"/>
                  </a:lnTo>
                  <a:lnTo>
                    <a:pt x="2929305" y="1407541"/>
                  </a:lnTo>
                  <a:close/>
                </a:path>
                <a:path w="5219700" h="7377430">
                  <a:moveTo>
                    <a:pt x="3469596" y="4774272"/>
                  </a:moveTo>
                  <a:lnTo>
                    <a:pt x="3467332" y="4773880"/>
                  </a:lnTo>
                  <a:lnTo>
                    <a:pt x="3460387" y="4772219"/>
                  </a:lnTo>
                  <a:lnTo>
                    <a:pt x="3453560" y="4769905"/>
                  </a:lnTo>
                  <a:lnTo>
                    <a:pt x="3440015" y="4764690"/>
                  </a:lnTo>
                  <a:lnTo>
                    <a:pt x="3448703" y="4751530"/>
                  </a:lnTo>
                  <a:lnTo>
                    <a:pt x="3476449" y="4761549"/>
                  </a:lnTo>
                  <a:lnTo>
                    <a:pt x="3473363" y="4765916"/>
                  </a:lnTo>
                  <a:lnTo>
                    <a:pt x="3469596" y="4774272"/>
                  </a:lnTo>
                  <a:close/>
                </a:path>
                <a:path w="5219700" h="7377430">
                  <a:moveTo>
                    <a:pt x="3369832" y="4221943"/>
                  </a:moveTo>
                  <a:lnTo>
                    <a:pt x="3364074" y="4219709"/>
                  </a:lnTo>
                  <a:lnTo>
                    <a:pt x="3358412" y="4214481"/>
                  </a:lnTo>
                  <a:lnTo>
                    <a:pt x="3352797" y="4207938"/>
                  </a:lnTo>
                  <a:lnTo>
                    <a:pt x="3347175" y="4201756"/>
                  </a:lnTo>
                  <a:lnTo>
                    <a:pt x="3351272" y="4194347"/>
                  </a:lnTo>
                  <a:lnTo>
                    <a:pt x="3355270" y="4186510"/>
                  </a:lnTo>
                  <a:lnTo>
                    <a:pt x="3359581" y="4180002"/>
                  </a:lnTo>
                  <a:lnTo>
                    <a:pt x="3364619" y="4176583"/>
                  </a:lnTo>
                  <a:lnTo>
                    <a:pt x="3378461" y="4176158"/>
                  </a:lnTo>
                  <a:lnTo>
                    <a:pt x="3388711" y="4181403"/>
                  </a:lnTo>
                  <a:lnTo>
                    <a:pt x="3394573" y="4191333"/>
                  </a:lnTo>
                  <a:lnTo>
                    <a:pt x="3395246" y="4204965"/>
                  </a:lnTo>
                  <a:lnTo>
                    <a:pt x="3392063" y="4210701"/>
                  </a:lnTo>
                  <a:lnTo>
                    <a:pt x="3385416" y="4216264"/>
                  </a:lnTo>
                  <a:lnTo>
                    <a:pt x="3377330" y="4220422"/>
                  </a:lnTo>
                  <a:lnTo>
                    <a:pt x="3369832" y="4221943"/>
                  </a:lnTo>
                  <a:close/>
                </a:path>
                <a:path w="5219700" h="7377430">
                  <a:moveTo>
                    <a:pt x="3515011" y="5169866"/>
                  </a:moveTo>
                  <a:lnTo>
                    <a:pt x="3509733" y="5167933"/>
                  </a:lnTo>
                  <a:lnTo>
                    <a:pt x="3504424" y="5163128"/>
                  </a:lnTo>
                  <a:lnTo>
                    <a:pt x="3499099" y="5157066"/>
                  </a:lnTo>
                  <a:lnTo>
                    <a:pt x="3493775" y="5151360"/>
                  </a:lnTo>
                  <a:lnTo>
                    <a:pt x="3497530" y="5144314"/>
                  </a:lnTo>
                  <a:lnTo>
                    <a:pt x="3501178" y="5136848"/>
                  </a:lnTo>
                  <a:lnTo>
                    <a:pt x="3505121" y="5130644"/>
                  </a:lnTo>
                  <a:lnTo>
                    <a:pt x="3509765" y="5127386"/>
                  </a:lnTo>
                  <a:lnTo>
                    <a:pt x="3522749" y="5126823"/>
                  </a:lnTo>
                  <a:lnTo>
                    <a:pt x="3532677" y="5131439"/>
                  </a:lnTo>
                  <a:lnTo>
                    <a:pt x="3538534" y="5140579"/>
                  </a:lnTo>
                  <a:lnTo>
                    <a:pt x="3539302" y="5153587"/>
                  </a:lnTo>
                  <a:lnTo>
                    <a:pt x="3536301" y="5159014"/>
                  </a:lnTo>
                  <a:lnTo>
                    <a:pt x="3530005" y="5164262"/>
                  </a:lnTo>
                  <a:lnTo>
                    <a:pt x="3522285" y="5168242"/>
                  </a:lnTo>
                  <a:lnTo>
                    <a:pt x="3515011" y="5169866"/>
                  </a:lnTo>
                  <a:close/>
                </a:path>
                <a:path w="5219700" h="7377430">
                  <a:moveTo>
                    <a:pt x="3399171" y="4406082"/>
                  </a:moveTo>
                  <a:lnTo>
                    <a:pt x="3393365" y="4404001"/>
                  </a:lnTo>
                  <a:lnTo>
                    <a:pt x="3387608" y="4399021"/>
                  </a:lnTo>
                  <a:lnTo>
                    <a:pt x="3381876" y="4392763"/>
                  </a:lnTo>
                  <a:lnTo>
                    <a:pt x="3376141" y="4386849"/>
                  </a:lnTo>
                  <a:lnTo>
                    <a:pt x="3380121" y="4379447"/>
                  </a:lnTo>
                  <a:lnTo>
                    <a:pt x="3383997" y="4371599"/>
                  </a:lnTo>
                  <a:lnTo>
                    <a:pt x="3388192" y="4365073"/>
                  </a:lnTo>
                  <a:lnTo>
                    <a:pt x="3393131" y="4361636"/>
                  </a:lnTo>
                  <a:lnTo>
                    <a:pt x="3406852" y="4361124"/>
                  </a:lnTo>
                  <a:lnTo>
                    <a:pt x="3417178" y="4366258"/>
                  </a:lnTo>
                  <a:lnTo>
                    <a:pt x="3423340" y="4376042"/>
                  </a:lnTo>
                  <a:lnTo>
                    <a:pt x="3424569" y="4389480"/>
                  </a:lnTo>
                  <a:lnTo>
                    <a:pt x="3421547" y="4394960"/>
                  </a:lnTo>
                  <a:lnTo>
                    <a:pt x="3414911" y="4400384"/>
                  </a:lnTo>
                  <a:lnTo>
                    <a:pt x="3406754" y="4404506"/>
                  </a:lnTo>
                  <a:lnTo>
                    <a:pt x="3399171" y="4406082"/>
                  </a:lnTo>
                  <a:close/>
                </a:path>
                <a:path w="5219700" h="7377430">
                  <a:moveTo>
                    <a:pt x="3311496" y="3854656"/>
                  </a:moveTo>
                  <a:lnTo>
                    <a:pt x="3305170" y="3849787"/>
                  </a:lnTo>
                  <a:lnTo>
                    <a:pt x="3298409" y="3844955"/>
                  </a:lnTo>
                  <a:lnTo>
                    <a:pt x="3292937" y="3840040"/>
                  </a:lnTo>
                  <a:lnTo>
                    <a:pt x="3290478" y="3834921"/>
                  </a:lnTo>
                  <a:lnTo>
                    <a:pt x="3291948" y="3822565"/>
                  </a:lnTo>
                  <a:lnTo>
                    <a:pt x="3297841" y="3813701"/>
                  </a:lnTo>
                  <a:lnTo>
                    <a:pt x="3307432" y="3809352"/>
                  </a:lnTo>
                  <a:lnTo>
                    <a:pt x="3319995" y="3810542"/>
                  </a:lnTo>
                  <a:lnTo>
                    <a:pt x="3325271" y="3814321"/>
                  </a:lnTo>
                  <a:lnTo>
                    <a:pt x="3329961" y="3821083"/>
                  </a:lnTo>
                  <a:lnTo>
                    <a:pt x="3333086" y="3828888"/>
                  </a:lnTo>
                  <a:lnTo>
                    <a:pt x="3333665" y="3835798"/>
                  </a:lnTo>
                  <a:lnTo>
                    <a:pt x="3330758" y="3840983"/>
                  </a:lnTo>
                  <a:lnTo>
                    <a:pt x="3325044" y="3845667"/>
                  </a:lnTo>
                  <a:lnTo>
                    <a:pt x="3318099" y="3850131"/>
                  </a:lnTo>
                  <a:lnTo>
                    <a:pt x="3311496" y="3854656"/>
                  </a:lnTo>
                  <a:close/>
                </a:path>
                <a:path w="5219700" h="7377430">
                  <a:moveTo>
                    <a:pt x="3252910" y="3481249"/>
                  </a:moveTo>
                  <a:lnTo>
                    <a:pt x="3246572" y="3476404"/>
                  </a:lnTo>
                  <a:lnTo>
                    <a:pt x="3239814" y="3471578"/>
                  </a:lnTo>
                  <a:lnTo>
                    <a:pt x="3234349" y="3466654"/>
                  </a:lnTo>
                  <a:lnTo>
                    <a:pt x="3231892" y="3461514"/>
                  </a:lnTo>
                  <a:lnTo>
                    <a:pt x="3233362" y="3449158"/>
                  </a:lnTo>
                  <a:lnTo>
                    <a:pt x="3239255" y="3440294"/>
                  </a:lnTo>
                  <a:lnTo>
                    <a:pt x="3248846" y="3435945"/>
                  </a:lnTo>
                  <a:lnTo>
                    <a:pt x="3261409" y="3437136"/>
                  </a:lnTo>
                  <a:lnTo>
                    <a:pt x="3266703" y="3440896"/>
                  </a:lnTo>
                  <a:lnTo>
                    <a:pt x="3271405" y="3447658"/>
                  </a:lnTo>
                  <a:lnTo>
                    <a:pt x="3274535" y="3455471"/>
                  </a:lnTo>
                  <a:lnTo>
                    <a:pt x="3275116" y="3462385"/>
                  </a:lnTo>
                  <a:lnTo>
                    <a:pt x="3272187" y="3467574"/>
                  </a:lnTo>
                  <a:lnTo>
                    <a:pt x="3266463" y="3472259"/>
                  </a:lnTo>
                  <a:lnTo>
                    <a:pt x="3259514" y="3476724"/>
                  </a:lnTo>
                  <a:lnTo>
                    <a:pt x="3252910" y="3481249"/>
                  </a:lnTo>
                  <a:close/>
                </a:path>
                <a:path w="5219700" h="7377430">
                  <a:moveTo>
                    <a:pt x="2878304" y="1032324"/>
                  </a:moveTo>
                  <a:lnTo>
                    <a:pt x="2869238" y="1029449"/>
                  </a:lnTo>
                  <a:lnTo>
                    <a:pt x="2863241" y="1024564"/>
                  </a:lnTo>
                  <a:lnTo>
                    <a:pt x="2858085" y="1018241"/>
                  </a:lnTo>
                  <a:lnTo>
                    <a:pt x="2853300" y="1011293"/>
                  </a:lnTo>
                  <a:lnTo>
                    <a:pt x="2848415" y="1004532"/>
                  </a:lnTo>
                  <a:lnTo>
                    <a:pt x="2855751" y="1000020"/>
                  </a:lnTo>
                  <a:lnTo>
                    <a:pt x="2863162" y="995181"/>
                  </a:lnTo>
                  <a:lnTo>
                    <a:pt x="2870310" y="991616"/>
                  </a:lnTo>
                  <a:lnTo>
                    <a:pt x="2894216" y="1015638"/>
                  </a:lnTo>
                  <a:lnTo>
                    <a:pt x="2892099" y="1024797"/>
                  </a:lnTo>
                  <a:lnTo>
                    <a:pt x="2886360" y="1030566"/>
                  </a:lnTo>
                  <a:lnTo>
                    <a:pt x="2878304" y="1032324"/>
                  </a:lnTo>
                  <a:close/>
                </a:path>
                <a:path w="5219700" h="7377430">
                  <a:moveTo>
                    <a:pt x="2787804" y="461907"/>
                  </a:moveTo>
                  <a:lnTo>
                    <a:pt x="2779873" y="460790"/>
                  </a:lnTo>
                  <a:lnTo>
                    <a:pt x="2771238" y="458538"/>
                  </a:lnTo>
                  <a:lnTo>
                    <a:pt x="2762781" y="456594"/>
                  </a:lnTo>
                  <a:lnTo>
                    <a:pt x="2765233" y="448592"/>
                  </a:lnTo>
                  <a:lnTo>
                    <a:pt x="2767531" y="440464"/>
                  </a:lnTo>
                  <a:lnTo>
                    <a:pt x="2770379" y="432802"/>
                  </a:lnTo>
                  <a:lnTo>
                    <a:pt x="2774479" y="426201"/>
                  </a:lnTo>
                  <a:lnTo>
                    <a:pt x="2782393" y="420138"/>
                  </a:lnTo>
                  <a:lnTo>
                    <a:pt x="2790709" y="419020"/>
                  </a:lnTo>
                  <a:lnTo>
                    <a:pt x="2798034" y="422699"/>
                  </a:lnTo>
                  <a:lnTo>
                    <a:pt x="2802977" y="431025"/>
                  </a:lnTo>
                  <a:lnTo>
                    <a:pt x="2803677" y="438665"/>
                  </a:lnTo>
                  <a:lnTo>
                    <a:pt x="2802114" y="447389"/>
                  </a:lnTo>
                  <a:lnTo>
                    <a:pt x="2798776" y="455286"/>
                  </a:lnTo>
                  <a:lnTo>
                    <a:pt x="2794151" y="460444"/>
                  </a:lnTo>
                  <a:lnTo>
                    <a:pt x="2787804" y="461907"/>
                  </a:lnTo>
                  <a:close/>
                </a:path>
                <a:path w="5219700" h="7377430">
                  <a:moveTo>
                    <a:pt x="2903929" y="1221521"/>
                  </a:moveTo>
                  <a:lnTo>
                    <a:pt x="2896522" y="1217521"/>
                  </a:lnTo>
                  <a:lnTo>
                    <a:pt x="2888667" y="1213636"/>
                  </a:lnTo>
                  <a:lnTo>
                    <a:pt x="2882129" y="1209440"/>
                  </a:lnTo>
                  <a:lnTo>
                    <a:pt x="2878670" y="1204505"/>
                  </a:lnTo>
                  <a:lnTo>
                    <a:pt x="2878191" y="1190778"/>
                  </a:lnTo>
                  <a:lnTo>
                    <a:pt x="2883367" y="1180478"/>
                  </a:lnTo>
                  <a:lnTo>
                    <a:pt x="2893189" y="1174357"/>
                  </a:lnTo>
                  <a:lnTo>
                    <a:pt x="2906647" y="1173163"/>
                  </a:lnTo>
                  <a:lnTo>
                    <a:pt x="2912163" y="1176199"/>
                  </a:lnTo>
                  <a:lnTo>
                    <a:pt x="2917620" y="1182836"/>
                  </a:lnTo>
                  <a:lnTo>
                    <a:pt x="2921760" y="1190981"/>
                  </a:lnTo>
                  <a:lnTo>
                    <a:pt x="2923324" y="1198544"/>
                  </a:lnTo>
                  <a:lnTo>
                    <a:pt x="2921207" y="1204343"/>
                  </a:lnTo>
                  <a:lnTo>
                    <a:pt x="2916182" y="1210080"/>
                  </a:lnTo>
                  <a:lnTo>
                    <a:pt x="2909879" y="1215793"/>
                  </a:lnTo>
                  <a:lnTo>
                    <a:pt x="2903929" y="1221521"/>
                  </a:lnTo>
                  <a:close/>
                </a:path>
                <a:path w="5219700" h="7377430">
                  <a:moveTo>
                    <a:pt x="3713212" y="5807729"/>
                  </a:moveTo>
                  <a:lnTo>
                    <a:pt x="3704744" y="5794392"/>
                  </a:lnTo>
                  <a:lnTo>
                    <a:pt x="3700833" y="5787597"/>
                  </a:lnTo>
                  <a:lnTo>
                    <a:pt x="3697596" y="5780539"/>
                  </a:lnTo>
                  <a:lnTo>
                    <a:pt x="3696697" y="5778141"/>
                  </a:lnTo>
                  <a:lnTo>
                    <a:pt x="3704708" y="5772330"/>
                  </a:lnTo>
                  <a:lnTo>
                    <a:pt x="3708636" y="5768093"/>
                  </a:lnTo>
                  <a:lnTo>
                    <a:pt x="3717128" y="5781464"/>
                  </a:lnTo>
                  <a:lnTo>
                    <a:pt x="3721054" y="5788272"/>
                  </a:lnTo>
                  <a:lnTo>
                    <a:pt x="3724301" y="5795350"/>
                  </a:lnTo>
                  <a:lnTo>
                    <a:pt x="3725188" y="5797675"/>
                  </a:lnTo>
                  <a:lnTo>
                    <a:pt x="3717176" y="5803486"/>
                  </a:lnTo>
                  <a:lnTo>
                    <a:pt x="3713212" y="5807729"/>
                  </a:lnTo>
                  <a:close/>
                </a:path>
                <a:path w="5219700" h="7377430">
                  <a:moveTo>
                    <a:pt x="3437021" y="4590725"/>
                  </a:moveTo>
                  <a:lnTo>
                    <a:pt x="3428695" y="4589170"/>
                  </a:lnTo>
                  <a:lnTo>
                    <a:pt x="3419784" y="4586427"/>
                  </a:lnTo>
                  <a:lnTo>
                    <a:pt x="3411031" y="4584004"/>
                  </a:lnTo>
                  <a:lnTo>
                    <a:pt x="3422895" y="4552055"/>
                  </a:lnTo>
                  <a:lnTo>
                    <a:pt x="3432351" y="4547631"/>
                  </a:lnTo>
                  <a:lnTo>
                    <a:pt x="3441142" y="4547199"/>
                  </a:lnTo>
                  <a:lnTo>
                    <a:pt x="3448341" y="4551028"/>
                  </a:lnTo>
                  <a:lnTo>
                    <a:pt x="3453019" y="4559386"/>
                  </a:lnTo>
                  <a:lnTo>
                    <a:pt x="3453659" y="4567447"/>
                  </a:lnTo>
                  <a:lnTo>
                    <a:pt x="3452017" y="4576622"/>
                  </a:lnTo>
                  <a:lnTo>
                    <a:pt x="3448625" y="4584728"/>
                  </a:lnTo>
                  <a:lnTo>
                    <a:pt x="3444016" y="4589580"/>
                  </a:lnTo>
                  <a:lnTo>
                    <a:pt x="3437021" y="4590725"/>
                  </a:lnTo>
                  <a:close/>
                </a:path>
                <a:path w="5219700" h="7377430">
                  <a:moveTo>
                    <a:pt x="2751109" y="278679"/>
                  </a:moveTo>
                  <a:lnTo>
                    <a:pt x="2744610" y="274020"/>
                  </a:lnTo>
                  <a:lnTo>
                    <a:pt x="2737673" y="269402"/>
                  </a:lnTo>
                  <a:lnTo>
                    <a:pt x="2732040" y="264663"/>
                  </a:lnTo>
                  <a:lnTo>
                    <a:pt x="2729453" y="259641"/>
                  </a:lnTo>
                  <a:lnTo>
                    <a:pt x="2730597" y="247062"/>
                  </a:lnTo>
                  <a:lnTo>
                    <a:pt x="2736210" y="237830"/>
                  </a:lnTo>
                  <a:lnTo>
                    <a:pt x="2745736" y="233143"/>
                  </a:lnTo>
                  <a:lnTo>
                    <a:pt x="2758616" y="234198"/>
                  </a:lnTo>
                  <a:lnTo>
                    <a:pt x="2764124" y="237958"/>
                  </a:lnTo>
                  <a:lnTo>
                    <a:pt x="2769060" y="244715"/>
                  </a:lnTo>
                  <a:lnTo>
                    <a:pt x="2772434" y="252593"/>
                  </a:lnTo>
                  <a:lnTo>
                    <a:pt x="2773261" y="259712"/>
                  </a:lnTo>
                  <a:lnTo>
                    <a:pt x="2770532" y="264802"/>
                  </a:lnTo>
                  <a:lnTo>
                    <a:pt x="2764813" y="269525"/>
                  </a:lnTo>
                  <a:lnTo>
                    <a:pt x="2757779" y="274083"/>
                  </a:lnTo>
                  <a:lnTo>
                    <a:pt x="2751109" y="278679"/>
                  </a:lnTo>
                  <a:close/>
                </a:path>
                <a:path w="5219700" h="7377430">
                  <a:moveTo>
                    <a:pt x="3344402" y="4036713"/>
                  </a:moveTo>
                  <a:lnTo>
                    <a:pt x="3331272" y="4033054"/>
                  </a:lnTo>
                  <a:lnTo>
                    <a:pt x="3326111" y="4028152"/>
                  </a:lnTo>
                  <a:lnTo>
                    <a:pt x="3321946" y="4020490"/>
                  </a:lnTo>
                  <a:lnTo>
                    <a:pt x="3319648" y="4012241"/>
                  </a:lnTo>
                  <a:lnTo>
                    <a:pt x="3320091" y="4005578"/>
                  </a:lnTo>
                  <a:lnTo>
                    <a:pt x="3324373" y="4000119"/>
                  </a:lnTo>
                  <a:lnTo>
                    <a:pt x="3331170" y="3995693"/>
                  </a:lnTo>
                  <a:lnTo>
                    <a:pt x="3339087" y="3991721"/>
                  </a:lnTo>
                  <a:lnTo>
                    <a:pt x="3346733" y="3987623"/>
                  </a:lnTo>
                  <a:lnTo>
                    <a:pt x="3352428" y="3993903"/>
                  </a:lnTo>
                  <a:lnTo>
                    <a:pt x="3358550" y="4000207"/>
                  </a:lnTo>
                  <a:lnTo>
                    <a:pt x="3363350" y="4006424"/>
                  </a:lnTo>
                  <a:lnTo>
                    <a:pt x="3365077" y="4012444"/>
                  </a:lnTo>
                  <a:lnTo>
                    <a:pt x="3361961" y="4025084"/>
                  </a:lnTo>
                  <a:lnTo>
                    <a:pt x="3354850" y="4033615"/>
                  </a:lnTo>
                  <a:lnTo>
                    <a:pt x="3344402" y="4036713"/>
                  </a:lnTo>
                  <a:close/>
                </a:path>
                <a:path w="5219700" h="7377430">
                  <a:moveTo>
                    <a:pt x="2887490" y="545845"/>
                  </a:moveTo>
                  <a:lnTo>
                    <a:pt x="2879128" y="539430"/>
                  </a:lnTo>
                  <a:lnTo>
                    <a:pt x="2874889" y="536213"/>
                  </a:lnTo>
                  <a:lnTo>
                    <a:pt x="2877307" y="529590"/>
                  </a:lnTo>
                  <a:lnTo>
                    <a:pt x="2884657" y="509706"/>
                  </a:lnTo>
                  <a:lnTo>
                    <a:pt x="2888988" y="512797"/>
                  </a:lnTo>
                  <a:lnTo>
                    <a:pt x="2897314" y="516605"/>
                  </a:lnTo>
                  <a:lnTo>
                    <a:pt x="2896911" y="518796"/>
                  </a:lnTo>
                  <a:lnTo>
                    <a:pt x="2895188" y="525671"/>
                  </a:lnTo>
                  <a:lnTo>
                    <a:pt x="2892820" y="532433"/>
                  </a:lnTo>
                  <a:lnTo>
                    <a:pt x="2887490" y="545845"/>
                  </a:lnTo>
                  <a:close/>
                </a:path>
                <a:path w="5219700" h="7377430">
                  <a:moveTo>
                    <a:pt x="3073892" y="1674621"/>
                  </a:moveTo>
                  <a:lnTo>
                    <a:pt x="3065736" y="1675167"/>
                  </a:lnTo>
                  <a:lnTo>
                    <a:pt x="3058058" y="1670948"/>
                  </a:lnTo>
                  <a:lnTo>
                    <a:pt x="3051409" y="1662473"/>
                  </a:lnTo>
                  <a:lnTo>
                    <a:pt x="3048056" y="1652522"/>
                  </a:lnTo>
                  <a:lnTo>
                    <a:pt x="3048340" y="1643445"/>
                  </a:lnTo>
                  <a:lnTo>
                    <a:pt x="3052526" y="1636129"/>
                  </a:lnTo>
                  <a:lnTo>
                    <a:pt x="3060881" y="1631459"/>
                  </a:lnTo>
                  <a:lnTo>
                    <a:pt x="3068501" y="1630899"/>
                  </a:lnTo>
                  <a:lnTo>
                    <a:pt x="3076766" y="1632545"/>
                  </a:lnTo>
                  <a:lnTo>
                    <a:pt x="3085313" y="1635148"/>
                  </a:lnTo>
                  <a:lnTo>
                    <a:pt x="3093783" y="1637458"/>
                  </a:lnTo>
                  <a:lnTo>
                    <a:pt x="3091338" y="1645762"/>
                  </a:lnTo>
                  <a:lnTo>
                    <a:pt x="3089089" y="1654242"/>
                  </a:lnTo>
                  <a:lnTo>
                    <a:pt x="3086234" y="1662166"/>
                  </a:lnTo>
                  <a:lnTo>
                    <a:pt x="3081973" y="1668802"/>
                  </a:lnTo>
                  <a:lnTo>
                    <a:pt x="3073892" y="1674621"/>
                  </a:lnTo>
                  <a:close/>
                </a:path>
                <a:path w="5219700" h="7377430">
                  <a:moveTo>
                    <a:pt x="3486158" y="4307055"/>
                  </a:moveTo>
                  <a:lnTo>
                    <a:pt x="3478671" y="4307647"/>
                  </a:lnTo>
                  <a:lnTo>
                    <a:pt x="3471540" y="4303772"/>
                  </a:lnTo>
                  <a:lnTo>
                    <a:pt x="3465335" y="4295917"/>
                  </a:lnTo>
                  <a:lnTo>
                    <a:pt x="3466660" y="4287648"/>
                  </a:lnTo>
                  <a:lnTo>
                    <a:pt x="3467795" y="4279082"/>
                  </a:lnTo>
                  <a:lnTo>
                    <a:pt x="3469694" y="4271594"/>
                  </a:lnTo>
                  <a:lnTo>
                    <a:pt x="3473311" y="4266556"/>
                  </a:lnTo>
                  <a:lnTo>
                    <a:pt x="3478952" y="4265312"/>
                  </a:lnTo>
                  <a:lnTo>
                    <a:pt x="3486451" y="4266716"/>
                  </a:lnTo>
                  <a:lnTo>
                    <a:pt x="3494761" y="4269280"/>
                  </a:lnTo>
                  <a:lnTo>
                    <a:pt x="3502839" y="4271517"/>
                  </a:lnTo>
                  <a:lnTo>
                    <a:pt x="3501013" y="4279457"/>
                  </a:lnTo>
                  <a:lnTo>
                    <a:pt x="3499378" y="4287566"/>
                  </a:lnTo>
                  <a:lnTo>
                    <a:pt x="3497122" y="4295150"/>
                  </a:lnTo>
                  <a:lnTo>
                    <a:pt x="3493432" y="4301513"/>
                  </a:lnTo>
                  <a:lnTo>
                    <a:pt x="3486158" y="4307055"/>
                  </a:lnTo>
                  <a:close/>
                </a:path>
                <a:path w="5219700" h="7377430">
                  <a:moveTo>
                    <a:pt x="3036297" y="1490474"/>
                  </a:moveTo>
                  <a:lnTo>
                    <a:pt x="3031551" y="1483370"/>
                  </a:lnTo>
                  <a:lnTo>
                    <a:pt x="3026465" y="1476207"/>
                  </a:lnTo>
                  <a:lnTo>
                    <a:pt x="3022651" y="1469265"/>
                  </a:lnTo>
                  <a:lnTo>
                    <a:pt x="3021727" y="1462821"/>
                  </a:lnTo>
                  <a:lnTo>
                    <a:pt x="3024915" y="1458101"/>
                  </a:lnTo>
                  <a:lnTo>
                    <a:pt x="3031465" y="1453967"/>
                  </a:lnTo>
                  <a:lnTo>
                    <a:pt x="3039483" y="1450093"/>
                  </a:lnTo>
                  <a:lnTo>
                    <a:pt x="3047078" y="1446151"/>
                  </a:lnTo>
                  <a:lnTo>
                    <a:pt x="3056209" y="1449823"/>
                  </a:lnTo>
                  <a:lnTo>
                    <a:pt x="3062127" y="1455479"/>
                  </a:lnTo>
                  <a:lnTo>
                    <a:pt x="3064138" y="1462756"/>
                  </a:lnTo>
                  <a:lnTo>
                    <a:pt x="3061574" y="1471203"/>
                  </a:lnTo>
                  <a:lnTo>
                    <a:pt x="3056806" y="1476894"/>
                  </a:lnTo>
                  <a:lnTo>
                    <a:pt x="3050379" y="1481648"/>
                  </a:lnTo>
                  <a:lnTo>
                    <a:pt x="3043230" y="1485998"/>
                  </a:lnTo>
                  <a:lnTo>
                    <a:pt x="3036297" y="1490474"/>
                  </a:lnTo>
                  <a:close/>
                </a:path>
                <a:path w="5219700" h="7377430">
                  <a:moveTo>
                    <a:pt x="3447531" y="4105339"/>
                  </a:moveTo>
                  <a:lnTo>
                    <a:pt x="3441829" y="4096603"/>
                  </a:lnTo>
                  <a:lnTo>
                    <a:pt x="3437862" y="4092260"/>
                  </a:lnTo>
                  <a:lnTo>
                    <a:pt x="3441911" y="4083133"/>
                  </a:lnTo>
                  <a:lnTo>
                    <a:pt x="3447886" y="4077319"/>
                  </a:lnTo>
                  <a:lnTo>
                    <a:pt x="3455695" y="4075073"/>
                  </a:lnTo>
                  <a:lnTo>
                    <a:pt x="3465246" y="4076653"/>
                  </a:lnTo>
                  <a:lnTo>
                    <a:pt x="3470215" y="4078337"/>
                  </a:lnTo>
                  <a:lnTo>
                    <a:pt x="3473562" y="4084680"/>
                  </a:lnTo>
                  <a:lnTo>
                    <a:pt x="3477658" y="4088891"/>
                  </a:lnTo>
                  <a:lnTo>
                    <a:pt x="3463816" y="4097343"/>
                  </a:lnTo>
                  <a:lnTo>
                    <a:pt x="3456781" y="4101269"/>
                  </a:lnTo>
                  <a:lnTo>
                    <a:pt x="3449503" y="4104582"/>
                  </a:lnTo>
                  <a:lnTo>
                    <a:pt x="3447531" y="4105339"/>
                  </a:lnTo>
                  <a:close/>
                </a:path>
                <a:path w="5219700" h="7377430">
                  <a:moveTo>
                    <a:pt x="3212096" y="2619760"/>
                  </a:moveTo>
                  <a:lnTo>
                    <a:pt x="3199353" y="2611120"/>
                  </a:lnTo>
                  <a:lnTo>
                    <a:pt x="3196142" y="2601316"/>
                  </a:lnTo>
                  <a:lnTo>
                    <a:pt x="3196743" y="2593209"/>
                  </a:lnTo>
                  <a:lnTo>
                    <a:pt x="3201188" y="2586978"/>
                  </a:lnTo>
                  <a:lnTo>
                    <a:pt x="3209508" y="2582798"/>
                  </a:lnTo>
                  <a:lnTo>
                    <a:pt x="3212865" y="2581824"/>
                  </a:lnTo>
                  <a:lnTo>
                    <a:pt x="3222840" y="2589479"/>
                  </a:lnTo>
                  <a:lnTo>
                    <a:pt x="3222395" y="2591639"/>
                  </a:lnTo>
                  <a:lnTo>
                    <a:pt x="3220481" y="2598806"/>
                  </a:lnTo>
                  <a:lnTo>
                    <a:pt x="3217897" y="2605835"/>
                  </a:lnTo>
                  <a:lnTo>
                    <a:pt x="3212096" y="2619760"/>
                  </a:lnTo>
                  <a:close/>
                </a:path>
                <a:path w="5219700" h="7377430">
                  <a:moveTo>
                    <a:pt x="2866420" y="360048"/>
                  </a:moveTo>
                  <a:lnTo>
                    <a:pt x="2857796" y="359923"/>
                  </a:lnTo>
                  <a:lnTo>
                    <a:pt x="2850901" y="355817"/>
                  </a:lnTo>
                  <a:lnTo>
                    <a:pt x="2846661" y="347494"/>
                  </a:lnTo>
                  <a:lnTo>
                    <a:pt x="2846349" y="339536"/>
                  </a:lnTo>
                  <a:lnTo>
                    <a:pt x="2848329" y="330546"/>
                  </a:lnTo>
                  <a:lnTo>
                    <a:pt x="2851969" y="322723"/>
                  </a:lnTo>
                  <a:lnTo>
                    <a:pt x="2856638" y="318267"/>
                  </a:lnTo>
                  <a:lnTo>
                    <a:pt x="2863778" y="317424"/>
                  </a:lnTo>
                  <a:lnTo>
                    <a:pt x="2872016" y="319223"/>
                  </a:lnTo>
                  <a:lnTo>
                    <a:pt x="2880739" y="322192"/>
                  </a:lnTo>
                  <a:lnTo>
                    <a:pt x="2889334" y="324859"/>
                  </a:lnTo>
                  <a:lnTo>
                    <a:pt x="2875842" y="356429"/>
                  </a:lnTo>
                  <a:lnTo>
                    <a:pt x="2866420" y="360048"/>
                  </a:lnTo>
                  <a:close/>
                </a:path>
                <a:path w="5219700" h="7377430">
                  <a:moveTo>
                    <a:pt x="3133691" y="2049595"/>
                  </a:moveTo>
                  <a:lnTo>
                    <a:pt x="3128288" y="2047654"/>
                  </a:lnTo>
                  <a:lnTo>
                    <a:pt x="3122690" y="2042423"/>
                  </a:lnTo>
                  <a:lnTo>
                    <a:pt x="3117007" y="2035756"/>
                  </a:lnTo>
                  <a:lnTo>
                    <a:pt x="3111348" y="2029508"/>
                  </a:lnTo>
                  <a:lnTo>
                    <a:pt x="3115282" y="2021736"/>
                  </a:lnTo>
                  <a:lnTo>
                    <a:pt x="3119090" y="2013497"/>
                  </a:lnTo>
                  <a:lnTo>
                    <a:pt x="3123234" y="2006640"/>
                  </a:lnTo>
                  <a:lnTo>
                    <a:pt x="3128175" y="2003014"/>
                  </a:lnTo>
                  <a:lnTo>
                    <a:pt x="3142245" y="2002205"/>
                  </a:lnTo>
                  <a:lnTo>
                    <a:pt x="3153018" y="2006998"/>
                  </a:lnTo>
                  <a:lnTo>
                    <a:pt x="3159266" y="2016819"/>
                  </a:lnTo>
                  <a:lnTo>
                    <a:pt x="3159762" y="2031095"/>
                  </a:lnTo>
                  <a:lnTo>
                    <a:pt x="3156451" y="2037242"/>
                  </a:lnTo>
                  <a:lnTo>
                    <a:pt x="3149763" y="2043103"/>
                  </a:lnTo>
                  <a:lnTo>
                    <a:pt x="3141557" y="2047585"/>
                  </a:lnTo>
                  <a:lnTo>
                    <a:pt x="3133691" y="2049595"/>
                  </a:lnTo>
                  <a:close/>
                </a:path>
                <a:path w="5219700" h="7377430">
                  <a:moveTo>
                    <a:pt x="3025151" y="1287839"/>
                  </a:moveTo>
                  <a:lnTo>
                    <a:pt x="3016309" y="1286379"/>
                  </a:lnTo>
                  <a:lnTo>
                    <a:pt x="3007154" y="1285128"/>
                  </a:lnTo>
                  <a:lnTo>
                    <a:pt x="2999152" y="1283067"/>
                  </a:lnTo>
                  <a:lnTo>
                    <a:pt x="2993772" y="1279174"/>
                  </a:lnTo>
                  <a:lnTo>
                    <a:pt x="2992567" y="1273218"/>
                  </a:lnTo>
                  <a:lnTo>
                    <a:pt x="2994233" y="1265243"/>
                  </a:lnTo>
                  <a:lnTo>
                    <a:pt x="2997154" y="1256385"/>
                  </a:lnTo>
                  <a:lnTo>
                    <a:pt x="2999712" y="1247781"/>
                  </a:lnTo>
                  <a:lnTo>
                    <a:pt x="3008245" y="1249767"/>
                  </a:lnTo>
                  <a:lnTo>
                    <a:pt x="3016960" y="1251547"/>
                  </a:lnTo>
                  <a:lnTo>
                    <a:pt x="3025087" y="1253999"/>
                  </a:lnTo>
                  <a:lnTo>
                    <a:pt x="3031858" y="1258005"/>
                  </a:lnTo>
                  <a:lnTo>
                    <a:pt x="3037592" y="1265765"/>
                  </a:lnTo>
                  <a:lnTo>
                    <a:pt x="3038027" y="1273738"/>
                  </a:lnTo>
                  <a:lnTo>
                    <a:pt x="3033702" y="1281302"/>
                  </a:lnTo>
                  <a:lnTo>
                    <a:pt x="3025151" y="1287839"/>
                  </a:lnTo>
                  <a:close/>
                </a:path>
                <a:path w="5219700" h="7377430">
                  <a:moveTo>
                    <a:pt x="2994927" y="1103055"/>
                  </a:moveTo>
                  <a:lnTo>
                    <a:pt x="2963215" y="1086986"/>
                  </a:lnTo>
                  <a:lnTo>
                    <a:pt x="2965101" y="1078762"/>
                  </a:lnTo>
                  <a:lnTo>
                    <a:pt x="2968242" y="1069885"/>
                  </a:lnTo>
                  <a:lnTo>
                    <a:pt x="2971033" y="1061186"/>
                  </a:lnTo>
                  <a:lnTo>
                    <a:pt x="3003655" y="1073725"/>
                  </a:lnTo>
                  <a:lnTo>
                    <a:pt x="3007855" y="1083220"/>
                  </a:lnTo>
                  <a:lnTo>
                    <a:pt x="3007945" y="1091876"/>
                  </a:lnTo>
                  <a:lnTo>
                    <a:pt x="3003707" y="1098789"/>
                  </a:lnTo>
                  <a:lnTo>
                    <a:pt x="2994927" y="1103055"/>
                  </a:lnTo>
                  <a:close/>
                </a:path>
                <a:path w="5219700" h="7377430">
                  <a:moveTo>
                    <a:pt x="2946217" y="916580"/>
                  </a:moveTo>
                  <a:lnTo>
                    <a:pt x="2933233" y="907119"/>
                  </a:lnTo>
                  <a:lnTo>
                    <a:pt x="2937793" y="893529"/>
                  </a:lnTo>
                  <a:lnTo>
                    <a:pt x="2942412" y="879958"/>
                  </a:lnTo>
                  <a:lnTo>
                    <a:pt x="2946738" y="883013"/>
                  </a:lnTo>
                  <a:lnTo>
                    <a:pt x="2954962" y="886650"/>
                  </a:lnTo>
                  <a:lnTo>
                    <a:pt x="2954636" y="889090"/>
                  </a:lnTo>
                  <a:lnTo>
                    <a:pt x="2953189" y="896062"/>
                  </a:lnTo>
                  <a:lnTo>
                    <a:pt x="2951071" y="902930"/>
                  </a:lnTo>
                  <a:lnTo>
                    <a:pt x="2948631" y="909750"/>
                  </a:lnTo>
                  <a:lnTo>
                    <a:pt x="2946217" y="916580"/>
                  </a:lnTo>
                  <a:close/>
                </a:path>
                <a:path w="5219700" h="7377430">
                  <a:moveTo>
                    <a:pt x="2917469" y="732161"/>
                  </a:moveTo>
                  <a:lnTo>
                    <a:pt x="2909605" y="719667"/>
                  </a:lnTo>
                  <a:lnTo>
                    <a:pt x="2905978" y="713302"/>
                  </a:lnTo>
                  <a:lnTo>
                    <a:pt x="2902982" y="706698"/>
                  </a:lnTo>
                  <a:lnTo>
                    <a:pt x="2902106" y="704446"/>
                  </a:lnTo>
                  <a:lnTo>
                    <a:pt x="2909586" y="699054"/>
                  </a:lnTo>
                  <a:lnTo>
                    <a:pt x="2913262" y="695117"/>
                  </a:lnTo>
                  <a:lnTo>
                    <a:pt x="2917146" y="701366"/>
                  </a:lnTo>
                  <a:lnTo>
                    <a:pt x="2921055" y="707604"/>
                  </a:lnTo>
                  <a:lnTo>
                    <a:pt x="2924661" y="713960"/>
                  </a:lnTo>
                  <a:lnTo>
                    <a:pt x="2927634" y="720562"/>
                  </a:lnTo>
                  <a:lnTo>
                    <a:pt x="2928474" y="722819"/>
                  </a:lnTo>
                  <a:lnTo>
                    <a:pt x="2921066" y="728200"/>
                  </a:lnTo>
                  <a:lnTo>
                    <a:pt x="2917469" y="732161"/>
                  </a:lnTo>
                  <a:close/>
                </a:path>
                <a:path w="5219700" h="7377430">
                  <a:moveTo>
                    <a:pt x="3370659" y="3549296"/>
                  </a:moveTo>
                  <a:lnTo>
                    <a:pt x="3362409" y="3550191"/>
                  </a:lnTo>
                  <a:lnTo>
                    <a:pt x="3356937" y="3547478"/>
                  </a:lnTo>
                  <a:lnTo>
                    <a:pt x="3351774" y="3541603"/>
                  </a:lnTo>
                  <a:lnTo>
                    <a:pt x="3346745" y="3534348"/>
                  </a:lnTo>
                  <a:lnTo>
                    <a:pt x="3341674" y="3527499"/>
                  </a:lnTo>
                  <a:lnTo>
                    <a:pt x="3346475" y="3520600"/>
                  </a:lnTo>
                  <a:lnTo>
                    <a:pt x="3351247" y="3513226"/>
                  </a:lnTo>
                  <a:lnTo>
                    <a:pt x="3356097" y="3507288"/>
                  </a:lnTo>
                  <a:lnTo>
                    <a:pt x="3361133" y="3504698"/>
                  </a:lnTo>
                  <a:lnTo>
                    <a:pt x="3374383" y="3506169"/>
                  </a:lnTo>
                  <a:lnTo>
                    <a:pt x="3384806" y="3512020"/>
                  </a:lnTo>
                  <a:lnTo>
                    <a:pt x="3390870" y="3521950"/>
                  </a:lnTo>
                  <a:lnTo>
                    <a:pt x="3391044" y="3535656"/>
                  </a:lnTo>
                  <a:lnTo>
                    <a:pt x="3387278" y="3541034"/>
                  </a:lnTo>
                  <a:lnTo>
                    <a:pt x="3379716" y="3545912"/>
                  </a:lnTo>
                  <a:lnTo>
                    <a:pt x="3370659" y="3549296"/>
                  </a:lnTo>
                  <a:close/>
                </a:path>
                <a:path w="5219700" h="7377430">
                  <a:moveTo>
                    <a:pt x="3250974" y="2803387"/>
                  </a:moveTo>
                  <a:lnTo>
                    <a:pt x="3242816" y="2803925"/>
                  </a:lnTo>
                  <a:lnTo>
                    <a:pt x="3235114" y="2799743"/>
                  </a:lnTo>
                  <a:lnTo>
                    <a:pt x="3228414" y="2791346"/>
                  </a:lnTo>
                  <a:lnTo>
                    <a:pt x="3225030" y="2781396"/>
                  </a:lnTo>
                  <a:lnTo>
                    <a:pt x="3225332" y="2772357"/>
                  </a:lnTo>
                  <a:lnTo>
                    <a:pt x="3229567" y="2765100"/>
                  </a:lnTo>
                  <a:lnTo>
                    <a:pt x="3237986" y="2760502"/>
                  </a:lnTo>
                  <a:lnTo>
                    <a:pt x="3245649" y="2759973"/>
                  </a:lnTo>
                  <a:lnTo>
                    <a:pt x="3253923" y="2761622"/>
                  </a:lnTo>
                  <a:lnTo>
                    <a:pt x="3262464" y="2764210"/>
                  </a:lnTo>
                  <a:lnTo>
                    <a:pt x="3270925" y="2766496"/>
                  </a:lnTo>
                  <a:lnTo>
                    <a:pt x="3268465" y="2774741"/>
                  </a:lnTo>
                  <a:lnTo>
                    <a:pt x="3266193" y="2783159"/>
                  </a:lnTo>
                  <a:lnTo>
                    <a:pt x="3263317" y="2791029"/>
                  </a:lnTo>
                  <a:lnTo>
                    <a:pt x="3259045" y="2797627"/>
                  </a:lnTo>
                  <a:lnTo>
                    <a:pt x="3250974" y="2803387"/>
                  </a:lnTo>
                  <a:close/>
                </a:path>
                <a:path w="5219700" h="7377430">
                  <a:moveTo>
                    <a:pt x="3184383" y="2419089"/>
                  </a:moveTo>
                  <a:lnTo>
                    <a:pt x="3178710" y="2411729"/>
                  </a:lnTo>
                  <a:lnTo>
                    <a:pt x="3174894" y="2408110"/>
                  </a:lnTo>
                  <a:lnTo>
                    <a:pt x="3185956" y="2400084"/>
                  </a:lnTo>
                  <a:lnTo>
                    <a:pt x="3191615" y="2396352"/>
                  </a:lnTo>
                  <a:lnTo>
                    <a:pt x="3197535" y="2393209"/>
                  </a:lnTo>
                  <a:lnTo>
                    <a:pt x="3199520" y="2392300"/>
                  </a:lnTo>
                  <a:lnTo>
                    <a:pt x="3205015" y="2399240"/>
                  </a:lnTo>
                  <a:lnTo>
                    <a:pt x="3208895" y="2402551"/>
                  </a:lnTo>
                  <a:lnTo>
                    <a:pt x="3197682" y="2410923"/>
                  </a:lnTo>
                  <a:lnTo>
                    <a:pt x="3191956" y="2414863"/>
                  </a:lnTo>
                  <a:lnTo>
                    <a:pt x="3185973" y="2418280"/>
                  </a:lnTo>
                  <a:lnTo>
                    <a:pt x="3184383" y="2419089"/>
                  </a:lnTo>
                  <a:close/>
                </a:path>
                <a:path w="5219700" h="7377430">
                  <a:moveTo>
                    <a:pt x="3271461" y="2989087"/>
                  </a:moveTo>
                  <a:lnTo>
                    <a:pt x="3256485" y="2964074"/>
                  </a:lnTo>
                  <a:lnTo>
                    <a:pt x="3267421" y="2952391"/>
                  </a:lnTo>
                  <a:lnTo>
                    <a:pt x="3271269" y="2958589"/>
                  </a:lnTo>
                  <a:lnTo>
                    <a:pt x="3275147" y="2964776"/>
                  </a:lnTo>
                  <a:lnTo>
                    <a:pt x="3278728" y="2971079"/>
                  </a:lnTo>
                  <a:lnTo>
                    <a:pt x="3281686" y="2977628"/>
                  </a:lnTo>
                  <a:lnTo>
                    <a:pt x="3282520" y="2979849"/>
                  </a:lnTo>
                  <a:lnTo>
                    <a:pt x="3275065" y="2985162"/>
                  </a:lnTo>
                  <a:lnTo>
                    <a:pt x="3271461" y="2989087"/>
                  </a:lnTo>
                  <a:close/>
                </a:path>
                <a:path w="5219700" h="7377430">
                  <a:moveTo>
                    <a:pt x="3693464" y="5620345"/>
                  </a:moveTo>
                  <a:lnTo>
                    <a:pt x="3685375" y="5620937"/>
                  </a:lnTo>
                  <a:lnTo>
                    <a:pt x="3677677" y="5616751"/>
                  </a:lnTo>
                  <a:lnTo>
                    <a:pt x="3670945" y="5608297"/>
                  </a:lnTo>
                  <a:lnTo>
                    <a:pt x="3672659" y="5599411"/>
                  </a:lnTo>
                  <a:lnTo>
                    <a:pt x="3674177" y="5590170"/>
                  </a:lnTo>
                  <a:lnTo>
                    <a:pt x="3676466" y="5582180"/>
                  </a:lnTo>
                  <a:lnTo>
                    <a:pt x="3680491" y="5577047"/>
                  </a:lnTo>
                  <a:lnTo>
                    <a:pt x="3687000" y="5575731"/>
                  </a:lnTo>
                  <a:lnTo>
                    <a:pt x="3695207" y="5577225"/>
                  </a:lnTo>
                  <a:lnTo>
                    <a:pt x="3704160" y="5579953"/>
                  </a:lnTo>
                  <a:lnTo>
                    <a:pt x="3712909" y="5582339"/>
                  </a:lnTo>
                  <a:lnTo>
                    <a:pt x="3710553" y="5590825"/>
                  </a:lnTo>
                  <a:lnTo>
                    <a:pt x="3708389" y="5599492"/>
                  </a:lnTo>
                  <a:lnTo>
                    <a:pt x="3705601" y="5607612"/>
                  </a:lnTo>
                  <a:lnTo>
                    <a:pt x="3701371" y="5614461"/>
                  </a:lnTo>
                  <a:lnTo>
                    <a:pt x="3693464" y="5620345"/>
                  </a:lnTo>
                  <a:close/>
                </a:path>
                <a:path w="5219700" h="7377430">
                  <a:moveTo>
                    <a:pt x="3600182" y="5052745"/>
                  </a:moveTo>
                  <a:lnTo>
                    <a:pt x="3592769" y="5052208"/>
                  </a:lnTo>
                  <a:lnTo>
                    <a:pt x="3587348" y="5047969"/>
                  </a:lnTo>
                  <a:lnTo>
                    <a:pt x="3582992" y="5040881"/>
                  </a:lnTo>
                  <a:lnTo>
                    <a:pt x="3579099" y="5032546"/>
                  </a:lnTo>
                  <a:lnTo>
                    <a:pt x="3575065" y="5024561"/>
                  </a:lnTo>
                  <a:lnTo>
                    <a:pt x="3581272" y="5018621"/>
                  </a:lnTo>
                  <a:lnTo>
                    <a:pt x="3587540" y="5012217"/>
                  </a:lnTo>
                  <a:lnTo>
                    <a:pt x="3593614" y="5007257"/>
                  </a:lnTo>
                  <a:lnTo>
                    <a:pt x="3599241" y="5005649"/>
                  </a:lnTo>
                  <a:lnTo>
                    <a:pt x="3611922" y="5009369"/>
                  </a:lnTo>
                  <a:lnTo>
                    <a:pt x="3621250" y="5016736"/>
                  </a:lnTo>
                  <a:lnTo>
                    <a:pt x="3625328" y="5027447"/>
                  </a:lnTo>
                  <a:lnTo>
                    <a:pt x="3622255" y="5041198"/>
                  </a:lnTo>
                  <a:lnTo>
                    <a:pt x="3617277" y="5046409"/>
                  </a:lnTo>
                  <a:lnTo>
                    <a:pt x="3609136" y="5050536"/>
                  </a:lnTo>
                  <a:lnTo>
                    <a:pt x="3600182" y="5052745"/>
                  </a:lnTo>
                  <a:close/>
                </a:path>
                <a:path w="5219700" h="7377430">
                  <a:moveTo>
                    <a:pt x="3424851" y="3919850"/>
                  </a:moveTo>
                  <a:lnTo>
                    <a:pt x="3418500" y="3920779"/>
                  </a:lnTo>
                  <a:lnTo>
                    <a:pt x="3413818" y="3917542"/>
                  </a:lnTo>
                  <a:lnTo>
                    <a:pt x="3409748" y="3910957"/>
                  </a:lnTo>
                  <a:lnTo>
                    <a:pt x="3405946" y="3902910"/>
                  </a:lnTo>
                  <a:lnTo>
                    <a:pt x="3402066" y="3895285"/>
                  </a:lnTo>
                  <a:lnTo>
                    <a:pt x="3405662" y="3886118"/>
                  </a:lnTo>
                  <a:lnTo>
                    <a:pt x="3411262" y="3880179"/>
                  </a:lnTo>
                  <a:lnTo>
                    <a:pt x="3418470" y="3878159"/>
                  </a:lnTo>
                  <a:lnTo>
                    <a:pt x="3426893" y="3880750"/>
                  </a:lnTo>
                  <a:lnTo>
                    <a:pt x="3432536" y="3885509"/>
                  </a:lnTo>
                  <a:lnTo>
                    <a:pt x="3437219" y="3891948"/>
                  </a:lnTo>
                  <a:lnTo>
                    <a:pt x="3441483" y="3899118"/>
                  </a:lnTo>
                  <a:lnTo>
                    <a:pt x="3445875" y="3906068"/>
                  </a:lnTo>
                  <a:lnTo>
                    <a:pt x="3438828" y="3910864"/>
                  </a:lnTo>
                  <a:lnTo>
                    <a:pt x="3431724" y="3916002"/>
                  </a:lnTo>
                  <a:lnTo>
                    <a:pt x="3424851" y="3919850"/>
                  </a:lnTo>
                  <a:close/>
                </a:path>
                <a:path w="5219700" h="7377430">
                  <a:moveTo>
                    <a:pt x="3310359" y="3174788"/>
                  </a:moveTo>
                  <a:lnTo>
                    <a:pt x="3303883" y="3174311"/>
                  </a:lnTo>
                  <a:lnTo>
                    <a:pt x="3298619" y="3169934"/>
                  </a:lnTo>
                  <a:lnTo>
                    <a:pt x="3294459" y="3163060"/>
                  </a:lnTo>
                  <a:lnTo>
                    <a:pt x="3290789" y="3155073"/>
                  </a:lnTo>
                  <a:lnTo>
                    <a:pt x="3286997" y="3147357"/>
                  </a:lnTo>
                  <a:lnTo>
                    <a:pt x="3293144" y="3141546"/>
                  </a:lnTo>
                  <a:lnTo>
                    <a:pt x="3299324" y="3135292"/>
                  </a:lnTo>
                  <a:lnTo>
                    <a:pt x="3305376" y="3130410"/>
                  </a:lnTo>
                  <a:lnTo>
                    <a:pt x="3311141" y="3128711"/>
                  </a:lnTo>
                  <a:lnTo>
                    <a:pt x="3323654" y="3132191"/>
                  </a:lnTo>
                  <a:lnTo>
                    <a:pt x="3331969" y="3139559"/>
                  </a:lnTo>
                  <a:lnTo>
                    <a:pt x="3334860" y="3150109"/>
                  </a:lnTo>
                  <a:lnTo>
                    <a:pt x="3331103" y="3163134"/>
                  </a:lnTo>
                  <a:lnTo>
                    <a:pt x="3326162" y="3168295"/>
                  </a:lnTo>
                  <a:lnTo>
                    <a:pt x="3318517" y="3172481"/>
                  </a:lnTo>
                  <a:lnTo>
                    <a:pt x="3310359" y="3174788"/>
                  </a:lnTo>
                  <a:close/>
                </a:path>
                <a:path w="5219700" h="7377430">
                  <a:moveTo>
                    <a:pt x="3389912" y="3731669"/>
                  </a:moveTo>
                  <a:lnTo>
                    <a:pt x="3380014" y="3722844"/>
                  </a:lnTo>
                  <a:lnTo>
                    <a:pt x="3380441" y="3719380"/>
                  </a:lnTo>
                  <a:lnTo>
                    <a:pt x="3383339" y="3709981"/>
                  </a:lnTo>
                  <a:lnTo>
                    <a:pt x="3388950" y="3703971"/>
                  </a:lnTo>
                  <a:lnTo>
                    <a:pt x="3396866" y="3701547"/>
                  </a:lnTo>
                  <a:lnTo>
                    <a:pt x="3406681" y="3702906"/>
                  </a:lnTo>
                  <a:lnTo>
                    <a:pt x="3411591" y="3704450"/>
                  </a:lnTo>
                  <a:lnTo>
                    <a:pt x="3415159" y="3710535"/>
                  </a:lnTo>
                  <a:lnTo>
                    <a:pt x="3419335" y="3714546"/>
                  </a:lnTo>
                  <a:lnTo>
                    <a:pt x="3405977" y="3723287"/>
                  </a:lnTo>
                  <a:lnTo>
                    <a:pt x="3399166" y="3727349"/>
                  </a:lnTo>
                  <a:lnTo>
                    <a:pt x="3392085" y="3730768"/>
                  </a:lnTo>
                  <a:lnTo>
                    <a:pt x="3389912" y="3731669"/>
                  </a:lnTo>
                  <a:close/>
                </a:path>
                <a:path w="5219700" h="7377430">
                  <a:moveTo>
                    <a:pt x="3516498" y="4491215"/>
                  </a:moveTo>
                  <a:lnTo>
                    <a:pt x="3508377" y="4491840"/>
                  </a:lnTo>
                  <a:lnTo>
                    <a:pt x="3500650" y="4487657"/>
                  </a:lnTo>
                  <a:lnTo>
                    <a:pt x="3493900" y="4479170"/>
                  </a:lnTo>
                  <a:lnTo>
                    <a:pt x="3495652" y="4470276"/>
                  </a:lnTo>
                  <a:lnTo>
                    <a:pt x="3497186" y="4461025"/>
                  </a:lnTo>
                  <a:lnTo>
                    <a:pt x="3499488" y="4453011"/>
                  </a:lnTo>
                  <a:lnTo>
                    <a:pt x="3503545" y="4447830"/>
                  </a:lnTo>
                  <a:lnTo>
                    <a:pt x="3510025" y="4446496"/>
                  </a:lnTo>
                  <a:lnTo>
                    <a:pt x="3518245" y="4447973"/>
                  </a:lnTo>
                  <a:lnTo>
                    <a:pt x="3527226" y="4450681"/>
                  </a:lnTo>
                  <a:lnTo>
                    <a:pt x="3535987" y="4453043"/>
                  </a:lnTo>
                  <a:lnTo>
                    <a:pt x="3533636" y="4461567"/>
                  </a:lnTo>
                  <a:lnTo>
                    <a:pt x="3531472" y="4470251"/>
                  </a:lnTo>
                  <a:lnTo>
                    <a:pt x="3528676" y="4478390"/>
                  </a:lnTo>
                  <a:lnTo>
                    <a:pt x="3524430" y="4485280"/>
                  </a:lnTo>
                  <a:lnTo>
                    <a:pt x="3516498" y="4491215"/>
                  </a:lnTo>
                  <a:close/>
                </a:path>
                <a:path w="5219700" h="7377430">
                  <a:moveTo>
                    <a:pt x="3344319" y="3359524"/>
                  </a:moveTo>
                  <a:lnTo>
                    <a:pt x="3318026" y="3330372"/>
                  </a:lnTo>
                  <a:lnTo>
                    <a:pt x="3321566" y="3324993"/>
                  </a:lnTo>
                  <a:lnTo>
                    <a:pt x="3327981" y="3320378"/>
                  </a:lnTo>
                  <a:lnTo>
                    <a:pt x="3335661" y="3316103"/>
                  </a:lnTo>
                  <a:lnTo>
                    <a:pt x="3342995" y="3311746"/>
                  </a:lnTo>
                  <a:lnTo>
                    <a:pt x="3349270" y="3317318"/>
                  </a:lnTo>
                  <a:lnTo>
                    <a:pt x="3356002" y="3322902"/>
                  </a:lnTo>
                  <a:lnTo>
                    <a:pt x="3361361" y="3328477"/>
                  </a:lnTo>
                  <a:lnTo>
                    <a:pt x="3363515" y="3334023"/>
                  </a:lnTo>
                  <a:lnTo>
                    <a:pt x="3361070" y="3346542"/>
                  </a:lnTo>
                  <a:lnTo>
                    <a:pt x="3354457" y="3355472"/>
                  </a:lnTo>
                  <a:lnTo>
                    <a:pt x="3344319" y="3359524"/>
                  </a:lnTo>
                  <a:close/>
                </a:path>
                <a:path w="5219700" h="7377430">
                  <a:moveTo>
                    <a:pt x="3809708" y="6362386"/>
                  </a:moveTo>
                  <a:lnTo>
                    <a:pt x="3802472" y="6363311"/>
                  </a:lnTo>
                  <a:lnTo>
                    <a:pt x="3797573" y="6360017"/>
                  </a:lnTo>
                  <a:lnTo>
                    <a:pt x="3793228" y="6353091"/>
                  </a:lnTo>
                  <a:lnTo>
                    <a:pt x="3789132" y="6344579"/>
                  </a:lnTo>
                  <a:lnTo>
                    <a:pt x="3784978" y="6336528"/>
                  </a:lnTo>
                  <a:lnTo>
                    <a:pt x="3789404" y="6327028"/>
                  </a:lnTo>
                  <a:lnTo>
                    <a:pt x="3795802" y="6320887"/>
                  </a:lnTo>
                  <a:lnTo>
                    <a:pt x="3803746" y="6318842"/>
                  </a:lnTo>
                  <a:lnTo>
                    <a:pt x="3812809" y="6321634"/>
                  </a:lnTo>
                  <a:lnTo>
                    <a:pt x="3818820" y="6326760"/>
                  </a:lnTo>
                  <a:lnTo>
                    <a:pt x="3823807" y="6333665"/>
                  </a:lnTo>
                  <a:lnTo>
                    <a:pt x="3828355" y="6341338"/>
                  </a:lnTo>
                  <a:lnTo>
                    <a:pt x="3833048" y="6348771"/>
                  </a:lnTo>
                  <a:lnTo>
                    <a:pt x="3825236" y="6353524"/>
                  </a:lnTo>
                  <a:lnTo>
                    <a:pt x="3817376" y="6358593"/>
                  </a:lnTo>
                  <a:lnTo>
                    <a:pt x="3809708" y="6362386"/>
                  </a:lnTo>
                  <a:close/>
                </a:path>
                <a:path w="5219700" h="7377430">
                  <a:moveTo>
                    <a:pt x="3102450" y="3214538"/>
                  </a:moveTo>
                  <a:lnTo>
                    <a:pt x="3093456" y="3210638"/>
                  </a:lnTo>
                  <a:lnTo>
                    <a:pt x="3087694" y="3204851"/>
                  </a:lnTo>
                  <a:lnTo>
                    <a:pt x="3085844" y="3197583"/>
                  </a:lnTo>
                  <a:lnTo>
                    <a:pt x="3088586" y="3189238"/>
                  </a:lnTo>
                  <a:lnTo>
                    <a:pt x="3093473" y="3183671"/>
                  </a:lnTo>
                  <a:lnTo>
                    <a:pt x="3100006" y="3179089"/>
                  </a:lnTo>
                  <a:lnTo>
                    <a:pt x="3107249" y="3174934"/>
                  </a:lnTo>
                  <a:lnTo>
                    <a:pt x="3114270" y="3170650"/>
                  </a:lnTo>
                  <a:lnTo>
                    <a:pt x="3118804" y="3177864"/>
                  </a:lnTo>
                  <a:lnTo>
                    <a:pt x="3123650" y="3185132"/>
                  </a:lnTo>
                  <a:lnTo>
                    <a:pt x="3127249" y="3192168"/>
                  </a:lnTo>
                  <a:lnTo>
                    <a:pt x="3128041" y="3198689"/>
                  </a:lnTo>
                  <a:lnTo>
                    <a:pt x="3124815" y="3203249"/>
                  </a:lnTo>
                  <a:lnTo>
                    <a:pt x="3118205" y="3207185"/>
                  </a:lnTo>
                  <a:lnTo>
                    <a:pt x="3110115" y="3210835"/>
                  </a:lnTo>
                  <a:lnTo>
                    <a:pt x="3102450" y="3214538"/>
                  </a:lnTo>
                  <a:close/>
                </a:path>
                <a:path w="5219700" h="7377430">
                  <a:moveTo>
                    <a:pt x="2840200" y="1316745"/>
                  </a:moveTo>
                  <a:lnTo>
                    <a:pt x="2831426" y="1315346"/>
                  </a:lnTo>
                  <a:lnTo>
                    <a:pt x="2822267" y="1314151"/>
                  </a:lnTo>
                  <a:lnTo>
                    <a:pt x="2814425" y="1312196"/>
                  </a:lnTo>
                  <a:lnTo>
                    <a:pt x="2809599" y="1308518"/>
                  </a:lnTo>
                  <a:lnTo>
                    <a:pt x="2808415" y="1302027"/>
                  </a:lnTo>
                  <a:lnTo>
                    <a:pt x="2809970" y="1293985"/>
                  </a:lnTo>
                  <a:lnTo>
                    <a:pt x="2812734" y="1285264"/>
                  </a:lnTo>
                  <a:lnTo>
                    <a:pt x="2815178" y="1276733"/>
                  </a:lnTo>
                  <a:lnTo>
                    <a:pt x="2823550" y="1278627"/>
                  </a:lnTo>
                  <a:lnTo>
                    <a:pt x="2832116" y="1280305"/>
                  </a:lnTo>
                  <a:lnTo>
                    <a:pt x="2840067" y="1282661"/>
                  </a:lnTo>
                  <a:lnTo>
                    <a:pt x="2846594" y="1286587"/>
                  </a:lnTo>
                  <a:lnTo>
                    <a:pt x="2852027" y="1294311"/>
                  </a:lnTo>
                  <a:lnTo>
                    <a:pt x="2852392" y="1302327"/>
                  </a:lnTo>
                  <a:lnTo>
                    <a:pt x="2848259" y="1310012"/>
                  </a:lnTo>
                  <a:lnTo>
                    <a:pt x="2840200" y="1316745"/>
                  </a:lnTo>
                  <a:close/>
                </a:path>
                <a:path w="5219700" h="7377430">
                  <a:moveTo>
                    <a:pt x="3006325" y="2446891"/>
                  </a:moveTo>
                  <a:lnTo>
                    <a:pt x="2999341" y="2447898"/>
                  </a:lnTo>
                  <a:lnTo>
                    <a:pt x="2994626" y="2444588"/>
                  </a:lnTo>
                  <a:lnTo>
                    <a:pt x="2990475" y="2437586"/>
                  </a:lnTo>
                  <a:lnTo>
                    <a:pt x="2986570" y="2428977"/>
                  </a:lnTo>
                  <a:lnTo>
                    <a:pt x="2982589" y="2420849"/>
                  </a:lnTo>
                  <a:lnTo>
                    <a:pt x="2986751" y="2411296"/>
                  </a:lnTo>
                  <a:lnTo>
                    <a:pt x="2992856" y="2405047"/>
                  </a:lnTo>
                  <a:lnTo>
                    <a:pt x="3000461" y="2402868"/>
                  </a:lnTo>
                  <a:lnTo>
                    <a:pt x="3009121" y="2405524"/>
                  </a:lnTo>
                  <a:lnTo>
                    <a:pt x="3015060" y="2410669"/>
                  </a:lnTo>
                  <a:lnTo>
                    <a:pt x="3019946" y="2417610"/>
                  </a:lnTo>
                  <a:lnTo>
                    <a:pt x="3024374" y="2425336"/>
                  </a:lnTo>
                  <a:lnTo>
                    <a:pt x="3028939" y="2432839"/>
                  </a:lnTo>
                  <a:lnTo>
                    <a:pt x="3021370" y="2437738"/>
                  </a:lnTo>
                  <a:lnTo>
                    <a:pt x="3013749" y="2442963"/>
                  </a:lnTo>
                  <a:lnTo>
                    <a:pt x="3006325" y="2446891"/>
                  </a:lnTo>
                  <a:close/>
                </a:path>
                <a:path w="5219700" h="7377430">
                  <a:moveTo>
                    <a:pt x="2640715" y="182142"/>
                  </a:moveTo>
                  <a:lnTo>
                    <a:pt x="2640770" y="173212"/>
                  </a:lnTo>
                  <a:lnTo>
                    <a:pt x="2649727" y="177705"/>
                  </a:lnTo>
                  <a:lnTo>
                    <a:pt x="2640715" y="182142"/>
                  </a:lnTo>
                  <a:close/>
                </a:path>
                <a:path w="5219700" h="7377430">
                  <a:moveTo>
                    <a:pt x="2883020" y="1702705"/>
                  </a:moveTo>
                  <a:lnTo>
                    <a:pt x="2869504" y="1694373"/>
                  </a:lnTo>
                  <a:lnTo>
                    <a:pt x="2873456" y="1680622"/>
                  </a:lnTo>
                  <a:lnTo>
                    <a:pt x="2877443" y="1666922"/>
                  </a:lnTo>
                  <a:lnTo>
                    <a:pt x="2882056" y="1669670"/>
                  </a:lnTo>
                  <a:lnTo>
                    <a:pt x="2890771" y="1672857"/>
                  </a:lnTo>
                  <a:lnTo>
                    <a:pt x="2890519" y="1675061"/>
                  </a:lnTo>
                  <a:lnTo>
                    <a:pt x="2889280" y="1682032"/>
                  </a:lnTo>
                  <a:lnTo>
                    <a:pt x="2887395" y="1688939"/>
                  </a:lnTo>
                  <a:lnTo>
                    <a:pt x="2883020" y="1702705"/>
                  </a:lnTo>
                  <a:close/>
                </a:path>
                <a:path w="5219700" h="7377430">
                  <a:moveTo>
                    <a:pt x="4019157" y="5860108"/>
                  </a:moveTo>
                  <a:lnTo>
                    <a:pt x="4003871" y="5836450"/>
                  </a:lnTo>
                  <a:lnTo>
                    <a:pt x="4015299" y="5825996"/>
                  </a:lnTo>
                  <a:lnTo>
                    <a:pt x="4022804" y="5837483"/>
                  </a:lnTo>
                  <a:lnTo>
                    <a:pt x="4026295" y="5843338"/>
                  </a:lnTo>
                  <a:lnTo>
                    <a:pt x="4029205" y="5849423"/>
                  </a:lnTo>
                  <a:lnTo>
                    <a:pt x="4029987" y="5851316"/>
                  </a:lnTo>
                  <a:lnTo>
                    <a:pt x="4022728" y="5856450"/>
                  </a:lnTo>
                  <a:lnTo>
                    <a:pt x="4019157" y="5860108"/>
                  </a:lnTo>
                  <a:close/>
                </a:path>
                <a:path w="5219700" h="7377430">
                  <a:moveTo>
                    <a:pt x="3038324" y="2649349"/>
                  </a:moveTo>
                  <a:lnTo>
                    <a:pt x="3030250" y="2649537"/>
                  </a:lnTo>
                  <a:lnTo>
                    <a:pt x="3022540" y="2645264"/>
                  </a:lnTo>
                  <a:lnTo>
                    <a:pt x="3015812" y="2637117"/>
                  </a:lnTo>
                  <a:lnTo>
                    <a:pt x="3017510" y="2628268"/>
                  </a:lnTo>
                  <a:lnTo>
                    <a:pt x="3019017" y="2619022"/>
                  </a:lnTo>
                  <a:lnTo>
                    <a:pt x="3021238" y="2611162"/>
                  </a:lnTo>
                  <a:lnTo>
                    <a:pt x="3025080" y="2606471"/>
                  </a:lnTo>
                  <a:lnTo>
                    <a:pt x="3031852" y="2605410"/>
                  </a:lnTo>
                  <a:lnTo>
                    <a:pt x="3040027" y="2607112"/>
                  </a:lnTo>
                  <a:lnTo>
                    <a:pt x="3048820" y="2610032"/>
                  </a:lnTo>
                  <a:lnTo>
                    <a:pt x="3057446" y="2612629"/>
                  </a:lnTo>
                  <a:lnTo>
                    <a:pt x="3055170" y="2621020"/>
                  </a:lnTo>
                  <a:lnTo>
                    <a:pt x="3053094" y="2629597"/>
                  </a:lnTo>
                  <a:lnTo>
                    <a:pt x="3050369" y="2637562"/>
                  </a:lnTo>
                  <a:lnTo>
                    <a:pt x="3046145" y="2644117"/>
                  </a:lnTo>
                  <a:lnTo>
                    <a:pt x="3038324" y="2649349"/>
                  </a:lnTo>
                  <a:close/>
                </a:path>
                <a:path w="5219700" h="7377430">
                  <a:moveTo>
                    <a:pt x="2853614" y="1519323"/>
                  </a:moveTo>
                  <a:lnTo>
                    <a:pt x="2848983" y="1516466"/>
                  </a:lnTo>
                  <a:lnTo>
                    <a:pt x="2839662" y="1510836"/>
                  </a:lnTo>
                  <a:lnTo>
                    <a:pt x="2847844" y="1482786"/>
                  </a:lnTo>
                  <a:lnTo>
                    <a:pt x="2852645" y="1485542"/>
                  </a:lnTo>
                  <a:lnTo>
                    <a:pt x="2861746" y="1488818"/>
                  </a:lnTo>
                  <a:lnTo>
                    <a:pt x="2861489" y="1490986"/>
                  </a:lnTo>
                  <a:lnTo>
                    <a:pt x="2860163" y="1498153"/>
                  </a:lnTo>
                  <a:lnTo>
                    <a:pt x="2858180" y="1505238"/>
                  </a:lnTo>
                  <a:lnTo>
                    <a:pt x="2855883" y="1512281"/>
                  </a:lnTo>
                  <a:lnTo>
                    <a:pt x="2853614" y="1519323"/>
                  </a:lnTo>
                  <a:close/>
                </a:path>
                <a:path w="5219700" h="7377430">
                  <a:moveTo>
                    <a:pt x="3107186" y="1862085"/>
                  </a:moveTo>
                  <a:lnTo>
                    <a:pt x="3100243" y="1862592"/>
                  </a:lnTo>
                  <a:lnTo>
                    <a:pt x="3094746" y="1859090"/>
                  </a:lnTo>
                  <a:lnTo>
                    <a:pt x="3089973" y="1852580"/>
                  </a:lnTo>
                  <a:lnTo>
                    <a:pt x="3085523" y="1844738"/>
                  </a:lnTo>
                  <a:lnTo>
                    <a:pt x="3080995" y="1837241"/>
                  </a:lnTo>
                  <a:lnTo>
                    <a:pt x="3086160" y="1830811"/>
                  </a:lnTo>
                  <a:lnTo>
                    <a:pt x="3091303" y="1823930"/>
                  </a:lnTo>
                  <a:lnTo>
                    <a:pt x="3096490" y="1818400"/>
                  </a:lnTo>
                  <a:lnTo>
                    <a:pt x="3101786" y="1816023"/>
                  </a:lnTo>
                  <a:lnTo>
                    <a:pt x="3114725" y="1817771"/>
                  </a:lnTo>
                  <a:lnTo>
                    <a:pt x="3124210" y="1823834"/>
                  </a:lnTo>
                  <a:lnTo>
                    <a:pt x="3128750" y="1833809"/>
                  </a:lnTo>
                  <a:lnTo>
                    <a:pt x="3126854" y="1847292"/>
                  </a:lnTo>
                  <a:lnTo>
                    <a:pt x="3122534" y="1853268"/>
                  </a:lnTo>
                  <a:lnTo>
                    <a:pt x="3115297" y="1858588"/>
                  </a:lnTo>
                  <a:lnTo>
                    <a:pt x="3107186" y="1862085"/>
                  </a:lnTo>
                  <a:close/>
                </a:path>
                <a:path w="5219700" h="7377430">
                  <a:moveTo>
                    <a:pt x="3145816" y="3389085"/>
                  </a:moveTo>
                  <a:lnTo>
                    <a:pt x="3137851" y="3376513"/>
                  </a:lnTo>
                  <a:lnTo>
                    <a:pt x="3134176" y="3370112"/>
                  </a:lnTo>
                  <a:lnTo>
                    <a:pt x="3131155" y="3363462"/>
                  </a:lnTo>
                  <a:lnTo>
                    <a:pt x="3130309" y="3361168"/>
                  </a:lnTo>
                  <a:lnTo>
                    <a:pt x="3137997" y="3355669"/>
                  </a:lnTo>
                  <a:lnTo>
                    <a:pt x="3141735" y="3351648"/>
                  </a:lnTo>
                  <a:lnTo>
                    <a:pt x="3149930" y="3364408"/>
                  </a:lnTo>
                  <a:lnTo>
                    <a:pt x="3153739" y="3370900"/>
                  </a:lnTo>
                  <a:lnTo>
                    <a:pt x="3156938" y="3377634"/>
                  </a:lnTo>
                  <a:lnTo>
                    <a:pt x="3157732" y="3379600"/>
                  </a:lnTo>
                  <a:lnTo>
                    <a:pt x="3149753" y="3385145"/>
                  </a:lnTo>
                  <a:lnTo>
                    <a:pt x="3145816" y="3389085"/>
                  </a:lnTo>
                  <a:close/>
                </a:path>
                <a:path w="5219700" h="7377430">
                  <a:moveTo>
                    <a:pt x="3098004" y="3022654"/>
                  </a:moveTo>
                  <a:lnTo>
                    <a:pt x="3084323" y="3024757"/>
                  </a:lnTo>
                  <a:lnTo>
                    <a:pt x="3076701" y="3022666"/>
                  </a:lnTo>
                  <a:lnTo>
                    <a:pt x="3068974" y="3017894"/>
                  </a:lnTo>
                  <a:lnTo>
                    <a:pt x="3062150" y="3011474"/>
                  </a:lnTo>
                  <a:lnTo>
                    <a:pt x="3057240" y="3004443"/>
                  </a:lnTo>
                  <a:lnTo>
                    <a:pt x="3053279" y="2989997"/>
                  </a:lnTo>
                  <a:lnTo>
                    <a:pt x="3056933" y="2978720"/>
                  </a:lnTo>
                  <a:lnTo>
                    <a:pt x="3066231" y="2970091"/>
                  </a:lnTo>
                  <a:lnTo>
                    <a:pt x="3079207" y="2963592"/>
                  </a:lnTo>
                  <a:lnTo>
                    <a:pt x="3093303" y="2964349"/>
                  </a:lnTo>
                  <a:lnTo>
                    <a:pt x="3105003" y="2968597"/>
                  </a:lnTo>
                  <a:lnTo>
                    <a:pt x="3113035" y="2977172"/>
                  </a:lnTo>
                  <a:lnTo>
                    <a:pt x="3116126" y="2990911"/>
                  </a:lnTo>
                  <a:lnTo>
                    <a:pt x="3114142" y="3004388"/>
                  </a:lnTo>
                  <a:lnTo>
                    <a:pt x="3108023" y="3015416"/>
                  </a:lnTo>
                  <a:lnTo>
                    <a:pt x="3098004" y="3022654"/>
                  </a:lnTo>
                  <a:close/>
                </a:path>
                <a:path w="5219700" h="7377430">
                  <a:moveTo>
                    <a:pt x="3068076" y="2837348"/>
                  </a:moveTo>
                  <a:lnTo>
                    <a:pt x="3028044" y="2818602"/>
                  </a:lnTo>
                  <a:lnTo>
                    <a:pt x="3024943" y="2804441"/>
                  </a:lnTo>
                  <a:lnTo>
                    <a:pt x="3028708" y="2793262"/>
                  </a:lnTo>
                  <a:lnTo>
                    <a:pt x="3037932" y="2784839"/>
                  </a:lnTo>
                  <a:lnTo>
                    <a:pt x="3051207" y="2778944"/>
                  </a:lnTo>
                  <a:lnTo>
                    <a:pt x="3065052" y="2780187"/>
                  </a:lnTo>
                  <a:lnTo>
                    <a:pt x="3076691" y="2784577"/>
                  </a:lnTo>
                  <a:lnTo>
                    <a:pt x="3084632" y="2793102"/>
                  </a:lnTo>
                  <a:lnTo>
                    <a:pt x="3087381" y="2806753"/>
                  </a:lnTo>
                  <a:lnTo>
                    <a:pt x="3084938" y="2819932"/>
                  </a:lnTo>
                  <a:lnTo>
                    <a:pt x="3078381" y="2830568"/>
                  </a:lnTo>
                  <a:lnTo>
                    <a:pt x="3068076" y="2837348"/>
                  </a:lnTo>
                  <a:close/>
                </a:path>
                <a:path w="5219700" h="7377430">
                  <a:moveTo>
                    <a:pt x="2969285" y="2260138"/>
                  </a:moveTo>
                  <a:lnTo>
                    <a:pt x="2960795" y="2247971"/>
                  </a:lnTo>
                  <a:lnTo>
                    <a:pt x="2956813" y="2241753"/>
                  </a:lnTo>
                  <a:lnTo>
                    <a:pt x="2953398" y="2235268"/>
                  </a:lnTo>
                  <a:lnTo>
                    <a:pt x="2952500" y="2233355"/>
                  </a:lnTo>
                  <a:lnTo>
                    <a:pt x="2959971" y="2227666"/>
                  </a:lnTo>
                  <a:lnTo>
                    <a:pt x="2963605" y="2223699"/>
                  </a:lnTo>
                  <a:lnTo>
                    <a:pt x="2972045" y="2235758"/>
                  </a:lnTo>
                  <a:lnTo>
                    <a:pt x="2975983" y="2241916"/>
                  </a:lnTo>
                  <a:lnTo>
                    <a:pt x="2979307" y="2248337"/>
                  </a:lnTo>
                  <a:lnTo>
                    <a:pt x="2980221" y="2250359"/>
                  </a:lnTo>
                  <a:lnTo>
                    <a:pt x="2972835" y="2256110"/>
                  </a:lnTo>
                  <a:lnTo>
                    <a:pt x="2969285" y="2260138"/>
                  </a:lnTo>
                  <a:close/>
                </a:path>
                <a:path w="5219700" h="7377430">
                  <a:moveTo>
                    <a:pt x="2940674" y="2075400"/>
                  </a:moveTo>
                  <a:lnTo>
                    <a:pt x="2923899" y="2050109"/>
                  </a:lnTo>
                  <a:lnTo>
                    <a:pt x="2934539" y="2037016"/>
                  </a:lnTo>
                  <a:lnTo>
                    <a:pt x="2943402" y="2049624"/>
                  </a:lnTo>
                  <a:lnTo>
                    <a:pt x="2947518" y="2056052"/>
                  </a:lnTo>
                  <a:lnTo>
                    <a:pt x="2950976" y="2062771"/>
                  </a:lnTo>
                  <a:lnTo>
                    <a:pt x="2952004" y="2065036"/>
                  </a:lnTo>
                  <a:lnTo>
                    <a:pt x="2944402" y="2071082"/>
                  </a:lnTo>
                  <a:lnTo>
                    <a:pt x="2940674" y="2075400"/>
                  </a:lnTo>
                  <a:close/>
                </a:path>
                <a:path w="5219700" h="7377430">
                  <a:moveTo>
                    <a:pt x="3215463" y="3761528"/>
                  </a:moveTo>
                  <a:lnTo>
                    <a:pt x="3207432" y="3761130"/>
                  </a:lnTo>
                  <a:lnTo>
                    <a:pt x="3200764" y="3756611"/>
                  </a:lnTo>
                  <a:lnTo>
                    <a:pt x="3195904" y="3748072"/>
                  </a:lnTo>
                  <a:lnTo>
                    <a:pt x="3194652" y="3744610"/>
                  </a:lnTo>
                  <a:lnTo>
                    <a:pt x="3201311" y="3738264"/>
                  </a:lnTo>
                  <a:lnTo>
                    <a:pt x="3204324" y="3733200"/>
                  </a:lnTo>
                  <a:lnTo>
                    <a:pt x="3234014" y="3743473"/>
                  </a:lnTo>
                  <a:lnTo>
                    <a:pt x="3230893" y="3748331"/>
                  </a:lnTo>
                  <a:lnTo>
                    <a:pt x="3228817" y="3754853"/>
                  </a:lnTo>
                  <a:lnTo>
                    <a:pt x="3224411" y="3757710"/>
                  </a:lnTo>
                  <a:lnTo>
                    <a:pt x="3215463" y="3761528"/>
                  </a:lnTo>
                  <a:close/>
                </a:path>
                <a:path w="5219700" h="7377430">
                  <a:moveTo>
                    <a:pt x="2760851" y="945700"/>
                  </a:moveTo>
                  <a:lnTo>
                    <a:pt x="2754613" y="937832"/>
                  </a:lnTo>
                  <a:lnTo>
                    <a:pt x="2748030" y="932518"/>
                  </a:lnTo>
                  <a:lnTo>
                    <a:pt x="2745794" y="924407"/>
                  </a:lnTo>
                  <a:lnTo>
                    <a:pt x="2746847" y="916829"/>
                  </a:lnTo>
                  <a:lnTo>
                    <a:pt x="2751418" y="910338"/>
                  </a:lnTo>
                  <a:lnTo>
                    <a:pt x="2759731" y="905484"/>
                  </a:lnTo>
                  <a:lnTo>
                    <a:pt x="2762902" y="904278"/>
                  </a:lnTo>
                  <a:lnTo>
                    <a:pt x="2771109" y="910419"/>
                  </a:lnTo>
                  <a:lnTo>
                    <a:pt x="2773739" y="915046"/>
                  </a:lnTo>
                  <a:lnTo>
                    <a:pt x="2777162" y="924311"/>
                  </a:lnTo>
                  <a:lnTo>
                    <a:pt x="2776532" y="932605"/>
                  </a:lnTo>
                  <a:lnTo>
                    <a:pt x="2771960" y="939510"/>
                  </a:lnTo>
                  <a:lnTo>
                    <a:pt x="2763554" y="944604"/>
                  </a:lnTo>
                  <a:lnTo>
                    <a:pt x="2760851" y="945700"/>
                  </a:lnTo>
                  <a:close/>
                </a:path>
                <a:path w="5219700" h="7377430">
                  <a:moveTo>
                    <a:pt x="3613909" y="6384907"/>
                  </a:moveTo>
                  <a:lnTo>
                    <a:pt x="3613964" y="6375977"/>
                  </a:lnTo>
                  <a:lnTo>
                    <a:pt x="3622921" y="6380470"/>
                  </a:lnTo>
                  <a:lnTo>
                    <a:pt x="3613909" y="6384907"/>
                  </a:lnTo>
                  <a:close/>
                </a:path>
                <a:path w="5219700" h="7377430">
                  <a:moveTo>
                    <a:pt x="3471923" y="5463286"/>
                  </a:moveTo>
                  <a:lnTo>
                    <a:pt x="3454158" y="5433820"/>
                  </a:lnTo>
                  <a:lnTo>
                    <a:pt x="3482956" y="5416759"/>
                  </a:lnTo>
                  <a:lnTo>
                    <a:pt x="3492726" y="5420559"/>
                  </a:lnTo>
                  <a:lnTo>
                    <a:pt x="3499150" y="5426504"/>
                  </a:lnTo>
                  <a:lnTo>
                    <a:pt x="3501460" y="5434166"/>
                  </a:lnTo>
                  <a:lnTo>
                    <a:pt x="3498890" y="5443115"/>
                  </a:lnTo>
                  <a:lnTo>
                    <a:pt x="3493880" y="5449122"/>
                  </a:lnTo>
                  <a:lnTo>
                    <a:pt x="3487017" y="5454096"/>
                  </a:lnTo>
                  <a:lnTo>
                    <a:pt x="3479349" y="5458622"/>
                  </a:lnTo>
                  <a:lnTo>
                    <a:pt x="3471923" y="5463286"/>
                  </a:lnTo>
                  <a:close/>
                </a:path>
                <a:path w="5219700" h="7377430">
                  <a:moveTo>
                    <a:pt x="3234352" y="3945527"/>
                  </a:moveTo>
                  <a:lnTo>
                    <a:pt x="3226213" y="3933930"/>
                  </a:lnTo>
                  <a:lnTo>
                    <a:pt x="3222385" y="3928018"/>
                  </a:lnTo>
                  <a:lnTo>
                    <a:pt x="3219066" y="3921869"/>
                  </a:lnTo>
                  <a:lnTo>
                    <a:pt x="3218329" y="3920267"/>
                  </a:lnTo>
                  <a:lnTo>
                    <a:pt x="3225548" y="3914879"/>
                  </a:lnTo>
                  <a:lnTo>
                    <a:pt x="3229144" y="3911142"/>
                  </a:lnTo>
                  <a:lnTo>
                    <a:pt x="3237217" y="3922563"/>
                  </a:lnTo>
                  <a:lnTo>
                    <a:pt x="3240985" y="3928387"/>
                  </a:lnTo>
                  <a:lnTo>
                    <a:pt x="3244191" y="3934464"/>
                  </a:lnTo>
                  <a:lnTo>
                    <a:pt x="3244998" y="3936279"/>
                  </a:lnTo>
                  <a:lnTo>
                    <a:pt x="3237827" y="3941734"/>
                  </a:lnTo>
                  <a:lnTo>
                    <a:pt x="3234352" y="3945527"/>
                  </a:lnTo>
                  <a:close/>
                </a:path>
                <a:path w="5219700" h="7377430">
                  <a:moveTo>
                    <a:pt x="3263819" y="4134051"/>
                  </a:moveTo>
                  <a:lnTo>
                    <a:pt x="3254247" y="4125399"/>
                  </a:lnTo>
                  <a:lnTo>
                    <a:pt x="3254556" y="4121655"/>
                  </a:lnTo>
                  <a:lnTo>
                    <a:pt x="3257020" y="4112122"/>
                  </a:lnTo>
                  <a:lnTo>
                    <a:pt x="3262340" y="4106061"/>
                  </a:lnTo>
                  <a:lnTo>
                    <a:pt x="3270112" y="4103676"/>
                  </a:lnTo>
                  <a:lnTo>
                    <a:pt x="3279935" y="4105168"/>
                  </a:lnTo>
                  <a:lnTo>
                    <a:pt x="3284741" y="4106765"/>
                  </a:lnTo>
                  <a:lnTo>
                    <a:pt x="3288048" y="4112854"/>
                  </a:lnTo>
                  <a:lnTo>
                    <a:pt x="3292084" y="4116924"/>
                  </a:lnTo>
                  <a:lnTo>
                    <a:pt x="3279155" y="4125663"/>
                  </a:lnTo>
                  <a:lnTo>
                    <a:pt x="3272556" y="4129731"/>
                  </a:lnTo>
                  <a:lnTo>
                    <a:pt x="3265701" y="4133196"/>
                  </a:lnTo>
                  <a:lnTo>
                    <a:pt x="3263819" y="4134051"/>
                  </a:lnTo>
                  <a:close/>
                </a:path>
                <a:path w="5219700" h="7377430">
                  <a:moveTo>
                    <a:pt x="2993711" y="1774815"/>
                  </a:moveTo>
                  <a:lnTo>
                    <a:pt x="2985776" y="1773763"/>
                  </a:lnTo>
                  <a:lnTo>
                    <a:pt x="2977191" y="1771603"/>
                  </a:lnTo>
                  <a:lnTo>
                    <a:pt x="2968772" y="1769735"/>
                  </a:lnTo>
                  <a:lnTo>
                    <a:pt x="2971229" y="1761805"/>
                  </a:lnTo>
                  <a:lnTo>
                    <a:pt x="2973524" y="1753740"/>
                  </a:lnTo>
                  <a:lnTo>
                    <a:pt x="2976370" y="1746148"/>
                  </a:lnTo>
                  <a:lnTo>
                    <a:pt x="2980478" y="1739639"/>
                  </a:lnTo>
                  <a:lnTo>
                    <a:pt x="2988220" y="1733876"/>
                  </a:lnTo>
                  <a:lnTo>
                    <a:pt x="2996440" y="1732856"/>
                  </a:lnTo>
                  <a:lnTo>
                    <a:pt x="3003728" y="1736427"/>
                  </a:lnTo>
                  <a:lnTo>
                    <a:pt x="3008673" y="1744436"/>
                  </a:lnTo>
                  <a:lnTo>
                    <a:pt x="3009428" y="1751946"/>
                  </a:lnTo>
                  <a:lnTo>
                    <a:pt x="3007926" y="1760587"/>
                  </a:lnTo>
                  <a:lnTo>
                    <a:pt x="3004675" y="1768382"/>
                  </a:lnTo>
                  <a:lnTo>
                    <a:pt x="3000180" y="1773356"/>
                  </a:lnTo>
                  <a:lnTo>
                    <a:pt x="2993711" y="1774815"/>
                  </a:lnTo>
                  <a:close/>
                </a:path>
                <a:path w="5219700" h="7377430">
                  <a:moveTo>
                    <a:pt x="2735022" y="761085"/>
                  </a:moveTo>
                  <a:lnTo>
                    <a:pt x="2730761" y="754872"/>
                  </a:lnTo>
                  <a:lnTo>
                    <a:pt x="2726474" y="748670"/>
                  </a:lnTo>
                  <a:lnTo>
                    <a:pt x="2722502" y="742335"/>
                  </a:lnTo>
                  <a:lnTo>
                    <a:pt x="2719178" y="735723"/>
                  </a:lnTo>
                  <a:lnTo>
                    <a:pt x="2718226" y="733520"/>
                  </a:lnTo>
                  <a:lnTo>
                    <a:pt x="2725485" y="727640"/>
                  </a:lnTo>
                  <a:lnTo>
                    <a:pt x="2728929" y="723442"/>
                  </a:lnTo>
                  <a:lnTo>
                    <a:pt x="2733570" y="726372"/>
                  </a:lnTo>
                  <a:lnTo>
                    <a:pt x="2742296" y="729632"/>
                  </a:lnTo>
                  <a:lnTo>
                    <a:pt x="2742073" y="732242"/>
                  </a:lnTo>
                  <a:lnTo>
                    <a:pt x="2740986" y="739519"/>
                  </a:lnTo>
                  <a:lnTo>
                    <a:pt x="2739207" y="746728"/>
                  </a:lnTo>
                  <a:lnTo>
                    <a:pt x="2737099" y="753906"/>
                  </a:lnTo>
                  <a:lnTo>
                    <a:pt x="2735022" y="761085"/>
                  </a:lnTo>
                  <a:close/>
                </a:path>
                <a:path w="5219700" h="7377430">
                  <a:moveTo>
                    <a:pt x="2704972" y="574556"/>
                  </a:moveTo>
                  <a:lnTo>
                    <a:pt x="2689547" y="549539"/>
                  </a:lnTo>
                  <a:lnTo>
                    <a:pt x="2700834" y="537950"/>
                  </a:lnTo>
                  <a:lnTo>
                    <a:pt x="2704732" y="544113"/>
                  </a:lnTo>
                  <a:lnTo>
                    <a:pt x="2708656" y="550264"/>
                  </a:lnTo>
                  <a:lnTo>
                    <a:pt x="2712276" y="556534"/>
                  </a:lnTo>
                  <a:lnTo>
                    <a:pt x="2715264" y="563049"/>
                  </a:lnTo>
                  <a:lnTo>
                    <a:pt x="2716092" y="565234"/>
                  </a:lnTo>
                  <a:lnTo>
                    <a:pt x="2708611" y="570626"/>
                  </a:lnTo>
                  <a:lnTo>
                    <a:pt x="2704972" y="574556"/>
                  </a:lnTo>
                  <a:close/>
                </a:path>
                <a:path w="5219700" h="7377430">
                  <a:moveTo>
                    <a:pt x="3292161" y="4334921"/>
                  </a:moveTo>
                  <a:lnTo>
                    <a:pt x="3277250" y="4306276"/>
                  </a:lnTo>
                  <a:lnTo>
                    <a:pt x="3283321" y="4300633"/>
                  </a:lnTo>
                  <a:lnTo>
                    <a:pt x="3289399" y="4294590"/>
                  </a:lnTo>
                  <a:lnTo>
                    <a:pt x="3295474" y="4289779"/>
                  </a:lnTo>
                  <a:lnTo>
                    <a:pt x="3301537" y="4287832"/>
                  </a:lnTo>
                  <a:lnTo>
                    <a:pt x="3314413" y="4290279"/>
                  </a:lnTo>
                  <a:lnTo>
                    <a:pt x="3322278" y="4296935"/>
                  </a:lnTo>
                  <a:lnTo>
                    <a:pt x="3324221" y="4306983"/>
                  </a:lnTo>
                  <a:lnTo>
                    <a:pt x="3319330" y="4319609"/>
                  </a:lnTo>
                  <a:lnTo>
                    <a:pt x="3314338" y="4324570"/>
                  </a:lnTo>
                  <a:lnTo>
                    <a:pt x="3307407" y="4328306"/>
                  </a:lnTo>
                  <a:lnTo>
                    <a:pt x="3299645" y="4331522"/>
                  </a:lnTo>
                  <a:lnTo>
                    <a:pt x="3292161" y="4334921"/>
                  </a:lnTo>
                  <a:close/>
                </a:path>
                <a:path w="5219700" h="7377430">
                  <a:moveTo>
                    <a:pt x="3567514" y="6023784"/>
                  </a:moveTo>
                  <a:lnTo>
                    <a:pt x="3560764" y="6024048"/>
                  </a:lnTo>
                  <a:lnTo>
                    <a:pt x="3555658" y="6020493"/>
                  </a:lnTo>
                  <a:lnTo>
                    <a:pt x="3551358" y="6014134"/>
                  </a:lnTo>
                  <a:lnTo>
                    <a:pt x="3547410" y="6006536"/>
                  </a:lnTo>
                  <a:lnTo>
                    <a:pt x="3543360" y="5999266"/>
                  </a:lnTo>
                  <a:lnTo>
                    <a:pt x="3547881" y="5993095"/>
                  </a:lnTo>
                  <a:lnTo>
                    <a:pt x="3552421" y="5986459"/>
                  </a:lnTo>
                  <a:lnTo>
                    <a:pt x="3556897" y="5981205"/>
                  </a:lnTo>
                  <a:lnTo>
                    <a:pt x="3561229" y="5979179"/>
                  </a:lnTo>
                  <a:lnTo>
                    <a:pt x="3573331" y="5981914"/>
                  </a:lnTo>
                  <a:lnTo>
                    <a:pt x="3582230" y="5988511"/>
                  </a:lnTo>
                  <a:lnTo>
                    <a:pt x="3586916" y="5998331"/>
                  </a:lnTo>
                  <a:lnTo>
                    <a:pt x="3586379" y="6010734"/>
                  </a:lnTo>
                  <a:lnTo>
                    <a:pt x="3582652" y="6015942"/>
                  </a:lnTo>
                  <a:lnTo>
                    <a:pt x="3575587" y="6020687"/>
                  </a:lnTo>
                  <a:lnTo>
                    <a:pt x="3567514" y="6023784"/>
                  </a:lnTo>
                  <a:close/>
                </a:path>
                <a:path w="5219700" h="7377430">
                  <a:moveTo>
                    <a:pt x="3502086" y="5648155"/>
                  </a:moveTo>
                  <a:lnTo>
                    <a:pt x="3488468" y="5639652"/>
                  </a:lnTo>
                  <a:lnTo>
                    <a:pt x="3496328" y="5611690"/>
                  </a:lnTo>
                  <a:lnTo>
                    <a:pt x="3500916" y="5614517"/>
                  </a:lnTo>
                  <a:lnTo>
                    <a:pt x="3509599" y="5617746"/>
                  </a:lnTo>
                  <a:lnTo>
                    <a:pt x="3509371" y="5620096"/>
                  </a:lnTo>
                  <a:lnTo>
                    <a:pt x="3508196" y="5627190"/>
                  </a:lnTo>
                  <a:lnTo>
                    <a:pt x="3506358" y="5634209"/>
                  </a:lnTo>
                  <a:lnTo>
                    <a:pt x="3504205" y="5641186"/>
                  </a:lnTo>
                  <a:lnTo>
                    <a:pt x="3502086" y="5648155"/>
                  </a:lnTo>
                  <a:close/>
                </a:path>
                <a:path w="5219700" h="7377430">
                  <a:moveTo>
                    <a:pt x="3589048" y="6203127"/>
                  </a:moveTo>
                  <a:lnTo>
                    <a:pt x="3573163" y="6179936"/>
                  </a:lnTo>
                  <a:lnTo>
                    <a:pt x="3583242" y="6167790"/>
                  </a:lnTo>
                  <a:lnTo>
                    <a:pt x="3591788" y="6179389"/>
                  </a:lnTo>
                  <a:lnTo>
                    <a:pt x="3595786" y="6185324"/>
                  </a:lnTo>
                  <a:lnTo>
                    <a:pt x="3599213" y="6191528"/>
                  </a:lnTo>
                  <a:lnTo>
                    <a:pt x="3600099" y="6193367"/>
                  </a:lnTo>
                  <a:lnTo>
                    <a:pt x="3592682" y="6199159"/>
                  </a:lnTo>
                  <a:lnTo>
                    <a:pt x="3589048" y="6203127"/>
                  </a:lnTo>
                  <a:close/>
                </a:path>
                <a:path w="5219700" h="7377430">
                  <a:moveTo>
                    <a:pt x="3596817" y="5722437"/>
                  </a:moveTo>
                  <a:lnTo>
                    <a:pt x="3591606" y="5714929"/>
                  </a:lnTo>
                  <a:lnTo>
                    <a:pt x="3587809" y="5711195"/>
                  </a:lnTo>
                  <a:lnTo>
                    <a:pt x="3600337" y="5703527"/>
                  </a:lnTo>
                  <a:lnTo>
                    <a:pt x="3606717" y="5699987"/>
                  </a:lnTo>
                  <a:lnTo>
                    <a:pt x="3613335" y="5697074"/>
                  </a:lnTo>
                  <a:lnTo>
                    <a:pt x="3615490" y="5696288"/>
                  </a:lnTo>
                  <a:lnTo>
                    <a:pt x="3620753" y="5703899"/>
                  </a:lnTo>
                  <a:lnTo>
                    <a:pt x="3624587" y="5707627"/>
                  </a:lnTo>
                  <a:lnTo>
                    <a:pt x="3611968" y="5715253"/>
                  </a:lnTo>
                  <a:lnTo>
                    <a:pt x="3605564" y="5718770"/>
                  </a:lnTo>
                  <a:lnTo>
                    <a:pt x="3598934" y="5721656"/>
                  </a:lnTo>
                  <a:lnTo>
                    <a:pt x="3596817" y="5722437"/>
                  </a:lnTo>
                  <a:close/>
                </a:path>
                <a:path w="5219700" h="7377430">
                  <a:moveTo>
                    <a:pt x="3063491" y="2158789"/>
                  </a:moveTo>
                  <a:lnTo>
                    <a:pt x="3030752" y="2147164"/>
                  </a:lnTo>
                  <a:lnTo>
                    <a:pt x="3026848" y="2137782"/>
                  </a:lnTo>
                  <a:lnTo>
                    <a:pt x="3027003" y="2129306"/>
                  </a:lnTo>
                  <a:lnTo>
                    <a:pt x="3031417" y="2122591"/>
                  </a:lnTo>
                  <a:lnTo>
                    <a:pt x="3040292" y="2118491"/>
                  </a:lnTo>
                  <a:lnTo>
                    <a:pt x="3047945" y="2118373"/>
                  </a:lnTo>
                  <a:lnTo>
                    <a:pt x="3056108" y="2120475"/>
                  </a:lnTo>
                  <a:lnTo>
                    <a:pt x="3064490" y="2123529"/>
                  </a:lnTo>
                  <a:lnTo>
                    <a:pt x="3072801" y="2126269"/>
                  </a:lnTo>
                  <a:lnTo>
                    <a:pt x="3063491" y="2158789"/>
                  </a:lnTo>
                  <a:close/>
                </a:path>
                <a:path w="5219700" h="7377430">
                  <a:moveTo>
                    <a:pt x="3201948" y="3088699"/>
                  </a:moveTo>
                  <a:lnTo>
                    <a:pt x="3193522" y="3087353"/>
                  </a:lnTo>
                  <a:lnTo>
                    <a:pt x="3184497" y="3084827"/>
                  </a:lnTo>
                  <a:lnTo>
                    <a:pt x="3175614" y="3082594"/>
                  </a:lnTo>
                  <a:lnTo>
                    <a:pt x="3178024" y="3074091"/>
                  </a:lnTo>
                  <a:lnTo>
                    <a:pt x="3180251" y="3065418"/>
                  </a:lnTo>
                  <a:lnTo>
                    <a:pt x="3183123" y="3057336"/>
                  </a:lnTo>
                  <a:lnTo>
                    <a:pt x="3187472" y="3050608"/>
                  </a:lnTo>
                  <a:lnTo>
                    <a:pt x="3195673" y="3045099"/>
                  </a:lnTo>
                  <a:lnTo>
                    <a:pt x="3204407" y="3044498"/>
                  </a:lnTo>
                  <a:lnTo>
                    <a:pt x="3212118" y="3048536"/>
                  </a:lnTo>
                  <a:lnTo>
                    <a:pt x="3217254" y="3056948"/>
                  </a:lnTo>
                  <a:lnTo>
                    <a:pt x="3218106" y="3065012"/>
                  </a:lnTo>
                  <a:lnTo>
                    <a:pt x="3216695" y="3074272"/>
                  </a:lnTo>
                  <a:lnTo>
                    <a:pt x="3213510" y="3082481"/>
                  </a:lnTo>
                  <a:lnTo>
                    <a:pt x="3209037" y="3087392"/>
                  </a:lnTo>
                  <a:lnTo>
                    <a:pt x="3201948" y="3088699"/>
                  </a:lnTo>
                  <a:close/>
                </a:path>
                <a:path w="5219700" h="7377430">
                  <a:moveTo>
                    <a:pt x="2677686" y="397076"/>
                  </a:moveTo>
                  <a:lnTo>
                    <a:pt x="2664328" y="395721"/>
                  </a:lnTo>
                  <a:lnTo>
                    <a:pt x="2653546" y="389660"/>
                  </a:lnTo>
                  <a:lnTo>
                    <a:pt x="2645734" y="379458"/>
                  </a:lnTo>
                  <a:lnTo>
                    <a:pt x="2641285" y="365681"/>
                  </a:lnTo>
                  <a:lnTo>
                    <a:pt x="2646095" y="352588"/>
                  </a:lnTo>
                  <a:lnTo>
                    <a:pt x="2654013" y="343287"/>
                  </a:lnTo>
                  <a:lnTo>
                    <a:pt x="2664744" y="338172"/>
                  </a:lnTo>
                  <a:lnTo>
                    <a:pt x="2677993" y="337635"/>
                  </a:lnTo>
                  <a:lnTo>
                    <a:pt x="2691116" y="341512"/>
                  </a:lnTo>
                  <a:lnTo>
                    <a:pt x="2700406" y="349097"/>
                  </a:lnTo>
                  <a:lnTo>
                    <a:pt x="2704575" y="360048"/>
                  </a:lnTo>
                  <a:lnTo>
                    <a:pt x="2702333" y="374021"/>
                  </a:lnTo>
                  <a:lnTo>
                    <a:pt x="2698162" y="381642"/>
                  </a:lnTo>
                  <a:lnTo>
                    <a:pt x="2691983" y="388935"/>
                  </a:lnTo>
                  <a:lnTo>
                    <a:pt x="2684817" y="394534"/>
                  </a:lnTo>
                  <a:lnTo>
                    <a:pt x="2677686" y="397076"/>
                  </a:lnTo>
                  <a:close/>
                </a:path>
                <a:path w="5219700" h="7377430">
                  <a:moveTo>
                    <a:pt x="3646840" y="5903480"/>
                  </a:moveTo>
                  <a:lnTo>
                    <a:pt x="3644539" y="5903094"/>
                  </a:lnTo>
                  <a:lnTo>
                    <a:pt x="3637588" y="5901434"/>
                  </a:lnTo>
                  <a:lnTo>
                    <a:pt x="3630745" y="5899122"/>
                  </a:lnTo>
                  <a:lnTo>
                    <a:pt x="3617149" y="5893915"/>
                  </a:lnTo>
                  <a:lnTo>
                    <a:pt x="3625790" y="5880689"/>
                  </a:lnTo>
                  <a:lnTo>
                    <a:pt x="3653729" y="5890752"/>
                  </a:lnTo>
                  <a:lnTo>
                    <a:pt x="3650607" y="5895124"/>
                  </a:lnTo>
                  <a:lnTo>
                    <a:pt x="3646840" y="5903480"/>
                  </a:lnTo>
                  <a:close/>
                </a:path>
                <a:path w="5219700" h="7377430">
                  <a:moveTo>
                    <a:pt x="3544067" y="5355160"/>
                  </a:moveTo>
                  <a:lnTo>
                    <a:pt x="3532727" y="5352507"/>
                  </a:lnTo>
                  <a:lnTo>
                    <a:pt x="3523990" y="5344489"/>
                  </a:lnTo>
                  <a:lnTo>
                    <a:pt x="3518626" y="5332358"/>
                  </a:lnTo>
                  <a:lnTo>
                    <a:pt x="3518515" y="5324587"/>
                  </a:lnTo>
                  <a:lnTo>
                    <a:pt x="3520906" y="5315720"/>
                  </a:lnTo>
                  <a:lnTo>
                    <a:pt x="3525052" y="5307858"/>
                  </a:lnTo>
                  <a:lnTo>
                    <a:pt x="3530203" y="5303104"/>
                  </a:lnTo>
                  <a:lnTo>
                    <a:pt x="3542747" y="5299862"/>
                  </a:lnTo>
                  <a:lnTo>
                    <a:pt x="3554010" y="5302089"/>
                  </a:lnTo>
                  <a:lnTo>
                    <a:pt x="3563224" y="5309866"/>
                  </a:lnTo>
                  <a:lnTo>
                    <a:pt x="3569622" y="5323274"/>
                  </a:lnTo>
                  <a:lnTo>
                    <a:pt x="3567250" y="5330703"/>
                  </a:lnTo>
                  <a:lnTo>
                    <a:pt x="3564913" y="5338922"/>
                  </a:lnTo>
                  <a:lnTo>
                    <a:pt x="3561836" y="5346297"/>
                  </a:lnTo>
                  <a:lnTo>
                    <a:pt x="3557239" y="5351199"/>
                  </a:lnTo>
                  <a:lnTo>
                    <a:pt x="3544067" y="5355160"/>
                  </a:lnTo>
                  <a:close/>
                </a:path>
                <a:path w="5219700" h="7377430">
                  <a:moveTo>
                    <a:pt x="3170898" y="2903936"/>
                  </a:moveTo>
                  <a:lnTo>
                    <a:pt x="3162969" y="2902882"/>
                  </a:lnTo>
                  <a:lnTo>
                    <a:pt x="3154361" y="2900716"/>
                  </a:lnTo>
                  <a:lnTo>
                    <a:pt x="3145926" y="2898846"/>
                  </a:lnTo>
                  <a:lnTo>
                    <a:pt x="3148366" y="2890957"/>
                  </a:lnTo>
                  <a:lnTo>
                    <a:pt x="3150650" y="2882939"/>
                  </a:lnTo>
                  <a:lnTo>
                    <a:pt x="3153475" y="2875382"/>
                  </a:lnTo>
                  <a:lnTo>
                    <a:pt x="3157540" y="2868876"/>
                  </a:lnTo>
                  <a:lnTo>
                    <a:pt x="3165394" y="2862891"/>
                  </a:lnTo>
                  <a:lnTo>
                    <a:pt x="3173700" y="2861721"/>
                  </a:lnTo>
                  <a:lnTo>
                    <a:pt x="3181055" y="2865250"/>
                  </a:lnTo>
                  <a:lnTo>
                    <a:pt x="3186060" y="2873361"/>
                  </a:lnTo>
                  <a:lnTo>
                    <a:pt x="3186794" y="2880871"/>
                  </a:lnTo>
                  <a:lnTo>
                    <a:pt x="3185236" y="2889528"/>
                  </a:lnTo>
                  <a:lnTo>
                    <a:pt x="3181900" y="2897379"/>
                  </a:lnTo>
                  <a:lnTo>
                    <a:pt x="3177298" y="2902472"/>
                  </a:lnTo>
                  <a:lnTo>
                    <a:pt x="3170898" y="2903936"/>
                  </a:lnTo>
                  <a:close/>
                </a:path>
                <a:path w="5219700" h="7377430">
                  <a:moveTo>
                    <a:pt x="3131428" y="2718258"/>
                  </a:moveTo>
                  <a:lnTo>
                    <a:pt x="3125104" y="2717588"/>
                  </a:lnTo>
                  <a:lnTo>
                    <a:pt x="3120268" y="2713542"/>
                  </a:lnTo>
                  <a:lnTo>
                    <a:pt x="3116485" y="2707098"/>
                  </a:lnTo>
                  <a:lnTo>
                    <a:pt x="3113164" y="2699587"/>
                  </a:lnTo>
                  <a:lnTo>
                    <a:pt x="3109717" y="2692341"/>
                  </a:lnTo>
                  <a:lnTo>
                    <a:pt x="3115853" y="2686893"/>
                  </a:lnTo>
                  <a:lnTo>
                    <a:pt x="3122053" y="2681012"/>
                  </a:lnTo>
                  <a:lnTo>
                    <a:pt x="3128071" y="2676468"/>
                  </a:lnTo>
                  <a:lnTo>
                    <a:pt x="3133660" y="2675033"/>
                  </a:lnTo>
                  <a:lnTo>
                    <a:pt x="3145209" y="2678797"/>
                  </a:lnTo>
                  <a:lnTo>
                    <a:pt x="3152827" y="2686062"/>
                  </a:lnTo>
                  <a:lnTo>
                    <a:pt x="3155284" y="2696124"/>
                  </a:lnTo>
                  <a:lnTo>
                    <a:pt x="3151348" y="2708282"/>
                  </a:lnTo>
                  <a:lnTo>
                    <a:pt x="3146566" y="2712893"/>
                  </a:lnTo>
                  <a:lnTo>
                    <a:pt x="3139254" y="2716455"/>
                  </a:lnTo>
                  <a:lnTo>
                    <a:pt x="3131428" y="2718258"/>
                  </a:lnTo>
                  <a:close/>
                </a:path>
                <a:path w="5219700" h="7377430">
                  <a:moveTo>
                    <a:pt x="3007458" y="1961330"/>
                  </a:moveTo>
                  <a:lnTo>
                    <a:pt x="3002065" y="1953851"/>
                  </a:lnTo>
                  <a:lnTo>
                    <a:pt x="2998170" y="1950207"/>
                  </a:lnTo>
                  <a:lnTo>
                    <a:pt x="3010630" y="1942372"/>
                  </a:lnTo>
                  <a:lnTo>
                    <a:pt x="3016957" y="1938734"/>
                  </a:lnTo>
                  <a:lnTo>
                    <a:pt x="3023524" y="1935701"/>
                  </a:lnTo>
                  <a:lnTo>
                    <a:pt x="3025636" y="1934885"/>
                  </a:lnTo>
                  <a:lnTo>
                    <a:pt x="3031034" y="1942400"/>
                  </a:lnTo>
                  <a:lnTo>
                    <a:pt x="3034898" y="1946087"/>
                  </a:lnTo>
                  <a:lnTo>
                    <a:pt x="3022505" y="1953901"/>
                  </a:lnTo>
                  <a:lnTo>
                    <a:pt x="3016193" y="1957515"/>
                  </a:lnTo>
                  <a:lnTo>
                    <a:pt x="3009642" y="1960502"/>
                  </a:lnTo>
                  <a:lnTo>
                    <a:pt x="3007458" y="1961330"/>
                  </a:lnTo>
                  <a:close/>
                </a:path>
                <a:path w="5219700" h="7377430">
                  <a:moveTo>
                    <a:pt x="3081063" y="2352651"/>
                  </a:moveTo>
                  <a:lnTo>
                    <a:pt x="3073517" y="2348604"/>
                  </a:lnTo>
                  <a:lnTo>
                    <a:pt x="3065514" y="2344661"/>
                  </a:lnTo>
                  <a:lnTo>
                    <a:pt x="3058869" y="2340400"/>
                  </a:lnTo>
                  <a:lnTo>
                    <a:pt x="3055394" y="2335400"/>
                  </a:lnTo>
                  <a:lnTo>
                    <a:pt x="3054936" y="2321406"/>
                  </a:lnTo>
                  <a:lnTo>
                    <a:pt x="3060136" y="2310797"/>
                  </a:lnTo>
                  <a:lnTo>
                    <a:pt x="3070086" y="2304448"/>
                  </a:lnTo>
                  <a:lnTo>
                    <a:pt x="3083876" y="2303232"/>
                  </a:lnTo>
                  <a:lnTo>
                    <a:pt x="3089521" y="2306332"/>
                  </a:lnTo>
                  <a:lnTo>
                    <a:pt x="3095080" y="2313121"/>
                  </a:lnTo>
                  <a:lnTo>
                    <a:pt x="3099286" y="2321466"/>
                  </a:lnTo>
                  <a:lnTo>
                    <a:pt x="3100875" y="2329235"/>
                  </a:lnTo>
                  <a:lnTo>
                    <a:pt x="3098720" y="2335145"/>
                  </a:lnTo>
                  <a:lnTo>
                    <a:pt x="3093581" y="2340995"/>
                  </a:lnTo>
                  <a:lnTo>
                    <a:pt x="3087136" y="2346818"/>
                  </a:lnTo>
                  <a:lnTo>
                    <a:pt x="3081063" y="2352651"/>
                  </a:lnTo>
                  <a:close/>
                </a:path>
                <a:path w="5219700" h="7377430">
                  <a:moveTo>
                    <a:pt x="3104707" y="2534995"/>
                  </a:moveTo>
                  <a:lnTo>
                    <a:pt x="3099015" y="2532670"/>
                  </a:lnTo>
                  <a:lnTo>
                    <a:pt x="3093449" y="2527312"/>
                  </a:lnTo>
                  <a:lnTo>
                    <a:pt x="3087940" y="2520623"/>
                  </a:lnTo>
                  <a:lnTo>
                    <a:pt x="3082418" y="2514302"/>
                  </a:lnTo>
                  <a:lnTo>
                    <a:pt x="3086651" y="2507017"/>
                  </a:lnTo>
                  <a:lnTo>
                    <a:pt x="3090785" y="2499299"/>
                  </a:lnTo>
                  <a:lnTo>
                    <a:pt x="3095215" y="2492892"/>
                  </a:lnTo>
                  <a:lnTo>
                    <a:pt x="3100338" y="2489540"/>
                  </a:lnTo>
                  <a:lnTo>
                    <a:pt x="3114093" y="2489180"/>
                  </a:lnTo>
                  <a:lnTo>
                    <a:pt x="3124265" y="2494345"/>
                  </a:lnTo>
                  <a:lnTo>
                    <a:pt x="3129916" y="2504208"/>
                  </a:lnTo>
                  <a:lnTo>
                    <a:pt x="3130110" y="2517944"/>
                  </a:lnTo>
                  <a:lnTo>
                    <a:pt x="3126760" y="2523824"/>
                  </a:lnTo>
                  <a:lnTo>
                    <a:pt x="3120111" y="2529419"/>
                  </a:lnTo>
                  <a:lnTo>
                    <a:pt x="3112111" y="2533540"/>
                  </a:lnTo>
                  <a:lnTo>
                    <a:pt x="3104707" y="2534995"/>
                  </a:lnTo>
                  <a:close/>
                </a:path>
                <a:path w="5219700" h="7377430">
                  <a:moveTo>
                    <a:pt x="2960656" y="1590041"/>
                  </a:moveTo>
                  <a:lnTo>
                    <a:pt x="2953333" y="1590657"/>
                  </a:lnTo>
                  <a:lnTo>
                    <a:pt x="2947826" y="1587612"/>
                  </a:lnTo>
                  <a:lnTo>
                    <a:pt x="2942848" y="1581602"/>
                  </a:lnTo>
                  <a:lnTo>
                    <a:pt x="2938100" y="1574291"/>
                  </a:lnTo>
                  <a:lnTo>
                    <a:pt x="2933282" y="1567336"/>
                  </a:lnTo>
                  <a:lnTo>
                    <a:pt x="2938422" y="1560588"/>
                  </a:lnTo>
                  <a:lnTo>
                    <a:pt x="2943522" y="1553387"/>
                  </a:lnTo>
                  <a:lnTo>
                    <a:pt x="2948720" y="1547564"/>
                  </a:lnTo>
                  <a:lnTo>
                    <a:pt x="2954151" y="1544949"/>
                  </a:lnTo>
                  <a:lnTo>
                    <a:pt x="2967222" y="1546521"/>
                  </a:lnTo>
                  <a:lnTo>
                    <a:pt x="2976573" y="1552807"/>
                  </a:lnTo>
                  <a:lnTo>
                    <a:pt x="2981186" y="1562986"/>
                  </a:lnTo>
                  <a:lnTo>
                    <a:pt x="2980044" y="1576238"/>
                  </a:lnTo>
                  <a:lnTo>
                    <a:pt x="2976078" y="1581787"/>
                  </a:lnTo>
                  <a:lnTo>
                    <a:pt x="2968926" y="1586736"/>
                  </a:lnTo>
                  <a:lnTo>
                    <a:pt x="2960656" y="1590041"/>
                  </a:lnTo>
                  <a:close/>
                </a:path>
                <a:path w="5219700" h="7377430">
                  <a:moveTo>
                    <a:pt x="3281045" y="3665815"/>
                  </a:moveTo>
                  <a:lnTo>
                    <a:pt x="3274127" y="3666215"/>
                  </a:lnTo>
                  <a:lnTo>
                    <a:pt x="3268852" y="3662792"/>
                  </a:lnTo>
                  <a:lnTo>
                    <a:pt x="3264285" y="3656406"/>
                  </a:lnTo>
                  <a:lnTo>
                    <a:pt x="3260023" y="3648705"/>
                  </a:lnTo>
                  <a:lnTo>
                    <a:pt x="3255662" y="3641338"/>
                  </a:lnTo>
                  <a:lnTo>
                    <a:pt x="3260993" y="3635039"/>
                  </a:lnTo>
                  <a:lnTo>
                    <a:pt x="3266307" y="3628301"/>
                  </a:lnTo>
                  <a:lnTo>
                    <a:pt x="3271656" y="3622902"/>
                  </a:lnTo>
                  <a:lnTo>
                    <a:pt x="3277091" y="3620617"/>
                  </a:lnTo>
                  <a:lnTo>
                    <a:pt x="3289717" y="3622604"/>
                  </a:lnTo>
                  <a:lnTo>
                    <a:pt x="3298688" y="3628871"/>
                  </a:lnTo>
                  <a:lnTo>
                    <a:pt x="3302734" y="3638816"/>
                  </a:lnTo>
                  <a:lnTo>
                    <a:pt x="3300583" y="3651835"/>
                  </a:lnTo>
                  <a:lnTo>
                    <a:pt x="3296245" y="3657563"/>
                  </a:lnTo>
                  <a:lnTo>
                    <a:pt x="3289075" y="3662577"/>
                  </a:lnTo>
                  <a:lnTo>
                    <a:pt x="3281045" y="3665815"/>
                  </a:lnTo>
                  <a:close/>
                </a:path>
                <a:path w="5219700" h="7377430">
                  <a:moveTo>
                    <a:pt x="3234886" y="3287221"/>
                  </a:moveTo>
                  <a:lnTo>
                    <a:pt x="3228082" y="3288264"/>
                  </a:lnTo>
                  <a:lnTo>
                    <a:pt x="3221977" y="3285815"/>
                  </a:lnTo>
                  <a:lnTo>
                    <a:pt x="3216162" y="3280882"/>
                  </a:lnTo>
                  <a:lnTo>
                    <a:pt x="3210467" y="3274844"/>
                  </a:lnTo>
                  <a:lnTo>
                    <a:pt x="3204724" y="3269083"/>
                  </a:lnTo>
                  <a:lnTo>
                    <a:pt x="3208945" y="3262768"/>
                  </a:lnTo>
                  <a:lnTo>
                    <a:pt x="3213075" y="3256089"/>
                  </a:lnTo>
                  <a:lnTo>
                    <a:pt x="3217448" y="3250519"/>
                  </a:lnTo>
                  <a:lnTo>
                    <a:pt x="3222401" y="3247533"/>
                  </a:lnTo>
                  <a:lnTo>
                    <a:pt x="3235346" y="3246911"/>
                  </a:lnTo>
                  <a:lnTo>
                    <a:pt x="3245420" y="3251135"/>
                  </a:lnTo>
                  <a:lnTo>
                    <a:pt x="3251371" y="3259996"/>
                  </a:lnTo>
                  <a:lnTo>
                    <a:pt x="3251943" y="3273284"/>
                  </a:lnTo>
                  <a:lnTo>
                    <a:pt x="3248841" y="3278514"/>
                  </a:lnTo>
                  <a:lnTo>
                    <a:pt x="3242481" y="3283565"/>
                  </a:lnTo>
                  <a:lnTo>
                    <a:pt x="3234886" y="3287221"/>
                  </a:lnTo>
                  <a:close/>
                </a:path>
                <a:path w="5219700" h="7377430">
                  <a:moveTo>
                    <a:pt x="3708222" y="6963887"/>
                  </a:moveTo>
                  <a:lnTo>
                    <a:pt x="3703948" y="6957654"/>
                  </a:lnTo>
                  <a:lnTo>
                    <a:pt x="3699655" y="6951442"/>
                  </a:lnTo>
                  <a:lnTo>
                    <a:pt x="3695685" y="6945102"/>
                  </a:lnTo>
                  <a:lnTo>
                    <a:pt x="3692363" y="6938489"/>
                  </a:lnTo>
                  <a:lnTo>
                    <a:pt x="3691421" y="6936286"/>
                  </a:lnTo>
                  <a:lnTo>
                    <a:pt x="3698645" y="6930448"/>
                  </a:lnTo>
                  <a:lnTo>
                    <a:pt x="3702123" y="6926207"/>
                  </a:lnTo>
                  <a:lnTo>
                    <a:pt x="3706759" y="6929101"/>
                  </a:lnTo>
                  <a:lnTo>
                    <a:pt x="3715491" y="6932397"/>
                  </a:lnTo>
                  <a:lnTo>
                    <a:pt x="3715262" y="6935046"/>
                  </a:lnTo>
                  <a:lnTo>
                    <a:pt x="3714171" y="6942323"/>
                  </a:lnTo>
                  <a:lnTo>
                    <a:pt x="3712392" y="6949533"/>
                  </a:lnTo>
                  <a:lnTo>
                    <a:pt x="3710289" y="6956709"/>
                  </a:lnTo>
                  <a:lnTo>
                    <a:pt x="3708222" y="6963887"/>
                  </a:lnTo>
                  <a:close/>
                </a:path>
                <a:path w="5219700" h="7377430">
                  <a:moveTo>
                    <a:pt x="3499586" y="4972586"/>
                  </a:moveTo>
                  <a:lnTo>
                    <a:pt x="3492987" y="4973567"/>
                  </a:lnTo>
                  <a:lnTo>
                    <a:pt x="3486943" y="4971074"/>
                  </a:lnTo>
                  <a:lnTo>
                    <a:pt x="3481218" y="4966170"/>
                  </a:lnTo>
                  <a:lnTo>
                    <a:pt x="3475626" y="4960201"/>
                  </a:lnTo>
                  <a:lnTo>
                    <a:pt x="3469985" y="4954516"/>
                  </a:lnTo>
                  <a:lnTo>
                    <a:pt x="3474062" y="4948280"/>
                  </a:lnTo>
                  <a:lnTo>
                    <a:pt x="3478061" y="4941677"/>
                  </a:lnTo>
                  <a:lnTo>
                    <a:pt x="3482304" y="4936184"/>
                  </a:lnTo>
                  <a:lnTo>
                    <a:pt x="3487113" y="4933276"/>
                  </a:lnTo>
                  <a:lnTo>
                    <a:pt x="3499856" y="4932783"/>
                  </a:lnTo>
                  <a:lnTo>
                    <a:pt x="3509738" y="4937075"/>
                  </a:lnTo>
                  <a:lnTo>
                    <a:pt x="3515596" y="4945884"/>
                  </a:lnTo>
                  <a:lnTo>
                    <a:pt x="3516268" y="4958939"/>
                  </a:lnTo>
                  <a:lnTo>
                    <a:pt x="3513235" y="4964043"/>
                  </a:lnTo>
                  <a:lnTo>
                    <a:pt x="3507005" y="4969002"/>
                  </a:lnTo>
                  <a:lnTo>
                    <a:pt x="3499586" y="4972586"/>
                  </a:lnTo>
                  <a:close/>
                </a:path>
                <a:path w="5219700" h="7377430">
                  <a:moveTo>
                    <a:pt x="3678203" y="6777315"/>
                  </a:moveTo>
                  <a:lnTo>
                    <a:pt x="3662778" y="6752298"/>
                  </a:lnTo>
                  <a:lnTo>
                    <a:pt x="3674065" y="6740709"/>
                  </a:lnTo>
                  <a:lnTo>
                    <a:pt x="3677963" y="6746872"/>
                  </a:lnTo>
                  <a:lnTo>
                    <a:pt x="3681887" y="6753023"/>
                  </a:lnTo>
                  <a:lnTo>
                    <a:pt x="3685507" y="6759293"/>
                  </a:lnTo>
                  <a:lnTo>
                    <a:pt x="3688495" y="6765808"/>
                  </a:lnTo>
                  <a:lnTo>
                    <a:pt x="3689323" y="6767993"/>
                  </a:lnTo>
                  <a:lnTo>
                    <a:pt x="3681843" y="6773385"/>
                  </a:lnTo>
                  <a:lnTo>
                    <a:pt x="3678203" y="6777315"/>
                  </a:lnTo>
                  <a:close/>
                </a:path>
                <a:path w="5219700" h="7377430">
                  <a:moveTo>
                    <a:pt x="3650875" y="6599805"/>
                  </a:moveTo>
                  <a:lnTo>
                    <a:pt x="3637516" y="6598450"/>
                  </a:lnTo>
                  <a:lnTo>
                    <a:pt x="3626735" y="6592389"/>
                  </a:lnTo>
                  <a:lnTo>
                    <a:pt x="3618923" y="6582187"/>
                  </a:lnTo>
                  <a:lnTo>
                    <a:pt x="3614474" y="6568410"/>
                  </a:lnTo>
                  <a:lnTo>
                    <a:pt x="3619300" y="6555320"/>
                  </a:lnTo>
                  <a:lnTo>
                    <a:pt x="3627218" y="6546028"/>
                  </a:lnTo>
                  <a:lnTo>
                    <a:pt x="3637940" y="6540916"/>
                  </a:lnTo>
                  <a:lnTo>
                    <a:pt x="3651182" y="6540364"/>
                  </a:lnTo>
                  <a:lnTo>
                    <a:pt x="3664304" y="6544241"/>
                  </a:lnTo>
                  <a:lnTo>
                    <a:pt x="3673595" y="6551826"/>
                  </a:lnTo>
                  <a:lnTo>
                    <a:pt x="3677764" y="6562777"/>
                  </a:lnTo>
                  <a:lnTo>
                    <a:pt x="3675522" y="6576750"/>
                  </a:lnTo>
                  <a:lnTo>
                    <a:pt x="3671366" y="6584369"/>
                  </a:lnTo>
                  <a:lnTo>
                    <a:pt x="3665185" y="6591661"/>
                  </a:lnTo>
                  <a:lnTo>
                    <a:pt x="3658011" y="6597262"/>
                  </a:lnTo>
                  <a:lnTo>
                    <a:pt x="3650875" y="6599805"/>
                  </a:lnTo>
                  <a:close/>
                </a:path>
                <a:path w="5219700" h="7377430">
                  <a:moveTo>
                    <a:pt x="3692927" y="6295983"/>
                  </a:moveTo>
                  <a:lnTo>
                    <a:pt x="3687582" y="6293812"/>
                  </a:lnTo>
                  <a:lnTo>
                    <a:pt x="3682334" y="6288732"/>
                  </a:lnTo>
                  <a:lnTo>
                    <a:pt x="3677119" y="6282368"/>
                  </a:lnTo>
                  <a:lnTo>
                    <a:pt x="3671890" y="6276363"/>
                  </a:lnTo>
                  <a:lnTo>
                    <a:pt x="3675884" y="6269458"/>
                  </a:lnTo>
                  <a:lnTo>
                    <a:pt x="3679786" y="6262138"/>
                  </a:lnTo>
                  <a:lnTo>
                    <a:pt x="3683954" y="6256070"/>
                  </a:lnTo>
                  <a:lnTo>
                    <a:pt x="3688748" y="6252925"/>
                  </a:lnTo>
                  <a:lnTo>
                    <a:pt x="3701776" y="6252582"/>
                  </a:lnTo>
                  <a:lnTo>
                    <a:pt x="3711593" y="6257325"/>
                  </a:lnTo>
                  <a:lnTo>
                    <a:pt x="3717126" y="6266568"/>
                  </a:lnTo>
                  <a:lnTo>
                    <a:pt x="3717297" y="6279728"/>
                  </a:lnTo>
                  <a:lnTo>
                    <a:pt x="3714087" y="6285340"/>
                  </a:lnTo>
                  <a:lnTo>
                    <a:pt x="3707719" y="6290658"/>
                  </a:lnTo>
                  <a:lnTo>
                    <a:pt x="3700072" y="6294563"/>
                  </a:lnTo>
                  <a:lnTo>
                    <a:pt x="3692927" y="6295983"/>
                  </a:lnTo>
                  <a:close/>
                </a:path>
                <a:path w="5219700" h="7377430">
                  <a:moveTo>
                    <a:pt x="3576221" y="5535246"/>
                  </a:moveTo>
                  <a:lnTo>
                    <a:pt x="3570420" y="5533124"/>
                  </a:lnTo>
                  <a:lnTo>
                    <a:pt x="3564681" y="5528088"/>
                  </a:lnTo>
                  <a:lnTo>
                    <a:pt x="3558965" y="5521774"/>
                  </a:lnTo>
                  <a:lnTo>
                    <a:pt x="3553235" y="5515820"/>
                  </a:lnTo>
                  <a:lnTo>
                    <a:pt x="3557234" y="5508393"/>
                  </a:lnTo>
                  <a:lnTo>
                    <a:pt x="3561183" y="5500438"/>
                  </a:lnTo>
                  <a:lnTo>
                    <a:pt x="3565332" y="5494000"/>
                  </a:lnTo>
                  <a:lnTo>
                    <a:pt x="3570293" y="5490559"/>
                  </a:lnTo>
                  <a:lnTo>
                    <a:pt x="3584046" y="5490069"/>
                  </a:lnTo>
                  <a:lnTo>
                    <a:pt x="3594357" y="5495234"/>
                  </a:lnTo>
                  <a:lnTo>
                    <a:pt x="3600463" y="5505054"/>
                  </a:lnTo>
                  <a:lnTo>
                    <a:pt x="3601602" y="5518534"/>
                  </a:lnTo>
                  <a:lnTo>
                    <a:pt x="3598567" y="5524065"/>
                  </a:lnTo>
                  <a:lnTo>
                    <a:pt x="3591929" y="5529524"/>
                  </a:lnTo>
                  <a:lnTo>
                    <a:pt x="3583783" y="5533667"/>
                  </a:lnTo>
                  <a:lnTo>
                    <a:pt x="3576221" y="5535246"/>
                  </a:lnTo>
                  <a:close/>
                </a:path>
                <a:path w="5219700" h="7377430">
                  <a:moveTo>
                    <a:pt x="3775444" y="6852137"/>
                  </a:moveTo>
                  <a:lnTo>
                    <a:pt x="3769879" y="6844984"/>
                  </a:lnTo>
                  <a:lnTo>
                    <a:pt x="3765867" y="6841545"/>
                  </a:lnTo>
                  <a:lnTo>
                    <a:pt x="3777762" y="6833234"/>
                  </a:lnTo>
                  <a:lnTo>
                    <a:pt x="3783838" y="6829386"/>
                  </a:lnTo>
                  <a:lnTo>
                    <a:pt x="3790186" y="6826157"/>
                  </a:lnTo>
                  <a:lnTo>
                    <a:pt x="3792317" y="6825225"/>
                  </a:lnTo>
                  <a:lnTo>
                    <a:pt x="3797962" y="6832403"/>
                  </a:lnTo>
                  <a:lnTo>
                    <a:pt x="3802010" y="6835836"/>
                  </a:lnTo>
                  <a:lnTo>
                    <a:pt x="3790033" y="6844099"/>
                  </a:lnTo>
                  <a:lnTo>
                    <a:pt x="3783917" y="6847956"/>
                  </a:lnTo>
                  <a:lnTo>
                    <a:pt x="3777539" y="6851211"/>
                  </a:lnTo>
                  <a:lnTo>
                    <a:pt x="3775444" y="6852137"/>
                  </a:lnTo>
                  <a:close/>
                </a:path>
                <a:path w="5219700" h="7377430">
                  <a:moveTo>
                    <a:pt x="3667460" y="6111048"/>
                  </a:moveTo>
                  <a:lnTo>
                    <a:pt x="3660674" y="6111591"/>
                  </a:lnTo>
                  <a:lnTo>
                    <a:pt x="3655498" y="6108593"/>
                  </a:lnTo>
                  <a:lnTo>
                    <a:pt x="3650857" y="6102777"/>
                  </a:lnTo>
                  <a:lnTo>
                    <a:pt x="3646450" y="6095728"/>
                  </a:lnTo>
                  <a:lnTo>
                    <a:pt x="3641975" y="6089028"/>
                  </a:lnTo>
                  <a:lnTo>
                    <a:pt x="3646999" y="6082862"/>
                  </a:lnTo>
                  <a:lnTo>
                    <a:pt x="3651986" y="6076300"/>
                  </a:lnTo>
                  <a:lnTo>
                    <a:pt x="3657065" y="6070990"/>
                  </a:lnTo>
                  <a:lnTo>
                    <a:pt x="3662364" y="6068583"/>
                  </a:lnTo>
                  <a:lnTo>
                    <a:pt x="3674681" y="6069897"/>
                  </a:lnTo>
                  <a:lnTo>
                    <a:pt x="3683555" y="6075528"/>
                  </a:lnTo>
                  <a:lnTo>
                    <a:pt x="3687726" y="6084956"/>
                  </a:lnTo>
                  <a:lnTo>
                    <a:pt x="3685931" y="6097661"/>
                  </a:lnTo>
                  <a:lnTo>
                    <a:pt x="3681930" y="6103101"/>
                  </a:lnTo>
                  <a:lnTo>
                    <a:pt x="3675159" y="6107891"/>
                  </a:lnTo>
                  <a:lnTo>
                    <a:pt x="3667460" y="6111048"/>
                  </a:lnTo>
                  <a:close/>
                </a:path>
                <a:path w="5219700" h="7377430">
                  <a:moveTo>
                    <a:pt x="2819222" y="4981467"/>
                  </a:moveTo>
                  <a:lnTo>
                    <a:pt x="2811705" y="4982205"/>
                  </a:lnTo>
                  <a:lnTo>
                    <a:pt x="2806220" y="4979215"/>
                  </a:lnTo>
                  <a:lnTo>
                    <a:pt x="2801178" y="4973142"/>
                  </a:lnTo>
                  <a:lnTo>
                    <a:pt x="2796360" y="4965756"/>
                  </a:lnTo>
                  <a:lnTo>
                    <a:pt x="2791480" y="4958724"/>
                  </a:lnTo>
                  <a:lnTo>
                    <a:pt x="2796617" y="4951881"/>
                  </a:lnTo>
                  <a:lnTo>
                    <a:pt x="2801699" y="4944578"/>
                  </a:lnTo>
                  <a:lnTo>
                    <a:pt x="2806892" y="4938656"/>
                  </a:lnTo>
                  <a:lnTo>
                    <a:pt x="2812365" y="4935960"/>
                  </a:lnTo>
                  <a:lnTo>
                    <a:pt x="2825661" y="4937336"/>
                  </a:lnTo>
                  <a:lnTo>
                    <a:pt x="2835248" y="4943518"/>
                  </a:lnTo>
                  <a:lnTo>
                    <a:pt x="2840015" y="4953739"/>
                  </a:lnTo>
                  <a:lnTo>
                    <a:pt x="2838852" y="4967231"/>
                  </a:lnTo>
                  <a:lnTo>
                    <a:pt x="2834845" y="4972941"/>
                  </a:lnTo>
                  <a:lnTo>
                    <a:pt x="2827618" y="4978033"/>
                  </a:lnTo>
                  <a:lnTo>
                    <a:pt x="2819222" y="4981467"/>
                  </a:lnTo>
                  <a:close/>
                </a:path>
                <a:path w="5219700" h="7377430">
                  <a:moveTo>
                    <a:pt x="3760989" y="6664641"/>
                  </a:moveTo>
                  <a:lnTo>
                    <a:pt x="3753050" y="6663534"/>
                  </a:lnTo>
                  <a:lnTo>
                    <a:pt x="3744414" y="6661284"/>
                  </a:lnTo>
                  <a:lnTo>
                    <a:pt x="3735970" y="6659322"/>
                  </a:lnTo>
                  <a:lnTo>
                    <a:pt x="3738421" y="6651320"/>
                  </a:lnTo>
                  <a:lnTo>
                    <a:pt x="3740720" y="6643192"/>
                  </a:lnTo>
                  <a:lnTo>
                    <a:pt x="3743568" y="6635531"/>
                  </a:lnTo>
                  <a:lnTo>
                    <a:pt x="3747667" y="6628929"/>
                  </a:lnTo>
                  <a:lnTo>
                    <a:pt x="3755590" y="6622886"/>
                  </a:lnTo>
                  <a:lnTo>
                    <a:pt x="3763916" y="6621774"/>
                  </a:lnTo>
                  <a:lnTo>
                    <a:pt x="3771242" y="6625445"/>
                  </a:lnTo>
                  <a:lnTo>
                    <a:pt x="3776166" y="6633753"/>
                  </a:lnTo>
                  <a:lnTo>
                    <a:pt x="3776866" y="6641394"/>
                  </a:lnTo>
                  <a:lnTo>
                    <a:pt x="3775303" y="6650118"/>
                  </a:lnTo>
                  <a:lnTo>
                    <a:pt x="3771965" y="6658014"/>
                  </a:lnTo>
                  <a:lnTo>
                    <a:pt x="3767340" y="6663173"/>
                  </a:lnTo>
                  <a:lnTo>
                    <a:pt x="3760989" y="6664641"/>
                  </a:lnTo>
                  <a:close/>
                </a:path>
                <a:path w="5219700" h="7377430">
                  <a:moveTo>
                    <a:pt x="3539059" y="5831610"/>
                  </a:moveTo>
                  <a:lnTo>
                    <a:pt x="3514537" y="5803660"/>
                  </a:lnTo>
                  <a:lnTo>
                    <a:pt x="3517653" y="5798455"/>
                  </a:lnTo>
                  <a:lnTo>
                    <a:pt x="3523574" y="5793853"/>
                  </a:lnTo>
                  <a:lnTo>
                    <a:pt x="3530727" y="5789519"/>
                  </a:lnTo>
                  <a:lnTo>
                    <a:pt x="3537540" y="5785119"/>
                  </a:lnTo>
                  <a:lnTo>
                    <a:pt x="3543188" y="5790257"/>
                  </a:lnTo>
                  <a:lnTo>
                    <a:pt x="3549240" y="5795411"/>
                  </a:lnTo>
                  <a:lnTo>
                    <a:pt x="3554035" y="5800532"/>
                  </a:lnTo>
                  <a:lnTo>
                    <a:pt x="3555907" y="5805569"/>
                  </a:lnTo>
                  <a:lnTo>
                    <a:pt x="3553799" y="5817301"/>
                  </a:lnTo>
                  <a:lnTo>
                    <a:pt x="3548165" y="5826574"/>
                  </a:lnTo>
                  <a:lnTo>
                    <a:pt x="3539059" y="5831610"/>
                  </a:lnTo>
                  <a:close/>
                </a:path>
                <a:path w="5219700" h="7377430">
                  <a:moveTo>
                    <a:pt x="3965790" y="6145349"/>
                  </a:moveTo>
                  <a:lnTo>
                    <a:pt x="3959041" y="6144703"/>
                  </a:lnTo>
                  <a:lnTo>
                    <a:pt x="3954053" y="6140596"/>
                  </a:lnTo>
                  <a:lnTo>
                    <a:pt x="3950119" y="6133887"/>
                  </a:lnTo>
                  <a:lnTo>
                    <a:pt x="3946649" y="6126027"/>
                  </a:lnTo>
                  <a:lnTo>
                    <a:pt x="3943052" y="6118468"/>
                  </a:lnTo>
                  <a:lnTo>
                    <a:pt x="3949429" y="6112810"/>
                  </a:lnTo>
                  <a:lnTo>
                    <a:pt x="3955860" y="6106700"/>
                  </a:lnTo>
                  <a:lnTo>
                    <a:pt x="3962116" y="6101969"/>
                  </a:lnTo>
                  <a:lnTo>
                    <a:pt x="3967966" y="6100447"/>
                  </a:lnTo>
                  <a:lnTo>
                    <a:pt x="3980102" y="6104214"/>
                  </a:lnTo>
                  <a:lnTo>
                    <a:pt x="3988237" y="6111639"/>
                  </a:lnTo>
                  <a:lnTo>
                    <a:pt x="3990928" y="6122074"/>
                  </a:lnTo>
                  <a:lnTo>
                    <a:pt x="3986733" y="6134871"/>
                  </a:lnTo>
                  <a:lnTo>
                    <a:pt x="3981686" y="6139712"/>
                  </a:lnTo>
                  <a:lnTo>
                    <a:pt x="3974021" y="6143445"/>
                  </a:lnTo>
                  <a:lnTo>
                    <a:pt x="3965790" y="6145349"/>
                  </a:lnTo>
                  <a:close/>
                </a:path>
                <a:path w="5219700" h="7377430">
                  <a:moveTo>
                    <a:pt x="3986043" y="6336078"/>
                  </a:moveTo>
                  <a:lnTo>
                    <a:pt x="3979914" y="6328192"/>
                  </a:lnTo>
                  <a:lnTo>
                    <a:pt x="3975797" y="6324320"/>
                  </a:lnTo>
                  <a:lnTo>
                    <a:pt x="3987654" y="6315587"/>
                  </a:lnTo>
                  <a:lnTo>
                    <a:pt x="3993730" y="6311517"/>
                  </a:lnTo>
                  <a:lnTo>
                    <a:pt x="4000094" y="6308077"/>
                  </a:lnTo>
                  <a:lnTo>
                    <a:pt x="4002184" y="6307115"/>
                  </a:lnTo>
                  <a:lnTo>
                    <a:pt x="4008134" y="6314581"/>
                  </a:lnTo>
                  <a:lnTo>
                    <a:pt x="4012321" y="6318179"/>
                  </a:lnTo>
                  <a:lnTo>
                    <a:pt x="4000310" y="6327241"/>
                  </a:lnTo>
                  <a:lnTo>
                    <a:pt x="3994165" y="6331506"/>
                  </a:lnTo>
                  <a:lnTo>
                    <a:pt x="3987737" y="6335214"/>
                  </a:lnTo>
                  <a:lnTo>
                    <a:pt x="3986043" y="6336078"/>
                  </a:lnTo>
                  <a:close/>
                </a:path>
                <a:path w="5219700" h="7377430">
                  <a:moveTo>
                    <a:pt x="3909052" y="5778395"/>
                  </a:moveTo>
                  <a:lnTo>
                    <a:pt x="3902395" y="5778905"/>
                  </a:lnTo>
                  <a:lnTo>
                    <a:pt x="3897342" y="5775657"/>
                  </a:lnTo>
                  <a:lnTo>
                    <a:pt x="3892963" y="5769476"/>
                  </a:lnTo>
                  <a:lnTo>
                    <a:pt x="3888885" y="5762001"/>
                  </a:lnTo>
                  <a:lnTo>
                    <a:pt x="3884735" y="5754873"/>
                  </a:lnTo>
                  <a:lnTo>
                    <a:pt x="3889658" y="5748719"/>
                  </a:lnTo>
                  <a:lnTo>
                    <a:pt x="3894564" y="5742141"/>
                  </a:lnTo>
                  <a:lnTo>
                    <a:pt x="3899519" y="5736857"/>
                  </a:lnTo>
                  <a:lnTo>
                    <a:pt x="3904589" y="5734586"/>
                  </a:lnTo>
                  <a:lnTo>
                    <a:pt x="3916835" y="5736337"/>
                  </a:lnTo>
                  <a:lnTo>
                    <a:pt x="3925613" y="5742248"/>
                  </a:lnTo>
                  <a:lnTo>
                    <a:pt x="3929662" y="5751792"/>
                  </a:lnTo>
                  <a:lnTo>
                    <a:pt x="3927718" y="5764442"/>
                  </a:lnTo>
                  <a:lnTo>
                    <a:pt x="3923591" y="5770099"/>
                  </a:lnTo>
                  <a:lnTo>
                    <a:pt x="3916743" y="5775105"/>
                  </a:lnTo>
                  <a:lnTo>
                    <a:pt x="3909052" y="5778395"/>
                  </a:lnTo>
                  <a:close/>
                </a:path>
                <a:path w="5219700" h="7377430">
                  <a:moveTo>
                    <a:pt x="3839485" y="5388408"/>
                  </a:moveTo>
                  <a:lnTo>
                    <a:pt x="3833677" y="5379949"/>
                  </a:lnTo>
                  <a:lnTo>
                    <a:pt x="3829509" y="5375750"/>
                  </a:lnTo>
                  <a:lnTo>
                    <a:pt x="3843315" y="5367303"/>
                  </a:lnTo>
                  <a:lnTo>
                    <a:pt x="3850338" y="5363400"/>
                  </a:lnTo>
                  <a:lnTo>
                    <a:pt x="3857608" y="5360180"/>
                  </a:lnTo>
                  <a:lnTo>
                    <a:pt x="3859975" y="5359323"/>
                  </a:lnTo>
                  <a:lnTo>
                    <a:pt x="3865735" y="5367714"/>
                  </a:lnTo>
                  <a:lnTo>
                    <a:pt x="3869928" y="5371835"/>
                  </a:lnTo>
                  <a:lnTo>
                    <a:pt x="3856092" y="5380328"/>
                  </a:lnTo>
                  <a:lnTo>
                    <a:pt x="3849059" y="5384259"/>
                  </a:lnTo>
                  <a:lnTo>
                    <a:pt x="3841774" y="5387526"/>
                  </a:lnTo>
                  <a:lnTo>
                    <a:pt x="3839485" y="5388408"/>
                  </a:lnTo>
                  <a:close/>
                </a:path>
                <a:path w="5219700" h="7377430">
                  <a:moveTo>
                    <a:pt x="3877914" y="5592543"/>
                  </a:moveTo>
                  <a:lnTo>
                    <a:pt x="3871742" y="5592098"/>
                  </a:lnTo>
                  <a:lnTo>
                    <a:pt x="3866663" y="5588022"/>
                  </a:lnTo>
                  <a:lnTo>
                    <a:pt x="3862589" y="5581621"/>
                  </a:lnTo>
                  <a:lnTo>
                    <a:pt x="3858962" y="5574192"/>
                  </a:lnTo>
                  <a:lnTo>
                    <a:pt x="3855226" y="5567027"/>
                  </a:lnTo>
                  <a:lnTo>
                    <a:pt x="3861032" y="5561666"/>
                  </a:lnTo>
                  <a:lnTo>
                    <a:pt x="3866869" y="5555891"/>
                  </a:lnTo>
                  <a:lnTo>
                    <a:pt x="3872601" y="5551372"/>
                  </a:lnTo>
                  <a:lnTo>
                    <a:pt x="3878095" y="5549776"/>
                  </a:lnTo>
                  <a:lnTo>
                    <a:pt x="3889878" y="5552874"/>
                  </a:lnTo>
                  <a:lnTo>
                    <a:pt x="3897824" y="5559653"/>
                  </a:lnTo>
                  <a:lnTo>
                    <a:pt x="3900726" y="5569492"/>
                  </a:lnTo>
                  <a:lnTo>
                    <a:pt x="3897377" y="5581767"/>
                  </a:lnTo>
                  <a:lnTo>
                    <a:pt x="3892803" y="5586552"/>
                  </a:lnTo>
                  <a:lnTo>
                    <a:pt x="3885625" y="5590419"/>
                  </a:lnTo>
                  <a:lnTo>
                    <a:pt x="3877914" y="5592543"/>
                  </a:lnTo>
                  <a:close/>
                </a:path>
                <a:path w="5219700" h="7377430">
                  <a:moveTo>
                    <a:pt x="3824345" y="5205077"/>
                  </a:moveTo>
                  <a:lnTo>
                    <a:pt x="3814455" y="5204923"/>
                  </a:lnTo>
                  <a:lnTo>
                    <a:pt x="3809915" y="5201132"/>
                  </a:lnTo>
                  <a:lnTo>
                    <a:pt x="3801217" y="5196860"/>
                  </a:lnTo>
                  <a:lnTo>
                    <a:pt x="3801643" y="5193620"/>
                  </a:lnTo>
                  <a:lnTo>
                    <a:pt x="3804399" y="5184340"/>
                  </a:lnTo>
                  <a:lnTo>
                    <a:pt x="3809899" y="5178153"/>
                  </a:lnTo>
                  <a:lnTo>
                    <a:pt x="3817747" y="5175287"/>
                  </a:lnTo>
                  <a:lnTo>
                    <a:pt x="3827548" y="5175967"/>
                  </a:lnTo>
                  <a:lnTo>
                    <a:pt x="3832630" y="5177185"/>
                  </a:lnTo>
                  <a:lnTo>
                    <a:pt x="3840773" y="5183635"/>
                  </a:lnTo>
                  <a:lnTo>
                    <a:pt x="3840385" y="5186869"/>
                  </a:lnTo>
                  <a:lnTo>
                    <a:pt x="3837628" y="5196088"/>
                  </a:lnTo>
                  <a:lnTo>
                    <a:pt x="3832173" y="5202143"/>
                  </a:lnTo>
                  <a:lnTo>
                    <a:pt x="3824345" y="5205077"/>
                  </a:lnTo>
                  <a:close/>
                </a:path>
                <a:path w="5219700" h="7377430">
                  <a:moveTo>
                    <a:pt x="4028144" y="6518167"/>
                  </a:moveTo>
                  <a:lnTo>
                    <a:pt x="4019857" y="6517536"/>
                  </a:lnTo>
                  <a:lnTo>
                    <a:pt x="4012951" y="6512992"/>
                  </a:lnTo>
                  <a:lnTo>
                    <a:pt x="4007860" y="6504636"/>
                  </a:lnTo>
                  <a:lnTo>
                    <a:pt x="4006746" y="6501824"/>
                  </a:lnTo>
                  <a:lnTo>
                    <a:pt x="4014423" y="6495542"/>
                  </a:lnTo>
                  <a:lnTo>
                    <a:pt x="4018795" y="6489854"/>
                  </a:lnTo>
                  <a:lnTo>
                    <a:pt x="4027586" y="6487289"/>
                  </a:lnTo>
                  <a:lnTo>
                    <a:pt x="4035508" y="6488160"/>
                  </a:lnTo>
                  <a:lnTo>
                    <a:pt x="4042136" y="6492644"/>
                  </a:lnTo>
                  <a:lnTo>
                    <a:pt x="4047040" y="6500914"/>
                  </a:lnTo>
                  <a:lnTo>
                    <a:pt x="4048235" y="6504012"/>
                  </a:lnTo>
                  <a:lnTo>
                    <a:pt x="4042008" y="6512156"/>
                  </a:lnTo>
                  <a:lnTo>
                    <a:pt x="4037380" y="6514787"/>
                  </a:lnTo>
                  <a:lnTo>
                    <a:pt x="4028144" y="6518167"/>
                  </a:lnTo>
                  <a:close/>
                </a:path>
                <a:path w="5219700" h="7377430">
                  <a:moveTo>
                    <a:pt x="3332960" y="1537998"/>
                  </a:moveTo>
                  <a:lnTo>
                    <a:pt x="3322899" y="1536892"/>
                  </a:lnTo>
                  <a:lnTo>
                    <a:pt x="3313694" y="1532727"/>
                  </a:lnTo>
                  <a:lnTo>
                    <a:pt x="3308468" y="1526510"/>
                  </a:lnTo>
                  <a:lnTo>
                    <a:pt x="3307181" y="1518402"/>
                  </a:lnTo>
                  <a:lnTo>
                    <a:pt x="3309792" y="1508561"/>
                  </a:lnTo>
                  <a:lnTo>
                    <a:pt x="3336942" y="1490751"/>
                  </a:lnTo>
                  <a:lnTo>
                    <a:pt x="3341002" y="1498267"/>
                  </a:lnTo>
                  <a:lnTo>
                    <a:pt x="3345353" y="1505805"/>
                  </a:lnTo>
                  <a:lnTo>
                    <a:pt x="3348745" y="1513304"/>
                  </a:lnTo>
                  <a:lnTo>
                    <a:pt x="3349931" y="1520705"/>
                  </a:lnTo>
                  <a:lnTo>
                    <a:pt x="3347411" y="1529776"/>
                  </a:lnTo>
                  <a:lnTo>
                    <a:pt x="3341442" y="1535583"/>
                  </a:lnTo>
                  <a:lnTo>
                    <a:pt x="3332960" y="1537998"/>
                  </a:lnTo>
                  <a:close/>
                </a:path>
                <a:path w="5219700" h="7377430">
                  <a:moveTo>
                    <a:pt x="3755315" y="4839568"/>
                  </a:moveTo>
                  <a:lnTo>
                    <a:pt x="3742537" y="4828806"/>
                  </a:lnTo>
                  <a:lnTo>
                    <a:pt x="3755199" y="4820030"/>
                  </a:lnTo>
                  <a:lnTo>
                    <a:pt x="3761655" y="4815921"/>
                  </a:lnTo>
                  <a:lnTo>
                    <a:pt x="3768382" y="4812432"/>
                  </a:lnTo>
                  <a:lnTo>
                    <a:pt x="3770508" y="4811464"/>
                  </a:lnTo>
                  <a:lnTo>
                    <a:pt x="3776433" y="4819008"/>
                  </a:lnTo>
                  <a:lnTo>
                    <a:pt x="3780589" y="4822649"/>
                  </a:lnTo>
                  <a:lnTo>
                    <a:pt x="3755315" y="4839568"/>
                  </a:lnTo>
                  <a:close/>
                </a:path>
                <a:path w="5219700" h="7377430">
                  <a:moveTo>
                    <a:pt x="3245765" y="977771"/>
                  </a:moveTo>
                  <a:lnTo>
                    <a:pt x="3236852" y="974422"/>
                  </a:lnTo>
                  <a:lnTo>
                    <a:pt x="3231299" y="969326"/>
                  </a:lnTo>
                  <a:lnTo>
                    <a:pt x="3226707" y="962771"/>
                  </a:lnTo>
                  <a:lnTo>
                    <a:pt x="3222533" y="955576"/>
                  </a:lnTo>
                  <a:lnTo>
                    <a:pt x="3218233" y="948562"/>
                  </a:lnTo>
                  <a:lnTo>
                    <a:pt x="3225291" y="944134"/>
                  </a:lnTo>
                  <a:lnTo>
                    <a:pt x="3232491" y="939335"/>
                  </a:lnTo>
                  <a:lnTo>
                    <a:pt x="3239236" y="935880"/>
                  </a:lnTo>
                  <a:lnTo>
                    <a:pt x="3260771" y="961001"/>
                  </a:lnTo>
                  <a:lnTo>
                    <a:pt x="3258926" y="970444"/>
                  </a:lnTo>
                  <a:lnTo>
                    <a:pt x="3253524" y="976239"/>
                  </a:lnTo>
                  <a:lnTo>
                    <a:pt x="3245765" y="977771"/>
                  </a:lnTo>
                  <a:close/>
                </a:path>
                <a:path w="5219700" h="7377430">
                  <a:moveTo>
                    <a:pt x="3886964" y="5108416"/>
                  </a:moveTo>
                  <a:lnTo>
                    <a:pt x="3873757" y="5104957"/>
                  </a:lnTo>
                  <a:lnTo>
                    <a:pt x="3868660" y="5100113"/>
                  </a:lnTo>
                  <a:lnTo>
                    <a:pt x="3864540" y="5092441"/>
                  </a:lnTo>
                  <a:lnTo>
                    <a:pt x="3862269" y="5084144"/>
                  </a:lnTo>
                  <a:lnTo>
                    <a:pt x="3862716" y="5077422"/>
                  </a:lnTo>
                  <a:lnTo>
                    <a:pt x="3866976" y="5071870"/>
                  </a:lnTo>
                  <a:lnTo>
                    <a:pt x="3873734" y="5067336"/>
                  </a:lnTo>
                  <a:lnTo>
                    <a:pt x="3881599" y="5063252"/>
                  </a:lnTo>
                  <a:lnTo>
                    <a:pt x="3889180" y="5059047"/>
                  </a:lnTo>
                  <a:lnTo>
                    <a:pt x="3894832" y="5065301"/>
                  </a:lnTo>
                  <a:lnTo>
                    <a:pt x="3900904" y="5071575"/>
                  </a:lnTo>
                  <a:lnTo>
                    <a:pt x="3905669" y="5077768"/>
                  </a:lnTo>
                  <a:lnTo>
                    <a:pt x="3907397" y="5083776"/>
                  </a:lnTo>
                  <a:lnTo>
                    <a:pt x="3904362" y="5096423"/>
                  </a:lnTo>
                  <a:lnTo>
                    <a:pt x="3897358" y="5105104"/>
                  </a:lnTo>
                  <a:lnTo>
                    <a:pt x="3886964" y="5108416"/>
                  </a:lnTo>
                  <a:close/>
                </a:path>
                <a:path w="5219700" h="7377430">
                  <a:moveTo>
                    <a:pt x="3791144" y="5021046"/>
                  </a:moveTo>
                  <a:lnTo>
                    <a:pt x="3783334" y="5018510"/>
                  </a:lnTo>
                  <a:lnTo>
                    <a:pt x="3775127" y="5016145"/>
                  </a:lnTo>
                  <a:lnTo>
                    <a:pt x="3768100" y="5013223"/>
                  </a:lnTo>
                  <a:lnTo>
                    <a:pt x="3763830" y="5009018"/>
                  </a:lnTo>
                  <a:lnTo>
                    <a:pt x="3760889" y="4996691"/>
                  </a:lnTo>
                  <a:lnTo>
                    <a:pt x="3763226" y="4985474"/>
                  </a:lnTo>
                  <a:lnTo>
                    <a:pt x="3770256" y="4976418"/>
                  </a:lnTo>
                  <a:lnTo>
                    <a:pt x="3781396" y="4970574"/>
                  </a:lnTo>
                  <a:lnTo>
                    <a:pt x="3788578" y="4970373"/>
                  </a:lnTo>
                  <a:lnTo>
                    <a:pt x="3796995" y="4972756"/>
                  </a:lnTo>
                  <a:lnTo>
                    <a:pt x="3804606" y="4976918"/>
                  </a:lnTo>
                  <a:lnTo>
                    <a:pt x="3809370" y="4982051"/>
                  </a:lnTo>
                  <a:lnTo>
                    <a:pt x="3812604" y="4994345"/>
                  </a:lnTo>
                  <a:lnTo>
                    <a:pt x="3809981" y="5005077"/>
                  </a:lnTo>
                  <a:lnTo>
                    <a:pt x="3802497" y="5014044"/>
                  </a:lnTo>
                  <a:lnTo>
                    <a:pt x="3791144" y="5021046"/>
                  </a:lnTo>
                  <a:close/>
                </a:path>
                <a:path w="5219700" h="7377430">
                  <a:moveTo>
                    <a:pt x="3134250" y="213862"/>
                  </a:moveTo>
                  <a:lnTo>
                    <a:pt x="3118109" y="189517"/>
                  </a:lnTo>
                  <a:lnTo>
                    <a:pt x="3128361" y="177045"/>
                  </a:lnTo>
                  <a:lnTo>
                    <a:pt x="3136756" y="189111"/>
                  </a:lnTo>
                  <a:lnTo>
                    <a:pt x="3140657" y="195274"/>
                  </a:lnTo>
                  <a:lnTo>
                    <a:pt x="3143917" y="201706"/>
                  </a:lnTo>
                  <a:lnTo>
                    <a:pt x="3144872" y="203983"/>
                  </a:lnTo>
                  <a:lnTo>
                    <a:pt x="3137704" y="209699"/>
                  </a:lnTo>
                  <a:lnTo>
                    <a:pt x="3134250" y="213862"/>
                  </a:lnTo>
                  <a:close/>
                </a:path>
                <a:path w="5219700" h="7377430">
                  <a:moveTo>
                    <a:pt x="3641861" y="4075317"/>
                  </a:moveTo>
                  <a:lnTo>
                    <a:pt x="3633870" y="4075991"/>
                  </a:lnTo>
                  <a:lnTo>
                    <a:pt x="3628355" y="4073206"/>
                  </a:lnTo>
                  <a:lnTo>
                    <a:pt x="3623225" y="4067494"/>
                  </a:lnTo>
                  <a:lnTo>
                    <a:pt x="3618266" y="4060502"/>
                  </a:lnTo>
                  <a:lnTo>
                    <a:pt x="3613262" y="4053877"/>
                  </a:lnTo>
                  <a:lnTo>
                    <a:pt x="3617957" y="4047361"/>
                  </a:lnTo>
                  <a:lnTo>
                    <a:pt x="3622636" y="4040386"/>
                  </a:lnTo>
                  <a:lnTo>
                    <a:pt x="3627324" y="4034809"/>
                  </a:lnTo>
                  <a:lnTo>
                    <a:pt x="3632047" y="4032489"/>
                  </a:lnTo>
                  <a:lnTo>
                    <a:pt x="3644715" y="4034306"/>
                  </a:lnTo>
                  <a:lnTo>
                    <a:pt x="3654945" y="4040016"/>
                  </a:lnTo>
                  <a:lnTo>
                    <a:pt x="3661155" y="4049513"/>
                  </a:lnTo>
                  <a:lnTo>
                    <a:pt x="3661765" y="4062693"/>
                  </a:lnTo>
                  <a:lnTo>
                    <a:pt x="3658181" y="4067631"/>
                  </a:lnTo>
                  <a:lnTo>
                    <a:pt x="3650756" y="4072185"/>
                  </a:lnTo>
                  <a:lnTo>
                    <a:pt x="3641861" y="4075317"/>
                  </a:lnTo>
                  <a:close/>
                </a:path>
                <a:path w="5219700" h="7377430">
                  <a:moveTo>
                    <a:pt x="3426401" y="2775326"/>
                  </a:moveTo>
                  <a:lnTo>
                    <a:pt x="3421756" y="2768063"/>
                  </a:lnTo>
                  <a:lnTo>
                    <a:pt x="3416728" y="2760698"/>
                  </a:lnTo>
                  <a:lnTo>
                    <a:pt x="3413035" y="2753685"/>
                  </a:lnTo>
                  <a:lnTo>
                    <a:pt x="3412398" y="2747472"/>
                  </a:lnTo>
                  <a:lnTo>
                    <a:pt x="3415980" y="2742387"/>
                  </a:lnTo>
                  <a:lnTo>
                    <a:pt x="3422638" y="2738101"/>
                  </a:lnTo>
                  <a:lnTo>
                    <a:pt x="3430645" y="2734163"/>
                  </a:lnTo>
                  <a:lnTo>
                    <a:pt x="3438277" y="2730122"/>
                  </a:lnTo>
                  <a:lnTo>
                    <a:pt x="3447679" y="2733767"/>
                  </a:lnTo>
                  <a:lnTo>
                    <a:pt x="3453568" y="2739478"/>
                  </a:lnTo>
                  <a:lnTo>
                    <a:pt x="3455311" y="2746868"/>
                  </a:lnTo>
                  <a:lnTo>
                    <a:pt x="3452273" y="2755551"/>
                  </a:lnTo>
                  <a:lnTo>
                    <a:pt x="3447242" y="2761379"/>
                  </a:lnTo>
                  <a:lnTo>
                    <a:pt x="3440671" y="2766265"/>
                  </a:lnTo>
                  <a:lnTo>
                    <a:pt x="3433433" y="2770738"/>
                  </a:lnTo>
                  <a:lnTo>
                    <a:pt x="3426401" y="2775326"/>
                  </a:lnTo>
                  <a:close/>
                </a:path>
                <a:path w="5219700" h="7377430">
                  <a:moveTo>
                    <a:pt x="3467395" y="2962664"/>
                  </a:moveTo>
                  <a:lnTo>
                    <a:pt x="3460793" y="2963115"/>
                  </a:lnTo>
                  <a:lnTo>
                    <a:pt x="3455651" y="2959797"/>
                  </a:lnTo>
                  <a:lnTo>
                    <a:pt x="3451198" y="2953626"/>
                  </a:lnTo>
                  <a:lnTo>
                    <a:pt x="3447046" y="2946205"/>
                  </a:lnTo>
                  <a:lnTo>
                    <a:pt x="3442805" y="2939134"/>
                  </a:lnTo>
                  <a:lnTo>
                    <a:pt x="3447721" y="2933042"/>
                  </a:lnTo>
                  <a:lnTo>
                    <a:pt x="3452630" y="2926524"/>
                  </a:lnTo>
                  <a:lnTo>
                    <a:pt x="3457579" y="2921288"/>
                  </a:lnTo>
                  <a:lnTo>
                    <a:pt x="3462615" y="2919040"/>
                  </a:lnTo>
                  <a:lnTo>
                    <a:pt x="3474851" y="2920804"/>
                  </a:lnTo>
                  <a:lnTo>
                    <a:pt x="3483712" y="2926663"/>
                  </a:lnTo>
                  <a:lnTo>
                    <a:pt x="3487879" y="2936164"/>
                  </a:lnTo>
                  <a:lnTo>
                    <a:pt x="3486036" y="2948851"/>
                  </a:lnTo>
                  <a:lnTo>
                    <a:pt x="3481943" y="2954452"/>
                  </a:lnTo>
                  <a:lnTo>
                    <a:pt x="3475087" y="2959416"/>
                  </a:lnTo>
                  <a:lnTo>
                    <a:pt x="3467395" y="2962664"/>
                  </a:lnTo>
                  <a:close/>
                </a:path>
                <a:path w="5219700" h="7377430">
                  <a:moveTo>
                    <a:pt x="3604944" y="3892347"/>
                  </a:moveTo>
                  <a:lnTo>
                    <a:pt x="3599348" y="3885237"/>
                  </a:lnTo>
                  <a:lnTo>
                    <a:pt x="3595372" y="3881792"/>
                  </a:lnTo>
                  <a:lnTo>
                    <a:pt x="3606805" y="3873749"/>
                  </a:lnTo>
                  <a:lnTo>
                    <a:pt x="3612647" y="3870015"/>
                  </a:lnTo>
                  <a:lnTo>
                    <a:pt x="3618759" y="3866886"/>
                  </a:lnTo>
                  <a:lnTo>
                    <a:pt x="3620891" y="3865954"/>
                  </a:lnTo>
                  <a:lnTo>
                    <a:pt x="3626416" y="3872852"/>
                  </a:lnTo>
                  <a:lnTo>
                    <a:pt x="3630369" y="3876151"/>
                  </a:lnTo>
                  <a:lnTo>
                    <a:pt x="3618912" y="3884402"/>
                  </a:lnTo>
                  <a:lnTo>
                    <a:pt x="3613058" y="3888238"/>
                  </a:lnTo>
                  <a:lnTo>
                    <a:pt x="3606936" y="3891475"/>
                  </a:lnTo>
                  <a:lnTo>
                    <a:pt x="3604944" y="3892347"/>
                  </a:lnTo>
                  <a:close/>
                </a:path>
                <a:path w="5219700" h="7377430">
                  <a:moveTo>
                    <a:pt x="3576560" y="3702870"/>
                  </a:moveTo>
                  <a:lnTo>
                    <a:pt x="3570196" y="3694909"/>
                  </a:lnTo>
                  <a:lnTo>
                    <a:pt x="3565641" y="3691106"/>
                  </a:lnTo>
                  <a:lnTo>
                    <a:pt x="3569281" y="3681884"/>
                  </a:lnTo>
                  <a:lnTo>
                    <a:pt x="3574990" y="3675697"/>
                  </a:lnTo>
                  <a:lnTo>
                    <a:pt x="3582706" y="3672806"/>
                  </a:lnTo>
                  <a:lnTo>
                    <a:pt x="3592371" y="3673474"/>
                  </a:lnTo>
                  <a:lnTo>
                    <a:pt x="3597532" y="3674717"/>
                  </a:lnTo>
                  <a:lnTo>
                    <a:pt x="3601569" y="3680691"/>
                  </a:lnTo>
                  <a:lnTo>
                    <a:pt x="3606123" y="3684494"/>
                  </a:lnTo>
                  <a:lnTo>
                    <a:pt x="3592852" y="3693823"/>
                  </a:lnTo>
                  <a:lnTo>
                    <a:pt x="3586084" y="3698163"/>
                  </a:lnTo>
                  <a:lnTo>
                    <a:pt x="3579008" y="3701814"/>
                  </a:lnTo>
                  <a:lnTo>
                    <a:pt x="3576560" y="3702870"/>
                  </a:lnTo>
                  <a:close/>
                </a:path>
                <a:path w="5219700" h="7377430">
                  <a:moveTo>
                    <a:pt x="3409400" y="2573860"/>
                  </a:moveTo>
                  <a:lnTo>
                    <a:pt x="3401086" y="2573225"/>
                  </a:lnTo>
                  <a:lnTo>
                    <a:pt x="3394159" y="2568662"/>
                  </a:lnTo>
                  <a:lnTo>
                    <a:pt x="3389038" y="2560267"/>
                  </a:lnTo>
                  <a:lnTo>
                    <a:pt x="3387919" y="2557419"/>
                  </a:lnTo>
                  <a:lnTo>
                    <a:pt x="3395632" y="2551132"/>
                  </a:lnTo>
                  <a:lnTo>
                    <a:pt x="3400102" y="2545353"/>
                  </a:lnTo>
                  <a:lnTo>
                    <a:pt x="3408871" y="2542842"/>
                  </a:lnTo>
                  <a:lnTo>
                    <a:pt x="3416811" y="2543749"/>
                  </a:lnTo>
                  <a:lnTo>
                    <a:pt x="3423481" y="2548258"/>
                  </a:lnTo>
                  <a:lnTo>
                    <a:pt x="3428442" y="2556548"/>
                  </a:lnTo>
                  <a:lnTo>
                    <a:pt x="3429632" y="2559609"/>
                  </a:lnTo>
                  <a:lnTo>
                    <a:pt x="3423344" y="2567838"/>
                  </a:lnTo>
                  <a:lnTo>
                    <a:pt x="3418679" y="2570474"/>
                  </a:lnTo>
                  <a:lnTo>
                    <a:pt x="3409400" y="2573860"/>
                  </a:lnTo>
                  <a:close/>
                </a:path>
                <a:path w="5219700" h="7377430">
                  <a:moveTo>
                    <a:pt x="4045560" y="6719940"/>
                  </a:moveTo>
                  <a:lnTo>
                    <a:pt x="4041033" y="6712749"/>
                  </a:lnTo>
                  <a:lnTo>
                    <a:pt x="4036144" y="6705463"/>
                  </a:lnTo>
                  <a:lnTo>
                    <a:pt x="4032578" y="6698538"/>
                  </a:lnTo>
                  <a:lnTo>
                    <a:pt x="4057197" y="6675595"/>
                  </a:lnTo>
                  <a:lnTo>
                    <a:pt x="4066545" y="6677543"/>
                  </a:lnTo>
                  <a:lnTo>
                    <a:pt x="4072368" y="6683172"/>
                  </a:lnTo>
                  <a:lnTo>
                    <a:pt x="4074037" y="6691232"/>
                  </a:lnTo>
                  <a:lnTo>
                    <a:pt x="4070919" y="6700469"/>
                  </a:lnTo>
                  <a:lnTo>
                    <a:pt x="4065999" y="6706208"/>
                  </a:lnTo>
                  <a:lnTo>
                    <a:pt x="4059558" y="6711020"/>
                  </a:lnTo>
                  <a:lnTo>
                    <a:pt x="4052458" y="6715424"/>
                  </a:lnTo>
                  <a:lnTo>
                    <a:pt x="4045560" y="6719940"/>
                  </a:lnTo>
                  <a:close/>
                </a:path>
                <a:path w="5219700" h="7377430">
                  <a:moveTo>
                    <a:pt x="3558204" y="3514662"/>
                  </a:moveTo>
                  <a:lnTo>
                    <a:pt x="3550544" y="3515633"/>
                  </a:lnTo>
                  <a:lnTo>
                    <a:pt x="3545308" y="3513054"/>
                  </a:lnTo>
                  <a:lnTo>
                    <a:pt x="3540336" y="3507361"/>
                  </a:lnTo>
                  <a:lnTo>
                    <a:pt x="3535480" y="3500306"/>
                  </a:lnTo>
                  <a:lnTo>
                    <a:pt x="3530590" y="3493641"/>
                  </a:lnTo>
                  <a:lnTo>
                    <a:pt x="3535446" y="3486846"/>
                  </a:lnTo>
                  <a:lnTo>
                    <a:pt x="3540258" y="3479613"/>
                  </a:lnTo>
                  <a:lnTo>
                    <a:pt x="3545217" y="3473723"/>
                  </a:lnTo>
                  <a:lnTo>
                    <a:pt x="3550515" y="3470953"/>
                  </a:lnTo>
                  <a:lnTo>
                    <a:pt x="3563536" y="3471913"/>
                  </a:lnTo>
                  <a:lnTo>
                    <a:pt x="3573198" y="3477586"/>
                  </a:lnTo>
                  <a:lnTo>
                    <a:pt x="3578247" y="3487370"/>
                  </a:lnTo>
                  <a:lnTo>
                    <a:pt x="3577430" y="3500664"/>
                  </a:lnTo>
                  <a:lnTo>
                    <a:pt x="3573601" y="3506241"/>
                  </a:lnTo>
                  <a:lnTo>
                    <a:pt x="3566541" y="3511219"/>
                  </a:lnTo>
                  <a:lnTo>
                    <a:pt x="3558204" y="3514662"/>
                  </a:lnTo>
                  <a:close/>
                </a:path>
                <a:path w="5219700" h="7377430">
                  <a:moveTo>
                    <a:pt x="3687657" y="4283882"/>
                  </a:moveTo>
                  <a:lnTo>
                    <a:pt x="3669570" y="4283344"/>
                  </a:lnTo>
                  <a:lnTo>
                    <a:pt x="3654686" y="4275625"/>
                  </a:lnTo>
                  <a:lnTo>
                    <a:pt x="3643414" y="4261615"/>
                  </a:lnTo>
                  <a:lnTo>
                    <a:pt x="3636163" y="4242200"/>
                  </a:lnTo>
                  <a:lnTo>
                    <a:pt x="3639046" y="4224155"/>
                  </a:lnTo>
                  <a:lnTo>
                    <a:pt x="3647166" y="4210357"/>
                  </a:lnTo>
                  <a:lnTo>
                    <a:pt x="3660555" y="4202297"/>
                  </a:lnTo>
                  <a:lnTo>
                    <a:pt x="3679245" y="4201470"/>
                  </a:lnTo>
                  <a:lnTo>
                    <a:pt x="3691283" y="4205163"/>
                  </a:lnTo>
                  <a:lnTo>
                    <a:pt x="3703346" y="4212000"/>
                  </a:lnTo>
                  <a:lnTo>
                    <a:pt x="3713536" y="4220914"/>
                  </a:lnTo>
                  <a:lnTo>
                    <a:pt x="3719959" y="4230844"/>
                  </a:lnTo>
                  <a:lnTo>
                    <a:pt x="3722781" y="4249498"/>
                  </a:lnTo>
                  <a:lnTo>
                    <a:pt x="3717220" y="4265478"/>
                  </a:lnTo>
                  <a:lnTo>
                    <a:pt x="3704953" y="4277400"/>
                  </a:lnTo>
                  <a:lnTo>
                    <a:pt x="3687657" y="4283882"/>
                  </a:lnTo>
                  <a:close/>
                </a:path>
                <a:path w="5219700" h="7377430">
                  <a:moveTo>
                    <a:pt x="3945399" y="5963514"/>
                  </a:moveTo>
                  <a:lnTo>
                    <a:pt x="3914582" y="5949664"/>
                  </a:lnTo>
                  <a:lnTo>
                    <a:pt x="3915846" y="5941884"/>
                  </a:lnTo>
                  <a:lnTo>
                    <a:pt x="3918273" y="5933354"/>
                  </a:lnTo>
                  <a:lnTo>
                    <a:pt x="3920393" y="5925030"/>
                  </a:lnTo>
                  <a:lnTo>
                    <a:pt x="3928507" y="5927236"/>
                  </a:lnTo>
                  <a:lnTo>
                    <a:pt x="3936767" y="5929264"/>
                  </a:lnTo>
                  <a:lnTo>
                    <a:pt x="3944520" y="5931891"/>
                  </a:lnTo>
                  <a:lnTo>
                    <a:pt x="3951108" y="5935890"/>
                  </a:lnTo>
                  <a:lnTo>
                    <a:pt x="3956723" y="5943526"/>
                  </a:lnTo>
                  <a:lnTo>
                    <a:pt x="3957488" y="5951626"/>
                  </a:lnTo>
                  <a:lnTo>
                    <a:pt x="3953637" y="5958764"/>
                  </a:lnTo>
                  <a:lnTo>
                    <a:pt x="3945399" y="5963514"/>
                  </a:lnTo>
                  <a:close/>
                </a:path>
                <a:path w="5219700" h="7377430">
                  <a:moveTo>
                    <a:pt x="3705827" y="4463465"/>
                  </a:moveTo>
                  <a:lnTo>
                    <a:pt x="3693569" y="4461945"/>
                  </a:lnTo>
                  <a:lnTo>
                    <a:pt x="3684786" y="4456052"/>
                  </a:lnTo>
                  <a:lnTo>
                    <a:pt x="3680480" y="4446516"/>
                  </a:lnTo>
                  <a:lnTo>
                    <a:pt x="3681650" y="4434071"/>
                  </a:lnTo>
                  <a:lnTo>
                    <a:pt x="3685383" y="4428853"/>
                  </a:lnTo>
                  <a:lnTo>
                    <a:pt x="3692097" y="4424210"/>
                  </a:lnTo>
                  <a:lnTo>
                    <a:pt x="3699855" y="4421125"/>
                  </a:lnTo>
                  <a:lnTo>
                    <a:pt x="3706715" y="4420582"/>
                  </a:lnTo>
                  <a:lnTo>
                    <a:pt x="3711879" y="4423490"/>
                  </a:lnTo>
                  <a:lnTo>
                    <a:pt x="3716541" y="4429161"/>
                  </a:lnTo>
                  <a:lnTo>
                    <a:pt x="3720982" y="4436050"/>
                  </a:lnTo>
                  <a:lnTo>
                    <a:pt x="3725480" y="4442612"/>
                  </a:lnTo>
                  <a:lnTo>
                    <a:pt x="3720632" y="4448900"/>
                  </a:lnTo>
                  <a:lnTo>
                    <a:pt x="3715820" y="4455616"/>
                  </a:lnTo>
                  <a:lnTo>
                    <a:pt x="3710924" y="4461043"/>
                  </a:lnTo>
                  <a:lnTo>
                    <a:pt x="3705827" y="4463465"/>
                  </a:lnTo>
                  <a:close/>
                </a:path>
                <a:path w="5219700" h="7377430">
                  <a:moveTo>
                    <a:pt x="3731426" y="4649236"/>
                  </a:moveTo>
                  <a:lnTo>
                    <a:pt x="3725786" y="4646982"/>
                  </a:lnTo>
                  <a:lnTo>
                    <a:pt x="3720198" y="4641623"/>
                  </a:lnTo>
                  <a:lnTo>
                    <a:pt x="3714634" y="4634909"/>
                  </a:lnTo>
                  <a:lnTo>
                    <a:pt x="3709071" y="4628590"/>
                  </a:lnTo>
                  <a:lnTo>
                    <a:pt x="3713160" y="4621217"/>
                  </a:lnTo>
                  <a:lnTo>
                    <a:pt x="3717155" y="4613398"/>
                  </a:lnTo>
                  <a:lnTo>
                    <a:pt x="3721440" y="4606932"/>
                  </a:lnTo>
                  <a:lnTo>
                    <a:pt x="3726398" y="4603623"/>
                  </a:lnTo>
                  <a:lnTo>
                    <a:pt x="3740161" y="4603278"/>
                  </a:lnTo>
                  <a:lnTo>
                    <a:pt x="3750708" y="4608222"/>
                  </a:lnTo>
                  <a:lnTo>
                    <a:pt x="3756809" y="4617944"/>
                  </a:lnTo>
                  <a:lnTo>
                    <a:pt x="3757237" y="4631933"/>
                  </a:lnTo>
                  <a:lnTo>
                    <a:pt x="3753882" y="4637854"/>
                  </a:lnTo>
                  <a:lnTo>
                    <a:pt x="3747154" y="4643488"/>
                  </a:lnTo>
                  <a:lnTo>
                    <a:pt x="3739014" y="4647670"/>
                  </a:lnTo>
                  <a:lnTo>
                    <a:pt x="3731426" y="4649236"/>
                  </a:lnTo>
                  <a:close/>
                </a:path>
                <a:path w="5219700" h="7377430">
                  <a:moveTo>
                    <a:pt x="4090377" y="6907063"/>
                  </a:moveTo>
                  <a:lnTo>
                    <a:pt x="4083040" y="6902895"/>
                  </a:lnTo>
                  <a:lnTo>
                    <a:pt x="4075269" y="6898823"/>
                  </a:lnTo>
                  <a:lnTo>
                    <a:pt x="4068823" y="6894445"/>
                  </a:lnTo>
                  <a:lnTo>
                    <a:pt x="4065458" y="6889359"/>
                  </a:lnTo>
                  <a:lnTo>
                    <a:pt x="4065029" y="6875573"/>
                  </a:lnTo>
                  <a:lnTo>
                    <a:pt x="4070085" y="6865246"/>
                  </a:lnTo>
                  <a:lnTo>
                    <a:pt x="4079892" y="6859408"/>
                  </a:lnTo>
                  <a:lnTo>
                    <a:pt x="4093716" y="6859093"/>
                  </a:lnTo>
                  <a:lnTo>
                    <a:pt x="4099591" y="6862435"/>
                  </a:lnTo>
                  <a:lnTo>
                    <a:pt x="4105192" y="6869117"/>
                  </a:lnTo>
                  <a:lnTo>
                    <a:pt x="4109345" y="6877188"/>
                  </a:lnTo>
                  <a:lnTo>
                    <a:pt x="4110876" y="6884697"/>
                  </a:lnTo>
                  <a:lnTo>
                    <a:pt x="4108629" y="6890372"/>
                  </a:lnTo>
                  <a:lnTo>
                    <a:pt x="4103314" y="6895962"/>
                  </a:lnTo>
                  <a:lnTo>
                    <a:pt x="4096654" y="6901511"/>
                  </a:lnTo>
                  <a:lnTo>
                    <a:pt x="4090377" y="6907063"/>
                  </a:lnTo>
                  <a:close/>
                </a:path>
                <a:path w="5219700" h="7377430">
                  <a:moveTo>
                    <a:pt x="3664222" y="3602882"/>
                  </a:moveTo>
                  <a:lnTo>
                    <a:pt x="3656002" y="3589459"/>
                  </a:lnTo>
                  <a:lnTo>
                    <a:pt x="3652215" y="3582639"/>
                  </a:lnTo>
                  <a:lnTo>
                    <a:pt x="3649110" y="3575576"/>
                  </a:lnTo>
                  <a:lnTo>
                    <a:pt x="3648217" y="3573215"/>
                  </a:lnTo>
                  <a:lnTo>
                    <a:pt x="3656366" y="3567569"/>
                  </a:lnTo>
                  <a:lnTo>
                    <a:pt x="3660348" y="3563435"/>
                  </a:lnTo>
                  <a:lnTo>
                    <a:pt x="3668585" y="3576995"/>
                  </a:lnTo>
                  <a:lnTo>
                    <a:pt x="3672406" y="3583901"/>
                  </a:lnTo>
                  <a:lnTo>
                    <a:pt x="3675584" y="3591058"/>
                  </a:lnTo>
                  <a:lnTo>
                    <a:pt x="3676412" y="3593242"/>
                  </a:lnTo>
                  <a:lnTo>
                    <a:pt x="3668257" y="3598852"/>
                  </a:lnTo>
                  <a:lnTo>
                    <a:pt x="3664222" y="3602882"/>
                  </a:lnTo>
                  <a:close/>
                </a:path>
                <a:path w="5219700" h="7377430">
                  <a:moveTo>
                    <a:pt x="3720260" y="3973851"/>
                  </a:moveTo>
                  <a:lnTo>
                    <a:pt x="3714038" y="3966317"/>
                  </a:lnTo>
                  <a:lnTo>
                    <a:pt x="3708835" y="3962429"/>
                  </a:lnTo>
                  <a:lnTo>
                    <a:pt x="3706070" y="3953292"/>
                  </a:lnTo>
                  <a:lnTo>
                    <a:pt x="3706912" y="3945265"/>
                  </a:lnTo>
                  <a:lnTo>
                    <a:pt x="3711496" y="3938730"/>
                  </a:lnTo>
                  <a:lnTo>
                    <a:pt x="3719955" y="3934068"/>
                  </a:lnTo>
                  <a:lnTo>
                    <a:pt x="3723320" y="3932906"/>
                  </a:lnTo>
                  <a:lnTo>
                    <a:pt x="3731546" y="3938932"/>
                  </a:lnTo>
                  <a:lnTo>
                    <a:pt x="3733988" y="3943551"/>
                  </a:lnTo>
                  <a:lnTo>
                    <a:pt x="3737070" y="3952809"/>
                  </a:lnTo>
                  <a:lnTo>
                    <a:pt x="3736216" y="3961055"/>
                  </a:lnTo>
                  <a:lnTo>
                    <a:pt x="3731556" y="3967839"/>
                  </a:lnTo>
                  <a:lnTo>
                    <a:pt x="3723219" y="3972715"/>
                  </a:lnTo>
                  <a:lnTo>
                    <a:pt x="3720260" y="3973851"/>
                  </a:lnTo>
                  <a:close/>
                </a:path>
                <a:path w="5219700" h="7377430">
                  <a:moveTo>
                    <a:pt x="3929429" y="5288212"/>
                  </a:moveTo>
                  <a:lnTo>
                    <a:pt x="3921678" y="5275817"/>
                  </a:lnTo>
                  <a:lnTo>
                    <a:pt x="3918115" y="5269509"/>
                  </a:lnTo>
                  <a:lnTo>
                    <a:pt x="3915201" y="5262969"/>
                  </a:lnTo>
                  <a:lnTo>
                    <a:pt x="3914361" y="5260712"/>
                  </a:lnTo>
                  <a:lnTo>
                    <a:pt x="3921774" y="5255368"/>
                  </a:lnTo>
                  <a:lnTo>
                    <a:pt x="3925414" y="5251437"/>
                  </a:lnTo>
                  <a:lnTo>
                    <a:pt x="3929293" y="5257658"/>
                  </a:lnTo>
                  <a:lnTo>
                    <a:pt x="3933203" y="5263868"/>
                  </a:lnTo>
                  <a:lnTo>
                    <a:pt x="3936815" y="5270195"/>
                  </a:lnTo>
                  <a:lnTo>
                    <a:pt x="3939805" y="5276766"/>
                  </a:lnTo>
                  <a:lnTo>
                    <a:pt x="3940633" y="5278950"/>
                  </a:lnTo>
                  <a:lnTo>
                    <a:pt x="3933111" y="5284312"/>
                  </a:lnTo>
                  <a:lnTo>
                    <a:pt x="3929429" y="5288212"/>
                  </a:lnTo>
                  <a:close/>
                </a:path>
                <a:path w="5219700" h="7377430">
                  <a:moveTo>
                    <a:pt x="3753140" y="4158667"/>
                  </a:moveTo>
                  <a:lnTo>
                    <a:pt x="3737202" y="4134663"/>
                  </a:lnTo>
                  <a:lnTo>
                    <a:pt x="3747320" y="4122287"/>
                  </a:lnTo>
                  <a:lnTo>
                    <a:pt x="3751496" y="4128256"/>
                  </a:lnTo>
                  <a:lnTo>
                    <a:pt x="3755696" y="4134207"/>
                  </a:lnTo>
                  <a:lnTo>
                    <a:pt x="3759596" y="4140289"/>
                  </a:lnTo>
                  <a:lnTo>
                    <a:pt x="3762867" y="4146652"/>
                  </a:lnTo>
                  <a:lnTo>
                    <a:pt x="3763804" y="4148819"/>
                  </a:lnTo>
                  <a:lnTo>
                    <a:pt x="3756606" y="4154577"/>
                  </a:lnTo>
                  <a:lnTo>
                    <a:pt x="3753140" y="4158667"/>
                  </a:lnTo>
                  <a:close/>
                </a:path>
                <a:path w="5219700" h="7377430">
                  <a:moveTo>
                    <a:pt x="3635485" y="3416633"/>
                  </a:moveTo>
                  <a:lnTo>
                    <a:pt x="3622406" y="3408233"/>
                  </a:lnTo>
                  <a:lnTo>
                    <a:pt x="3632430" y="3380267"/>
                  </a:lnTo>
                  <a:lnTo>
                    <a:pt x="3636658" y="3383412"/>
                  </a:lnTo>
                  <a:lnTo>
                    <a:pt x="3644832" y="3387206"/>
                  </a:lnTo>
                  <a:lnTo>
                    <a:pt x="3644458" y="3389579"/>
                  </a:lnTo>
                  <a:lnTo>
                    <a:pt x="3642863" y="3396456"/>
                  </a:lnTo>
                  <a:lnTo>
                    <a:pt x="3640605" y="3403217"/>
                  </a:lnTo>
                  <a:lnTo>
                    <a:pt x="3638031" y="3409922"/>
                  </a:lnTo>
                  <a:lnTo>
                    <a:pt x="3635485" y="3416633"/>
                  </a:lnTo>
                  <a:close/>
                </a:path>
                <a:path w="5219700" h="7377430">
                  <a:moveTo>
                    <a:pt x="3694098" y="3788542"/>
                  </a:moveTo>
                  <a:lnTo>
                    <a:pt x="3686421" y="3776317"/>
                  </a:lnTo>
                  <a:lnTo>
                    <a:pt x="3682876" y="3770092"/>
                  </a:lnTo>
                  <a:lnTo>
                    <a:pt x="3679958" y="3763622"/>
                  </a:lnTo>
                  <a:lnTo>
                    <a:pt x="3679124" y="3761401"/>
                  </a:lnTo>
                  <a:lnTo>
                    <a:pt x="3686476" y="3756141"/>
                  </a:lnTo>
                  <a:lnTo>
                    <a:pt x="3690048" y="3752258"/>
                  </a:lnTo>
                  <a:lnTo>
                    <a:pt x="3697726" y="3764665"/>
                  </a:lnTo>
                  <a:lnTo>
                    <a:pt x="3701281" y="3770975"/>
                  </a:lnTo>
                  <a:lnTo>
                    <a:pt x="3704240" y="3777507"/>
                  </a:lnTo>
                  <a:lnTo>
                    <a:pt x="3705051" y="3779582"/>
                  </a:lnTo>
                  <a:lnTo>
                    <a:pt x="3697724" y="3784763"/>
                  </a:lnTo>
                  <a:lnTo>
                    <a:pt x="3694098" y="3788542"/>
                  </a:lnTo>
                  <a:close/>
                </a:path>
                <a:path w="5219700" h="7377430">
                  <a:moveTo>
                    <a:pt x="3612598" y="3233871"/>
                  </a:moveTo>
                  <a:lnTo>
                    <a:pt x="3598913" y="3233696"/>
                  </a:lnTo>
                  <a:lnTo>
                    <a:pt x="3587339" y="3229705"/>
                  </a:lnTo>
                  <a:lnTo>
                    <a:pt x="3578793" y="3221809"/>
                  </a:lnTo>
                  <a:lnTo>
                    <a:pt x="3574191" y="3209920"/>
                  </a:lnTo>
                  <a:lnTo>
                    <a:pt x="3575028" y="3196749"/>
                  </a:lnTo>
                  <a:lnTo>
                    <a:pt x="3581419" y="3187004"/>
                  </a:lnTo>
                  <a:lnTo>
                    <a:pt x="3591789" y="3180890"/>
                  </a:lnTo>
                  <a:lnTo>
                    <a:pt x="3604563" y="3178613"/>
                  </a:lnTo>
                  <a:lnTo>
                    <a:pt x="3612997" y="3179637"/>
                  </a:lnTo>
                  <a:lnTo>
                    <a:pt x="3621928" y="3182650"/>
                  </a:lnTo>
                  <a:lnTo>
                    <a:pt x="3629498" y="3187116"/>
                  </a:lnTo>
                  <a:lnTo>
                    <a:pt x="3633848" y="3192497"/>
                  </a:lnTo>
                  <a:lnTo>
                    <a:pt x="3635935" y="3205484"/>
                  </a:lnTo>
                  <a:lnTo>
                    <a:pt x="3632470" y="3216885"/>
                  </a:lnTo>
                  <a:lnTo>
                    <a:pt x="3624382" y="3226435"/>
                  </a:lnTo>
                  <a:lnTo>
                    <a:pt x="3612598" y="3233871"/>
                  </a:lnTo>
                  <a:close/>
                </a:path>
                <a:path w="5219700" h="7377430">
                  <a:moveTo>
                    <a:pt x="3988200" y="5663270"/>
                  </a:moveTo>
                  <a:lnTo>
                    <a:pt x="3971231" y="5634836"/>
                  </a:lnTo>
                  <a:lnTo>
                    <a:pt x="3975030" y="5625180"/>
                  </a:lnTo>
                  <a:lnTo>
                    <a:pt x="3980936" y="5618820"/>
                  </a:lnTo>
                  <a:lnTo>
                    <a:pt x="3988529" y="5616520"/>
                  </a:lnTo>
                  <a:lnTo>
                    <a:pt x="3997391" y="5619047"/>
                  </a:lnTo>
                  <a:lnTo>
                    <a:pt x="4003349" y="5624023"/>
                  </a:lnTo>
                  <a:lnTo>
                    <a:pt x="4008289" y="5630828"/>
                  </a:lnTo>
                  <a:lnTo>
                    <a:pt x="4012785" y="5638423"/>
                  </a:lnTo>
                  <a:lnTo>
                    <a:pt x="4017415" y="5645770"/>
                  </a:lnTo>
                  <a:lnTo>
                    <a:pt x="3988200" y="5663270"/>
                  </a:lnTo>
                  <a:close/>
                </a:path>
                <a:path w="5219700" h="7377430">
                  <a:moveTo>
                    <a:pt x="3871776" y="4918616"/>
                  </a:moveTo>
                  <a:lnTo>
                    <a:pt x="3857001" y="4894168"/>
                  </a:lnTo>
                  <a:lnTo>
                    <a:pt x="3867789" y="4882732"/>
                  </a:lnTo>
                  <a:lnTo>
                    <a:pt x="3875375" y="4894822"/>
                  </a:lnTo>
                  <a:lnTo>
                    <a:pt x="3878880" y="4900982"/>
                  </a:lnTo>
                  <a:lnTo>
                    <a:pt x="3881775" y="4907378"/>
                  </a:lnTo>
                  <a:lnTo>
                    <a:pt x="3882603" y="4909563"/>
                  </a:lnTo>
                  <a:lnTo>
                    <a:pt x="3875324" y="4914811"/>
                  </a:lnTo>
                  <a:lnTo>
                    <a:pt x="3871776" y="4918616"/>
                  </a:lnTo>
                  <a:close/>
                </a:path>
                <a:path w="5219700" h="7377430">
                  <a:moveTo>
                    <a:pt x="3970857" y="5487290"/>
                  </a:moveTo>
                  <a:lnTo>
                    <a:pt x="3927919" y="5468493"/>
                  </a:lnTo>
                  <a:lnTo>
                    <a:pt x="3926575" y="5454331"/>
                  </a:lnTo>
                  <a:lnTo>
                    <a:pt x="3930806" y="5441946"/>
                  </a:lnTo>
                  <a:lnTo>
                    <a:pt x="3939892" y="5432524"/>
                  </a:lnTo>
                  <a:lnTo>
                    <a:pt x="3953110" y="5427248"/>
                  </a:lnTo>
                  <a:lnTo>
                    <a:pt x="3960723" y="5427893"/>
                  </a:lnTo>
                  <a:lnTo>
                    <a:pt x="3969195" y="5431630"/>
                  </a:lnTo>
                  <a:lnTo>
                    <a:pt x="3977209" y="5437315"/>
                  </a:lnTo>
                  <a:lnTo>
                    <a:pt x="3983449" y="5443803"/>
                  </a:lnTo>
                  <a:lnTo>
                    <a:pt x="3989571" y="5456542"/>
                  </a:lnTo>
                  <a:lnTo>
                    <a:pt x="3988780" y="5468174"/>
                  </a:lnTo>
                  <a:lnTo>
                    <a:pt x="3982176" y="5478493"/>
                  </a:lnTo>
                  <a:lnTo>
                    <a:pt x="3970857" y="5487290"/>
                  </a:lnTo>
                  <a:close/>
                </a:path>
                <a:path w="5219700" h="7377430">
                  <a:moveTo>
                    <a:pt x="3813659" y="4526544"/>
                  </a:moveTo>
                  <a:lnTo>
                    <a:pt x="3800409" y="4520859"/>
                  </a:lnTo>
                  <a:lnTo>
                    <a:pt x="3812808" y="4513501"/>
                  </a:lnTo>
                  <a:lnTo>
                    <a:pt x="3813659" y="4526544"/>
                  </a:lnTo>
                  <a:close/>
                </a:path>
                <a:path w="5219700" h="7377430">
                  <a:moveTo>
                    <a:pt x="3765314" y="4353339"/>
                  </a:moveTo>
                  <a:lnTo>
                    <a:pt x="3761145" y="4349850"/>
                  </a:lnTo>
                  <a:lnTo>
                    <a:pt x="3756950" y="4346439"/>
                  </a:lnTo>
                  <a:lnTo>
                    <a:pt x="3752787" y="4342986"/>
                  </a:lnTo>
                  <a:lnTo>
                    <a:pt x="3764764" y="4334102"/>
                  </a:lnTo>
                  <a:lnTo>
                    <a:pt x="3770886" y="4329936"/>
                  </a:lnTo>
                  <a:lnTo>
                    <a:pt x="3777282" y="4326338"/>
                  </a:lnTo>
                  <a:lnTo>
                    <a:pt x="3779122" y="4325452"/>
                  </a:lnTo>
                  <a:lnTo>
                    <a:pt x="3785106" y="4333136"/>
                  </a:lnTo>
                  <a:lnTo>
                    <a:pt x="3789170" y="4336904"/>
                  </a:lnTo>
                  <a:lnTo>
                    <a:pt x="3765314" y="4353339"/>
                  </a:lnTo>
                  <a:close/>
                </a:path>
                <a:path w="5219700" h="7377430">
                  <a:moveTo>
                    <a:pt x="3368252" y="1711724"/>
                  </a:moveTo>
                  <a:lnTo>
                    <a:pt x="3360793" y="1700118"/>
                  </a:lnTo>
                  <a:lnTo>
                    <a:pt x="3357343" y="1694201"/>
                  </a:lnTo>
                  <a:lnTo>
                    <a:pt x="3354494" y="1688050"/>
                  </a:lnTo>
                  <a:lnTo>
                    <a:pt x="3353731" y="1686042"/>
                  </a:lnTo>
                  <a:lnTo>
                    <a:pt x="3360990" y="1680909"/>
                  </a:lnTo>
                  <a:lnTo>
                    <a:pt x="3364555" y="1677214"/>
                  </a:lnTo>
                  <a:lnTo>
                    <a:pt x="3372312" y="1689053"/>
                  </a:lnTo>
                  <a:lnTo>
                    <a:pt x="3375928" y="1695084"/>
                  </a:lnTo>
                  <a:lnTo>
                    <a:pt x="3379018" y="1701337"/>
                  </a:lnTo>
                  <a:lnTo>
                    <a:pt x="3379718" y="1702944"/>
                  </a:lnTo>
                  <a:lnTo>
                    <a:pt x="3372058" y="1708141"/>
                  </a:lnTo>
                  <a:lnTo>
                    <a:pt x="3368252" y="1711724"/>
                  </a:lnTo>
                  <a:close/>
                </a:path>
                <a:path w="5219700" h="7377430">
                  <a:moveTo>
                    <a:pt x="3312144" y="1342931"/>
                  </a:moveTo>
                  <a:lnTo>
                    <a:pt x="3307528" y="1336359"/>
                  </a:lnTo>
                  <a:lnTo>
                    <a:pt x="3302883" y="1329802"/>
                  </a:lnTo>
                  <a:lnTo>
                    <a:pt x="3298558" y="1323103"/>
                  </a:lnTo>
                  <a:lnTo>
                    <a:pt x="3294905" y="1316107"/>
                  </a:lnTo>
                  <a:lnTo>
                    <a:pt x="3293866" y="1313769"/>
                  </a:lnTo>
                  <a:lnTo>
                    <a:pt x="3301829" y="1307406"/>
                  </a:lnTo>
                  <a:lnTo>
                    <a:pt x="3305643" y="1302925"/>
                  </a:lnTo>
                  <a:lnTo>
                    <a:pt x="3314849" y="1306483"/>
                  </a:lnTo>
                  <a:lnTo>
                    <a:pt x="3321012" y="1312114"/>
                  </a:lnTo>
                  <a:lnTo>
                    <a:pt x="3323879" y="1319760"/>
                  </a:lnTo>
                  <a:lnTo>
                    <a:pt x="3323195" y="1329363"/>
                  </a:lnTo>
                  <a:lnTo>
                    <a:pt x="3321982" y="1334481"/>
                  </a:lnTo>
                  <a:lnTo>
                    <a:pt x="3315959" y="1338450"/>
                  </a:lnTo>
                  <a:lnTo>
                    <a:pt x="3312144" y="1342931"/>
                  </a:lnTo>
                  <a:close/>
                </a:path>
                <a:path w="5219700" h="7377430">
                  <a:moveTo>
                    <a:pt x="3393760" y="1895008"/>
                  </a:moveTo>
                  <a:lnTo>
                    <a:pt x="3393090" y="1881936"/>
                  </a:lnTo>
                  <a:lnTo>
                    <a:pt x="3406255" y="1887785"/>
                  </a:lnTo>
                  <a:lnTo>
                    <a:pt x="3393760" y="1895008"/>
                  </a:lnTo>
                  <a:close/>
                </a:path>
                <a:path w="5219700" h="7377430">
                  <a:moveTo>
                    <a:pt x="3191153" y="582493"/>
                  </a:moveTo>
                  <a:lnTo>
                    <a:pt x="3176559" y="558726"/>
                  </a:lnTo>
                  <a:lnTo>
                    <a:pt x="3187221" y="547908"/>
                  </a:lnTo>
                  <a:lnTo>
                    <a:pt x="3194760" y="559613"/>
                  </a:lnTo>
                  <a:lnTo>
                    <a:pt x="3198268" y="565577"/>
                  </a:lnTo>
                  <a:lnTo>
                    <a:pt x="3201195" y="571772"/>
                  </a:lnTo>
                  <a:lnTo>
                    <a:pt x="3201941" y="573671"/>
                  </a:lnTo>
                  <a:lnTo>
                    <a:pt x="3194688" y="578840"/>
                  </a:lnTo>
                  <a:lnTo>
                    <a:pt x="3191153" y="582493"/>
                  </a:lnTo>
                  <a:close/>
                </a:path>
                <a:path w="5219700" h="7377430">
                  <a:moveTo>
                    <a:pt x="3276945" y="1162763"/>
                  </a:moveTo>
                  <a:lnTo>
                    <a:pt x="3267341" y="1159463"/>
                  </a:lnTo>
                  <a:lnTo>
                    <a:pt x="3261370" y="1154112"/>
                  </a:lnTo>
                  <a:lnTo>
                    <a:pt x="3256463" y="1147064"/>
                  </a:lnTo>
                  <a:lnTo>
                    <a:pt x="3252014" y="1139279"/>
                  </a:lnTo>
                  <a:lnTo>
                    <a:pt x="3247418" y="1131717"/>
                  </a:lnTo>
                  <a:lnTo>
                    <a:pt x="3254849" y="1126657"/>
                  </a:lnTo>
                  <a:lnTo>
                    <a:pt x="3262470" y="1121157"/>
                  </a:lnTo>
                  <a:lnTo>
                    <a:pt x="3269488" y="1117173"/>
                  </a:lnTo>
                  <a:lnTo>
                    <a:pt x="3292368" y="1144300"/>
                  </a:lnTo>
                  <a:lnTo>
                    <a:pt x="3290733" y="1154449"/>
                  </a:lnTo>
                  <a:lnTo>
                    <a:pt x="3285167" y="1160848"/>
                  </a:lnTo>
                  <a:lnTo>
                    <a:pt x="3276945" y="1162763"/>
                  </a:lnTo>
                  <a:close/>
                </a:path>
                <a:path w="5219700" h="7377430">
                  <a:moveTo>
                    <a:pt x="3161761" y="398960"/>
                  </a:moveTo>
                  <a:lnTo>
                    <a:pt x="3154513" y="386528"/>
                  </a:lnTo>
                  <a:lnTo>
                    <a:pt x="3151179" y="380210"/>
                  </a:lnTo>
                  <a:lnTo>
                    <a:pt x="3148461" y="373684"/>
                  </a:lnTo>
                  <a:lnTo>
                    <a:pt x="3147753" y="371555"/>
                  </a:lnTo>
                  <a:lnTo>
                    <a:pt x="3155333" y="366558"/>
                  </a:lnTo>
                  <a:lnTo>
                    <a:pt x="3159127" y="362901"/>
                  </a:lnTo>
                  <a:lnTo>
                    <a:pt x="3162787" y="369196"/>
                  </a:lnTo>
                  <a:lnTo>
                    <a:pt x="3166466" y="375469"/>
                  </a:lnTo>
                  <a:lnTo>
                    <a:pt x="3169871" y="381847"/>
                  </a:lnTo>
                  <a:lnTo>
                    <a:pt x="3172692" y="388435"/>
                  </a:lnTo>
                  <a:lnTo>
                    <a:pt x="3173401" y="390339"/>
                  </a:lnTo>
                  <a:lnTo>
                    <a:pt x="3165640" y="395365"/>
                  </a:lnTo>
                  <a:lnTo>
                    <a:pt x="3161761" y="398960"/>
                  </a:lnTo>
                  <a:close/>
                </a:path>
                <a:path w="5219700" h="7377430">
                  <a:moveTo>
                    <a:pt x="3220170" y="768624"/>
                  </a:moveTo>
                  <a:lnTo>
                    <a:pt x="3212996" y="755975"/>
                  </a:lnTo>
                  <a:lnTo>
                    <a:pt x="3225835" y="755230"/>
                  </a:lnTo>
                  <a:lnTo>
                    <a:pt x="3220170" y="768624"/>
                  </a:lnTo>
                  <a:close/>
                </a:path>
                <a:path w="5219700" h="7377430">
                  <a:moveTo>
                    <a:pt x="3487302" y="2472167"/>
                  </a:moveTo>
                  <a:lnTo>
                    <a:pt x="3479701" y="2459450"/>
                  </a:lnTo>
                  <a:lnTo>
                    <a:pt x="3476200" y="2452979"/>
                  </a:lnTo>
                  <a:lnTo>
                    <a:pt x="3473346" y="2446285"/>
                  </a:lnTo>
                  <a:lnTo>
                    <a:pt x="3472543" y="2444021"/>
                  </a:lnTo>
                  <a:lnTo>
                    <a:pt x="3480119" y="2438764"/>
                  </a:lnTo>
                  <a:lnTo>
                    <a:pt x="3483880" y="2434889"/>
                  </a:lnTo>
                  <a:lnTo>
                    <a:pt x="3491488" y="2447717"/>
                  </a:lnTo>
                  <a:lnTo>
                    <a:pt x="3495007" y="2454241"/>
                  </a:lnTo>
                  <a:lnTo>
                    <a:pt x="3497906" y="2460985"/>
                  </a:lnTo>
                  <a:lnTo>
                    <a:pt x="3498692" y="2463139"/>
                  </a:lnTo>
                  <a:lnTo>
                    <a:pt x="3491068" y="2468329"/>
                  </a:lnTo>
                  <a:lnTo>
                    <a:pt x="3487302" y="2472167"/>
                  </a:lnTo>
                  <a:close/>
                </a:path>
                <a:path w="5219700" h="7377430">
                  <a:moveTo>
                    <a:pt x="3577860" y="3023888"/>
                  </a:moveTo>
                  <a:lnTo>
                    <a:pt x="3564609" y="3018202"/>
                  </a:lnTo>
                  <a:lnTo>
                    <a:pt x="3577002" y="3010807"/>
                  </a:lnTo>
                  <a:lnTo>
                    <a:pt x="3577860" y="3023888"/>
                  </a:lnTo>
                  <a:close/>
                </a:path>
                <a:path w="5219700" h="7377430">
                  <a:moveTo>
                    <a:pt x="3516491" y="2656778"/>
                  </a:moveTo>
                  <a:lnTo>
                    <a:pt x="3508824" y="2644589"/>
                  </a:lnTo>
                  <a:lnTo>
                    <a:pt x="3505292" y="2638377"/>
                  </a:lnTo>
                  <a:lnTo>
                    <a:pt x="3502398" y="2631925"/>
                  </a:lnTo>
                  <a:lnTo>
                    <a:pt x="3501564" y="2629704"/>
                  </a:lnTo>
                  <a:lnTo>
                    <a:pt x="3508916" y="2624444"/>
                  </a:lnTo>
                  <a:lnTo>
                    <a:pt x="3512525" y="2620556"/>
                  </a:lnTo>
                  <a:lnTo>
                    <a:pt x="3520314" y="2632838"/>
                  </a:lnTo>
                  <a:lnTo>
                    <a:pt x="3523929" y="2639093"/>
                  </a:lnTo>
                  <a:lnTo>
                    <a:pt x="3526943" y="2645582"/>
                  </a:lnTo>
                  <a:lnTo>
                    <a:pt x="3527748" y="2647621"/>
                  </a:lnTo>
                  <a:lnTo>
                    <a:pt x="3520220" y="2652946"/>
                  </a:lnTo>
                  <a:lnTo>
                    <a:pt x="3516491" y="2656778"/>
                  </a:lnTo>
                  <a:close/>
                </a:path>
                <a:path w="5219700" h="7377430">
                  <a:moveTo>
                    <a:pt x="3437773" y="2101170"/>
                  </a:moveTo>
                  <a:lnTo>
                    <a:pt x="3429840" y="2101529"/>
                  </a:lnTo>
                  <a:lnTo>
                    <a:pt x="3422226" y="2097491"/>
                  </a:lnTo>
                  <a:lnTo>
                    <a:pt x="3415558" y="2089626"/>
                  </a:lnTo>
                  <a:lnTo>
                    <a:pt x="3416953" y="2081010"/>
                  </a:lnTo>
                  <a:lnTo>
                    <a:pt x="3418139" y="2072016"/>
                  </a:lnTo>
                  <a:lnTo>
                    <a:pt x="3420066" y="2064314"/>
                  </a:lnTo>
                  <a:lnTo>
                    <a:pt x="3423686" y="2059569"/>
                  </a:lnTo>
                  <a:lnTo>
                    <a:pt x="3430059" y="2058373"/>
                  </a:lnTo>
                  <a:lnTo>
                    <a:pt x="3437964" y="2059872"/>
                  </a:lnTo>
                  <a:lnTo>
                    <a:pt x="3446539" y="2062561"/>
                  </a:lnTo>
                  <a:lnTo>
                    <a:pt x="3454921" y="2064934"/>
                  </a:lnTo>
                  <a:lnTo>
                    <a:pt x="3453112" y="2073179"/>
                  </a:lnTo>
                  <a:lnTo>
                    <a:pt x="3451513" y="2081619"/>
                  </a:lnTo>
                  <a:lnTo>
                    <a:pt x="3449236" y="2089444"/>
                  </a:lnTo>
                  <a:lnTo>
                    <a:pt x="3445396" y="2095845"/>
                  </a:lnTo>
                  <a:lnTo>
                    <a:pt x="3437773" y="2101170"/>
                  </a:lnTo>
                  <a:close/>
                </a:path>
                <a:path w="5219700" h="7377430">
                  <a:moveTo>
                    <a:pt x="3459350" y="2285683"/>
                  </a:moveTo>
                  <a:lnTo>
                    <a:pt x="3446010" y="2277286"/>
                  </a:lnTo>
                  <a:lnTo>
                    <a:pt x="3453719" y="2249796"/>
                  </a:lnTo>
                  <a:lnTo>
                    <a:pt x="3458223" y="2252561"/>
                  </a:lnTo>
                  <a:lnTo>
                    <a:pt x="3466755" y="2255777"/>
                  </a:lnTo>
                  <a:lnTo>
                    <a:pt x="3466526" y="2258127"/>
                  </a:lnTo>
                  <a:lnTo>
                    <a:pt x="3465384" y="2265076"/>
                  </a:lnTo>
                  <a:lnTo>
                    <a:pt x="3463576" y="2271959"/>
                  </a:lnTo>
                  <a:lnTo>
                    <a:pt x="3461450" y="2278814"/>
                  </a:lnTo>
                  <a:lnTo>
                    <a:pt x="3459350" y="2285683"/>
                  </a:lnTo>
                  <a:close/>
                </a:path>
                <a:path w="5219700" h="7377430">
                  <a:moveTo>
                    <a:pt x="3545956" y="2841010"/>
                  </a:moveTo>
                  <a:lnTo>
                    <a:pt x="3537922" y="2829489"/>
                  </a:lnTo>
                  <a:lnTo>
                    <a:pt x="3534143" y="2823613"/>
                  </a:lnTo>
                  <a:lnTo>
                    <a:pt x="3530880" y="2817505"/>
                  </a:lnTo>
                  <a:lnTo>
                    <a:pt x="3530096" y="2815836"/>
                  </a:lnTo>
                  <a:lnTo>
                    <a:pt x="3537248" y="2810496"/>
                  </a:lnTo>
                  <a:lnTo>
                    <a:pt x="3540740" y="2806812"/>
                  </a:lnTo>
                  <a:lnTo>
                    <a:pt x="3548708" y="2818156"/>
                  </a:lnTo>
                  <a:lnTo>
                    <a:pt x="3552427" y="2823945"/>
                  </a:lnTo>
                  <a:lnTo>
                    <a:pt x="3555576" y="2829981"/>
                  </a:lnTo>
                  <a:lnTo>
                    <a:pt x="3556389" y="2831832"/>
                  </a:lnTo>
                  <a:lnTo>
                    <a:pt x="3549358" y="2837228"/>
                  </a:lnTo>
                  <a:lnTo>
                    <a:pt x="3545956" y="2841010"/>
                  </a:lnTo>
                  <a:close/>
                </a:path>
                <a:path w="5219700" h="7377430">
                  <a:moveTo>
                    <a:pt x="3328071" y="2692981"/>
                  </a:moveTo>
                  <a:lnTo>
                    <a:pt x="3314319" y="2693015"/>
                  </a:lnTo>
                  <a:lnTo>
                    <a:pt x="3305400" y="2689446"/>
                  </a:lnTo>
                  <a:lnTo>
                    <a:pt x="3300300" y="2683292"/>
                  </a:lnTo>
                  <a:lnTo>
                    <a:pt x="3299378" y="2675259"/>
                  </a:lnTo>
                  <a:lnTo>
                    <a:pt x="3302994" y="2666048"/>
                  </a:lnTo>
                  <a:lnTo>
                    <a:pt x="3307973" y="2659708"/>
                  </a:lnTo>
                  <a:lnTo>
                    <a:pt x="3314010" y="2654035"/>
                  </a:lnTo>
                  <a:lnTo>
                    <a:pt x="3320511" y="2648653"/>
                  </a:lnTo>
                  <a:lnTo>
                    <a:pt x="3326888" y="2643186"/>
                  </a:lnTo>
                  <a:lnTo>
                    <a:pt x="3332581" y="2648739"/>
                  </a:lnTo>
                  <a:lnTo>
                    <a:pt x="3338666" y="2654273"/>
                  </a:lnTo>
                  <a:lnTo>
                    <a:pt x="3343544" y="2659828"/>
                  </a:lnTo>
                  <a:lnTo>
                    <a:pt x="3345614" y="2665446"/>
                  </a:lnTo>
                  <a:lnTo>
                    <a:pt x="3343841" y="2678110"/>
                  </a:lnTo>
                  <a:lnTo>
                    <a:pt x="3337952" y="2687651"/>
                  </a:lnTo>
                  <a:lnTo>
                    <a:pt x="3328071" y="2692981"/>
                  </a:lnTo>
                  <a:close/>
                </a:path>
                <a:path w="5219700" h="7377430">
                  <a:moveTo>
                    <a:pt x="3447446" y="3441264"/>
                  </a:moveTo>
                  <a:lnTo>
                    <a:pt x="3440717" y="3442226"/>
                  </a:lnTo>
                  <a:lnTo>
                    <a:pt x="3434371" y="3439536"/>
                  </a:lnTo>
                  <a:lnTo>
                    <a:pt x="3428546" y="3434524"/>
                  </a:lnTo>
                  <a:lnTo>
                    <a:pt x="3423172" y="3428685"/>
                  </a:lnTo>
                  <a:lnTo>
                    <a:pt x="3418179" y="3423514"/>
                  </a:lnTo>
                  <a:lnTo>
                    <a:pt x="3422058" y="3416536"/>
                  </a:lnTo>
                  <a:lnTo>
                    <a:pt x="3425816" y="3409185"/>
                  </a:lnTo>
                  <a:lnTo>
                    <a:pt x="3429818" y="3403125"/>
                  </a:lnTo>
                  <a:lnTo>
                    <a:pt x="3434431" y="3400022"/>
                  </a:lnTo>
                  <a:lnTo>
                    <a:pt x="3447715" y="3399604"/>
                  </a:lnTo>
                  <a:lnTo>
                    <a:pt x="3457952" y="3404203"/>
                  </a:lnTo>
                  <a:lnTo>
                    <a:pt x="3463984" y="3413459"/>
                  </a:lnTo>
                  <a:lnTo>
                    <a:pt x="3464653" y="3427011"/>
                  </a:lnTo>
                  <a:lnTo>
                    <a:pt x="3461528" y="3432341"/>
                  </a:lnTo>
                  <a:lnTo>
                    <a:pt x="3455088" y="3437531"/>
                  </a:lnTo>
                  <a:lnTo>
                    <a:pt x="3447446" y="3441264"/>
                  </a:lnTo>
                  <a:close/>
                </a:path>
                <a:path w="5219700" h="7377430">
                  <a:moveTo>
                    <a:pt x="3866493" y="6076238"/>
                  </a:moveTo>
                  <a:lnTo>
                    <a:pt x="3858464" y="6073784"/>
                  </a:lnTo>
                  <a:lnTo>
                    <a:pt x="3850270" y="6071504"/>
                  </a:lnTo>
                  <a:lnTo>
                    <a:pt x="3842592" y="6068638"/>
                  </a:lnTo>
                  <a:lnTo>
                    <a:pt x="3836115" y="6064429"/>
                  </a:lnTo>
                  <a:lnTo>
                    <a:pt x="3830751" y="6056646"/>
                  </a:lnTo>
                  <a:lnTo>
                    <a:pt x="3830215" y="6048514"/>
                  </a:lnTo>
                  <a:lnTo>
                    <a:pt x="3834237" y="6041453"/>
                  </a:lnTo>
                  <a:lnTo>
                    <a:pt x="3842545" y="6036878"/>
                  </a:lnTo>
                  <a:lnTo>
                    <a:pt x="3850324" y="6036231"/>
                  </a:lnTo>
                  <a:lnTo>
                    <a:pt x="3859083" y="6037667"/>
                  </a:lnTo>
                  <a:lnTo>
                    <a:pt x="3866853" y="6040776"/>
                  </a:lnTo>
                  <a:lnTo>
                    <a:pt x="3871660" y="6045152"/>
                  </a:lnTo>
                  <a:lnTo>
                    <a:pt x="3872842" y="6051576"/>
                  </a:lnTo>
                  <a:lnTo>
                    <a:pt x="3871399" y="6059434"/>
                  </a:lnTo>
                  <a:lnTo>
                    <a:pt x="3868795" y="6067923"/>
                  </a:lnTo>
                  <a:lnTo>
                    <a:pt x="3866493" y="6076238"/>
                  </a:lnTo>
                  <a:close/>
                </a:path>
                <a:path w="5219700" h="7377430">
                  <a:moveTo>
                    <a:pt x="3906753" y="6455394"/>
                  </a:moveTo>
                  <a:lnTo>
                    <a:pt x="3897538" y="6450961"/>
                  </a:lnTo>
                  <a:lnTo>
                    <a:pt x="3891996" y="6444691"/>
                  </a:lnTo>
                  <a:lnTo>
                    <a:pt x="3890692" y="6436958"/>
                  </a:lnTo>
                  <a:lnTo>
                    <a:pt x="3894188" y="6428137"/>
                  </a:lnTo>
                  <a:lnTo>
                    <a:pt x="3899378" y="6422353"/>
                  </a:lnTo>
                  <a:lnTo>
                    <a:pt x="3905960" y="6417470"/>
                  </a:lnTo>
                  <a:lnTo>
                    <a:pt x="3913143" y="6412984"/>
                  </a:lnTo>
                  <a:lnTo>
                    <a:pt x="3920137" y="6408386"/>
                  </a:lnTo>
                  <a:lnTo>
                    <a:pt x="3924350" y="6416044"/>
                  </a:lnTo>
                  <a:lnTo>
                    <a:pt x="3928913" y="6423775"/>
                  </a:lnTo>
                  <a:lnTo>
                    <a:pt x="3932214" y="6431180"/>
                  </a:lnTo>
                  <a:lnTo>
                    <a:pt x="3932639" y="6437857"/>
                  </a:lnTo>
                  <a:lnTo>
                    <a:pt x="3929089" y="6442976"/>
                  </a:lnTo>
                  <a:lnTo>
                    <a:pt x="3922423" y="6447318"/>
                  </a:lnTo>
                  <a:lnTo>
                    <a:pt x="3914394" y="6451313"/>
                  </a:lnTo>
                  <a:lnTo>
                    <a:pt x="3906753" y="6455394"/>
                  </a:lnTo>
                  <a:close/>
                </a:path>
                <a:path w="5219700" h="7377430">
                  <a:moveTo>
                    <a:pt x="3417513" y="3242454"/>
                  </a:moveTo>
                  <a:lnTo>
                    <a:pt x="3415358" y="3242046"/>
                  </a:lnTo>
                  <a:lnTo>
                    <a:pt x="3408087" y="3240183"/>
                  </a:lnTo>
                  <a:lnTo>
                    <a:pt x="3400953" y="3237661"/>
                  </a:lnTo>
                  <a:lnTo>
                    <a:pt x="3386824" y="3232001"/>
                  </a:lnTo>
                  <a:lnTo>
                    <a:pt x="3393574" y="3223140"/>
                  </a:lnTo>
                  <a:lnTo>
                    <a:pt x="3397111" y="3218553"/>
                  </a:lnTo>
                  <a:lnTo>
                    <a:pt x="3424652" y="3228940"/>
                  </a:lnTo>
                  <a:lnTo>
                    <a:pt x="3421528" y="3233537"/>
                  </a:lnTo>
                  <a:lnTo>
                    <a:pt x="3417513" y="3242454"/>
                  </a:lnTo>
                  <a:close/>
                </a:path>
                <a:path w="5219700" h="7377430">
                  <a:moveTo>
                    <a:pt x="3069157" y="1002413"/>
                  </a:moveTo>
                  <a:lnTo>
                    <a:pt x="3038878" y="990290"/>
                  </a:lnTo>
                  <a:lnTo>
                    <a:pt x="3035119" y="981473"/>
                  </a:lnTo>
                  <a:lnTo>
                    <a:pt x="3035124" y="973441"/>
                  </a:lnTo>
                  <a:lnTo>
                    <a:pt x="3039096" y="967048"/>
                  </a:lnTo>
                  <a:lnTo>
                    <a:pt x="3047239" y="963146"/>
                  </a:lnTo>
                  <a:lnTo>
                    <a:pt x="3054939" y="962779"/>
                  </a:lnTo>
                  <a:lnTo>
                    <a:pt x="3063520" y="964464"/>
                  </a:lnTo>
                  <a:lnTo>
                    <a:pt x="3071065" y="967754"/>
                  </a:lnTo>
                  <a:lnTo>
                    <a:pt x="3075655" y="972201"/>
                  </a:lnTo>
                  <a:lnTo>
                    <a:pt x="3076538" y="978477"/>
                  </a:lnTo>
                  <a:lnTo>
                    <a:pt x="3074753" y="986113"/>
                  </a:lnTo>
                  <a:lnTo>
                    <a:pt x="3071795" y="994346"/>
                  </a:lnTo>
                  <a:lnTo>
                    <a:pt x="3069157" y="1002413"/>
                  </a:lnTo>
                  <a:close/>
                </a:path>
                <a:path w="5219700" h="7377430">
                  <a:moveTo>
                    <a:pt x="3393598" y="3075898"/>
                  </a:moveTo>
                  <a:lnTo>
                    <a:pt x="3357203" y="3063847"/>
                  </a:lnTo>
                  <a:lnTo>
                    <a:pt x="3346691" y="3040932"/>
                  </a:lnTo>
                  <a:lnTo>
                    <a:pt x="3350149" y="3027510"/>
                  </a:lnTo>
                  <a:lnTo>
                    <a:pt x="3356591" y="3017200"/>
                  </a:lnTo>
                  <a:lnTo>
                    <a:pt x="3366458" y="3011273"/>
                  </a:lnTo>
                  <a:lnTo>
                    <a:pt x="3380191" y="3011001"/>
                  </a:lnTo>
                  <a:lnTo>
                    <a:pt x="3392412" y="3015231"/>
                  </a:lnTo>
                  <a:lnTo>
                    <a:pt x="3402221" y="3022761"/>
                  </a:lnTo>
                  <a:lnTo>
                    <a:pt x="3408726" y="3033281"/>
                  </a:lnTo>
                  <a:lnTo>
                    <a:pt x="3411035" y="3046478"/>
                  </a:lnTo>
                  <a:lnTo>
                    <a:pt x="3409204" y="3059916"/>
                  </a:lnTo>
                  <a:lnTo>
                    <a:pt x="3403542" y="3070178"/>
                  </a:lnTo>
                  <a:lnTo>
                    <a:pt x="3393598" y="3075898"/>
                  </a:lnTo>
                  <a:close/>
                </a:path>
                <a:path w="5219700" h="7377430">
                  <a:moveTo>
                    <a:pt x="3785968" y="5693170"/>
                  </a:moveTo>
                  <a:lnTo>
                    <a:pt x="3773947" y="5683186"/>
                  </a:lnTo>
                  <a:lnTo>
                    <a:pt x="3785447" y="5674708"/>
                  </a:lnTo>
                  <a:lnTo>
                    <a:pt x="3791331" y="5670736"/>
                  </a:lnTo>
                  <a:lnTo>
                    <a:pt x="3797482" y="5667323"/>
                  </a:lnTo>
                  <a:lnTo>
                    <a:pt x="3799291" y="5666479"/>
                  </a:lnTo>
                  <a:lnTo>
                    <a:pt x="3805025" y="5673755"/>
                  </a:lnTo>
                  <a:lnTo>
                    <a:pt x="3808982" y="5677315"/>
                  </a:lnTo>
                  <a:lnTo>
                    <a:pt x="3785968" y="5693170"/>
                  </a:lnTo>
                  <a:close/>
                </a:path>
                <a:path w="5219700" h="7377430">
                  <a:moveTo>
                    <a:pt x="3757453" y="5510955"/>
                  </a:moveTo>
                  <a:lnTo>
                    <a:pt x="3747679" y="5506838"/>
                  </a:lnTo>
                  <a:lnTo>
                    <a:pt x="3741621" y="5500714"/>
                  </a:lnTo>
                  <a:lnTo>
                    <a:pt x="3739937" y="5493015"/>
                  </a:lnTo>
                  <a:lnTo>
                    <a:pt x="3743282" y="5484173"/>
                  </a:lnTo>
                  <a:lnTo>
                    <a:pt x="3748770" y="5478223"/>
                  </a:lnTo>
                  <a:lnTo>
                    <a:pt x="3755811" y="5473299"/>
                  </a:lnTo>
                  <a:lnTo>
                    <a:pt x="3763525" y="5468823"/>
                  </a:lnTo>
                  <a:lnTo>
                    <a:pt x="3771029" y="5464215"/>
                  </a:lnTo>
                  <a:lnTo>
                    <a:pt x="3775716" y="5471940"/>
                  </a:lnTo>
                  <a:lnTo>
                    <a:pt x="3780802" y="5479770"/>
                  </a:lnTo>
                  <a:lnTo>
                    <a:pt x="3784503" y="5487215"/>
                  </a:lnTo>
                  <a:lnTo>
                    <a:pt x="3785040" y="5493785"/>
                  </a:lnTo>
                  <a:lnTo>
                    <a:pt x="3781210" y="5498928"/>
                  </a:lnTo>
                  <a:lnTo>
                    <a:pt x="3774116" y="5503165"/>
                  </a:lnTo>
                  <a:lnTo>
                    <a:pt x="3765587" y="5507005"/>
                  </a:lnTo>
                  <a:lnTo>
                    <a:pt x="3757453" y="5510955"/>
                  </a:lnTo>
                  <a:close/>
                </a:path>
                <a:path w="5219700" h="7377430">
                  <a:moveTo>
                    <a:pt x="3579064" y="4380396"/>
                  </a:moveTo>
                  <a:lnTo>
                    <a:pt x="3569355" y="4378264"/>
                  </a:lnTo>
                  <a:lnTo>
                    <a:pt x="3563886" y="4372572"/>
                  </a:lnTo>
                  <a:lnTo>
                    <a:pt x="3562659" y="4364150"/>
                  </a:lnTo>
                  <a:lnTo>
                    <a:pt x="3565673" y="4353827"/>
                  </a:lnTo>
                  <a:lnTo>
                    <a:pt x="3593939" y="4335990"/>
                  </a:lnTo>
                  <a:lnTo>
                    <a:pt x="3598203" y="4343636"/>
                  </a:lnTo>
                  <a:lnTo>
                    <a:pt x="3602865" y="4351412"/>
                  </a:lnTo>
                  <a:lnTo>
                    <a:pt x="3606177" y="4358707"/>
                  </a:lnTo>
                  <a:lnTo>
                    <a:pt x="3606392" y="4364909"/>
                  </a:lnTo>
                  <a:lnTo>
                    <a:pt x="3602316" y="4370606"/>
                  </a:lnTo>
                  <a:lnTo>
                    <a:pt x="3595302" y="4375580"/>
                  </a:lnTo>
                  <a:lnTo>
                    <a:pt x="3587001" y="4379091"/>
                  </a:lnTo>
                  <a:lnTo>
                    <a:pt x="3579064" y="4380396"/>
                  </a:lnTo>
                  <a:close/>
                </a:path>
                <a:path w="5219700" h="7377430">
                  <a:moveTo>
                    <a:pt x="3889602" y="6262950"/>
                  </a:moveTo>
                  <a:lnTo>
                    <a:pt x="3880139" y="6259591"/>
                  </a:lnTo>
                  <a:lnTo>
                    <a:pt x="3874256" y="6254182"/>
                  </a:lnTo>
                  <a:lnTo>
                    <a:pt x="3869460" y="6247091"/>
                  </a:lnTo>
                  <a:lnTo>
                    <a:pt x="3865137" y="6239267"/>
                  </a:lnTo>
                  <a:lnTo>
                    <a:pt x="3860673" y="6231661"/>
                  </a:lnTo>
                  <a:lnTo>
                    <a:pt x="3868215" y="6226810"/>
                  </a:lnTo>
                  <a:lnTo>
                    <a:pt x="3875892" y="6221546"/>
                  </a:lnTo>
                  <a:lnTo>
                    <a:pt x="3883076" y="6217731"/>
                  </a:lnTo>
                  <a:lnTo>
                    <a:pt x="3905660" y="6244724"/>
                  </a:lnTo>
                  <a:lnTo>
                    <a:pt x="3903662" y="6254809"/>
                  </a:lnTo>
                  <a:lnTo>
                    <a:pt x="3897876" y="6261120"/>
                  </a:lnTo>
                  <a:lnTo>
                    <a:pt x="3889602" y="6262950"/>
                  </a:lnTo>
                  <a:close/>
                </a:path>
                <a:path w="5219700" h="7377430">
                  <a:moveTo>
                    <a:pt x="3825844" y="5878026"/>
                  </a:moveTo>
                  <a:lnTo>
                    <a:pt x="3816121" y="5876547"/>
                  </a:lnTo>
                  <a:lnTo>
                    <a:pt x="3811357" y="5874980"/>
                  </a:lnTo>
                  <a:lnTo>
                    <a:pt x="3808024" y="5868970"/>
                  </a:lnTo>
                  <a:lnTo>
                    <a:pt x="3804030" y="5864930"/>
                  </a:lnTo>
                  <a:lnTo>
                    <a:pt x="3816885" y="5856311"/>
                  </a:lnTo>
                  <a:lnTo>
                    <a:pt x="3823438" y="5852294"/>
                  </a:lnTo>
                  <a:lnTo>
                    <a:pt x="3830260" y="5848869"/>
                  </a:lnTo>
                  <a:lnTo>
                    <a:pt x="3832184" y="5848045"/>
                  </a:lnTo>
                  <a:lnTo>
                    <a:pt x="3841666" y="5856599"/>
                  </a:lnTo>
                  <a:lnTo>
                    <a:pt x="3841346" y="5860270"/>
                  </a:lnTo>
                  <a:lnTo>
                    <a:pt x="3838856" y="5869689"/>
                  </a:lnTo>
                  <a:lnTo>
                    <a:pt x="3833555" y="5875673"/>
                  </a:lnTo>
                  <a:lnTo>
                    <a:pt x="3825844" y="5878026"/>
                  </a:lnTo>
                  <a:close/>
                </a:path>
                <a:path w="5219700" h="7377430">
                  <a:moveTo>
                    <a:pt x="3091717" y="1189358"/>
                  </a:moveTo>
                  <a:lnTo>
                    <a:pt x="3082685" y="1185972"/>
                  </a:lnTo>
                  <a:lnTo>
                    <a:pt x="3077054" y="1180757"/>
                  </a:lnTo>
                  <a:lnTo>
                    <a:pt x="3072414" y="1174051"/>
                  </a:lnTo>
                  <a:lnTo>
                    <a:pt x="3068203" y="1166689"/>
                  </a:lnTo>
                  <a:lnTo>
                    <a:pt x="3063860" y="1159509"/>
                  </a:lnTo>
                  <a:lnTo>
                    <a:pt x="3071079" y="1155079"/>
                  </a:lnTo>
                  <a:lnTo>
                    <a:pt x="3078424" y="1150276"/>
                  </a:lnTo>
                  <a:lnTo>
                    <a:pt x="3085303" y="1146826"/>
                  </a:lnTo>
                  <a:lnTo>
                    <a:pt x="3107072" y="1172439"/>
                  </a:lnTo>
                  <a:lnTo>
                    <a:pt x="3105149" y="1181964"/>
                  </a:lnTo>
                  <a:lnTo>
                    <a:pt x="3099617" y="1187813"/>
                  </a:lnTo>
                  <a:lnTo>
                    <a:pt x="3091717" y="1189358"/>
                  </a:lnTo>
                  <a:close/>
                </a:path>
                <a:path w="5219700" h="7377430">
                  <a:moveTo>
                    <a:pt x="2994188" y="617876"/>
                  </a:moveTo>
                  <a:lnTo>
                    <a:pt x="2988745" y="615072"/>
                  </a:lnTo>
                  <a:lnTo>
                    <a:pt x="2984168" y="614222"/>
                  </a:lnTo>
                  <a:lnTo>
                    <a:pt x="2983950" y="610449"/>
                  </a:lnTo>
                  <a:lnTo>
                    <a:pt x="2982122" y="604987"/>
                  </a:lnTo>
                  <a:lnTo>
                    <a:pt x="2987036" y="600371"/>
                  </a:lnTo>
                  <a:lnTo>
                    <a:pt x="2992969" y="597498"/>
                  </a:lnTo>
                  <a:lnTo>
                    <a:pt x="2996677" y="598522"/>
                  </a:lnTo>
                  <a:lnTo>
                    <a:pt x="3005426" y="602213"/>
                  </a:lnTo>
                  <a:lnTo>
                    <a:pt x="3008533" y="606652"/>
                  </a:lnTo>
                  <a:lnTo>
                    <a:pt x="3005983" y="611482"/>
                  </a:lnTo>
                  <a:lnTo>
                    <a:pt x="2997756" y="616346"/>
                  </a:lnTo>
                  <a:lnTo>
                    <a:pt x="2994188" y="617876"/>
                  </a:lnTo>
                  <a:close/>
                </a:path>
                <a:path w="5219700" h="7377430">
                  <a:moveTo>
                    <a:pt x="3344487" y="2879339"/>
                  </a:moveTo>
                  <a:lnTo>
                    <a:pt x="3334749" y="2875230"/>
                  </a:lnTo>
                  <a:lnTo>
                    <a:pt x="3328699" y="2869147"/>
                  </a:lnTo>
                  <a:lnTo>
                    <a:pt x="3327000" y="2861520"/>
                  </a:lnTo>
                  <a:lnTo>
                    <a:pt x="3330313" y="2852781"/>
                  </a:lnTo>
                  <a:lnTo>
                    <a:pt x="3335790" y="2846900"/>
                  </a:lnTo>
                  <a:lnTo>
                    <a:pt x="3342833" y="2842058"/>
                  </a:lnTo>
                  <a:lnTo>
                    <a:pt x="3350555" y="2837662"/>
                  </a:lnTo>
                  <a:lnTo>
                    <a:pt x="3358069" y="2833121"/>
                  </a:lnTo>
                  <a:lnTo>
                    <a:pt x="3362780" y="2840790"/>
                  </a:lnTo>
                  <a:lnTo>
                    <a:pt x="3367889" y="2848561"/>
                  </a:lnTo>
                  <a:lnTo>
                    <a:pt x="3371597" y="2855929"/>
                  </a:lnTo>
                  <a:lnTo>
                    <a:pt x="3372107" y="2862388"/>
                  </a:lnTo>
                  <a:lnTo>
                    <a:pt x="3368220" y="2867499"/>
                  </a:lnTo>
                  <a:lnTo>
                    <a:pt x="3361114" y="2871681"/>
                  </a:lnTo>
                  <a:lnTo>
                    <a:pt x="3352599" y="2875454"/>
                  </a:lnTo>
                  <a:lnTo>
                    <a:pt x="3344487" y="2879339"/>
                  </a:lnTo>
                  <a:close/>
                </a:path>
                <a:path w="5219700" h="7377430">
                  <a:moveTo>
                    <a:pt x="2933595" y="252624"/>
                  </a:moveTo>
                  <a:lnTo>
                    <a:pt x="2924359" y="248199"/>
                  </a:lnTo>
                  <a:lnTo>
                    <a:pt x="2918809" y="241943"/>
                  </a:lnTo>
                  <a:lnTo>
                    <a:pt x="2917503" y="234224"/>
                  </a:lnTo>
                  <a:lnTo>
                    <a:pt x="2920999" y="225408"/>
                  </a:lnTo>
                  <a:lnTo>
                    <a:pt x="2926188" y="219608"/>
                  </a:lnTo>
                  <a:lnTo>
                    <a:pt x="2932773" y="214722"/>
                  </a:lnTo>
                  <a:lnTo>
                    <a:pt x="2939967" y="210232"/>
                  </a:lnTo>
                  <a:lnTo>
                    <a:pt x="2946979" y="205615"/>
                  </a:lnTo>
                  <a:lnTo>
                    <a:pt x="2951192" y="213273"/>
                  </a:lnTo>
                  <a:lnTo>
                    <a:pt x="2955755" y="221004"/>
                  </a:lnTo>
                  <a:lnTo>
                    <a:pt x="2959056" y="228409"/>
                  </a:lnTo>
                  <a:lnTo>
                    <a:pt x="2959481" y="235086"/>
                  </a:lnTo>
                  <a:lnTo>
                    <a:pt x="2955931" y="240205"/>
                  </a:lnTo>
                  <a:lnTo>
                    <a:pt x="2949265" y="244547"/>
                  </a:lnTo>
                  <a:lnTo>
                    <a:pt x="2941236" y="248542"/>
                  </a:lnTo>
                  <a:lnTo>
                    <a:pt x="2933595" y="252624"/>
                  </a:lnTo>
                  <a:close/>
                </a:path>
                <a:path w="5219700" h="7377430">
                  <a:moveTo>
                    <a:pt x="3043457" y="820764"/>
                  </a:moveTo>
                  <a:lnTo>
                    <a:pt x="3001632" y="799776"/>
                  </a:lnTo>
                  <a:lnTo>
                    <a:pt x="3000740" y="786391"/>
                  </a:lnTo>
                  <a:lnTo>
                    <a:pt x="3004037" y="774738"/>
                  </a:lnTo>
                  <a:lnTo>
                    <a:pt x="3010967" y="765140"/>
                  </a:lnTo>
                  <a:lnTo>
                    <a:pt x="3020977" y="757918"/>
                  </a:lnTo>
                  <a:lnTo>
                    <a:pt x="3039037" y="752484"/>
                  </a:lnTo>
                  <a:lnTo>
                    <a:pt x="3053837" y="755679"/>
                  </a:lnTo>
                  <a:lnTo>
                    <a:pt x="3064779" y="766232"/>
                  </a:lnTo>
                  <a:lnTo>
                    <a:pt x="3071266" y="782878"/>
                  </a:lnTo>
                  <a:lnTo>
                    <a:pt x="3071089" y="795892"/>
                  </a:lnTo>
                  <a:lnTo>
                    <a:pt x="3065603" y="807052"/>
                  </a:lnTo>
                  <a:lnTo>
                    <a:pt x="3055995" y="815596"/>
                  </a:lnTo>
                  <a:lnTo>
                    <a:pt x="3043457" y="820764"/>
                  </a:lnTo>
                  <a:close/>
                </a:path>
                <a:path w="5219700" h="7377430">
                  <a:moveTo>
                    <a:pt x="2982715" y="433622"/>
                  </a:moveTo>
                  <a:lnTo>
                    <a:pt x="2949747" y="426251"/>
                  </a:lnTo>
                  <a:lnTo>
                    <a:pt x="2951859" y="417587"/>
                  </a:lnTo>
                  <a:lnTo>
                    <a:pt x="2953771" y="408765"/>
                  </a:lnTo>
                  <a:lnTo>
                    <a:pt x="2956347" y="400511"/>
                  </a:lnTo>
                  <a:lnTo>
                    <a:pt x="2960448" y="393551"/>
                  </a:lnTo>
                  <a:lnTo>
                    <a:pt x="2968378" y="387808"/>
                  </a:lnTo>
                  <a:lnTo>
                    <a:pt x="2976794" y="387253"/>
                  </a:lnTo>
                  <a:lnTo>
                    <a:pt x="2984198" y="391588"/>
                  </a:lnTo>
                  <a:lnTo>
                    <a:pt x="2989096" y="400517"/>
                  </a:lnTo>
                  <a:lnTo>
                    <a:pt x="2989608" y="408214"/>
                  </a:lnTo>
                  <a:lnTo>
                    <a:pt x="2987866" y="416538"/>
                  </a:lnTo>
                  <a:lnTo>
                    <a:pt x="2985144" y="425127"/>
                  </a:lnTo>
                  <a:lnTo>
                    <a:pt x="2982715" y="433622"/>
                  </a:lnTo>
                  <a:close/>
                </a:path>
                <a:path w="5219700" h="7377430">
                  <a:moveTo>
                    <a:pt x="3540182" y="4002404"/>
                  </a:moveTo>
                  <a:lnTo>
                    <a:pt x="3531645" y="3999545"/>
                  </a:lnTo>
                  <a:lnTo>
                    <a:pt x="3522990" y="3996852"/>
                  </a:lnTo>
                  <a:lnTo>
                    <a:pt x="3514802" y="3993609"/>
                  </a:lnTo>
                  <a:lnTo>
                    <a:pt x="3507665" y="3989102"/>
                  </a:lnTo>
                  <a:lnTo>
                    <a:pt x="3501320" y="3980880"/>
                  </a:lnTo>
                  <a:lnTo>
                    <a:pt x="3500334" y="3972394"/>
                  </a:lnTo>
                  <a:lnTo>
                    <a:pt x="3504508" y="3965066"/>
                  </a:lnTo>
                  <a:lnTo>
                    <a:pt x="3513640" y="3960316"/>
                  </a:lnTo>
                  <a:lnTo>
                    <a:pt x="3521886" y="3959735"/>
                  </a:lnTo>
                  <a:lnTo>
                    <a:pt x="3531107" y="3961402"/>
                  </a:lnTo>
                  <a:lnTo>
                    <a:pt x="3539424" y="3964891"/>
                  </a:lnTo>
                  <a:lnTo>
                    <a:pt x="3544957" y="3969775"/>
                  </a:lnTo>
                  <a:lnTo>
                    <a:pt x="3546400" y="3976246"/>
                  </a:lnTo>
                  <a:lnTo>
                    <a:pt x="3545038" y="3984512"/>
                  </a:lnTo>
                  <a:lnTo>
                    <a:pt x="3542379" y="3993810"/>
                  </a:lnTo>
                  <a:lnTo>
                    <a:pt x="3540182" y="4002404"/>
                  </a:lnTo>
                  <a:close/>
                </a:path>
                <a:path w="5219700" h="7377430">
                  <a:moveTo>
                    <a:pt x="3306558" y="2502131"/>
                  </a:moveTo>
                  <a:lnTo>
                    <a:pt x="3272569" y="2481478"/>
                  </a:lnTo>
                  <a:lnTo>
                    <a:pt x="3267263" y="2474960"/>
                  </a:lnTo>
                  <a:lnTo>
                    <a:pt x="3272473" y="2468883"/>
                  </a:lnTo>
                  <a:lnTo>
                    <a:pt x="3277662" y="2462381"/>
                  </a:lnTo>
                  <a:lnTo>
                    <a:pt x="3282903" y="2457146"/>
                  </a:lnTo>
                  <a:lnTo>
                    <a:pt x="3288268" y="2454866"/>
                  </a:lnTo>
                  <a:lnTo>
                    <a:pt x="3301116" y="2456675"/>
                  </a:lnTo>
                  <a:lnTo>
                    <a:pt x="3310222" y="2462985"/>
                  </a:lnTo>
                  <a:lnTo>
                    <a:pt x="3315146" y="2473212"/>
                  </a:lnTo>
                  <a:lnTo>
                    <a:pt x="3315452" y="2486774"/>
                  </a:lnTo>
                  <a:lnTo>
                    <a:pt x="3312303" y="2496520"/>
                  </a:lnTo>
                  <a:lnTo>
                    <a:pt x="3306558" y="2502131"/>
                  </a:lnTo>
                  <a:close/>
                </a:path>
                <a:path w="5219700" h="7377430">
                  <a:moveTo>
                    <a:pt x="3120991" y="1381450"/>
                  </a:moveTo>
                  <a:lnTo>
                    <a:pt x="3112812" y="1380010"/>
                  </a:lnTo>
                  <a:lnTo>
                    <a:pt x="3103972" y="1377387"/>
                  </a:lnTo>
                  <a:lnTo>
                    <a:pt x="3095294" y="1375088"/>
                  </a:lnTo>
                  <a:lnTo>
                    <a:pt x="3097926" y="1366765"/>
                  </a:lnTo>
                  <a:lnTo>
                    <a:pt x="3100384" y="1358298"/>
                  </a:lnTo>
                  <a:lnTo>
                    <a:pt x="3103423" y="1350362"/>
                  </a:lnTo>
                  <a:lnTo>
                    <a:pt x="3107796" y="1343635"/>
                  </a:lnTo>
                  <a:lnTo>
                    <a:pt x="3115871" y="1337977"/>
                  </a:lnTo>
                  <a:lnTo>
                    <a:pt x="3124294" y="1337327"/>
                  </a:lnTo>
                  <a:lnTo>
                    <a:pt x="3131609" y="1341437"/>
                  </a:lnTo>
                  <a:lnTo>
                    <a:pt x="3136358" y="1350054"/>
                  </a:lnTo>
                  <a:lnTo>
                    <a:pt x="3137016" y="1358091"/>
                  </a:lnTo>
                  <a:lnTo>
                    <a:pt x="3135503" y="1367155"/>
                  </a:lnTo>
                  <a:lnTo>
                    <a:pt x="3132249" y="1375204"/>
                  </a:lnTo>
                  <a:lnTo>
                    <a:pt x="3127683" y="1380197"/>
                  </a:lnTo>
                  <a:lnTo>
                    <a:pt x="3120991" y="1381450"/>
                  </a:lnTo>
                  <a:close/>
                </a:path>
                <a:path w="5219700" h="7377430">
                  <a:moveTo>
                    <a:pt x="3271195" y="2317604"/>
                  </a:moveTo>
                  <a:lnTo>
                    <a:pt x="3261453" y="2314418"/>
                  </a:lnTo>
                  <a:lnTo>
                    <a:pt x="3255568" y="2309222"/>
                  </a:lnTo>
                  <a:lnTo>
                    <a:pt x="3250746" y="2302248"/>
                  </a:lnTo>
                  <a:lnTo>
                    <a:pt x="3246383" y="2294503"/>
                  </a:lnTo>
                  <a:lnTo>
                    <a:pt x="3241878" y="2286990"/>
                  </a:lnTo>
                  <a:lnTo>
                    <a:pt x="3249386" y="2282066"/>
                  </a:lnTo>
                  <a:lnTo>
                    <a:pt x="3257001" y="2276736"/>
                  </a:lnTo>
                  <a:lnTo>
                    <a:pt x="3264204" y="2272836"/>
                  </a:lnTo>
                  <a:lnTo>
                    <a:pt x="3287419" y="2299294"/>
                  </a:lnTo>
                  <a:lnTo>
                    <a:pt x="3285481" y="2309309"/>
                  </a:lnTo>
                  <a:lnTo>
                    <a:pt x="3279639" y="2315657"/>
                  </a:lnTo>
                  <a:lnTo>
                    <a:pt x="3271195" y="2317604"/>
                  </a:lnTo>
                  <a:close/>
                </a:path>
                <a:path w="5219700" h="7377430">
                  <a:moveTo>
                    <a:pt x="3249960" y="2129084"/>
                  </a:moveTo>
                  <a:lnTo>
                    <a:pt x="3241496" y="2127177"/>
                  </a:lnTo>
                  <a:lnTo>
                    <a:pt x="3232859" y="2125482"/>
                  </a:lnTo>
                  <a:lnTo>
                    <a:pt x="3224823" y="2123112"/>
                  </a:lnTo>
                  <a:lnTo>
                    <a:pt x="3218163" y="2119178"/>
                  </a:lnTo>
                  <a:lnTo>
                    <a:pt x="3212516" y="2111417"/>
                  </a:lnTo>
                  <a:lnTo>
                    <a:pt x="3212006" y="2103308"/>
                  </a:lnTo>
                  <a:lnTo>
                    <a:pt x="3216100" y="2095590"/>
                  </a:lnTo>
                  <a:lnTo>
                    <a:pt x="3224316" y="2088908"/>
                  </a:lnTo>
                  <a:lnTo>
                    <a:pt x="3233983" y="2085030"/>
                  </a:lnTo>
                  <a:lnTo>
                    <a:pt x="3243099" y="2084818"/>
                  </a:lnTo>
                  <a:lnTo>
                    <a:pt x="3250689" y="2088535"/>
                  </a:lnTo>
                  <a:lnTo>
                    <a:pt x="3255780" y="2096454"/>
                  </a:lnTo>
                  <a:lnTo>
                    <a:pt x="3256520" y="2103833"/>
                  </a:lnTo>
                  <a:lnTo>
                    <a:pt x="3254914" y="2112050"/>
                  </a:lnTo>
                  <a:lnTo>
                    <a:pt x="3252285" y="2120622"/>
                  </a:lnTo>
                  <a:lnTo>
                    <a:pt x="3249960" y="2129084"/>
                  </a:lnTo>
                  <a:close/>
                </a:path>
                <a:path w="5219700" h="7377430">
                  <a:moveTo>
                    <a:pt x="3171286" y="1749011"/>
                  </a:moveTo>
                  <a:lnTo>
                    <a:pt x="3161756" y="1744845"/>
                  </a:lnTo>
                  <a:lnTo>
                    <a:pt x="3155562" y="1738721"/>
                  </a:lnTo>
                  <a:lnTo>
                    <a:pt x="3153450" y="1731074"/>
                  </a:lnTo>
                  <a:lnTo>
                    <a:pt x="3156162" y="1722341"/>
                  </a:lnTo>
                  <a:lnTo>
                    <a:pt x="3161303" y="1716351"/>
                  </a:lnTo>
                  <a:lnTo>
                    <a:pt x="3168196" y="1711382"/>
                  </a:lnTo>
                  <a:lnTo>
                    <a:pt x="3175852" y="1706852"/>
                  </a:lnTo>
                  <a:lnTo>
                    <a:pt x="3183279" y="1702184"/>
                  </a:lnTo>
                  <a:lnTo>
                    <a:pt x="3188135" y="1709797"/>
                  </a:lnTo>
                  <a:lnTo>
                    <a:pt x="3193321" y="1717463"/>
                  </a:lnTo>
                  <a:lnTo>
                    <a:pt x="3197200" y="1724914"/>
                  </a:lnTo>
                  <a:lnTo>
                    <a:pt x="3198132" y="1731883"/>
                  </a:lnTo>
                  <a:lnTo>
                    <a:pt x="3194795" y="1736713"/>
                  </a:lnTo>
                  <a:lnTo>
                    <a:pt x="3187856" y="1740961"/>
                  </a:lnTo>
                  <a:lnTo>
                    <a:pt x="3179343" y="1744952"/>
                  </a:lnTo>
                  <a:lnTo>
                    <a:pt x="3171286" y="1749011"/>
                  </a:lnTo>
                  <a:close/>
                </a:path>
                <a:path w="5219700" h="7377430">
                  <a:moveTo>
                    <a:pt x="3150231" y="1562310"/>
                  </a:moveTo>
                  <a:lnTo>
                    <a:pt x="3142462" y="1560956"/>
                  </a:lnTo>
                  <a:lnTo>
                    <a:pt x="3133906" y="1558423"/>
                  </a:lnTo>
                  <a:lnTo>
                    <a:pt x="3125541" y="1556210"/>
                  </a:lnTo>
                  <a:lnTo>
                    <a:pt x="3127778" y="1548076"/>
                  </a:lnTo>
                  <a:lnTo>
                    <a:pt x="3129842" y="1539805"/>
                  </a:lnTo>
                  <a:lnTo>
                    <a:pt x="3132496" y="1532036"/>
                  </a:lnTo>
                  <a:lnTo>
                    <a:pt x="3136502" y="1525409"/>
                  </a:lnTo>
                  <a:lnTo>
                    <a:pt x="3144084" y="1519770"/>
                  </a:lnTo>
                  <a:lnTo>
                    <a:pt x="3152102" y="1519028"/>
                  </a:lnTo>
                  <a:lnTo>
                    <a:pt x="3159151" y="1522953"/>
                  </a:lnTo>
                  <a:lnTo>
                    <a:pt x="3163826" y="1531314"/>
                  </a:lnTo>
                  <a:lnTo>
                    <a:pt x="3164661" y="1539124"/>
                  </a:lnTo>
                  <a:lnTo>
                    <a:pt x="3163468" y="1547893"/>
                  </a:lnTo>
                  <a:lnTo>
                    <a:pt x="3160557" y="1555791"/>
                  </a:lnTo>
                  <a:lnTo>
                    <a:pt x="3156235" y="1560988"/>
                  </a:lnTo>
                  <a:lnTo>
                    <a:pt x="3150231" y="1562310"/>
                  </a:lnTo>
                  <a:close/>
                </a:path>
                <a:path w="5219700" h="7377430">
                  <a:moveTo>
                    <a:pt x="3192405" y="1932163"/>
                  </a:moveTo>
                  <a:lnTo>
                    <a:pt x="3187212" y="1924765"/>
                  </a:lnTo>
                  <a:lnTo>
                    <a:pt x="3183426" y="1921103"/>
                  </a:lnTo>
                  <a:lnTo>
                    <a:pt x="3195637" y="1913345"/>
                  </a:lnTo>
                  <a:lnTo>
                    <a:pt x="3201844" y="1909751"/>
                  </a:lnTo>
                  <a:lnTo>
                    <a:pt x="3208281" y="1906751"/>
                  </a:lnTo>
                  <a:lnTo>
                    <a:pt x="3210248" y="1905957"/>
                  </a:lnTo>
                  <a:lnTo>
                    <a:pt x="3215548" y="1913562"/>
                  </a:lnTo>
                  <a:lnTo>
                    <a:pt x="3219303" y="1917266"/>
                  </a:lnTo>
                  <a:lnTo>
                    <a:pt x="3207091" y="1924894"/>
                  </a:lnTo>
                  <a:lnTo>
                    <a:pt x="3200887" y="1928429"/>
                  </a:lnTo>
                  <a:lnTo>
                    <a:pt x="3194444" y="1931357"/>
                  </a:lnTo>
                  <a:lnTo>
                    <a:pt x="3192405" y="1932163"/>
                  </a:lnTo>
                  <a:close/>
                </a:path>
                <a:path w="5219700" h="7377430">
                  <a:moveTo>
                    <a:pt x="3141176" y="890060"/>
                  </a:moveTo>
                  <a:lnTo>
                    <a:pt x="3134951" y="885348"/>
                  </a:lnTo>
                  <a:lnTo>
                    <a:pt x="3128305" y="880670"/>
                  </a:lnTo>
                  <a:lnTo>
                    <a:pt x="3122919" y="875900"/>
                  </a:lnTo>
                  <a:lnTo>
                    <a:pt x="3120473" y="870910"/>
                  </a:lnTo>
                  <a:lnTo>
                    <a:pt x="3121681" y="858543"/>
                  </a:lnTo>
                  <a:lnTo>
                    <a:pt x="3127121" y="849326"/>
                  </a:lnTo>
                  <a:lnTo>
                    <a:pt x="3136454" y="844664"/>
                  </a:lnTo>
                  <a:lnTo>
                    <a:pt x="3149341" y="845961"/>
                  </a:lnTo>
                  <a:lnTo>
                    <a:pt x="3154791" y="849790"/>
                  </a:lnTo>
                  <a:lnTo>
                    <a:pt x="3159662" y="856507"/>
                  </a:lnTo>
                  <a:lnTo>
                    <a:pt x="3162935" y="864248"/>
                  </a:lnTo>
                  <a:lnTo>
                    <a:pt x="3163583" y="871052"/>
                  </a:lnTo>
                  <a:lnTo>
                    <a:pt x="3160657" y="876284"/>
                  </a:lnTo>
                  <a:lnTo>
                    <a:pt x="3154885" y="881003"/>
                  </a:lnTo>
                  <a:lnTo>
                    <a:pt x="3147861" y="885499"/>
                  </a:lnTo>
                  <a:lnTo>
                    <a:pt x="3141176" y="890060"/>
                  </a:lnTo>
                  <a:close/>
                </a:path>
                <a:path w="5219700" h="7377430">
                  <a:moveTo>
                    <a:pt x="3529045" y="3330666"/>
                  </a:moveTo>
                  <a:lnTo>
                    <a:pt x="3521477" y="3331563"/>
                  </a:lnTo>
                  <a:lnTo>
                    <a:pt x="3516158" y="3328773"/>
                  </a:lnTo>
                  <a:lnTo>
                    <a:pt x="3511191" y="3322851"/>
                  </a:lnTo>
                  <a:lnTo>
                    <a:pt x="3506379" y="3315553"/>
                  </a:lnTo>
                  <a:lnTo>
                    <a:pt x="3501526" y="3308637"/>
                  </a:lnTo>
                  <a:lnTo>
                    <a:pt x="3506442" y="3301805"/>
                  </a:lnTo>
                  <a:lnTo>
                    <a:pt x="3511314" y="3294512"/>
                  </a:lnTo>
                  <a:lnTo>
                    <a:pt x="3516316" y="3288583"/>
                  </a:lnTo>
                  <a:lnTo>
                    <a:pt x="3521622" y="3285848"/>
                  </a:lnTo>
                  <a:lnTo>
                    <a:pt x="3534792" y="3287012"/>
                  </a:lnTo>
                  <a:lnTo>
                    <a:pt x="3544464" y="3292899"/>
                  </a:lnTo>
                  <a:lnTo>
                    <a:pt x="3549408" y="3302881"/>
                  </a:lnTo>
                  <a:lnTo>
                    <a:pt x="3548396" y="3316327"/>
                  </a:lnTo>
                  <a:lnTo>
                    <a:pt x="3544483" y="3322048"/>
                  </a:lnTo>
                  <a:lnTo>
                    <a:pt x="3537373" y="3327161"/>
                  </a:lnTo>
                  <a:lnTo>
                    <a:pt x="3529045" y="3330666"/>
                  </a:lnTo>
                  <a:close/>
                </a:path>
                <a:path w="5219700" h="7377430">
                  <a:moveTo>
                    <a:pt x="3349682" y="2205196"/>
                  </a:moveTo>
                  <a:lnTo>
                    <a:pt x="3342637" y="2200574"/>
                  </a:lnTo>
                  <a:lnTo>
                    <a:pt x="3335118" y="2195988"/>
                  </a:lnTo>
                  <a:lnTo>
                    <a:pt x="3329045" y="2191294"/>
                  </a:lnTo>
                  <a:lnTo>
                    <a:pt x="3326339" y="2186348"/>
                  </a:lnTo>
                  <a:lnTo>
                    <a:pt x="3327695" y="2172937"/>
                  </a:lnTo>
                  <a:lnTo>
                    <a:pt x="3333657" y="2162909"/>
                  </a:lnTo>
                  <a:lnTo>
                    <a:pt x="3343784" y="2157652"/>
                  </a:lnTo>
                  <a:lnTo>
                    <a:pt x="3357635" y="2158554"/>
                  </a:lnTo>
                  <a:lnTo>
                    <a:pt x="3363654" y="2162486"/>
                  </a:lnTo>
                  <a:lnTo>
                    <a:pt x="3369147" y="2169576"/>
                  </a:lnTo>
                  <a:lnTo>
                    <a:pt x="3372942" y="2177807"/>
                  </a:lnTo>
                  <a:lnTo>
                    <a:pt x="3373870" y="2185162"/>
                  </a:lnTo>
                  <a:lnTo>
                    <a:pt x="3370831" y="2190602"/>
                  </a:lnTo>
                  <a:lnTo>
                    <a:pt x="3364583" y="2195579"/>
                  </a:lnTo>
                  <a:lnTo>
                    <a:pt x="3356932" y="2200356"/>
                  </a:lnTo>
                  <a:lnTo>
                    <a:pt x="3349682" y="2205196"/>
                  </a:lnTo>
                  <a:close/>
                </a:path>
                <a:path w="5219700" h="7377430">
                  <a:moveTo>
                    <a:pt x="3170870" y="1073136"/>
                  </a:moveTo>
                  <a:lnTo>
                    <a:pt x="3165247" y="1071181"/>
                  </a:lnTo>
                  <a:lnTo>
                    <a:pt x="3159563" y="1066212"/>
                  </a:lnTo>
                  <a:lnTo>
                    <a:pt x="3153855" y="1059930"/>
                  </a:lnTo>
                  <a:lnTo>
                    <a:pt x="3148160" y="1054039"/>
                  </a:lnTo>
                  <a:lnTo>
                    <a:pt x="3152091" y="1046534"/>
                  </a:lnTo>
                  <a:lnTo>
                    <a:pt x="3155916" y="1038595"/>
                  </a:lnTo>
                  <a:lnTo>
                    <a:pt x="3160070" y="1031996"/>
                  </a:lnTo>
                  <a:lnTo>
                    <a:pt x="3164990" y="1028515"/>
                  </a:lnTo>
                  <a:lnTo>
                    <a:pt x="3178729" y="1027822"/>
                  </a:lnTo>
                  <a:lnTo>
                    <a:pt x="3189278" y="1032656"/>
                  </a:lnTo>
                  <a:lnTo>
                    <a:pt x="3195604" y="1042295"/>
                  </a:lnTo>
                  <a:lnTo>
                    <a:pt x="3196674" y="1056021"/>
                  </a:lnTo>
                  <a:lnTo>
                    <a:pt x="3193550" y="1061671"/>
                  </a:lnTo>
                  <a:lnTo>
                    <a:pt x="3186867" y="1067173"/>
                  </a:lnTo>
                  <a:lnTo>
                    <a:pt x="3178637" y="1071377"/>
                  </a:lnTo>
                  <a:lnTo>
                    <a:pt x="3170870" y="1073136"/>
                  </a:lnTo>
                  <a:close/>
                </a:path>
                <a:path w="5219700" h="7377430">
                  <a:moveTo>
                    <a:pt x="3117183" y="704298"/>
                  </a:moveTo>
                  <a:lnTo>
                    <a:pt x="3109845" y="700130"/>
                  </a:lnTo>
                  <a:lnTo>
                    <a:pt x="3102076" y="696062"/>
                  </a:lnTo>
                  <a:lnTo>
                    <a:pt x="3095631" y="691695"/>
                  </a:lnTo>
                  <a:lnTo>
                    <a:pt x="3092269" y="686630"/>
                  </a:lnTo>
                  <a:lnTo>
                    <a:pt x="3091840" y="672844"/>
                  </a:lnTo>
                  <a:lnTo>
                    <a:pt x="3096896" y="662517"/>
                  </a:lnTo>
                  <a:lnTo>
                    <a:pt x="3106703" y="656679"/>
                  </a:lnTo>
                  <a:lnTo>
                    <a:pt x="3120527" y="656364"/>
                  </a:lnTo>
                  <a:lnTo>
                    <a:pt x="3126399" y="659685"/>
                  </a:lnTo>
                  <a:lnTo>
                    <a:pt x="3131999" y="666356"/>
                  </a:lnTo>
                  <a:lnTo>
                    <a:pt x="3136151" y="674423"/>
                  </a:lnTo>
                  <a:lnTo>
                    <a:pt x="3137681" y="681932"/>
                  </a:lnTo>
                  <a:lnTo>
                    <a:pt x="3135435" y="687607"/>
                  </a:lnTo>
                  <a:lnTo>
                    <a:pt x="3130119" y="693197"/>
                  </a:lnTo>
                  <a:lnTo>
                    <a:pt x="3123460" y="698746"/>
                  </a:lnTo>
                  <a:lnTo>
                    <a:pt x="3117183" y="704298"/>
                  </a:lnTo>
                  <a:close/>
                </a:path>
                <a:path w="5219700" h="7377430">
                  <a:moveTo>
                    <a:pt x="3054918" y="315407"/>
                  </a:moveTo>
                  <a:lnTo>
                    <a:pt x="3046640" y="314774"/>
                  </a:lnTo>
                  <a:lnTo>
                    <a:pt x="3039736" y="310230"/>
                  </a:lnTo>
                  <a:lnTo>
                    <a:pt x="3034629" y="301876"/>
                  </a:lnTo>
                  <a:lnTo>
                    <a:pt x="3033515" y="299064"/>
                  </a:lnTo>
                  <a:lnTo>
                    <a:pt x="3041192" y="292783"/>
                  </a:lnTo>
                  <a:lnTo>
                    <a:pt x="3045564" y="287095"/>
                  </a:lnTo>
                  <a:lnTo>
                    <a:pt x="3054355" y="284529"/>
                  </a:lnTo>
                  <a:lnTo>
                    <a:pt x="3062278" y="285401"/>
                  </a:lnTo>
                  <a:lnTo>
                    <a:pt x="3068905" y="289884"/>
                  </a:lnTo>
                  <a:lnTo>
                    <a:pt x="3073809" y="298155"/>
                  </a:lnTo>
                  <a:lnTo>
                    <a:pt x="3075004" y="301253"/>
                  </a:lnTo>
                  <a:lnTo>
                    <a:pt x="3068778" y="309397"/>
                  </a:lnTo>
                  <a:lnTo>
                    <a:pt x="3064150" y="312027"/>
                  </a:lnTo>
                  <a:lnTo>
                    <a:pt x="3054918" y="315407"/>
                  </a:lnTo>
                  <a:close/>
                </a:path>
                <a:path w="5219700" h="7377430">
                  <a:moveTo>
                    <a:pt x="3012849" y="133312"/>
                  </a:moveTo>
                  <a:lnTo>
                    <a:pt x="3006720" y="125426"/>
                  </a:lnTo>
                  <a:lnTo>
                    <a:pt x="3002639" y="121550"/>
                  </a:lnTo>
                  <a:lnTo>
                    <a:pt x="3014496" y="112816"/>
                  </a:lnTo>
                  <a:lnTo>
                    <a:pt x="3020572" y="108746"/>
                  </a:lnTo>
                  <a:lnTo>
                    <a:pt x="3026936" y="105307"/>
                  </a:lnTo>
                  <a:lnTo>
                    <a:pt x="3028989" y="104350"/>
                  </a:lnTo>
                  <a:lnTo>
                    <a:pt x="3034976" y="111810"/>
                  </a:lnTo>
                  <a:lnTo>
                    <a:pt x="3039126" y="115414"/>
                  </a:lnTo>
                  <a:lnTo>
                    <a:pt x="3027116" y="124476"/>
                  </a:lnTo>
                  <a:lnTo>
                    <a:pt x="3020971" y="128741"/>
                  </a:lnTo>
                  <a:lnTo>
                    <a:pt x="3014543" y="132449"/>
                  </a:lnTo>
                  <a:lnTo>
                    <a:pt x="3012849" y="133312"/>
                  </a:lnTo>
                  <a:close/>
                </a:path>
                <a:path w="5219700" h="7377430">
                  <a:moveTo>
                    <a:pt x="3495806" y="3149387"/>
                  </a:moveTo>
                  <a:lnTo>
                    <a:pt x="3490176" y="3147353"/>
                  </a:lnTo>
                  <a:lnTo>
                    <a:pt x="3484462" y="3142110"/>
                  </a:lnTo>
                  <a:lnTo>
                    <a:pt x="3478710" y="3135465"/>
                  </a:lnTo>
                  <a:lnTo>
                    <a:pt x="3472967" y="3129228"/>
                  </a:lnTo>
                  <a:lnTo>
                    <a:pt x="3477059" y="3121537"/>
                  </a:lnTo>
                  <a:lnTo>
                    <a:pt x="3481039" y="3113394"/>
                  </a:lnTo>
                  <a:lnTo>
                    <a:pt x="3485359" y="3106611"/>
                  </a:lnTo>
                  <a:lnTo>
                    <a:pt x="3490470" y="3103001"/>
                  </a:lnTo>
                  <a:lnTo>
                    <a:pt x="3504640" y="3102223"/>
                  </a:lnTo>
                  <a:lnTo>
                    <a:pt x="3515380" y="3107175"/>
                  </a:lnTo>
                  <a:lnTo>
                    <a:pt x="3521590" y="3117122"/>
                  </a:lnTo>
                  <a:lnTo>
                    <a:pt x="3522170" y="3131326"/>
                  </a:lnTo>
                  <a:lnTo>
                    <a:pt x="3518861" y="3137371"/>
                  </a:lnTo>
                  <a:lnTo>
                    <a:pt x="3512059" y="3143151"/>
                  </a:lnTo>
                  <a:lnTo>
                    <a:pt x="3503721" y="3147534"/>
                  </a:lnTo>
                  <a:lnTo>
                    <a:pt x="3495806" y="3149387"/>
                  </a:lnTo>
                  <a:close/>
                </a:path>
                <a:path w="5219700" h="7377430">
                  <a:moveTo>
                    <a:pt x="3258952" y="1652383"/>
                  </a:moveTo>
                  <a:lnTo>
                    <a:pt x="3252606" y="1647096"/>
                  </a:lnTo>
                  <a:lnTo>
                    <a:pt x="3245844" y="1641836"/>
                  </a:lnTo>
                  <a:lnTo>
                    <a:pt x="3240369" y="1636479"/>
                  </a:lnTo>
                  <a:lnTo>
                    <a:pt x="3237884" y="1630901"/>
                  </a:lnTo>
                  <a:lnTo>
                    <a:pt x="3239204" y="1618197"/>
                  </a:lnTo>
                  <a:lnTo>
                    <a:pt x="3244988" y="1609129"/>
                  </a:lnTo>
                  <a:lnTo>
                    <a:pt x="3254700" y="1605023"/>
                  </a:lnTo>
                  <a:lnTo>
                    <a:pt x="3267807" y="1607205"/>
                  </a:lnTo>
                  <a:lnTo>
                    <a:pt x="3273509" y="1611448"/>
                  </a:lnTo>
                  <a:lnTo>
                    <a:pt x="3278497" y="1618435"/>
                  </a:lnTo>
                  <a:lnTo>
                    <a:pt x="3281789" y="1626346"/>
                  </a:lnTo>
                  <a:lnTo>
                    <a:pt x="3282403" y="1633361"/>
                  </a:lnTo>
                  <a:lnTo>
                    <a:pt x="3279333" y="1638618"/>
                  </a:lnTo>
                  <a:lnTo>
                    <a:pt x="3273286" y="1643345"/>
                  </a:lnTo>
                  <a:lnTo>
                    <a:pt x="3265934" y="1647835"/>
                  </a:lnTo>
                  <a:lnTo>
                    <a:pt x="3258952" y="1652383"/>
                  </a:lnTo>
                  <a:close/>
                </a:path>
                <a:path w="5219700" h="7377430">
                  <a:moveTo>
                    <a:pt x="3321412" y="2016447"/>
                  </a:moveTo>
                  <a:lnTo>
                    <a:pt x="3309123" y="2014949"/>
                  </a:lnTo>
                  <a:lnTo>
                    <a:pt x="3300443" y="2009074"/>
                  </a:lnTo>
                  <a:lnTo>
                    <a:pt x="3296415" y="1999523"/>
                  </a:lnTo>
                  <a:lnTo>
                    <a:pt x="3298085" y="1986995"/>
                  </a:lnTo>
                  <a:lnTo>
                    <a:pt x="3302029" y="1981613"/>
                  </a:lnTo>
                  <a:lnTo>
                    <a:pt x="3308765" y="1976864"/>
                  </a:lnTo>
                  <a:lnTo>
                    <a:pt x="3316434" y="1973732"/>
                  </a:lnTo>
                  <a:lnTo>
                    <a:pt x="3323177" y="1973203"/>
                  </a:lnTo>
                  <a:lnTo>
                    <a:pt x="3328312" y="1976202"/>
                  </a:lnTo>
                  <a:lnTo>
                    <a:pt x="3332895" y="1982014"/>
                  </a:lnTo>
                  <a:lnTo>
                    <a:pt x="3337237" y="1989060"/>
                  </a:lnTo>
                  <a:lnTo>
                    <a:pt x="3341652" y="1995763"/>
                  </a:lnTo>
                  <a:lnTo>
                    <a:pt x="3336656" y="2002002"/>
                  </a:lnTo>
                  <a:lnTo>
                    <a:pt x="3331694" y="2008656"/>
                  </a:lnTo>
                  <a:lnTo>
                    <a:pt x="3326651" y="2014034"/>
                  </a:lnTo>
                  <a:lnTo>
                    <a:pt x="3321412" y="2016447"/>
                  </a:lnTo>
                  <a:close/>
                </a:path>
                <a:path w="5219700" h="7377430">
                  <a:moveTo>
                    <a:pt x="3072335" y="517217"/>
                  </a:moveTo>
                  <a:lnTo>
                    <a:pt x="3067816" y="510045"/>
                  </a:lnTo>
                  <a:lnTo>
                    <a:pt x="3062940" y="502760"/>
                  </a:lnTo>
                  <a:lnTo>
                    <a:pt x="3059385" y="495815"/>
                  </a:lnTo>
                  <a:lnTo>
                    <a:pt x="3084002" y="472830"/>
                  </a:lnTo>
                  <a:lnTo>
                    <a:pt x="3093351" y="474778"/>
                  </a:lnTo>
                  <a:lnTo>
                    <a:pt x="3099174" y="480407"/>
                  </a:lnTo>
                  <a:lnTo>
                    <a:pt x="3100842" y="488467"/>
                  </a:lnTo>
                  <a:lnTo>
                    <a:pt x="3097725" y="497704"/>
                  </a:lnTo>
                  <a:lnTo>
                    <a:pt x="3092804" y="503443"/>
                  </a:lnTo>
                  <a:lnTo>
                    <a:pt x="3086359" y="508260"/>
                  </a:lnTo>
                  <a:lnTo>
                    <a:pt x="3079250" y="512677"/>
                  </a:lnTo>
                  <a:lnTo>
                    <a:pt x="3072335" y="517217"/>
                  </a:lnTo>
                  <a:close/>
                </a:path>
                <a:path w="5219700" h="7377430">
                  <a:moveTo>
                    <a:pt x="3221045" y="1444092"/>
                  </a:moveTo>
                  <a:lnTo>
                    <a:pt x="3215041" y="1435813"/>
                  </a:lnTo>
                  <a:lnTo>
                    <a:pt x="3210708" y="1431752"/>
                  </a:lnTo>
                  <a:lnTo>
                    <a:pt x="3224392" y="1422974"/>
                  </a:lnTo>
                  <a:lnTo>
                    <a:pt x="3231360" y="1418910"/>
                  </a:lnTo>
                  <a:lnTo>
                    <a:pt x="3238595" y="1415543"/>
                  </a:lnTo>
                  <a:lnTo>
                    <a:pt x="3240950" y="1414613"/>
                  </a:lnTo>
                  <a:lnTo>
                    <a:pt x="3246960" y="1422928"/>
                  </a:lnTo>
                  <a:lnTo>
                    <a:pt x="3251293" y="1426989"/>
                  </a:lnTo>
                  <a:lnTo>
                    <a:pt x="3237606" y="1435749"/>
                  </a:lnTo>
                  <a:lnTo>
                    <a:pt x="3230636" y="1439800"/>
                  </a:lnTo>
                  <a:lnTo>
                    <a:pt x="3223401" y="1443162"/>
                  </a:lnTo>
                  <a:lnTo>
                    <a:pt x="3221045" y="1444092"/>
                  </a:lnTo>
                  <a:close/>
                </a:path>
                <a:path w="5219700" h="7377430">
                  <a:moveTo>
                    <a:pt x="3289277" y="1834949"/>
                  </a:moveTo>
                  <a:lnTo>
                    <a:pt x="3283092" y="1830028"/>
                  </a:lnTo>
                  <a:lnTo>
                    <a:pt x="3276502" y="1825129"/>
                  </a:lnTo>
                  <a:lnTo>
                    <a:pt x="3271163" y="1820131"/>
                  </a:lnTo>
                  <a:lnTo>
                    <a:pt x="3268734" y="1814915"/>
                  </a:lnTo>
                  <a:lnTo>
                    <a:pt x="3270008" y="1802570"/>
                  </a:lnTo>
                  <a:lnTo>
                    <a:pt x="3275589" y="1793611"/>
                  </a:lnTo>
                  <a:lnTo>
                    <a:pt x="3284991" y="1789324"/>
                  </a:lnTo>
                  <a:lnTo>
                    <a:pt x="3297725" y="1790992"/>
                  </a:lnTo>
                  <a:lnTo>
                    <a:pt x="3303166" y="1794951"/>
                  </a:lnTo>
                  <a:lnTo>
                    <a:pt x="3307975" y="1801703"/>
                  </a:lnTo>
                  <a:lnTo>
                    <a:pt x="3311169" y="1809409"/>
                  </a:lnTo>
                  <a:lnTo>
                    <a:pt x="3311766" y="1816227"/>
                  </a:lnTo>
                  <a:lnTo>
                    <a:pt x="3308807" y="1821386"/>
                  </a:lnTo>
                  <a:lnTo>
                    <a:pt x="3303014" y="1826037"/>
                  </a:lnTo>
                  <a:lnTo>
                    <a:pt x="3295974" y="1830464"/>
                  </a:lnTo>
                  <a:lnTo>
                    <a:pt x="3289277" y="1834949"/>
                  </a:lnTo>
                  <a:close/>
                </a:path>
                <a:path w="5219700" h="7377430">
                  <a:moveTo>
                    <a:pt x="3955915" y="6636423"/>
                  </a:moveTo>
                  <a:lnTo>
                    <a:pt x="3922942" y="6629016"/>
                  </a:lnTo>
                  <a:lnTo>
                    <a:pt x="3925054" y="6620352"/>
                  </a:lnTo>
                  <a:lnTo>
                    <a:pt x="3926966" y="6611530"/>
                  </a:lnTo>
                  <a:lnTo>
                    <a:pt x="3929541" y="6603276"/>
                  </a:lnTo>
                  <a:lnTo>
                    <a:pt x="3933642" y="6596316"/>
                  </a:lnTo>
                  <a:lnTo>
                    <a:pt x="3941573" y="6590574"/>
                  </a:lnTo>
                  <a:lnTo>
                    <a:pt x="3949988" y="6590019"/>
                  </a:lnTo>
                  <a:lnTo>
                    <a:pt x="3957393" y="6594354"/>
                  </a:lnTo>
                  <a:lnTo>
                    <a:pt x="3962290" y="6603282"/>
                  </a:lnTo>
                  <a:lnTo>
                    <a:pt x="3962799" y="6610959"/>
                  </a:lnTo>
                  <a:lnTo>
                    <a:pt x="3961057" y="6619280"/>
                  </a:lnTo>
                  <a:lnTo>
                    <a:pt x="3958338" y="6627887"/>
                  </a:lnTo>
                  <a:lnTo>
                    <a:pt x="3955915" y="6636423"/>
                  </a:lnTo>
                  <a:close/>
                </a:path>
                <a:path w="5219700" h="7377430">
                  <a:moveTo>
                    <a:pt x="3652840" y="4763854"/>
                  </a:moveTo>
                  <a:lnTo>
                    <a:pt x="3643762" y="4760870"/>
                  </a:lnTo>
                  <a:lnTo>
                    <a:pt x="3638247" y="4756093"/>
                  </a:lnTo>
                  <a:lnTo>
                    <a:pt x="3633657" y="4749768"/>
                  </a:lnTo>
                  <a:lnTo>
                    <a:pt x="3629466" y="4742771"/>
                  </a:lnTo>
                  <a:lnTo>
                    <a:pt x="3625146" y="4735980"/>
                  </a:lnTo>
                  <a:lnTo>
                    <a:pt x="3632288" y="4731503"/>
                  </a:lnTo>
                  <a:lnTo>
                    <a:pt x="3639504" y="4726676"/>
                  </a:lnTo>
                  <a:lnTo>
                    <a:pt x="3646397" y="4723139"/>
                  </a:lnTo>
                  <a:lnTo>
                    <a:pt x="3668766" y="4747465"/>
                  </a:lnTo>
                  <a:lnTo>
                    <a:pt x="3666600" y="4756541"/>
                  </a:lnTo>
                  <a:lnTo>
                    <a:pt x="3660872" y="4762208"/>
                  </a:lnTo>
                  <a:lnTo>
                    <a:pt x="3652840" y="4763854"/>
                  </a:lnTo>
                  <a:close/>
                </a:path>
                <a:path w="5219700" h="7377430">
                  <a:moveTo>
                    <a:pt x="3606292" y="4563933"/>
                  </a:moveTo>
                  <a:lnTo>
                    <a:pt x="3601069" y="4556577"/>
                  </a:lnTo>
                  <a:lnTo>
                    <a:pt x="3597289" y="4552952"/>
                  </a:lnTo>
                  <a:lnTo>
                    <a:pt x="3609312" y="4545041"/>
                  </a:lnTo>
                  <a:lnTo>
                    <a:pt x="3615432" y="4541354"/>
                  </a:lnTo>
                  <a:lnTo>
                    <a:pt x="3621784" y="4538208"/>
                  </a:lnTo>
                  <a:lnTo>
                    <a:pt x="3623501" y="4537491"/>
                  </a:lnTo>
                  <a:lnTo>
                    <a:pt x="3628807" y="4545132"/>
                  </a:lnTo>
                  <a:lnTo>
                    <a:pt x="3632469" y="4548963"/>
                  </a:lnTo>
                  <a:lnTo>
                    <a:pt x="3620631" y="4556625"/>
                  </a:lnTo>
                  <a:lnTo>
                    <a:pt x="3614602" y="4560176"/>
                  </a:lnTo>
                  <a:lnTo>
                    <a:pt x="3608332" y="4563128"/>
                  </a:lnTo>
                  <a:lnTo>
                    <a:pt x="3606292" y="4563933"/>
                  </a:lnTo>
                  <a:close/>
                </a:path>
                <a:path w="5219700" h="7377430">
                  <a:moveTo>
                    <a:pt x="3553069" y="4195433"/>
                  </a:moveTo>
                  <a:lnTo>
                    <a:pt x="3543871" y="4193265"/>
                  </a:lnTo>
                  <a:lnTo>
                    <a:pt x="3538122" y="4187508"/>
                  </a:lnTo>
                  <a:lnTo>
                    <a:pt x="3536437" y="4179454"/>
                  </a:lnTo>
                  <a:lnTo>
                    <a:pt x="3539433" y="4170397"/>
                  </a:lnTo>
                  <a:lnTo>
                    <a:pt x="3544420" y="4164464"/>
                  </a:lnTo>
                  <a:lnTo>
                    <a:pt x="3550865" y="4159406"/>
                  </a:lnTo>
                  <a:lnTo>
                    <a:pt x="3557950" y="4154729"/>
                  </a:lnTo>
                  <a:lnTo>
                    <a:pt x="3564862" y="4149944"/>
                  </a:lnTo>
                  <a:lnTo>
                    <a:pt x="3569304" y="4157332"/>
                  </a:lnTo>
                  <a:lnTo>
                    <a:pt x="3574081" y="4164797"/>
                  </a:lnTo>
                  <a:lnTo>
                    <a:pt x="3577579" y="4171966"/>
                  </a:lnTo>
                  <a:lnTo>
                    <a:pt x="3578185" y="4178464"/>
                  </a:lnTo>
                  <a:lnTo>
                    <a:pt x="3574782" y="4184273"/>
                  </a:lnTo>
                  <a:lnTo>
                    <a:pt x="3568318" y="4189733"/>
                  </a:lnTo>
                  <a:lnTo>
                    <a:pt x="3560508" y="4193800"/>
                  </a:lnTo>
                  <a:lnTo>
                    <a:pt x="3553069" y="4195433"/>
                  </a:lnTo>
                  <a:close/>
                </a:path>
                <a:path w="5219700" h="7377430">
                  <a:moveTo>
                    <a:pt x="3681413" y="4949152"/>
                  </a:moveTo>
                  <a:lnTo>
                    <a:pt x="3672832" y="4945910"/>
                  </a:lnTo>
                  <a:lnTo>
                    <a:pt x="3667157" y="4940695"/>
                  </a:lnTo>
                  <a:lnTo>
                    <a:pt x="3662483" y="4933941"/>
                  </a:lnTo>
                  <a:lnTo>
                    <a:pt x="3658244" y="4926523"/>
                  </a:lnTo>
                  <a:lnTo>
                    <a:pt x="3653874" y="4919319"/>
                  </a:lnTo>
                  <a:lnTo>
                    <a:pt x="3661302" y="4914827"/>
                  </a:lnTo>
                  <a:lnTo>
                    <a:pt x="3668826" y="4909964"/>
                  </a:lnTo>
                  <a:lnTo>
                    <a:pt x="3675984" y="4906432"/>
                  </a:lnTo>
                  <a:lnTo>
                    <a:pt x="3682316" y="4905934"/>
                  </a:lnTo>
                  <a:lnTo>
                    <a:pt x="3687229" y="4909586"/>
                  </a:lnTo>
                  <a:lnTo>
                    <a:pt x="3691285" y="4916393"/>
                  </a:lnTo>
                  <a:lnTo>
                    <a:pt x="3694958" y="4924597"/>
                  </a:lnTo>
                  <a:lnTo>
                    <a:pt x="3698722" y="4932441"/>
                  </a:lnTo>
                  <a:lnTo>
                    <a:pt x="3694763" y="4941787"/>
                  </a:lnTo>
                  <a:lnTo>
                    <a:pt x="3688858" y="4947567"/>
                  </a:lnTo>
                  <a:lnTo>
                    <a:pt x="3681413" y="4949152"/>
                  </a:lnTo>
                  <a:close/>
                </a:path>
                <a:path w="5219700" h="7377430">
                  <a:moveTo>
                    <a:pt x="3467772" y="3636506"/>
                  </a:moveTo>
                  <a:lnTo>
                    <a:pt x="3455004" y="3632759"/>
                  </a:lnTo>
                  <a:lnTo>
                    <a:pt x="3449962" y="3627883"/>
                  </a:lnTo>
                  <a:lnTo>
                    <a:pt x="3445920" y="3620344"/>
                  </a:lnTo>
                  <a:lnTo>
                    <a:pt x="3443716" y="3612251"/>
                  </a:lnTo>
                  <a:lnTo>
                    <a:pt x="3444189" y="3605711"/>
                  </a:lnTo>
                  <a:lnTo>
                    <a:pt x="3448390" y="3600399"/>
                  </a:lnTo>
                  <a:lnTo>
                    <a:pt x="3455071" y="3596123"/>
                  </a:lnTo>
                  <a:lnTo>
                    <a:pt x="3462847" y="3592311"/>
                  </a:lnTo>
                  <a:lnTo>
                    <a:pt x="3470334" y="3588394"/>
                  </a:lnTo>
                  <a:lnTo>
                    <a:pt x="3475967" y="3594667"/>
                  </a:lnTo>
                  <a:lnTo>
                    <a:pt x="3482025" y="3600974"/>
                  </a:lnTo>
                  <a:lnTo>
                    <a:pt x="3486766" y="3607187"/>
                  </a:lnTo>
                  <a:lnTo>
                    <a:pt x="3488448" y="3613177"/>
                  </a:lnTo>
                  <a:lnTo>
                    <a:pt x="3485241" y="3625526"/>
                  </a:lnTo>
                  <a:lnTo>
                    <a:pt x="3478100" y="3633699"/>
                  </a:lnTo>
                  <a:lnTo>
                    <a:pt x="3467772" y="3636506"/>
                  </a:lnTo>
                  <a:close/>
                </a:path>
                <a:path w="5219700" h="7377430">
                  <a:moveTo>
                    <a:pt x="3379955" y="2392436"/>
                  </a:moveTo>
                  <a:lnTo>
                    <a:pt x="3366828" y="2392008"/>
                  </a:lnTo>
                  <a:lnTo>
                    <a:pt x="3356507" y="2387912"/>
                  </a:lnTo>
                  <a:lnTo>
                    <a:pt x="3349989" y="2379678"/>
                  </a:lnTo>
                  <a:lnTo>
                    <a:pt x="3348272" y="2366834"/>
                  </a:lnTo>
                  <a:lnTo>
                    <a:pt x="3350252" y="2360278"/>
                  </a:lnTo>
                  <a:lnTo>
                    <a:pt x="3354643" y="2353450"/>
                  </a:lnTo>
                  <a:lnTo>
                    <a:pt x="3360217" y="2347961"/>
                  </a:lnTo>
                  <a:lnTo>
                    <a:pt x="3365747" y="2345427"/>
                  </a:lnTo>
                  <a:lnTo>
                    <a:pt x="3378343" y="2345922"/>
                  </a:lnTo>
                  <a:lnTo>
                    <a:pt x="3389248" y="2350260"/>
                  </a:lnTo>
                  <a:lnTo>
                    <a:pt x="3396917" y="2358731"/>
                  </a:lnTo>
                  <a:lnTo>
                    <a:pt x="3399802" y="2371628"/>
                  </a:lnTo>
                  <a:lnTo>
                    <a:pt x="3397670" y="2376837"/>
                  </a:lnTo>
                  <a:lnTo>
                    <a:pt x="3392485" y="2382043"/>
                  </a:lnTo>
                  <a:lnTo>
                    <a:pt x="3385997" y="2387243"/>
                  </a:lnTo>
                  <a:lnTo>
                    <a:pt x="3379955" y="2392436"/>
                  </a:lnTo>
                  <a:close/>
                </a:path>
                <a:path w="5219700" h="7377430">
                  <a:moveTo>
                    <a:pt x="3511251" y="3818724"/>
                  </a:moveTo>
                  <a:lnTo>
                    <a:pt x="3480927" y="3806310"/>
                  </a:lnTo>
                  <a:lnTo>
                    <a:pt x="3477005" y="3797395"/>
                  </a:lnTo>
                  <a:lnTo>
                    <a:pt x="3476883" y="3789250"/>
                  </a:lnTo>
                  <a:lnTo>
                    <a:pt x="3480763" y="3782744"/>
                  </a:lnTo>
                  <a:lnTo>
                    <a:pt x="3488849" y="3778749"/>
                  </a:lnTo>
                  <a:lnTo>
                    <a:pt x="3496474" y="3778421"/>
                  </a:lnTo>
                  <a:lnTo>
                    <a:pt x="3505010" y="3780222"/>
                  </a:lnTo>
                  <a:lnTo>
                    <a:pt x="3512548" y="3783655"/>
                  </a:lnTo>
                  <a:lnTo>
                    <a:pt x="3517182" y="3788228"/>
                  </a:lnTo>
                  <a:lnTo>
                    <a:pt x="3518165" y="3794588"/>
                  </a:lnTo>
                  <a:lnTo>
                    <a:pt x="3516523" y="3802288"/>
                  </a:lnTo>
                  <a:lnTo>
                    <a:pt x="3513727" y="3810582"/>
                  </a:lnTo>
                  <a:lnTo>
                    <a:pt x="3511251" y="3818724"/>
                  </a:lnTo>
                  <a:close/>
                </a:path>
                <a:path w="5219700" h="7377430">
                  <a:moveTo>
                    <a:pt x="3198265" y="1263691"/>
                  </a:moveTo>
                  <a:lnTo>
                    <a:pt x="3188671" y="1262743"/>
                  </a:lnTo>
                  <a:lnTo>
                    <a:pt x="3183675" y="1261362"/>
                  </a:lnTo>
                  <a:lnTo>
                    <a:pt x="3176307" y="1254380"/>
                  </a:lnTo>
                  <a:lnTo>
                    <a:pt x="3176635" y="1250521"/>
                  </a:lnTo>
                  <a:lnTo>
                    <a:pt x="3179172" y="1240616"/>
                  </a:lnTo>
                  <a:lnTo>
                    <a:pt x="3184670" y="1234295"/>
                  </a:lnTo>
                  <a:lnTo>
                    <a:pt x="3192718" y="1231781"/>
                  </a:lnTo>
                  <a:lnTo>
                    <a:pt x="3202906" y="1233296"/>
                  </a:lnTo>
                  <a:lnTo>
                    <a:pt x="3207900" y="1234902"/>
                  </a:lnTo>
                  <a:lnTo>
                    <a:pt x="3211332" y="1241307"/>
                  </a:lnTo>
                  <a:lnTo>
                    <a:pt x="3215464" y="1245511"/>
                  </a:lnTo>
                  <a:lnTo>
                    <a:pt x="3211739" y="1254793"/>
                  </a:lnTo>
                  <a:lnTo>
                    <a:pt x="3205980" y="1260947"/>
                  </a:lnTo>
                  <a:lnTo>
                    <a:pt x="3198265" y="1263691"/>
                  </a:lnTo>
                  <a:close/>
                </a:path>
                <a:path w="5219700" h="7377430">
                  <a:moveTo>
                    <a:pt x="3702739" y="5139143"/>
                  </a:moveTo>
                  <a:lnTo>
                    <a:pt x="3696342" y="5134425"/>
                  </a:lnTo>
                  <a:lnTo>
                    <a:pt x="3689534" y="5129764"/>
                  </a:lnTo>
                  <a:lnTo>
                    <a:pt x="3684012" y="5124999"/>
                  </a:lnTo>
                  <a:lnTo>
                    <a:pt x="3681473" y="5119969"/>
                  </a:lnTo>
                  <a:lnTo>
                    <a:pt x="3682634" y="5107613"/>
                  </a:lnTo>
                  <a:lnTo>
                    <a:pt x="3688202" y="5098484"/>
                  </a:lnTo>
                  <a:lnTo>
                    <a:pt x="3697595" y="5093753"/>
                  </a:lnTo>
                  <a:lnTo>
                    <a:pt x="3710236" y="5094589"/>
                  </a:lnTo>
                  <a:lnTo>
                    <a:pt x="3715504" y="5098269"/>
                  </a:lnTo>
                  <a:lnTo>
                    <a:pt x="3720195" y="5105028"/>
                  </a:lnTo>
                  <a:lnTo>
                    <a:pt x="3723381" y="5112947"/>
                  </a:lnTo>
                  <a:lnTo>
                    <a:pt x="3724134" y="5120107"/>
                  </a:lnTo>
                  <a:lnTo>
                    <a:pt x="3721481" y="5125204"/>
                  </a:lnTo>
                  <a:lnTo>
                    <a:pt x="3715951" y="5129944"/>
                  </a:lnTo>
                  <a:lnTo>
                    <a:pt x="3709163" y="5134525"/>
                  </a:lnTo>
                  <a:lnTo>
                    <a:pt x="3702739" y="5139143"/>
                  </a:lnTo>
                  <a:close/>
                </a:path>
                <a:path w="5219700" h="7377430">
                  <a:moveTo>
                    <a:pt x="3729678" y="5326309"/>
                  </a:moveTo>
                  <a:lnTo>
                    <a:pt x="3720434" y="5321952"/>
                  </a:lnTo>
                  <a:lnTo>
                    <a:pt x="3714845" y="5315748"/>
                  </a:lnTo>
                  <a:lnTo>
                    <a:pt x="3713487" y="5308082"/>
                  </a:lnTo>
                  <a:lnTo>
                    <a:pt x="3716933" y="5299340"/>
                  </a:lnTo>
                  <a:lnTo>
                    <a:pt x="3722113" y="5293548"/>
                  </a:lnTo>
                  <a:lnTo>
                    <a:pt x="3728716" y="5288676"/>
                  </a:lnTo>
                  <a:lnTo>
                    <a:pt x="3735934" y="5284206"/>
                  </a:lnTo>
                  <a:lnTo>
                    <a:pt x="3742962" y="5279615"/>
                  </a:lnTo>
                  <a:lnTo>
                    <a:pt x="3747221" y="5287216"/>
                  </a:lnTo>
                  <a:lnTo>
                    <a:pt x="3751829" y="5294905"/>
                  </a:lnTo>
                  <a:lnTo>
                    <a:pt x="3755171" y="5302283"/>
                  </a:lnTo>
                  <a:lnTo>
                    <a:pt x="3755629" y="5308948"/>
                  </a:lnTo>
                  <a:lnTo>
                    <a:pt x="3752079" y="5314011"/>
                  </a:lnTo>
                  <a:lnTo>
                    <a:pt x="3745392" y="5318304"/>
                  </a:lnTo>
                  <a:lnTo>
                    <a:pt x="3737335" y="5322259"/>
                  </a:lnTo>
                  <a:lnTo>
                    <a:pt x="3729678" y="5326309"/>
                  </a:lnTo>
                  <a:close/>
                </a:path>
                <a:path w="5219700" h="7377430">
                  <a:moveTo>
                    <a:pt x="3967382" y="6820641"/>
                  </a:moveTo>
                  <a:lnTo>
                    <a:pt x="3961933" y="6817801"/>
                  </a:lnTo>
                  <a:lnTo>
                    <a:pt x="3957363" y="6816987"/>
                  </a:lnTo>
                  <a:lnTo>
                    <a:pt x="3957144" y="6813214"/>
                  </a:lnTo>
                  <a:lnTo>
                    <a:pt x="3955316" y="6807752"/>
                  </a:lnTo>
                  <a:lnTo>
                    <a:pt x="3960230" y="6803136"/>
                  </a:lnTo>
                  <a:lnTo>
                    <a:pt x="3966164" y="6800264"/>
                  </a:lnTo>
                  <a:lnTo>
                    <a:pt x="3969872" y="6801287"/>
                  </a:lnTo>
                  <a:lnTo>
                    <a:pt x="3978619" y="6804973"/>
                  </a:lnTo>
                  <a:lnTo>
                    <a:pt x="3981726" y="6809404"/>
                  </a:lnTo>
                  <a:lnTo>
                    <a:pt x="3979175" y="6814232"/>
                  </a:lnTo>
                  <a:lnTo>
                    <a:pt x="3970951" y="6819111"/>
                  </a:lnTo>
                  <a:lnTo>
                    <a:pt x="3967382" y="6820641"/>
                  </a:lnTo>
                  <a:close/>
                </a:path>
                <a:path w="5219700" h="7377430">
                  <a:moveTo>
                    <a:pt x="2910338" y="1890857"/>
                  </a:moveTo>
                  <a:lnTo>
                    <a:pt x="2896416" y="1881133"/>
                  </a:lnTo>
                  <a:lnTo>
                    <a:pt x="2906559" y="1851544"/>
                  </a:lnTo>
                  <a:lnTo>
                    <a:pt x="2911118" y="1854898"/>
                  </a:lnTo>
                  <a:lnTo>
                    <a:pt x="2919849" y="1858903"/>
                  </a:lnTo>
                  <a:lnTo>
                    <a:pt x="2919483" y="1861574"/>
                  </a:lnTo>
                  <a:lnTo>
                    <a:pt x="2917919" y="1869000"/>
                  </a:lnTo>
                  <a:lnTo>
                    <a:pt x="2915612" y="1876315"/>
                  </a:lnTo>
                  <a:lnTo>
                    <a:pt x="2912955" y="1883581"/>
                  </a:lnTo>
                  <a:lnTo>
                    <a:pt x="2910338" y="1890857"/>
                  </a:lnTo>
                  <a:close/>
                </a:path>
                <a:path w="5219700" h="7377430">
                  <a:moveTo>
                    <a:pt x="2802023" y="2963467"/>
                  </a:moveTo>
                  <a:lnTo>
                    <a:pt x="2789624" y="2965051"/>
                  </a:lnTo>
                  <a:lnTo>
                    <a:pt x="2784347" y="2963052"/>
                  </a:lnTo>
                  <a:lnTo>
                    <a:pt x="2779045" y="2958097"/>
                  </a:lnTo>
                  <a:lnTo>
                    <a:pt x="2773731" y="2951869"/>
                  </a:lnTo>
                  <a:lnTo>
                    <a:pt x="2768423" y="2946054"/>
                  </a:lnTo>
                  <a:lnTo>
                    <a:pt x="2772109" y="2939162"/>
                  </a:lnTo>
                  <a:lnTo>
                    <a:pt x="2775748" y="2931853"/>
                  </a:lnTo>
                  <a:lnTo>
                    <a:pt x="2779543" y="2925941"/>
                  </a:lnTo>
                  <a:lnTo>
                    <a:pt x="2783698" y="2923238"/>
                  </a:lnTo>
                  <a:lnTo>
                    <a:pt x="2791096" y="2923673"/>
                  </a:lnTo>
                  <a:lnTo>
                    <a:pt x="2799079" y="2926172"/>
                  </a:lnTo>
                  <a:lnTo>
                    <a:pt x="2806225" y="2930245"/>
                  </a:lnTo>
                  <a:lnTo>
                    <a:pt x="2811108" y="2935400"/>
                  </a:lnTo>
                  <a:lnTo>
                    <a:pt x="2815711" y="2949372"/>
                  </a:lnTo>
                  <a:lnTo>
                    <a:pt x="2811701" y="2958484"/>
                  </a:lnTo>
                  <a:lnTo>
                    <a:pt x="2802023" y="2963467"/>
                  </a:lnTo>
                  <a:close/>
                </a:path>
                <a:path w="5219700" h="7377430">
                  <a:moveTo>
                    <a:pt x="2761565" y="2780345"/>
                  </a:moveTo>
                  <a:lnTo>
                    <a:pt x="2755380" y="2780823"/>
                  </a:lnTo>
                  <a:lnTo>
                    <a:pt x="2750395" y="2777049"/>
                  </a:lnTo>
                  <a:lnTo>
                    <a:pt x="2746321" y="2770205"/>
                  </a:lnTo>
                  <a:lnTo>
                    <a:pt x="2742652" y="2762011"/>
                  </a:lnTo>
                  <a:lnTo>
                    <a:pt x="2738879" y="2754182"/>
                  </a:lnTo>
                  <a:lnTo>
                    <a:pt x="2742875" y="2744818"/>
                  </a:lnTo>
                  <a:lnTo>
                    <a:pt x="2748776" y="2739004"/>
                  </a:lnTo>
                  <a:lnTo>
                    <a:pt x="2756168" y="2737380"/>
                  </a:lnTo>
                  <a:lnTo>
                    <a:pt x="2764636" y="2740584"/>
                  </a:lnTo>
                  <a:lnTo>
                    <a:pt x="2770317" y="2745837"/>
                  </a:lnTo>
                  <a:lnTo>
                    <a:pt x="2774994" y="2752608"/>
                  </a:lnTo>
                  <a:lnTo>
                    <a:pt x="2779235" y="2760043"/>
                  </a:lnTo>
                  <a:lnTo>
                    <a:pt x="2783611" y="2767285"/>
                  </a:lnTo>
                  <a:lnTo>
                    <a:pt x="2776196" y="2771840"/>
                  </a:lnTo>
                  <a:lnTo>
                    <a:pt x="2768676" y="2776772"/>
                  </a:lnTo>
                  <a:lnTo>
                    <a:pt x="2761565" y="2780345"/>
                  </a:lnTo>
                  <a:close/>
                </a:path>
                <a:path w="5219700" h="7377430">
                  <a:moveTo>
                    <a:pt x="2637684" y="2020205"/>
                  </a:moveTo>
                  <a:lnTo>
                    <a:pt x="2631939" y="2012856"/>
                  </a:lnTo>
                  <a:lnTo>
                    <a:pt x="2627976" y="2009259"/>
                  </a:lnTo>
                  <a:lnTo>
                    <a:pt x="2639385" y="2001058"/>
                  </a:lnTo>
                  <a:lnTo>
                    <a:pt x="2645215" y="1997252"/>
                  </a:lnTo>
                  <a:lnTo>
                    <a:pt x="2651318" y="1994062"/>
                  </a:lnTo>
                  <a:lnTo>
                    <a:pt x="2653407" y="1993100"/>
                  </a:lnTo>
                  <a:lnTo>
                    <a:pt x="2658986" y="2000101"/>
                  </a:lnTo>
                  <a:lnTo>
                    <a:pt x="2662980" y="2003431"/>
                  </a:lnTo>
                  <a:lnTo>
                    <a:pt x="2651504" y="2011938"/>
                  </a:lnTo>
                  <a:lnTo>
                    <a:pt x="2645632" y="2015912"/>
                  </a:lnTo>
                  <a:lnTo>
                    <a:pt x="2639487" y="2019325"/>
                  </a:lnTo>
                  <a:lnTo>
                    <a:pt x="2637684" y="2020205"/>
                  </a:lnTo>
                  <a:close/>
                </a:path>
                <a:path w="5219700" h="7377430">
                  <a:moveTo>
                    <a:pt x="2724086" y="2593743"/>
                  </a:moveTo>
                  <a:lnTo>
                    <a:pt x="2715698" y="2580561"/>
                  </a:lnTo>
                  <a:lnTo>
                    <a:pt x="2711828" y="2573844"/>
                  </a:lnTo>
                  <a:lnTo>
                    <a:pt x="2708630" y="2566864"/>
                  </a:lnTo>
                  <a:lnTo>
                    <a:pt x="2707737" y="2564503"/>
                  </a:lnTo>
                  <a:lnTo>
                    <a:pt x="2715687" y="2558776"/>
                  </a:lnTo>
                  <a:lnTo>
                    <a:pt x="2719542" y="2554550"/>
                  </a:lnTo>
                  <a:lnTo>
                    <a:pt x="2723713" y="2561174"/>
                  </a:lnTo>
                  <a:lnTo>
                    <a:pt x="2727910" y="2567787"/>
                  </a:lnTo>
                  <a:lnTo>
                    <a:pt x="2731790" y="2574519"/>
                  </a:lnTo>
                  <a:lnTo>
                    <a:pt x="2735010" y="2581502"/>
                  </a:lnTo>
                  <a:lnTo>
                    <a:pt x="2735897" y="2583827"/>
                  </a:lnTo>
                  <a:lnTo>
                    <a:pt x="2727983" y="2589548"/>
                  </a:lnTo>
                  <a:lnTo>
                    <a:pt x="2724086" y="2593743"/>
                  </a:lnTo>
                  <a:close/>
                </a:path>
                <a:path w="5219700" h="7377430">
                  <a:moveTo>
                    <a:pt x="2622707" y="1833364"/>
                  </a:moveTo>
                  <a:lnTo>
                    <a:pt x="2593518" y="1818448"/>
                  </a:lnTo>
                  <a:lnTo>
                    <a:pt x="2595437" y="1810905"/>
                  </a:lnTo>
                  <a:lnTo>
                    <a:pt x="2598551" y="1802768"/>
                  </a:lnTo>
                  <a:lnTo>
                    <a:pt x="2601347" y="1794794"/>
                  </a:lnTo>
                  <a:lnTo>
                    <a:pt x="2631484" y="1806491"/>
                  </a:lnTo>
                  <a:lnTo>
                    <a:pt x="2635016" y="1815270"/>
                  </a:lnTo>
                  <a:lnTo>
                    <a:pt x="2634852" y="1823232"/>
                  </a:lnTo>
                  <a:lnTo>
                    <a:pt x="2630811" y="1829542"/>
                  </a:lnTo>
                  <a:lnTo>
                    <a:pt x="2622707" y="1833364"/>
                  </a:lnTo>
                  <a:close/>
                </a:path>
                <a:path w="5219700" h="7377430">
                  <a:moveTo>
                    <a:pt x="2792860" y="3637012"/>
                  </a:moveTo>
                  <a:lnTo>
                    <a:pt x="2782855" y="3634787"/>
                  </a:lnTo>
                  <a:lnTo>
                    <a:pt x="2776568" y="3628780"/>
                  </a:lnTo>
                  <a:lnTo>
                    <a:pt x="2774703" y="3620343"/>
                  </a:lnTo>
                  <a:lnTo>
                    <a:pt x="2777962" y="3610830"/>
                  </a:lnTo>
                  <a:lnTo>
                    <a:pt x="2783348" y="3604889"/>
                  </a:lnTo>
                  <a:lnTo>
                    <a:pt x="2790436" y="3600025"/>
                  </a:lnTo>
                  <a:lnTo>
                    <a:pt x="2798270" y="3595632"/>
                  </a:lnTo>
                  <a:lnTo>
                    <a:pt x="2805894" y="3591104"/>
                  </a:lnTo>
                  <a:lnTo>
                    <a:pt x="2810778" y="3598780"/>
                  </a:lnTo>
                  <a:lnTo>
                    <a:pt x="2816054" y="3606566"/>
                  </a:lnTo>
                  <a:lnTo>
                    <a:pt x="2819901" y="3613952"/>
                  </a:lnTo>
                  <a:lnTo>
                    <a:pt x="2820502" y="3620431"/>
                  </a:lnTo>
                  <a:lnTo>
                    <a:pt x="2816633" y="3626322"/>
                  </a:lnTo>
                  <a:lnTo>
                    <a:pt x="2809532" y="3631634"/>
                  </a:lnTo>
                  <a:lnTo>
                    <a:pt x="2801007" y="3635491"/>
                  </a:lnTo>
                  <a:lnTo>
                    <a:pt x="2792860" y="3637012"/>
                  </a:lnTo>
                  <a:close/>
                </a:path>
                <a:path w="5219700" h="7377430">
                  <a:moveTo>
                    <a:pt x="2810106" y="3144383"/>
                  </a:moveTo>
                  <a:lnTo>
                    <a:pt x="2805501" y="3135736"/>
                  </a:lnTo>
                  <a:lnTo>
                    <a:pt x="2814441" y="3135602"/>
                  </a:lnTo>
                  <a:lnTo>
                    <a:pt x="2810106" y="3144383"/>
                  </a:lnTo>
                  <a:close/>
                </a:path>
                <a:path w="5219700" h="7377430">
                  <a:moveTo>
                    <a:pt x="3203358" y="5595614"/>
                  </a:moveTo>
                  <a:lnTo>
                    <a:pt x="3196846" y="5596225"/>
                  </a:lnTo>
                  <a:lnTo>
                    <a:pt x="3192024" y="5592747"/>
                  </a:lnTo>
                  <a:lnTo>
                    <a:pt x="3187966" y="5586003"/>
                  </a:lnTo>
                  <a:lnTo>
                    <a:pt x="3184251" y="5577827"/>
                  </a:lnTo>
                  <a:lnTo>
                    <a:pt x="3180456" y="5570052"/>
                  </a:lnTo>
                  <a:lnTo>
                    <a:pt x="3184466" y="5560821"/>
                  </a:lnTo>
                  <a:lnTo>
                    <a:pt x="3190406" y="5555029"/>
                  </a:lnTo>
                  <a:lnTo>
                    <a:pt x="3197863" y="5553331"/>
                  </a:lnTo>
                  <a:lnTo>
                    <a:pt x="3206426" y="5556384"/>
                  </a:lnTo>
                  <a:lnTo>
                    <a:pt x="3212112" y="5561488"/>
                  </a:lnTo>
                  <a:lnTo>
                    <a:pt x="3216804" y="5568180"/>
                  </a:lnTo>
                  <a:lnTo>
                    <a:pt x="3221065" y="5575563"/>
                  </a:lnTo>
                  <a:lnTo>
                    <a:pt x="3225459" y="5582739"/>
                  </a:lnTo>
                  <a:lnTo>
                    <a:pt x="3218044" y="5587229"/>
                  </a:lnTo>
                  <a:lnTo>
                    <a:pt x="3210550" y="5592068"/>
                  </a:lnTo>
                  <a:lnTo>
                    <a:pt x="3203358" y="5595614"/>
                  </a:lnTo>
                  <a:close/>
                </a:path>
                <a:path w="5219700" h="7377430">
                  <a:moveTo>
                    <a:pt x="3185209" y="5410204"/>
                  </a:moveTo>
                  <a:lnTo>
                    <a:pt x="3154473" y="5395513"/>
                  </a:lnTo>
                  <a:lnTo>
                    <a:pt x="3155602" y="5387551"/>
                  </a:lnTo>
                  <a:lnTo>
                    <a:pt x="3157874" y="5378920"/>
                  </a:lnTo>
                  <a:lnTo>
                    <a:pt x="3159858" y="5370468"/>
                  </a:lnTo>
                  <a:lnTo>
                    <a:pt x="3167929" y="5372836"/>
                  </a:lnTo>
                  <a:lnTo>
                    <a:pt x="3176140" y="5375039"/>
                  </a:lnTo>
                  <a:lnTo>
                    <a:pt x="3183845" y="5377818"/>
                  </a:lnTo>
                  <a:lnTo>
                    <a:pt x="3190403" y="5381914"/>
                  </a:lnTo>
                  <a:lnTo>
                    <a:pt x="3196102" y="5389680"/>
                  </a:lnTo>
                  <a:lnTo>
                    <a:pt x="3197007" y="5397947"/>
                  </a:lnTo>
                  <a:lnTo>
                    <a:pt x="3193311" y="5405269"/>
                  </a:lnTo>
                  <a:lnTo>
                    <a:pt x="3185209" y="5410204"/>
                  </a:lnTo>
                  <a:close/>
                </a:path>
                <a:path w="5219700" h="7377430">
                  <a:moveTo>
                    <a:pt x="3257134" y="5965482"/>
                  </a:moveTo>
                  <a:lnTo>
                    <a:pt x="3250662" y="5957315"/>
                  </a:lnTo>
                  <a:lnTo>
                    <a:pt x="3246158" y="5953354"/>
                  </a:lnTo>
                  <a:lnTo>
                    <a:pt x="3249552" y="5944044"/>
                  </a:lnTo>
                  <a:lnTo>
                    <a:pt x="3255115" y="5937834"/>
                  </a:lnTo>
                  <a:lnTo>
                    <a:pt x="3262781" y="5934982"/>
                  </a:lnTo>
                  <a:lnTo>
                    <a:pt x="3272481" y="5935748"/>
                  </a:lnTo>
                  <a:lnTo>
                    <a:pt x="3277648" y="5937028"/>
                  </a:lnTo>
                  <a:lnTo>
                    <a:pt x="3281709" y="5942924"/>
                  </a:lnTo>
                  <a:lnTo>
                    <a:pt x="3286294" y="5946684"/>
                  </a:lnTo>
                  <a:lnTo>
                    <a:pt x="3273107" y="5956215"/>
                  </a:lnTo>
                  <a:lnTo>
                    <a:pt x="3266374" y="5960671"/>
                  </a:lnTo>
                  <a:lnTo>
                    <a:pt x="3259327" y="5964466"/>
                  </a:lnTo>
                  <a:lnTo>
                    <a:pt x="3257134" y="5965482"/>
                  </a:lnTo>
                  <a:close/>
                </a:path>
                <a:path w="5219700" h="7377430">
                  <a:moveTo>
                    <a:pt x="2912043" y="3721010"/>
                  </a:moveTo>
                  <a:lnTo>
                    <a:pt x="2905428" y="3720516"/>
                  </a:lnTo>
                  <a:lnTo>
                    <a:pt x="2900014" y="3716151"/>
                  </a:lnTo>
                  <a:lnTo>
                    <a:pt x="2895679" y="3709274"/>
                  </a:lnTo>
                  <a:lnTo>
                    <a:pt x="2891820" y="3701280"/>
                  </a:lnTo>
                  <a:lnTo>
                    <a:pt x="2887833" y="3693562"/>
                  </a:lnTo>
                  <a:lnTo>
                    <a:pt x="2894074" y="3687797"/>
                  </a:lnTo>
                  <a:lnTo>
                    <a:pt x="2900357" y="3681588"/>
                  </a:lnTo>
                  <a:lnTo>
                    <a:pt x="2906530" y="3676733"/>
                  </a:lnTo>
                  <a:lnTo>
                    <a:pt x="2912443" y="3675030"/>
                  </a:lnTo>
                  <a:lnTo>
                    <a:pt x="2925071" y="3678382"/>
                  </a:lnTo>
                  <a:lnTo>
                    <a:pt x="2933562" y="3685683"/>
                  </a:lnTo>
                  <a:lnTo>
                    <a:pt x="2936622" y="3696251"/>
                  </a:lnTo>
                  <a:lnTo>
                    <a:pt x="2932957" y="3709403"/>
                  </a:lnTo>
                  <a:lnTo>
                    <a:pt x="2928028" y="3714566"/>
                  </a:lnTo>
                  <a:lnTo>
                    <a:pt x="2920317" y="3718731"/>
                  </a:lnTo>
                  <a:lnTo>
                    <a:pt x="2912043" y="3721010"/>
                  </a:lnTo>
                  <a:close/>
                </a:path>
                <a:path w="5219700" h="7377430">
                  <a:moveTo>
                    <a:pt x="3236092" y="5780606"/>
                  </a:moveTo>
                  <a:lnTo>
                    <a:pt x="3210226" y="5754086"/>
                  </a:lnTo>
                  <a:lnTo>
                    <a:pt x="3213203" y="5749596"/>
                  </a:lnTo>
                  <a:lnTo>
                    <a:pt x="3219260" y="5745655"/>
                  </a:lnTo>
                  <a:lnTo>
                    <a:pt x="3226663" y="5741958"/>
                  </a:lnTo>
                  <a:lnTo>
                    <a:pt x="3233683" y="5738198"/>
                  </a:lnTo>
                  <a:lnTo>
                    <a:pt x="3240346" y="5743229"/>
                  </a:lnTo>
                  <a:lnTo>
                    <a:pt x="3247468" y="5748243"/>
                  </a:lnTo>
                  <a:lnTo>
                    <a:pt x="3253167" y="5753284"/>
                  </a:lnTo>
                  <a:lnTo>
                    <a:pt x="3255558" y="5758396"/>
                  </a:lnTo>
                  <a:lnTo>
                    <a:pt x="3253121" y="5770446"/>
                  </a:lnTo>
                  <a:lnTo>
                    <a:pt x="3246147" y="5777871"/>
                  </a:lnTo>
                  <a:lnTo>
                    <a:pt x="3236092" y="5780606"/>
                  </a:lnTo>
                  <a:close/>
                </a:path>
                <a:path w="5219700" h="7377430">
                  <a:moveTo>
                    <a:pt x="2461074" y="891942"/>
                  </a:moveTo>
                  <a:lnTo>
                    <a:pt x="2454597" y="883738"/>
                  </a:lnTo>
                  <a:lnTo>
                    <a:pt x="2450098" y="879815"/>
                  </a:lnTo>
                  <a:lnTo>
                    <a:pt x="2453505" y="870482"/>
                  </a:lnTo>
                  <a:lnTo>
                    <a:pt x="2459069" y="864264"/>
                  </a:lnTo>
                  <a:lnTo>
                    <a:pt x="2466739" y="861419"/>
                  </a:lnTo>
                  <a:lnTo>
                    <a:pt x="2476458" y="862203"/>
                  </a:lnTo>
                  <a:lnTo>
                    <a:pt x="2481667" y="863513"/>
                  </a:lnTo>
                  <a:lnTo>
                    <a:pt x="2485722" y="869373"/>
                  </a:lnTo>
                  <a:lnTo>
                    <a:pt x="2490313" y="873169"/>
                  </a:lnTo>
                  <a:lnTo>
                    <a:pt x="2477104" y="882684"/>
                  </a:lnTo>
                  <a:lnTo>
                    <a:pt x="2470357" y="887130"/>
                  </a:lnTo>
                  <a:lnTo>
                    <a:pt x="2463303" y="890921"/>
                  </a:lnTo>
                  <a:lnTo>
                    <a:pt x="2461074" y="891942"/>
                  </a:lnTo>
                  <a:close/>
                </a:path>
                <a:path w="5219700" h="7377430">
                  <a:moveTo>
                    <a:pt x="3385192" y="6722900"/>
                  </a:moveTo>
                  <a:lnTo>
                    <a:pt x="3377929" y="6723486"/>
                  </a:lnTo>
                  <a:lnTo>
                    <a:pt x="3372698" y="6720182"/>
                  </a:lnTo>
                  <a:lnTo>
                    <a:pt x="3368095" y="6713667"/>
                  </a:lnTo>
                  <a:lnTo>
                    <a:pt x="3363767" y="6705744"/>
                  </a:lnTo>
                  <a:lnTo>
                    <a:pt x="3359365" y="6698214"/>
                  </a:lnTo>
                  <a:lnTo>
                    <a:pt x="3364625" y="6691643"/>
                  </a:lnTo>
                  <a:lnTo>
                    <a:pt x="3369866" y="6684616"/>
                  </a:lnTo>
                  <a:lnTo>
                    <a:pt x="3375149" y="6678976"/>
                  </a:lnTo>
                  <a:lnTo>
                    <a:pt x="3380536" y="6676564"/>
                  </a:lnTo>
                  <a:lnTo>
                    <a:pt x="3393485" y="6678474"/>
                  </a:lnTo>
                  <a:lnTo>
                    <a:pt x="3402795" y="6684784"/>
                  </a:lnTo>
                  <a:lnTo>
                    <a:pt x="3407111" y="6694915"/>
                  </a:lnTo>
                  <a:lnTo>
                    <a:pt x="3405078" y="6708289"/>
                  </a:lnTo>
                  <a:lnTo>
                    <a:pt x="3400714" y="6714237"/>
                  </a:lnTo>
                  <a:lnTo>
                    <a:pt x="3393437" y="6719462"/>
                  </a:lnTo>
                  <a:lnTo>
                    <a:pt x="3385192" y="6722900"/>
                  </a:lnTo>
                  <a:close/>
                </a:path>
                <a:path w="5219700" h="7377430">
                  <a:moveTo>
                    <a:pt x="3284945" y="6167966"/>
                  </a:moveTo>
                  <a:lnTo>
                    <a:pt x="3276697" y="6155047"/>
                  </a:lnTo>
                  <a:lnTo>
                    <a:pt x="3272872" y="6148474"/>
                  </a:lnTo>
                  <a:lnTo>
                    <a:pt x="3269690" y="6141652"/>
                  </a:lnTo>
                  <a:lnTo>
                    <a:pt x="3268814" y="6139401"/>
                  </a:lnTo>
                  <a:lnTo>
                    <a:pt x="3276630" y="6133770"/>
                  </a:lnTo>
                  <a:lnTo>
                    <a:pt x="3280471" y="6129695"/>
                  </a:lnTo>
                  <a:lnTo>
                    <a:pt x="3284561" y="6136186"/>
                  </a:lnTo>
                  <a:lnTo>
                    <a:pt x="3288675" y="6142659"/>
                  </a:lnTo>
                  <a:lnTo>
                    <a:pt x="3292486" y="6149249"/>
                  </a:lnTo>
                  <a:lnTo>
                    <a:pt x="3295665" y="6156093"/>
                  </a:lnTo>
                  <a:lnTo>
                    <a:pt x="3296541" y="6158345"/>
                  </a:lnTo>
                  <a:lnTo>
                    <a:pt x="3288792" y="6163928"/>
                  </a:lnTo>
                  <a:lnTo>
                    <a:pt x="3284945" y="6167966"/>
                  </a:lnTo>
                  <a:close/>
                </a:path>
                <a:path w="5219700" h="7377430">
                  <a:moveTo>
                    <a:pt x="2868734" y="3539472"/>
                  </a:moveTo>
                  <a:lnTo>
                    <a:pt x="2851038" y="3509734"/>
                  </a:lnTo>
                  <a:lnTo>
                    <a:pt x="2856256" y="3502935"/>
                  </a:lnTo>
                  <a:lnTo>
                    <a:pt x="2861443" y="3495652"/>
                  </a:lnTo>
                  <a:lnTo>
                    <a:pt x="2866679" y="3489788"/>
                  </a:lnTo>
                  <a:lnTo>
                    <a:pt x="2872041" y="3487251"/>
                  </a:lnTo>
                  <a:lnTo>
                    <a:pt x="2885680" y="3489149"/>
                  </a:lnTo>
                  <a:lnTo>
                    <a:pt x="2895078" y="3495671"/>
                  </a:lnTo>
                  <a:lnTo>
                    <a:pt x="2898953" y="3506216"/>
                  </a:lnTo>
                  <a:lnTo>
                    <a:pt x="2896025" y="3520184"/>
                  </a:lnTo>
                  <a:lnTo>
                    <a:pt x="2891492" y="3525996"/>
                  </a:lnTo>
                  <a:lnTo>
                    <a:pt x="2884497" y="3530742"/>
                  </a:lnTo>
                  <a:lnTo>
                    <a:pt x="2876444" y="3535031"/>
                  </a:lnTo>
                  <a:lnTo>
                    <a:pt x="2868734" y="3539472"/>
                  </a:lnTo>
                  <a:close/>
                </a:path>
                <a:path w="5219700" h="7377430">
                  <a:moveTo>
                    <a:pt x="2563266" y="1463078"/>
                  </a:moveTo>
                  <a:lnTo>
                    <a:pt x="2550074" y="1461510"/>
                  </a:lnTo>
                  <a:lnTo>
                    <a:pt x="2540630" y="1455225"/>
                  </a:lnTo>
                  <a:lnTo>
                    <a:pt x="2536013" y="1444991"/>
                  </a:lnTo>
                  <a:lnTo>
                    <a:pt x="2537302" y="1431576"/>
                  </a:lnTo>
                  <a:lnTo>
                    <a:pt x="2541335" y="1425930"/>
                  </a:lnTo>
                  <a:lnTo>
                    <a:pt x="2548536" y="1420896"/>
                  </a:lnTo>
                  <a:lnTo>
                    <a:pt x="2556828" y="1417546"/>
                  </a:lnTo>
                  <a:lnTo>
                    <a:pt x="2564131" y="1416951"/>
                  </a:lnTo>
                  <a:lnTo>
                    <a:pt x="2569698" y="1420105"/>
                  </a:lnTo>
                  <a:lnTo>
                    <a:pt x="2574720" y="1426228"/>
                  </a:lnTo>
                  <a:lnTo>
                    <a:pt x="2579504" y="1433648"/>
                  </a:lnTo>
                  <a:lnTo>
                    <a:pt x="2584359" y="1440693"/>
                  </a:lnTo>
                  <a:lnTo>
                    <a:pt x="2579164" y="1447444"/>
                  </a:lnTo>
                  <a:lnTo>
                    <a:pt x="2574007" y="1454640"/>
                  </a:lnTo>
                  <a:lnTo>
                    <a:pt x="2568753" y="1460460"/>
                  </a:lnTo>
                  <a:lnTo>
                    <a:pt x="2563266" y="1463078"/>
                  </a:lnTo>
                  <a:close/>
                </a:path>
                <a:path w="5219700" h="7377430">
                  <a:moveTo>
                    <a:pt x="2838801" y="3326794"/>
                  </a:moveTo>
                  <a:lnTo>
                    <a:pt x="2825327" y="3317784"/>
                  </a:lnTo>
                  <a:lnTo>
                    <a:pt x="2827587" y="3310946"/>
                  </a:lnTo>
                  <a:lnTo>
                    <a:pt x="2834411" y="3290489"/>
                  </a:lnTo>
                  <a:lnTo>
                    <a:pt x="2838767" y="3293501"/>
                  </a:lnTo>
                  <a:lnTo>
                    <a:pt x="2847126" y="3297042"/>
                  </a:lnTo>
                  <a:lnTo>
                    <a:pt x="2846830" y="3299441"/>
                  </a:lnTo>
                  <a:lnTo>
                    <a:pt x="2845499" y="3306372"/>
                  </a:lnTo>
                  <a:lnTo>
                    <a:pt x="2843474" y="3313210"/>
                  </a:lnTo>
                  <a:lnTo>
                    <a:pt x="2841120" y="3320001"/>
                  </a:lnTo>
                  <a:lnTo>
                    <a:pt x="2838801" y="3326794"/>
                  </a:lnTo>
                  <a:close/>
                </a:path>
                <a:path w="5219700" h="7377430">
                  <a:moveTo>
                    <a:pt x="2732925" y="3752492"/>
                  </a:moveTo>
                  <a:lnTo>
                    <a:pt x="2705577" y="3722755"/>
                  </a:lnTo>
                  <a:lnTo>
                    <a:pt x="2708990" y="3717343"/>
                  </a:lnTo>
                  <a:lnTo>
                    <a:pt x="2715455" y="3712628"/>
                  </a:lnTo>
                  <a:lnTo>
                    <a:pt x="2723264" y="3708220"/>
                  </a:lnTo>
                  <a:lnTo>
                    <a:pt x="2730707" y="3703730"/>
                  </a:lnTo>
                  <a:lnTo>
                    <a:pt x="2737145" y="3709281"/>
                  </a:lnTo>
                  <a:lnTo>
                    <a:pt x="2744027" y="3714823"/>
                  </a:lnTo>
                  <a:lnTo>
                    <a:pt x="2749515" y="3720366"/>
                  </a:lnTo>
                  <a:lnTo>
                    <a:pt x="2751775" y="3725921"/>
                  </a:lnTo>
                  <a:lnTo>
                    <a:pt x="2749555" y="3738727"/>
                  </a:lnTo>
                  <a:lnTo>
                    <a:pt x="2743097" y="3748076"/>
                  </a:lnTo>
                  <a:lnTo>
                    <a:pt x="2732925" y="3752492"/>
                  </a:lnTo>
                  <a:close/>
                </a:path>
                <a:path w="5219700" h="7377430">
                  <a:moveTo>
                    <a:pt x="2665755" y="2222200"/>
                  </a:moveTo>
                  <a:lnTo>
                    <a:pt x="2657645" y="2209361"/>
                  </a:lnTo>
                  <a:lnTo>
                    <a:pt x="2649590" y="2196514"/>
                  </a:lnTo>
                  <a:lnTo>
                    <a:pt x="2661570" y="2184817"/>
                  </a:lnTo>
                  <a:lnTo>
                    <a:pt x="2669657" y="2197393"/>
                  </a:lnTo>
                  <a:lnTo>
                    <a:pt x="2673412" y="2203805"/>
                  </a:lnTo>
                  <a:lnTo>
                    <a:pt x="2676534" y="2210467"/>
                  </a:lnTo>
                  <a:lnTo>
                    <a:pt x="2677362" y="2212651"/>
                  </a:lnTo>
                  <a:lnTo>
                    <a:pt x="2669571" y="2218204"/>
                  </a:lnTo>
                  <a:lnTo>
                    <a:pt x="2665755" y="2222200"/>
                  </a:lnTo>
                  <a:close/>
                </a:path>
                <a:path w="5219700" h="7377430">
                  <a:moveTo>
                    <a:pt x="3147965" y="5226372"/>
                  </a:moveTo>
                  <a:lnTo>
                    <a:pt x="3141852" y="5221340"/>
                  </a:lnTo>
                  <a:lnTo>
                    <a:pt x="3135335" y="5216347"/>
                  </a:lnTo>
                  <a:lnTo>
                    <a:pt x="3130058" y="5211265"/>
                  </a:lnTo>
                  <a:lnTo>
                    <a:pt x="3127662" y="5205964"/>
                  </a:lnTo>
                  <a:lnTo>
                    <a:pt x="3128893" y="5193633"/>
                  </a:lnTo>
                  <a:lnTo>
                    <a:pt x="3134378" y="5184631"/>
                  </a:lnTo>
                  <a:lnTo>
                    <a:pt x="3143713" y="5180359"/>
                  </a:lnTo>
                  <a:lnTo>
                    <a:pt x="3156495" y="5182216"/>
                  </a:lnTo>
                  <a:lnTo>
                    <a:pt x="3161976" y="5186233"/>
                  </a:lnTo>
                  <a:lnTo>
                    <a:pt x="3166782" y="5193019"/>
                  </a:lnTo>
                  <a:lnTo>
                    <a:pt x="3169949" y="5200741"/>
                  </a:lnTo>
                  <a:lnTo>
                    <a:pt x="3170516" y="5207566"/>
                  </a:lnTo>
                  <a:lnTo>
                    <a:pt x="3167554" y="5212747"/>
                  </a:lnTo>
                  <a:lnTo>
                    <a:pt x="3161746" y="5217416"/>
                  </a:lnTo>
                  <a:lnTo>
                    <a:pt x="3154686" y="5221861"/>
                  </a:lnTo>
                  <a:lnTo>
                    <a:pt x="3147965" y="5226372"/>
                  </a:lnTo>
                  <a:close/>
                </a:path>
                <a:path w="5219700" h="7377430">
                  <a:moveTo>
                    <a:pt x="2499059" y="1091752"/>
                  </a:moveTo>
                  <a:lnTo>
                    <a:pt x="2490851" y="1092144"/>
                  </a:lnTo>
                  <a:lnTo>
                    <a:pt x="2482997" y="1088092"/>
                  </a:lnTo>
                  <a:lnTo>
                    <a:pt x="2476080" y="1080159"/>
                  </a:lnTo>
                  <a:lnTo>
                    <a:pt x="2477971" y="1071302"/>
                  </a:lnTo>
                  <a:lnTo>
                    <a:pt x="2479659" y="1062039"/>
                  </a:lnTo>
                  <a:lnTo>
                    <a:pt x="2482040" y="1054158"/>
                  </a:lnTo>
                  <a:lnTo>
                    <a:pt x="2486010" y="1049446"/>
                  </a:lnTo>
                  <a:lnTo>
                    <a:pt x="2493062" y="1048231"/>
                  </a:lnTo>
                  <a:lnTo>
                    <a:pt x="2501461" y="1049705"/>
                  </a:lnTo>
                  <a:lnTo>
                    <a:pt x="2510453" y="1052368"/>
                  </a:lnTo>
                  <a:lnTo>
                    <a:pt x="2519283" y="1054716"/>
                  </a:lnTo>
                  <a:lnTo>
                    <a:pt x="2516748" y="1063132"/>
                  </a:lnTo>
                  <a:lnTo>
                    <a:pt x="2514409" y="1071724"/>
                  </a:lnTo>
                  <a:lnTo>
                    <a:pt x="2511445" y="1079721"/>
                  </a:lnTo>
                  <a:lnTo>
                    <a:pt x="2507034" y="1086353"/>
                  </a:lnTo>
                  <a:lnTo>
                    <a:pt x="2499059" y="1091752"/>
                  </a:lnTo>
                  <a:close/>
                </a:path>
                <a:path w="5219700" h="7377430">
                  <a:moveTo>
                    <a:pt x="2532902" y="1279247"/>
                  </a:moveTo>
                  <a:lnTo>
                    <a:pt x="2525646" y="1279940"/>
                  </a:lnTo>
                  <a:lnTo>
                    <a:pt x="2520078" y="1276820"/>
                  </a:lnTo>
                  <a:lnTo>
                    <a:pt x="2515037" y="1270657"/>
                  </a:lnTo>
                  <a:lnTo>
                    <a:pt x="2510227" y="1263156"/>
                  </a:lnTo>
                  <a:lnTo>
                    <a:pt x="2505353" y="1256022"/>
                  </a:lnTo>
                  <a:lnTo>
                    <a:pt x="2510349" y="1249389"/>
                  </a:lnTo>
                  <a:lnTo>
                    <a:pt x="2515316" y="1242303"/>
                  </a:lnTo>
                  <a:lnTo>
                    <a:pt x="2520383" y="1236565"/>
                  </a:lnTo>
                  <a:lnTo>
                    <a:pt x="2525678" y="1233981"/>
                  </a:lnTo>
                  <a:lnTo>
                    <a:pt x="2538835" y="1235243"/>
                  </a:lnTo>
                  <a:lnTo>
                    <a:pt x="2548705" y="1240965"/>
                  </a:lnTo>
                  <a:lnTo>
                    <a:pt x="2553733" y="1250856"/>
                  </a:lnTo>
                  <a:lnTo>
                    <a:pt x="2552366" y="1264623"/>
                  </a:lnTo>
                  <a:lnTo>
                    <a:pt x="2548273" y="1270489"/>
                  </a:lnTo>
                  <a:lnTo>
                    <a:pt x="2541115" y="1275730"/>
                  </a:lnTo>
                  <a:lnTo>
                    <a:pt x="2532902" y="1279247"/>
                  </a:lnTo>
                  <a:close/>
                </a:path>
                <a:path w="5219700" h="7377430">
                  <a:moveTo>
                    <a:pt x="2447755" y="705333"/>
                  </a:moveTo>
                  <a:lnTo>
                    <a:pt x="2435448" y="706959"/>
                  </a:lnTo>
                  <a:lnTo>
                    <a:pt x="2430165" y="705043"/>
                  </a:lnTo>
                  <a:lnTo>
                    <a:pt x="2424831" y="700212"/>
                  </a:lnTo>
                  <a:lnTo>
                    <a:pt x="2419469" y="694132"/>
                  </a:lnTo>
                  <a:lnTo>
                    <a:pt x="2414103" y="688470"/>
                  </a:lnTo>
                  <a:lnTo>
                    <a:pt x="2417773" y="681601"/>
                  </a:lnTo>
                  <a:lnTo>
                    <a:pt x="2421387" y="674332"/>
                  </a:lnTo>
                  <a:lnTo>
                    <a:pt x="2425187" y="668426"/>
                  </a:lnTo>
                  <a:lnTo>
                    <a:pt x="2429415" y="665648"/>
                  </a:lnTo>
                  <a:lnTo>
                    <a:pt x="2436777" y="665946"/>
                  </a:lnTo>
                  <a:lnTo>
                    <a:pt x="2444785" y="668337"/>
                  </a:lnTo>
                  <a:lnTo>
                    <a:pt x="2451973" y="672319"/>
                  </a:lnTo>
                  <a:lnTo>
                    <a:pt x="2456871" y="677392"/>
                  </a:lnTo>
                  <a:lnTo>
                    <a:pt x="2461468" y="691317"/>
                  </a:lnTo>
                  <a:lnTo>
                    <a:pt x="2457429" y="700375"/>
                  </a:lnTo>
                  <a:lnTo>
                    <a:pt x="2447755" y="705333"/>
                  </a:lnTo>
                  <a:close/>
                </a:path>
                <a:path w="5219700" h="7377430">
                  <a:moveTo>
                    <a:pt x="2584862" y="1650935"/>
                  </a:moveTo>
                  <a:lnTo>
                    <a:pt x="2578621" y="1651614"/>
                  </a:lnTo>
                  <a:lnTo>
                    <a:pt x="2573524" y="1648014"/>
                  </a:lnTo>
                  <a:lnTo>
                    <a:pt x="2569245" y="1641265"/>
                  </a:lnTo>
                  <a:lnTo>
                    <a:pt x="2565331" y="1633136"/>
                  </a:lnTo>
                  <a:lnTo>
                    <a:pt x="2561328" y="1625396"/>
                  </a:lnTo>
                  <a:lnTo>
                    <a:pt x="2564915" y="1615858"/>
                  </a:lnTo>
                  <a:lnTo>
                    <a:pt x="2570606" y="1609871"/>
                  </a:lnTo>
                  <a:lnTo>
                    <a:pt x="2578006" y="1608075"/>
                  </a:lnTo>
                  <a:lnTo>
                    <a:pt x="2586716" y="1611109"/>
                  </a:lnTo>
                  <a:lnTo>
                    <a:pt x="2592591" y="1616194"/>
                  </a:lnTo>
                  <a:lnTo>
                    <a:pt x="2597502" y="1622833"/>
                  </a:lnTo>
                  <a:lnTo>
                    <a:pt x="2601994" y="1630146"/>
                  </a:lnTo>
                  <a:lnTo>
                    <a:pt x="2606611" y="1637255"/>
                  </a:lnTo>
                  <a:lnTo>
                    <a:pt x="2599308" y="1642006"/>
                  </a:lnTo>
                  <a:lnTo>
                    <a:pt x="2591908" y="1647149"/>
                  </a:lnTo>
                  <a:lnTo>
                    <a:pt x="2584862" y="1650935"/>
                  </a:lnTo>
                  <a:close/>
                </a:path>
                <a:path w="5219700" h="7377430">
                  <a:moveTo>
                    <a:pt x="3057377" y="5066402"/>
                  </a:moveTo>
                  <a:lnTo>
                    <a:pt x="3063935" y="5020791"/>
                  </a:lnTo>
                  <a:lnTo>
                    <a:pt x="3092429" y="4998299"/>
                  </a:lnTo>
                  <a:lnTo>
                    <a:pt x="3099009" y="5000210"/>
                  </a:lnTo>
                  <a:lnTo>
                    <a:pt x="3105974" y="5005026"/>
                  </a:lnTo>
                  <a:lnTo>
                    <a:pt x="3111807" y="5011370"/>
                  </a:lnTo>
                  <a:lnTo>
                    <a:pt x="3114990" y="5017867"/>
                  </a:lnTo>
                  <a:lnTo>
                    <a:pt x="3115103" y="5031232"/>
                  </a:lnTo>
                  <a:lnTo>
                    <a:pt x="3109824" y="5042027"/>
                  </a:lnTo>
                  <a:lnTo>
                    <a:pt x="3073111" y="5061950"/>
                  </a:lnTo>
                  <a:lnTo>
                    <a:pt x="3057377" y="5066402"/>
                  </a:lnTo>
                  <a:close/>
                </a:path>
                <a:path w="5219700" h="7377430">
                  <a:moveTo>
                    <a:pt x="3055312" y="5069899"/>
                  </a:moveTo>
                  <a:lnTo>
                    <a:pt x="3054914" y="5067124"/>
                  </a:lnTo>
                  <a:lnTo>
                    <a:pt x="3055729" y="5066847"/>
                  </a:lnTo>
                  <a:lnTo>
                    <a:pt x="3056555" y="5066643"/>
                  </a:lnTo>
                  <a:lnTo>
                    <a:pt x="3057377" y="5066402"/>
                  </a:lnTo>
                  <a:lnTo>
                    <a:pt x="3057339" y="5067117"/>
                  </a:lnTo>
                  <a:lnTo>
                    <a:pt x="3057345" y="5067862"/>
                  </a:lnTo>
                  <a:lnTo>
                    <a:pt x="3057271" y="5068584"/>
                  </a:lnTo>
                  <a:lnTo>
                    <a:pt x="3056636" y="5069057"/>
                  </a:lnTo>
                  <a:lnTo>
                    <a:pt x="3055952" y="5069462"/>
                  </a:lnTo>
                  <a:lnTo>
                    <a:pt x="3055312" y="5069899"/>
                  </a:lnTo>
                  <a:close/>
                </a:path>
                <a:path w="5219700" h="7377430">
                  <a:moveTo>
                    <a:pt x="3033692" y="5139141"/>
                  </a:moveTo>
                  <a:lnTo>
                    <a:pt x="3028614" y="5139378"/>
                  </a:lnTo>
                  <a:lnTo>
                    <a:pt x="3021085" y="5136603"/>
                  </a:lnTo>
                  <a:lnTo>
                    <a:pt x="3018532" y="5132710"/>
                  </a:lnTo>
                  <a:lnTo>
                    <a:pt x="3013768" y="5120174"/>
                  </a:lnTo>
                  <a:lnTo>
                    <a:pt x="3015287" y="5108843"/>
                  </a:lnTo>
                  <a:lnTo>
                    <a:pt x="3041719" y="5078989"/>
                  </a:lnTo>
                  <a:lnTo>
                    <a:pt x="3055312" y="5069899"/>
                  </a:lnTo>
                  <a:lnTo>
                    <a:pt x="3057657" y="5085858"/>
                  </a:lnTo>
                  <a:lnTo>
                    <a:pt x="3058534" y="5093851"/>
                  </a:lnTo>
                  <a:lnTo>
                    <a:pt x="3058826" y="5102012"/>
                  </a:lnTo>
                  <a:lnTo>
                    <a:pt x="3058232" y="5114870"/>
                  </a:lnTo>
                  <a:lnTo>
                    <a:pt x="3055269" y="5126591"/>
                  </a:lnTo>
                  <a:lnTo>
                    <a:pt x="3047803" y="5135267"/>
                  </a:lnTo>
                  <a:lnTo>
                    <a:pt x="3033692" y="5139141"/>
                  </a:lnTo>
                  <a:close/>
                </a:path>
                <a:path w="5219700" h="7377430">
                  <a:moveTo>
                    <a:pt x="2508900" y="1764264"/>
                  </a:moveTo>
                  <a:lnTo>
                    <a:pt x="2499843" y="1761107"/>
                  </a:lnTo>
                  <a:lnTo>
                    <a:pt x="2494014" y="1756014"/>
                  </a:lnTo>
                  <a:lnTo>
                    <a:pt x="2489110" y="1749450"/>
                  </a:lnTo>
                  <a:lnTo>
                    <a:pt x="2484608" y="1742242"/>
                  </a:lnTo>
                  <a:lnTo>
                    <a:pt x="2479988" y="1735217"/>
                  </a:lnTo>
                  <a:lnTo>
                    <a:pt x="2487310" y="1730759"/>
                  </a:lnTo>
                  <a:lnTo>
                    <a:pt x="2494737" y="1725945"/>
                  </a:lnTo>
                  <a:lnTo>
                    <a:pt x="2501812" y="1722454"/>
                  </a:lnTo>
                  <a:lnTo>
                    <a:pt x="2524776" y="1747489"/>
                  </a:lnTo>
                  <a:lnTo>
                    <a:pt x="2522658" y="1756829"/>
                  </a:lnTo>
                  <a:lnTo>
                    <a:pt x="2516935" y="1762630"/>
                  </a:lnTo>
                  <a:lnTo>
                    <a:pt x="2508900" y="1764264"/>
                  </a:lnTo>
                  <a:close/>
                </a:path>
                <a:path w="5219700" h="7377430">
                  <a:moveTo>
                    <a:pt x="3205803" y="6263644"/>
                  </a:moveTo>
                  <a:lnTo>
                    <a:pt x="3198531" y="6264248"/>
                  </a:lnTo>
                  <a:lnTo>
                    <a:pt x="3193006" y="6261239"/>
                  </a:lnTo>
                  <a:lnTo>
                    <a:pt x="3187989" y="6255357"/>
                  </a:lnTo>
                  <a:lnTo>
                    <a:pt x="3183193" y="6248208"/>
                  </a:lnTo>
                  <a:lnTo>
                    <a:pt x="3178331" y="6241398"/>
                  </a:lnTo>
                  <a:lnTo>
                    <a:pt x="3183176" y="6234839"/>
                  </a:lnTo>
                  <a:lnTo>
                    <a:pt x="3187990" y="6227820"/>
                  </a:lnTo>
                  <a:lnTo>
                    <a:pt x="3192890" y="6222152"/>
                  </a:lnTo>
                  <a:lnTo>
                    <a:pt x="3197993" y="6219648"/>
                  </a:lnTo>
                  <a:lnTo>
                    <a:pt x="3210815" y="6221165"/>
                  </a:lnTo>
                  <a:lnTo>
                    <a:pt x="3220419" y="6227086"/>
                  </a:lnTo>
                  <a:lnTo>
                    <a:pt x="3225530" y="6236903"/>
                  </a:lnTo>
                  <a:lnTo>
                    <a:pt x="3224876" y="6250110"/>
                  </a:lnTo>
                  <a:lnTo>
                    <a:pt x="3221106" y="6255498"/>
                  </a:lnTo>
                  <a:lnTo>
                    <a:pt x="3214038" y="6260369"/>
                  </a:lnTo>
                  <a:lnTo>
                    <a:pt x="3205803" y="6263644"/>
                  </a:lnTo>
                  <a:close/>
                </a:path>
                <a:path w="5219700" h="7377430">
                  <a:moveTo>
                    <a:pt x="2589702" y="2325651"/>
                  </a:moveTo>
                  <a:lnTo>
                    <a:pt x="2578666" y="2323492"/>
                  </a:lnTo>
                  <a:lnTo>
                    <a:pt x="2569265" y="2316619"/>
                  </a:lnTo>
                  <a:lnTo>
                    <a:pt x="2562125" y="2305131"/>
                  </a:lnTo>
                  <a:lnTo>
                    <a:pt x="2564824" y="2297189"/>
                  </a:lnTo>
                  <a:lnTo>
                    <a:pt x="2567336" y="2288877"/>
                  </a:lnTo>
                  <a:lnTo>
                    <a:pt x="2570454" y="2281618"/>
                  </a:lnTo>
                  <a:lnTo>
                    <a:pt x="2574973" y="2276835"/>
                  </a:lnTo>
                  <a:lnTo>
                    <a:pt x="2587935" y="2272980"/>
                  </a:lnTo>
                  <a:lnTo>
                    <a:pt x="2598941" y="2275781"/>
                  </a:lnTo>
                  <a:lnTo>
                    <a:pt x="2607421" y="2283765"/>
                  </a:lnTo>
                  <a:lnTo>
                    <a:pt x="2612805" y="2295462"/>
                  </a:lnTo>
                  <a:lnTo>
                    <a:pt x="2612959" y="2302724"/>
                  </a:lnTo>
                  <a:lnTo>
                    <a:pt x="2610630" y="2311165"/>
                  </a:lnTo>
                  <a:lnTo>
                    <a:pt x="2606623" y="2318638"/>
                  </a:lnTo>
                  <a:lnTo>
                    <a:pt x="2601742" y="2322994"/>
                  </a:lnTo>
                  <a:lnTo>
                    <a:pt x="2589702" y="2325651"/>
                  </a:lnTo>
                  <a:close/>
                </a:path>
                <a:path w="5219700" h="7377430">
                  <a:moveTo>
                    <a:pt x="2846703" y="4004667"/>
                  </a:moveTo>
                  <a:lnTo>
                    <a:pt x="2840120" y="4003909"/>
                  </a:lnTo>
                  <a:lnTo>
                    <a:pt x="2834942" y="3999643"/>
                  </a:lnTo>
                  <a:lnTo>
                    <a:pt x="2830814" y="3992990"/>
                  </a:lnTo>
                  <a:lnTo>
                    <a:pt x="2827142" y="3985278"/>
                  </a:lnTo>
                  <a:lnTo>
                    <a:pt x="2823335" y="3977835"/>
                  </a:lnTo>
                  <a:lnTo>
                    <a:pt x="2829606" y="3972362"/>
                  </a:lnTo>
                  <a:lnTo>
                    <a:pt x="2835938" y="3966455"/>
                  </a:lnTo>
                  <a:lnTo>
                    <a:pt x="2842084" y="3961901"/>
                  </a:lnTo>
                  <a:lnTo>
                    <a:pt x="2847794" y="3960484"/>
                  </a:lnTo>
                  <a:lnTo>
                    <a:pt x="2859712" y="3964294"/>
                  </a:lnTo>
                  <a:lnTo>
                    <a:pt x="2867940" y="3971626"/>
                  </a:lnTo>
                  <a:lnTo>
                    <a:pt x="2870965" y="3981937"/>
                  </a:lnTo>
                  <a:lnTo>
                    <a:pt x="2867273" y="3994684"/>
                  </a:lnTo>
                  <a:lnTo>
                    <a:pt x="2862463" y="3999338"/>
                  </a:lnTo>
                  <a:lnTo>
                    <a:pt x="2854879" y="4002905"/>
                  </a:lnTo>
                  <a:lnTo>
                    <a:pt x="2846703" y="4004667"/>
                  </a:lnTo>
                  <a:close/>
                </a:path>
                <a:path w="5219700" h="7377430">
                  <a:moveTo>
                    <a:pt x="3324598" y="7024944"/>
                  </a:moveTo>
                  <a:lnTo>
                    <a:pt x="3318088" y="7024351"/>
                  </a:lnTo>
                  <a:lnTo>
                    <a:pt x="3312784" y="7019934"/>
                  </a:lnTo>
                  <a:lnTo>
                    <a:pt x="3308585" y="7013075"/>
                  </a:lnTo>
                  <a:lnTo>
                    <a:pt x="3304881" y="7005131"/>
                  </a:lnTo>
                  <a:lnTo>
                    <a:pt x="3301061" y="6997457"/>
                  </a:lnTo>
                  <a:lnTo>
                    <a:pt x="3307563" y="6991559"/>
                  </a:lnTo>
                  <a:lnTo>
                    <a:pt x="3314115" y="6985199"/>
                  </a:lnTo>
                  <a:lnTo>
                    <a:pt x="3320505" y="6980264"/>
                  </a:lnTo>
                  <a:lnTo>
                    <a:pt x="3326523" y="6978642"/>
                  </a:lnTo>
                  <a:lnTo>
                    <a:pt x="3338876" y="6982523"/>
                  </a:lnTo>
                  <a:lnTo>
                    <a:pt x="3346810" y="6990297"/>
                  </a:lnTo>
                  <a:lnTo>
                    <a:pt x="3349324" y="7001049"/>
                  </a:lnTo>
                  <a:lnTo>
                    <a:pt x="3345416" y="7013866"/>
                  </a:lnTo>
                  <a:lnTo>
                    <a:pt x="3340456" y="7018868"/>
                  </a:lnTo>
                  <a:lnTo>
                    <a:pt x="3332785" y="7022838"/>
                  </a:lnTo>
                  <a:lnTo>
                    <a:pt x="3324598" y="7024944"/>
                  </a:lnTo>
                  <a:close/>
                </a:path>
                <a:path w="5219700" h="7377430">
                  <a:moveTo>
                    <a:pt x="3298483" y="6841623"/>
                  </a:moveTo>
                  <a:lnTo>
                    <a:pt x="3286081" y="6838203"/>
                  </a:lnTo>
                  <a:lnTo>
                    <a:pt x="3281228" y="6833579"/>
                  </a:lnTo>
                  <a:lnTo>
                    <a:pt x="3277293" y="6826335"/>
                  </a:lnTo>
                  <a:lnTo>
                    <a:pt x="3275121" y="6818542"/>
                  </a:lnTo>
                  <a:lnTo>
                    <a:pt x="3275553" y="6812268"/>
                  </a:lnTo>
                  <a:lnTo>
                    <a:pt x="3279610" y="6807143"/>
                  </a:lnTo>
                  <a:lnTo>
                    <a:pt x="3286054" y="6803019"/>
                  </a:lnTo>
                  <a:lnTo>
                    <a:pt x="3293555" y="6799338"/>
                  </a:lnTo>
                  <a:lnTo>
                    <a:pt x="3300782" y="6795543"/>
                  </a:lnTo>
                  <a:lnTo>
                    <a:pt x="3306186" y="6801437"/>
                  </a:lnTo>
                  <a:lnTo>
                    <a:pt x="3312001" y="6807343"/>
                  </a:lnTo>
                  <a:lnTo>
                    <a:pt x="3316561" y="6813152"/>
                  </a:lnTo>
                  <a:lnTo>
                    <a:pt x="3318202" y="6818754"/>
                  </a:lnTo>
                  <a:lnTo>
                    <a:pt x="3315161" y="6830685"/>
                  </a:lnTo>
                  <a:lnTo>
                    <a:pt x="3308382" y="6838713"/>
                  </a:lnTo>
                  <a:lnTo>
                    <a:pt x="3298483" y="6841623"/>
                  </a:lnTo>
                  <a:close/>
                </a:path>
                <a:path w="5219700" h="7377430">
                  <a:moveTo>
                    <a:pt x="3085291" y="4852217"/>
                  </a:moveTo>
                  <a:lnTo>
                    <a:pt x="3077297" y="4852056"/>
                  </a:lnTo>
                  <a:lnTo>
                    <a:pt x="3070959" y="4848074"/>
                  </a:lnTo>
                  <a:lnTo>
                    <a:pt x="3067119" y="4840070"/>
                  </a:lnTo>
                  <a:lnTo>
                    <a:pt x="3066810" y="4832444"/>
                  </a:lnTo>
                  <a:lnTo>
                    <a:pt x="3068552" y="4823919"/>
                  </a:lnTo>
                  <a:lnTo>
                    <a:pt x="3071851" y="4816487"/>
                  </a:lnTo>
                  <a:lnTo>
                    <a:pt x="3076215" y="4812138"/>
                  </a:lnTo>
                  <a:lnTo>
                    <a:pt x="3082624" y="4811370"/>
                  </a:lnTo>
                  <a:lnTo>
                    <a:pt x="3090225" y="4813207"/>
                  </a:lnTo>
                  <a:lnTo>
                    <a:pt x="3098357" y="4816192"/>
                  </a:lnTo>
                  <a:lnTo>
                    <a:pt x="3106357" y="4818870"/>
                  </a:lnTo>
                  <a:lnTo>
                    <a:pt x="3094094" y="4848754"/>
                  </a:lnTo>
                  <a:lnTo>
                    <a:pt x="3085291" y="4852217"/>
                  </a:lnTo>
                  <a:close/>
                </a:path>
                <a:path w="5219700" h="7377430">
                  <a:moveTo>
                    <a:pt x="3277985" y="6650955"/>
                  </a:moveTo>
                  <a:lnTo>
                    <a:pt x="3265579" y="6649410"/>
                  </a:lnTo>
                  <a:lnTo>
                    <a:pt x="3255964" y="6643748"/>
                  </a:lnTo>
                  <a:lnTo>
                    <a:pt x="3250441" y="6634358"/>
                  </a:lnTo>
                  <a:lnTo>
                    <a:pt x="3250309" y="6621626"/>
                  </a:lnTo>
                  <a:lnTo>
                    <a:pt x="3253797" y="6616550"/>
                  </a:lnTo>
                  <a:lnTo>
                    <a:pt x="3260772" y="6611921"/>
                  </a:lnTo>
                  <a:lnTo>
                    <a:pt x="3269116" y="6608701"/>
                  </a:lnTo>
                  <a:lnTo>
                    <a:pt x="3276711" y="6607852"/>
                  </a:lnTo>
                  <a:lnTo>
                    <a:pt x="3281716" y="6610459"/>
                  </a:lnTo>
                  <a:lnTo>
                    <a:pt x="3286426" y="6616048"/>
                  </a:lnTo>
                  <a:lnTo>
                    <a:pt x="3291018" y="6622936"/>
                  </a:lnTo>
                  <a:lnTo>
                    <a:pt x="3295668" y="6629441"/>
                  </a:lnTo>
                  <a:lnTo>
                    <a:pt x="3291289" y="6635954"/>
                  </a:lnTo>
                  <a:lnTo>
                    <a:pt x="3286946" y="6642923"/>
                  </a:lnTo>
                  <a:lnTo>
                    <a:pt x="3282544" y="6648530"/>
                  </a:lnTo>
                  <a:lnTo>
                    <a:pt x="3277985" y="6650955"/>
                  </a:lnTo>
                  <a:close/>
                </a:path>
                <a:path w="5219700" h="7377430">
                  <a:moveTo>
                    <a:pt x="2833171" y="3821258"/>
                  </a:moveTo>
                  <a:lnTo>
                    <a:pt x="2819740" y="3820231"/>
                  </a:lnTo>
                  <a:lnTo>
                    <a:pt x="2810829" y="3816357"/>
                  </a:lnTo>
                  <a:lnTo>
                    <a:pt x="2805342" y="3810241"/>
                  </a:lnTo>
                  <a:lnTo>
                    <a:pt x="2803871" y="3802452"/>
                  </a:lnTo>
                  <a:lnTo>
                    <a:pt x="2807005" y="3793559"/>
                  </a:lnTo>
                  <a:lnTo>
                    <a:pt x="2812023" y="3787693"/>
                  </a:lnTo>
                  <a:lnTo>
                    <a:pt x="2818573" y="3782748"/>
                  </a:lnTo>
                  <a:lnTo>
                    <a:pt x="2825787" y="3778203"/>
                  </a:lnTo>
                  <a:lnTo>
                    <a:pt x="2832799" y="3773535"/>
                  </a:lnTo>
                  <a:lnTo>
                    <a:pt x="2838812" y="3779300"/>
                  </a:lnTo>
                  <a:lnTo>
                    <a:pt x="2845255" y="3785071"/>
                  </a:lnTo>
                  <a:lnTo>
                    <a:pt x="2850390" y="3790844"/>
                  </a:lnTo>
                  <a:lnTo>
                    <a:pt x="2852476" y="3796616"/>
                  </a:lnTo>
                  <a:lnTo>
                    <a:pt x="2850115" y="3808992"/>
                  </a:lnTo>
                  <a:lnTo>
                    <a:pt x="2843488" y="3817359"/>
                  </a:lnTo>
                  <a:lnTo>
                    <a:pt x="2833171" y="3821258"/>
                  </a:lnTo>
                  <a:close/>
                </a:path>
                <a:path w="5219700" h="7377430">
                  <a:moveTo>
                    <a:pt x="2559199" y="2138462"/>
                  </a:moveTo>
                  <a:lnTo>
                    <a:pt x="2552612" y="2133883"/>
                  </a:lnTo>
                  <a:lnTo>
                    <a:pt x="2545606" y="2129345"/>
                  </a:lnTo>
                  <a:lnTo>
                    <a:pt x="2539907" y="2124664"/>
                  </a:lnTo>
                  <a:lnTo>
                    <a:pt x="2537244" y="2119658"/>
                  </a:lnTo>
                  <a:lnTo>
                    <a:pt x="2538207" y="2107063"/>
                  </a:lnTo>
                  <a:lnTo>
                    <a:pt x="2543720" y="2097816"/>
                  </a:lnTo>
                  <a:lnTo>
                    <a:pt x="2553208" y="2093105"/>
                  </a:lnTo>
                  <a:lnTo>
                    <a:pt x="2566093" y="2094115"/>
                  </a:lnTo>
                  <a:lnTo>
                    <a:pt x="2571636" y="2097838"/>
                  </a:lnTo>
                  <a:lnTo>
                    <a:pt x="2576597" y="2104543"/>
                  </a:lnTo>
                  <a:lnTo>
                    <a:pt x="2580032" y="2112412"/>
                  </a:lnTo>
                  <a:lnTo>
                    <a:pt x="2580998" y="2119625"/>
                  </a:lnTo>
                  <a:lnTo>
                    <a:pt x="2578415" y="2124602"/>
                  </a:lnTo>
                  <a:lnTo>
                    <a:pt x="2572770" y="2129296"/>
                  </a:lnTo>
                  <a:lnTo>
                    <a:pt x="2565790" y="2133864"/>
                  </a:lnTo>
                  <a:lnTo>
                    <a:pt x="2559199" y="2138462"/>
                  </a:lnTo>
                  <a:close/>
                </a:path>
                <a:path w="5219700" h="7377430">
                  <a:moveTo>
                    <a:pt x="2533296" y="1952052"/>
                  </a:moveTo>
                  <a:lnTo>
                    <a:pt x="2520055" y="1948470"/>
                  </a:lnTo>
                  <a:lnTo>
                    <a:pt x="2514861" y="1943566"/>
                  </a:lnTo>
                  <a:lnTo>
                    <a:pt x="2510656" y="1935890"/>
                  </a:lnTo>
                  <a:lnTo>
                    <a:pt x="2508324" y="1927611"/>
                  </a:lnTo>
                  <a:lnTo>
                    <a:pt x="2508748" y="1920902"/>
                  </a:lnTo>
                  <a:lnTo>
                    <a:pt x="2513001" y="1915364"/>
                  </a:lnTo>
                  <a:lnTo>
                    <a:pt x="2519782" y="1910856"/>
                  </a:lnTo>
                  <a:lnTo>
                    <a:pt x="2527685" y="1906802"/>
                  </a:lnTo>
                  <a:lnTo>
                    <a:pt x="2535302" y="1902625"/>
                  </a:lnTo>
                  <a:lnTo>
                    <a:pt x="2540961" y="1908879"/>
                  </a:lnTo>
                  <a:lnTo>
                    <a:pt x="2547055" y="1915158"/>
                  </a:lnTo>
                  <a:lnTo>
                    <a:pt x="2551857" y="1921367"/>
                  </a:lnTo>
                  <a:lnTo>
                    <a:pt x="2553640" y="1927410"/>
                  </a:lnTo>
                  <a:lnTo>
                    <a:pt x="2550661" y="1940109"/>
                  </a:lnTo>
                  <a:lnTo>
                    <a:pt x="2543689" y="1948794"/>
                  </a:lnTo>
                  <a:lnTo>
                    <a:pt x="2533296" y="1952052"/>
                  </a:lnTo>
                  <a:close/>
                </a:path>
                <a:path w="5219700" h="7377430">
                  <a:moveTo>
                    <a:pt x="2487279" y="1577509"/>
                  </a:moveTo>
                  <a:lnTo>
                    <a:pt x="2479156" y="1575132"/>
                  </a:lnTo>
                  <a:lnTo>
                    <a:pt x="2470879" y="1572929"/>
                  </a:lnTo>
                  <a:lnTo>
                    <a:pt x="2463124" y="1570133"/>
                  </a:lnTo>
                  <a:lnTo>
                    <a:pt x="2456571" y="1565977"/>
                  </a:lnTo>
                  <a:lnTo>
                    <a:pt x="2451198" y="1558288"/>
                  </a:lnTo>
                  <a:lnTo>
                    <a:pt x="2450768" y="1550294"/>
                  </a:lnTo>
                  <a:lnTo>
                    <a:pt x="2454990" y="1543389"/>
                  </a:lnTo>
                  <a:lnTo>
                    <a:pt x="2463572" y="1538971"/>
                  </a:lnTo>
                  <a:lnTo>
                    <a:pt x="2471522" y="1538277"/>
                  </a:lnTo>
                  <a:lnTo>
                    <a:pt x="2480359" y="1539561"/>
                  </a:lnTo>
                  <a:lnTo>
                    <a:pt x="2488236" y="1542529"/>
                  </a:lnTo>
                  <a:lnTo>
                    <a:pt x="2493302" y="1546887"/>
                  </a:lnTo>
                  <a:lnTo>
                    <a:pt x="2494408" y="1552936"/>
                  </a:lnTo>
                  <a:lnTo>
                    <a:pt x="2492743" y="1560693"/>
                  </a:lnTo>
                  <a:lnTo>
                    <a:pt x="2489852" y="1569203"/>
                  </a:lnTo>
                  <a:lnTo>
                    <a:pt x="2487279" y="1577509"/>
                  </a:lnTo>
                  <a:close/>
                </a:path>
                <a:path w="5219700" h="7377430">
                  <a:moveTo>
                    <a:pt x="2889015" y="4196059"/>
                  </a:moveTo>
                  <a:lnTo>
                    <a:pt x="2878992" y="4195027"/>
                  </a:lnTo>
                  <a:lnTo>
                    <a:pt x="2874038" y="4193676"/>
                  </a:lnTo>
                  <a:lnTo>
                    <a:pt x="2870391" y="4187566"/>
                  </a:lnTo>
                  <a:lnTo>
                    <a:pt x="2866142" y="4183566"/>
                  </a:lnTo>
                  <a:lnTo>
                    <a:pt x="2879062" y="4174237"/>
                  </a:lnTo>
                  <a:lnTo>
                    <a:pt x="2885668" y="4169873"/>
                  </a:lnTo>
                  <a:lnTo>
                    <a:pt x="2892567" y="4166131"/>
                  </a:lnTo>
                  <a:lnTo>
                    <a:pt x="2894583" y="4165180"/>
                  </a:lnTo>
                  <a:lnTo>
                    <a:pt x="2904721" y="4173631"/>
                  </a:lnTo>
                  <a:lnTo>
                    <a:pt x="2904479" y="4177327"/>
                  </a:lnTo>
                  <a:lnTo>
                    <a:pt x="2902159" y="4186972"/>
                  </a:lnTo>
                  <a:lnTo>
                    <a:pt x="2896871" y="4193295"/>
                  </a:lnTo>
                  <a:lnTo>
                    <a:pt x="2889015" y="4196059"/>
                  </a:lnTo>
                  <a:close/>
                </a:path>
                <a:path w="5219700" h="7377430">
                  <a:moveTo>
                    <a:pt x="2969527" y="4096455"/>
                  </a:moveTo>
                  <a:lnTo>
                    <a:pt x="2964420" y="4094385"/>
                  </a:lnTo>
                  <a:lnTo>
                    <a:pt x="2959291" y="4089279"/>
                  </a:lnTo>
                  <a:lnTo>
                    <a:pt x="2954150" y="4082846"/>
                  </a:lnTo>
                  <a:lnTo>
                    <a:pt x="2949006" y="4076792"/>
                  </a:lnTo>
                  <a:lnTo>
                    <a:pt x="2952666" y="4069697"/>
                  </a:lnTo>
                  <a:lnTo>
                    <a:pt x="2956226" y="4062159"/>
                  </a:lnTo>
                  <a:lnTo>
                    <a:pt x="2960043" y="4055946"/>
                  </a:lnTo>
                  <a:lnTo>
                    <a:pt x="2964474" y="4052825"/>
                  </a:lnTo>
                  <a:lnTo>
                    <a:pt x="2977428" y="4052595"/>
                  </a:lnTo>
                  <a:lnTo>
                    <a:pt x="2987410" y="4057266"/>
                  </a:lnTo>
                  <a:lnTo>
                    <a:pt x="2993202" y="4066424"/>
                  </a:lnTo>
                  <a:lnTo>
                    <a:pt x="2993587" y="4079652"/>
                  </a:lnTo>
                  <a:lnTo>
                    <a:pt x="2990457" y="4085350"/>
                  </a:lnTo>
                  <a:lnTo>
                    <a:pt x="2984224" y="4090771"/>
                  </a:lnTo>
                  <a:lnTo>
                    <a:pt x="2976658" y="4094834"/>
                  </a:lnTo>
                  <a:lnTo>
                    <a:pt x="2969527" y="4096455"/>
                  </a:lnTo>
                  <a:close/>
                </a:path>
                <a:path w="5219700" h="7377430">
                  <a:moveTo>
                    <a:pt x="2996852" y="4282832"/>
                  </a:moveTo>
                  <a:lnTo>
                    <a:pt x="2990623" y="4283269"/>
                  </a:lnTo>
                  <a:lnTo>
                    <a:pt x="2985599" y="4279404"/>
                  </a:lnTo>
                  <a:lnTo>
                    <a:pt x="2981532" y="4272442"/>
                  </a:lnTo>
                  <a:lnTo>
                    <a:pt x="2977893" y="4264110"/>
                  </a:lnTo>
                  <a:lnTo>
                    <a:pt x="2974157" y="4256137"/>
                  </a:lnTo>
                  <a:lnTo>
                    <a:pt x="2978104" y="4246592"/>
                  </a:lnTo>
                  <a:lnTo>
                    <a:pt x="2984040" y="4240714"/>
                  </a:lnTo>
                  <a:lnTo>
                    <a:pt x="2991548" y="4239146"/>
                  </a:lnTo>
                  <a:lnTo>
                    <a:pt x="3000212" y="4242530"/>
                  </a:lnTo>
                  <a:lnTo>
                    <a:pt x="3005917" y="4247880"/>
                  </a:lnTo>
                  <a:lnTo>
                    <a:pt x="3010594" y="4254774"/>
                  </a:lnTo>
                  <a:lnTo>
                    <a:pt x="3014823" y="4262333"/>
                  </a:lnTo>
                  <a:lnTo>
                    <a:pt x="3019182" y="4269679"/>
                  </a:lnTo>
                  <a:lnTo>
                    <a:pt x="3011673" y="4274265"/>
                  </a:lnTo>
                  <a:lnTo>
                    <a:pt x="3004049" y="4279240"/>
                  </a:lnTo>
                  <a:lnTo>
                    <a:pt x="2996852" y="4282832"/>
                  </a:lnTo>
                  <a:close/>
                </a:path>
                <a:path w="5219700" h="7377430">
                  <a:moveTo>
                    <a:pt x="2928971" y="3905789"/>
                  </a:moveTo>
                  <a:lnTo>
                    <a:pt x="2925741" y="3902338"/>
                  </a:lnTo>
                  <a:lnTo>
                    <a:pt x="2922542" y="3898846"/>
                  </a:lnTo>
                  <a:lnTo>
                    <a:pt x="2919313" y="3895396"/>
                  </a:lnTo>
                  <a:lnTo>
                    <a:pt x="2922041" y="3882089"/>
                  </a:lnTo>
                  <a:lnTo>
                    <a:pt x="2927222" y="3886315"/>
                  </a:lnTo>
                  <a:lnTo>
                    <a:pt x="2932831" y="3890176"/>
                  </a:lnTo>
                  <a:lnTo>
                    <a:pt x="2937719" y="3895868"/>
                  </a:lnTo>
                  <a:lnTo>
                    <a:pt x="2931868" y="3902124"/>
                  </a:lnTo>
                  <a:lnTo>
                    <a:pt x="2928971" y="3905789"/>
                  </a:lnTo>
                  <a:close/>
                </a:path>
                <a:path w="5219700" h="7377430">
                  <a:moveTo>
                    <a:pt x="3036374" y="4464684"/>
                  </a:moveTo>
                  <a:lnTo>
                    <a:pt x="3005931" y="4451035"/>
                  </a:lnTo>
                  <a:lnTo>
                    <a:pt x="3007337" y="4443276"/>
                  </a:lnTo>
                  <a:lnTo>
                    <a:pt x="3009909" y="4434830"/>
                  </a:lnTo>
                  <a:lnTo>
                    <a:pt x="3012172" y="4426559"/>
                  </a:lnTo>
                  <a:lnTo>
                    <a:pt x="3020236" y="4428750"/>
                  </a:lnTo>
                  <a:lnTo>
                    <a:pt x="3028449" y="4430771"/>
                  </a:lnTo>
                  <a:lnTo>
                    <a:pt x="3036126" y="4433394"/>
                  </a:lnTo>
                  <a:lnTo>
                    <a:pt x="3042584" y="4437391"/>
                  </a:lnTo>
                  <a:lnTo>
                    <a:pt x="3047889" y="4444944"/>
                  </a:lnTo>
                  <a:lnTo>
                    <a:pt x="3048448" y="4452962"/>
                  </a:lnTo>
                  <a:lnTo>
                    <a:pt x="3044522" y="4460017"/>
                  </a:lnTo>
                  <a:lnTo>
                    <a:pt x="3036374" y="4464684"/>
                  </a:lnTo>
                  <a:close/>
                </a:path>
                <a:path w="5219700" h="7377430">
                  <a:moveTo>
                    <a:pt x="3353531" y="6537080"/>
                  </a:moveTo>
                  <a:lnTo>
                    <a:pt x="3346925" y="6536585"/>
                  </a:lnTo>
                  <a:lnTo>
                    <a:pt x="3341611" y="6532208"/>
                  </a:lnTo>
                  <a:lnTo>
                    <a:pt x="3337399" y="6525284"/>
                  </a:lnTo>
                  <a:lnTo>
                    <a:pt x="3333676" y="6517235"/>
                  </a:lnTo>
                  <a:lnTo>
                    <a:pt x="3329828" y="6509478"/>
                  </a:lnTo>
                  <a:lnTo>
                    <a:pt x="3336111" y="6503640"/>
                  </a:lnTo>
                  <a:lnTo>
                    <a:pt x="3342422" y="6497357"/>
                  </a:lnTo>
                  <a:lnTo>
                    <a:pt x="3348600" y="6492453"/>
                  </a:lnTo>
                  <a:lnTo>
                    <a:pt x="3354482" y="6490752"/>
                  </a:lnTo>
                  <a:lnTo>
                    <a:pt x="3367099" y="6494283"/>
                  </a:lnTo>
                  <a:lnTo>
                    <a:pt x="3375474" y="6501723"/>
                  </a:lnTo>
                  <a:lnTo>
                    <a:pt x="3378364" y="6512355"/>
                  </a:lnTo>
                  <a:lnTo>
                    <a:pt x="3374526" y="6525460"/>
                  </a:lnTo>
                  <a:lnTo>
                    <a:pt x="3369524" y="6530635"/>
                  </a:lnTo>
                  <a:lnTo>
                    <a:pt x="3361795" y="6534803"/>
                  </a:lnTo>
                  <a:lnTo>
                    <a:pt x="3353531" y="6537080"/>
                  </a:lnTo>
                  <a:close/>
                </a:path>
                <a:path w="5219700" h="7377430">
                  <a:moveTo>
                    <a:pt x="3050612" y="4652051"/>
                  </a:moveTo>
                  <a:lnTo>
                    <a:pt x="3044903" y="4644696"/>
                  </a:lnTo>
                  <a:lnTo>
                    <a:pt x="3040941" y="4641100"/>
                  </a:lnTo>
                  <a:lnTo>
                    <a:pt x="3052320" y="4632922"/>
                  </a:lnTo>
                  <a:lnTo>
                    <a:pt x="3058149" y="4629129"/>
                  </a:lnTo>
                  <a:lnTo>
                    <a:pt x="3064252" y="4625945"/>
                  </a:lnTo>
                  <a:lnTo>
                    <a:pt x="3066347" y="4625019"/>
                  </a:lnTo>
                  <a:lnTo>
                    <a:pt x="3071926" y="4632020"/>
                  </a:lnTo>
                  <a:lnTo>
                    <a:pt x="3075884" y="4635356"/>
                  </a:lnTo>
                  <a:lnTo>
                    <a:pt x="3064433" y="4643821"/>
                  </a:lnTo>
                  <a:lnTo>
                    <a:pt x="3058564" y="4647780"/>
                  </a:lnTo>
                  <a:lnTo>
                    <a:pt x="3052416" y="4651170"/>
                  </a:lnTo>
                  <a:lnTo>
                    <a:pt x="3050612" y="4652051"/>
                  </a:lnTo>
                  <a:close/>
                </a:path>
                <a:path w="5219700" h="7377430">
                  <a:moveTo>
                    <a:pt x="2750927" y="3930886"/>
                  </a:moveTo>
                  <a:lnTo>
                    <a:pt x="2746353" y="3929812"/>
                  </a:lnTo>
                  <a:lnTo>
                    <a:pt x="2738278" y="3929511"/>
                  </a:lnTo>
                  <a:lnTo>
                    <a:pt x="2736757" y="3922433"/>
                  </a:lnTo>
                  <a:lnTo>
                    <a:pt x="2738972" y="3916561"/>
                  </a:lnTo>
                  <a:lnTo>
                    <a:pt x="2739928" y="3910997"/>
                  </a:lnTo>
                  <a:lnTo>
                    <a:pt x="2744491" y="3911999"/>
                  </a:lnTo>
                  <a:lnTo>
                    <a:pt x="2752614" y="3912367"/>
                  </a:lnTo>
                  <a:lnTo>
                    <a:pt x="2753983" y="3919431"/>
                  </a:lnTo>
                  <a:lnTo>
                    <a:pt x="2751841" y="3925292"/>
                  </a:lnTo>
                  <a:lnTo>
                    <a:pt x="2750927" y="3930886"/>
                  </a:lnTo>
                  <a:close/>
                </a:path>
                <a:path w="5219700" h="7377430">
                  <a:moveTo>
                    <a:pt x="3324957" y="6352197"/>
                  </a:moveTo>
                  <a:lnTo>
                    <a:pt x="3318332" y="6351732"/>
                  </a:lnTo>
                  <a:lnTo>
                    <a:pt x="3312856" y="6347404"/>
                  </a:lnTo>
                  <a:lnTo>
                    <a:pt x="3308446" y="6340572"/>
                  </a:lnTo>
                  <a:lnTo>
                    <a:pt x="3304514" y="6332629"/>
                  </a:lnTo>
                  <a:lnTo>
                    <a:pt x="3300468" y="6324969"/>
                  </a:lnTo>
                  <a:lnTo>
                    <a:pt x="3306700" y="6319249"/>
                  </a:lnTo>
                  <a:lnTo>
                    <a:pt x="3312962" y="6313097"/>
                  </a:lnTo>
                  <a:lnTo>
                    <a:pt x="3319124" y="6308277"/>
                  </a:lnTo>
                  <a:lnTo>
                    <a:pt x="3325059" y="6306552"/>
                  </a:lnTo>
                  <a:lnTo>
                    <a:pt x="3337700" y="6309760"/>
                  </a:lnTo>
                  <a:lnTo>
                    <a:pt x="3346252" y="6316932"/>
                  </a:lnTo>
                  <a:lnTo>
                    <a:pt x="3349388" y="6327424"/>
                  </a:lnTo>
                  <a:lnTo>
                    <a:pt x="3345782" y="6340594"/>
                  </a:lnTo>
                  <a:lnTo>
                    <a:pt x="3340898" y="6345735"/>
                  </a:lnTo>
                  <a:lnTo>
                    <a:pt x="3333218" y="6349900"/>
                  </a:lnTo>
                  <a:lnTo>
                    <a:pt x="3324957" y="6352197"/>
                  </a:lnTo>
                  <a:close/>
                </a:path>
                <a:path w="5219700" h="7377430">
                  <a:moveTo>
                    <a:pt x="2412035" y="520130"/>
                  </a:moveTo>
                  <a:lnTo>
                    <a:pt x="2404771" y="520716"/>
                  </a:lnTo>
                  <a:lnTo>
                    <a:pt x="2399540" y="517411"/>
                  </a:lnTo>
                  <a:lnTo>
                    <a:pt x="2394932" y="510897"/>
                  </a:lnTo>
                  <a:lnTo>
                    <a:pt x="2390594" y="502976"/>
                  </a:lnTo>
                  <a:lnTo>
                    <a:pt x="2386171" y="495450"/>
                  </a:lnTo>
                  <a:lnTo>
                    <a:pt x="2391431" y="488878"/>
                  </a:lnTo>
                  <a:lnTo>
                    <a:pt x="2396671" y="481852"/>
                  </a:lnTo>
                  <a:lnTo>
                    <a:pt x="2401954" y="476211"/>
                  </a:lnTo>
                  <a:lnTo>
                    <a:pt x="2407342" y="473799"/>
                  </a:lnTo>
                  <a:lnTo>
                    <a:pt x="2420287" y="475710"/>
                  </a:lnTo>
                  <a:lnTo>
                    <a:pt x="2429592" y="482020"/>
                  </a:lnTo>
                  <a:lnTo>
                    <a:pt x="2433917" y="492150"/>
                  </a:lnTo>
                  <a:lnTo>
                    <a:pt x="2431920" y="505518"/>
                  </a:lnTo>
                  <a:lnTo>
                    <a:pt x="2427556" y="511466"/>
                  </a:lnTo>
                  <a:lnTo>
                    <a:pt x="2420279" y="516691"/>
                  </a:lnTo>
                  <a:lnTo>
                    <a:pt x="2412035" y="520130"/>
                  </a:lnTo>
                  <a:close/>
                </a:path>
                <a:path w="5219700" h="7377430">
                  <a:moveTo>
                    <a:pt x="2380342" y="334352"/>
                  </a:moveTo>
                  <a:lnTo>
                    <a:pt x="2373736" y="333856"/>
                  </a:lnTo>
                  <a:lnTo>
                    <a:pt x="2368422" y="329478"/>
                  </a:lnTo>
                  <a:lnTo>
                    <a:pt x="2364210" y="322551"/>
                  </a:lnTo>
                  <a:lnTo>
                    <a:pt x="2360485" y="314491"/>
                  </a:lnTo>
                  <a:lnTo>
                    <a:pt x="2356633" y="306713"/>
                  </a:lnTo>
                  <a:lnTo>
                    <a:pt x="2362916" y="300870"/>
                  </a:lnTo>
                  <a:lnTo>
                    <a:pt x="2369226" y="294578"/>
                  </a:lnTo>
                  <a:lnTo>
                    <a:pt x="2375403" y="289673"/>
                  </a:lnTo>
                  <a:lnTo>
                    <a:pt x="2381288" y="287987"/>
                  </a:lnTo>
                  <a:lnTo>
                    <a:pt x="2393904" y="291518"/>
                  </a:lnTo>
                  <a:lnTo>
                    <a:pt x="2402280" y="298963"/>
                  </a:lnTo>
                  <a:lnTo>
                    <a:pt x="2405172" y="309606"/>
                  </a:lnTo>
                  <a:lnTo>
                    <a:pt x="2401338" y="322732"/>
                  </a:lnTo>
                  <a:lnTo>
                    <a:pt x="2396335" y="327906"/>
                  </a:lnTo>
                  <a:lnTo>
                    <a:pt x="2388606" y="332074"/>
                  </a:lnTo>
                  <a:lnTo>
                    <a:pt x="2380342" y="334352"/>
                  </a:lnTo>
                  <a:close/>
                </a:path>
                <a:path w="5219700" h="7377430">
                  <a:moveTo>
                    <a:pt x="2711029" y="2407696"/>
                  </a:moveTo>
                  <a:lnTo>
                    <a:pt x="2701953" y="2406093"/>
                  </a:lnTo>
                  <a:lnTo>
                    <a:pt x="2693508" y="2402531"/>
                  </a:lnTo>
                  <a:lnTo>
                    <a:pt x="2688534" y="2397849"/>
                  </a:lnTo>
                  <a:lnTo>
                    <a:pt x="2687765" y="2391128"/>
                  </a:lnTo>
                  <a:lnTo>
                    <a:pt x="2689818" y="2383093"/>
                  </a:lnTo>
                  <a:lnTo>
                    <a:pt x="2693116" y="2374478"/>
                  </a:lnTo>
                  <a:lnTo>
                    <a:pt x="2696085" y="2366016"/>
                  </a:lnTo>
                  <a:lnTo>
                    <a:pt x="2728690" y="2375833"/>
                  </a:lnTo>
                  <a:lnTo>
                    <a:pt x="2726627" y="2384551"/>
                  </a:lnTo>
                  <a:lnTo>
                    <a:pt x="2724749" y="2393581"/>
                  </a:lnTo>
                  <a:lnTo>
                    <a:pt x="2722143" y="2401402"/>
                  </a:lnTo>
                  <a:lnTo>
                    <a:pt x="2717894" y="2406495"/>
                  </a:lnTo>
                  <a:lnTo>
                    <a:pt x="2711029" y="2407696"/>
                  </a:lnTo>
                  <a:close/>
                </a:path>
                <a:path w="5219700" h="7377430">
                  <a:moveTo>
                    <a:pt x="3237797" y="6937388"/>
                  </a:moveTo>
                  <a:lnTo>
                    <a:pt x="3228852" y="6935935"/>
                  </a:lnTo>
                  <a:lnTo>
                    <a:pt x="3219529" y="6934678"/>
                  </a:lnTo>
                  <a:lnTo>
                    <a:pt x="3211517" y="6932634"/>
                  </a:lnTo>
                  <a:lnTo>
                    <a:pt x="3206508" y="6928821"/>
                  </a:lnTo>
                  <a:lnTo>
                    <a:pt x="3205258" y="6922278"/>
                  </a:lnTo>
                  <a:lnTo>
                    <a:pt x="3206809" y="6914084"/>
                  </a:lnTo>
                  <a:lnTo>
                    <a:pt x="3209591" y="6905166"/>
                  </a:lnTo>
                  <a:lnTo>
                    <a:pt x="3212032" y="6896447"/>
                  </a:lnTo>
                  <a:lnTo>
                    <a:pt x="3220556" y="6898486"/>
                  </a:lnTo>
                  <a:lnTo>
                    <a:pt x="3229267" y="6900309"/>
                  </a:lnTo>
                  <a:lnTo>
                    <a:pt x="3237377" y="6902807"/>
                  </a:lnTo>
                  <a:lnTo>
                    <a:pt x="3244098" y="6906871"/>
                  </a:lnTo>
                  <a:lnTo>
                    <a:pt x="3249799" y="6914764"/>
                  </a:lnTo>
                  <a:lnTo>
                    <a:pt x="3250280" y="6922891"/>
                  </a:lnTo>
                  <a:lnTo>
                    <a:pt x="3246094" y="6930638"/>
                  </a:lnTo>
                  <a:lnTo>
                    <a:pt x="3237797" y="6937388"/>
                  </a:lnTo>
                  <a:close/>
                </a:path>
                <a:path w="5219700" h="7377430">
                  <a:moveTo>
                    <a:pt x="2785794" y="4125685"/>
                  </a:moveTo>
                  <a:lnTo>
                    <a:pt x="2779373" y="4125282"/>
                  </a:lnTo>
                  <a:lnTo>
                    <a:pt x="2774101" y="4120831"/>
                  </a:lnTo>
                  <a:lnTo>
                    <a:pt x="2769972" y="4113850"/>
                  </a:lnTo>
                  <a:lnTo>
                    <a:pt x="2766352" y="4105739"/>
                  </a:lnTo>
                  <a:lnTo>
                    <a:pt x="2762607" y="4097899"/>
                  </a:lnTo>
                  <a:lnTo>
                    <a:pt x="2768761" y="4091947"/>
                  </a:lnTo>
                  <a:lnTo>
                    <a:pt x="2774947" y="4085529"/>
                  </a:lnTo>
                  <a:lnTo>
                    <a:pt x="2781016" y="4080501"/>
                  </a:lnTo>
                  <a:lnTo>
                    <a:pt x="2786816" y="4078720"/>
                  </a:lnTo>
                  <a:lnTo>
                    <a:pt x="2799594" y="4082190"/>
                  </a:lnTo>
                  <a:lnTo>
                    <a:pt x="2807907" y="4089667"/>
                  </a:lnTo>
                  <a:lnTo>
                    <a:pt x="2810642" y="4100364"/>
                  </a:lnTo>
                  <a:lnTo>
                    <a:pt x="2806684" y="4113494"/>
                  </a:lnTo>
                  <a:lnTo>
                    <a:pt x="2801648" y="4118837"/>
                  </a:lnTo>
                  <a:lnTo>
                    <a:pt x="2793952" y="4123218"/>
                  </a:lnTo>
                  <a:lnTo>
                    <a:pt x="2785794" y="4125685"/>
                  </a:lnTo>
                  <a:close/>
                </a:path>
                <a:path w="5219700" h="7377430">
                  <a:moveTo>
                    <a:pt x="2814389" y="4308183"/>
                  </a:moveTo>
                  <a:lnTo>
                    <a:pt x="2808001" y="4307741"/>
                  </a:lnTo>
                  <a:lnTo>
                    <a:pt x="2802754" y="4303277"/>
                  </a:lnTo>
                  <a:lnTo>
                    <a:pt x="2798651" y="4296310"/>
                  </a:lnTo>
                  <a:lnTo>
                    <a:pt x="2795052" y="4288228"/>
                  </a:lnTo>
                  <a:lnTo>
                    <a:pt x="2791318" y="4280419"/>
                  </a:lnTo>
                  <a:lnTo>
                    <a:pt x="2797408" y="4274484"/>
                  </a:lnTo>
                  <a:lnTo>
                    <a:pt x="2803548" y="4268090"/>
                  </a:lnTo>
                  <a:lnTo>
                    <a:pt x="2809565" y="4263094"/>
                  </a:lnTo>
                  <a:lnTo>
                    <a:pt x="2815284" y="4261354"/>
                  </a:lnTo>
                  <a:lnTo>
                    <a:pt x="2827972" y="4264911"/>
                  </a:lnTo>
                  <a:lnTo>
                    <a:pt x="2836288" y="4272402"/>
                  </a:lnTo>
                  <a:lnTo>
                    <a:pt x="2839090" y="4283069"/>
                  </a:lnTo>
                  <a:lnTo>
                    <a:pt x="2835231" y="4296152"/>
                  </a:lnTo>
                  <a:lnTo>
                    <a:pt x="2830224" y="4301435"/>
                  </a:lnTo>
                  <a:lnTo>
                    <a:pt x="2822537" y="4305764"/>
                  </a:lnTo>
                  <a:lnTo>
                    <a:pt x="2814389" y="4308183"/>
                  </a:lnTo>
                  <a:close/>
                </a:path>
                <a:path w="5219700" h="7377430">
                  <a:moveTo>
                    <a:pt x="3014357" y="6298819"/>
                  </a:moveTo>
                  <a:lnTo>
                    <a:pt x="3008947" y="6291231"/>
                  </a:lnTo>
                  <a:lnTo>
                    <a:pt x="3005004" y="6287519"/>
                  </a:lnTo>
                  <a:lnTo>
                    <a:pt x="3017480" y="6279635"/>
                  </a:lnTo>
                  <a:lnTo>
                    <a:pt x="3023830" y="6275987"/>
                  </a:lnTo>
                  <a:lnTo>
                    <a:pt x="3030425" y="6272966"/>
                  </a:lnTo>
                  <a:lnTo>
                    <a:pt x="3032647" y="6272132"/>
                  </a:lnTo>
                  <a:lnTo>
                    <a:pt x="3038045" y="6279647"/>
                  </a:lnTo>
                  <a:lnTo>
                    <a:pt x="3041982" y="6283323"/>
                  </a:lnTo>
                  <a:lnTo>
                    <a:pt x="3029511" y="6291262"/>
                  </a:lnTo>
                  <a:lnTo>
                    <a:pt x="3023154" y="6294939"/>
                  </a:lnTo>
                  <a:lnTo>
                    <a:pt x="3016542" y="6297990"/>
                  </a:lnTo>
                  <a:lnTo>
                    <a:pt x="3014357" y="6298819"/>
                  </a:lnTo>
                  <a:close/>
                </a:path>
                <a:path w="5219700" h="7377430">
                  <a:moveTo>
                    <a:pt x="3057433" y="6483150"/>
                  </a:moveTo>
                  <a:lnTo>
                    <a:pt x="3047443" y="6482333"/>
                  </a:lnTo>
                  <a:lnTo>
                    <a:pt x="3042313" y="6481047"/>
                  </a:lnTo>
                  <a:lnTo>
                    <a:pt x="3038338" y="6474989"/>
                  </a:lnTo>
                  <a:lnTo>
                    <a:pt x="3033809" y="6471108"/>
                  </a:lnTo>
                  <a:lnTo>
                    <a:pt x="3047155" y="6461636"/>
                  </a:lnTo>
                  <a:lnTo>
                    <a:pt x="3053978" y="6457229"/>
                  </a:lnTo>
                  <a:lnTo>
                    <a:pt x="3061102" y="6453498"/>
                  </a:lnTo>
                  <a:lnTo>
                    <a:pt x="3063405" y="6452465"/>
                  </a:lnTo>
                  <a:lnTo>
                    <a:pt x="3073977" y="6461073"/>
                  </a:lnTo>
                  <a:lnTo>
                    <a:pt x="3073623" y="6464525"/>
                  </a:lnTo>
                  <a:lnTo>
                    <a:pt x="3070923" y="6474029"/>
                  </a:lnTo>
                  <a:lnTo>
                    <a:pt x="3065393" y="6480310"/>
                  </a:lnTo>
                  <a:lnTo>
                    <a:pt x="3057433" y="6483150"/>
                  </a:lnTo>
                  <a:close/>
                </a:path>
                <a:path w="5219700" h="7377430">
                  <a:moveTo>
                    <a:pt x="3072666" y="6665699"/>
                  </a:moveTo>
                  <a:lnTo>
                    <a:pt x="3066859" y="6658434"/>
                  </a:lnTo>
                  <a:lnTo>
                    <a:pt x="3062757" y="6654897"/>
                  </a:lnTo>
                  <a:lnTo>
                    <a:pt x="3074778" y="6646436"/>
                  </a:lnTo>
                  <a:lnTo>
                    <a:pt x="3080913" y="6642510"/>
                  </a:lnTo>
                  <a:lnTo>
                    <a:pt x="3087328" y="6639208"/>
                  </a:lnTo>
                  <a:lnTo>
                    <a:pt x="3089490" y="6638235"/>
                  </a:lnTo>
                  <a:lnTo>
                    <a:pt x="3095218" y="6645474"/>
                  </a:lnTo>
                  <a:lnTo>
                    <a:pt x="3099345" y="6648933"/>
                  </a:lnTo>
                  <a:lnTo>
                    <a:pt x="3087308" y="6657410"/>
                  </a:lnTo>
                  <a:lnTo>
                    <a:pt x="3081166" y="6661371"/>
                  </a:lnTo>
                  <a:lnTo>
                    <a:pt x="3074755" y="6664736"/>
                  </a:lnTo>
                  <a:lnTo>
                    <a:pt x="3072666" y="6665699"/>
                  </a:lnTo>
                  <a:close/>
                </a:path>
                <a:path w="5219700" h="7377430">
                  <a:moveTo>
                    <a:pt x="3108061" y="6871275"/>
                  </a:moveTo>
                  <a:lnTo>
                    <a:pt x="3101598" y="6870807"/>
                  </a:lnTo>
                  <a:lnTo>
                    <a:pt x="3096308" y="6866578"/>
                  </a:lnTo>
                  <a:lnTo>
                    <a:pt x="3092057" y="6859910"/>
                  </a:lnTo>
                  <a:lnTo>
                    <a:pt x="3088266" y="6852163"/>
                  </a:lnTo>
                  <a:lnTo>
                    <a:pt x="3084358" y="6844693"/>
                  </a:lnTo>
                  <a:lnTo>
                    <a:pt x="3090442" y="6839096"/>
                  </a:lnTo>
                  <a:lnTo>
                    <a:pt x="3096561" y="6833077"/>
                  </a:lnTo>
                  <a:lnTo>
                    <a:pt x="3102584" y="6828368"/>
                  </a:lnTo>
                  <a:lnTo>
                    <a:pt x="3108381" y="6826701"/>
                  </a:lnTo>
                  <a:lnTo>
                    <a:pt x="3120682" y="6829907"/>
                  </a:lnTo>
                  <a:lnTo>
                    <a:pt x="3128962" y="6836957"/>
                  </a:lnTo>
                  <a:lnTo>
                    <a:pt x="3131954" y="6847203"/>
                  </a:lnTo>
                  <a:lnTo>
                    <a:pt x="3128390" y="6859996"/>
                  </a:lnTo>
                  <a:lnTo>
                    <a:pt x="3123605" y="6864997"/>
                  </a:lnTo>
                  <a:lnTo>
                    <a:pt x="3116112" y="6869048"/>
                  </a:lnTo>
                  <a:lnTo>
                    <a:pt x="3108061" y="6871275"/>
                  </a:lnTo>
                  <a:close/>
                </a:path>
                <a:path w="5219700" h="7377430">
                  <a:moveTo>
                    <a:pt x="2215581" y="548308"/>
                  </a:moveTo>
                  <a:lnTo>
                    <a:pt x="2208098" y="535535"/>
                  </a:lnTo>
                  <a:lnTo>
                    <a:pt x="2204651" y="529041"/>
                  </a:lnTo>
                  <a:lnTo>
                    <a:pt x="2201833" y="522318"/>
                  </a:lnTo>
                  <a:lnTo>
                    <a:pt x="2201089" y="520195"/>
                  </a:lnTo>
                  <a:lnTo>
                    <a:pt x="2208907" y="515049"/>
                  </a:lnTo>
                  <a:lnTo>
                    <a:pt x="2212763" y="511308"/>
                  </a:lnTo>
                  <a:lnTo>
                    <a:pt x="2220418" y="524167"/>
                  </a:lnTo>
                  <a:lnTo>
                    <a:pt x="2223965" y="530701"/>
                  </a:lnTo>
                  <a:lnTo>
                    <a:pt x="2226910" y="537460"/>
                  </a:lnTo>
                  <a:lnTo>
                    <a:pt x="2227661" y="539395"/>
                  </a:lnTo>
                  <a:lnTo>
                    <a:pt x="2219625" y="544576"/>
                  </a:lnTo>
                  <a:lnTo>
                    <a:pt x="2215581" y="548308"/>
                  </a:lnTo>
                  <a:close/>
                </a:path>
                <a:path w="5219700" h="7377430">
                  <a:moveTo>
                    <a:pt x="2264571" y="734665"/>
                  </a:moveTo>
                  <a:lnTo>
                    <a:pt x="2255629" y="733191"/>
                  </a:lnTo>
                  <a:lnTo>
                    <a:pt x="2246318" y="731925"/>
                  </a:lnTo>
                  <a:lnTo>
                    <a:pt x="2238320" y="729886"/>
                  </a:lnTo>
                  <a:lnTo>
                    <a:pt x="2233319" y="726092"/>
                  </a:lnTo>
                  <a:lnTo>
                    <a:pt x="2232070" y="719549"/>
                  </a:lnTo>
                  <a:lnTo>
                    <a:pt x="2233621" y="711356"/>
                  </a:lnTo>
                  <a:lnTo>
                    <a:pt x="2236402" y="702437"/>
                  </a:lnTo>
                  <a:lnTo>
                    <a:pt x="2238844" y="693719"/>
                  </a:lnTo>
                  <a:lnTo>
                    <a:pt x="2247367" y="695757"/>
                  </a:lnTo>
                  <a:lnTo>
                    <a:pt x="2256074" y="697581"/>
                  </a:lnTo>
                  <a:lnTo>
                    <a:pt x="2264173" y="700081"/>
                  </a:lnTo>
                  <a:lnTo>
                    <a:pt x="2270873" y="704148"/>
                  </a:lnTo>
                  <a:lnTo>
                    <a:pt x="2276574" y="712041"/>
                  </a:lnTo>
                  <a:lnTo>
                    <a:pt x="2277054" y="720168"/>
                  </a:lnTo>
                  <a:lnTo>
                    <a:pt x="2272869" y="727915"/>
                  </a:lnTo>
                  <a:lnTo>
                    <a:pt x="2264571" y="734665"/>
                  </a:lnTo>
                  <a:close/>
                </a:path>
                <a:path w="5219700" h="7377430">
                  <a:moveTo>
                    <a:pt x="3158682" y="6567836"/>
                  </a:moveTo>
                  <a:lnTo>
                    <a:pt x="3149565" y="6555152"/>
                  </a:lnTo>
                  <a:lnTo>
                    <a:pt x="3140471" y="6542435"/>
                  </a:lnTo>
                  <a:lnTo>
                    <a:pt x="3160708" y="6527202"/>
                  </a:lnTo>
                  <a:lnTo>
                    <a:pt x="3163534" y="6534747"/>
                  </a:lnTo>
                  <a:lnTo>
                    <a:pt x="3166060" y="6541322"/>
                  </a:lnTo>
                  <a:lnTo>
                    <a:pt x="3168385" y="6548424"/>
                  </a:lnTo>
                  <a:lnTo>
                    <a:pt x="3169872" y="6555629"/>
                  </a:lnTo>
                  <a:lnTo>
                    <a:pt x="3170317" y="6559180"/>
                  </a:lnTo>
                  <a:lnTo>
                    <a:pt x="3162633" y="6563745"/>
                  </a:lnTo>
                  <a:lnTo>
                    <a:pt x="3158682" y="6567836"/>
                  </a:lnTo>
                  <a:close/>
                </a:path>
                <a:path w="5219700" h="7377430">
                  <a:moveTo>
                    <a:pt x="2372676" y="1492214"/>
                  </a:moveTo>
                  <a:lnTo>
                    <a:pt x="2366297" y="1491779"/>
                  </a:lnTo>
                  <a:lnTo>
                    <a:pt x="2360939" y="1487292"/>
                  </a:lnTo>
                  <a:lnTo>
                    <a:pt x="2356703" y="1480368"/>
                  </a:lnTo>
                  <a:lnTo>
                    <a:pt x="2352969" y="1472358"/>
                  </a:lnTo>
                  <a:lnTo>
                    <a:pt x="2349116" y="1464611"/>
                  </a:lnTo>
                  <a:lnTo>
                    <a:pt x="2355145" y="1458751"/>
                  </a:lnTo>
                  <a:lnTo>
                    <a:pt x="2361207" y="1452438"/>
                  </a:lnTo>
                  <a:lnTo>
                    <a:pt x="2367150" y="1447502"/>
                  </a:lnTo>
                  <a:lnTo>
                    <a:pt x="2372819" y="1445773"/>
                  </a:lnTo>
                  <a:lnTo>
                    <a:pt x="2385441" y="1449218"/>
                  </a:lnTo>
                  <a:lnTo>
                    <a:pt x="2393879" y="1456584"/>
                  </a:lnTo>
                  <a:lnTo>
                    <a:pt x="2396923" y="1467184"/>
                  </a:lnTo>
                  <a:lnTo>
                    <a:pt x="2393362" y="1480328"/>
                  </a:lnTo>
                  <a:lnTo>
                    <a:pt x="2388478" y="1485538"/>
                  </a:lnTo>
                  <a:lnTo>
                    <a:pt x="2380826" y="1489817"/>
                  </a:lnTo>
                  <a:lnTo>
                    <a:pt x="2372676" y="1492214"/>
                  </a:lnTo>
                  <a:close/>
                </a:path>
                <a:path w="5219700" h="7377430">
                  <a:moveTo>
                    <a:pt x="2185494" y="365108"/>
                  </a:moveTo>
                  <a:lnTo>
                    <a:pt x="2180921" y="358769"/>
                  </a:lnTo>
                  <a:lnTo>
                    <a:pt x="2167246" y="339712"/>
                  </a:lnTo>
                  <a:lnTo>
                    <a:pt x="2187519" y="324474"/>
                  </a:lnTo>
                  <a:lnTo>
                    <a:pt x="2190161" y="331539"/>
                  </a:lnTo>
                  <a:lnTo>
                    <a:pt x="2192871" y="338594"/>
                  </a:lnTo>
                  <a:lnTo>
                    <a:pt x="2195196" y="345695"/>
                  </a:lnTo>
                  <a:lnTo>
                    <a:pt x="2196684" y="352900"/>
                  </a:lnTo>
                  <a:lnTo>
                    <a:pt x="2197129" y="356451"/>
                  </a:lnTo>
                  <a:lnTo>
                    <a:pt x="2189444" y="361017"/>
                  </a:lnTo>
                  <a:lnTo>
                    <a:pt x="2185494" y="365108"/>
                  </a:lnTo>
                  <a:close/>
                </a:path>
                <a:path w="5219700" h="7377430">
                  <a:moveTo>
                    <a:pt x="3188770" y="6751037"/>
                  </a:moveTo>
                  <a:lnTo>
                    <a:pt x="3181286" y="6738263"/>
                  </a:lnTo>
                  <a:lnTo>
                    <a:pt x="3177839" y="6731769"/>
                  </a:lnTo>
                  <a:lnTo>
                    <a:pt x="3175022" y="6725047"/>
                  </a:lnTo>
                  <a:lnTo>
                    <a:pt x="3174278" y="6722924"/>
                  </a:lnTo>
                  <a:lnTo>
                    <a:pt x="3182101" y="6717815"/>
                  </a:lnTo>
                  <a:lnTo>
                    <a:pt x="3185952" y="6714037"/>
                  </a:lnTo>
                  <a:lnTo>
                    <a:pt x="3193607" y="6726895"/>
                  </a:lnTo>
                  <a:lnTo>
                    <a:pt x="3197154" y="6733430"/>
                  </a:lnTo>
                  <a:lnTo>
                    <a:pt x="3200098" y="6740188"/>
                  </a:lnTo>
                  <a:lnTo>
                    <a:pt x="3200850" y="6742123"/>
                  </a:lnTo>
                  <a:lnTo>
                    <a:pt x="3192820" y="6747340"/>
                  </a:lnTo>
                  <a:lnTo>
                    <a:pt x="3188770" y="6751037"/>
                  </a:lnTo>
                  <a:close/>
                </a:path>
                <a:path w="5219700" h="7377430">
                  <a:moveTo>
                    <a:pt x="2252583" y="1410842"/>
                  </a:moveTo>
                  <a:lnTo>
                    <a:pt x="2241236" y="1408280"/>
                  </a:lnTo>
                  <a:lnTo>
                    <a:pt x="2232472" y="1400450"/>
                  </a:lnTo>
                  <a:lnTo>
                    <a:pt x="2227096" y="1388451"/>
                  </a:lnTo>
                  <a:lnTo>
                    <a:pt x="2227082" y="1380661"/>
                  </a:lnTo>
                  <a:lnTo>
                    <a:pt x="2229683" y="1371741"/>
                  </a:lnTo>
                  <a:lnTo>
                    <a:pt x="2234046" y="1363874"/>
                  </a:lnTo>
                  <a:lnTo>
                    <a:pt x="2239316" y="1359245"/>
                  </a:lnTo>
                  <a:lnTo>
                    <a:pt x="2252084" y="1356482"/>
                  </a:lnTo>
                  <a:lnTo>
                    <a:pt x="2263430" y="1359180"/>
                  </a:lnTo>
                  <a:lnTo>
                    <a:pt x="2272659" y="1367258"/>
                  </a:lnTo>
                  <a:lnTo>
                    <a:pt x="2279075" y="1380631"/>
                  </a:lnTo>
                  <a:lnTo>
                    <a:pt x="2276423" y="1387627"/>
                  </a:lnTo>
                  <a:lnTo>
                    <a:pt x="2273767" y="1395379"/>
                  </a:lnTo>
                  <a:lnTo>
                    <a:pt x="2270423" y="1402357"/>
                  </a:lnTo>
                  <a:lnTo>
                    <a:pt x="2265706" y="1407031"/>
                  </a:lnTo>
                  <a:lnTo>
                    <a:pt x="2252583" y="1410842"/>
                  </a:lnTo>
                  <a:close/>
                </a:path>
                <a:path w="5219700" h="7377430">
                  <a:moveTo>
                    <a:pt x="2994349" y="6112282"/>
                  </a:moveTo>
                  <a:lnTo>
                    <a:pt x="2987391" y="6107338"/>
                  </a:lnTo>
                  <a:lnTo>
                    <a:pt x="2979972" y="6102448"/>
                  </a:lnTo>
                  <a:lnTo>
                    <a:pt x="2973947" y="6097430"/>
                  </a:lnTo>
                  <a:lnTo>
                    <a:pt x="2971170" y="6092102"/>
                  </a:lnTo>
                  <a:lnTo>
                    <a:pt x="2972349" y="6078697"/>
                  </a:lnTo>
                  <a:lnTo>
                    <a:pt x="2978317" y="6068849"/>
                  </a:lnTo>
                  <a:lnTo>
                    <a:pt x="2988468" y="6063839"/>
                  </a:lnTo>
                  <a:lnTo>
                    <a:pt x="3002194" y="6064949"/>
                  </a:lnTo>
                  <a:lnTo>
                    <a:pt x="3008088" y="6068944"/>
                  </a:lnTo>
                  <a:lnTo>
                    <a:pt x="3013375" y="6076125"/>
                  </a:lnTo>
                  <a:lnTo>
                    <a:pt x="3017003" y="6084511"/>
                  </a:lnTo>
                  <a:lnTo>
                    <a:pt x="3017920" y="6092122"/>
                  </a:lnTo>
                  <a:lnTo>
                    <a:pt x="3015050" y="6097512"/>
                  </a:lnTo>
                  <a:lnTo>
                    <a:pt x="3008958" y="6102529"/>
                  </a:lnTo>
                  <a:lnTo>
                    <a:pt x="3001454" y="6107383"/>
                  </a:lnTo>
                  <a:lnTo>
                    <a:pt x="2994349" y="6112282"/>
                  </a:lnTo>
                  <a:close/>
                </a:path>
                <a:path w="5219700" h="7377430">
                  <a:moveTo>
                    <a:pt x="2344634" y="1983385"/>
                  </a:moveTo>
                  <a:lnTo>
                    <a:pt x="2338166" y="1978492"/>
                  </a:lnTo>
                  <a:lnTo>
                    <a:pt x="2331274" y="1973638"/>
                  </a:lnTo>
                  <a:lnTo>
                    <a:pt x="2325687" y="1968677"/>
                  </a:lnTo>
                  <a:lnTo>
                    <a:pt x="2323138" y="1963463"/>
                  </a:lnTo>
                  <a:lnTo>
                    <a:pt x="2324442" y="1950816"/>
                  </a:lnTo>
                  <a:lnTo>
                    <a:pt x="2330254" y="1941675"/>
                  </a:lnTo>
                  <a:lnTo>
                    <a:pt x="2339942" y="1937203"/>
                  </a:lnTo>
                  <a:lnTo>
                    <a:pt x="2352873" y="1938565"/>
                  </a:lnTo>
                  <a:lnTo>
                    <a:pt x="2358416" y="1942473"/>
                  </a:lnTo>
                  <a:lnTo>
                    <a:pt x="2363342" y="1949335"/>
                  </a:lnTo>
                  <a:lnTo>
                    <a:pt x="2366644" y="1957234"/>
                  </a:lnTo>
                  <a:lnTo>
                    <a:pt x="2367321" y="1964258"/>
                  </a:lnTo>
                  <a:lnTo>
                    <a:pt x="2364405" y="1969479"/>
                  </a:lnTo>
                  <a:lnTo>
                    <a:pt x="2358548" y="1974230"/>
                  </a:lnTo>
                  <a:lnTo>
                    <a:pt x="2351406" y="1978777"/>
                  </a:lnTo>
                  <a:lnTo>
                    <a:pt x="2344634" y="1983385"/>
                  </a:lnTo>
                  <a:close/>
                </a:path>
                <a:path w="5219700" h="7377430">
                  <a:moveTo>
                    <a:pt x="2230893" y="1220130"/>
                  </a:moveTo>
                  <a:lnTo>
                    <a:pt x="2217664" y="1218916"/>
                  </a:lnTo>
                  <a:lnTo>
                    <a:pt x="2207800" y="1213198"/>
                  </a:lnTo>
                  <a:lnTo>
                    <a:pt x="2202883" y="1203274"/>
                  </a:lnTo>
                  <a:lnTo>
                    <a:pt x="2204497" y="1189442"/>
                  </a:lnTo>
                  <a:lnTo>
                    <a:pt x="2208688" y="1183545"/>
                  </a:lnTo>
                  <a:lnTo>
                    <a:pt x="2215896" y="1178298"/>
                  </a:lnTo>
                  <a:lnTo>
                    <a:pt x="2224140" y="1174785"/>
                  </a:lnTo>
                  <a:lnTo>
                    <a:pt x="2231436" y="1174091"/>
                  </a:lnTo>
                  <a:lnTo>
                    <a:pt x="2237045" y="1177238"/>
                  </a:lnTo>
                  <a:lnTo>
                    <a:pt x="2242161" y="1183533"/>
                  </a:lnTo>
                  <a:lnTo>
                    <a:pt x="2246913" y="1190981"/>
                  </a:lnTo>
                  <a:lnTo>
                    <a:pt x="2251788" y="1198149"/>
                  </a:lnTo>
                  <a:lnTo>
                    <a:pt x="2246654" y="1204764"/>
                  </a:lnTo>
                  <a:lnTo>
                    <a:pt x="2241551" y="1211822"/>
                  </a:lnTo>
                  <a:lnTo>
                    <a:pt x="2236343" y="1217539"/>
                  </a:lnTo>
                  <a:lnTo>
                    <a:pt x="2230893" y="1220130"/>
                  </a:lnTo>
                  <a:close/>
                </a:path>
                <a:path w="5219700" h="7377430">
                  <a:moveTo>
                    <a:pt x="2786856" y="4797935"/>
                  </a:moveTo>
                  <a:lnTo>
                    <a:pt x="2780047" y="4798280"/>
                  </a:lnTo>
                  <a:lnTo>
                    <a:pt x="2774850" y="4794895"/>
                  </a:lnTo>
                  <a:lnTo>
                    <a:pt x="2770360" y="4788624"/>
                  </a:lnTo>
                  <a:lnTo>
                    <a:pt x="2766180" y="4781079"/>
                  </a:lnTo>
                  <a:lnTo>
                    <a:pt x="2761917" y="4773873"/>
                  </a:lnTo>
                  <a:lnTo>
                    <a:pt x="2767160" y="4767693"/>
                  </a:lnTo>
                  <a:lnTo>
                    <a:pt x="2772397" y="4761091"/>
                  </a:lnTo>
                  <a:lnTo>
                    <a:pt x="2777664" y="4755806"/>
                  </a:lnTo>
                  <a:lnTo>
                    <a:pt x="2783003" y="4753580"/>
                  </a:lnTo>
                  <a:lnTo>
                    <a:pt x="2795388" y="4755570"/>
                  </a:lnTo>
                  <a:lnTo>
                    <a:pt x="2804201" y="4761761"/>
                  </a:lnTo>
                  <a:lnTo>
                    <a:pt x="2808195" y="4771549"/>
                  </a:lnTo>
                  <a:lnTo>
                    <a:pt x="2806123" y="4784334"/>
                  </a:lnTo>
                  <a:lnTo>
                    <a:pt x="2801860" y="4789928"/>
                  </a:lnTo>
                  <a:lnTo>
                    <a:pt x="2794782" y="4794806"/>
                  </a:lnTo>
                  <a:lnTo>
                    <a:pt x="2786856" y="4797935"/>
                  </a:lnTo>
                  <a:close/>
                </a:path>
                <a:path w="5219700" h="7377430">
                  <a:moveTo>
                    <a:pt x="2520364" y="3112501"/>
                  </a:moveTo>
                  <a:lnTo>
                    <a:pt x="2513463" y="3112980"/>
                  </a:lnTo>
                  <a:lnTo>
                    <a:pt x="2508136" y="3109542"/>
                  </a:lnTo>
                  <a:lnTo>
                    <a:pt x="2503519" y="3103112"/>
                  </a:lnTo>
                  <a:lnTo>
                    <a:pt x="2499206" y="3095368"/>
                  </a:lnTo>
                  <a:lnTo>
                    <a:pt x="2494793" y="3087986"/>
                  </a:lnTo>
                  <a:lnTo>
                    <a:pt x="2499969" y="3081621"/>
                  </a:lnTo>
                  <a:lnTo>
                    <a:pt x="2505128" y="3074815"/>
                  </a:lnTo>
                  <a:lnTo>
                    <a:pt x="2510336" y="3069352"/>
                  </a:lnTo>
                  <a:lnTo>
                    <a:pt x="2515661" y="3067017"/>
                  </a:lnTo>
                  <a:lnTo>
                    <a:pt x="2528409" y="3068838"/>
                  </a:lnTo>
                  <a:lnTo>
                    <a:pt x="2537610" y="3074959"/>
                  </a:lnTo>
                  <a:lnTo>
                    <a:pt x="2541891" y="3084876"/>
                  </a:lnTo>
                  <a:lnTo>
                    <a:pt x="2539876" y="3098084"/>
                  </a:lnTo>
                  <a:lnTo>
                    <a:pt x="2535561" y="3103932"/>
                  </a:lnTo>
                  <a:lnTo>
                    <a:pt x="2528393" y="3109111"/>
                  </a:lnTo>
                  <a:lnTo>
                    <a:pt x="2520364" y="3112501"/>
                  </a:lnTo>
                  <a:close/>
                </a:path>
                <a:path w="5219700" h="7377430">
                  <a:moveTo>
                    <a:pt x="2287415" y="1593154"/>
                  </a:moveTo>
                  <a:lnTo>
                    <a:pt x="2278929" y="1592327"/>
                  </a:lnTo>
                  <a:lnTo>
                    <a:pt x="2271901" y="1587590"/>
                  </a:lnTo>
                  <a:lnTo>
                    <a:pt x="2266786" y="1579067"/>
                  </a:lnTo>
                  <a:lnTo>
                    <a:pt x="2265596" y="1576005"/>
                  </a:lnTo>
                  <a:lnTo>
                    <a:pt x="2273208" y="1569548"/>
                  </a:lnTo>
                  <a:lnTo>
                    <a:pt x="2276772" y="1564658"/>
                  </a:lnTo>
                  <a:lnTo>
                    <a:pt x="2286537" y="1561574"/>
                  </a:lnTo>
                  <a:lnTo>
                    <a:pt x="2294995" y="1562294"/>
                  </a:lnTo>
                  <a:lnTo>
                    <a:pt x="2301825" y="1566922"/>
                  </a:lnTo>
                  <a:lnTo>
                    <a:pt x="2306710" y="1575565"/>
                  </a:lnTo>
                  <a:lnTo>
                    <a:pt x="2307872" y="1578929"/>
                  </a:lnTo>
                  <a:lnTo>
                    <a:pt x="2301660" y="1587407"/>
                  </a:lnTo>
                  <a:lnTo>
                    <a:pt x="2296906" y="1589945"/>
                  </a:lnTo>
                  <a:lnTo>
                    <a:pt x="2287415" y="1593154"/>
                  </a:lnTo>
                  <a:close/>
                </a:path>
                <a:path w="5219700" h="7377430">
                  <a:moveTo>
                    <a:pt x="2963487" y="5928701"/>
                  </a:moveTo>
                  <a:lnTo>
                    <a:pt x="2952095" y="5925186"/>
                  </a:lnTo>
                  <a:lnTo>
                    <a:pt x="2943087" y="5916342"/>
                  </a:lnTo>
                  <a:lnTo>
                    <a:pt x="2936336" y="5903637"/>
                  </a:lnTo>
                  <a:lnTo>
                    <a:pt x="2936042" y="5889790"/>
                  </a:lnTo>
                  <a:lnTo>
                    <a:pt x="2939366" y="5877525"/>
                  </a:lnTo>
                  <a:lnTo>
                    <a:pt x="2946378" y="5867214"/>
                  </a:lnTo>
                  <a:lnTo>
                    <a:pt x="2957148" y="5859233"/>
                  </a:lnTo>
                  <a:lnTo>
                    <a:pt x="2971775" y="5854979"/>
                  </a:lnTo>
                  <a:lnTo>
                    <a:pt x="2982978" y="5858349"/>
                  </a:lnTo>
                  <a:lnTo>
                    <a:pt x="2990999" y="5867503"/>
                  </a:lnTo>
                  <a:lnTo>
                    <a:pt x="2996083" y="5880600"/>
                  </a:lnTo>
                  <a:lnTo>
                    <a:pt x="2997567" y="5894224"/>
                  </a:lnTo>
                  <a:lnTo>
                    <a:pt x="2994970" y="5906854"/>
                  </a:lnTo>
                  <a:lnTo>
                    <a:pt x="2988257" y="5917561"/>
                  </a:lnTo>
                  <a:lnTo>
                    <a:pt x="2977389" y="5925417"/>
                  </a:lnTo>
                  <a:lnTo>
                    <a:pt x="2963487" y="5928701"/>
                  </a:lnTo>
                  <a:close/>
                </a:path>
                <a:path w="5219700" h="7377430">
                  <a:moveTo>
                    <a:pt x="3049096" y="7163240"/>
                  </a:moveTo>
                  <a:lnTo>
                    <a:pt x="3036526" y="7158083"/>
                  </a:lnTo>
                  <a:lnTo>
                    <a:pt x="3033083" y="7149050"/>
                  </a:lnTo>
                  <a:lnTo>
                    <a:pt x="3033330" y="7140820"/>
                  </a:lnTo>
                  <a:lnTo>
                    <a:pt x="3037455" y="7134287"/>
                  </a:lnTo>
                  <a:lnTo>
                    <a:pt x="3045682" y="7130290"/>
                  </a:lnTo>
                  <a:lnTo>
                    <a:pt x="3047517" y="7129853"/>
                  </a:lnTo>
                  <a:lnTo>
                    <a:pt x="3049803" y="7129905"/>
                  </a:lnTo>
                  <a:lnTo>
                    <a:pt x="3052136" y="7130024"/>
                  </a:lnTo>
                  <a:lnTo>
                    <a:pt x="3050531" y="7138130"/>
                  </a:lnTo>
                  <a:lnTo>
                    <a:pt x="3049536" y="7146469"/>
                  </a:lnTo>
                  <a:lnTo>
                    <a:pt x="3049088" y="7154766"/>
                  </a:lnTo>
                  <a:lnTo>
                    <a:pt x="3049096" y="7163240"/>
                  </a:lnTo>
                  <a:close/>
                </a:path>
                <a:path w="5219700" h="7377430">
                  <a:moveTo>
                    <a:pt x="2895895" y="4880560"/>
                  </a:moveTo>
                  <a:lnTo>
                    <a:pt x="2888076" y="4868558"/>
                  </a:lnTo>
                  <a:lnTo>
                    <a:pt x="2884451" y="4862433"/>
                  </a:lnTo>
                  <a:lnTo>
                    <a:pt x="2881411" y="4856066"/>
                  </a:lnTo>
                  <a:lnTo>
                    <a:pt x="2880659" y="4854131"/>
                  </a:lnTo>
                  <a:lnTo>
                    <a:pt x="2888115" y="4848818"/>
                  </a:lnTo>
                  <a:lnTo>
                    <a:pt x="2891783" y="4845070"/>
                  </a:lnTo>
                  <a:lnTo>
                    <a:pt x="2899571" y="4857165"/>
                  </a:lnTo>
                  <a:lnTo>
                    <a:pt x="2903195" y="4863322"/>
                  </a:lnTo>
                  <a:lnTo>
                    <a:pt x="2906254" y="4869714"/>
                  </a:lnTo>
                  <a:lnTo>
                    <a:pt x="2907036" y="4871607"/>
                  </a:lnTo>
                  <a:lnTo>
                    <a:pt x="2899569" y="4876847"/>
                  </a:lnTo>
                  <a:lnTo>
                    <a:pt x="2895895" y="4880560"/>
                  </a:lnTo>
                  <a:close/>
                </a:path>
                <a:path w="5219700" h="7377430">
                  <a:moveTo>
                    <a:pt x="2379312" y="2164670"/>
                  </a:moveTo>
                  <a:lnTo>
                    <a:pt x="2365883" y="2163458"/>
                  </a:lnTo>
                  <a:lnTo>
                    <a:pt x="2356029" y="2157507"/>
                  </a:lnTo>
                  <a:lnTo>
                    <a:pt x="2351089" y="2147355"/>
                  </a:lnTo>
                  <a:lnTo>
                    <a:pt x="2352399" y="2133541"/>
                  </a:lnTo>
                  <a:lnTo>
                    <a:pt x="2356483" y="2127575"/>
                  </a:lnTo>
                  <a:lnTo>
                    <a:pt x="2363679" y="2122233"/>
                  </a:lnTo>
                  <a:lnTo>
                    <a:pt x="2372016" y="2118588"/>
                  </a:lnTo>
                  <a:lnTo>
                    <a:pt x="2379524" y="2117713"/>
                  </a:lnTo>
                  <a:lnTo>
                    <a:pt x="2384974" y="2120694"/>
                  </a:lnTo>
                  <a:lnTo>
                    <a:pt x="2389985" y="2126883"/>
                  </a:lnTo>
                  <a:lnTo>
                    <a:pt x="2394804" y="2134481"/>
                  </a:lnTo>
                  <a:lnTo>
                    <a:pt x="2399677" y="2141690"/>
                  </a:lnTo>
                  <a:lnTo>
                    <a:pt x="2394689" y="2148593"/>
                  </a:lnTo>
                  <a:lnTo>
                    <a:pt x="2389748" y="2155954"/>
                  </a:lnTo>
                  <a:lnTo>
                    <a:pt x="2384681" y="2161928"/>
                  </a:lnTo>
                  <a:lnTo>
                    <a:pt x="2379312" y="2164670"/>
                  </a:lnTo>
                  <a:close/>
                </a:path>
                <a:path w="5219700" h="7377430">
                  <a:moveTo>
                    <a:pt x="2407505" y="2350781"/>
                  </a:moveTo>
                  <a:lnTo>
                    <a:pt x="2399854" y="2346908"/>
                  </a:lnTo>
                  <a:lnTo>
                    <a:pt x="2391742" y="2343128"/>
                  </a:lnTo>
                  <a:lnTo>
                    <a:pt x="2385037" y="2339030"/>
                  </a:lnTo>
                  <a:lnTo>
                    <a:pt x="2381605" y="2334201"/>
                  </a:lnTo>
                  <a:lnTo>
                    <a:pt x="2381158" y="2320308"/>
                  </a:lnTo>
                  <a:lnTo>
                    <a:pt x="2386089" y="2309596"/>
                  </a:lnTo>
                  <a:lnTo>
                    <a:pt x="2395857" y="2303292"/>
                  </a:lnTo>
                  <a:lnTo>
                    <a:pt x="2409917" y="2302619"/>
                  </a:lnTo>
                  <a:lnTo>
                    <a:pt x="2415918" y="2305890"/>
                  </a:lnTo>
                  <a:lnTo>
                    <a:pt x="2421669" y="2312581"/>
                  </a:lnTo>
                  <a:lnTo>
                    <a:pt x="2426022" y="2320766"/>
                  </a:lnTo>
                  <a:lnTo>
                    <a:pt x="2427832" y="2328516"/>
                  </a:lnTo>
                  <a:lnTo>
                    <a:pt x="2425755" y="2334011"/>
                  </a:lnTo>
                  <a:lnTo>
                    <a:pt x="2420473" y="2339586"/>
                  </a:lnTo>
                  <a:lnTo>
                    <a:pt x="2413789" y="2345192"/>
                  </a:lnTo>
                  <a:lnTo>
                    <a:pt x="2407505" y="2350781"/>
                  </a:lnTo>
                  <a:close/>
                </a:path>
                <a:path w="5219700" h="7377430">
                  <a:moveTo>
                    <a:pt x="2318494" y="1795965"/>
                  </a:moveTo>
                  <a:lnTo>
                    <a:pt x="2311319" y="1796509"/>
                  </a:lnTo>
                  <a:lnTo>
                    <a:pt x="2305744" y="1793291"/>
                  </a:lnTo>
                  <a:lnTo>
                    <a:pt x="2300763" y="1787121"/>
                  </a:lnTo>
                  <a:lnTo>
                    <a:pt x="2296042" y="1779656"/>
                  </a:lnTo>
                  <a:lnTo>
                    <a:pt x="2291244" y="1772557"/>
                  </a:lnTo>
                  <a:lnTo>
                    <a:pt x="2296706" y="1766146"/>
                  </a:lnTo>
                  <a:lnTo>
                    <a:pt x="2302122" y="1759311"/>
                  </a:lnTo>
                  <a:lnTo>
                    <a:pt x="2307629" y="1753771"/>
                  </a:lnTo>
                  <a:lnTo>
                    <a:pt x="2313364" y="1751243"/>
                  </a:lnTo>
                  <a:lnTo>
                    <a:pt x="2326383" y="1752547"/>
                  </a:lnTo>
                  <a:lnTo>
                    <a:pt x="2335843" y="1758364"/>
                  </a:lnTo>
                  <a:lnTo>
                    <a:pt x="2340266" y="1768262"/>
                  </a:lnTo>
                  <a:lnTo>
                    <a:pt x="2338172" y="1781806"/>
                  </a:lnTo>
                  <a:lnTo>
                    <a:pt x="2333857" y="1787593"/>
                  </a:lnTo>
                  <a:lnTo>
                    <a:pt x="2326652" y="1792653"/>
                  </a:lnTo>
                  <a:lnTo>
                    <a:pt x="2318494" y="1795965"/>
                  </a:lnTo>
                  <a:close/>
                </a:path>
                <a:path w="5219700" h="7377430">
                  <a:moveTo>
                    <a:pt x="3071859" y="6009222"/>
                  </a:moveTo>
                  <a:lnTo>
                    <a:pt x="3067472" y="6006252"/>
                  </a:lnTo>
                  <a:lnTo>
                    <a:pt x="3063055" y="6003324"/>
                  </a:lnTo>
                  <a:lnTo>
                    <a:pt x="3059796" y="6001110"/>
                  </a:lnTo>
                  <a:lnTo>
                    <a:pt x="3056786" y="5991663"/>
                  </a:lnTo>
                  <a:lnTo>
                    <a:pt x="3057425" y="5983918"/>
                  </a:lnTo>
                  <a:lnTo>
                    <a:pt x="3061730" y="5978034"/>
                  </a:lnTo>
                  <a:lnTo>
                    <a:pt x="3069719" y="5974169"/>
                  </a:lnTo>
                  <a:lnTo>
                    <a:pt x="3072967" y="5973211"/>
                  </a:lnTo>
                  <a:lnTo>
                    <a:pt x="3082484" y="5980565"/>
                  </a:lnTo>
                  <a:lnTo>
                    <a:pt x="3082047" y="5982538"/>
                  </a:lnTo>
                  <a:lnTo>
                    <a:pt x="3080108" y="5989349"/>
                  </a:lnTo>
                  <a:lnTo>
                    <a:pt x="3077550" y="5996024"/>
                  </a:lnTo>
                  <a:lnTo>
                    <a:pt x="3071859" y="6009222"/>
                  </a:lnTo>
                  <a:close/>
                </a:path>
                <a:path w="5219700" h="7377430">
                  <a:moveTo>
                    <a:pt x="2688867" y="3565565"/>
                  </a:moveTo>
                  <a:lnTo>
                    <a:pt x="2675706" y="3556879"/>
                  </a:lnTo>
                  <a:lnTo>
                    <a:pt x="2685742" y="3528987"/>
                  </a:lnTo>
                  <a:lnTo>
                    <a:pt x="2690073" y="3532077"/>
                  </a:lnTo>
                  <a:lnTo>
                    <a:pt x="2698393" y="3535849"/>
                  </a:lnTo>
                  <a:lnTo>
                    <a:pt x="2698013" y="3538186"/>
                  </a:lnTo>
                  <a:lnTo>
                    <a:pt x="2696373" y="3545132"/>
                  </a:lnTo>
                  <a:lnTo>
                    <a:pt x="2694071" y="3551972"/>
                  </a:lnTo>
                  <a:lnTo>
                    <a:pt x="2691455" y="3558764"/>
                  </a:lnTo>
                  <a:lnTo>
                    <a:pt x="2688867" y="3565565"/>
                  </a:lnTo>
                  <a:close/>
                </a:path>
                <a:path w="5219700" h="7377430">
                  <a:moveTo>
                    <a:pt x="3102904" y="6193766"/>
                  </a:moveTo>
                  <a:lnTo>
                    <a:pt x="3098370" y="6191043"/>
                  </a:lnTo>
                  <a:lnTo>
                    <a:pt x="3093866" y="6188278"/>
                  </a:lnTo>
                  <a:lnTo>
                    <a:pt x="3089289" y="6185524"/>
                  </a:lnTo>
                  <a:lnTo>
                    <a:pt x="3097285" y="6157951"/>
                  </a:lnTo>
                  <a:lnTo>
                    <a:pt x="3101934" y="6160694"/>
                  </a:lnTo>
                  <a:lnTo>
                    <a:pt x="3110763" y="6163900"/>
                  </a:lnTo>
                  <a:lnTo>
                    <a:pt x="3110501" y="6166032"/>
                  </a:lnTo>
                  <a:lnTo>
                    <a:pt x="3109241" y="6173049"/>
                  </a:lnTo>
                  <a:lnTo>
                    <a:pt x="3107331" y="6179982"/>
                  </a:lnTo>
                  <a:lnTo>
                    <a:pt x="3102904" y="6193766"/>
                  </a:lnTo>
                  <a:close/>
                </a:path>
                <a:path w="5219700" h="7377430">
                  <a:moveTo>
                    <a:pt x="3139321" y="6377093"/>
                  </a:moveTo>
                  <a:lnTo>
                    <a:pt x="3126573" y="6376009"/>
                  </a:lnTo>
                  <a:lnTo>
                    <a:pt x="3118585" y="6369595"/>
                  </a:lnTo>
                  <a:lnTo>
                    <a:pt x="3115218" y="6359571"/>
                  </a:lnTo>
                  <a:lnTo>
                    <a:pt x="3116334" y="6347661"/>
                  </a:lnTo>
                  <a:lnTo>
                    <a:pt x="3119849" y="6342273"/>
                  </a:lnTo>
                  <a:lnTo>
                    <a:pt x="3126311" y="6337417"/>
                  </a:lnTo>
                  <a:lnTo>
                    <a:pt x="3133964" y="6333997"/>
                  </a:lnTo>
                  <a:lnTo>
                    <a:pt x="3141053" y="6332920"/>
                  </a:lnTo>
                  <a:lnTo>
                    <a:pt x="3145648" y="6335347"/>
                  </a:lnTo>
                  <a:lnTo>
                    <a:pt x="3150053" y="6340873"/>
                  </a:lnTo>
                  <a:lnTo>
                    <a:pt x="3154369" y="6347750"/>
                  </a:lnTo>
                  <a:lnTo>
                    <a:pt x="3158697" y="6354230"/>
                  </a:lnTo>
                  <a:lnTo>
                    <a:pt x="3154009" y="6361039"/>
                  </a:lnTo>
                  <a:lnTo>
                    <a:pt x="3149378" y="6368277"/>
                  </a:lnTo>
                  <a:lnTo>
                    <a:pt x="3144562" y="6374207"/>
                  </a:lnTo>
                  <a:lnTo>
                    <a:pt x="3139321" y="6377093"/>
                  </a:lnTo>
                  <a:close/>
                </a:path>
                <a:path w="5219700" h="7377430">
                  <a:moveTo>
                    <a:pt x="2306863" y="1120820"/>
                  </a:moveTo>
                  <a:lnTo>
                    <a:pt x="2298312" y="1109035"/>
                  </a:lnTo>
                  <a:lnTo>
                    <a:pt x="2294313" y="1103014"/>
                  </a:lnTo>
                  <a:lnTo>
                    <a:pt x="2290907" y="1096707"/>
                  </a:lnTo>
                  <a:lnTo>
                    <a:pt x="2289968" y="1094764"/>
                  </a:lnTo>
                  <a:lnTo>
                    <a:pt x="2297416" y="1088929"/>
                  </a:lnTo>
                  <a:lnTo>
                    <a:pt x="2301002" y="1084894"/>
                  </a:lnTo>
                  <a:lnTo>
                    <a:pt x="2309282" y="1096591"/>
                  </a:lnTo>
                  <a:lnTo>
                    <a:pt x="2313128" y="1102578"/>
                  </a:lnTo>
                  <a:lnTo>
                    <a:pt x="2316334" y="1108844"/>
                  </a:lnTo>
                  <a:lnTo>
                    <a:pt x="2317314" y="1111042"/>
                  </a:lnTo>
                  <a:lnTo>
                    <a:pt x="2310255" y="1116741"/>
                  </a:lnTo>
                  <a:lnTo>
                    <a:pt x="2306863" y="1120820"/>
                  </a:lnTo>
                  <a:close/>
                </a:path>
                <a:path w="5219700" h="7377430">
                  <a:moveTo>
                    <a:pt x="2845471" y="4497863"/>
                  </a:moveTo>
                  <a:lnTo>
                    <a:pt x="2837935" y="4498767"/>
                  </a:lnTo>
                  <a:lnTo>
                    <a:pt x="2833003" y="4496243"/>
                  </a:lnTo>
                  <a:lnTo>
                    <a:pt x="2828336" y="4490717"/>
                  </a:lnTo>
                  <a:lnTo>
                    <a:pt x="2823786" y="4483884"/>
                  </a:lnTo>
                  <a:lnTo>
                    <a:pt x="2819206" y="4477441"/>
                  </a:lnTo>
                  <a:lnTo>
                    <a:pt x="2823545" y="4470912"/>
                  </a:lnTo>
                  <a:lnTo>
                    <a:pt x="2827848" y="4463929"/>
                  </a:lnTo>
                  <a:lnTo>
                    <a:pt x="2832238" y="4458299"/>
                  </a:lnTo>
                  <a:lnTo>
                    <a:pt x="2836835" y="4455823"/>
                  </a:lnTo>
                  <a:lnTo>
                    <a:pt x="2849231" y="4457208"/>
                  </a:lnTo>
                  <a:lnTo>
                    <a:pt x="2858747" y="4462810"/>
                  </a:lnTo>
                  <a:lnTo>
                    <a:pt x="2864121" y="4472183"/>
                  </a:lnTo>
                  <a:lnTo>
                    <a:pt x="2864095" y="4484882"/>
                  </a:lnTo>
                  <a:lnTo>
                    <a:pt x="2860599" y="4489983"/>
                  </a:lnTo>
                  <a:lnTo>
                    <a:pt x="2853708" y="4494622"/>
                  </a:lnTo>
                  <a:lnTo>
                    <a:pt x="2845471" y="4497863"/>
                  </a:lnTo>
                  <a:close/>
                </a:path>
                <a:path w="5219700" h="7377430">
                  <a:moveTo>
                    <a:pt x="3011506" y="5622653"/>
                  </a:moveTo>
                  <a:lnTo>
                    <a:pt x="3003365" y="5609974"/>
                  </a:lnTo>
                  <a:lnTo>
                    <a:pt x="2999618" y="5603504"/>
                  </a:lnTo>
                  <a:lnTo>
                    <a:pt x="2996544" y="5596779"/>
                  </a:lnTo>
                  <a:lnTo>
                    <a:pt x="2995662" y="5594491"/>
                  </a:lnTo>
                  <a:lnTo>
                    <a:pt x="3003484" y="5588896"/>
                  </a:lnTo>
                  <a:lnTo>
                    <a:pt x="3007320" y="5584785"/>
                  </a:lnTo>
                  <a:lnTo>
                    <a:pt x="3015696" y="5597721"/>
                  </a:lnTo>
                  <a:lnTo>
                    <a:pt x="3019601" y="5604297"/>
                  </a:lnTo>
                  <a:lnTo>
                    <a:pt x="3022914" y="5611120"/>
                  </a:lnTo>
                  <a:lnTo>
                    <a:pt x="3023702" y="5613050"/>
                  </a:lnTo>
                  <a:lnTo>
                    <a:pt x="3015552" y="5618696"/>
                  </a:lnTo>
                  <a:lnTo>
                    <a:pt x="3011506" y="5622653"/>
                  </a:lnTo>
                  <a:close/>
                </a:path>
                <a:path w="5219700" h="7377430">
                  <a:moveTo>
                    <a:pt x="2864141" y="4679063"/>
                  </a:moveTo>
                  <a:lnTo>
                    <a:pt x="2858907" y="4676891"/>
                  </a:lnTo>
                  <a:lnTo>
                    <a:pt x="2853283" y="4669647"/>
                  </a:lnTo>
                  <a:lnTo>
                    <a:pt x="2862519" y="4658790"/>
                  </a:lnTo>
                  <a:lnTo>
                    <a:pt x="2866110" y="4661923"/>
                  </a:lnTo>
                  <a:lnTo>
                    <a:pt x="2873315" y="4666205"/>
                  </a:lnTo>
                  <a:lnTo>
                    <a:pt x="2872735" y="4667976"/>
                  </a:lnTo>
                  <a:lnTo>
                    <a:pt x="2868809" y="4676109"/>
                  </a:lnTo>
                  <a:lnTo>
                    <a:pt x="2864141" y="4679063"/>
                  </a:lnTo>
                  <a:close/>
                </a:path>
                <a:path w="5219700" h="7377430">
                  <a:moveTo>
                    <a:pt x="2926032" y="5066926"/>
                  </a:moveTo>
                  <a:lnTo>
                    <a:pt x="2921564" y="5064155"/>
                  </a:lnTo>
                  <a:lnTo>
                    <a:pt x="2912605" y="5058692"/>
                  </a:lnTo>
                  <a:lnTo>
                    <a:pt x="2920430" y="5031221"/>
                  </a:lnTo>
                  <a:lnTo>
                    <a:pt x="2924928" y="5033950"/>
                  </a:lnTo>
                  <a:lnTo>
                    <a:pt x="2933485" y="5037087"/>
                  </a:lnTo>
                  <a:lnTo>
                    <a:pt x="2933245" y="5039364"/>
                  </a:lnTo>
                  <a:lnTo>
                    <a:pt x="2932081" y="5046317"/>
                  </a:lnTo>
                  <a:lnTo>
                    <a:pt x="2930263" y="5053201"/>
                  </a:lnTo>
                  <a:lnTo>
                    <a:pt x="2928132" y="5060057"/>
                  </a:lnTo>
                  <a:lnTo>
                    <a:pt x="2926032" y="5066926"/>
                  </a:lnTo>
                  <a:close/>
                </a:path>
                <a:path w="5219700" h="7377430">
                  <a:moveTo>
                    <a:pt x="2982830" y="5437029"/>
                  </a:moveTo>
                  <a:lnTo>
                    <a:pt x="2973868" y="5430596"/>
                  </a:lnTo>
                  <a:lnTo>
                    <a:pt x="2969394" y="5427304"/>
                  </a:lnTo>
                  <a:lnTo>
                    <a:pt x="2978887" y="5399048"/>
                  </a:lnTo>
                  <a:lnTo>
                    <a:pt x="2983350" y="5402268"/>
                  </a:lnTo>
                  <a:lnTo>
                    <a:pt x="2991822" y="5406052"/>
                  </a:lnTo>
                  <a:lnTo>
                    <a:pt x="2991440" y="5408614"/>
                  </a:lnTo>
                  <a:lnTo>
                    <a:pt x="2989976" y="5415813"/>
                  </a:lnTo>
                  <a:lnTo>
                    <a:pt x="2987807" y="5422912"/>
                  </a:lnTo>
                  <a:lnTo>
                    <a:pt x="2985302" y="5429966"/>
                  </a:lnTo>
                  <a:lnTo>
                    <a:pt x="2982830" y="5437029"/>
                  </a:lnTo>
                  <a:close/>
                </a:path>
                <a:path w="5219700" h="7377430">
                  <a:moveTo>
                    <a:pt x="2274641" y="920446"/>
                  </a:moveTo>
                  <a:lnTo>
                    <a:pt x="2264864" y="911677"/>
                  </a:lnTo>
                  <a:lnTo>
                    <a:pt x="2265203" y="907891"/>
                  </a:lnTo>
                  <a:lnTo>
                    <a:pt x="2267762" y="898204"/>
                  </a:lnTo>
                  <a:lnTo>
                    <a:pt x="2273199" y="892045"/>
                  </a:lnTo>
                  <a:lnTo>
                    <a:pt x="2281112" y="889620"/>
                  </a:lnTo>
                  <a:lnTo>
                    <a:pt x="2291100" y="891136"/>
                  </a:lnTo>
                  <a:lnTo>
                    <a:pt x="2296057" y="892747"/>
                  </a:lnTo>
                  <a:lnTo>
                    <a:pt x="2299485" y="898891"/>
                  </a:lnTo>
                  <a:lnTo>
                    <a:pt x="2303606" y="903023"/>
                  </a:lnTo>
                  <a:lnTo>
                    <a:pt x="2290394" y="911918"/>
                  </a:lnTo>
                  <a:lnTo>
                    <a:pt x="2283642" y="916066"/>
                  </a:lnTo>
                  <a:lnTo>
                    <a:pt x="2276601" y="919616"/>
                  </a:lnTo>
                  <a:lnTo>
                    <a:pt x="2274641" y="920446"/>
                  </a:lnTo>
                  <a:close/>
                </a:path>
                <a:path w="5219700" h="7377430">
                  <a:moveTo>
                    <a:pt x="2952645" y="5252015"/>
                  </a:moveTo>
                  <a:lnTo>
                    <a:pt x="2936961" y="5224873"/>
                  </a:lnTo>
                  <a:lnTo>
                    <a:pt x="2941868" y="5218709"/>
                  </a:lnTo>
                  <a:lnTo>
                    <a:pt x="2946752" y="5212137"/>
                  </a:lnTo>
                  <a:lnTo>
                    <a:pt x="2951711" y="5206841"/>
                  </a:lnTo>
                  <a:lnTo>
                    <a:pt x="2956840" y="5204507"/>
                  </a:lnTo>
                  <a:lnTo>
                    <a:pt x="2969296" y="5206048"/>
                  </a:lnTo>
                  <a:lnTo>
                    <a:pt x="2977694" y="5211865"/>
                  </a:lnTo>
                  <a:lnTo>
                    <a:pt x="2980886" y="5221397"/>
                  </a:lnTo>
                  <a:lnTo>
                    <a:pt x="2977722" y="5234081"/>
                  </a:lnTo>
                  <a:lnTo>
                    <a:pt x="2973385" y="5239500"/>
                  </a:lnTo>
                  <a:lnTo>
                    <a:pt x="2966971" y="5243915"/>
                  </a:lnTo>
                  <a:lnTo>
                    <a:pt x="2959664" y="5247897"/>
                  </a:lnTo>
                  <a:lnTo>
                    <a:pt x="2952645" y="5252015"/>
                  </a:lnTo>
                  <a:close/>
                </a:path>
                <a:path w="5219700" h="7377430">
                  <a:moveTo>
                    <a:pt x="3055601" y="5811864"/>
                  </a:moveTo>
                  <a:lnTo>
                    <a:pt x="3045626" y="5811567"/>
                  </a:lnTo>
                  <a:lnTo>
                    <a:pt x="3040621" y="5810598"/>
                  </a:lnTo>
                  <a:lnTo>
                    <a:pt x="3036792" y="5803808"/>
                  </a:lnTo>
                  <a:lnTo>
                    <a:pt x="3032411" y="5799679"/>
                  </a:lnTo>
                  <a:lnTo>
                    <a:pt x="3035516" y="5790307"/>
                  </a:lnTo>
                  <a:lnTo>
                    <a:pt x="3040866" y="5784079"/>
                  </a:lnTo>
                  <a:lnTo>
                    <a:pt x="3048398" y="5781238"/>
                  </a:lnTo>
                  <a:lnTo>
                    <a:pt x="3058055" y="5782030"/>
                  </a:lnTo>
                  <a:lnTo>
                    <a:pt x="3063149" y="5783321"/>
                  </a:lnTo>
                  <a:lnTo>
                    <a:pt x="3071101" y="5789503"/>
                  </a:lnTo>
                  <a:lnTo>
                    <a:pt x="3070909" y="5793042"/>
                  </a:lnTo>
                  <a:lnTo>
                    <a:pt x="3068655" y="5802327"/>
                  </a:lnTo>
                  <a:lnTo>
                    <a:pt x="3063415" y="5808692"/>
                  </a:lnTo>
                  <a:lnTo>
                    <a:pt x="3055601" y="5811864"/>
                  </a:lnTo>
                  <a:close/>
                </a:path>
                <a:path w="5219700" h="7377430">
                  <a:moveTo>
                    <a:pt x="2539851" y="2621267"/>
                  </a:moveTo>
                  <a:lnTo>
                    <a:pt x="2524394" y="2593903"/>
                  </a:lnTo>
                  <a:lnTo>
                    <a:pt x="2529234" y="2587634"/>
                  </a:lnTo>
                  <a:lnTo>
                    <a:pt x="2534053" y="2580923"/>
                  </a:lnTo>
                  <a:lnTo>
                    <a:pt x="2538950" y="2575508"/>
                  </a:lnTo>
                  <a:lnTo>
                    <a:pt x="2544022" y="2573129"/>
                  </a:lnTo>
                  <a:lnTo>
                    <a:pt x="2556574" y="2574760"/>
                  </a:lnTo>
                  <a:lnTo>
                    <a:pt x="2564842" y="2580772"/>
                  </a:lnTo>
                  <a:lnTo>
                    <a:pt x="2567889" y="2590446"/>
                  </a:lnTo>
                  <a:lnTo>
                    <a:pt x="2564773" y="2603060"/>
                  </a:lnTo>
                  <a:lnTo>
                    <a:pt x="2560471" y="2608520"/>
                  </a:lnTo>
                  <a:lnTo>
                    <a:pt x="2554096" y="2613004"/>
                  </a:lnTo>
                  <a:lnTo>
                    <a:pt x="2546830" y="2617067"/>
                  </a:lnTo>
                  <a:lnTo>
                    <a:pt x="2539851" y="2621267"/>
                  </a:lnTo>
                  <a:close/>
                </a:path>
                <a:path w="5219700" h="7377430">
                  <a:moveTo>
                    <a:pt x="2511824" y="2436923"/>
                  </a:moveTo>
                  <a:lnTo>
                    <a:pt x="2498621" y="2428206"/>
                  </a:lnTo>
                  <a:lnTo>
                    <a:pt x="2508561" y="2400179"/>
                  </a:lnTo>
                  <a:lnTo>
                    <a:pt x="2512861" y="2403312"/>
                  </a:lnTo>
                  <a:lnTo>
                    <a:pt x="2521145" y="2407089"/>
                  </a:lnTo>
                  <a:lnTo>
                    <a:pt x="2520770" y="2409462"/>
                  </a:lnTo>
                  <a:lnTo>
                    <a:pt x="2519183" y="2416429"/>
                  </a:lnTo>
                  <a:lnTo>
                    <a:pt x="2516929" y="2423290"/>
                  </a:lnTo>
                  <a:lnTo>
                    <a:pt x="2514358" y="2430102"/>
                  </a:lnTo>
                  <a:lnTo>
                    <a:pt x="2511824" y="2436923"/>
                  </a:lnTo>
                  <a:close/>
                </a:path>
                <a:path w="5219700" h="7377430">
                  <a:moveTo>
                    <a:pt x="2483132" y="2250480"/>
                  </a:moveTo>
                  <a:lnTo>
                    <a:pt x="2467936" y="2226210"/>
                  </a:lnTo>
                  <a:lnTo>
                    <a:pt x="2479188" y="2215112"/>
                  </a:lnTo>
                  <a:lnTo>
                    <a:pt x="2486805" y="2227011"/>
                  </a:lnTo>
                  <a:lnTo>
                    <a:pt x="2490333" y="2233070"/>
                  </a:lnTo>
                  <a:lnTo>
                    <a:pt x="2493262" y="2239371"/>
                  </a:lnTo>
                  <a:lnTo>
                    <a:pt x="2494068" y="2241410"/>
                  </a:lnTo>
                  <a:lnTo>
                    <a:pt x="2486716" y="2246670"/>
                  </a:lnTo>
                  <a:lnTo>
                    <a:pt x="2483132" y="2250480"/>
                  </a:lnTo>
                  <a:close/>
                </a:path>
                <a:path w="5219700" h="7377430">
                  <a:moveTo>
                    <a:pt x="3410826" y="5073401"/>
                  </a:moveTo>
                  <a:lnTo>
                    <a:pt x="3401971" y="5060866"/>
                  </a:lnTo>
                  <a:lnTo>
                    <a:pt x="3397828" y="5054473"/>
                  </a:lnTo>
                  <a:lnTo>
                    <a:pt x="3394267" y="5047814"/>
                  </a:lnTo>
                  <a:lnTo>
                    <a:pt x="3393364" y="5045866"/>
                  </a:lnTo>
                  <a:lnTo>
                    <a:pt x="3401025" y="5039960"/>
                  </a:lnTo>
                  <a:lnTo>
                    <a:pt x="3404751" y="5035866"/>
                  </a:lnTo>
                  <a:lnTo>
                    <a:pt x="3413517" y="5048252"/>
                  </a:lnTo>
                  <a:lnTo>
                    <a:pt x="3417610" y="5054579"/>
                  </a:lnTo>
                  <a:lnTo>
                    <a:pt x="3421083" y="5061189"/>
                  </a:lnTo>
                  <a:lnTo>
                    <a:pt x="3422008" y="5063284"/>
                  </a:lnTo>
                  <a:lnTo>
                    <a:pt x="3414463" y="5069209"/>
                  </a:lnTo>
                  <a:lnTo>
                    <a:pt x="3410826" y="5073401"/>
                  </a:lnTo>
                  <a:close/>
                </a:path>
                <a:path w="5219700" h="7377430">
                  <a:moveTo>
                    <a:pt x="2344025" y="1303485"/>
                  </a:moveTo>
                  <a:lnTo>
                    <a:pt x="2318619" y="1275950"/>
                  </a:lnTo>
                  <a:lnTo>
                    <a:pt x="2321765" y="1270876"/>
                  </a:lnTo>
                  <a:lnTo>
                    <a:pt x="2327849" y="1266419"/>
                  </a:lnTo>
                  <a:lnTo>
                    <a:pt x="2335223" y="1262236"/>
                  </a:lnTo>
                  <a:lnTo>
                    <a:pt x="2342235" y="1257984"/>
                  </a:lnTo>
                  <a:lnTo>
                    <a:pt x="2348140" y="1262885"/>
                  </a:lnTo>
                  <a:lnTo>
                    <a:pt x="2354481" y="1267794"/>
                  </a:lnTo>
                  <a:lnTo>
                    <a:pt x="2359514" y="1272670"/>
                  </a:lnTo>
                  <a:lnTo>
                    <a:pt x="2361497" y="1277472"/>
                  </a:lnTo>
                  <a:lnTo>
                    <a:pt x="2359271" y="1289354"/>
                  </a:lnTo>
                  <a:lnTo>
                    <a:pt x="2353365" y="1298547"/>
                  </a:lnTo>
                  <a:lnTo>
                    <a:pt x="2344025" y="1303485"/>
                  </a:lnTo>
                  <a:close/>
                </a:path>
                <a:path w="5219700" h="7377430">
                  <a:moveTo>
                    <a:pt x="2469878" y="2047728"/>
                  </a:moveTo>
                  <a:lnTo>
                    <a:pt x="2461045" y="2046209"/>
                  </a:lnTo>
                  <a:lnTo>
                    <a:pt x="2451844" y="2044906"/>
                  </a:lnTo>
                  <a:lnTo>
                    <a:pt x="2443946" y="2042846"/>
                  </a:lnTo>
                  <a:lnTo>
                    <a:pt x="2439020" y="2039055"/>
                  </a:lnTo>
                  <a:lnTo>
                    <a:pt x="2437969" y="2032565"/>
                  </a:lnTo>
                  <a:lnTo>
                    <a:pt x="2439709" y="2024673"/>
                  </a:lnTo>
                  <a:lnTo>
                    <a:pt x="2442728" y="2015937"/>
                  </a:lnTo>
                  <a:lnTo>
                    <a:pt x="2445405" y="2007405"/>
                  </a:lnTo>
                  <a:lnTo>
                    <a:pt x="2453854" y="2009439"/>
                  </a:lnTo>
                  <a:lnTo>
                    <a:pt x="2462496" y="2011271"/>
                  </a:lnTo>
                  <a:lnTo>
                    <a:pt x="2470516" y="2013781"/>
                  </a:lnTo>
                  <a:lnTo>
                    <a:pt x="2477100" y="2017850"/>
                  </a:lnTo>
                  <a:lnTo>
                    <a:pt x="2482418" y="2025591"/>
                  </a:lnTo>
                  <a:lnTo>
                    <a:pt x="2482601" y="2033571"/>
                  </a:lnTo>
                  <a:lnTo>
                    <a:pt x="2478227" y="2041160"/>
                  </a:lnTo>
                  <a:lnTo>
                    <a:pt x="2469878" y="2047728"/>
                  </a:lnTo>
                  <a:close/>
                </a:path>
                <a:path w="5219700" h="7377430">
                  <a:moveTo>
                    <a:pt x="2659171" y="3378197"/>
                  </a:moveTo>
                  <a:lnTo>
                    <a:pt x="2647179" y="3370298"/>
                  </a:lnTo>
                  <a:lnTo>
                    <a:pt x="2644060" y="3360605"/>
                  </a:lnTo>
                  <a:lnTo>
                    <a:pt x="2644626" y="3352687"/>
                  </a:lnTo>
                  <a:lnTo>
                    <a:pt x="2648886" y="3346680"/>
                  </a:lnTo>
                  <a:lnTo>
                    <a:pt x="2656854" y="3342723"/>
                  </a:lnTo>
                  <a:lnTo>
                    <a:pt x="2660059" y="3341735"/>
                  </a:lnTo>
                  <a:lnTo>
                    <a:pt x="2669624" y="3349156"/>
                  </a:lnTo>
                  <a:lnTo>
                    <a:pt x="2669199" y="3351202"/>
                  </a:lnTo>
                  <a:lnTo>
                    <a:pt x="2667315" y="3358084"/>
                  </a:lnTo>
                  <a:lnTo>
                    <a:pt x="2664793" y="3364828"/>
                  </a:lnTo>
                  <a:lnTo>
                    <a:pt x="2661967" y="3371508"/>
                  </a:lnTo>
                  <a:lnTo>
                    <a:pt x="2659171" y="3378197"/>
                  </a:lnTo>
                  <a:close/>
                </a:path>
                <a:path w="5219700" h="7377430">
                  <a:moveTo>
                    <a:pt x="2440081" y="1864482"/>
                  </a:moveTo>
                  <a:lnTo>
                    <a:pt x="2432483" y="1864590"/>
                  </a:lnTo>
                  <a:lnTo>
                    <a:pt x="2424379" y="1862479"/>
                  </a:lnTo>
                  <a:lnTo>
                    <a:pt x="2416063" y="1859415"/>
                  </a:lnTo>
                  <a:lnTo>
                    <a:pt x="2407827" y="1856663"/>
                  </a:lnTo>
                  <a:lnTo>
                    <a:pt x="2417930" y="1823721"/>
                  </a:lnTo>
                  <a:lnTo>
                    <a:pt x="2450400" y="1835537"/>
                  </a:lnTo>
                  <a:lnTo>
                    <a:pt x="2453721" y="1845028"/>
                  </a:lnTo>
                  <a:lnTo>
                    <a:pt x="2453239" y="1853598"/>
                  </a:lnTo>
                  <a:lnTo>
                    <a:pt x="2448757" y="1860373"/>
                  </a:lnTo>
                  <a:lnTo>
                    <a:pt x="2440081" y="1864482"/>
                  </a:lnTo>
                  <a:close/>
                </a:path>
                <a:path w="5219700" h="7377430">
                  <a:moveTo>
                    <a:pt x="2410460" y="1679622"/>
                  </a:moveTo>
                  <a:lnTo>
                    <a:pt x="2397592" y="1681248"/>
                  </a:lnTo>
                  <a:lnTo>
                    <a:pt x="2392586" y="1678914"/>
                  </a:lnTo>
                  <a:lnTo>
                    <a:pt x="2387659" y="1673386"/>
                  </a:lnTo>
                  <a:lnTo>
                    <a:pt x="2382770" y="1666487"/>
                  </a:lnTo>
                  <a:lnTo>
                    <a:pt x="2377874" y="1660040"/>
                  </a:lnTo>
                  <a:lnTo>
                    <a:pt x="2381493" y="1652917"/>
                  </a:lnTo>
                  <a:lnTo>
                    <a:pt x="2385087" y="1645301"/>
                  </a:lnTo>
                  <a:lnTo>
                    <a:pt x="2388705" y="1639222"/>
                  </a:lnTo>
                  <a:lnTo>
                    <a:pt x="2392396" y="1636707"/>
                  </a:lnTo>
                  <a:lnTo>
                    <a:pt x="2399807" y="1637727"/>
                  </a:lnTo>
                  <a:lnTo>
                    <a:pt x="2407570" y="1640701"/>
                  </a:lnTo>
                  <a:lnTo>
                    <a:pt x="2414423" y="1645147"/>
                  </a:lnTo>
                  <a:lnTo>
                    <a:pt x="2419104" y="1650585"/>
                  </a:lnTo>
                  <a:lnTo>
                    <a:pt x="2423262" y="1664344"/>
                  </a:lnTo>
                  <a:lnTo>
                    <a:pt x="2419698" y="1674005"/>
                  </a:lnTo>
                  <a:lnTo>
                    <a:pt x="2410460" y="1679622"/>
                  </a:lnTo>
                  <a:close/>
                </a:path>
                <a:path w="5219700" h="7377430">
                  <a:moveTo>
                    <a:pt x="2598500" y="2990073"/>
                  </a:moveTo>
                  <a:lnTo>
                    <a:pt x="2594113" y="2981391"/>
                  </a:lnTo>
                  <a:lnTo>
                    <a:pt x="2602930" y="2981427"/>
                  </a:lnTo>
                  <a:lnTo>
                    <a:pt x="2598500" y="2990073"/>
                  </a:lnTo>
                  <a:close/>
                </a:path>
                <a:path w="5219700" h="7377430">
                  <a:moveTo>
                    <a:pt x="2628369" y="3176406"/>
                  </a:moveTo>
                  <a:lnTo>
                    <a:pt x="2624810" y="3173232"/>
                  </a:lnTo>
                  <a:lnTo>
                    <a:pt x="2621219" y="3170099"/>
                  </a:lnTo>
                  <a:lnTo>
                    <a:pt x="2617654" y="3166888"/>
                  </a:lnTo>
                  <a:lnTo>
                    <a:pt x="2620745" y="3163268"/>
                  </a:lnTo>
                  <a:lnTo>
                    <a:pt x="2623794" y="3159616"/>
                  </a:lnTo>
                  <a:lnTo>
                    <a:pt x="2626885" y="3155996"/>
                  </a:lnTo>
                  <a:lnTo>
                    <a:pt x="2630444" y="3159170"/>
                  </a:lnTo>
                  <a:lnTo>
                    <a:pt x="2636656" y="3162115"/>
                  </a:lnTo>
                  <a:lnTo>
                    <a:pt x="2637125" y="3168910"/>
                  </a:lnTo>
                  <a:lnTo>
                    <a:pt x="2631455" y="3172749"/>
                  </a:lnTo>
                  <a:lnTo>
                    <a:pt x="2628369" y="3176406"/>
                  </a:lnTo>
                  <a:close/>
                </a:path>
                <a:path w="5219700" h="7377430">
                  <a:moveTo>
                    <a:pt x="2578629" y="2810080"/>
                  </a:moveTo>
                  <a:lnTo>
                    <a:pt x="2571757" y="2810342"/>
                  </a:lnTo>
                  <a:lnTo>
                    <a:pt x="2566574" y="2806753"/>
                  </a:lnTo>
                  <a:lnTo>
                    <a:pt x="2562210" y="2800333"/>
                  </a:lnTo>
                  <a:lnTo>
                    <a:pt x="2558204" y="2792667"/>
                  </a:lnTo>
                  <a:lnTo>
                    <a:pt x="2554094" y="2785340"/>
                  </a:lnTo>
                  <a:lnTo>
                    <a:pt x="2558699" y="2779134"/>
                  </a:lnTo>
                  <a:lnTo>
                    <a:pt x="2563328" y="2772473"/>
                  </a:lnTo>
                  <a:lnTo>
                    <a:pt x="2567887" y="2767201"/>
                  </a:lnTo>
                  <a:lnTo>
                    <a:pt x="2572285" y="2765164"/>
                  </a:lnTo>
                  <a:lnTo>
                    <a:pt x="2584498" y="2767907"/>
                  </a:lnTo>
                  <a:lnTo>
                    <a:pt x="2593524" y="2774524"/>
                  </a:lnTo>
                  <a:lnTo>
                    <a:pt x="2598303" y="2784411"/>
                  </a:lnTo>
                  <a:lnTo>
                    <a:pt x="2597773" y="2796965"/>
                  </a:lnTo>
                  <a:lnTo>
                    <a:pt x="2593992" y="2802203"/>
                  </a:lnTo>
                  <a:lnTo>
                    <a:pt x="2586825" y="2806970"/>
                  </a:lnTo>
                  <a:lnTo>
                    <a:pt x="2578629" y="2810080"/>
                  </a:lnTo>
                  <a:close/>
                </a:path>
                <a:path w="5219700" h="7377430">
                  <a:moveTo>
                    <a:pt x="3263259" y="4805376"/>
                  </a:moveTo>
                  <a:lnTo>
                    <a:pt x="3257951" y="4797959"/>
                  </a:lnTo>
                  <a:lnTo>
                    <a:pt x="3254056" y="4794314"/>
                  </a:lnTo>
                  <a:lnTo>
                    <a:pt x="3266490" y="4786643"/>
                  </a:lnTo>
                  <a:lnTo>
                    <a:pt x="3272821" y="4783065"/>
                  </a:lnTo>
                  <a:lnTo>
                    <a:pt x="3279377" y="4780076"/>
                  </a:lnTo>
                  <a:lnTo>
                    <a:pt x="3281459" y="4779301"/>
                  </a:lnTo>
                  <a:lnTo>
                    <a:pt x="3286683" y="4786657"/>
                  </a:lnTo>
                  <a:lnTo>
                    <a:pt x="3290504" y="4790313"/>
                  </a:lnTo>
                  <a:lnTo>
                    <a:pt x="3278231" y="4798053"/>
                  </a:lnTo>
                  <a:lnTo>
                    <a:pt x="3271981" y="4801629"/>
                  </a:lnTo>
                  <a:lnTo>
                    <a:pt x="3265486" y="4804578"/>
                  </a:lnTo>
                  <a:lnTo>
                    <a:pt x="3263259" y="4805376"/>
                  </a:lnTo>
                  <a:close/>
                </a:path>
                <a:path w="5219700" h="7377430">
                  <a:moveTo>
                    <a:pt x="3221382" y="4436142"/>
                  </a:moveTo>
                  <a:lnTo>
                    <a:pt x="3190908" y="4421805"/>
                  </a:lnTo>
                  <a:lnTo>
                    <a:pt x="3192712" y="4414280"/>
                  </a:lnTo>
                  <a:lnTo>
                    <a:pt x="3195729" y="4405914"/>
                  </a:lnTo>
                  <a:lnTo>
                    <a:pt x="3198377" y="4397792"/>
                  </a:lnTo>
                  <a:lnTo>
                    <a:pt x="3229460" y="4408855"/>
                  </a:lnTo>
                  <a:lnTo>
                    <a:pt x="3233741" y="4417729"/>
                  </a:lnTo>
                  <a:lnTo>
                    <a:pt x="3233945" y="4425781"/>
                  </a:lnTo>
                  <a:lnTo>
                    <a:pt x="3229887" y="4432191"/>
                  </a:lnTo>
                  <a:lnTo>
                    <a:pt x="3221382" y="4436142"/>
                  </a:lnTo>
                  <a:close/>
                </a:path>
                <a:path w="5219700" h="7377430">
                  <a:moveTo>
                    <a:pt x="3249789" y="4624487"/>
                  </a:moveTo>
                  <a:lnTo>
                    <a:pt x="3239663" y="4623808"/>
                  </a:lnTo>
                  <a:lnTo>
                    <a:pt x="3234350" y="4622551"/>
                  </a:lnTo>
                  <a:lnTo>
                    <a:pt x="3230249" y="4616400"/>
                  </a:lnTo>
                  <a:lnTo>
                    <a:pt x="3225563" y="4612469"/>
                  </a:lnTo>
                  <a:lnTo>
                    <a:pt x="3229325" y="4602972"/>
                  </a:lnTo>
                  <a:lnTo>
                    <a:pt x="3235211" y="4596564"/>
                  </a:lnTo>
                  <a:lnTo>
                    <a:pt x="3243152" y="4593530"/>
                  </a:lnTo>
                  <a:lnTo>
                    <a:pt x="3253081" y="4594152"/>
                  </a:lnTo>
                  <a:lnTo>
                    <a:pt x="3258388" y="4595373"/>
                  </a:lnTo>
                  <a:lnTo>
                    <a:pt x="3266880" y="4602141"/>
                  </a:lnTo>
                  <a:lnTo>
                    <a:pt x="3266472" y="4605490"/>
                  </a:lnTo>
                  <a:lnTo>
                    <a:pt x="3263609" y="4615095"/>
                  </a:lnTo>
                  <a:lnTo>
                    <a:pt x="3257910" y="4621505"/>
                  </a:lnTo>
                  <a:lnTo>
                    <a:pt x="3249789" y="4624487"/>
                  </a:lnTo>
                  <a:close/>
                </a:path>
                <a:path w="5219700" h="7377430">
                  <a:moveTo>
                    <a:pt x="3190174" y="4250343"/>
                  </a:moveTo>
                  <a:lnTo>
                    <a:pt x="3162262" y="4220913"/>
                  </a:lnTo>
                  <a:lnTo>
                    <a:pt x="3165871" y="4215401"/>
                  </a:lnTo>
                  <a:lnTo>
                    <a:pt x="3172447" y="4210663"/>
                  </a:lnTo>
                  <a:lnTo>
                    <a:pt x="3180331" y="4206266"/>
                  </a:lnTo>
                  <a:lnTo>
                    <a:pt x="3187860" y="4201778"/>
                  </a:lnTo>
                  <a:lnTo>
                    <a:pt x="3194278" y="4207329"/>
                  </a:lnTo>
                  <a:lnTo>
                    <a:pt x="3201162" y="4212878"/>
                  </a:lnTo>
                  <a:lnTo>
                    <a:pt x="3206685" y="4218457"/>
                  </a:lnTo>
                  <a:lnTo>
                    <a:pt x="3209023" y="4224103"/>
                  </a:lnTo>
                  <a:lnTo>
                    <a:pt x="3206934" y="4237063"/>
                  </a:lnTo>
                  <a:lnTo>
                    <a:pt x="3200436" y="4246239"/>
                  </a:lnTo>
                  <a:lnTo>
                    <a:pt x="3190174" y="4250343"/>
                  </a:lnTo>
                  <a:close/>
                </a:path>
                <a:path w="5219700" h="7377430">
                  <a:moveTo>
                    <a:pt x="2997454" y="3121708"/>
                  </a:moveTo>
                  <a:lnTo>
                    <a:pt x="2991475" y="3114060"/>
                  </a:lnTo>
                  <a:lnTo>
                    <a:pt x="2987423" y="3110366"/>
                  </a:lnTo>
                  <a:lnTo>
                    <a:pt x="2999175" y="3101830"/>
                  </a:lnTo>
                  <a:lnTo>
                    <a:pt x="3005187" y="3097856"/>
                  </a:lnTo>
                  <a:lnTo>
                    <a:pt x="3011480" y="3094496"/>
                  </a:lnTo>
                  <a:lnTo>
                    <a:pt x="3013569" y="3093534"/>
                  </a:lnTo>
                  <a:lnTo>
                    <a:pt x="3019382" y="3100835"/>
                  </a:lnTo>
                  <a:lnTo>
                    <a:pt x="3023478" y="3104336"/>
                  </a:lnTo>
                  <a:lnTo>
                    <a:pt x="3011624" y="3113143"/>
                  </a:lnTo>
                  <a:lnTo>
                    <a:pt x="3005577" y="3117271"/>
                  </a:lnTo>
                  <a:lnTo>
                    <a:pt x="2999258" y="3120828"/>
                  </a:lnTo>
                  <a:lnTo>
                    <a:pt x="2997454" y="3121708"/>
                  </a:lnTo>
                  <a:close/>
                </a:path>
                <a:path w="5219700" h="7377430">
                  <a:moveTo>
                    <a:pt x="3302108" y="5011578"/>
                  </a:moveTo>
                  <a:lnTo>
                    <a:pt x="3296755" y="5009314"/>
                  </a:lnTo>
                  <a:lnTo>
                    <a:pt x="3291537" y="5004138"/>
                  </a:lnTo>
                  <a:lnTo>
                    <a:pt x="3286376" y="4997679"/>
                  </a:lnTo>
                  <a:lnTo>
                    <a:pt x="3281196" y="4991566"/>
                  </a:lnTo>
                  <a:lnTo>
                    <a:pt x="3285162" y="4984806"/>
                  </a:lnTo>
                  <a:lnTo>
                    <a:pt x="3289063" y="4977630"/>
                  </a:lnTo>
                  <a:lnTo>
                    <a:pt x="3293204" y="4971718"/>
                  </a:lnTo>
                  <a:lnTo>
                    <a:pt x="3297891" y="4968751"/>
                  </a:lnTo>
                  <a:lnTo>
                    <a:pt x="3310733" y="4968626"/>
                  </a:lnTo>
                  <a:lnTo>
                    <a:pt x="3320699" y="4973212"/>
                  </a:lnTo>
                  <a:lnTo>
                    <a:pt x="3326416" y="4982265"/>
                  </a:lnTo>
                  <a:lnTo>
                    <a:pt x="3326513" y="4995543"/>
                  </a:lnTo>
                  <a:lnTo>
                    <a:pt x="3323233" y="5001146"/>
                  </a:lnTo>
                  <a:lnTo>
                    <a:pt x="3316844" y="5006411"/>
                  </a:lnTo>
                  <a:lnTo>
                    <a:pt x="3309188" y="5010251"/>
                  </a:lnTo>
                  <a:lnTo>
                    <a:pt x="3302108" y="5011578"/>
                  </a:lnTo>
                  <a:close/>
                </a:path>
                <a:path w="5219700" h="7377430">
                  <a:moveTo>
                    <a:pt x="3036190" y="3321065"/>
                  </a:moveTo>
                  <a:lnTo>
                    <a:pt x="3028526" y="3321502"/>
                  </a:lnTo>
                  <a:lnTo>
                    <a:pt x="3021191" y="3317750"/>
                  </a:lnTo>
                  <a:lnTo>
                    <a:pt x="3014725" y="3310317"/>
                  </a:lnTo>
                  <a:lnTo>
                    <a:pt x="3016622" y="3302066"/>
                  </a:lnTo>
                  <a:lnTo>
                    <a:pt x="3018349" y="3293467"/>
                  </a:lnTo>
                  <a:lnTo>
                    <a:pt x="3020739" y="3286102"/>
                  </a:lnTo>
                  <a:lnTo>
                    <a:pt x="3024624" y="3281550"/>
                  </a:lnTo>
                  <a:lnTo>
                    <a:pt x="3031104" y="3280319"/>
                  </a:lnTo>
                  <a:lnTo>
                    <a:pt x="3038935" y="3281623"/>
                  </a:lnTo>
                  <a:lnTo>
                    <a:pt x="3047361" y="3284045"/>
                  </a:lnTo>
                  <a:lnTo>
                    <a:pt x="3055628" y="3286167"/>
                  </a:lnTo>
                  <a:lnTo>
                    <a:pt x="3053116" y="3294063"/>
                  </a:lnTo>
                  <a:lnTo>
                    <a:pt x="3050771" y="3302118"/>
                  </a:lnTo>
                  <a:lnTo>
                    <a:pt x="3047860" y="3309639"/>
                  </a:lnTo>
                  <a:lnTo>
                    <a:pt x="3043646" y="3315933"/>
                  </a:lnTo>
                  <a:lnTo>
                    <a:pt x="3036190" y="3321065"/>
                  </a:lnTo>
                  <a:close/>
                </a:path>
                <a:path w="5219700" h="7377430">
                  <a:moveTo>
                    <a:pt x="3155139" y="4068192"/>
                  </a:moveTo>
                  <a:lnTo>
                    <a:pt x="3149975" y="4066272"/>
                  </a:lnTo>
                  <a:lnTo>
                    <a:pt x="3144775" y="4061447"/>
                  </a:lnTo>
                  <a:lnTo>
                    <a:pt x="3139557" y="4055350"/>
                  </a:lnTo>
                  <a:lnTo>
                    <a:pt x="3134340" y="4049617"/>
                  </a:lnTo>
                  <a:lnTo>
                    <a:pt x="3138088" y="4042661"/>
                  </a:lnTo>
                  <a:lnTo>
                    <a:pt x="3141733" y="4035279"/>
                  </a:lnTo>
                  <a:lnTo>
                    <a:pt x="3145672" y="4029140"/>
                  </a:lnTo>
                  <a:lnTo>
                    <a:pt x="3150298" y="4025909"/>
                  </a:lnTo>
                  <a:lnTo>
                    <a:pt x="3163170" y="4025370"/>
                  </a:lnTo>
                  <a:lnTo>
                    <a:pt x="3172959" y="4029937"/>
                  </a:lnTo>
                  <a:lnTo>
                    <a:pt x="3178634" y="4038992"/>
                  </a:lnTo>
                  <a:lnTo>
                    <a:pt x="3179170" y="4051916"/>
                  </a:lnTo>
                  <a:lnTo>
                    <a:pt x="3176120" y="4057382"/>
                  </a:lnTo>
                  <a:lnTo>
                    <a:pt x="3169895" y="4062619"/>
                  </a:lnTo>
                  <a:lnTo>
                    <a:pt x="3162300" y="4066574"/>
                  </a:lnTo>
                  <a:lnTo>
                    <a:pt x="3155139" y="4068192"/>
                  </a:lnTo>
                  <a:close/>
                </a:path>
                <a:path w="5219700" h="7377430">
                  <a:moveTo>
                    <a:pt x="2597279" y="490474"/>
                  </a:moveTo>
                  <a:lnTo>
                    <a:pt x="2590318" y="486715"/>
                  </a:lnTo>
                  <a:lnTo>
                    <a:pt x="2582917" y="483031"/>
                  </a:lnTo>
                  <a:lnTo>
                    <a:pt x="2576829" y="479100"/>
                  </a:lnTo>
                  <a:lnTo>
                    <a:pt x="2573804" y="474596"/>
                  </a:lnTo>
                  <a:lnTo>
                    <a:pt x="2573722" y="461691"/>
                  </a:lnTo>
                  <a:lnTo>
                    <a:pt x="2578411" y="451690"/>
                  </a:lnTo>
                  <a:lnTo>
                    <a:pt x="2587544" y="445878"/>
                  </a:lnTo>
                  <a:lnTo>
                    <a:pt x="2600795" y="445537"/>
                  </a:lnTo>
                  <a:lnTo>
                    <a:pt x="2606430" y="448736"/>
                  </a:lnTo>
                  <a:lnTo>
                    <a:pt x="2611791" y="455058"/>
                  </a:lnTo>
                  <a:lnTo>
                    <a:pt x="2615760" y="462676"/>
                  </a:lnTo>
                  <a:lnTo>
                    <a:pt x="2617216" y="469764"/>
                  </a:lnTo>
                  <a:lnTo>
                    <a:pt x="2615021" y="475018"/>
                  </a:lnTo>
                  <a:lnTo>
                    <a:pt x="2609848" y="480187"/>
                  </a:lnTo>
                  <a:lnTo>
                    <a:pt x="2603375" y="485322"/>
                  </a:lnTo>
                  <a:lnTo>
                    <a:pt x="2597279" y="490474"/>
                  </a:lnTo>
                  <a:close/>
                </a:path>
                <a:path w="5219700" h="7377430">
                  <a:moveTo>
                    <a:pt x="2566010" y="307833"/>
                  </a:moveTo>
                  <a:lnTo>
                    <a:pt x="2559617" y="303068"/>
                  </a:lnTo>
                  <a:lnTo>
                    <a:pt x="2552792" y="298344"/>
                  </a:lnTo>
                  <a:lnTo>
                    <a:pt x="2547260" y="293514"/>
                  </a:lnTo>
                  <a:lnTo>
                    <a:pt x="2544745" y="288435"/>
                  </a:lnTo>
                  <a:lnTo>
                    <a:pt x="2545963" y="275849"/>
                  </a:lnTo>
                  <a:lnTo>
                    <a:pt x="2551569" y="266599"/>
                  </a:lnTo>
                  <a:lnTo>
                    <a:pt x="2561094" y="261984"/>
                  </a:lnTo>
                  <a:lnTo>
                    <a:pt x="2574070" y="263302"/>
                  </a:lnTo>
                  <a:lnTo>
                    <a:pt x="2579609" y="267167"/>
                  </a:lnTo>
                  <a:lnTo>
                    <a:pt x="2584568" y="273960"/>
                  </a:lnTo>
                  <a:lnTo>
                    <a:pt x="2587919" y="281797"/>
                  </a:lnTo>
                  <a:lnTo>
                    <a:pt x="2588635" y="288791"/>
                  </a:lnTo>
                  <a:lnTo>
                    <a:pt x="2585742" y="293986"/>
                  </a:lnTo>
                  <a:lnTo>
                    <a:pt x="2579906" y="298718"/>
                  </a:lnTo>
                  <a:lnTo>
                    <a:pt x="2572779" y="303248"/>
                  </a:lnTo>
                  <a:lnTo>
                    <a:pt x="2566010" y="307833"/>
                  </a:lnTo>
                  <a:close/>
                </a:path>
                <a:path w="5219700" h="7377430">
                  <a:moveTo>
                    <a:pt x="2680157" y="1063138"/>
                  </a:moveTo>
                  <a:lnTo>
                    <a:pt x="2671880" y="1063344"/>
                  </a:lnTo>
                  <a:lnTo>
                    <a:pt x="2665253" y="1059513"/>
                  </a:lnTo>
                  <a:lnTo>
                    <a:pt x="2661170" y="1051418"/>
                  </a:lnTo>
                  <a:lnTo>
                    <a:pt x="2660859" y="1043829"/>
                  </a:lnTo>
                  <a:lnTo>
                    <a:pt x="2662764" y="1035284"/>
                  </a:lnTo>
                  <a:lnTo>
                    <a:pt x="2666334" y="1027709"/>
                  </a:lnTo>
                  <a:lnTo>
                    <a:pt x="2671016" y="1023033"/>
                  </a:lnTo>
                  <a:lnTo>
                    <a:pt x="2677480" y="1021987"/>
                  </a:lnTo>
                  <a:lnTo>
                    <a:pt x="2685275" y="1023539"/>
                  </a:lnTo>
                  <a:lnTo>
                    <a:pt x="2693655" y="1026232"/>
                  </a:lnTo>
                  <a:lnTo>
                    <a:pt x="2701873" y="1028606"/>
                  </a:lnTo>
                  <a:lnTo>
                    <a:pt x="2689186" y="1059117"/>
                  </a:lnTo>
                  <a:lnTo>
                    <a:pt x="2680157" y="1063138"/>
                  </a:lnTo>
                  <a:close/>
                </a:path>
                <a:path w="5219700" h="7377430">
                  <a:moveTo>
                    <a:pt x="2710645" y="1253004"/>
                  </a:moveTo>
                  <a:lnTo>
                    <a:pt x="2705246" y="1250788"/>
                  </a:lnTo>
                  <a:lnTo>
                    <a:pt x="2699923" y="1245527"/>
                  </a:lnTo>
                  <a:lnTo>
                    <a:pt x="2694627" y="1238923"/>
                  </a:lnTo>
                  <a:lnTo>
                    <a:pt x="2689311" y="1232684"/>
                  </a:lnTo>
                  <a:lnTo>
                    <a:pt x="2693114" y="1225496"/>
                  </a:lnTo>
                  <a:lnTo>
                    <a:pt x="2696833" y="1217860"/>
                  </a:lnTo>
                  <a:lnTo>
                    <a:pt x="2700807" y="1211583"/>
                  </a:lnTo>
                  <a:lnTo>
                    <a:pt x="2705376" y="1208475"/>
                  </a:lnTo>
                  <a:lnTo>
                    <a:pt x="2718630" y="1208397"/>
                  </a:lnTo>
                  <a:lnTo>
                    <a:pt x="2728913" y="1213242"/>
                  </a:lnTo>
                  <a:lnTo>
                    <a:pt x="2734946" y="1222623"/>
                  </a:lnTo>
                  <a:lnTo>
                    <a:pt x="2735445" y="1236160"/>
                  </a:lnTo>
                  <a:lnTo>
                    <a:pt x="2732248" y="1241908"/>
                  </a:lnTo>
                  <a:lnTo>
                    <a:pt x="2725783" y="1247400"/>
                  </a:lnTo>
                  <a:lnTo>
                    <a:pt x="2717949" y="1251483"/>
                  </a:lnTo>
                  <a:lnTo>
                    <a:pt x="2710645" y="1253004"/>
                  </a:lnTo>
                  <a:close/>
                </a:path>
                <a:path w="5219700" h="7377430">
                  <a:moveTo>
                    <a:pt x="3100309" y="3694212"/>
                  </a:moveTo>
                  <a:lnTo>
                    <a:pt x="3093312" y="3695070"/>
                  </a:lnTo>
                  <a:lnTo>
                    <a:pt x="3088388" y="3692462"/>
                  </a:lnTo>
                  <a:lnTo>
                    <a:pt x="3083803" y="3686879"/>
                  </a:lnTo>
                  <a:lnTo>
                    <a:pt x="3079364" y="3679992"/>
                  </a:lnTo>
                  <a:lnTo>
                    <a:pt x="3074877" y="3673473"/>
                  </a:lnTo>
                  <a:lnTo>
                    <a:pt x="3079489" y="3667093"/>
                  </a:lnTo>
                  <a:lnTo>
                    <a:pt x="3084056" y="3660293"/>
                  </a:lnTo>
                  <a:lnTo>
                    <a:pt x="3088753" y="3654760"/>
                  </a:lnTo>
                  <a:lnTo>
                    <a:pt x="3093752" y="3652183"/>
                  </a:lnTo>
                  <a:lnTo>
                    <a:pt x="3106102" y="3653228"/>
                  </a:lnTo>
                  <a:lnTo>
                    <a:pt x="3115063" y="3658732"/>
                  </a:lnTo>
                  <a:lnTo>
                    <a:pt x="3119516" y="3668078"/>
                  </a:lnTo>
                  <a:lnTo>
                    <a:pt x="3118344" y="3680652"/>
                  </a:lnTo>
                  <a:lnTo>
                    <a:pt x="3114625" y="3686077"/>
                  </a:lnTo>
                  <a:lnTo>
                    <a:pt x="3108014" y="3690906"/>
                  </a:lnTo>
                  <a:lnTo>
                    <a:pt x="3100309" y="3694212"/>
                  </a:lnTo>
                  <a:close/>
                </a:path>
                <a:path w="5219700" h="7377430">
                  <a:moveTo>
                    <a:pt x="3232066" y="5109398"/>
                  </a:moveTo>
                  <a:lnTo>
                    <a:pt x="3199083" y="5101694"/>
                  </a:lnTo>
                  <a:lnTo>
                    <a:pt x="3201191" y="5093145"/>
                  </a:lnTo>
                  <a:lnTo>
                    <a:pt x="3203103" y="5084423"/>
                  </a:lnTo>
                  <a:lnTo>
                    <a:pt x="3205685" y="5076311"/>
                  </a:lnTo>
                  <a:lnTo>
                    <a:pt x="3209802" y="5069588"/>
                  </a:lnTo>
                  <a:lnTo>
                    <a:pt x="3217676" y="5064275"/>
                  </a:lnTo>
                  <a:lnTo>
                    <a:pt x="3226073" y="5063946"/>
                  </a:lnTo>
                  <a:lnTo>
                    <a:pt x="3233464" y="5068270"/>
                  </a:lnTo>
                  <a:lnTo>
                    <a:pt x="3238319" y="5076911"/>
                  </a:lnTo>
                  <a:lnTo>
                    <a:pt x="3238843" y="5084429"/>
                  </a:lnTo>
                  <a:lnTo>
                    <a:pt x="3237135" y="5092598"/>
                  </a:lnTo>
                  <a:lnTo>
                    <a:pt x="3234456" y="5101045"/>
                  </a:lnTo>
                  <a:lnTo>
                    <a:pt x="3232066" y="5109398"/>
                  </a:lnTo>
                  <a:close/>
                </a:path>
                <a:path w="5219700" h="7377430">
                  <a:moveTo>
                    <a:pt x="3195054" y="4918475"/>
                  </a:moveTo>
                  <a:lnTo>
                    <a:pt x="3162531" y="4894803"/>
                  </a:lnTo>
                  <a:lnTo>
                    <a:pt x="3162014" y="4886996"/>
                  </a:lnTo>
                  <a:lnTo>
                    <a:pt x="3165831" y="4879732"/>
                  </a:lnTo>
                  <a:lnTo>
                    <a:pt x="3173604" y="4873385"/>
                  </a:lnTo>
                  <a:lnTo>
                    <a:pt x="3181737" y="4874530"/>
                  </a:lnTo>
                  <a:lnTo>
                    <a:pt x="3190143" y="4875428"/>
                  </a:lnTo>
                  <a:lnTo>
                    <a:pt x="3197682" y="4877093"/>
                  </a:lnTo>
                  <a:lnTo>
                    <a:pt x="3203215" y="4880536"/>
                  </a:lnTo>
                  <a:lnTo>
                    <a:pt x="3209731" y="4891346"/>
                  </a:lnTo>
                  <a:lnTo>
                    <a:pt x="3210759" y="4902203"/>
                  </a:lnTo>
                  <a:lnTo>
                    <a:pt x="3205974" y="4911711"/>
                  </a:lnTo>
                  <a:lnTo>
                    <a:pt x="3195054" y="4918475"/>
                  </a:lnTo>
                  <a:close/>
                </a:path>
                <a:path w="5219700" h="7377430">
                  <a:moveTo>
                    <a:pt x="3289191" y="5495390"/>
                  </a:moveTo>
                  <a:lnTo>
                    <a:pt x="3257778" y="5482699"/>
                  </a:lnTo>
                  <a:lnTo>
                    <a:pt x="3253751" y="5473550"/>
                  </a:lnTo>
                  <a:lnTo>
                    <a:pt x="3253676" y="5465205"/>
                  </a:lnTo>
                  <a:lnTo>
                    <a:pt x="3257763" y="5458538"/>
                  </a:lnTo>
                  <a:lnTo>
                    <a:pt x="3266223" y="5454421"/>
                  </a:lnTo>
                  <a:lnTo>
                    <a:pt x="3274178" y="5454049"/>
                  </a:lnTo>
                  <a:lnTo>
                    <a:pt x="3283080" y="5455813"/>
                  </a:lnTo>
                  <a:lnTo>
                    <a:pt x="3290906" y="5459237"/>
                  </a:lnTo>
                  <a:lnTo>
                    <a:pt x="3295630" y="5463844"/>
                  </a:lnTo>
                  <a:lnTo>
                    <a:pt x="3296579" y="5470461"/>
                  </a:lnTo>
                  <a:lnTo>
                    <a:pt x="3294801" y="5478431"/>
                  </a:lnTo>
                  <a:lnTo>
                    <a:pt x="3291827" y="5486993"/>
                  </a:lnTo>
                  <a:lnTo>
                    <a:pt x="3289191" y="5495390"/>
                  </a:lnTo>
                  <a:close/>
                </a:path>
                <a:path w="5219700" h="7377430">
                  <a:moveTo>
                    <a:pt x="3127521" y="3882355"/>
                  </a:moveTo>
                  <a:lnTo>
                    <a:pt x="3120889" y="3882733"/>
                  </a:lnTo>
                  <a:lnTo>
                    <a:pt x="3115649" y="3879366"/>
                  </a:lnTo>
                  <a:lnTo>
                    <a:pt x="3111107" y="3873213"/>
                  </a:lnTo>
                  <a:lnTo>
                    <a:pt x="3106874" y="3865828"/>
                  </a:lnTo>
                  <a:lnTo>
                    <a:pt x="3102567" y="3858767"/>
                  </a:lnTo>
                  <a:lnTo>
                    <a:pt x="3107658" y="3852753"/>
                  </a:lnTo>
                  <a:lnTo>
                    <a:pt x="3112742" y="3846335"/>
                  </a:lnTo>
                  <a:lnTo>
                    <a:pt x="3117870" y="3841184"/>
                  </a:lnTo>
                  <a:lnTo>
                    <a:pt x="3123096" y="3838971"/>
                  </a:lnTo>
                  <a:lnTo>
                    <a:pt x="3135340" y="3840696"/>
                  </a:lnTo>
                  <a:lnTo>
                    <a:pt x="3144236" y="3846513"/>
                  </a:lnTo>
                  <a:lnTo>
                    <a:pt x="3148388" y="3856007"/>
                  </a:lnTo>
                  <a:lnTo>
                    <a:pt x="3146401" y="3868763"/>
                  </a:lnTo>
                  <a:lnTo>
                    <a:pt x="3142220" y="3874320"/>
                  </a:lnTo>
                  <a:lnTo>
                    <a:pt x="3135279" y="3879201"/>
                  </a:lnTo>
                  <a:lnTo>
                    <a:pt x="3127521" y="3882355"/>
                  </a:lnTo>
                  <a:close/>
                </a:path>
                <a:path w="5219700" h="7377430">
                  <a:moveTo>
                    <a:pt x="3459613" y="6623782"/>
                  </a:moveTo>
                  <a:lnTo>
                    <a:pt x="3450880" y="6620880"/>
                  </a:lnTo>
                  <a:lnTo>
                    <a:pt x="3445398" y="6615979"/>
                  </a:lnTo>
                  <a:lnTo>
                    <a:pt x="3440878" y="6609514"/>
                  </a:lnTo>
                  <a:lnTo>
                    <a:pt x="3436776" y="6602367"/>
                  </a:lnTo>
                  <a:lnTo>
                    <a:pt x="3432548" y="6595422"/>
                  </a:lnTo>
                  <a:lnTo>
                    <a:pt x="3439647" y="6590932"/>
                  </a:lnTo>
                  <a:lnTo>
                    <a:pt x="3446833" y="6586103"/>
                  </a:lnTo>
                  <a:lnTo>
                    <a:pt x="3453678" y="6582579"/>
                  </a:lnTo>
                  <a:lnTo>
                    <a:pt x="3475176" y="6607250"/>
                  </a:lnTo>
                  <a:lnTo>
                    <a:pt x="3473028" y="6616334"/>
                  </a:lnTo>
                  <a:lnTo>
                    <a:pt x="3467418" y="6622055"/>
                  </a:lnTo>
                  <a:lnTo>
                    <a:pt x="3459613" y="6623782"/>
                  </a:lnTo>
                  <a:close/>
                </a:path>
                <a:path w="5219700" h="7377430">
                  <a:moveTo>
                    <a:pt x="3496026" y="6808437"/>
                  </a:moveTo>
                  <a:lnTo>
                    <a:pt x="3487944" y="6805792"/>
                  </a:lnTo>
                  <a:lnTo>
                    <a:pt x="3479700" y="6803323"/>
                  </a:lnTo>
                  <a:lnTo>
                    <a:pt x="3471971" y="6800290"/>
                  </a:lnTo>
                  <a:lnTo>
                    <a:pt x="3465430" y="6795953"/>
                  </a:lnTo>
                  <a:lnTo>
                    <a:pt x="3459790" y="6788044"/>
                  </a:lnTo>
                  <a:lnTo>
                    <a:pt x="3459250" y="6780069"/>
                  </a:lnTo>
                  <a:lnTo>
                    <a:pt x="3463332" y="6772544"/>
                  </a:lnTo>
                  <a:lnTo>
                    <a:pt x="3471556" y="6765987"/>
                  </a:lnTo>
                  <a:lnTo>
                    <a:pt x="3480074" y="6768055"/>
                  </a:lnTo>
                  <a:lnTo>
                    <a:pt x="3488946" y="6769945"/>
                  </a:lnTo>
                  <a:lnTo>
                    <a:pt x="3496559" y="6772516"/>
                  </a:lnTo>
                  <a:lnTo>
                    <a:pt x="3501303" y="6776625"/>
                  </a:lnTo>
                  <a:lnTo>
                    <a:pt x="3502489" y="6783238"/>
                  </a:lnTo>
                  <a:lnTo>
                    <a:pt x="3501016" y="6791280"/>
                  </a:lnTo>
                  <a:lnTo>
                    <a:pt x="3498367" y="6799948"/>
                  </a:lnTo>
                  <a:lnTo>
                    <a:pt x="3496026" y="6808437"/>
                  </a:lnTo>
                  <a:close/>
                </a:path>
                <a:path w="5219700" h="7377430">
                  <a:moveTo>
                    <a:pt x="3259569" y="5291362"/>
                  </a:moveTo>
                  <a:lnTo>
                    <a:pt x="3253003" y="5292286"/>
                  </a:lnTo>
                  <a:lnTo>
                    <a:pt x="3245087" y="5290494"/>
                  </a:lnTo>
                  <a:lnTo>
                    <a:pt x="3236575" y="5287499"/>
                  </a:lnTo>
                  <a:lnTo>
                    <a:pt x="3228225" y="5284819"/>
                  </a:lnTo>
                  <a:lnTo>
                    <a:pt x="3230700" y="5276990"/>
                  </a:lnTo>
                  <a:lnTo>
                    <a:pt x="3238178" y="5253542"/>
                  </a:lnTo>
                  <a:lnTo>
                    <a:pt x="3247388" y="5249703"/>
                  </a:lnTo>
                  <a:lnTo>
                    <a:pt x="3255880" y="5249613"/>
                  </a:lnTo>
                  <a:lnTo>
                    <a:pt x="3262796" y="5253528"/>
                  </a:lnTo>
                  <a:lnTo>
                    <a:pt x="3267275" y="5261707"/>
                  </a:lnTo>
                  <a:lnTo>
                    <a:pt x="3268042" y="5269701"/>
                  </a:lnTo>
                  <a:lnTo>
                    <a:pt x="3266738" y="5278776"/>
                  </a:lnTo>
                  <a:lnTo>
                    <a:pt x="3263795" y="5286679"/>
                  </a:lnTo>
                  <a:lnTo>
                    <a:pt x="3259569" y="5291362"/>
                  </a:lnTo>
                  <a:close/>
                </a:path>
                <a:path w="5219700" h="7377430">
                  <a:moveTo>
                    <a:pt x="3376630" y="6048646"/>
                  </a:moveTo>
                  <a:lnTo>
                    <a:pt x="3367451" y="6044547"/>
                  </a:lnTo>
                  <a:lnTo>
                    <a:pt x="3361556" y="6038505"/>
                  </a:lnTo>
                  <a:lnTo>
                    <a:pt x="3359196" y="6030592"/>
                  </a:lnTo>
                  <a:lnTo>
                    <a:pt x="3360625" y="6020882"/>
                  </a:lnTo>
                  <a:lnTo>
                    <a:pt x="3362262" y="6015846"/>
                  </a:lnTo>
                  <a:lnTo>
                    <a:pt x="3368572" y="6012280"/>
                  </a:lnTo>
                  <a:lnTo>
                    <a:pt x="3372797" y="6008035"/>
                  </a:lnTo>
                  <a:lnTo>
                    <a:pt x="3381377" y="6022022"/>
                  </a:lnTo>
                  <a:lnTo>
                    <a:pt x="3385359" y="6029130"/>
                  </a:lnTo>
                  <a:lnTo>
                    <a:pt x="3388687" y="6036488"/>
                  </a:lnTo>
                  <a:lnTo>
                    <a:pt x="3389515" y="6038673"/>
                  </a:lnTo>
                  <a:lnTo>
                    <a:pt x="3380909" y="6044502"/>
                  </a:lnTo>
                  <a:lnTo>
                    <a:pt x="3376630" y="6048646"/>
                  </a:lnTo>
                  <a:close/>
                </a:path>
                <a:path w="5219700" h="7377430">
                  <a:moveTo>
                    <a:pt x="3068971" y="3508943"/>
                  </a:moveTo>
                  <a:lnTo>
                    <a:pt x="3062339" y="3509320"/>
                  </a:lnTo>
                  <a:lnTo>
                    <a:pt x="3057083" y="3505956"/>
                  </a:lnTo>
                  <a:lnTo>
                    <a:pt x="3052538" y="3499804"/>
                  </a:lnTo>
                  <a:lnTo>
                    <a:pt x="3048304" y="3492419"/>
                  </a:lnTo>
                  <a:lnTo>
                    <a:pt x="3043981" y="3485360"/>
                  </a:lnTo>
                  <a:lnTo>
                    <a:pt x="3049072" y="3479347"/>
                  </a:lnTo>
                  <a:lnTo>
                    <a:pt x="3054156" y="3472929"/>
                  </a:lnTo>
                  <a:lnTo>
                    <a:pt x="3059284" y="3467777"/>
                  </a:lnTo>
                  <a:lnTo>
                    <a:pt x="3064509" y="3465565"/>
                  </a:lnTo>
                  <a:lnTo>
                    <a:pt x="3076754" y="3467290"/>
                  </a:lnTo>
                  <a:lnTo>
                    <a:pt x="3085649" y="3473106"/>
                  </a:lnTo>
                  <a:lnTo>
                    <a:pt x="3089802" y="3482600"/>
                  </a:lnTo>
                  <a:lnTo>
                    <a:pt x="3087815" y="3495356"/>
                  </a:lnTo>
                  <a:lnTo>
                    <a:pt x="3083654" y="3500910"/>
                  </a:lnTo>
                  <a:lnTo>
                    <a:pt x="3076724" y="3505790"/>
                  </a:lnTo>
                  <a:lnTo>
                    <a:pt x="3068971" y="3508943"/>
                  </a:lnTo>
                  <a:close/>
                </a:path>
                <a:path w="5219700" h="7377430">
                  <a:moveTo>
                    <a:pt x="2618394" y="677882"/>
                  </a:moveTo>
                  <a:lnTo>
                    <a:pt x="2614346" y="674449"/>
                  </a:lnTo>
                  <a:lnTo>
                    <a:pt x="2610376" y="671040"/>
                  </a:lnTo>
                  <a:lnTo>
                    <a:pt x="2606370" y="667637"/>
                  </a:lnTo>
                  <a:lnTo>
                    <a:pt x="2618265" y="659363"/>
                  </a:lnTo>
                  <a:lnTo>
                    <a:pt x="2624328" y="655501"/>
                  </a:lnTo>
                  <a:lnTo>
                    <a:pt x="2630646" y="652218"/>
                  </a:lnTo>
                  <a:lnTo>
                    <a:pt x="2632632" y="651309"/>
                  </a:lnTo>
                  <a:lnTo>
                    <a:pt x="2638203" y="658498"/>
                  </a:lnTo>
                  <a:lnTo>
                    <a:pt x="2642142" y="661949"/>
                  </a:lnTo>
                  <a:lnTo>
                    <a:pt x="2618394" y="677882"/>
                  </a:lnTo>
                  <a:close/>
                </a:path>
                <a:path w="5219700" h="7377430">
                  <a:moveTo>
                    <a:pt x="3345350" y="5863851"/>
                  </a:moveTo>
                  <a:lnTo>
                    <a:pt x="3336661" y="5861956"/>
                  </a:lnTo>
                  <a:lnTo>
                    <a:pt x="3330127" y="5857794"/>
                  </a:lnTo>
                  <a:lnTo>
                    <a:pt x="3324203" y="5852343"/>
                  </a:lnTo>
                  <a:lnTo>
                    <a:pt x="3318541" y="5846326"/>
                  </a:lnTo>
                  <a:lnTo>
                    <a:pt x="3312791" y="5840466"/>
                  </a:lnTo>
                  <a:lnTo>
                    <a:pt x="3316692" y="5833682"/>
                  </a:lnTo>
                  <a:lnTo>
                    <a:pt x="3320527" y="5826471"/>
                  </a:lnTo>
                  <a:lnTo>
                    <a:pt x="3324614" y="5820515"/>
                  </a:lnTo>
                  <a:lnTo>
                    <a:pt x="3329275" y="5817497"/>
                  </a:lnTo>
                  <a:lnTo>
                    <a:pt x="3342690" y="5817411"/>
                  </a:lnTo>
                  <a:lnTo>
                    <a:pt x="3352680" y="5822583"/>
                  </a:lnTo>
                  <a:lnTo>
                    <a:pt x="3358759" y="5832268"/>
                  </a:lnTo>
                  <a:lnTo>
                    <a:pt x="3360436" y="5845720"/>
                  </a:lnTo>
                  <a:lnTo>
                    <a:pt x="3358130" y="5855191"/>
                  </a:lnTo>
                  <a:lnTo>
                    <a:pt x="3352804" y="5861415"/>
                  </a:lnTo>
                  <a:lnTo>
                    <a:pt x="3345350" y="5863851"/>
                  </a:lnTo>
                  <a:close/>
                </a:path>
                <a:path w="5219700" h="7377430">
                  <a:moveTo>
                    <a:pt x="2987464" y="2934048"/>
                  </a:moveTo>
                  <a:lnTo>
                    <a:pt x="2979335" y="2931670"/>
                  </a:lnTo>
                  <a:lnTo>
                    <a:pt x="2970797" y="2929496"/>
                  </a:lnTo>
                  <a:lnTo>
                    <a:pt x="2963407" y="2926694"/>
                  </a:lnTo>
                  <a:lnTo>
                    <a:pt x="2958721" y="2922431"/>
                  </a:lnTo>
                  <a:lnTo>
                    <a:pt x="2955171" y="2910014"/>
                  </a:lnTo>
                  <a:lnTo>
                    <a:pt x="2957574" y="2898972"/>
                  </a:lnTo>
                  <a:lnTo>
                    <a:pt x="2964945" y="2890188"/>
                  </a:lnTo>
                  <a:lnTo>
                    <a:pt x="2976299" y="2884545"/>
                  </a:lnTo>
                  <a:lnTo>
                    <a:pt x="2983490" y="2884291"/>
                  </a:lnTo>
                  <a:lnTo>
                    <a:pt x="2991829" y="2886495"/>
                  </a:lnTo>
                  <a:lnTo>
                    <a:pt x="2999393" y="2890445"/>
                  </a:lnTo>
                  <a:lnTo>
                    <a:pt x="3004255" y="2895427"/>
                  </a:lnTo>
                  <a:lnTo>
                    <a:pt x="3008000" y="2907486"/>
                  </a:lnTo>
                  <a:lnTo>
                    <a:pt x="3005960" y="2918165"/>
                  </a:lnTo>
                  <a:lnTo>
                    <a:pt x="2998869" y="2927129"/>
                  </a:lnTo>
                  <a:lnTo>
                    <a:pt x="2987464" y="2934048"/>
                  </a:lnTo>
                  <a:close/>
                </a:path>
                <a:path w="5219700" h="7377430">
                  <a:moveTo>
                    <a:pt x="3391315" y="5564444"/>
                  </a:moveTo>
                  <a:lnTo>
                    <a:pt x="3385597" y="5562404"/>
                  </a:lnTo>
                  <a:lnTo>
                    <a:pt x="3379866" y="5557356"/>
                  </a:lnTo>
                  <a:lnTo>
                    <a:pt x="3374131" y="5550992"/>
                  </a:lnTo>
                  <a:lnTo>
                    <a:pt x="3368402" y="5545006"/>
                  </a:lnTo>
                  <a:lnTo>
                    <a:pt x="3372394" y="5537492"/>
                  </a:lnTo>
                  <a:lnTo>
                    <a:pt x="3376286" y="5529541"/>
                  </a:lnTo>
                  <a:lnTo>
                    <a:pt x="3380507" y="5522932"/>
                  </a:lnTo>
                  <a:lnTo>
                    <a:pt x="3385487" y="5519442"/>
                  </a:lnTo>
                  <a:lnTo>
                    <a:pt x="3399320" y="5518814"/>
                  </a:lnTo>
                  <a:lnTo>
                    <a:pt x="3409859" y="5523789"/>
                  </a:lnTo>
                  <a:lnTo>
                    <a:pt x="3416140" y="5533568"/>
                  </a:lnTo>
                  <a:lnTo>
                    <a:pt x="3417197" y="5547355"/>
                  </a:lnTo>
                  <a:lnTo>
                    <a:pt x="3414069" y="5553021"/>
                  </a:lnTo>
                  <a:lnTo>
                    <a:pt x="3407347" y="5558550"/>
                  </a:lnTo>
                  <a:lnTo>
                    <a:pt x="3399078" y="5562755"/>
                  </a:lnTo>
                  <a:lnTo>
                    <a:pt x="3391315" y="5564444"/>
                  </a:lnTo>
                  <a:close/>
                </a:path>
                <a:path w="5219700" h="7377430">
                  <a:moveTo>
                    <a:pt x="3539204" y="6510598"/>
                  </a:moveTo>
                  <a:lnTo>
                    <a:pt x="3532810" y="6505828"/>
                  </a:lnTo>
                  <a:lnTo>
                    <a:pt x="3525984" y="6501091"/>
                  </a:lnTo>
                  <a:lnTo>
                    <a:pt x="3520450" y="6496248"/>
                  </a:lnTo>
                  <a:lnTo>
                    <a:pt x="3517934" y="6491164"/>
                  </a:lnTo>
                  <a:lnTo>
                    <a:pt x="3519152" y="6478578"/>
                  </a:lnTo>
                  <a:lnTo>
                    <a:pt x="3524757" y="6469328"/>
                  </a:lnTo>
                  <a:lnTo>
                    <a:pt x="3534282" y="6464713"/>
                  </a:lnTo>
                  <a:lnTo>
                    <a:pt x="3547258" y="6466031"/>
                  </a:lnTo>
                  <a:lnTo>
                    <a:pt x="3552816" y="6469914"/>
                  </a:lnTo>
                  <a:lnTo>
                    <a:pt x="3557775" y="6476719"/>
                  </a:lnTo>
                  <a:lnTo>
                    <a:pt x="3561118" y="6484561"/>
                  </a:lnTo>
                  <a:lnTo>
                    <a:pt x="3561830" y="6491556"/>
                  </a:lnTo>
                  <a:lnTo>
                    <a:pt x="3558937" y="6496751"/>
                  </a:lnTo>
                  <a:lnTo>
                    <a:pt x="3553101" y="6501483"/>
                  </a:lnTo>
                  <a:lnTo>
                    <a:pt x="3545973" y="6506013"/>
                  </a:lnTo>
                  <a:lnTo>
                    <a:pt x="3539204" y="6510598"/>
                  </a:lnTo>
                  <a:close/>
                </a:path>
                <a:path w="5219700" h="7377430">
                  <a:moveTo>
                    <a:pt x="2800991" y="1132288"/>
                  </a:moveTo>
                  <a:lnTo>
                    <a:pt x="2795895" y="1130473"/>
                  </a:lnTo>
                  <a:lnTo>
                    <a:pt x="2790334" y="1125136"/>
                  </a:lnTo>
                  <a:lnTo>
                    <a:pt x="2784568" y="1118271"/>
                  </a:lnTo>
                  <a:lnTo>
                    <a:pt x="2778857" y="1111870"/>
                  </a:lnTo>
                  <a:lnTo>
                    <a:pt x="2782886" y="1103825"/>
                  </a:lnTo>
                  <a:lnTo>
                    <a:pt x="2786775" y="1095313"/>
                  </a:lnTo>
                  <a:lnTo>
                    <a:pt x="2791055" y="1088181"/>
                  </a:lnTo>
                  <a:lnTo>
                    <a:pt x="2796259" y="1084277"/>
                  </a:lnTo>
                  <a:lnTo>
                    <a:pt x="2810715" y="1082901"/>
                  </a:lnTo>
                  <a:lnTo>
                    <a:pt x="2821583" y="1087462"/>
                  </a:lnTo>
                  <a:lnTo>
                    <a:pt x="2827552" y="1097426"/>
                  </a:lnTo>
                  <a:lnTo>
                    <a:pt x="2827307" y="1112257"/>
                  </a:lnTo>
                  <a:lnTo>
                    <a:pt x="2823769" y="1118877"/>
                  </a:lnTo>
                  <a:lnTo>
                    <a:pt x="2817120" y="1125054"/>
                  </a:lnTo>
                  <a:lnTo>
                    <a:pt x="2808985" y="1129841"/>
                  </a:lnTo>
                  <a:lnTo>
                    <a:pt x="2800991" y="1132288"/>
                  </a:lnTo>
                  <a:close/>
                </a:path>
                <a:path w="5219700" h="7377430">
                  <a:moveTo>
                    <a:pt x="3570510" y="6693233"/>
                  </a:moveTo>
                  <a:lnTo>
                    <a:pt x="3563549" y="6689474"/>
                  </a:lnTo>
                  <a:lnTo>
                    <a:pt x="3556149" y="6685795"/>
                  </a:lnTo>
                  <a:lnTo>
                    <a:pt x="3550062" y="6681874"/>
                  </a:lnTo>
                  <a:lnTo>
                    <a:pt x="3547041" y="6677392"/>
                  </a:lnTo>
                  <a:lnTo>
                    <a:pt x="3546958" y="6664487"/>
                  </a:lnTo>
                  <a:lnTo>
                    <a:pt x="3551647" y="6654486"/>
                  </a:lnTo>
                  <a:lnTo>
                    <a:pt x="3560781" y="6648674"/>
                  </a:lnTo>
                  <a:lnTo>
                    <a:pt x="3574032" y="6648333"/>
                  </a:lnTo>
                  <a:lnTo>
                    <a:pt x="3579663" y="6651511"/>
                  </a:lnTo>
                  <a:lnTo>
                    <a:pt x="3585023" y="6657821"/>
                  </a:lnTo>
                  <a:lnTo>
                    <a:pt x="3588991" y="6665435"/>
                  </a:lnTo>
                  <a:lnTo>
                    <a:pt x="3590447" y="6672523"/>
                  </a:lnTo>
                  <a:lnTo>
                    <a:pt x="3588237" y="6677780"/>
                  </a:lnTo>
                  <a:lnTo>
                    <a:pt x="3583066" y="6682948"/>
                  </a:lnTo>
                  <a:lnTo>
                    <a:pt x="3576601" y="6688082"/>
                  </a:lnTo>
                  <a:lnTo>
                    <a:pt x="3570510" y="6693233"/>
                  </a:lnTo>
                  <a:close/>
                </a:path>
                <a:path w="5219700" h="7377430">
                  <a:moveTo>
                    <a:pt x="3424193" y="5749483"/>
                  </a:moveTo>
                  <a:lnTo>
                    <a:pt x="3417130" y="5748725"/>
                  </a:lnTo>
                  <a:lnTo>
                    <a:pt x="3410444" y="5745854"/>
                  </a:lnTo>
                  <a:lnTo>
                    <a:pt x="3409757" y="5740288"/>
                  </a:lnTo>
                  <a:lnTo>
                    <a:pt x="3408185" y="5736689"/>
                  </a:lnTo>
                  <a:lnTo>
                    <a:pt x="3412227" y="5734375"/>
                  </a:lnTo>
                  <a:lnTo>
                    <a:pt x="3416479" y="5729826"/>
                  </a:lnTo>
                  <a:lnTo>
                    <a:pt x="3420303" y="5730159"/>
                  </a:lnTo>
                  <a:lnTo>
                    <a:pt x="3428906" y="5732115"/>
                  </a:lnTo>
                  <a:lnTo>
                    <a:pt x="3432990" y="5735854"/>
                  </a:lnTo>
                  <a:lnTo>
                    <a:pt x="3432414" y="5740990"/>
                  </a:lnTo>
                  <a:lnTo>
                    <a:pt x="3426980" y="5747180"/>
                  </a:lnTo>
                  <a:lnTo>
                    <a:pt x="3424193" y="5749483"/>
                  </a:lnTo>
                  <a:close/>
                </a:path>
                <a:path w="5219700" h="7377430">
                  <a:moveTo>
                    <a:pt x="2645416" y="862012"/>
                  </a:moveTo>
                  <a:lnTo>
                    <a:pt x="2639499" y="853570"/>
                  </a:lnTo>
                  <a:lnTo>
                    <a:pt x="2635222" y="849388"/>
                  </a:lnTo>
                  <a:lnTo>
                    <a:pt x="2649160" y="840687"/>
                  </a:lnTo>
                  <a:lnTo>
                    <a:pt x="2656260" y="836670"/>
                  </a:lnTo>
                  <a:lnTo>
                    <a:pt x="2663622" y="833360"/>
                  </a:lnTo>
                  <a:lnTo>
                    <a:pt x="2666014" y="832425"/>
                  </a:lnTo>
                  <a:lnTo>
                    <a:pt x="2671974" y="840897"/>
                  </a:lnTo>
                  <a:lnTo>
                    <a:pt x="2676288" y="845073"/>
                  </a:lnTo>
                  <a:lnTo>
                    <a:pt x="2662290" y="853755"/>
                  </a:lnTo>
                  <a:lnTo>
                    <a:pt x="2655162" y="857774"/>
                  </a:lnTo>
                  <a:lnTo>
                    <a:pt x="2647778" y="861119"/>
                  </a:lnTo>
                  <a:lnTo>
                    <a:pt x="2645416" y="862012"/>
                  </a:lnTo>
                  <a:close/>
                </a:path>
                <a:path w="5219700" h="7377430">
                  <a:moveTo>
                    <a:pt x="3442174" y="5935479"/>
                  </a:moveTo>
                  <a:lnTo>
                    <a:pt x="3436154" y="5927091"/>
                  </a:lnTo>
                  <a:lnTo>
                    <a:pt x="3431784" y="5923036"/>
                  </a:lnTo>
                  <a:lnTo>
                    <a:pt x="3445611" y="5914250"/>
                  </a:lnTo>
                  <a:lnTo>
                    <a:pt x="3452636" y="5910168"/>
                  </a:lnTo>
                  <a:lnTo>
                    <a:pt x="3459926" y="5906787"/>
                  </a:lnTo>
                  <a:lnTo>
                    <a:pt x="3462318" y="5905851"/>
                  </a:lnTo>
                  <a:lnTo>
                    <a:pt x="3468363" y="5914161"/>
                  </a:lnTo>
                  <a:lnTo>
                    <a:pt x="3472739" y="5918253"/>
                  </a:lnTo>
                  <a:lnTo>
                    <a:pt x="3458944" y="5927066"/>
                  </a:lnTo>
                  <a:lnTo>
                    <a:pt x="3451913" y="5931153"/>
                  </a:lnTo>
                  <a:lnTo>
                    <a:pt x="3444603" y="5934538"/>
                  </a:lnTo>
                  <a:lnTo>
                    <a:pt x="3442174" y="5935479"/>
                  </a:lnTo>
                  <a:close/>
                </a:path>
                <a:path w="5219700" h="7377430">
                  <a:moveTo>
                    <a:pt x="3591582" y="6880611"/>
                  </a:moveTo>
                  <a:lnTo>
                    <a:pt x="3587534" y="6877177"/>
                  </a:lnTo>
                  <a:lnTo>
                    <a:pt x="3583564" y="6873768"/>
                  </a:lnTo>
                  <a:lnTo>
                    <a:pt x="3579558" y="6870365"/>
                  </a:lnTo>
                  <a:lnTo>
                    <a:pt x="3591459" y="6862124"/>
                  </a:lnTo>
                  <a:lnTo>
                    <a:pt x="3597522" y="6858265"/>
                  </a:lnTo>
                  <a:lnTo>
                    <a:pt x="3603841" y="6854982"/>
                  </a:lnTo>
                  <a:lnTo>
                    <a:pt x="3605832" y="6854110"/>
                  </a:lnTo>
                  <a:lnTo>
                    <a:pt x="3611397" y="6861263"/>
                  </a:lnTo>
                  <a:lnTo>
                    <a:pt x="3615337" y="6864714"/>
                  </a:lnTo>
                  <a:lnTo>
                    <a:pt x="3591582" y="6880611"/>
                  </a:lnTo>
                  <a:close/>
                </a:path>
                <a:path w="5219700" h="7377430">
                  <a:moveTo>
                    <a:pt x="3390384" y="4894793"/>
                  </a:moveTo>
                  <a:lnTo>
                    <a:pt x="3383591" y="4895053"/>
                  </a:lnTo>
                  <a:lnTo>
                    <a:pt x="3378512" y="4891565"/>
                  </a:lnTo>
                  <a:lnTo>
                    <a:pt x="3374223" y="4885258"/>
                  </a:lnTo>
                  <a:lnTo>
                    <a:pt x="3370284" y="4877706"/>
                  </a:lnTo>
                  <a:lnTo>
                    <a:pt x="3366257" y="4870484"/>
                  </a:lnTo>
                  <a:lnTo>
                    <a:pt x="3370784" y="4864344"/>
                  </a:lnTo>
                  <a:lnTo>
                    <a:pt x="3375329" y="4857740"/>
                  </a:lnTo>
                  <a:lnTo>
                    <a:pt x="3379808" y="4852504"/>
                  </a:lnTo>
                  <a:lnTo>
                    <a:pt x="3384138" y="4850469"/>
                  </a:lnTo>
                  <a:lnTo>
                    <a:pt x="3396183" y="4853173"/>
                  </a:lnTo>
                  <a:lnTo>
                    <a:pt x="3405093" y="4859683"/>
                  </a:lnTo>
                  <a:lnTo>
                    <a:pt x="3409805" y="4869420"/>
                  </a:lnTo>
                  <a:lnTo>
                    <a:pt x="3409254" y="4881806"/>
                  </a:lnTo>
                  <a:lnTo>
                    <a:pt x="3405504" y="4887006"/>
                  </a:lnTo>
                  <a:lnTo>
                    <a:pt x="3398452" y="4891723"/>
                  </a:lnTo>
                  <a:lnTo>
                    <a:pt x="3390384" y="4894793"/>
                  </a:lnTo>
                  <a:close/>
                </a:path>
                <a:path w="5219700" h="7377430">
                  <a:moveTo>
                    <a:pt x="3440035" y="5260994"/>
                  </a:moveTo>
                  <a:lnTo>
                    <a:pt x="3436518" y="5257851"/>
                  </a:lnTo>
                  <a:lnTo>
                    <a:pt x="3430415" y="5254888"/>
                  </a:lnTo>
                  <a:lnTo>
                    <a:pt x="3429964" y="5248202"/>
                  </a:lnTo>
                  <a:lnTo>
                    <a:pt x="3435615" y="5244478"/>
                  </a:lnTo>
                  <a:lnTo>
                    <a:pt x="3438711" y="5240895"/>
                  </a:lnTo>
                  <a:lnTo>
                    <a:pt x="3442229" y="5244039"/>
                  </a:lnTo>
                  <a:lnTo>
                    <a:pt x="3448253" y="5246976"/>
                  </a:lnTo>
                  <a:lnTo>
                    <a:pt x="3448783" y="5253687"/>
                  </a:lnTo>
                  <a:lnTo>
                    <a:pt x="3443096" y="5257416"/>
                  </a:lnTo>
                  <a:lnTo>
                    <a:pt x="3440035" y="5260994"/>
                  </a:lnTo>
                  <a:close/>
                </a:path>
                <a:path w="5219700" h="7377430">
                  <a:moveTo>
                    <a:pt x="3324962" y="4520421"/>
                  </a:moveTo>
                  <a:lnTo>
                    <a:pt x="3316436" y="4508264"/>
                  </a:lnTo>
                  <a:lnTo>
                    <a:pt x="3312461" y="4502056"/>
                  </a:lnTo>
                  <a:lnTo>
                    <a:pt x="3309117" y="4495581"/>
                  </a:lnTo>
                  <a:lnTo>
                    <a:pt x="3308131" y="4493347"/>
                  </a:lnTo>
                  <a:lnTo>
                    <a:pt x="3315397" y="4487541"/>
                  </a:lnTo>
                  <a:lnTo>
                    <a:pt x="3318918" y="4483329"/>
                  </a:lnTo>
                  <a:lnTo>
                    <a:pt x="3327354" y="4495450"/>
                  </a:lnTo>
                  <a:lnTo>
                    <a:pt x="3331265" y="4501651"/>
                  </a:lnTo>
                  <a:lnTo>
                    <a:pt x="3334533" y="4508131"/>
                  </a:lnTo>
                  <a:lnTo>
                    <a:pt x="3335530" y="4510438"/>
                  </a:lnTo>
                  <a:lnTo>
                    <a:pt x="3328374" y="4516227"/>
                  </a:lnTo>
                  <a:lnTo>
                    <a:pt x="3324962" y="4520421"/>
                  </a:lnTo>
                  <a:close/>
                </a:path>
                <a:path w="5219700" h="7377430">
                  <a:moveTo>
                    <a:pt x="3361770" y="4709809"/>
                  </a:moveTo>
                  <a:lnTo>
                    <a:pt x="3356601" y="4707832"/>
                  </a:lnTo>
                  <a:lnTo>
                    <a:pt x="3351183" y="4702457"/>
                  </a:lnTo>
                  <a:lnTo>
                    <a:pt x="3345718" y="4695676"/>
                  </a:lnTo>
                  <a:lnTo>
                    <a:pt x="3340256" y="4689293"/>
                  </a:lnTo>
                  <a:lnTo>
                    <a:pt x="3344012" y="4681535"/>
                  </a:lnTo>
                  <a:lnTo>
                    <a:pt x="3347652" y="4673308"/>
                  </a:lnTo>
                  <a:lnTo>
                    <a:pt x="3351614" y="4666508"/>
                  </a:lnTo>
                  <a:lnTo>
                    <a:pt x="3356335" y="4663028"/>
                  </a:lnTo>
                  <a:lnTo>
                    <a:pt x="3370189" y="4662434"/>
                  </a:lnTo>
                  <a:lnTo>
                    <a:pt x="3380811" y="4667205"/>
                  </a:lnTo>
                  <a:lnTo>
                    <a:pt x="3386886" y="4676903"/>
                  </a:lnTo>
                  <a:lnTo>
                    <a:pt x="3387098" y="4691090"/>
                  </a:lnTo>
                  <a:lnTo>
                    <a:pt x="3383768" y="4697344"/>
                  </a:lnTo>
                  <a:lnTo>
                    <a:pt x="3377284" y="4703264"/>
                  </a:lnTo>
                  <a:lnTo>
                    <a:pt x="3369375" y="4707777"/>
                  </a:lnTo>
                  <a:lnTo>
                    <a:pt x="3361770" y="4709809"/>
                  </a:lnTo>
                  <a:close/>
                </a:path>
                <a:path w="5219700" h="7377430">
                  <a:moveTo>
                    <a:pt x="3181097" y="3594413"/>
                  </a:moveTo>
                  <a:lnTo>
                    <a:pt x="3173987" y="3593864"/>
                  </a:lnTo>
                  <a:lnTo>
                    <a:pt x="3162213" y="3586733"/>
                  </a:lnTo>
                  <a:lnTo>
                    <a:pt x="3155654" y="3573601"/>
                  </a:lnTo>
                  <a:lnTo>
                    <a:pt x="3156915" y="3551549"/>
                  </a:lnTo>
                  <a:lnTo>
                    <a:pt x="3168602" y="3517659"/>
                  </a:lnTo>
                  <a:lnTo>
                    <a:pt x="3168049" y="3524502"/>
                  </a:lnTo>
                  <a:lnTo>
                    <a:pt x="3173773" y="3528425"/>
                  </a:lnTo>
                  <a:lnTo>
                    <a:pt x="3183785" y="3532102"/>
                  </a:lnTo>
                  <a:lnTo>
                    <a:pt x="3196096" y="3538208"/>
                  </a:lnTo>
                  <a:lnTo>
                    <a:pt x="3206444" y="3547546"/>
                  </a:lnTo>
                  <a:lnTo>
                    <a:pt x="3211562" y="3558637"/>
                  </a:lnTo>
                  <a:lnTo>
                    <a:pt x="3210935" y="3570642"/>
                  </a:lnTo>
                  <a:lnTo>
                    <a:pt x="3204051" y="3582727"/>
                  </a:lnTo>
                  <a:lnTo>
                    <a:pt x="3197793" y="3588009"/>
                  </a:lnTo>
                  <a:lnTo>
                    <a:pt x="3189587" y="3592182"/>
                  </a:lnTo>
                  <a:lnTo>
                    <a:pt x="3181097" y="3594413"/>
                  </a:lnTo>
                  <a:close/>
                </a:path>
                <a:path w="5219700" h="7377430">
                  <a:moveTo>
                    <a:pt x="3515861" y="6323372"/>
                  </a:moveTo>
                  <a:lnTo>
                    <a:pt x="3486957" y="6294439"/>
                  </a:lnTo>
                  <a:lnTo>
                    <a:pt x="3490471" y="6289024"/>
                  </a:lnTo>
                  <a:lnTo>
                    <a:pt x="3497065" y="6284319"/>
                  </a:lnTo>
                  <a:lnTo>
                    <a:pt x="3505010" y="6279927"/>
                  </a:lnTo>
                  <a:lnTo>
                    <a:pt x="3512578" y="6275450"/>
                  </a:lnTo>
                  <a:lnTo>
                    <a:pt x="3519113" y="6280686"/>
                  </a:lnTo>
                  <a:lnTo>
                    <a:pt x="3526101" y="6285904"/>
                  </a:lnTo>
                  <a:lnTo>
                    <a:pt x="3531709" y="6291164"/>
                  </a:lnTo>
                  <a:lnTo>
                    <a:pt x="3534105" y="6296524"/>
                  </a:lnTo>
                  <a:lnTo>
                    <a:pt x="3532252" y="6309551"/>
                  </a:lnTo>
                  <a:lnTo>
                    <a:pt x="3526000" y="6318966"/>
                  </a:lnTo>
                  <a:lnTo>
                    <a:pt x="3515861" y="6323372"/>
                  </a:lnTo>
                  <a:close/>
                </a:path>
                <a:path w="5219700" h="7377430">
                  <a:moveTo>
                    <a:pt x="2891000" y="2377657"/>
                  </a:moveTo>
                  <a:lnTo>
                    <a:pt x="2884304" y="2377212"/>
                  </a:lnTo>
                  <a:lnTo>
                    <a:pt x="2878857" y="2373018"/>
                  </a:lnTo>
                  <a:lnTo>
                    <a:pt x="2874440" y="2366278"/>
                  </a:lnTo>
                  <a:lnTo>
                    <a:pt x="2870475" y="2358410"/>
                  </a:lnTo>
                  <a:lnTo>
                    <a:pt x="2866387" y="2350831"/>
                  </a:lnTo>
                  <a:lnTo>
                    <a:pt x="2872779" y="2345158"/>
                  </a:lnTo>
                  <a:lnTo>
                    <a:pt x="2879192" y="2339065"/>
                  </a:lnTo>
                  <a:lnTo>
                    <a:pt x="2885523" y="2334280"/>
                  </a:lnTo>
                  <a:lnTo>
                    <a:pt x="2891668" y="2332530"/>
                  </a:lnTo>
                  <a:lnTo>
                    <a:pt x="2904258" y="2335596"/>
                  </a:lnTo>
                  <a:lnTo>
                    <a:pt x="2912650" y="2342691"/>
                  </a:lnTo>
                  <a:lnTo>
                    <a:pt x="2915583" y="2353099"/>
                  </a:lnTo>
                  <a:lnTo>
                    <a:pt x="2911796" y="2366105"/>
                  </a:lnTo>
                  <a:lnTo>
                    <a:pt x="2906859" y="2371243"/>
                  </a:lnTo>
                  <a:lnTo>
                    <a:pt x="2899222" y="2375380"/>
                  </a:lnTo>
                  <a:lnTo>
                    <a:pt x="2891000" y="2377657"/>
                  </a:lnTo>
                  <a:close/>
                </a:path>
                <a:path w="5219700" h="7377430">
                  <a:moveTo>
                    <a:pt x="2851140" y="2192255"/>
                  </a:moveTo>
                  <a:lnTo>
                    <a:pt x="2846457" y="2185094"/>
                  </a:lnTo>
                  <a:lnTo>
                    <a:pt x="2841368" y="2177801"/>
                  </a:lnTo>
                  <a:lnTo>
                    <a:pt x="2837668" y="2170977"/>
                  </a:lnTo>
                  <a:lnTo>
                    <a:pt x="2863118" y="2148417"/>
                  </a:lnTo>
                  <a:lnTo>
                    <a:pt x="2872742" y="2150126"/>
                  </a:lnTo>
                  <a:lnTo>
                    <a:pt x="2878777" y="2155591"/>
                  </a:lnTo>
                  <a:lnTo>
                    <a:pt x="2880544" y="2163573"/>
                  </a:lnTo>
                  <a:lnTo>
                    <a:pt x="2877366" y="2172835"/>
                  </a:lnTo>
                  <a:lnTo>
                    <a:pt x="2872301" y="2178609"/>
                  </a:lnTo>
                  <a:lnTo>
                    <a:pt x="2865648" y="2183404"/>
                  </a:lnTo>
                  <a:lnTo>
                    <a:pt x="2858297" y="2187769"/>
                  </a:lnTo>
                  <a:lnTo>
                    <a:pt x="2851140" y="2192255"/>
                  </a:lnTo>
                  <a:close/>
                </a:path>
                <a:path w="5219700" h="7377430">
                  <a:moveTo>
                    <a:pt x="2919974" y="2565771"/>
                  </a:moveTo>
                  <a:lnTo>
                    <a:pt x="2913633" y="2560909"/>
                  </a:lnTo>
                  <a:lnTo>
                    <a:pt x="2906870" y="2556082"/>
                  </a:lnTo>
                  <a:lnTo>
                    <a:pt x="2901394" y="2551158"/>
                  </a:lnTo>
                  <a:lnTo>
                    <a:pt x="2898914" y="2546005"/>
                  </a:lnTo>
                  <a:lnTo>
                    <a:pt x="2900182" y="2533474"/>
                  </a:lnTo>
                  <a:lnTo>
                    <a:pt x="2905844" y="2524316"/>
                  </a:lnTo>
                  <a:lnTo>
                    <a:pt x="2915383" y="2519793"/>
                  </a:lnTo>
                  <a:lnTo>
                    <a:pt x="2928284" y="2521164"/>
                  </a:lnTo>
                  <a:lnTo>
                    <a:pt x="2933777" y="2525062"/>
                  </a:lnTo>
                  <a:lnTo>
                    <a:pt x="2938661" y="2531883"/>
                  </a:lnTo>
                  <a:lnTo>
                    <a:pt x="2941934" y="2539727"/>
                  </a:lnTo>
                  <a:lnTo>
                    <a:pt x="2942594" y="2546693"/>
                  </a:lnTo>
                  <a:lnTo>
                    <a:pt x="2939646" y="2551934"/>
                  </a:lnTo>
                  <a:lnTo>
                    <a:pt x="2933818" y="2556674"/>
                  </a:lnTo>
                  <a:lnTo>
                    <a:pt x="2926724" y="2561194"/>
                  </a:lnTo>
                  <a:lnTo>
                    <a:pt x="2919974" y="2565771"/>
                  </a:lnTo>
                  <a:close/>
                </a:path>
                <a:path w="5219700" h="7377430">
                  <a:moveTo>
                    <a:pt x="2743015" y="1435286"/>
                  </a:moveTo>
                  <a:lnTo>
                    <a:pt x="2737307" y="1433021"/>
                  </a:lnTo>
                  <a:lnTo>
                    <a:pt x="2731676" y="1427654"/>
                  </a:lnTo>
                  <a:lnTo>
                    <a:pt x="2726077" y="1420930"/>
                  </a:lnTo>
                  <a:lnTo>
                    <a:pt x="2720466" y="1414597"/>
                  </a:lnTo>
                  <a:lnTo>
                    <a:pt x="2724633" y="1407217"/>
                  </a:lnTo>
                  <a:lnTo>
                    <a:pt x="2728703" y="1399390"/>
                  </a:lnTo>
                  <a:lnTo>
                    <a:pt x="2733066" y="1392903"/>
                  </a:lnTo>
                  <a:lnTo>
                    <a:pt x="2738116" y="1389542"/>
                  </a:lnTo>
                  <a:lnTo>
                    <a:pt x="2751986" y="1389150"/>
                  </a:lnTo>
                  <a:lnTo>
                    <a:pt x="2762505" y="1394170"/>
                  </a:lnTo>
                  <a:lnTo>
                    <a:pt x="2768525" y="1403984"/>
                  </a:lnTo>
                  <a:lnTo>
                    <a:pt x="2768899" y="1417973"/>
                  </a:lnTo>
                  <a:lnTo>
                    <a:pt x="2765534" y="1423900"/>
                  </a:lnTo>
                  <a:lnTo>
                    <a:pt x="2758781" y="1429546"/>
                  </a:lnTo>
                  <a:lnTo>
                    <a:pt x="2750617" y="1433734"/>
                  </a:lnTo>
                  <a:lnTo>
                    <a:pt x="2743015" y="1435286"/>
                  </a:lnTo>
                  <a:close/>
                </a:path>
                <a:path w="5219700" h="7377430">
                  <a:moveTo>
                    <a:pt x="3485000" y="6138706"/>
                  </a:moveTo>
                  <a:lnTo>
                    <a:pt x="3472662" y="6137439"/>
                  </a:lnTo>
                  <a:lnTo>
                    <a:pt x="3463634" y="6131750"/>
                  </a:lnTo>
                  <a:lnTo>
                    <a:pt x="3459026" y="6122282"/>
                  </a:lnTo>
                  <a:lnTo>
                    <a:pt x="3459947" y="6109674"/>
                  </a:lnTo>
                  <a:lnTo>
                    <a:pt x="3463638" y="6104449"/>
                  </a:lnTo>
                  <a:lnTo>
                    <a:pt x="3470400" y="6099789"/>
                  </a:lnTo>
                  <a:lnTo>
                    <a:pt x="3478294" y="6096638"/>
                  </a:lnTo>
                  <a:lnTo>
                    <a:pt x="3485384" y="6095940"/>
                  </a:lnTo>
                  <a:lnTo>
                    <a:pt x="3490498" y="6098671"/>
                  </a:lnTo>
                  <a:lnTo>
                    <a:pt x="3495218" y="6104243"/>
                  </a:lnTo>
                  <a:lnTo>
                    <a:pt x="3499769" y="6111059"/>
                  </a:lnTo>
                  <a:lnTo>
                    <a:pt x="3504377" y="6117524"/>
                  </a:lnTo>
                  <a:lnTo>
                    <a:pt x="3499616" y="6123903"/>
                  </a:lnTo>
                  <a:lnTo>
                    <a:pt x="3494898" y="6130700"/>
                  </a:lnTo>
                  <a:lnTo>
                    <a:pt x="3490076" y="6136204"/>
                  </a:lnTo>
                  <a:lnTo>
                    <a:pt x="3485000" y="6138706"/>
                  </a:lnTo>
                  <a:close/>
                </a:path>
                <a:path w="5219700" h="7377430">
                  <a:moveTo>
                    <a:pt x="2949318" y="2748752"/>
                  </a:moveTo>
                  <a:lnTo>
                    <a:pt x="2943613" y="2746596"/>
                  </a:lnTo>
                  <a:lnTo>
                    <a:pt x="2937932" y="2741383"/>
                  </a:lnTo>
                  <a:lnTo>
                    <a:pt x="2932266" y="2734839"/>
                  </a:lnTo>
                  <a:lnTo>
                    <a:pt x="2926605" y="2728686"/>
                  </a:lnTo>
                  <a:lnTo>
                    <a:pt x="2930663" y="2721205"/>
                  </a:lnTo>
                  <a:lnTo>
                    <a:pt x="2934618" y="2713276"/>
                  </a:lnTo>
                  <a:lnTo>
                    <a:pt x="2938890" y="2706689"/>
                  </a:lnTo>
                  <a:lnTo>
                    <a:pt x="2943895" y="2703239"/>
                  </a:lnTo>
                  <a:lnTo>
                    <a:pt x="2957786" y="2702727"/>
                  </a:lnTo>
                  <a:lnTo>
                    <a:pt x="2968310" y="2707766"/>
                  </a:lnTo>
                  <a:lnTo>
                    <a:pt x="2974454" y="2717600"/>
                  </a:lnTo>
                  <a:lnTo>
                    <a:pt x="2975208" y="2731475"/>
                  </a:lnTo>
                  <a:lnTo>
                    <a:pt x="2971970" y="2737282"/>
                  </a:lnTo>
                  <a:lnTo>
                    <a:pt x="2965234" y="2742895"/>
                  </a:lnTo>
                  <a:lnTo>
                    <a:pt x="2957012" y="2747118"/>
                  </a:lnTo>
                  <a:lnTo>
                    <a:pt x="2949318" y="2748752"/>
                  </a:lnTo>
                  <a:close/>
                </a:path>
                <a:path w="5219700" h="7377430">
                  <a:moveTo>
                    <a:pt x="2823443" y="1991209"/>
                  </a:moveTo>
                  <a:lnTo>
                    <a:pt x="2813208" y="1982138"/>
                  </a:lnTo>
                  <a:lnTo>
                    <a:pt x="2813737" y="1978845"/>
                  </a:lnTo>
                  <a:lnTo>
                    <a:pt x="2816928" y="1969634"/>
                  </a:lnTo>
                  <a:lnTo>
                    <a:pt x="2822761" y="1963631"/>
                  </a:lnTo>
                  <a:lnTo>
                    <a:pt x="2830818" y="1961051"/>
                  </a:lnTo>
                  <a:lnTo>
                    <a:pt x="2840682" y="1962112"/>
                  </a:lnTo>
                  <a:lnTo>
                    <a:pt x="2845757" y="1963518"/>
                  </a:lnTo>
                  <a:lnTo>
                    <a:pt x="2849511" y="1969835"/>
                  </a:lnTo>
                  <a:lnTo>
                    <a:pt x="2853887" y="1973927"/>
                  </a:lnTo>
                  <a:lnTo>
                    <a:pt x="2840102" y="1982776"/>
                  </a:lnTo>
                  <a:lnTo>
                    <a:pt x="2833084" y="1986876"/>
                  </a:lnTo>
                  <a:lnTo>
                    <a:pt x="2825798" y="1990279"/>
                  </a:lnTo>
                  <a:lnTo>
                    <a:pt x="2823443" y="1991209"/>
                  </a:lnTo>
                  <a:close/>
                </a:path>
                <a:path w="5219700" h="7377430">
                  <a:moveTo>
                    <a:pt x="3359502" y="5378942"/>
                  </a:moveTo>
                  <a:lnTo>
                    <a:pt x="3353201" y="5378396"/>
                  </a:lnTo>
                  <a:lnTo>
                    <a:pt x="3348304" y="5374307"/>
                  </a:lnTo>
                  <a:lnTo>
                    <a:pt x="3344453" y="5367790"/>
                  </a:lnTo>
                  <a:lnTo>
                    <a:pt x="3341064" y="5360200"/>
                  </a:lnTo>
                  <a:lnTo>
                    <a:pt x="3337551" y="5352891"/>
                  </a:lnTo>
                  <a:lnTo>
                    <a:pt x="3343559" y="5347406"/>
                  </a:lnTo>
                  <a:lnTo>
                    <a:pt x="3349603" y="5341481"/>
                  </a:lnTo>
                  <a:lnTo>
                    <a:pt x="3355503" y="5336867"/>
                  </a:lnTo>
                  <a:lnTo>
                    <a:pt x="3361078" y="5335313"/>
                  </a:lnTo>
                  <a:lnTo>
                    <a:pt x="3372890" y="5338813"/>
                  </a:lnTo>
                  <a:lnTo>
                    <a:pt x="3380660" y="5345950"/>
                  </a:lnTo>
                  <a:lnTo>
                    <a:pt x="3383218" y="5356019"/>
                  </a:lnTo>
                  <a:lnTo>
                    <a:pt x="3379399" y="5368313"/>
                  </a:lnTo>
                  <a:lnTo>
                    <a:pt x="3374630" y="5373113"/>
                  </a:lnTo>
                  <a:lnTo>
                    <a:pt x="3367321" y="5376918"/>
                  </a:lnTo>
                  <a:lnTo>
                    <a:pt x="3359502" y="5378942"/>
                  </a:lnTo>
                  <a:close/>
                </a:path>
                <a:path w="5219700" h="7377430">
                  <a:moveTo>
                    <a:pt x="2774610" y="1620714"/>
                  </a:moveTo>
                  <a:lnTo>
                    <a:pt x="2768833" y="1618634"/>
                  </a:lnTo>
                  <a:lnTo>
                    <a:pt x="2763244" y="1617757"/>
                  </a:lnTo>
                  <a:lnTo>
                    <a:pt x="2764203" y="1613164"/>
                  </a:lnTo>
                  <a:lnTo>
                    <a:pt x="2764415" y="1604993"/>
                  </a:lnTo>
                  <a:lnTo>
                    <a:pt x="2771360" y="1603567"/>
                  </a:lnTo>
                  <a:lnTo>
                    <a:pt x="2777143" y="1605683"/>
                  </a:lnTo>
                  <a:lnTo>
                    <a:pt x="2782696" y="1606567"/>
                  </a:lnTo>
                  <a:lnTo>
                    <a:pt x="2781815" y="1611184"/>
                  </a:lnTo>
                  <a:lnTo>
                    <a:pt x="2781542" y="1619440"/>
                  </a:lnTo>
                  <a:lnTo>
                    <a:pt x="2779877" y="1619776"/>
                  </a:lnTo>
                  <a:lnTo>
                    <a:pt x="2774610" y="1620714"/>
                  </a:lnTo>
                  <a:close/>
                </a:path>
                <a:path w="5219700" h="7377430">
                  <a:moveTo>
                    <a:pt x="3420806" y="6424202"/>
                  </a:moveTo>
                  <a:lnTo>
                    <a:pt x="3411405" y="6420102"/>
                  </a:lnTo>
                  <a:lnTo>
                    <a:pt x="3405166" y="6414089"/>
                  </a:lnTo>
                  <a:lnTo>
                    <a:pt x="3402876" y="6406609"/>
                  </a:lnTo>
                  <a:lnTo>
                    <a:pt x="3405324" y="6398110"/>
                  </a:lnTo>
                  <a:lnTo>
                    <a:pt x="3410349" y="6392276"/>
                  </a:lnTo>
                  <a:lnTo>
                    <a:pt x="3417211" y="6387486"/>
                  </a:lnTo>
                  <a:lnTo>
                    <a:pt x="3424872" y="6383153"/>
                  </a:lnTo>
                  <a:lnTo>
                    <a:pt x="3432295" y="6378685"/>
                  </a:lnTo>
                  <a:lnTo>
                    <a:pt x="3449141" y="6407997"/>
                  </a:lnTo>
                  <a:lnTo>
                    <a:pt x="3420806" y="6424202"/>
                  </a:lnTo>
                  <a:close/>
                </a:path>
                <a:path w="5219700" h="7377430">
                  <a:moveTo>
                    <a:pt x="3332786" y="5199562"/>
                  </a:moveTo>
                  <a:lnTo>
                    <a:pt x="3321476" y="5196862"/>
                  </a:lnTo>
                  <a:lnTo>
                    <a:pt x="3312750" y="5188816"/>
                  </a:lnTo>
                  <a:lnTo>
                    <a:pt x="3307335" y="5176730"/>
                  </a:lnTo>
                  <a:lnTo>
                    <a:pt x="3307157" y="5169067"/>
                  </a:lnTo>
                  <a:lnTo>
                    <a:pt x="3309477" y="5160281"/>
                  </a:lnTo>
                  <a:lnTo>
                    <a:pt x="3313547" y="5152473"/>
                  </a:lnTo>
                  <a:lnTo>
                    <a:pt x="3318619" y="5147745"/>
                  </a:lnTo>
                  <a:lnTo>
                    <a:pt x="3331080" y="5144612"/>
                  </a:lnTo>
                  <a:lnTo>
                    <a:pt x="3342275" y="5146931"/>
                  </a:lnTo>
                  <a:lnTo>
                    <a:pt x="3351681" y="5154270"/>
                  </a:lnTo>
                  <a:lnTo>
                    <a:pt x="3358776" y="5166195"/>
                  </a:lnTo>
                  <a:lnTo>
                    <a:pt x="3356111" y="5174475"/>
                  </a:lnTo>
                  <a:lnTo>
                    <a:pt x="3353640" y="5183137"/>
                  </a:lnTo>
                  <a:lnTo>
                    <a:pt x="3350531" y="5190681"/>
                  </a:lnTo>
                  <a:lnTo>
                    <a:pt x="3345954" y="5195607"/>
                  </a:lnTo>
                  <a:lnTo>
                    <a:pt x="3332786" y="5199562"/>
                  </a:lnTo>
                  <a:close/>
                </a:path>
                <a:path w="5219700" h="7377430">
                  <a:moveTo>
                    <a:pt x="2813792" y="1804765"/>
                  </a:moveTo>
                  <a:lnTo>
                    <a:pt x="2811382" y="1804396"/>
                  </a:lnTo>
                  <a:lnTo>
                    <a:pt x="2804471" y="1802885"/>
                  </a:lnTo>
                  <a:lnTo>
                    <a:pt x="2797651" y="1800708"/>
                  </a:lnTo>
                  <a:lnTo>
                    <a:pt x="2784115" y="1795758"/>
                  </a:lnTo>
                  <a:lnTo>
                    <a:pt x="2793741" y="1782862"/>
                  </a:lnTo>
                  <a:lnTo>
                    <a:pt x="2820606" y="1792273"/>
                  </a:lnTo>
                  <a:lnTo>
                    <a:pt x="2817503" y="1796530"/>
                  </a:lnTo>
                  <a:lnTo>
                    <a:pt x="2813792" y="1804765"/>
                  </a:lnTo>
                  <a:close/>
                </a:path>
                <a:path w="5219700" h="7377430">
                  <a:moveTo>
                    <a:pt x="2751565" y="2111135"/>
                  </a:moveTo>
                  <a:lnTo>
                    <a:pt x="2744531" y="2112221"/>
                  </a:lnTo>
                  <a:lnTo>
                    <a:pt x="2739953" y="2109745"/>
                  </a:lnTo>
                  <a:lnTo>
                    <a:pt x="2735594" y="2104137"/>
                  </a:lnTo>
                  <a:lnTo>
                    <a:pt x="2731336" y="2097162"/>
                  </a:lnTo>
                  <a:lnTo>
                    <a:pt x="2727060" y="2090586"/>
                  </a:lnTo>
                  <a:lnTo>
                    <a:pt x="2731767" y="2083730"/>
                  </a:lnTo>
                  <a:lnTo>
                    <a:pt x="2736406" y="2076437"/>
                  </a:lnTo>
                  <a:lnTo>
                    <a:pt x="2741211" y="2070475"/>
                  </a:lnTo>
                  <a:lnTo>
                    <a:pt x="2746418" y="2067614"/>
                  </a:lnTo>
                  <a:lnTo>
                    <a:pt x="2759139" y="2068853"/>
                  </a:lnTo>
                  <a:lnTo>
                    <a:pt x="2767085" y="2075351"/>
                  </a:lnTo>
                  <a:lnTo>
                    <a:pt x="2770381" y="2085414"/>
                  </a:lnTo>
                  <a:lnTo>
                    <a:pt x="2769155" y="2097346"/>
                  </a:lnTo>
                  <a:lnTo>
                    <a:pt x="2765616" y="2102777"/>
                  </a:lnTo>
                  <a:lnTo>
                    <a:pt x="2759173" y="2107680"/>
                  </a:lnTo>
                  <a:lnTo>
                    <a:pt x="2751565" y="2111135"/>
                  </a:lnTo>
                  <a:close/>
                </a:path>
                <a:path w="5219700" h="7377430">
                  <a:moveTo>
                    <a:pt x="2351404" y="822179"/>
                  </a:moveTo>
                  <a:lnTo>
                    <a:pt x="2344894" y="821586"/>
                  </a:lnTo>
                  <a:lnTo>
                    <a:pt x="2339598" y="817188"/>
                  </a:lnTo>
                  <a:lnTo>
                    <a:pt x="2335409" y="810335"/>
                  </a:lnTo>
                  <a:lnTo>
                    <a:pt x="2331705" y="802384"/>
                  </a:lnTo>
                  <a:lnTo>
                    <a:pt x="2327867" y="794691"/>
                  </a:lnTo>
                  <a:lnTo>
                    <a:pt x="2334369" y="788794"/>
                  </a:lnTo>
                  <a:lnTo>
                    <a:pt x="2340921" y="782433"/>
                  </a:lnTo>
                  <a:lnTo>
                    <a:pt x="2347311" y="777498"/>
                  </a:lnTo>
                  <a:lnTo>
                    <a:pt x="2353329" y="775876"/>
                  </a:lnTo>
                  <a:lnTo>
                    <a:pt x="2365682" y="779758"/>
                  </a:lnTo>
                  <a:lnTo>
                    <a:pt x="2373616" y="787532"/>
                  </a:lnTo>
                  <a:lnTo>
                    <a:pt x="2376130" y="798284"/>
                  </a:lnTo>
                  <a:lnTo>
                    <a:pt x="2372222" y="811101"/>
                  </a:lnTo>
                  <a:lnTo>
                    <a:pt x="2367262" y="816102"/>
                  </a:lnTo>
                  <a:lnTo>
                    <a:pt x="2359591" y="820073"/>
                  </a:lnTo>
                  <a:lnTo>
                    <a:pt x="2351404" y="822179"/>
                  </a:lnTo>
                  <a:close/>
                </a:path>
                <a:path w="5219700" h="7377430">
                  <a:moveTo>
                    <a:pt x="2446489" y="1377782"/>
                  </a:moveTo>
                  <a:lnTo>
                    <a:pt x="2435060" y="1377208"/>
                  </a:lnTo>
                  <a:lnTo>
                    <a:pt x="2424504" y="1372150"/>
                  </a:lnTo>
                  <a:lnTo>
                    <a:pt x="2414838" y="1363288"/>
                  </a:lnTo>
                  <a:lnTo>
                    <a:pt x="2416214" y="1354874"/>
                  </a:lnTo>
                  <a:lnTo>
                    <a:pt x="2417337" y="1346139"/>
                  </a:lnTo>
                  <a:lnTo>
                    <a:pt x="2419244" y="1338296"/>
                  </a:lnTo>
                  <a:lnTo>
                    <a:pt x="2422972" y="1332558"/>
                  </a:lnTo>
                  <a:lnTo>
                    <a:pt x="2434552" y="1326356"/>
                  </a:lnTo>
                  <a:lnTo>
                    <a:pt x="2445636" y="1326874"/>
                  </a:lnTo>
                  <a:lnTo>
                    <a:pt x="2455834" y="1332683"/>
                  </a:lnTo>
                  <a:lnTo>
                    <a:pt x="2464759" y="1342352"/>
                  </a:lnTo>
                  <a:lnTo>
                    <a:pt x="2469208" y="1351072"/>
                  </a:lnTo>
                  <a:lnTo>
                    <a:pt x="2469681" y="1359415"/>
                  </a:lnTo>
                  <a:lnTo>
                    <a:pt x="2466195" y="1366936"/>
                  </a:lnTo>
                  <a:lnTo>
                    <a:pt x="2458770" y="1373194"/>
                  </a:lnTo>
                  <a:lnTo>
                    <a:pt x="2446489" y="1377782"/>
                  </a:lnTo>
                  <a:close/>
                </a:path>
                <a:path w="5219700" h="7377430">
                  <a:moveTo>
                    <a:pt x="2383211" y="1011073"/>
                  </a:moveTo>
                  <a:lnTo>
                    <a:pt x="2378990" y="1009424"/>
                  </a:lnTo>
                  <a:lnTo>
                    <a:pt x="2374086" y="1004287"/>
                  </a:lnTo>
                  <a:lnTo>
                    <a:pt x="2368897" y="997649"/>
                  </a:lnTo>
                  <a:lnTo>
                    <a:pt x="2363823" y="991493"/>
                  </a:lnTo>
                  <a:lnTo>
                    <a:pt x="2368375" y="979270"/>
                  </a:lnTo>
                  <a:lnTo>
                    <a:pt x="2374872" y="969199"/>
                  </a:lnTo>
                  <a:lnTo>
                    <a:pt x="2384177" y="963238"/>
                  </a:lnTo>
                  <a:lnTo>
                    <a:pt x="2397154" y="963342"/>
                  </a:lnTo>
                  <a:lnTo>
                    <a:pt x="2401931" y="967331"/>
                  </a:lnTo>
                  <a:lnTo>
                    <a:pt x="2406123" y="975173"/>
                  </a:lnTo>
                  <a:lnTo>
                    <a:pt x="2408689" y="984258"/>
                  </a:lnTo>
                  <a:lnTo>
                    <a:pt x="2408590" y="991972"/>
                  </a:lnTo>
                  <a:lnTo>
                    <a:pt x="2404957" y="998280"/>
                  </a:lnTo>
                  <a:lnTo>
                    <a:pt x="2398640" y="1003991"/>
                  </a:lnTo>
                  <a:lnTo>
                    <a:pt x="2390953" y="1008467"/>
                  </a:lnTo>
                  <a:lnTo>
                    <a:pt x="2383211" y="1011073"/>
                  </a:lnTo>
                  <a:close/>
                </a:path>
                <a:path w="5219700" h="7377430">
                  <a:moveTo>
                    <a:pt x="2421813" y="1192377"/>
                  </a:moveTo>
                  <a:lnTo>
                    <a:pt x="2408260" y="1193142"/>
                  </a:lnTo>
                  <a:lnTo>
                    <a:pt x="2397510" y="1189191"/>
                  </a:lnTo>
                  <a:lnTo>
                    <a:pt x="2389861" y="1181085"/>
                  </a:lnTo>
                  <a:lnTo>
                    <a:pt x="2385611" y="1169388"/>
                  </a:lnTo>
                  <a:lnTo>
                    <a:pt x="2386154" y="1162713"/>
                  </a:lnTo>
                  <a:lnTo>
                    <a:pt x="2389272" y="1155183"/>
                  </a:lnTo>
                  <a:lnTo>
                    <a:pt x="2394018" y="1148482"/>
                  </a:lnTo>
                  <a:lnTo>
                    <a:pt x="2399446" y="1144296"/>
                  </a:lnTo>
                  <a:lnTo>
                    <a:pt x="2412676" y="1141658"/>
                  </a:lnTo>
                  <a:lnTo>
                    <a:pt x="2423170" y="1145427"/>
                  </a:lnTo>
                  <a:lnTo>
                    <a:pt x="2430607" y="1154127"/>
                  </a:lnTo>
                  <a:lnTo>
                    <a:pt x="2434670" y="1166282"/>
                  </a:lnTo>
                  <a:lnTo>
                    <a:pt x="2433856" y="1172419"/>
                  </a:lnTo>
                  <a:lnTo>
                    <a:pt x="2430455" y="1178983"/>
                  </a:lnTo>
                  <a:lnTo>
                    <a:pt x="2425948" y="1185720"/>
                  </a:lnTo>
                  <a:lnTo>
                    <a:pt x="2421813" y="1192377"/>
                  </a:lnTo>
                  <a:close/>
                </a:path>
                <a:path w="5219700" h="7377430">
                  <a:moveTo>
                    <a:pt x="3180956" y="6081682"/>
                  </a:moveTo>
                  <a:lnTo>
                    <a:pt x="3167935" y="6077806"/>
                  </a:lnTo>
                  <a:lnTo>
                    <a:pt x="3162755" y="6072820"/>
                  </a:lnTo>
                  <a:lnTo>
                    <a:pt x="3158574" y="6065145"/>
                  </a:lnTo>
                  <a:lnTo>
                    <a:pt x="3156264" y="6056896"/>
                  </a:lnTo>
                  <a:lnTo>
                    <a:pt x="3156695" y="6050190"/>
                  </a:lnTo>
                  <a:lnTo>
                    <a:pt x="3160913" y="6044769"/>
                  </a:lnTo>
                  <a:lnTo>
                    <a:pt x="3167700" y="6040372"/>
                  </a:lnTo>
                  <a:lnTo>
                    <a:pt x="3175622" y="6036428"/>
                  </a:lnTo>
                  <a:lnTo>
                    <a:pt x="3183245" y="6032362"/>
                  </a:lnTo>
                  <a:lnTo>
                    <a:pt x="3189022" y="6038819"/>
                  </a:lnTo>
                  <a:lnTo>
                    <a:pt x="3195219" y="6045294"/>
                  </a:lnTo>
                  <a:lnTo>
                    <a:pt x="3200080" y="6051684"/>
                  </a:lnTo>
                  <a:lnTo>
                    <a:pt x="3201849" y="6057888"/>
                  </a:lnTo>
                  <a:lnTo>
                    <a:pt x="3198684" y="6070524"/>
                  </a:lnTo>
                  <a:lnTo>
                    <a:pt x="3191463" y="6078855"/>
                  </a:lnTo>
                  <a:lnTo>
                    <a:pt x="3180956" y="6081682"/>
                  </a:lnTo>
                  <a:close/>
                </a:path>
                <a:path w="5219700" h="7377430">
                  <a:moveTo>
                    <a:pt x="3122747" y="5713645"/>
                  </a:moveTo>
                  <a:lnTo>
                    <a:pt x="3115697" y="5709829"/>
                  </a:lnTo>
                  <a:lnTo>
                    <a:pt x="3108232" y="5706114"/>
                  </a:lnTo>
                  <a:lnTo>
                    <a:pt x="3102029" y="5702102"/>
                  </a:lnTo>
                  <a:lnTo>
                    <a:pt x="3098767" y="5697399"/>
                  </a:lnTo>
                  <a:lnTo>
                    <a:pt x="3098281" y="5684340"/>
                  </a:lnTo>
                  <a:lnTo>
                    <a:pt x="3103083" y="5674463"/>
                  </a:lnTo>
                  <a:lnTo>
                    <a:pt x="3112357" y="5668630"/>
                  </a:lnTo>
                  <a:lnTo>
                    <a:pt x="3125284" y="5667704"/>
                  </a:lnTo>
                  <a:lnTo>
                    <a:pt x="3130630" y="5670676"/>
                  </a:lnTo>
                  <a:lnTo>
                    <a:pt x="3135846" y="5677017"/>
                  </a:lnTo>
                  <a:lnTo>
                    <a:pt x="3139788" y="5684783"/>
                  </a:lnTo>
                  <a:lnTo>
                    <a:pt x="3141310" y="5692030"/>
                  </a:lnTo>
                  <a:lnTo>
                    <a:pt x="3139303" y="5697456"/>
                  </a:lnTo>
                  <a:lnTo>
                    <a:pt x="3134482" y="5702858"/>
                  </a:lnTo>
                  <a:lnTo>
                    <a:pt x="3128434" y="5708250"/>
                  </a:lnTo>
                  <a:lnTo>
                    <a:pt x="3122747" y="5713645"/>
                  </a:lnTo>
                  <a:close/>
                </a:path>
                <a:path w="5219700" h="7377430">
                  <a:moveTo>
                    <a:pt x="3148495" y="5897816"/>
                  </a:moveTo>
                  <a:lnTo>
                    <a:pt x="3141927" y="5897997"/>
                  </a:lnTo>
                  <a:lnTo>
                    <a:pt x="3136690" y="5894424"/>
                  </a:lnTo>
                  <a:lnTo>
                    <a:pt x="3132275" y="5888209"/>
                  </a:lnTo>
                  <a:lnTo>
                    <a:pt x="3128194" y="5880780"/>
                  </a:lnTo>
                  <a:lnTo>
                    <a:pt x="3124033" y="5873665"/>
                  </a:lnTo>
                  <a:lnTo>
                    <a:pt x="3129397" y="5867627"/>
                  </a:lnTo>
                  <a:lnTo>
                    <a:pt x="3134755" y="5861152"/>
                  </a:lnTo>
                  <a:lnTo>
                    <a:pt x="3140109" y="5855987"/>
                  </a:lnTo>
                  <a:lnTo>
                    <a:pt x="3145459" y="5853878"/>
                  </a:lnTo>
                  <a:lnTo>
                    <a:pt x="3157576" y="5856200"/>
                  </a:lnTo>
                  <a:lnTo>
                    <a:pt x="3166051" y="5862597"/>
                  </a:lnTo>
                  <a:lnTo>
                    <a:pt x="3169758" y="5872381"/>
                  </a:lnTo>
                  <a:lnTo>
                    <a:pt x="3167570" y="5884865"/>
                  </a:lnTo>
                  <a:lnTo>
                    <a:pt x="3163330" y="5890245"/>
                  </a:lnTo>
                  <a:lnTo>
                    <a:pt x="3156300" y="5894897"/>
                  </a:lnTo>
                  <a:lnTo>
                    <a:pt x="3148495" y="5897816"/>
                  </a:lnTo>
                  <a:close/>
                </a:path>
                <a:path w="5219700" h="7377430">
                  <a:moveTo>
                    <a:pt x="3420952" y="6908113"/>
                  </a:moveTo>
                  <a:lnTo>
                    <a:pt x="3408649" y="6909761"/>
                  </a:lnTo>
                  <a:lnTo>
                    <a:pt x="3403361" y="6907844"/>
                  </a:lnTo>
                  <a:lnTo>
                    <a:pt x="3398017" y="6903011"/>
                  </a:lnTo>
                  <a:lnTo>
                    <a:pt x="3392652" y="6896921"/>
                  </a:lnTo>
                  <a:lnTo>
                    <a:pt x="3387297" y="6891235"/>
                  </a:lnTo>
                  <a:lnTo>
                    <a:pt x="3390967" y="6884366"/>
                  </a:lnTo>
                  <a:lnTo>
                    <a:pt x="3394581" y="6877097"/>
                  </a:lnTo>
                  <a:lnTo>
                    <a:pt x="3398381" y="6871191"/>
                  </a:lnTo>
                  <a:lnTo>
                    <a:pt x="3402609" y="6868413"/>
                  </a:lnTo>
                  <a:lnTo>
                    <a:pt x="3409971" y="6868711"/>
                  </a:lnTo>
                  <a:lnTo>
                    <a:pt x="3417980" y="6871102"/>
                  </a:lnTo>
                  <a:lnTo>
                    <a:pt x="3425167" y="6875084"/>
                  </a:lnTo>
                  <a:lnTo>
                    <a:pt x="3430065" y="6880157"/>
                  </a:lnTo>
                  <a:lnTo>
                    <a:pt x="3434662" y="6894083"/>
                  </a:lnTo>
                  <a:lnTo>
                    <a:pt x="3430624" y="6903144"/>
                  </a:lnTo>
                  <a:lnTo>
                    <a:pt x="3420952" y="6908113"/>
                  </a:lnTo>
                  <a:close/>
                </a:path>
                <a:path w="5219700" h="7377430">
                  <a:moveTo>
                    <a:pt x="3428898" y="7088084"/>
                  </a:moveTo>
                  <a:lnTo>
                    <a:pt x="3426946" y="7086113"/>
                  </a:lnTo>
                  <a:lnTo>
                    <a:pt x="3424977" y="7084033"/>
                  </a:lnTo>
                  <a:lnTo>
                    <a:pt x="3423287" y="7082543"/>
                  </a:lnTo>
                  <a:lnTo>
                    <a:pt x="3424867" y="7075240"/>
                  </a:lnTo>
                  <a:lnTo>
                    <a:pt x="3427992" y="7069934"/>
                  </a:lnTo>
                  <a:lnTo>
                    <a:pt x="3432557" y="7066904"/>
                  </a:lnTo>
                  <a:lnTo>
                    <a:pt x="3430648" y="7073773"/>
                  </a:lnTo>
                  <a:lnTo>
                    <a:pt x="3429598" y="7080881"/>
                  </a:lnTo>
                  <a:lnTo>
                    <a:pt x="3428898" y="7088084"/>
                  </a:lnTo>
                  <a:close/>
                </a:path>
                <a:path w="5219700" h="7377430">
                  <a:moveTo>
                    <a:pt x="2304797" y="448227"/>
                  </a:moveTo>
                  <a:lnTo>
                    <a:pt x="2292390" y="446676"/>
                  </a:lnTo>
                  <a:lnTo>
                    <a:pt x="2282774" y="441006"/>
                  </a:lnTo>
                  <a:lnTo>
                    <a:pt x="2277250" y="431614"/>
                  </a:lnTo>
                  <a:lnTo>
                    <a:pt x="2277120" y="418897"/>
                  </a:lnTo>
                  <a:lnTo>
                    <a:pt x="2280609" y="413821"/>
                  </a:lnTo>
                  <a:lnTo>
                    <a:pt x="2287583" y="409192"/>
                  </a:lnTo>
                  <a:lnTo>
                    <a:pt x="2295927" y="405973"/>
                  </a:lnTo>
                  <a:lnTo>
                    <a:pt x="2303522" y="405124"/>
                  </a:lnTo>
                  <a:lnTo>
                    <a:pt x="2308524" y="407710"/>
                  </a:lnTo>
                  <a:lnTo>
                    <a:pt x="2313233" y="413292"/>
                  </a:lnTo>
                  <a:lnTo>
                    <a:pt x="2317826" y="420187"/>
                  </a:lnTo>
                  <a:lnTo>
                    <a:pt x="2322480" y="426713"/>
                  </a:lnTo>
                  <a:lnTo>
                    <a:pt x="2318100" y="433226"/>
                  </a:lnTo>
                  <a:lnTo>
                    <a:pt x="2313758" y="440195"/>
                  </a:lnTo>
                  <a:lnTo>
                    <a:pt x="2309355" y="445802"/>
                  </a:lnTo>
                  <a:lnTo>
                    <a:pt x="2304797" y="448227"/>
                  </a:lnTo>
                  <a:close/>
                </a:path>
                <a:path w="5219700" h="7377430">
                  <a:moveTo>
                    <a:pt x="2325296" y="638910"/>
                  </a:moveTo>
                  <a:lnTo>
                    <a:pt x="2312893" y="635475"/>
                  </a:lnTo>
                  <a:lnTo>
                    <a:pt x="2308024" y="630853"/>
                  </a:lnTo>
                  <a:lnTo>
                    <a:pt x="2304092" y="623613"/>
                  </a:lnTo>
                  <a:lnTo>
                    <a:pt x="2301929" y="615829"/>
                  </a:lnTo>
                  <a:lnTo>
                    <a:pt x="2302370" y="609576"/>
                  </a:lnTo>
                  <a:lnTo>
                    <a:pt x="2306427" y="604451"/>
                  </a:lnTo>
                  <a:lnTo>
                    <a:pt x="2312871" y="600327"/>
                  </a:lnTo>
                  <a:lnTo>
                    <a:pt x="2320372" y="596646"/>
                  </a:lnTo>
                  <a:lnTo>
                    <a:pt x="2327599" y="592851"/>
                  </a:lnTo>
                  <a:lnTo>
                    <a:pt x="2333000" y="598724"/>
                  </a:lnTo>
                  <a:lnTo>
                    <a:pt x="2338813" y="604619"/>
                  </a:lnTo>
                  <a:lnTo>
                    <a:pt x="2343373" y="610424"/>
                  </a:lnTo>
                  <a:lnTo>
                    <a:pt x="2345013" y="616026"/>
                  </a:lnTo>
                  <a:lnTo>
                    <a:pt x="2341973" y="627962"/>
                  </a:lnTo>
                  <a:lnTo>
                    <a:pt x="2335195" y="635998"/>
                  </a:lnTo>
                  <a:lnTo>
                    <a:pt x="2325296" y="638910"/>
                  </a:lnTo>
                  <a:close/>
                </a:path>
                <a:path w="5219700" h="7377430">
                  <a:moveTo>
                    <a:pt x="2267584" y="251026"/>
                  </a:moveTo>
                  <a:lnTo>
                    <a:pt x="2261081" y="246859"/>
                  </a:lnTo>
                  <a:lnTo>
                    <a:pt x="2254095" y="242694"/>
                  </a:lnTo>
                  <a:lnTo>
                    <a:pt x="2248489" y="238488"/>
                  </a:lnTo>
                  <a:lnTo>
                    <a:pt x="2246125" y="234197"/>
                  </a:lnTo>
                  <a:lnTo>
                    <a:pt x="2248035" y="221875"/>
                  </a:lnTo>
                  <a:lnTo>
                    <a:pt x="2254076" y="212590"/>
                  </a:lnTo>
                  <a:lnTo>
                    <a:pt x="2263655" y="207377"/>
                  </a:lnTo>
                  <a:lnTo>
                    <a:pt x="2276176" y="207270"/>
                  </a:lnTo>
                  <a:lnTo>
                    <a:pt x="2281231" y="210668"/>
                  </a:lnTo>
                  <a:lnTo>
                    <a:pt x="2285914" y="217460"/>
                  </a:lnTo>
                  <a:lnTo>
                    <a:pt x="2289175" y="225531"/>
                  </a:lnTo>
                  <a:lnTo>
                    <a:pt x="2289959" y="232770"/>
                  </a:lnTo>
                  <a:lnTo>
                    <a:pt x="2287243" y="237647"/>
                  </a:lnTo>
                  <a:lnTo>
                    <a:pt x="2281500" y="242156"/>
                  </a:lnTo>
                  <a:lnTo>
                    <a:pt x="2274393" y="246535"/>
                  </a:lnTo>
                  <a:lnTo>
                    <a:pt x="2267584" y="251026"/>
                  </a:lnTo>
                  <a:close/>
                </a:path>
                <a:path w="5219700" h="7377430">
                  <a:moveTo>
                    <a:pt x="3395639" y="6240715"/>
                  </a:moveTo>
                  <a:lnTo>
                    <a:pt x="3390472" y="6238990"/>
                  </a:lnTo>
                  <a:lnTo>
                    <a:pt x="3385208" y="6234530"/>
                  </a:lnTo>
                  <a:lnTo>
                    <a:pt x="3379904" y="6228873"/>
                  </a:lnTo>
                  <a:lnTo>
                    <a:pt x="3374614" y="6223556"/>
                  </a:lnTo>
                  <a:lnTo>
                    <a:pt x="3378537" y="6216583"/>
                  </a:lnTo>
                  <a:lnTo>
                    <a:pt x="3382344" y="6209226"/>
                  </a:lnTo>
                  <a:lnTo>
                    <a:pt x="3386510" y="6202996"/>
                  </a:lnTo>
                  <a:lnTo>
                    <a:pt x="3391509" y="6199403"/>
                  </a:lnTo>
                  <a:lnTo>
                    <a:pt x="3404700" y="6198255"/>
                  </a:lnTo>
                  <a:lnTo>
                    <a:pt x="3413769" y="6203339"/>
                  </a:lnTo>
                  <a:lnTo>
                    <a:pt x="3418726" y="6212876"/>
                  </a:lnTo>
                  <a:lnTo>
                    <a:pt x="3419584" y="6225087"/>
                  </a:lnTo>
                  <a:lnTo>
                    <a:pt x="3416786" y="6230163"/>
                  </a:lnTo>
                  <a:lnTo>
                    <a:pt x="3410587" y="6235178"/>
                  </a:lnTo>
                  <a:lnTo>
                    <a:pt x="3402900" y="6239054"/>
                  </a:lnTo>
                  <a:lnTo>
                    <a:pt x="3395639" y="6240715"/>
                  </a:lnTo>
                  <a:close/>
                </a:path>
                <a:path w="5219700" h="7377430">
                  <a:moveTo>
                    <a:pt x="3089519" y="4169293"/>
                  </a:moveTo>
                  <a:lnTo>
                    <a:pt x="3051116" y="4154806"/>
                  </a:lnTo>
                  <a:lnTo>
                    <a:pt x="3049825" y="4141884"/>
                  </a:lnTo>
                  <a:lnTo>
                    <a:pt x="3053799" y="4130615"/>
                  </a:lnTo>
                  <a:lnTo>
                    <a:pt x="3063121" y="4121488"/>
                  </a:lnTo>
                  <a:lnTo>
                    <a:pt x="3077876" y="4114994"/>
                  </a:lnTo>
                  <a:lnTo>
                    <a:pt x="3089001" y="4116364"/>
                  </a:lnTo>
                  <a:lnTo>
                    <a:pt x="3098894" y="4121220"/>
                  </a:lnTo>
                  <a:lnTo>
                    <a:pt x="3106129" y="4129749"/>
                  </a:lnTo>
                  <a:lnTo>
                    <a:pt x="3109279" y="4142134"/>
                  </a:lnTo>
                  <a:lnTo>
                    <a:pt x="3107044" y="4154559"/>
                  </a:lnTo>
                  <a:lnTo>
                    <a:pt x="3100027" y="4163749"/>
                  </a:lnTo>
                  <a:lnTo>
                    <a:pt x="3089519" y="4169293"/>
                  </a:lnTo>
                  <a:close/>
                </a:path>
                <a:path w="5219700" h="7377430">
                  <a:moveTo>
                    <a:pt x="2920570" y="4390916"/>
                  </a:moveTo>
                  <a:lnTo>
                    <a:pt x="2913949" y="4390939"/>
                  </a:lnTo>
                  <a:lnTo>
                    <a:pt x="2908147" y="4387182"/>
                  </a:lnTo>
                  <a:lnTo>
                    <a:pt x="2903135" y="4380942"/>
                  </a:lnTo>
                  <a:lnTo>
                    <a:pt x="2898475" y="4373597"/>
                  </a:lnTo>
                  <a:lnTo>
                    <a:pt x="2893728" y="4366524"/>
                  </a:lnTo>
                  <a:lnTo>
                    <a:pt x="2899543" y="4360631"/>
                  </a:lnTo>
                  <a:lnTo>
                    <a:pt x="2905359" y="4354331"/>
                  </a:lnTo>
                  <a:lnTo>
                    <a:pt x="2911214" y="4349271"/>
                  </a:lnTo>
                  <a:lnTo>
                    <a:pt x="2917151" y="4347096"/>
                  </a:lnTo>
                  <a:lnTo>
                    <a:pt x="2929745" y="4349071"/>
                  </a:lnTo>
                  <a:lnTo>
                    <a:pt x="2938562" y="4355351"/>
                  </a:lnTo>
                  <a:lnTo>
                    <a:pt x="2942397" y="4365304"/>
                  </a:lnTo>
                  <a:lnTo>
                    <a:pt x="2940043" y="4378296"/>
                  </a:lnTo>
                  <a:lnTo>
                    <a:pt x="2935720" y="4383586"/>
                  </a:lnTo>
                  <a:lnTo>
                    <a:pt x="2928527" y="4388129"/>
                  </a:lnTo>
                  <a:lnTo>
                    <a:pt x="2920570" y="4390916"/>
                  </a:lnTo>
                  <a:close/>
                </a:path>
                <a:path w="5219700" h="7377430">
                  <a:moveTo>
                    <a:pt x="2717393" y="3073338"/>
                  </a:moveTo>
                  <a:lnTo>
                    <a:pt x="2711109" y="3074317"/>
                  </a:lnTo>
                  <a:lnTo>
                    <a:pt x="2705028" y="3071620"/>
                  </a:lnTo>
                  <a:lnTo>
                    <a:pt x="2699348" y="3066554"/>
                  </a:lnTo>
                  <a:lnTo>
                    <a:pt x="2693846" y="3060432"/>
                  </a:lnTo>
                  <a:lnTo>
                    <a:pt x="2688296" y="3054565"/>
                  </a:lnTo>
                  <a:lnTo>
                    <a:pt x="2692132" y="3048007"/>
                  </a:lnTo>
                  <a:lnTo>
                    <a:pt x="2695889" y="3041059"/>
                  </a:lnTo>
                  <a:lnTo>
                    <a:pt x="2699898" y="3035311"/>
                  </a:lnTo>
                  <a:lnTo>
                    <a:pt x="2704487" y="3032351"/>
                  </a:lnTo>
                  <a:lnTo>
                    <a:pt x="2717490" y="3032130"/>
                  </a:lnTo>
                  <a:lnTo>
                    <a:pt x="2727192" y="3037011"/>
                  </a:lnTo>
                  <a:lnTo>
                    <a:pt x="2732819" y="3046269"/>
                  </a:lnTo>
                  <a:lnTo>
                    <a:pt x="2733601" y="3059178"/>
                  </a:lnTo>
                  <a:lnTo>
                    <a:pt x="2730712" y="3064391"/>
                  </a:lnTo>
                  <a:lnTo>
                    <a:pt x="2724618" y="3069570"/>
                  </a:lnTo>
                  <a:lnTo>
                    <a:pt x="2717393" y="3073338"/>
                  </a:lnTo>
                  <a:close/>
                </a:path>
                <a:path w="5219700" h="7377430">
                  <a:moveTo>
                    <a:pt x="2657818" y="2708894"/>
                  </a:moveTo>
                  <a:lnTo>
                    <a:pt x="2649242" y="2705942"/>
                  </a:lnTo>
                  <a:lnTo>
                    <a:pt x="2643474" y="2701407"/>
                  </a:lnTo>
                  <a:lnTo>
                    <a:pt x="2638424" y="2695647"/>
                  </a:lnTo>
                  <a:lnTo>
                    <a:pt x="2633681" y="2689348"/>
                  </a:lnTo>
                  <a:lnTo>
                    <a:pt x="2628835" y="2683199"/>
                  </a:lnTo>
                  <a:lnTo>
                    <a:pt x="2634172" y="2677560"/>
                  </a:lnTo>
                  <a:lnTo>
                    <a:pt x="2639485" y="2671565"/>
                  </a:lnTo>
                  <a:lnTo>
                    <a:pt x="2644872" y="2666714"/>
                  </a:lnTo>
                  <a:lnTo>
                    <a:pt x="2650433" y="2664505"/>
                  </a:lnTo>
                  <a:lnTo>
                    <a:pt x="2662517" y="2665819"/>
                  </a:lnTo>
                  <a:lnTo>
                    <a:pt x="2671144" y="2671339"/>
                  </a:lnTo>
                  <a:lnTo>
                    <a:pt x="2675538" y="2680751"/>
                  </a:lnTo>
                  <a:lnTo>
                    <a:pt x="2674920" y="2693738"/>
                  </a:lnTo>
                  <a:lnTo>
                    <a:pt x="2671268" y="2702360"/>
                  </a:lnTo>
                  <a:lnTo>
                    <a:pt x="2665364" y="2707556"/>
                  </a:lnTo>
                  <a:lnTo>
                    <a:pt x="2657818" y="2708894"/>
                  </a:lnTo>
                  <a:close/>
                </a:path>
                <a:path w="5219700" h="7377430">
                  <a:moveTo>
                    <a:pt x="2688111" y="2887858"/>
                  </a:moveTo>
                  <a:lnTo>
                    <a:pt x="2681559" y="2888830"/>
                  </a:lnTo>
                  <a:lnTo>
                    <a:pt x="2675522" y="2886301"/>
                  </a:lnTo>
                  <a:lnTo>
                    <a:pt x="2669823" y="2881348"/>
                  </a:lnTo>
                  <a:lnTo>
                    <a:pt x="2664271" y="2875321"/>
                  </a:lnTo>
                  <a:lnTo>
                    <a:pt x="2658674" y="2869574"/>
                  </a:lnTo>
                  <a:lnTo>
                    <a:pt x="2662797" y="2863275"/>
                  </a:lnTo>
                  <a:lnTo>
                    <a:pt x="2666839" y="2856618"/>
                  </a:lnTo>
                  <a:lnTo>
                    <a:pt x="2671121" y="2851085"/>
                  </a:lnTo>
                  <a:lnTo>
                    <a:pt x="2675962" y="2848159"/>
                  </a:lnTo>
                  <a:lnTo>
                    <a:pt x="2688751" y="2847698"/>
                  </a:lnTo>
                  <a:lnTo>
                    <a:pt x="2698545" y="2852110"/>
                  </a:lnTo>
                  <a:lnTo>
                    <a:pt x="2704242" y="2861014"/>
                  </a:lnTo>
                  <a:lnTo>
                    <a:pt x="2704738" y="2874031"/>
                  </a:lnTo>
                  <a:lnTo>
                    <a:pt x="2701704" y="2879217"/>
                  </a:lnTo>
                  <a:lnTo>
                    <a:pt x="2695493" y="2884240"/>
                  </a:lnTo>
                  <a:lnTo>
                    <a:pt x="2688111" y="2887858"/>
                  </a:lnTo>
                  <a:close/>
                </a:path>
                <a:path w="5219700" h="7377430">
                  <a:moveTo>
                    <a:pt x="3240784" y="6453828"/>
                  </a:moveTo>
                  <a:lnTo>
                    <a:pt x="3234278" y="6449640"/>
                  </a:lnTo>
                  <a:lnTo>
                    <a:pt x="3227290" y="6445464"/>
                  </a:lnTo>
                  <a:lnTo>
                    <a:pt x="3221684" y="6441254"/>
                  </a:lnTo>
                  <a:lnTo>
                    <a:pt x="3219320" y="6436962"/>
                  </a:lnTo>
                  <a:lnTo>
                    <a:pt x="3221230" y="6424641"/>
                  </a:lnTo>
                  <a:lnTo>
                    <a:pt x="3227272" y="6415360"/>
                  </a:lnTo>
                  <a:lnTo>
                    <a:pt x="3236851" y="6410158"/>
                  </a:lnTo>
                  <a:lnTo>
                    <a:pt x="3249376" y="6410072"/>
                  </a:lnTo>
                  <a:lnTo>
                    <a:pt x="3254430" y="6413465"/>
                  </a:lnTo>
                  <a:lnTo>
                    <a:pt x="3259112" y="6420248"/>
                  </a:lnTo>
                  <a:lnTo>
                    <a:pt x="3262373" y="6428318"/>
                  </a:lnTo>
                  <a:lnTo>
                    <a:pt x="3263159" y="6435572"/>
                  </a:lnTo>
                  <a:lnTo>
                    <a:pt x="3260443" y="6440449"/>
                  </a:lnTo>
                  <a:lnTo>
                    <a:pt x="3254700" y="6444957"/>
                  </a:lnTo>
                  <a:lnTo>
                    <a:pt x="3247593" y="6449337"/>
                  </a:lnTo>
                  <a:lnTo>
                    <a:pt x="3240784" y="6453828"/>
                  </a:lnTo>
                  <a:close/>
                </a:path>
                <a:path w="5219700" h="7377430">
                  <a:moveTo>
                    <a:pt x="2762757" y="3454188"/>
                  </a:moveTo>
                  <a:lnTo>
                    <a:pt x="2753300" y="3450201"/>
                  </a:lnTo>
                  <a:lnTo>
                    <a:pt x="2747473" y="3444230"/>
                  </a:lnTo>
                  <a:lnTo>
                    <a:pt x="2745909" y="3436694"/>
                  </a:lnTo>
                  <a:lnTo>
                    <a:pt x="2749241" y="3428012"/>
                  </a:lnTo>
                  <a:lnTo>
                    <a:pt x="2754531" y="3422271"/>
                  </a:lnTo>
                  <a:lnTo>
                    <a:pt x="2761361" y="3417534"/>
                  </a:lnTo>
                  <a:lnTo>
                    <a:pt x="2768855" y="3413239"/>
                  </a:lnTo>
                  <a:lnTo>
                    <a:pt x="2776138" y="3408823"/>
                  </a:lnTo>
                  <a:lnTo>
                    <a:pt x="2780651" y="3416324"/>
                  </a:lnTo>
                  <a:lnTo>
                    <a:pt x="2785547" y="3423940"/>
                  </a:lnTo>
                  <a:lnTo>
                    <a:pt x="2789096" y="3431179"/>
                  </a:lnTo>
                  <a:lnTo>
                    <a:pt x="2789568" y="3437550"/>
                  </a:lnTo>
                  <a:lnTo>
                    <a:pt x="2785820" y="3442559"/>
                  </a:lnTo>
                  <a:lnTo>
                    <a:pt x="2778920" y="3446669"/>
                  </a:lnTo>
                  <a:lnTo>
                    <a:pt x="2770642" y="3450379"/>
                  </a:lnTo>
                  <a:lnTo>
                    <a:pt x="2762757" y="3454188"/>
                  </a:lnTo>
                  <a:close/>
                </a:path>
                <a:path w="5219700" h="7377430">
                  <a:moveTo>
                    <a:pt x="3106789" y="5521508"/>
                  </a:moveTo>
                  <a:lnTo>
                    <a:pt x="3074164" y="5509418"/>
                  </a:lnTo>
                  <a:lnTo>
                    <a:pt x="3070442" y="5500001"/>
                  </a:lnTo>
                  <a:lnTo>
                    <a:pt x="3070704" y="5491496"/>
                  </a:lnTo>
                  <a:lnTo>
                    <a:pt x="3075142" y="5484764"/>
                  </a:lnTo>
                  <a:lnTo>
                    <a:pt x="3083954" y="5480668"/>
                  </a:lnTo>
                  <a:lnTo>
                    <a:pt x="3091576" y="5480568"/>
                  </a:lnTo>
                  <a:lnTo>
                    <a:pt x="3099703" y="5482709"/>
                  </a:lnTo>
                  <a:lnTo>
                    <a:pt x="3108053" y="5485816"/>
                  </a:lnTo>
                  <a:lnTo>
                    <a:pt x="3116339" y="5488615"/>
                  </a:lnTo>
                  <a:lnTo>
                    <a:pt x="3106789" y="5521508"/>
                  </a:lnTo>
                  <a:close/>
                </a:path>
                <a:path w="5219700" h="7377430">
                  <a:moveTo>
                    <a:pt x="2944295" y="4583855"/>
                  </a:moveTo>
                  <a:lnTo>
                    <a:pt x="2931904" y="4580336"/>
                  </a:lnTo>
                  <a:lnTo>
                    <a:pt x="2927034" y="4575675"/>
                  </a:lnTo>
                  <a:lnTo>
                    <a:pt x="2923112" y="4568412"/>
                  </a:lnTo>
                  <a:lnTo>
                    <a:pt x="2920958" y="4560598"/>
                  </a:lnTo>
                  <a:lnTo>
                    <a:pt x="2921395" y="4554286"/>
                  </a:lnTo>
                  <a:lnTo>
                    <a:pt x="2925452" y="4549155"/>
                  </a:lnTo>
                  <a:lnTo>
                    <a:pt x="2931898" y="4545018"/>
                  </a:lnTo>
                  <a:lnTo>
                    <a:pt x="2939407" y="4541323"/>
                  </a:lnTo>
                  <a:lnTo>
                    <a:pt x="2946655" y="4537518"/>
                  </a:lnTo>
                  <a:lnTo>
                    <a:pt x="2952068" y="4543479"/>
                  </a:lnTo>
                  <a:lnTo>
                    <a:pt x="2957892" y="4549469"/>
                  </a:lnTo>
                  <a:lnTo>
                    <a:pt x="2962456" y="4555371"/>
                  </a:lnTo>
                  <a:lnTo>
                    <a:pt x="2964089" y="4561063"/>
                  </a:lnTo>
                  <a:lnTo>
                    <a:pt x="2961033" y="4573004"/>
                  </a:lnTo>
                  <a:lnTo>
                    <a:pt x="2954220" y="4581006"/>
                  </a:lnTo>
                  <a:lnTo>
                    <a:pt x="2944295" y="4583855"/>
                  </a:lnTo>
                  <a:close/>
                </a:path>
                <a:path w="5219700" h="7377430">
                  <a:moveTo>
                    <a:pt x="3065400" y="5324705"/>
                  </a:moveTo>
                  <a:lnTo>
                    <a:pt x="3055715" y="5323532"/>
                  </a:lnTo>
                  <a:lnTo>
                    <a:pt x="3050702" y="5322041"/>
                  </a:lnTo>
                  <a:lnTo>
                    <a:pt x="3047105" y="5315774"/>
                  </a:lnTo>
                  <a:lnTo>
                    <a:pt x="3042881" y="5311696"/>
                  </a:lnTo>
                  <a:lnTo>
                    <a:pt x="3070023" y="5294073"/>
                  </a:lnTo>
                  <a:lnTo>
                    <a:pt x="3074099" y="5298399"/>
                  </a:lnTo>
                  <a:lnTo>
                    <a:pt x="3081980" y="5303172"/>
                  </a:lnTo>
                  <a:lnTo>
                    <a:pt x="3081531" y="5306976"/>
                  </a:lnTo>
                  <a:lnTo>
                    <a:pt x="3078729" y="5316210"/>
                  </a:lnTo>
                  <a:lnTo>
                    <a:pt x="3073212" y="5322192"/>
                  </a:lnTo>
                  <a:lnTo>
                    <a:pt x="3065400" y="5324705"/>
                  </a:lnTo>
                  <a:close/>
                </a:path>
                <a:path w="5219700" h="7377430">
                  <a:moveTo>
                    <a:pt x="2972656" y="4768506"/>
                  </a:moveTo>
                  <a:lnTo>
                    <a:pt x="2965855" y="4768642"/>
                  </a:lnTo>
                  <a:lnTo>
                    <a:pt x="2960324" y="4764814"/>
                  </a:lnTo>
                  <a:lnTo>
                    <a:pt x="2955662" y="4758207"/>
                  </a:lnTo>
                  <a:lnTo>
                    <a:pt x="2951389" y="4750370"/>
                  </a:lnTo>
                  <a:lnTo>
                    <a:pt x="2947023" y="4742852"/>
                  </a:lnTo>
                  <a:lnTo>
                    <a:pt x="2952761" y="4736425"/>
                  </a:lnTo>
                  <a:lnTo>
                    <a:pt x="2958496" y="4729536"/>
                  </a:lnTo>
                  <a:lnTo>
                    <a:pt x="2964213" y="4724049"/>
                  </a:lnTo>
                  <a:lnTo>
                    <a:pt x="2969898" y="4721830"/>
                  </a:lnTo>
                  <a:lnTo>
                    <a:pt x="2982656" y="4724389"/>
                  </a:lnTo>
                  <a:lnTo>
                    <a:pt x="2991436" y="4731283"/>
                  </a:lnTo>
                  <a:lnTo>
                    <a:pt x="2995147" y="4741701"/>
                  </a:lnTo>
                  <a:lnTo>
                    <a:pt x="2992700" y="4754836"/>
                  </a:lnTo>
                  <a:lnTo>
                    <a:pt x="2988196" y="4760512"/>
                  </a:lnTo>
                  <a:lnTo>
                    <a:pt x="2980809" y="4765432"/>
                  </a:lnTo>
                  <a:lnTo>
                    <a:pt x="2972656" y="4768506"/>
                  </a:lnTo>
                  <a:close/>
                </a:path>
                <a:path w="5219700" h="7377430">
                  <a:moveTo>
                    <a:pt x="3008966" y="4953554"/>
                  </a:moveTo>
                  <a:lnTo>
                    <a:pt x="3001063" y="4952299"/>
                  </a:lnTo>
                  <a:lnTo>
                    <a:pt x="2992433" y="4949884"/>
                  </a:lnTo>
                  <a:lnTo>
                    <a:pt x="2983992" y="4947781"/>
                  </a:lnTo>
                  <a:lnTo>
                    <a:pt x="2986277" y="4939602"/>
                  </a:lnTo>
                  <a:lnTo>
                    <a:pt x="2988389" y="4931277"/>
                  </a:lnTo>
                  <a:lnTo>
                    <a:pt x="2991093" y="4923469"/>
                  </a:lnTo>
                  <a:lnTo>
                    <a:pt x="2995154" y="4916838"/>
                  </a:lnTo>
                  <a:lnTo>
                    <a:pt x="3002903" y="4911186"/>
                  </a:lnTo>
                  <a:lnTo>
                    <a:pt x="3011114" y="4910400"/>
                  </a:lnTo>
                  <a:lnTo>
                    <a:pt x="3018345" y="4914254"/>
                  </a:lnTo>
                  <a:lnTo>
                    <a:pt x="3023153" y="4922524"/>
                  </a:lnTo>
                  <a:lnTo>
                    <a:pt x="3023968" y="4930310"/>
                  </a:lnTo>
                  <a:lnTo>
                    <a:pt x="3022673" y="4939128"/>
                  </a:lnTo>
                  <a:lnTo>
                    <a:pt x="3019636" y="4947056"/>
                  </a:lnTo>
                  <a:lnTo>
                    <a:pt x="3015223" y="4952177"/>
                  </a:lnTo>
                  <a:lnTo>
                    <a:pt x="3008966" y="4953554"/>
                  </a:lnTo>
                  <a:close/>
                </a:path>
                <a:path w="5219700" h="7377430">
                  <a:moveTo>
                    <a:pt x="2612615" y="2508425"/>
                  </a:moveTo>
                  <a:lnTo>
                    <a:pt x="2608536" y="2505033"/>
                  </a:lnTo>
                  <a:lnTo>
                    <a:pt x="2600347" y="2498292"/>
                  </a:lnTo>
                  <a:lnTo>
                    <a:pt x="2612155" y="2489790"/>
                  </a:lnTo>
                  <a:lnTo>
                    <a:pt x="2618182" y="2485808"/>
                  </a:lnTo>
                  <a:lnTo>
                    <a:pt x="2624476" y="2482411"/>
                  </a:lnTo>
                  <a:lnTo>
                    <a:pt x="2626462" y="2481502"/>
                  </a:lnTo>
                  <a:lnTo>
                    <a:pt x="2632238" y="2488808"/>
                  </a:lnTo>
                  <a:lnTo>
                    <a:pt x="2636262" y="2492321"/>
                  </a:lnTo>
                  <a:lnTo>
                    <a:pt x="2612615" y="2508425"/>
                  </a:lnTo>
                  <a:close/>
                </a:path>
                <a:path w="5219700" h="7377430">
                  <a:moveTo>
                    <a:pt x="2732481" y="3267881"/>
                  </a:moveTo>
                  <a:lnTo>
                    <a:pt x="2726917" y="3265823"/>
                  </a:lnTo>
                  <a:lnTo>
                    <a:pt x="2721366" y="3260759"/>
                  </a:lnTo>
                  <a:lnTo>
                    <a:pt x="2715818" y="3254379"/>
                  </a:lnTo>
                  <a:lnTo>
                    <a:pt x="2710266" y="3248371"/>
                  </a:lnTo>
                  <a:lnTo>
                    <a:pt x="2714254" y="3241019"/>
                  </a:lnTo>
                  <a:lnTo>
                    <a:pt x="2718137" y="3233245"/>
                  </a:lnTo>
                  <a:lnTo>
                    <a:pt x="2722332" y="3226787"/>
                  </a:lnTo>
                  <a:lnTo>
                    <a:pt x="2727254" y="3223383"/>
                  </a:lnTo>
                  <a:lnTo>
                    <a:pt x="2740860" y="3222803"/>
                  </a:lnTo>
                  <a:lnTo>
                    <a:pt x="2751101" y="3227742"/>
                  </a:lnTo>
                  <a:lnTo>
                    <a:pt x="2757032" y="3237388"/>
                  </a:lnTo>
                  <a:lnTo>
                    <a:pt x="2757712" y="3250932"/>
                  </a:lnTo>
                  <a:lnTo>
                    <a:pt x="2754558" y="3256627"/>
                  </a:lnTo>
                  <a:lnTo>
                    <a:pt x="2748000" y="3262115"/>
                  </a:lnTo>
                  <a:lnTo>
                    <a:pt x="2739990" y="3266248"/>
                  </a:lnTo>
                  <a:lnTo>
                    <a:pt x="2732481" y="3267881"/>
                  </a:lnTo>
                  <a:close/>
                </a:path>
                <a:path w="5219700" h="7377430">
                  <a:moveTo>
                    <a:pt x="2801809" y="2478479"/>
                  </a:moveTo>
                  <a:lnTo>
                    <a:pt x="2792305" y="2476290"/>
                  </a:lnTo>
                  <a:lnTo>
                    <a:pt x="2786010" y="2470417"/>
                  </a:lnTo>
                  <a:lnTo>
                    <a:pt x="2783705" y="2462217"/>
                  </a:lnTo>
                  <a:lnTo>
                    <a:pt x="2786169" y="2453047"/>
                  </a:lnTo>
                  <a:lnTo>
                    <a:pt x="2791110" y="2447112"/>
                  </a:lnTo>
                  <a:lnTo>
                    <a:pt x="2797864" y="2442183"/>
                  </a:lnTo>
                  <a:lnTo>
                    <a:pt x="2805409" y="2437697"/>
                  </a:lnTo>
                  <a:lnTo>
                    <a:pt x="2812721" y="2433091"/>
                  </a:lnTo>
                  <a:lnTo>
                    <a:pt x="2817754" y="2440490"/>
                  </a:lnTo>
                  <a:lnTo>
                    <a:pt x="2823122" y="2447949"/>
                  </a:lnTo>
                  <a:lnTo>
                    <a:pt x="2827146" y="2455185"/>
                  </a:lnTo>
                  <a:lnTo>
                    <a:pt x="2828146" y="2461916"/>
                  </a:lnTo>
                  <a:lnTo>
                    <a:pt x="2824847" y="2467494"/>
                  </a:lnTo>
                  <a:lnTo>
                    <a:pt x="2818050" y="2472823"/>
                  </a:lnTo>
                  <a:lnTo>
                    <a:pt x="2809717" y="2476840"/>
                  </a:lnTo>
                  <a:lnTo>
                    <a:pt x="2801809" y="2478479"/>
                  </a:lnTo>
                  <a:close/>
                </a:path>
                <a:path w="5219700" h="7377430">
                  <a:moveTo>
                    <a:pt x="2906826" y="3045252"/>
                  </a:moveTo>
                  <a:lnTo>
                    <a:pt x="2902303" y="3038732"/>
                  </a:lnTo>
                  <a:lnTo>
                    <a:pt x="2888762" y="3019118"/>
                  </a:lnTo>
                  <a:lnTo>
                    <a:pt x="2892703" y="3014729"/>
                  </a:lnTo>
                  <a:lnTo>
                    <a:pt x="2896924" y="3006414"/>
                  </a:lnTo>
                  <a:lnTo>
                    <a:pt x="2900517" y="3006709"/>
                  </a:lnTo>
                  <a:lnTo>
                    <a:pt x="2909980" y="3009183"/>
                  </a:lnTo>
                  <a:lnTo>
                    <a:pt x="2916203" y="3014528"/>
                  </a:lnTo>
                  <a:lnTo>
                    <a:pt x="2918963" y="3022341"/>
                  </a:lnTo>
                  <a:lnTo>
                    <a:pt x="2918036" y="3032220"/>
                  </a:lnTo>
                  <a:lnTo>
                    <a:pt x="2916727" y="3037203"/>
                  </a:lnTo>
                  <a:lnTo>
                    <a:pt x="2910706" y="3040948"/>
                  </a:lnTo>
                  <a:lnTo>
                    <a:pt x="2906826" y="3045252"/>
                  </a:lnTo>
                  <a:close/>
                </a:path>
                <a:path w="5219700" h="7377430">
                  <a:moveTo>
                    <a:pt x="2551800" y="788637"/>
                  </a:moveTo>
                  <a:lnTo>
                    <a:pt x="2543747" y="776546"/>
                  </a:lnTo>
                  <a:lnTo>
                    <a:pt x="2535712" y="764396"/>
                  </a:lnTo>
                  <a:lnTo>
                    <a:pt x="2546036" y="752137"/>
                  </a:lnTo>
                  <a:lnTo>
                    <a:pt x="2554298" y="764163"/>
                  </a:lnTo>
                  <a:lnTo>
                    <a:pt x="2558136" y="770297"/>
                  </a:lnTo>
                  <a:lnTo>
                    <a:pt x="2561350" y="776687"/>
                  </a:lnTo>
                  <a:lnTo>
                    <a:pt x="2562293" y="778890"/>
                  </a:lnTo>
                  <a:lnTo>
                    <a:pt x="2555192" y="784559"/>
                  </a:lnTo>
                  <a:lnTo>
                    <a:pt x="2551800" y="788637"/>
                  </a:lnTo>
                  <a:close/>
                </a:path>
                <a:path w="5219700" h="7377430">
                  <a:moveTo>
                    <a:pt x="2724747" y="1917587"/>
                  </a:moveTo>
                  <a:lnTo>
                    <a:pt x="2718518" y="1910015"/>
                  </a:lnTo>
                  <a:lnTo>
                    <a:pt x="2713226" y="1906030"/>
                  </a:lnTo>
                  <a:lnTo>
                    <a:pt x="2710401" y="1896826"/>
                  </a:lnTo>
                  <a:lnTo>
                    <a:pt x="2711260" y="1888742"/>
                  </a:lnTo>
                  <a:lnTo>
                    <a:pt x="2715939" y="1882165"/>
                  </a:lnTo>
                  <a:lnTo>
                    <a:pt x="2724578" y="1877483"/>
                  </a:lnTo>
                  <a:lnTo>
                    <a:pt x="2727979" y="1876315"/>
                  </a:lnTo>
                  <a:lnTo>
                    <a:pt x="2736222" y="1882450"/>
                  </a:lnTo>
                  <a:lnTo>
                    <a:pt x="2738707" y="1887100"/>
                  </a:lnTo>
                  <a:lnTo>
                    <a:pt x="2741833" y="1896428"/>
                  </a:lnTo>
                  <a:lnTo>
                    <a:pt x="2740974" y="1904733"/>
                  </a:lnTo>
                  <a:lnTo>
                    <a:pt x="2736250" y="1911565"/>
                  </a:lnTo>
                  <a:lnTo>
                    <a:pt x="2727783" y="1916475"/>
                  </a:lnTo>
                  <a:lnTo>
                    <a:pt x="2724747" y="1917587"/>
                  </a:lnTo>
                  <a:close/>
                </a:path>
                <a:path w="5219700" h="7377430">
                  <a:moveTo>
                    <a:pt x="2594040" y="1166140"/>
                  </a:moveTo>
                  <a:lnTo>
                    <a:pt x="2585080" y="1162150"/>
                  </a:lnTo>
                  <a:lnTo>
                    <a:pt x="2579340" y="1156332"/>
                  </a:lnTo>
                  <a:lnTo>
                    <a:pt x="2577493" y="1149092"/>
                  </a:lnTo>
                  <a:lnTo>
                    <a:pt x="2580213" y="1140834"/>
                  </a:lnTo>
                  <a:lnTo>
                    <a:pt x="2585139" y="1135119"/>
                  </a:lnTo>
                  <a:lnTo>
                    <a:pt x="2591637" y="1130357"/>
                  </a:lnTo>
                  <a:lnTo>
                    <a:pt x="2598816" y="1126014"/>
                  </a:lnTo>
                  <a:lnTo>
                    <a:pt x="2605788" y="1121553"/>
                  </a:lnTo>
                  <a:lnTo>
                    <a:pt x="2610252" y="1128817"/>
                  </a:lnTo>
                  <a:lnTo>
                    <a:pt x="2615044" y="1136139"/>
                  </a:lnTo>
                  <a:lnTo>
                    <a:pt x="2618601" y="1143213"/>
                  </a:lnTo>
                  <a:lnTo>
                    <a:pt x="2619357" y="1149736"/>
                  </a:lnTo>
                  <a:lnTo>
                    <a:pt x="2616109" y="1154435"/>
                  </a:lnTo>
                  <a:lnTo>
                    <a:pt x="2609572" y="1158495"/>
                  </a:lnTo>
                  <a:lnTo>
                    <a:pt x="2601599" y="1162276"/>
                  </a:lnTo>
                  <a:lnTo>
                    <a:pt x="2594040" y="1166140"/>
                  </a:lnTo>
                  <a:close/>
                </a:path>
                <a:path w="5219700" h="7377430">
                  <a:moveTo>
                    <a:pt x="2584956" y="974268"/>
                  </a:moveTo>
                  <a:lnTo>
                    <a:pt x="2581618" y="973933"/>
                  </a:lnTo>
                  <a:lnTo>
                    <a:pt x="2572196" y="971262"/>
                  </a:lnTo>
                  <a:lnTo>
                    <a:pt x="2565943" y="965791"/>
                  </a:lnTo>
                  <a:lnTo>
                    <a:pt x="2563085" y="957911"/>
                  </a:lnTo>
                  <a:lnTo>
                    <a:pt x="2563849" y="948014"/>
                  </a:lnTo>
                  <a:lnTo>
                    <a:pt x="2565099" y="942890"/>
                  </a:lnTo>
                  <a:lnTo>
                    <a:pt x="2571128" y="938958"/>
                  </a:lnTo>
                  <a:lnTo>
                    <a:pt x="2574979" y="934471"/>
                  </a:lnTo>
                  <a:lnTo>
                    <a:pt x="2584275" y="938027"/>
                  </a:lnTo>
                  <a:lnTo>
                    <a:pt x="2590491" y="943680"/>
                  </a:lnTo>
                  <a:lnTo>
                    <a:pt x="2593370" y="951361"/>
                  </a:lnTo>
                  <a:lnTo>
                    <a:pt x="2592658" y="961002"/>
                  </a:lnTo>
                  <a:lnTo>
                    <a:pt x="2591414" y="966162"/>
                  </a:lnTo>
                  <a:lnTo>
                    <a:pt x="2584956" y="974268"/>
                  </a:lnTo>
                  <a:close/>
                </a:path>
                <a:path w="5219700" h="7377430">
                  <a:moveTo>
                    <a:pt x="3172655" y="4749299"/>
                  </a:moveTo>
                  <a:lnTo>
                    <a:pt x="3131447" y="4724631"/>
                  </a:lnTo>
                  <a:lnTo>
                    <a:pt x="3129886" y="4710961"/>
                  </a:lnTo>
                  <a:lnTo>
                    <a:pt x="3134178" y="4699228"/>
                  </a:lnTo>
                  <a:lnTo>
                    <a:pt x="3145394" y="4690273"/>
                  </a:lnTo>
                  <a:lnTo>
                    <a:pt x="3164610" y="4684934"/>
                  </a:lnTo>
                  <a:lnTo>
                    <a:pt x="3173334" y="4686487"/>
                  </a:lnTo>
                  <a:lnTo>
                    <a:pt x="3182329" y="4691528"/>
                  </a:lnTo>
                  <a:lnTo>
                    <a:pt x="3190504" y="4699953"/>
                  </a:lnTo>
                  <a:lnTo>
                    <a:pt x="3196768" y="4711657"/>
                  </a:lnTo>
                  <a:lnTo>
                    <a:pt x="3199282" y="4726149"/>
                  </a:lnTo>
                  <a:lnTo>
                    <a:pt x="3195502" y="4737408"/>
                  </a:lnTo>
                  <a:lnTo>
                    <a:pt x="3186327" y="4745202"/>
                  </a:lnTo>
                  <a:lnTo>
                    <a:pt x="3172655" y="4749299"/>
                  </a:lnTo>
                  <a:close/>
                </a:path>
                <a:path w="5219700" h="7377430">
                  <a:moveTo>
                    <a:pt x="3318596" y="5677092"/>
                  </a:moveTo>
                  <a:lnTo>
                    <a:pt x="3309781" y="5663656"/>
                  </a:lnTo>
                  <a:lnTo>
                    <a:pt x="3305674" y="5656809"/>
                  </a:lnTo>
                  <a:lnTo>
                    <a:pt x="3302199" y="5649689"/>
                  </a:lnTo>
                  <a:lnTo>
                    <a:pt x="3301310" y="5647589"/>
                  </a:lnTo>
                  <a:lnTo>
                    <a:pt x="3310356" y="5637658"/>
                  </a:lnTo>
                  <a:lnTo>
                    <a:pt x="3313868" y="5638153"/>
                  </a:lnTo>
                  <a:lnTo>
                    <a:pt x="3323181" y="5641168"/>
                  </a:lnTo>
                  <a:lnTo>
                    <a:pt x="3329158" y="5646813"/>
                  </a:lnTo>
                  <a:lnTo>
                    <a:pt x="3331598" y="5654678"/>
                  </a:lnTo>
                  <a:lnTo>
                    <a:pt x="3330300" y="5664355"/>
                  </a:lnTo>
                  <a:lnTo>
                    <a:pt x="3328761" y="5669301"/>
                  </a:lnTo>
                  <a:lnTo>
                    <a:pt x="3322639" y="5672875"/>
                  </a:lnTo>
                  <a:lnTo>
                    <a:pt x="3318596" y="5677092"/>
                  </a:lnTo>
                  <a:close/>
                </a:path>
                <a:path w="5219700" h="7377430">
                  <a:moveTo>
                    <a:pt x="2617887" y="1350020"/>
                  </a:moveTo>
                  <a:lnTo>
                    <a:pt x="2612803" y="1342605"/>
                  </a:lnTo>
                  <a:lnTo>
                    <a:pt x="2609206" y="1338951"/>
                  </a:lnTo>
                  <a:lnTo>
                    <a:pt x="2620983" y="1331257"/>
                  </a:lnTo>
                  <a:lnTo>
                    <a:pt x="2626982" y="1327695"/>
                  </a:lnTo>
                  <a:lnTo>
                    <a:pt x="2633217" y="1324694"/>
                  </a:lnTo>
                  <a:lnTo>
                    <a:pt x="2635080" y="1323954"/>
                  </a:lnTo>
                  <a:lnTo>
                    <a:pt x="2640273" y="1331352"/>
                  </a:lnTo>
                  <a:lnTo>
                    <a:pt x="2643913" y="1335037"/>
                  </a:lnTo>
                  <a:lnTo>
                    <a:pt x="2631996" y="1342646"/>
                  </a:lnTo>
                  <a:lnTo>
                    <a:pt x="2625940" y="1346214"/>
                  </a:lnTo>
                  <a:lnTo>
                    <a:pt x="2619671" y="1349255"/>
                  </a:lnTo>
                  <a:lnTo>
                    <a:pt x="2617887" y="1350020"/>
                  </a:lnTo>
                  <a:close/>
                </a:path>
                <a:path w="5219700" h="7377430">
                  <a:moveTo>
                    <a:pt x="2693274" y="1735183"/>
                  </a:moveTo>
                  <a:lnTo>
                    <a:pt x="2684438" y="1732070"/>
                  </a:lnTo>
                  <a:lnTo>
                    <a:pt x="2678861" y="1727020"/>
                  </a:lnTo>
                  <a:lnTo>
                    <a:pt x="2674269" y="1720446"/>
                  </a:lnTo>
                  <a:lnTo>
                    <a:pt x="2670106" y="1713210"/>
                  </a:lnTo>
                  <a:lnTo>
                    <a:pt x="2665813" y="1706173"/>
                  </a:lnTo>
                  <a:lnTo>
                    <a:pt x="2672889" y="1701609"/>
                  </a:lnTo>
                  <a:lnTo>
                    <a:pt x="2680086" y="1696654"/>
                  </a:lnTo>
                  <a:lnTo>
                    <a:pt x="2686837" y="1693058"/>
                  </a:lnTo>
                  <a:lnTo>
                    <a:pt x="2708403" y="1718231"/>
                  </a:lnTo>
                  <a:lnTo>
                    <a:pt x="2706485" y="1727619"/>
                  </a:lnTo>
                  <a:lnTo>
                    <a:pt x="2701032" y="1733484"/>
                  </a:lnTo>
                  <a:lnTo>
                    <a:pt x="2693274" y="1735183"/>
                  </a:lnTo>
                  <a:close/>
                </a:path>
                <a:path w="5219700" h="7377430">
                  <a:moveTo>
                    <a:pt x="2664166" y="1550101"/>
                  </a:moveTo>
                  <a:lnTo>
                    <a:pt x="2655479" y="1547498"/>
                  </a:lnTo>
                  <a:lnTo>
                    <a:pt x="2649877" y="1542719"/>
                  </a:lnTo>
                  <a:lnTo>
                    <a:pt x="2645231" y="1536320"/>
                  </a:lnTo>
                  <a:lnTo>
                    <a:pt x="2641007" y="1529211"/>
                  </a:lnTo>
                  <a:lnTo>
                    <a:pt x="2636666" y="1522303"/>
                  </a:lnTo>
                  <a:lnTo>
                    <a:pt x="2643664" y="1517648"/>
                  </a:lnTo>
                  <a:lnTo>
                    <a:pt x="2650739" y="1512643"/>
                  </a:lnTo>
                  <a:lnTo>
                    <a:pt x="2657514" y="1508937"/>
                  </a:lnTo>
                  <a:lnTo>
                    <a:pt x="2679333" y="1533191"/>
                  </a:lnTo>
                  <a:lnTo>
                    <a:pt x="2677351" y="1542261"/>
                  </a:lnTo>
                  <a:lnTo>
                    <a:pt x="2671876" y="1548127"/>
                  </a:lnTo>
                  <a:lnTo>
                    <a:pt x="2664166" y="1550101"/>
                  </a:lnTo>
                  <a:close/>
                </a:path>
                <a:path w="5219700" h="7377430">
                  <a:moveTo>
                    <a:pt x="2770756" y="2294124"/>
                  </a:moveTo>
                  <a:lnTo>
                    <a:pt x="2761691" y="2291899"/>
                  </a:lnTo>
                  <a:lnTo>
                    <a:pt x="2755990" y="2286189"/>
                  </a:lnTo>
                  <a:lnTo>
                    <a:pt x="2754277" y="2278278"/>
                  </a:lnTo>
                  <a:lnTo>
                    <a:pt x="2757177" y="2269451"/>
                  </a:lnTo>
                  <a:lnTo>
                    <a:pt x="2762051" y="2263769"/>
                  </a:lnTo>
                  <a:lnTo>
                    <a:pt x="2768447" y="2259004"/>
                  </a:lnTo>
                  <a:lnTo>
                    <a:pt x="2775509" y="2254637"/>
                  </a:lnTo>
                  <a:lnTo>
                    <a:pt x="2782377" y="2250155"/>
                  </a:lnTo>
                  <a:lnTo>
                    <a:pt x="2786787" y="2257370"/>
                  </a:lnTo>
                  <a:lnTo>
                    <a:pt x="2791532" y="2264658"/>
                  </a:lnTo>
                  <a:lnTo>
                    <a:pt x="2795014" y="2271669"/>
                  </a:lnTo>
                  <a:lnTo>
                    <a:pt x="2795639" y="2278050"/>
                  </a:lnTo>
                  <a:lnTo>
                    <a:pt x="2792313" y="2283602"/>
                  </a:lnTo>
                  <a:lnTo>
                    <a:pt x="2785892" y="2288800"/>
                  </a:lnTo>
                  <a:lnTo>
                    <a:pt x="2778124" y="2292641"/>
                  </a:lnTo>
                  <a:lnTo>
                    <a:pt x="2770756" y="2294124"/>
                  </a:lnTo>
                  <a:close/>
                </a:path>
                <a:path w="5219700" h="7377430">
                  <a:moveTo>
                    <a:pt x="2522832" y="605672"/>
                  </a:moveTo>
                  <a:lnTo>
                    <a:pt x="2514750" y="603027"/>
                  </a:lnTo>
                  <a:lnTo>
                    <a:pt x="2506511" y="600557"/>
                  </a:lnTo>
                  <a:lnTo>
                    <a:pt x="2498792" y="597522"/>
                  </a:lnTo>
                  <a:lnTo>
                    <a:pt x="2492272" y="593183"/>
                  </a:lnTo>
                  <a:lnTo>
                    <a:pt x="2486626" y="585274"/>
                  </a:lnTo>
                  <a:lnTo>
                    <a:pt x="2486074" y="577301"/>
                  </a:lnTo>
                  <a:lnTo>
                    <a:pt x="2490143" y="569778"/>
                  </a:lnTo>
                  <a:lnTo>
                    <a:pt x="2498361" y="563222"/>
                  </a:lnTo>
                  <a:lnTo>
                    <a:pt x="2506880" y="565290"/>
                  </a:lnTo>
                  <a:lnTo>
                    <a:pt x="2515752" y="567180"/>
                  </a:lnTo>
                  <a:lnTo>
                    <a:pt x="2523365" y="569751"/>
                  </a:lnTo>
                  <a:lnTo>
                    <a:pt x="2528108" y="573860"/>
                  </a:lnTo>
                  <a:lnTo>
                    <a:pt x="2529295" y="580473"/>
                  </a:lnTo>
                  <a:lnTo>
                    <a:pt x="2527822" y="588515"/>
                  </a:lnTo>
                  <a:lnTo>
                    <a:pt x="2525173" y="597183"/>
                  </a:lnTo>
                  <a:lnTo>
                    <a:pt x="2522832" y="605672"/>
                  </a:lnTo>
                  <a:close/>
                </a:path>
                <a:path w="5219700" h="7377430">
                  <a:moveTo>
                    <a:pt x="2963707" y="3417545"/>
                  </a:moveTo>
                  <a:lnTo>
                    <a:pt x="2954512" y="3413522"/>
                  </a:lnTo>
                  <a:lnTo>
                    <a:pt x="2948649" y="3407538"/>
                  </a:lnTo>
                  <a:lnTo>
                    <a:pt x="2946371" y="3399682"/>
                  </a:lnTo>
                  <a:lnTo>
                    <a:pt x="2947930" y="3390044"/>
                  </a:lnTo>
                  <a:lnTo>
                    <a:pt x="2949645" y="3385034"/>
                  </a:lnTo>
                  <a:lnTo>
                    <a:pt x="2955937" y="3381583"/>
                  </a:lnTo>
                  <a:lnTo>
                    <a:pt x="2960136" y="3377415"/>
                  </a:lnTo>
                  <a:lnTo>
                    <a:pt x="2968665" y="3391317"/>
                  </a:lnTo>
                  <a:lnTo>
                    <a:pt x="2972615" y="3398388"/>
                  </a:lnTo>
                  <a:lnTo>
                    <a:pt x="2975924" y="3405699"/>
                  </a:lnTo>
                  <a:lnTo>
                    <a:pt x="2976730" y="3407737"/>
                  </a:lnTo>
                  <a:lnTo>
                    <a:pt x="2968039" y="3413506"/>
                  </a:lnTo>
                  <a:lnTo>
                    <a:pt x="2963707" y="3417545"/>
                  </a:lnTo>
                  <a:close/>
                </a:path>
                <a:path w="5219700" h="7377430">
                  <a:moveTo>
                    <a:pt x="2879781" y="2860268"/>
                  </a:moveTo>
                  <a:lnTo>
                    <a:pt x="2871491" y="2858116"/>
                  </a:lnTo>
                  <a:lnTo>
                    <a:pt x="2863008" y="2856166"/>
                  </a:lnTo>
                  <a:lnTo>
                    <a:pt x="2855124" y="2853569"/>
                  </a:lnTo>
                  <a:lnTo>
                    <a:pt x="2848629" y="2849477"/>
                  </a:lnTo>
                  <a:lnTo>
                    <a:pt x="2843027" y="2841132"/>
                  </a:lnTo>
                  <a:lnTo>
                    <a:pt x="2842495" y="2832422"/>
                  </a:lnTo>
                  <a:lnTo>
                    <a:pt x="2846752" y="2824830"/>
                  </a:lnTo>
                  <a:lnTo>
                    <a:pt x="2855516" y="2819838"/>
                  </a:lnTo>
                  <a:lnTo>
                    <a:pt x="2862831" y="2819491"/>
                  </a:lnTo>
                  <a:lnTo>
                    <a:pt x="2870853" y="2821538"/>
                  </a:lnTo>
                  <a:lnTo>
                    <a:pt x="2879187" y="2824629"/>
                  </a:lnTo>
                  <a:lnTo>
                    <a:pt x="2887433" y="2827411"/>
                  </a:lnTo>
                  <a:lnTo>
                    <a:pt x="2879781" y="2860268"/>
                  </a:lnTo>
                  <a:close/>
                </a:path>
                <a:path w="5219700" h="7377430">
                  <a:moveTo>
                    <a:pt x="2930972" y="3241032"/>
                  </a:moveTo>
                  <a:lnTo>
                    <a:pt x="2903515" y="3214828"/>
                  </a:lnTo>
                  <a:lnTo>
                    <a:pt x="2907315" y="3202602"/>
                  </a:lnTo>
                  <a:lnTo>
                    <a:pt x="2915383" y="3191925"/>
                  </a:lnTo>
                  <a:lnTo>
                    <a:pt x="2927860" y="3183359"/>
                  </a:lnTo>
                  <a:lnTo>
                    <a:pt x="2935405" y="3183971"/>
                  </a:lnTo>
                  <a:lnTo>
                    <a:pt x="2944074" y="3184432"/>
                  </a:lnTo>
                  <a:lnTo>
                    <a:pt x="2951706" y="3185692"/>
                  </a:lnTo>
                  <a:lnTo>
                    <a:pt x="2956141" y="3188703"/>
                  </a:lnTo>
                  <a:lnTo>
                    <a:pt x="2961109" y="3206654"/>
                  </a:lnTo>
                  <a:lnTo>
                    <a:pt x="2957465" y="3221504"/>
                  </a:lnTo>
                  <a:lnTo>
                    <a:pt x="2946867" y="3233036"/>
                  </a:lnTo>
                  <a:lnTo>
                    <a:pt x="2930972" y="3241032"/>
                  </a:lnTo>
                  <a:close/>
                </a:path>
                <a:path w="5219700" h="7377430">
                  <a:moveTo>
                    <a:pt x="3015833" y="3793517"/>
                  </a:moveTo>
                  <a:lnTo>
                    <a:pt x="3006009" y="3792350"/>
                  </a:lnTo>
                  <a:lnTo>
                    <a:pt x="3001353" y="3790990"/>
                  </a:lnTo>
                  <a:lnTo>
                    <a:pt x="2998070" y="3784823"/>
                  </a:lnTo>
                  <a:lnTo>
                    <a:pt x="2994118" y="3780814"/>
                  </a:lnTo>
                  <a:lnTo>
                    <a:pt x="3006340" y="3771789"/>
                  </a:lnTo>
                  <a:lnTo>
                    <a:pt x="3012596" y="3767536"/>
                  </a:lnTo>
                  <a:lnTo>
                    <a:pt x="3019120" y="3763825"/>
                  </a:lnTo>
                  <a:lnTo>
                    <a:pt x="3020747" y="3763010"/>
                  </a:lnTo>
                  <a:lnTo>
                    <a:pt x="3030317" y="3771177"/>
                  </a:lnTo>
                  <a:lnTo>
                    <a:pt x="3030219" y="3775075"/>
                  </a:lnTo>
                  <a:lnTo>
                    <a:pt x="3028319" y="3784655"/>
                  </a:lnTo>
                  <a:lnTo>
                    <a:pt x="3023397" y="3790877"/>
                  </a:lnTo>
                  <a:lnTo>
                    <a:pt x="3015833" y="3793517"/>
                  </a:lnTo>
                  <a:close/>
                </a:path>
                <a:path w="5219700" h="7377430">
                  <a:moveTo>
                    <a:pt x="2987155" y="3609686"/>
                  </a:moveTo>
                  <a:lnTo>
                    <a:pt x="2976954" y="3608353"/>
                  </a:lnTo>
                  <a:lnTo>
                    <a:pt x="2967681" y="3604047"/>
                  </a:lnTo>
                  <a:lnTo>
                    <a:pt x="2962383" y="3597788"/>
                  </a:lnTo>
                  <a:lnTo>
                    <a:pt x="2961027" y="3589665"/>
                  </a:lnTo>
                  <a:lnTo>
                    <a:pt x="2963583" y="3579765"/>
                  </a:lnTo>
                  <a:lnTo>
                    <a:pt x="2991407" y="3563155"/>
                  </a:lnTo>
                  <a:lnTo>
                    <a:pt x="2995604" y="3570637"/>
                  </a:lnTo>
                  <a:lnTo>
                    <a:pt x="3000105" y="3578141"/>
                  </a:lnTo>
                  <a:lnTo>
                    <a:pt x="3003588" y="3585581"/>
                  </a:lnTo>
                  <a:lnTo>
                    <a:pt x="3004731" y="3592870"/>
                  </a:lnTo>
                  <a:lnTo>
                    <a:pt x="3001997" y="3601914"/>
                  </a:lnTo>
                  <a:lnTo>
                    <a:pt x="2995820" y="3607530"/>
                  </a:lnTo>
                  <a:lnTo>
                    <a:pt x="2987155" y="3609686"/>
                  </a:lnTo>
                  <a:close/>
                </a:path>
                <a:path w="5219700" h="7377430">
                  <a:moveTo>
                    <a:pt x="2835981" y="2680591"/>
                  </a:moveTo>
                  <a:lnTo>
                    <a:pt x="2823485" y="2677288"/>
                  </a:lnTo>
                  <a:lnTo>
                    <a:pt x="2812642" y="2668056"/>
                  </a:lnTo>
                  <a:lnTo>
                    <a:pt x="2804156" y="2652407"/>
                  </a:lnTo>
                  <a:lnTo>
                    <a:pt x="2804636" y="2641109"/>
                  </a:lnTo>
                  <a:lnTo>
                    <a:pt x="2809191" y="2630712"/>
                  </a:lnTo>
                  <a:lnTo>
                    <a:pt x="2817651" y="2622362"/>
                  </a:lnTo>
                  <a:lnTo>
                    <a:pt x="2829847" y="2617205"/>
                  </a:lnTo>
                  <a:lnTo>
                    <a:pt x="2844005" y="2617274"/>
                  </a:lnTo>
                  <a:lnTo>
                    <a:pt x="2854330" y="2623564"/>
                  </a:lnTo>
                  <a:lnTo>
                    <a:pt x="2860785" y="2634284"/>
                  </a:lnTo>
                  <a:lnTo>
                    <a:pt x="2863335" y="2647639"/>
                  </a:lnTo>
                  <a:lnTo>
                    <a:pt x="2862405" y="2656532"/>
                  </a:lnTo>
                  <a:lnTo>
                    <a:pt x="2859381" y="2666019"/>
                  </a:lnTo>
                  <a:lnTo>
                    <a:pt x="2854857" y="2674020"/>
                  </a:lnTo>
                  <a:lnTo>
                    <a:pt x="2849426" y="2678453"/>
                  </a:lnTo>
                  <a:lnTo>
                    <a:pt x="2835981" y="2680591"/>
                  </a:lnTo>
                  <a:close/>
                </a:path>
                <a:path w="5219700" h="7377430">
                  <a:moveTo>
                    <a:pt x="2486428" y="421037"/>
                  </a:moveTo>
                  <a:lnTo>
                    <a:pt x="2477686" y="418115"/>
                  </a:lnTo>
                  <a:lnTo>
                    <a:pt x="2472203" y="413214"/>
                  </a:lnTo>
                  <a:lnTo>
                    <a:pt x="2467683" y="406749"/>
                  </a:lnTo>
                  <a:lnTo>
                    <a:pt x="2463581" y="399602"/>
                  </a:lnTo>
                  <a:lnTo>
                    <a:pt x="2459354" y="392657"/>
                  </a:lnTo>
                  <a:lnTo>
                    <a:pt x="2466453" y="388167"/>
                  </a:lnTo>
                  <a:lnTo>
                    <a:pt x="2473638" y="383337"/>
                  </a:lnTo>
                  <a:lnTo>
                    <a:pt x="2480483" y="379814"/>
                  </a:lnTo>
                  <a:lnTo>
                    <a:pt x="2502024" y="404516"/>
                  </a:lnTo>
                  <a:lnTo>
                    <a:pt x="2499869" y="413600"/>
                  </a:lnTo>
                  <a:lnTo>
                    <a:pt x="2494247" y="419320"/>
                  </a:lnTo>
                  <a:lnTo>
                    <a:pt x="2486428" y="421037"/>
                  </a:lnTo>
                  <a:close/>
                </a:path>
                <a:path w="5219700" h="7377430">
                  <a:moveTo>
                    <a:pt x="3115723" y="4362641"/>
                  </a:moveTo>
                  <a:lnTo>
                    <a:pt x="3083462" y="4352397"/>
                  </a:lnTo>
                  <a:lnTo>
                    <a:pt x="3079551" y="4343184"/>
                  </a:lnTo>
                  <a:lnTo>
                    <a:pt x="3079403" y="4334616"/>
                  </a:lnTo>
                  <a:lnTo>
                    <a:pt x="3083275" y="4327581"/>
                  </a:lnTo>
                  <a:lnTo>
                    <a:pt x="3091427" y="4322963"/>
                  </a:lnTo>
                  <a:lnTo>
                    <a:pt x="3099629" y="4322068"/>
                  </a:lnTo>
                  <a:lnTo>
                    <a:pt x="3108957" y="4323232"/>
                  </a:lnTo>
                  <a:lnTo>
                    <a:pt x="3117110" y="4326058"/>
                  </a:lnTo>
                  <a:lnTo>
                    <a:pt x="3121789" y="4330145"/>
                  </a:lnTo>
                  <a:lnTo>
                    <a:pt x="3122787" y="4337086"/>
                  </a:lnTo>
                  <a:lnTo>
                    <a:pt x="3121116" y="4345281"/>
                  </a:lnTo>
                  <a:lnTo>
                    <a:pt x="3118264" y="4354033"/>
                  </a:lnTo>
                  <a:lnTo>
                    <a:pt x="3115723" y="4362641"/>
                  </a:lnTo>
                  <a:close/>
                </a:path>
                <a:path w="5219700" h="7377430">
                  <a:moveTo>
                    <a:pt x="3140773" y="4548237"/>
                  </a:moveTo>
                  <a:lnTo>
                    <a:pt x="3125654" y="4523507"/>
                  </a:lnTo>
                  <a:lnTo>
                    <a:pt x="3136608" y="4511934"/>
                  </a:lnTo>
                  <a:lnTo>
                    <a:pt x="3144347" y="4524163"/>
                  </a:lnTo>
                  <a:lnTo>
                    <a:pt x="3147930" y="4530384"/>
                  </a:lnTo>
                  <a:lnTo>
                    <a:pt x="3150894" y="4536831"/>
                  </a:lnTo>
                  <a:lnTo>
                    <a:pt x="3151722" y="4539016"/>
                  </a:lnTo>
                  <a:lnTo>
                    <a:pt x="3144382" y="4544349"/>
                  </a:lnTo>
                  <a:lnTo>
                    <a:pt x="3140773" y="4548237"/>
                  </a:lnTo>
                  <a:close/>
                </a:path>
                <a:path w="5219700" h="7377430">
                  <a:moveTo>
                    <a:pt x="3045652" y="3979103"/>
                  </a:moveTo>
                  <a:lnTo>
                    <a:pt x="3038011" y="3977723"/>
                  </a:lnTo>
                  <a:lnTo>
                    <a:pt x="3029635" y="3975184"/>
                  </a:lnTo>
                  <a:lnTo>
                    <a:pt x="3021465" y="3972956"/>
                  </a:lnTo>
                  <a:lnTo>
                    <a:pt x="3023385" y="3965013"/>
                  </a:lnTo>
                  <a:lnTo>
                    <a:pt x="3025128" y="3956917"/>
                  </a:lnTo>
                  <a:lnTo>
                    <a:pt x="3027486" y="3949354"/>
                  </a:lnTo>
                  <a:lnTo>
                    <a:pt x="3031253" y="3943011"/>
                  </a:lnTo>
                  <a:lnTo>
                    <a:pt x="3038904" y="3937417"/>
                  </a:lnTo>
                  <a:lnTo>
                    <a:pt x="3046957" y="3936670"/>
                  </a:lnTo>
                  <a:lnTo>
                    <a:pt x="3054040" y="3940533"/>
                  </a:lnTo>
                  <a:lnTo>
                    <a:pt x="3058779" y="3948772"/>
                  </a:lnTo>
                  <a:lnTo>
                    <a:pt x="3059651" y="3956437"/>
                  </a:lnTo>
                  <a:lnTo>
                    <a:pt x="3058556" y="3965083"/>
                  </a:lnTo>
                  <a:lnTo>
                    <a:pt x="3055782" y="3972844"/>
                  </a:lnTo>
                  <a:lnTo>
                    <a:pt x="3051618" y="3977856"/>
                  </a:lnTo>
                  <a:lnTo>
                    <a:pt x="3045652" y="3979103"/>
                  </a:lnTo>
                  <a:close/>
                </a:path>
                <a:path w="5219700" h="7377430">
                  <a:moveTo>
                    <a:pt x="3724298" y="6481408"/>
                  </a:moveTo>
                  <a:lnTo>
                    <a:pt x="3717799" y="6476750"/>
                  </a:lnTo>
                  <a:lnTo>
                    <a:pt x="3710862" y="6472135"/>
                  </a:lnTo>
                  <a:lnTo>
                    <a:pt x="3705231" y="6467407"/>
                  </a:lnTo>
                  <a:lnTo>
                    <a:pt x="3702647" y="6462407"/>
                  </a:lnTo>
                  <a:lnTo>
                    <a:pt x="3703790" y="6449822"/>
                  </a:lnTo>
                  <a:lnTo>
                    <a:pt x="3709402" y="6440578"/>
                  </a:lnTo>
                  <a:lnTo>
                    <a:pt x="3718926" y="6435879"/>
                  </a:lnTo>
                  <a:lnTo>
                    <a:pt x="3731805" y="6436928"/>
                  </a:lnTo>
                  <a:lnTo>
                    <a:pt x="3737313" y="6440687"/>
                  </a:lnTo>
                  <a:lnTo>
                    <a:pt x="3742248" y="6447444"/>
                  </a:lnTo>
                  <a:lnTo>
                    <a:pt x="3745623" y="6455322"/>
                  </a:lnTo>
                  <a:lnTo>
                    <a:pt x="3746449" y="6462441"/>
                  </a:lnTo>
                  <a:lnTo>
                    <a:pt x="3743720" y="6467526"/>
                  </a:lnTo>
                  <a:lnTo>
                    <a:pt x="3737999" y="6472240"/>
                  </a:lnTo>
                  <a:lnTo>
                    <a:pt x="3730966" y="6476797"/>
                  </a:lnTo>
                  <a:lnTo>
                    <a:pt x="3724298" y="6481408"/>
                  </a:lnTo>
                  <a:close/>
                </a:path>
                <a:path w="5219700" h="7377430">
                  <a:moveTo>
                    <a:pt x="4473247" y="3860401"/>
                  </a:moveTo>
                  <a:lnTo>
                    <a:pt x="4466243" y="3860953"/>
                  </a:lnTo>
                  <a:lnTo>
                    <a:pt x="4460894" y="3857879"/>
                  </a:lnTo>
                  <a:lnTo>
                    <a:pt x="4456085" y="3851954"/>
                  </a:lnTo>
                  <a:lnTo>
                    <a:pt x="4451513" y="3844775"/>
                  </a:lnTo>
                  <a:lnTo>
                    <a:pt x="4446876" y="3837935"/>
                  </a:lnTo>
                  <a:lnTo>
                    <a:pt x="4451901" y="3831487"/>
                  </a:lnTo>
                  <a:lnTo>
                    <a:pt x="4456898" y="3824594"/>
                  </a:lnTo>
                  <a:lnTo>
                    <a:pt x="4461990" y="3819017"/>
                  </a:lnTo>
                  <a:lnTo>
                    <a:pt x="4467298" y="3816514"/>
                  </a:lnTo>
                  <a:lnTo>
                    <a:pt x="4479978" y="3818031"/>
                  </a:lnTo>
                  <a:lnTo>
                    <a:pt x="4489048" y="3824072"/>
                  </a:lnTo>
                  <a:lnTo>
                    <a:pt x="4493436" y="3833920"/>
                  </a:lnTo>
                  <a:lnTo>
                    <a:pt x="4492072" y="3846859"/>
                  </a:lnTo>
                  <a:lnTo>
                    <a:pt x="4488149" y="3852324"/>
                  </a:lnTo>
                  <a:lnTo>
                    <a:pt x="4481212" y="3857181"/>
                  </a:lnTo>
                  <a:lnTo>
                    <a:pt x="4473247" y="3860401"/>
                  </a:lnTo>
                  <a:close/>
                </a:path>
                <a:path w="5219700" h="7377430">
                  <a:moveTo>
                    <a:pt x="4362596" y="3114420"/>
                  </a:moveTo>
                  <a:lnTo>
                    <a:pt x="4353844" y="3111487"/>
                  </a:lnTo>
                  <a:lnTo>
                    <a:pt x="4347915" y="3106974"/>
                  </a:lnTo>
                  <a:lnTo>
                    <a:pt x="4342674" y="3101275"/>
                  </a:lnTo>
                  <a:lnTo>
                    <a:pt x="4337730" y="3095053"/>
                  </a:lnTo>
                  <a:lnTo>
                    <a:pt x="4332689" y="3088973"/>
                  </a:lnTo>
                  <a:lnTo>
                    <a:pt x="4337934" y="3083308"/>
                  </a:lnTo>
                  <a:lnTo>
                    <a:pt x="4343155" y="3077266"/>
                  </a:lnTo>
                  <a:lnTo>
                    <a:pt x="4348468" y="3072350"/>
                  </a:lnTo>
                  <a:lnTo>
                    <a:pt x="4353991" y="3070064"/>
                  </a:lnTo>
                  <a:lnTo>
                    <a:pt x="4366328" y="3071140"/>
                  </a:lnTo>
                  <a:lnTo>
                    <a:pt x="4375363" y="3076492"/>
                  </a:lnTo>
                  <a:lnTo>
                    <a:pt x="4380181" y="3085893"/>
                  </a:lnTo>
                  <a:lnTo>
                    <a:pt x="4379869" y="3099116"/>
                  </a:lnTo>
                  <a:lnTo>
                    <a:pt x="4376283" y="3107824"/>
                  </a:lnTo>
                  <a:lnTo>
                    <a:pt x="4370301" y="3113062"/>
                  </a:lnTo>
                  <a:lnTo>
                    <a:pt x="4362596" y="3114420"/>
                  </a:lnTo>
                  <a:close/>
                </a:path>
                <a:path w="5219700" h="7377430">
                  <a:moveTo>
                    <a:pt x="4417095" y="3486065"/>
                  </a:moveTo>
                  <a:lnTo>
                    <a:pt x="4404237" y="3484892"/>
                  </a:lnTo>
                  <a:lnTo>
                    <a:pt x="4394743" y="3479190"/>
                  </a:lnTo>
                  <a:lnTo>
                    <a:pt x="4389899" y="3469476"/>
                  </a:lnTo>
                  <a:lnTo>
                    <a:pt x="4390988" y="3456266"/>
                  </a:lnTo>
                  <a:lnTo>
                    <a:pt x="4394840" y="3450591"/>
                  </a:lnTo>
                  <a:lnTo>
                    <a:pt x="4401725" y="3445486"/>
                  </a:lnTo>
                  <a:lnTo>
                    <a:pt x="4409725" y="3441992"/>
                  </a:lnTo>
                  <a:lnTo>
                    <a:pt x="4416918" y="3441148"/>
                  </a:lnTo>
                  <a:lnTo>
                    <a:pt x="4422129" y="3443984"/>
                  </a:lnTo>
                  <a:lnTo>
                    <a:pt x="4426936" y="3449879"/>
                  </a:lnTo>
                  <a:lnTo>
                    <a:pt x="4431568" y="3457118"/>
                  </a:lnTo>
                  <a:lnTo>
                    <a:pt x="4436257" y="3463983"/>
                  </a:lnTo>
                  <a:lnTo>
                    <a:pt x="4431563" y="3470619"/>
                  </a:lnTo>
                  <a:lnTo>
                    <a:pt x="4426914" y="3477703"/>
                  </a:lnTo>
                  <a:lnTo>
                    <a:pt x="4422146" y="3483447"/>
                  </a:lnTo>
                  <a:lnTo>
                    <a:pt x="4417095" y="3486065"/>
                  </a:lnTo>
                  <a:close/>
                </a:path>
                <a:path w="5219700" h="7377430">
                  <a:moveTo>
                    <a:pt x="4451496" y="3670902"/>
                  </a:moveTo>
                  <a:lnTo>
                    <a:pt x="4441993" y="3667840"/>
                  </a:lnTo>
                  <a:lnTo>
                    <a:pt x="4435908" y="3662608"/>
                  </a:lnTo>
                  <a:lnTo>
                    <a:pt x="4430826" y="3655710"/>
                  </a:lnTo>
                  <a:lnTo>
                    <a:pt x="4426181" y="3648079"/>
                  </a:lnTo>
                  <a:lnTo>
                    <a:pt x="4421410" y="3640646"/>
                  </a:lnTo>
                  <a:lnTo>
                    <a:pt x="4429119" y="3635850"/>
                  </a:lnTo>
                  <a:lnTo>
                    <a:pt x="4436907" y="3630692"/>
                  </a:lnTo>
                  <a:lnTo>
                    <a:pt x="4444398" y="3626897"/>
                  </a:lnTo>
                  <a:lnTo>
                    <a:pt x="4468344" y="3653029"/>
                  </a:lnTo>
                  <a:lnTo>
                    <a:pt x="4466043" y="3662802"/>
                  </a:lnTo>
                  <a:lnTo>
                    <a:pt x="4459969" y="3668991"/>
                  </a:lnTo>
                  <a:lnTo>
                    <a:pt x="4451496" y="3670902"/>
                  </a:lnTo>
                  <a:close/>
                </a:path>
                <a:path w="5219700" h="7377430">
                  <a:moveTo>
                    <a:pt x="4267841" y="2541996"/>
                  </a:moveTo>
                  <a:lnTo>
                    <a:pt x="4241290" y="2513569"/>
                  </a:lnTo>
                  <a:lnTo>
                    <a:pt x="4244831" y="2508267"/>
                  </a:lnTo>
                  <a:lnTo>
                    <a:pt x="4251153" y="2503734"/>
                  </a:lnTo>
                  <a:lnTo>
                    <a:pt x="4258704" y="2499539"/>
                  </a:lnTo>
                  <a:lnTo>
                    <a:pt x="4265934" y="2495255"/>
                  </a:lnTo>
                  <a:lnTo>
                    <a:pt x="4272041" y="2500732"/>
                  </a:lnTo>
                  <a:lnTo>
                    <a:pt x="4278576" y="2506197"/>
                  </a:lnTo>
                  <a:lnTo>
                    <a:pt x="4283807" y="2511685"/>
                  </a:lnTo>
                  <a:lnTo>
                    <a:pt x="4285997" y="2517231"/>
                  </a:lnTo>
                  <a:lnTo>
                    <a:pt x="4283960" y="2529629"/>
                  </a:lnTo>
                  <a:lnTo>
                    <a:pt x="4277689" y="2538287"/>
                  </a:lnTo>
                  <a:lnTo>
                    <a:pt x="4267841" y="2541996"/>
                  </a:lnTo>
                  <a:close/>
                </a:path>
                <a:path w="5219700" h="7377430">
                  <a:moveTo>
                    <a:pt x="4324460" y="2911116"/>
                  </a:moveTo>
                  <a:lnTo>
                    <a:pt x="4316532" y="2906443"/>
                  </a:lnTo>
                  <a:lnTo>
                    <a:pt x="4308190" y="2901919"/>
                  </a:lnTo>
                  <a:lnTo>
                    <a:pt x="4301409" y="2897220"/>
                  </a:lnTo>
                  <a:lnTo>
                    <a:pt x="4298166" y="2892022"/>
                  </a:lnTo>
                  <a:lnTo>
                    <a:pt x="4298655" y="2877934"/>
                  </a:lnTo>
                  <a:lnTo>
                    <a:pt x="4304435" y="2867871"/>
                  </a:lnTo>
                  <a:lnTo>
                    <a:pt x="4314849" y="2863120"/>
                  </a:lnTo>
                  <a:lnTo>
                    <a:pt x="4329243" y="2864972"/>
                  </a:lnTo>
                  <a:lnTo>
                    <a:pt x="4335799" y="2869173"/>
                  </a:lnTo>
                  <a:lnTo>
                    <a:pt x="4341659" y="2876192"/>
                  </a:lnTo>
                  <a:lnTo>
                    <a:pt x="4345915" y="2884457"/>
                  </a:lnTo>
                  <a:lnTo>
                    <a:pt x="4347659" y="2892395"/>
                  </a:lnTo>
                  <a:lnTo>
                    <a:pt x="4345170" y="2897168"/>
                  </a:lnTo>
                  <a:lnTo>
                    <a:pt x="4338964" y="2901972"/>
                  </a:lnTo>
                  <a:lnTo>
                    <a:pt x="4331306" y="2906667"/>
                  </a:lnTo>
                  <a:lnTo>
                    <a:pt x="4324460" y="2911116"/>
                  </a:lnTo>
                  <a:close/>
                </a:path>
                <a:path w="5219700" h="7377430">
                  <a:moveTo>
                    <a:pt x="4296996" y="2728213"/>
                  </a:moveTo>
                  <a:lnTo>
                    <a:pt x="4290036" y="2727402"/>
                  </a:lnTo>
                  <a:lnTo>
                    <a:pt x="4283423" y="2724519"/>
                  </a:lnTo>
                  <a:lnTo>
                    <a:pt x="4283301" y="2723344"/>
                  </a:lnTo>
                  <a:lnTo>
                    <a:pt x="4282652" y="2718462"/>
                  </a:lnTo>
                  <a:lnTo>
                    <a:pt x="4281388" y="2715357"/>
                  </a:lnTo>
                  <a:lnTo>
                    <a:pt x="4285442" y="2713115"/>
                  </a:lnTo>
                  <a:lnTo>
                    <a:pt x="4289700" y="2708602"/>
                  </a:lnTo>
                  <a:lnTo>
                    <a:pt x="4293492" y="2708978"/>
                  </a:lnTo>
                  <a:lnTo>
                    <a:pt x="4302145" y="2711008"/>
                  </a:lnTo>
                  <a:lnTo>
                    <a:pt x="4306186" y="2714770"/>
                  </a:lnTo>
                  <a:lnTo>
                    <a:pt x="4305486" y="2719863"/>
                  </a:lnTo>
                  <a:lnTo>
                    <a:pt x="4299917" y="2725889"/>
                  </a:lnTo>
                  <a:lnTo>
                    <a:pt x="4296996" y="2728213"/>
                  </a:lnTo>
                  <a:close/>
                </a:path>
                <a:path w="5219700" h="7377430">
                  <a:moveTo>
                    <a:pt x="4497762" y="4043682"/>
                  </a:moveTo>
                  <a:lnTo>
                    <a:pt x="4491327" y="4042960"/>
                  </a:lnTo>
                  <a:lnTo>
                    <a:pt x="4486311" y="4038753"/>
                  </a:lnTo>
                  <a:lnTo>
                    <a:pt x="4482365" y="4032155"/>
                  </a:lnTo>
                  <a:lnTo>
                    <a:pt x="4478890" y="4024496"/>
                  </a:lnTo>
                  <a:lnTo>
                    <a:pt x="4475285" y="4017106"/>
                  </a:lnTo>
                  <a:lnTo>
                    <a:pt x="4481577" y="4011552"/>
                  </a:lnTo>
                  <a:lnTo>
                    <a:pt x="4487931" y="4005547"/>
                  </a:lnTo>
                  <a:lnTo>
                    <a:pt x="4494094" y="4000916"/>
                  </a:lnTo>
                  <a:lnTo>
                    <a:pt x="4499814" y="3999483"/>
                  </a:lnTo>
                  <a:lnTo>
                    <a:pt x="4511592" y="4003389"/>
                  </a:lnTo>
                  <a:lnTo>
                    <a:pt x="4519401" y="4010866"/>
                  </a:lnTo>
                  <a:lnTo>
                    <a:pt x="4521986" y="4021191"/>
                  </a:lnTo>
                  <a:lnTo>
                    <a:pt x="4518093" y="4033646"/>
                  </a:lnTo>
                  <a:lnTo>
                    <a:pt x="4513258" y="4038301"/>
                  </a:lnTo>
                  <a:lnTo>
                    <a:pt x="4505777" y="4041888"/>
                  </a:lnTo>
                  <a:lnTo>
                    <a:pt x="4497762" y="4043682"/>
                  </a:lnTo>
                  <a:close/>
                </a:path>
                <a:path w="5219700" h="7377430">
                  <a:moveTo>
                    <a:pt x="4674987" y="5172636"/>
                  </a:moveTo>
                  <a:lnTo>
                    <a:pt x="4668573" y="5171944"/>
                  </a:lnTo>
                  <a:lnTo>
                    <a:pt x="4663526" y="5167714"/>
                  </a:lnTo>
                  <a:lnTo>
                    <a:pt x="4659553" y="5161096"/>
                  </a:lnTo>
                  <a:lnTo>
                    <a:pt x="4656059" y="5153424"/>
                  </a:lnTo>
                  <a:lnTo>
                    <a:pt x="4652447" y="5146028"/>
                  </a:lnTo>
                  <a:lnTo>
                    <a:pt x="4658756" y="5140449"/>
                  </a:lnTo>
                  <a:lnTo>
                    <a:pt x="4665119" y="5134428"/>
                  </a:lnTo>
                  <a:lnTo>
                    <a:pt x="4671284" y="5129781"/>
                  </a:lnTo>
                  <a:lnTo>
                    <a:pt x="4677001" y="5128326"/>
                  </a:lnTo>
                  <a:lnTo>
                    <a:pt x="4688813" y="5132218"/>
                  </a:lnTo>
                  <a:lnTo>
                    <a:pt x="4696602" y="5139712"/>
                  </a:lnTo>
                  <a:lnTo>
                    <a:pt x="4699161" y="5150063"/>
                  </a:lnTo>
                  <a:lnTo>
                    <a:pt x="4695285" y="5162527"/>
                  </a:lnTo>
                  <a:lnTo>
                    <a:pt x="4690468" y="5167191"/>
                  </a:lnTo>
                  <a:lnTo>
                    <a:pt x="4682994" y="5170806"/>
                  </a:lnTo>
                  <a:lnTo>
                    <a:pt x="4674987" y="5172636"/>
                  </a:lnTo>
                  <a:close/>
                </a:path>
                <a:path w="5219700" h="7377430">
                  <a:moveTo>
                    <a:pt x="4635803" y="4799116"/>
                  </a:moveTo>
                  <a:lnTo>
                    <a:pt x="4627430" y="4796603"/>
                  </a:lnTo>
                  <a:lnTo>
                    <a:pt x="4618897" y="4794256"/>
                  </a:lnTo>
                  <a:lnTo>
                    <a:pt x="4610893" y="4791307"/>
                  </a:lnTo>
                  <a:lnTo>
                    <a:pt x="4604106" y="4786992"/>
                  </a:lnTo>
                  <a:lnTo>
                    <a:pt x="4598370" y="4778941"/>
                  </a:lnTo>
                  <a:lnTo>
                    <a:pt x="4597756" y="4770587"/>
                  </a:lnTo>
                  <a:lnTo>
                    <a:pt x="4601991" y="4763370"/>
                  </a:lnTo>
                  <a:lnTo>
                    <a:pt x="4610798" y="4758728"/>
                  </a:lnTo>
                  <a:lnTo>
                    <a:pt x="4618911" y="4758073"/>
                  </a:lnTo>
                  <a:lnTo>
                    <a:pt x="4627981" y="4759522"/>
                  </a:lnTo>
                  <a:lnTo>
                    <a:pt x="4636086" y="4762719"/>
                  </a:lnTo>
                  <a:lnTo>
                    <a:pt x="4641304" y="4767306"/>
                  </a:lnTo>
                  <a:lnTo>
                    <a:pt x="4642555" y="4773677"/>
                  </a:lnTo>
                  <a:lnTo>
                    <a:pt x="4641010" y="4781733"/>
                  </a:lnTo>
                  <a:lnTo>
                    <a:pt x="4638237" y="4790528"/>
                  </a:lnTo>
                  <a:lnTo>
                    <a:pt x="4635803" y="4799116"/>
                  </a:lnTo>
                  <a:close/>
                </a:path>
                <a:path w="5219700" h="7377430">
                  <a:moveTo>
                    <a:pt x="4778305" y="6414627"/>
                  </a:moveTo>
                  <a:lnTo>
                    <a:pt x="4761568" y="6384813"/>
                  </a:lnTo>
                  <a:lnTo>
                    <a:pt x="4768858" y="6380183"/>
                  </a:lnTo>
                  <a:lnTo>
                    <a:pt x="4776148" y="6375265"/>
                  </a:lnTo>
                  <a:lnTo>
                    <a:pt x="4783435" y="6371355"/>
                  </a:lnTo>
                  <a:lnTo>
                    <a:pt x="4790717" y="6369750"/>
                  </a:lnTo>
                  <a:lnTo>
                    <a:pt x="4800364" y="6371989"/>
                  </a:lnTo>
                  <a:lnTo>
                    <a:pt x="4806628" y="6377874"/>
                  </a:lnTo>
                  <a:lnTo>
                    <a:pt x="4808744" y="6386062"/>
                  </a:lnTo>
                  <a:lnTo>
                    <a:pt x="4805950" y="6395209"/>
                  </a:lnTo>
                  <a:lnTo>
                    <a:pt x="4800730" y="6401071"/>
                  </a:lnTo>
                  <a:lnTo>
                    <a:pt x="4793701" y="6405846"/>
                  </a:lnTo>
                  <a:lnTo>
                    <a:pt x="4785886" y="6410157"/>
                  </a:lnTo>
                  <a:lnTo>
                    <a:pt x="4778305" y="6414627"/>
                  </a:lnTo>
                  <a:close/>
                </a:path>
                <a:path w="5219700" h="7377430">
                  <a:moveTo>
                    <a:pt x="4552015" y="4416672"/>
                  </a:moveTo>
                  <a:lnTo>
                    <a:pt x="4546216" y="4409220"/>
                  </a:lnTo>
                  <a:lnTo>
                    <a:pt x="4542133" y="4405567"/>
                  </a:lnTo>
                  <a:lnTo>
                    <a:pt x="4554377" y="4396955"/>
                  </a:lnTo>
                  <a:lnTo>
                    <a:pt x="4560635" y="4392942"/>
                  </a:lnTo>
                  <a:lnTo>
                    <a:pt x="4567174" y="4389544"/>
                  </a:lnTo>
                  <a:lnTo>
                    <a:pt x="4569306" y="4388612"/>
                  </a:lnTo>
                  <a:lnTo>
                    <a:pt x="4575147" y="4396095"/>
                  </a:lnTo>
                  <a:lnTo>
                    <a:pt x="4579266" y="4399741"/>
                  </a:lnTo>
                  <a:lnTo>
                    <a:pt x="4566910" y="4408325"/>
                  </a:lnTo>
                  <a:lnTo>
                    <a:pt x="4560608" y="4412338"/>
                  </a:lnTo>
                  <a:lnTo>
                    <a:pt x="4554037" y="4415757"/>
                  </a:lnTo>
                  <a:lnTo>
                    <a:pt x="4552015" y="4416672"/>
                  </a:lnTo>
                  <a:close/>
                </a:path>
                <a:path w="5219700" h="7377430">
                  <a:moveTo>
                    <a:pt x="4812426" y="5926741"/>
                  </a:moveTo>
                  <a:lnTo>
                    <a:pt x="4804219" y="5924477"/>
                  </a:lnTo>
                  <a:lnTo>
                    <a:pt x="4795839" y="5922405"/>
                  </a:lnTo>
                  <a:lnTo>
                    <a:pt x="4787981" y="5919725"/>
                  </a:lnTo>
                  <a:lnTo>
                    <a:pt x="4781337" y="5915641"/>
                  </a:lnTo>
                  <a:lnTo>
                    <a:pt x="4775391" y="5907826"/>
                  </a:lnTo>
                  <a:lnTo>
                    <a:pt x="4774760" y="5900019"/>
                  </a:lnTo>
                  <a:lnTo>
                    <a:pt x="4778976" y="5892761"/>
                  </a:lnTo>
                  <a:lnTo>
                    <a:pt x="4787569" y="5886591"/>
                  </a:lnTo>
                  <a:lnTo>
                    <a:pt x="4796103" y="5888292"/>
                  </a:lnTo>
                  <a:lnTo>
                    <a:pt x="4804947" y="5889786"/>
                  </a:lnTo>
                  <a:lnTo>
                    <a:pt x="4812648" y="5892027"/>
                  </a:lnTo>
                  <a:lnTo>
                    <a:pt x="4817753" y="5895967"/>
                  </a:lnTo>
                  <a:lnTo>
                    <a:pt x="4819004" y="5902007"/>
                  </a:lnTo>
                  <a:lnTo>
                    <a:pt x="4817507" y="5909813"/>
                  </a:lnTo>
                  <a:lnTo>
                    <a:pt x="4814802" y="5918388"/>
                  </a:lnTo>
                  <a:lnTo>
                    <a:pt x="4812426" y="5926741"/>
                  </a:lnTo>
                  <a:close/>
                </a:path>
                <a:path w="5219700" h="7377430">
                  <a:moveTo>
                    <a:pt x="4712976" y="5359720"/>
                  </a:moveTo>
                  <a:lnTo>
                    <a:pt x="4706002" y="5360526"/>
                  </a:lnTo>
                  <a:lnTo>
                    <a:pt x="4701673" y="5357840"/>
                  </a:lnTo>
                  <a:lnTo>
                    <a:pt x="4697677" y="5351963"/>
                  </a:lnTo>
                  <a:lnTo>
                    <a:pt x="4693826" y="5344698"/>
                  </a:lnTo>
                  <a:lnTo>
                    <a:pt x="4689936" y="5337848"/>
                  </a:lnTo>
                  <a:lnTo>
                    <a:pt x="4695057" y="5331347"/>
                  </a:lnTo>
                  <a:lnTo>
                    <a:pt x="4700134" y="5324401"/>
                  </a:lnTo>
                  <a:lnTo>
                    <a:pt x="4705287" y="5318793"/>
                  </a:lnTo>
                  <a:lnTo>
                    <a:pt x="4710639" y="5316308"/>
                  </a:lnTo>
                  <a:lnTo>
                    <a:pt x="4722845" y="5318211"/>
                  </a:lnTo>
                  <a:lnTo>
                    <a:pt x="4730452" y="5324818"/>
                  </a:lnTo>
                  <a:lnTo>
                    <a:pt x="4733274" y="5334711"/>
                  </a:lnTo>
                  <a:lnTo>
                    <a:pt x="4731127" y="5346467"/>
                  </a:lnTo>
                  <a:lnTo>
                    <a:pt x="4727166" y="5351882"/>
                  </a:lnTo>
                  <a:lnTo>
                    <a:pt x="4720573" y="5356569"/>
                  </a:lnTo>
                  <a:lnTo>
                    <a:pt x="4712976" y="5359720"/>
                  </a:lnTo>
                  <a:close/>
                </a:path>
                <a:path w="5219700" h="7377430">
                  <a:moveTo>
                    <a:pt x="4651750" y="4988294"/>
                  </a:moveTo>
                  <a:lnTo>
                    <a:pt x="4638645" y="4984762"/>
                  </a:lnTo>
                  <a:lnTo>
                    <a:pt x="4633537" y="4979923"/>
                  </a:lnTo>
                  <a:lnTo>
                    <a:pt x="4629401" y="4972306"/>
                  </a:lnTo>
                  <a:lnTo>
                    <a:pt x="4627117" y="4964092"/>
                  </a:lnTo>
                  <a:lnTo>
                    <a:pt x="4627566" y="4957457"/>
                  </a:lnTo>
                  <a:lnTo>
                    <a:pt x="4631827" y="4951989"/>
                  </a:lnTo>
                  <a:lnTo>
                    <a:pt x="4638569" y="4947541"/>
                  </a:lnTo>
                  <a:lnTo>
                    <a:pt x="4646411" y="4943544"/>
                  </a:lnTo>
                  <a:lnTo>
                    <a:pt x="4653972" y="4939427"/>
                  </a:lnTo>
                  <a:lnTo>
                    <a:pt x="4659595" y="4945634"/>
                  </a:lnTo>
                  <a:lnTo>
                    <a:pt x="4665649" y="4951864"/>
                  </a:lnTo>
                  <a:lnTo>
                    <a:pt x="4670401" y="4958005"/>
                  </a:lnTo>
                  <a:lnTo>
                    <a:pt x="4672118" y="4963943"/>
                  </a:lnTo>
                  <a:lnTo>
                    <a:pt x="4669080" y="4976511"/>
                  </a:lnTo>
                  <a:lnTo>
                    <a:pt x="4662092" y="4985086"/>
                  </a:lnTo>
                  <a:lnTo>
                    <a:pt x="4651750" y="4988294"/>
                  </a:lnTo>
                  <a:close/>
                </a:path>
                <a:path w="5219700" h="7377430">
                  <a:moveTo>
                    <a:pt x="4823769" y="6118743"/>
                  </a:moveTo>
                  <a:lnTo>
                    <a:pt x="4818249" y="6116487"/>
                  </a:lnTo>
                  <a:lnTo>
                    <a:pt x="4812860" y="6111295"/>
                  </a:lnTo>
                  <a:lnTo>
                    <a:pt x="4807528" y="6104813"/>
                  </a:lnTo>
                  <a:lnTo>
                    <a:pt x="4802178" y="6098687"/>
                  </a:lnTo>
                  <a:lnTo>
                    <a:pt x="4806265" y="6091653"/>
                  </a:lnTo>
                  <a:lnTo>
                    <a:pt x="4810263" y="6084209"/>
                  </a:lnTo>
                  <a:lnTo>
                    <a:pt x="4814538" y="6078044"/>
                  </a:lnTo>
                  <a:lnTo>
                    <a:pt x="4819458" y="6074847"/>
                  </a:lnTo>
                  <a:lnTo>
                    <a:pt x="4832763" y="6074557"/>
                  </a:lnTo>
                  <a:lnTo>
                    <a:pt x="4842698" y="6079502"/>
                  </a:lnTo>
                  <a:lnTo>
                    <a:pt x="4848271" y="6088989"/>
                  </a:lnTo>
                  <a:lnTo>
                    <a:pt x="4848486" y="6102322"/>
                  </a:lnTo>
                  <a:lnTo>
                    <a:pt x="4845229" y="6108006"/>
                  </a:lnTo>
                  <a:lnTo>
                    <a:pt x="4838761" y="6113395"/>
                  </a:lnTo>
                  <a:lnTo>
                    <a:pt x="4830977" y="6117354"/>
                  </a:lnTo>
                  <a:lnTo>
                    <a:pt x="4823769" y="6118743"/>
                  </a:lnTo>
                  <a:close/>
                </a:path>
                <a:path w="5219700" h="7377430">
                  <a:moveTo>
                    <a:pt x="4530010" y="4230972"/>
                  </a:moveTo>
                  <a:lnTo>
                    <a:pt x="4525511" y="4228738"/>
                  </a:lnTo>
                  <a:lnTo>
                    <a:pt x="4521095" y="4223439"/>
                  </a:lnTo>
                  <a:lnTo>
                    <a:pt x="4516714" y="4216805"/>
                  </a:lnTo>
                  <a:lnTo>
                    <a:pt x="4512322" y="4210565"/>
                  </a:lnTo>
                  <a:lnTo>
                    <a:pt x="4517058" y="4203906"/>
                  </a:lnTo>
                  <a:lnTo>
                    <a:pt x="4521721" y="4196845"/>
                  </a:lnTo>
                  <a:lnTo>
                    <a:pt x="4526597" y="4191012"/>
                  </a:lnTo>
                  <a:lnTo>
                    <a:pt x="4531973" y="4188032"/>
                  </a:lnTo>
                  <a:lnTo>
                    <a:pt x="4544755" y="4188664"/>
                  </a:lnTo>
                  <a:lnTo>
                    <a:pt x="4552856" y="4194709"/>
                  </a:lnTo>
                  <a:lnTo>
                    <a:pt x="4556297" y="4204516"/>
                  </a:lnTo>
                  <a:lnTo>
                    <a:pt x="4555098" y="4216434"/>
                  </a:lnTo>
                  <a:lnTo>
                    <a:pt x="4551538" y="4221736"/>
                  </a:lnTo>
                  <a:lnTo>
                    <a:pt x="4545029" y="4226450"/>
                  </a:lnTo>
                  <a:lnTo>
                    <a:pt x="4537283" y="4229791"/>
                  </a:lnTo>
                  <a:lnTo>
                    <a:pt x="4530010" y="4230972"/>
                  </a:lnTo>
                  <a:close/>
                </a:path>
                <a:path w="5219700" h="7377430">
                  <a:moveTo>
                    <a:pt x="3943532" y="467994"/>
                  </a:moveTo>
                  <a:lnTo>
                    <a:pt x="3936666" y="466831"/>
                  </a:lnTo>
                  <a:lnTo>
                    <a:pt x="3928776" y="463664"/>
                  </a:lnTo>
                  <a:lnTo>
                    <a:pt x="3921792" y="462222"/>
                  </a:lnTo>
                  <a:lnTo>
                    <a:pt x="3922532" y="460276"/>
                  </a:lnTo>
                  <a:lnTo>
                    <a:pt x="3923309" y="458325"/>
                  </a:lnTo>
                  <a:lnTo>
                    <a:pt x="3924049" y="456380"/>
                  </a:lnTo>
                  <a:lnTo>
                    <a:pt x="3930499" y="460370"/>
                  </a:lnTo>
                  <a:lnTo>
                    <a:pt x="3936969" y="464245"/>
                  </a:lnTo>
                  <a:lnTo>
                    <a:pt x="3943532" y="467994"/>
                  </a:lnTo>
                  <a:close/>
                </a:path>
                <a:path w="5219700" h="7377430">
                  <a:moveTo>
                    <a:pt x="4854677" y="6303025"/>
                  </a:moveTo>
                  <a:lnTo>
                    <a:pt x="4847932" y="6303209"/>
                  </a:lnTo>
                  <a:lnTo>
                    <a:pt x="4842633" y="6299648"/>
                  </a:lnTo>
                  <a:lnTo>
                    <a:pt x="4838110" y="6293318"/>
                  </a:lnTo>
                  <a:lnTo>
                    <a:pt x="4833929" y="6285773"/>
                  </a:lnTo>
                  <a:lnTo>
                    <a:pt x="4829654" y="6278565"/>
                  </a:lnTo>
                  <a:lnTo>
                    <a:pt x="4835086" y="6272389"/>
                  </a:lnTo>
                  <a:lnTo>
                    <a:pt x="4840519" y="6265773"/>
                  </a:lnTo>
                  <a:lnTo>
                    <a:pt x="4845952" y="6260500"/>
                  </a:lnTo>
                  <a:lnTo>
                    <a:pt x="4851387" y="6258356"/>
                  </a:lnTo>
                  <a:lnTo>
                    <a:pt x="4863728" y="6260684"/>
                  </a:lnTo>
                  <a:lnTo>
                    <a:pt x="4872409" y="6267167"/>
                  </a:lnTo>
                  <a:lnTo>
                    <a:pt x="4876257" y="6277117"/>
                  </a:lnTo>
                  <a:lnTo>
                    <a:pt x="4874100" y="6289846"/>
                  </a:lnTo>
                  <a:lnTo>
                    <a:pt x="4869802" y="6295316"/>
                  </a:lnTo>
                  <a:lnTo>
                    <a:pt x="4862647" y="6300051"/>
                  </a:lnTo>
                  <a:lnTo>
                    <a:pt x="4854677" y="6303025"/>
                  </a:lnTo>
                  <a:close/>
                </a:path>
                <a:path w="5219700" h="7377430">
                  <a:moveTo>
                    <a:pt x="4138333" y="1784309"/>
                  </a:moveTo>
                  <a:lnTo>
                    <a:pt x="4132744" y="1776526"/>
                  </a:lnTo>
                  <a:lnTo>
                    <a:pt x="4128717" y="1772753"/>
                  </a:lnTo>
                  <a:lnTo>
                    <a:pt x="4141512" y="1764530"/>
                  </a:lnTo>
                  <a:lnTo>
                    <a:pt x="4148016" y="1760695"/>
                  </a:lnTo>
                  <a:lnTo>
                    <a:pt x="4154769" y="1757466"/>
                  </a:lnTo>
                  <a:lnTo>
                    <a:pt x="4156803" y="1756624"/>
                  </a:lnTo>
                  <a:lnTo>
                    <a:pt x="4162415" y="1764554"/>
                  </a:lnTo>
                  <a:lnTo>
                    <a:pt x="4166356" y="1768490"/>
                  </a:lnTo>
                  <a:lnTo>
                    <a:pt x="4153708" y="1776610"/>
                  </a:lnTo>
                  <a:lnTo>
                    <a:pt x="4147252" y="1780354"/>
                  </a:lnTo>
                  <a:lnTo>
                    <a:pt x="4140549" y="1783439"/>
                  </a:lnTo>
                  <a:lnTo>
                    <a:pt x="4138333" y="1784309"/>
                  </a:lnTo>
                  <a:close/>
                </a:path>
                <a:path w="5219700" h="7377430">
                  <a:moveTo>
                    <a:pt x="4206610" y="2174973"/>
                  </a:moveTo>
                  <a:lnTo>
                    <a:pt x="4200095" y="2170033"/>
                  </a:lnTo>
                  <a:lnTo>
                    <a:pt x="4193151" y="2165139"/>
                  </a:lnTo>
                  <a:lnTo>
                    <a:pt x="4187529" y="2160150"/>
                  </a:lnTo>
                  <a:lnTo>
                    <a:pt x="4184982" y="2154923"/>
                  </a:lnTo>
                  <a:lnTo>
                    <a:pt x="4186392" y="2142299"/>
                  </a:lnTo>
                  <a:lnTo>
                    <a:pt x="4192352" y="2133216"/>
                  </a:lnTo>
                  <a:lnTo>
                    <a:pt x="4202119" y="2128716"/>
                  </a:lnTo>
                  <a:lnTo>
                    <a:pt x="4214948" y="2129839"/>
                  </a:lnTo>
                  <a:lnTo>
                    <a:pt x="4220350" y="2133656"/>
                  </a:lnTo>
                  <a:lnTo>
                    <a:pt x="4225147" y="2140553"/>
                  </a:lnTo>
                  <a:lnTo>
                    <a:pt x="4228360" y="2148560"/>
                  </a:lnTo>
                  <a:lnTo>
                    <a:pt x="4229013" y="2155705"/>
                  </a:lnTo>
                  <a:lnTo>
                    <a:pt x="4226129" y="2160939"/>
                  </a:lnTo>
                  <a:lnTo>
                    <a:pt x="4220350" y="2165725"/>
                  </a:lnTo>
                  <a:lnTo>
                    <a:pt x="4213301" y="2170317"/>
                  </a:lnTo>
                  <a:lnTo>
                    <a:pt x="4206610" y="2174973"/>
                  </a:lnTo>
                  <a:close/>
                </a:path>
                <a:path w="5219700" h="7377430">
                  <a:moveTo>
                    <a:pt x="4181716" y="1961579"/>
                  </a:moveTo>
                  <a:lnTo>
                    <a:pt x="4180113" y="1961830"/>
                  </a:lnTo>
                  <a:lnTo>
                    <a:pt x="4169468" y="1962140"/>
                  </a:lnTo>
                  <a:lnTo>
                    <a:pt x="4163585" y="1959445"/>
                  </a:lnTo>
                  <a:lnTo>
                    <a:pt x="4162707" y="1954067"/>
                  </a:lnTo>
                  <a:lnTo>
                    <a:pt x="4167077" y="1946330"/>
                  </a:lnTo>
                  <a:lnTo>
                    <a:pt x="4168832" y="1944189"/>
                  </a:lnTo>
                  <a:lnTo>
                    <a:pt x="4177562" y="1947709"/>
                  </a:lnTo>
                  <a:lnTo>
                    <a:pt x="4183083" y="1948635"/>
                  </a:lnTo>
                  <a:lnTo>
                    <a:pt x="4182123" y="1953228"/>
                  </a:lnTo>
                  <a:lnTo>
                    <a:pt x="4181716" y="1961579"/>
                  </a:lnTo>
                  <a:close/>
                </a:path>
                <a:path w="5219700" h="7377430">
                  <a:moveTo>
                    <a:pt x="4114066" y="1599412"/>
                  </a:moveTo>
                  <a:lnTo>
                    <a:pt x="4104308" y="1597418"/>
                  </a:lnTo>
                  <a:lnTo>
                    <a:pt x="4098300" y="1591769"/>
                  </a:lnTo>
                  <a:lnTo>
                    <a:pt x="4096698" y="1583722"/>
                  </a:lnTo>
                  <a:lnTo>
                    <a:pt x="4100155" y="1574530"/>
                  </a:lnTo>
                  <a:lnTo>
                    <a:pt x="4105470" y="1568865"/>
                  </a:lnTo>
                  <a:lnTo>
                    <a:pt x="4112354" y="1564231"/>
                  </a:lnTo>
                  <a:lnTo>
                    <a:pt x="4119924" y="1560042"/>
                  </a:lnTo>
                  <a:lnTo>
                    <a:pt x="4127297" y="1555713"/>
                  </a:lnTo>
                  <a:lnTo>
                    <a:pt x="4131853" y="1563066"/>
                  </a:lnTo>
                  <a:lnTo>
                    <a:pt x="4136799" y="1570559"/>
                  </a:lnTo>
                  <a:lnTo>
                    <a:pt x="4140362" y="1577575"/>
                  </a:lnTo>
                  <a:lnTo>
                    <a:pt x="4140767" y="1583501"/>
                  </a:lnTo>
                  <a:lnTo>
                    <a:pt x="4136795" y="1589237"/>
                  </a:lnTo>
                  <a:lnTo>
                    <a:pt x="4129975" y="1594289"/>
                  </a:lnTo>
                  <a:lnTo>
                    <a:pt x="4121875" y="1597925"/>
                  </a:lnTo>
                  <a:lnTo>
                    <a:pt x="4114066" y="1599412"/>
                  </a:lnTo>
                  <a:close/>
                </a:path>
                <a:path w="5219700" h="7377430">
                  <a:moveTo>
                    <a:pt x="4231507" y="2358716"/>
                  </a:moveTo>
                  <a:lnTo>
                    <a:pt x="4221380" y="2354814"/>
                  </a:lnTo>
                  <a:lnTo>
                    <a:pt x="4213753" y="2346187"/>
                  </a:lnTo>
                  <a:lnTo>
                    <a:pt x="4208462" y="2334083"/>
                  </a:lnTo>
                  <a:lnTo>
                    <a:pt x="4212054" y="2327250"/>
                  </a:lnTo>
                  <a:lnTo>
                    <a:pt x="4215520" y="2320083"/>
                  </a:lnTo>
                  <a:lnTo>
                    <a:pt x="4219413" y="2313892"/>
                  </a:lnTo>
                  <a:lnTo>
                    <a:pt x="4224283" y="2309987"/>
                  </a:lnTo>
                  <a:lnTo>
                    <a:pt x="4237259" y="2307464"/>
                  </a:lnTo>
                  <a:lnTo>
                    <a:pt x="4247605" y="2311031"/>
                  </a:lnTo>
                  <a:lnTo>
                    <a:pt x="4254840" y="2319482"/>
                  </a:lnTo>
                  <a:lnTo>
                    <a:pt x="4258479" y="2331611"/>
                  </a:lnTo>
                  <a:lnTo>
                    <a:pt x="4257697" y="2338500"/>
                  </a:lnTo>
                  <a:lnTo>
                    <a:pt x="4254467" y="2346081"/>
                  </a:lnTo>
                  <a:lnTo>
                    <a:pt x="4249699" y="2352685"/>
                  </a:lnTo>
                  <a:lnTo>
                    <a:pt x="4244298" y="2356645"/>
                  </a:lnTo>
                  <a:lnTo>
                    <a:pt x="4231507" y="2358716"/>
                  </a:lnTo>
                  <a:close/>
                </a:path>
                <a:path w="5219700" h="7377430">
                  <a:moveTo>
                    <a:pt x="4380283" y="3301590"/>
                  </a:moveTo>
                  <a:lnTo>
                    <a:pt x="4374004" y="3301135"/>
                  </a:lnTo>
                  <a:lnTo>
                    <a:pt x="4368961" y="3297109"/>
                  </a:lnTo>
                  <a:lnTo>
                    <a:pt x="4364910" y="3290681"/>
                  </a:lnTo>
                  <a:lnTo>
                    <a:pt x="4361301" y="3283190"/>
                  </a:lnTo>
                  <a:lnTo>
                    <a:pt x="4357586" y="3275974"/>
                  </a:lnTo>
                  <a:lnTo>
                    <a:pt x="4363627" y="3270539"/>
                  </a:lnTo>
                  <a:lnTo>
                    <a:pt x="4369690" y="3264687"/>
                  </a:lnTo>
                  <a:lnTo>
                    <a:pt x="4375652" y="3260111"/>
                  </a:lnTo>
                  <a:lnTo>
                    <a:pt x="4381391" y="3258502"/>
                  </a:lnTo>
                  <a:lnTo>
                    <a:pt x="4393231" y="3261672"/>
                  </a:lnTo>
                  <a:lnTo>
                    <a:pt x="4401023" y="3268599"/>
                  </a:lnTo>
                  <a:lnTo>
                    <a:pt x="4403653" y="3278548"/>
                  </a:lnTo>
                  <a:lnTo>
                    <a:pt x="4400009" y="3290783"/>
                  </a:lnTo>
                  <a:lnTo>
                    <a:pt x="4395314" y="3295603"/>
                  </a:lnTo>
                  <a:lnTo>
                    <a:pt x="4388062" y="3299475"/>
                  </a:lnTo>
                  <a:lnTo>
                    <a:pt x="4380283" y="3301590"/>
                  </a:lnTo>
                  <a:close/>
                </a:path>
                <a:path w="5219700" h="7377430">
                  <a:moveTo>
                    <a:pt x="4604697" y="4614656"/>
                  </a:moveTo>
                  <a:lnTo>
                    <a:pt x="4596160" y="4612526"/>
                  </a:lnTo>
                  <a:lnTo>
                    <a:pt x="4587451" y="4610605"/>
                  </a:lnTo>
                  <a:lnTo>
                    <a:pt x="4579290" y="4608038"/>
                  </a:lnTo>
                  <a:lnTo>
                    <a:pt x="4572403" y="4603970"/>
                  </a:lnTo>
                  <a:lnTo>
                    <a:pt x="4566243" y="4596069"/>
                  </a:lnTo>
                  <a:lnTo>
                    <a:pt x="4565588" y="4588166"/>
                  </a:lnTo>
                  <a:lnTo>
                    <a:pt x="4569946" y="4580848"/>
                  </a:lnTo>
                  <a:lnTo>
                    <a:pt x="4578826" y="4574703"/>
                  </a:lnTo>
                  <a:lnTo>
                    <a:pt x="4587496" y="4576309"/>
                  </a:lnTo>
                  <a:lnTo>
                    <a:pt x="4596437" y="4577721"/>
                  </a:lnTo>
                  <a:lnTo>
                    <a:pt x="4604355" y="4579932"/>
                  </a:lnTo>
                  <a:lnTo>
                    <a:pt x="4609957" y="4583930"/>
                  </a:lnTo>
                  <a:lnTo>
                    <a:pt x="4611249" y="4589622"/>
                  </a:lnTo>
                  <a:lnTo>
                    <a:pt x="4609752" y="4597442"/>
                  </a:lnTo>
                  <a:lnTo>
                    <a:pt x="4607043" y="4606188"/>
                  </a:lnTo>
                  <a:lnTo>
                    <a:pt x="4604697" y="4614656"/>
                  </a:lnTo>
                  <a:close/>
                </a:path>
                <a:path w="5219700" h="7377430">
                  <a:moveTo>
                    <a:pt x="4645167" y="4315566"/>
                  </a:moveTo>
                  <a:lnTo>
                    <a:pt x="4637513" y="4316306"/>
                  </a:lnTo>
                  <a:lnTo>
                    <a:pt x="4630333" y="4312170"/>
                  </a:lnTo>
                  <a:lnTo>
                    <a:pt x="4624186" y="4303623"/>
                  </a:lnTo>
                  <a:lnTo>
                    <a:pt x="4625557" y="4295092"/>
                  </a:lnTo>
                  <a:lnTo>
                    <a:pt x="4626734" y="4286308"/>
                  </a:lnTo>
                  <a:lnTo>
                    <a:pt x="4628715" y="4278539"/>
                  </a:lnTo>
                  <a:lnTo>
                    <a:pt x="4632495" y="4273052"/>
                  </a:lnTo>
                  <a:lnTo>
                    <a:pt x="4638011" y="4271757"/>
                  </a:lnTo>
                  <a:lnTo>
                    <a:pt x="4645675" y="4273201"/>
                  </a:lnTo>
                  <a:lnTo>
                    <a:pt x="4654275" y="4275835"/>
                  </a:lnTo>
                  <a:lnTo>
                    <a:pt x="4662599" y="4278110"/>
                  </a:lnTo>
                  <a:lnTo>
                    <a:pt x="4660670" y="4286396"/>
                  </a:lnTo>
                  <a:lnTo>
                    <a:pt x="4658937" y="4294844"/>
                  </a:lnTo>
                  <a:lnTo>
                    <a:pt x="4656570" y="4302768"/>
                  </a:lnTo>
                  <a:lnTo>
                    <a:pt x="4652736" y="4309484"/>
                  </a:lnTo>
                  <a:lnTo>
                    <a:pt x="4645167" y="4315566"/>
                  </a:lnTo>
                  <a:close/>
                </a:path>
                <a:path w="5219700" h="7377430">
                  <a:moveTo>
                    <a:pt x="4472660" y="3183408"/>
                  </a:moveTo>
                  <a:lnTo>
                    <a:pt x="4465614" y="3179211"/>
                  </a:lnTo>
                  <a:lnTo>
                    <a:pt x="4458121" y="3175102"/>
                  </a:lnTo>
                  <a:lnTo>
                    <a:pt x="4451965" y="3170775"/>
                  </a:lnTo>
                  <a:lnTo>
                    <a:pt x="4448934" y="3165927"/>
                  </a:lnTo>
                  <a:lnTo>
                    <a:pt x="4448917" y="3152503"/>
                  </a:lnTo>
                  <a:lnTo>
                    <a:pt x="4453650" y="3141935"/>
                  </a:lnTo>
                  <a:lnTo>
                    <a:pt x="4463064" y="3135819"/>
                  </a:lnTo>
                  <a:lnTo>
                    <a:pt x="4477093" y="3135751"/>
                  </a:lnTo>
                  <a:lnTo>
                    <a:pt x="4482984" y="3139232"/>
                  </a:lnTo>
                  <a:lnTo>
                    <a:pt x="4488524" y="3145960"/>
                  </a:lnTo>
                  <a:lnTo>
                    <a:pt x="4492546" y="3153989"/>
                  </a:lnTo>
                  <a:lnTo>
                    <a:pt x="4493883" y="3161376"/>
                  </a:lnTo>
                  <a:lnTo>
                    <a:pt x="4491444" y="3167064"/>
                  </a:lnTo>
                  <a:lnTo>
                    <a:pt x="4485958" y="3172559"/>
                  </a:lnTo>
                  <a:lnTo>
                    <a:pt x="4479128" y="3177970"/>
                  </a:lnTo>
                  <a:lnTo>
                    <a:pt x="4472660" y="3183408"/>
                  </a:lnTo>
                  <a:close/>
                </a:path>
                <a:path w="5219700" h="7377430">
                  <a:moveTo>
                    <a:pt x="3815078" y="890308"/>
                  </a:moveTo>
                  <a:lnTo>
                    <a:pt x="3808684" y="885248"/>
                  </a:lnTo>
                  <a:lnTo>
                    <a:pt x="3801855" y="880222"/>
                  </a:lnTo>
                  <a:lnTo>
                    <a:pt x="3796344" y="875115"/>
                  </a:lnTo>
                  <a:lnTo>
                    <a:pt x="3793903" y="869813"/>
                  </a:lnTo>
                  <a:lnTo>
                    <a:pt x="3795568" y="857380"/>
                  </a:lnTo>
                  <a:lnTo>
                    <a:pt x="3801713" y="848710"/>
                  </a:lnTo>
                  <a:lnTo>
                    <a:pt x="3811500" y="844731"/>
                  </a:lnTo>
                  <a:lnTo>
                    <a:pt x="3824090" y="846375"/>
                  </a:lnTo>
                  <a:lnTo>
                    <a:pt x="3829500" y="850318"/>
                  </a:lnTo>
                  <a:lnTo>
                    <a:pt x="3834282" y="857132"/>
                  </a:lnTo>
                  <a:lnTo>
                    <a:pt x="3837435" y="864901"/>
                  </a:lnTo>
                  <a:lnTo>
                    <a:pt x="3837960" y="871711"/>
                  </a:lnTo>
                  <a:lnTo>
                    <a:pt x="3834900" y="876898"/>
                  </a:lnTo>
                  <a:lnTo>
                    <a:pt x="3829006" y="881515"/>
                  </a:lnTo>
                  <a:lnTo>
                    <a:pt x="3821869" y="885879"/>
                  </a:lnTo>
                  <a:lnTo>
                    <a:pt x="3815078" y="890308"/>
                  </a:lnTo>
                  <a:close/>
                </a:path>
                <a:path w="5219700" h="7377430">
                  <a:moveTo>
                    <a:pt x="4579765" y="3928405"/>
                  </a:moveTo>
                  <a:lnTo>
                    <a:pt x="4573336" y="3920268"/>
                  </a:lnTo>
                  <a:lnTo>
                    <a:pt x="4568868" y="3916302"/>
                  </a:lnTo>
                  <a:lnTo>
                    <a:pt x="4572203" y="3907055"/>
                  </a:lnTo>
                  <a:lnTo>
                    <a:pt x="4577690" y="3900900"/>
                  </a:lnTo>
                  <a:lnTo>
                    <a:pt x="4585269" y="3898085"/>
                  </a:lnTo>
                  <a:lnTo>
                    <a:pt x="4594880" y="3898857"/>
                  </a:lnTo>
                  <a:lnTo>
                    <a:pt x="4600011" y="3900142"/>
                  </a:lnTo>
                  <a:lnTo>
                    <a:pt x="4604024" y="3905970"/>
                  </a:lnTo>
                  <a:lnTo>
                    <a:pt x="4608573" y="3909737"/>
                  </a:lnTo>
                  <a:lnTo>
                    <a:pt x="4595526" y="3919212"/>
                  </a:lnTo>
                  <a:lnTo>
                    <a:pt x="4588860" y="3923644"/>
                  </a:lnTo>
                  <a:lnTo>
                    <a:pt x="4581891" y="3927436"/>
                  </a:lnTo>
                  <a:lnTo>
                    <a:pt x="4579765" y="3928405"/>
                  </a:lnTo>
                  <a:close/>
                </a:path>
                <a:path w="5219700" h="7377430">
                  <a:moveTo>
                    <a:pt x="4444784" y="2997173"/>
                  </a:moveTo>
                  <a:lnTo>
                    <a:pt x="4431651" y="2995517"/>
                  </a:lnTo>
                  <a:lnTo>
                    <a:pt x="4422462" y="2989084"/>
                  </a:lnTo>
                  <a:lnTo>
                    <a:pt x="4418160" y="2978777"/>
                  </a:lnTo>
                  <a:lnTo>
                    <a:pt x="4419690" y="2965497"/>
                  </a:lnTo>
                  <a:lnTo>
                    <a:pt x="4423780" y="2959798"/>
                  </a:lnTo>
                  <a:lnTo>
                    <a:pt x="4430940" y="2954745"/>
                  </a:lnTo>
                  <a:lnTo>
                    <a:pt x="4439150" y="2951388"/>
                  </a:lnTo>
                  <a:lnTo>
                    <a:pt x="4446392" y="2950781"/>
                  </a:lnTo>
                  <a:lnTo>
                    <a:pt x="4451862" y="2953934"/>
                  </a:lnTo>
                  <a:lnTo>
                    <a:pt x="4456765" y="2960082"/>
                  </a:lnTo>
                  <a:lnTo>
                    <a:pt x="4461413" y="2967543"/>
                  </a:lnTo>
                  <a:lnTo>
                    <a:pt x="4466115" y="2974639"/>
                  </a:lnTo>
                  <a:lnTo>
                    <a:pt x="4460866" y="2981437"/>
                  </a:lnTo>
                  <a:lnTo>
                    <a:pt x="4455649" y="2988688"/>
                  </a:lnTo>
                  <a:lnTo>
                    <a:pt x="4450332" y="2994549"/>
                  </a:lnTo>
                  <a:lnTo>
                    <a:pt x="4444784" y="2997173"/>
                  </a:lnTo>
                  <a:close/>
                </a:path>
                <a:path w="5219700" h="7377430">
                  <a:moveTo>
                    <a:pt x="4710144" y="4687518"/>
                  </a:moveTo>
                  <a:lnTo>
                    <a:pt x="4702761" y="4683496"/>
                  </a:lnTo>
                  <a:lnTo>
                    <a:pt x="4694897" y="4679551"/>
                  </a:lnTo>
                  <a:lnTo>
                    <a:pt x="4688461" y="4675381"/>
                  </a:lnTo>
                  <a:lnTo>
                    <a:pt x="4685362" y="4670688"/>
                  </a:lnTo>
                  <a:lnTo>
                    <a:pt x="4685597" y="4656927"/>
                  </a:lnTo>
                  <a:lnTo>
                    <a:pt x="4690716" y="4646124"/>
                  </a:lnTo>
                  <a:lnTo>
                    <a:pt x="4700481" y="4639716"/>
                  </a:lnTo>
                  <a:lnTo>
                    <a:pt x="4714651" y="4639140"/>
                  </a:lnTo>
                  <a:lnTo>
                    <a:pt x="4720592" y="4642535"/>
                  </a:lnTo>
                  <a:lnTo>
                    <a:pt x="4726285" y="4649368"/>
                  </a:lnTo>
                  <a:lnTo>
                    <a:pt x="4730465" y="4657579"/>
                  </a:lnTo>
                  <a:lnTo>
                    <a:pt x="4731868" y="4665109"/>
                  </a:lnTo>
                  <a:lnTo>
                    <a:pt x="4729346" y="4670893"/>
                  </a:lnTo>
                  <a:lnTo>
                    <a:pt x="4723721" y="4676489"/>
                  </a:lnTo>
                  <a:lnTo>
                    <a:pt x="4716739" y="4681997"/>
                  </a:lnTo>
                  <a:lnTo>
                    <a:pt x="4710144" y="4687518"/>
                  </a:lnTo>
                  <a:close/>
                </a:path>
                <a:path w="5219700" h="7377430">
                  <a:moveTo>
                    <a:pt x="4732435" y="4871977"/>
                  </a:moveTo>
                  <a:lnTo>
                    <a:pt x="4725929" y="4872851"/>
                  </a:lnTo>
                  <a:lnTo>
                    <a:pt x="4721017" y="4869470"/>
                  </a:lnTo>
                  <a:lnTo>
                    <a:pt x="4716778" y="4862714"/>
                  </a:lnTo>
                  <a:lnTo>
                    <a:pt x="4712841" y="4854483"/>
                  </a:lnTo>
                  <a:lnTo>
                    <a:pt x="4708830" y="4846677"/>
                  </a:lnTo>
                  <a:lnTo>
                    <a:pt x="4712513" y="4837181"/>
                  </a:lnTo>
                  <a:lnTo>
                    <a:pt x="4718282" y="4831101"/>
                  </a:lnTo>
                  <a:lnTo>
                    <a:pt x="4725739" y="4829125"/>
                  </a:lnTo>
                  <a:lnTo>
                    <a:pt x="4734483" y="4831938"/>
                  </a:lnTo>
                  <a:lnTo>
                    <a:pt x="4740321" y="4836906"/>
                  </a:lnTo>
                  <a:lnTo>
                    <a:pt x="4745188" y="4843534"/>
                  </a:lnTo>
                  <a:lnTo>
                    <a:pt x="4749636" y="4850879"/>
                  </a:lnTo>
                  <a:lnTo>
                    <a:pt x="4754216" y="4857997"/>
                  </a:lnTo>
                  <a:lnTo>
                    <a:pt x="4746908" y="4862861"/>
                  </a:lnTo>
                  <a:lnTo>
                    <a:pt x="4739538" y="4868084"/>
                  </a:lnTo>
                  <a:lnTo>
                    <a:pt x="4732435" y="4871977"/>
                  </a:lnTo>
                  <a:close/>
                </a:path>
                <a:path w="5219700" h="7377430">
                  <a:moveTo>
                    <a:pt x="4499364" y="3372733"/>
                  </a:moveTo>
                  <a:lnTo>
                    <a:pt x="4471707" y="3344153"/>
                  </a:lnTo>
                  <a:lnTo>
                    <a:pt x="4475013" y="3339082"/>
                  </a:lnTo>
                  <a:lnTo>
                    <a:pt x="4481500" y="3334670"/>
                  </a:lnTo>
                  <a:lnTo>
                    <a:pt x="4489383" y="3330550"/>
                  </a:lnTo>
                  <a:lnTo>
                    <a:pt x="4496880" y="3326354"/>
                  </a:lnTo>
                  <a:lnTo>
                    <a:pt x="4503980" y="3331808"/>
                  </a:lnTo>
                  <a:lnTo>
                    <a:pt x="4511579" y="3337253"/>
                  </a:lnTo>
                  <a:lnTo>
                    <a:pt x="4517663" y="3342727"/>
                  </a:lnTo>
                  <a:lnTo>
                    <a:pt x="4520218" y="3348264"/>
                  </a:lnTo>
                  <a:lnTo>
                    <a:pt x="4517631" y="3361270"/>
                  </a:lnTo>
                  <a:lnTo>
                    <a:pt x="4510188" y="3369501"/>
                  </a:lnTo>
                  <a:lnTo>
                    <a:pt x="4499364" y="3372733"/>
                  </a:lnTo>
                  <a:close/>
                </a:path>
                <a:path w="5219700" h="7377430">
                  <a:moveTo>
                    <a:pt x="4165754" y="1313453"/>
                  </a:moveTo>
                  <a:lnTo>
                    <a:pt x="4149368" y="1288026"/>
                  </a:lnTo>
                  <a:lnTo>
                    <a:pt x="4153474" y="1284208"/>
                  </a:lnTo>
                  <a:lnTo>
                    <a:pt x="4157506" y="1280402"/>
                  </a:lnTo>
                  <a:lnTo>
                    <a:pt x="4177409" y="1303971"/>
                  </a:lnTo>
                  <a:lnTo>
                    <a:pt x="4169581" y="1309530"/>
                  </a:lnTo>
                  <a:lnTo>
                    <a:pt x="4165754" y="1313453"/>
                  </a:lnTo>
                  <a:close/>
                </a:path>
                <a:path w="5219700" h="7377430">
                  <a:moveTo>
                    <a:pt x="4566113" y="3741916"/>
                  </a:moveTo>
                  <a:lnTo>
                    <a:pt x="4557729" y="3740489"/>
                  </a:lnTo>
                  <a:lnTo>
                    <a:pt x="4549007" y="3739266"/>
                  </a:lnTo>
                  <a:lnTo>
                    <a:pt x="4541457" y="3737306"/>
                  </a:lnTo>
                  <a:lnTo>
                    <a:pt x="4536592" y="3733669"/>
                  </a:lnTo>
                  <a:lnTo>
                    <a:pt x="4535351" y="3727638"/>
                  </a:lnTo>
                  <a:lnTo>
                    <a:pt x="4536764" y="3719951"/>
                  </a:lnTo>
                  <a:lnTo>
                    <a:pt x="4539336" y="3711537"/>
                  </a:lnTo>
                  <a:lnTo>
                    <a:pt x="4541575" y="3703321"/>
                  </a:lnTo>
                  <a:lnTo>
                    <a:pt x="4549624" y="3705203"/>
                  </a:lnTo>
                  <a:lnTo>
                    <a:pt x="4557844" y="3706886"/>
                  </a:lnTo>
                  <a:lnTo>
                    <a:pt x="4565507" y="3709210"/>
                  </a:lnTo>
                  <a:lnTo>
                    <a:pt x="4571883" y="3713013"/>
                  </a:lnTo>
                  <a:lnTo>
                    <a:pt x="4577308" y="3720437"/>
                  </a:lnTo>
                  <a:lnTo>
                    <a:pt x="4577808" y="3728112"/>
                  </a:lnTo>
                  <a:lnTo>
                    <a:pt x="4573904" y="3735464"/>
                  </a:lnTo>
                  <a:lnTo>
                    <a:pt x="4566113" y="3741916"/>
                  </a:lnTo>
                  <a:close/>
                </a:path>
                <a:path w="5219700" h="7377430">
                  <a:moveTo>
                    <a:pt x="4519103" y="3553905"/>
                  </a:moveTo>
                  <a:lnTo>
                    <a:pt x="4513676" y="3546208"/>
                  </a:lnTo>
                  <a:lnTo>
                    <a:pt x="4509940" y="3542389"/>
                  </a:lnTo>
                  <a:lnTo>
                    <a:pt x="4522253" y="3534419"/>
                  </a:lnTo>
                  <a:lnTo>
                    <a:pt x="4528522" y="3530706"/>
                  </a:lnTo>
                  <a:lnTo>
                    <a:pt x="4535018" y="3527554"/>
                  </a:lnTo>
                  <a:lnTo>
                    <a:pt x="4536808" y="3526825"/>
                  </a:lnTo>
                  <a:lnTo>
                    <a:pt x="4542151" y="3534461"/>
                  </a:lnTo>
                  <a:lnTo>
                    <a:pt x="4545886" y="3538279"/>
                  </a:lnTo>
                  <a:lnTo>
                    <a:pt x="4533670" y="3546267"/>
                  </a:lnTo>
                  <a:lnTo>
                    <a:pt x="4527456" y="3549985"/>
                  </a:lnTo>
                  <a:lnTo>
                    <a:pt x="4520996" y="3553122"/>
                  </a:lnTo>
                  <a:lnTo>
                    <a:pt x="4519103" y="3553905"/>
                  </a:lnTo>
                  <a:close/>
                </a:path>
                <a:path w="5219700" h="7377430">
                  <a:moveTo>
                    <a:pt x="4616714" y="4126543"/>
                  </a:moveTo>
                  <a:lnTo>
                    <a:pt x="4610210" y="4122743"/>
                  </a:lnTo>
                  <a:lnTo>
                    <a:pt x="4603299" y="4119007"/>
                  </a:lnTo>
                  <a:lnTo>
                    <a:pt x="4597574" y="4115015"/>
                  </a:lnTo>
                  <a:lnTo>
                    <a:pt x="4594625" y="4110448"/>
                  </a:lnTo>
                  <a:lnTo>
                    <a:pt x="4594522" y="4097617"/>
                  </a:lnTo>
                  <a:lnTo>
                    <a:pt x="4599536" y="4088235"/>
                  </a:lnTo>
                  <a:lnTo>
                    <a:pt x="4608794" y="4082927"/>
                  </a:lnTo>
                  <a:lnTo>
                    <a:pt x="4621425" y="4082314"/>
                  </a:lnTo>
                  <a:lnTo>
                    <a:pt x="4626640" y="4085217"/>
                  </a:lnTo>
                  <a:lnTo>
                    <a:pt x="4631806" y="4091217"/>
                  </a:lnTo>
                  <a:lnTo>
                    <a:pt x="4635550" y="4098288"/>
                  </a:lnTo>
                  <a:lnTo>
                    <a:pt x="4636501" y="4104400"/>
                  </a:lnTo>
                  <a:lnTo>
                    <a:pt x="4633787" y="4110331"/>
                  </a:lnTo>
                  <a:lnTo>
                    <a:pt x="4628710" y="4115842"/>
                  </a:lnTo>
                  <a:lnTo>
                    <a:pt x="4622582" y="4121167"/>
                  </a:lnTo>
                  <a:lnTo>
                    <a:pt x="4616714" y="4126543"/>
                  </a:lnTo>
                  <a:close/>
                </a:path>
                <a:path w="5219700" h="7377430">
                  <a:moveTo>
                    <a:pt x="4684287" y="4503206"/>
                  </a:moveTo>
                  <a:lnTo>
                    <a:pt x="4677343" y="4503217"/>
                  </a:lnTo>
                  <a:lnTo>
                    <a:pt x="4669711" y="4500673"/>
                  </a:lnTo>
                  <a:lnTo>
                    <a:pt x="4661779" y="4497021"/>
                  </a:lnTo>
                  <a:lnTo>
                    <a:pt x="4653935" y="4493708"/>
                  </a:lnTo>
                  <a:lnTo>
                    <a:pt x="4660620" y="4461115"/>
                  </a:lnTo>
                  <a:lnTo>
                    <a:pt x="4668525" y="4463983"/>
                  </a:lnTo>
                  <a:lnTo>
                    <a:pt x="4676580" y="4466698"/>
                  </a:lnTo>
                  <a:lnTo>
                    <a:pt x="4684132" y="4469946"/>
                  </a:lnTo>
                  <a:lnTo>
                    <a:pt x="4690523" y="4474417"/>
                  </a:lnTo>
                  <a:lnTo>
                    <a:pt x="4696122" y="4482724"/>
                  </a:lnTo>
                  <a:lnTo>
                    <a:pt x="4696802" y="4491229"/>
                  </a:lnTo>
                  <a:lnTo>
                    <a:pt x="4692783" y="4498525"/>
                  </a:lnTo>
                  <a:lnTo>
                    <a:pt x="4684287" y="4503206"/>
                  </a:lnTo>
                  <a:close/>
                </a:path>
                <a:path w="5219700" h="7377430">
                  <a:moveTo>
                    <a:pt x="4029593" y="1046028"/>
                  </a:moveTo>
                  <a:lnTo>
                    <a:pt x="4023053" y="1041098"/>
                  </a:lnTo>
                  <a:lnTo>
                    <a:pt x="4016084" y="1036221"/>
                  </a:lnTo>
                  <a:lnTo>
                    <a:pt x="4010436" y="1031248"/>
                  </a:lnTo>
                  <a:lnTo>
                    <a:pt x="4007862" y="1026031"/>
                  </a:lnTo>
                  <a:lnTo>
                    <a:pt x="4009217" y="1013356"/>
                  </a:lnTo>
                  <a:lnTo>
                    <a:pt x="4015142" y="1004222"/>
                  </a:lnTo>
                  <a:lnTo>
                    <a:pt x="4024904" y="999687"/>
                  </a:lnTo>
                  <a:lnTo>
                    <a:pt x="4037769" y="1000807"/>
                  </a:lnTo>
                  <a:lnTo>
                    <a:pt x="4043199" y="1004621"/>
                  </a:lnTo>
                  <a:lnTo>
                    <a:pt x="4048024" y="1011522"/>
                  </a:lnTo>
                  <a:lnTo>
                    <a:pt x="4051268" y="1019546"/>
                  </a:lnTo>
                  <a:lnTo>
                    <a:pt x="4051955" y="1026729"/>
                  </a:lnTo>
                  <a:lnTo>
                    <a:pt x="4049108" y="1031963"/>
                  </a:lnTo>
                  <a:lnTo>
                    <a:pt x="4043340" y="1036760"/>
                  </a:lnTo>
                  <a:lnTo>
                    <a:pt x="4036289" y="1041366"/>
                  </a:lnTo>
                  <a:lnTo>
                    <a:pt x="4029593" y="1046028"/>
                  </a:lnTo>
                  <a:close/>
                </a:path>
                <a:path w="5219700" h="7377430">
                  <a:moveTo>
                    <a:pt x="4059527" y="1228732"/>
                  </a:moveTo>
                  <a:lnTo>
                    <a:pt x="4052728" y="1228938"/>
                  </a:lnTo>
                  <a:lnTo>
                    <a:pt x="4047287" y="1225221"/>
                  </a:lnTo>
                  <a:lnTo>
                    <a:pt x="4042688" y="1218670"/>
                  </a:lnTo>
                  <a:lnTo>
                    <a:pt x="4038468" y="1210870"/>
                  </a:lnTo>
                  <a:lnTo>
                    <a:pt x="4034161" y="1203405"/>
                  </a:lnTo>
                  <a:lnTo>
                    <a:pt x="4039815" y="1197007"/>
                  </a:lnTo>
                  <a:lnTo>
                    <a:pt x="4045473" y="1190161"/>
                  </a:lnTo>
                  <a:lnTo>
                    <a:pt x="4051131" y="1184700"/>
                  </a:lnTo>
                  <a:lnTo>
                    <a:pt x="4056787" y="1182460"/>
                  </a:lnTo>
                  <a:lnTo>
                    <a:pt x="4069477" y="1184896"/>
                  </a:lnTo>
                  <a:lnTo>
                    <a:pt x="4078208" y="1191674"/>
                  </a:lnTo>
                  <a:lnTo>
                    <a:pt x="4081891" y="1201981"/>
                  </a:lnTo>
                  <a:lnTo>
                    <a:pt x="4079441" y="1215004"/>
                  </a:lnTo>
                  <a:lnTo>
                    <a:pt x="4074951" y="1220685"/>
                  </a:lnTo>
                  <a:lnTo>
                    <a:pt x="4067624" y="1225621"/>
                  </a:lnTo>
                  <a:lnTo>
                    <a:pt x="4059527" y="1228732"/>
                  </a:lnTo>
                  <a:close/>
                </a:path>
                <a:path w="5219700" h="7377430">
                  <a:moveTo>
                    <a:pt x="3967313" y="652408"/>
                  </a:moveTo>
                  <a:lnTo>
                    <a:pt x="3961920" y="649446"/>
                  </a:lnTo>
                  <a:lnTo>
                    <a:pt x="3957374" y="648554"/>
                  </a:lnTo>
                  <a:lnTo>
                    <a:pt x="3957240" y="644842"/>
                  </a:lnTo>
                  <a:lnTo>
                    <a:pt x="3955491" y="639405"/>
                  </a:lnTo>
                  <a:lnTo>
                    <a:pt x="3960464" y="634929"/>
                  </a:lnTo>
                  <a:lnTo>
                    <a:pt x="3966397" y="632057"/>
                  </a:lnTo>
                  <a:lnTo>
                    <a:pt x="3970038" y="633128"/>
                  </a:lnTo>
                  <a:lnTo>
                    <a:pt x="3978617" y="636902"/>
                  </a:lnTo>
                  <a:lnTo>
                    <a:pt x="3981626" y="641362"/>
                  </a:lnTo>
                  <a:lnTo>
                    <a:pt x="3979044" y="646152"/>
                  </a:lnTo>
                  <a:lnTo>
                    <a:pt x="3970850" y="650919"/>
                  </a:lnTo>
                  <a:lnTo>
                    <a:pt x="3967313" y="652408"/>
                  </a:lnTo>
                  <a:close/>
                </a:path>
                <a:path w="5219700" h="7377430">
                  <a:moveTo>
                    <a:pt x="4008798" y="855438"/>
                  </a:moveTo>
                  <a:lnTo>
                    <a:pt x="3999557" y="852442"/>
                  </a:lnTo>
                  <a:lnTo>
                    <a:pt x="3993497" y="847382"/>
                  </a:lnTo>
                  <a:lnTo>
                    <a:pt x="3988341" y="840809"/>
                  </a:lnTo>
                  <a:lnTo>
                    <a:pt x="3983585" y="833571"/>
                  </a:lnTo>
                  <a:lnTo>
                    <a:pt x="3978725" y="826518"/>
                  </a:lnTo>
                  <a:lnTo>
                    <a:pt x="3986254" y="821927"/>
                  </a:lnTo>
                  <a:lnTo>
                    <a:pt x="3993860" y="816994"/>
                  </a:lnTo>
                  <a:lnTo>
                    <a:pt x="4001187" y="813366"/>
                  </a:lnTo>
                  <a:lnTo>
                    <a:pt x="4025052" y="838363"/>
                  </a:lnTo>
                  <a:lnTo>
                    <a:pt x="4022880" y="847759"/>
                  </a:lnTo>
                  <a:lnTo>
                    <a:pt x="4017017" y="853664"/>
                  </a:lnTo>
                  <a:lnTo>
                    <a:pt x="4008798" y="855438"/>
                  </a:lnTo>
                  <a:close/>
                </a:path>
                <a:path w="5219700" h="7377430">
                  <a:moveTo>
                    <a:pt x="4090770" y="1414251"/>
                  </a:moveTo>
                  <a:lnTo>
                    <a:pt x="4078198" y="1411258"/>
                  </a:lnTo>
                  <a:lnTo>
                    <a:pt x="4073247" y="1406884"/>
                  </a:lnTo>
                  <a:lnTo>
                    <a:pt x="4069422" y="1400185"/>
                  </a:lnTo>
                  <a:lnTo>
                    <a:pt x="4066064" y="1392441"/>
                  </a:lnTo>
                  <a:lnTo>
                    <a:pt x="4062595" y="1385111"/>
                  </a:lnTo>
                  <a:lnTo>
                    <a:pt x="4068680" y="1373846"/>
                  </a:lnTo>
                  <a:lnTo>
                    <a:pt x="4076773" y="1366036"/>
                  </a:lnTo>
                  <a:lnTo>
                    <a:pt x="4086881" y="1362901"/>
                  </a:lnTo>
                  <a:lnTo>
                    <a:pt x="4099009" y="1365660"/>
                  </a:lnTo>
                  <a:lnTo>
                    <a:pt x="4104830" y="1370201"/>
                  </a:lnTo>
                  <a:lnTo>
                    <a:pt x="4109935" y="1377231"/>
                  </a:lnTo>
                  <a:lnTo>
                    <a:pt x="4113285" y="1385033"/>
                  </a:lnTo>
                  <a:lnTo>
                    <a:pt x="4113840" y="1391891"/>
                  </a:lnTo>
                  <a:lnTo>
                    <a:pt x="4109289" y="1403345"/>
                  </a:lnTo>
                  <a:lnTo>
                    <a:pt x="4101367" y="1411206"/>
                  </a:lnTo>
                  <a:lnTo>
                    <a:pt x="4090770" y="1414251"/>
                  </a:lnTo>
                  <a:close/>
                </a:path>
                <a:path w="5219700" h="7377430">
                  <a:moveTo>
                    <a:pt x="4728646" y="5545304"/>
                  </a:moveTo>
                  <a:lnTo>
                    <a:pt x="4723068" y="5537593"/>
                  </a:lnTo>
                  <a:lnTo>
                    <a:pt x="4719077" y="5533814"/>
                  </a:lnTo>
                  <a:lnTo>
                    <a:pt x="4731749" y="5525578"/>
                  </a:lnTo>
                  <a:lnTo>
                    <a:pt x="4738217" y="5521745"/>
                  </a:lnTo>
                  <a:lnTo>
                    <a:pt x="4744942" y="5518520"/>
                  </a:lnTo>
                  <a:lnTo>
                    <a:pt x="4746939" y="5517684"/>
                  </a:lnTo>
                  <a:lnTo>
                    <a:pt x="4752509" y="5525583"/>
                  </a:lnTo>
                  <a:lnTo>
                    <a:pt x="4756486" y="5529513"/>
                  </a:lnTo>
                  <a:lnTo>
                    <a:pt x="4743912" y="5537627"/>
                  </a:lnTo>
                  <a:lnTo>
                    <a:pt x="4737497" y="5541374"/>
                  </a:lnTo>
                  <a:lnTo>
                    <a:pt x="4730831" y="5544476"/>
                  </a:lnTo>
                  <a:lnTo>
                    <a:pt x="4728646" y="5545304"/>
                  </a:lnTo>
                  <a:close/>
                </a:path>
                <a:path w="5219700" h="7377430">
                  <a:moveTo>
                    <a:pt x="4793586" y="5258425"/>
                  </a:moveTo>
                  <a:lnTo>
                    <a:pt x="4785909" y="5258918"/>
                  </a:lnTo>
                  <a:lnTo>
                    <a:pt x="4778582" y="5254988"/>
                  </a:lnTo>
                  <a:lnTo>
                    <a:pt x="4772185" y="5247147"/>
                  </a:lnTo>
                  <a:lnTo>
                    <a:pt x="4773627" y="5238681"/>
                  </a:lnTo>
                  <a:lnTo>
                    <a:pt x="4774868" y="5229890"/>
                  </a:lnTo>
                  <a:lnTo>
                    <a:pt x="4776850" y="5222298"/>
                  </a:lnTo>
                  <a:lnTo>
                    <a:pt x="4780516" y="5217431"/>
                  </a:lnTo>
                  <a:lnTo>
                    <a:pt x="4786588" y="5216225"/>
                  </a:lnTo>
                  <a:lnTo>
                    <a:pt x="4794324" y="5217687"/>
                  </a:lnTo>
                  <a:lnTo>
                    <a:pt x="4802790" y="5220315"/>
                  </a:lnTo>
                  <a:lnTo>
                    <a:pt x="4811049" y="5222608"/>
                  </a:lnTo>
                  <a:lnTo>
                    <a:pt x="4809080" y="5230674"/>
                  </a:lnTo>
                  <a:lnTo>
                    <a:pt x="4807307" y="5238920"/>
                  </a:lnTo>
                  <a:lnTo>
                    <a:pt x="4804901" y="5246608"/>
                  </a:lnTo>
                  <a:lnTo>
                    <a:pt x="4801031" y="5252999"/>
                  </a:lnTo>
                  <a:lnTo>
                    <a:pt x="4793586" y="5258425"/>
                  </a:lnTo>
                  <a:close/>
                </a:path>
                <a:path w="5219700" h="7377430">
                  <a:moveTo>
                    <a:pt x="4083023" y="742735"/>
                  </a:moveTo>
                  <a:lnTo>
                    <a:pt x="4073226" y="738976"/>
                  </a:lnTo>
                  <a:lnTo>
                    <a:pt x="4066045" y="730166"/>
                  </a:lnTo>
                  <a:lnTo>
                    <a:pt x="4060838" y="718293"/>
                  </a:lnTo>
                  <a:lnTo>
                    <a:pt x="4063840" y="710771"/>
                  </a:lnTo>
                  <a:lnTo>
                    <a:pt x="4066699" y="702847"/>
                  </a:lnTo>
                  <a:lnTo>
                    <a:pt x="4070020" y="696132"/>
                  </a:lnTo>
                  <a:lnTo>
                    <a:pt x="4074410" y="692235"/>
                  </a:lnTo>
                  <a:lnTo>
                    <a:pt x="4087254" y="690220"/>
                  </a:lnTo>
                  <a:lnTo>
                    <a:pt x="4097881" y="693932"/>
                  </a:lnTo>
                  <a:lnTo>
                    <a:pt x="4105655" y="702299"/>
                  </a:lnTo>
                  <a:lnTo>
                    <a:pt x="4109936" y="714248"/>
                  </a:lnTo>
                  <a:lnTo>
                    <a:pt x="4109358" y="720904"/>
                  </a:lnTo>
                  <a:lnTo>
                    <a:pt x="4106254" y="728344"/>
                  </a:lnTo>
                  <a:lnTo>
                    <a:pt x="4101526" y="735038"/>
                  </a:lnTo>
                  <a:lnTo>
                    <a:pt x="4096081" y="739455"/>
                  </a:lnTo>
                  <a:lnTo>
                    <a:pt x="4083023" y="742735"/>
                  </a:lnTo>
                  <a:close/>
                </a:path>
                <a:path w="5219700" h="7377430">
                  <a:moveTo>
                    <a:pt x="4108858" y="924886"/>
                  </a:moveTo>
                  <a:lnTo>
                    <a:pt x="4105495" y="924629"/>
                  </a:lnTo>
                  <a:lnTo>
                    <a:pt x="4096544" y="922355"/>
                  </a:lnTo>
                  <a:lnTo>
                    <a:pt x="4090687" y="917377"/>
                  </a:lnTo>
                  <a:lnTo>
                    <a:pt x="4088125" y="910063"/>
                  </a:lnTo>
                  <a:lnTo>
                    <a:pt x="4089058" y="900778"/>
                  </a:lnTo>
                  <a:lnTo>
                    <a:pt x="4090321" y="896213"/>
                  </a:lnTo>
                  <a:lnTo>
                    <a:pt x="4096071" y="892884"/>
                  </a:lnTo>
                  <a:lnTo>
                    <a:pt x="4099789" y="888978"/>
                  </a:lnTo>
                  <a:lnTo>
                    <a:pt x="4108396" y="900997"/>
                  </a:lnTo>
                  <a:lnTo>
                    <a:pt x="4112415" y="907140"/>
                  </a:lnTo>
                  <a:lnTo>
                    <a:pt x="4115855" y="913559"/>
                  </a:lnTo>
                  <a:lnTo>
                    <a:pt x="4116753" y="915472"/>
                  </a:lnTo>
                  <a:lnTo>
                    <a:pt x="4108858" y="924886"/>
                  </a:lnTo>
                  <a:close/>
                </a:path>
                <a:path w="5219700" h="7377430">
                  <a:moveTo>
                    <a:pt x="4266198" y="1869876"/>
                  </a:moveTo>
                  <a:lnTo>
                    <a:pt x="4259081" y="1870449"/>
                  </a:lnTo>
                  <a:lnTo>
                    <a:pt x="4253728" y="1867016"/>
                  </a:lnTo>
                  <a:lnTo>
                    <a:pt x="4249066" y="1860430"/>
                  </a:lnTo>
                  <a:lnTo>
                    <a:pt x="4244711" y="1852451"/>
                  </a:lnTo>
                  <a:lnTo>
                    <a:pt x="4240278" y="1844842"/>
                  </a:lnTo>
                  <a:lnTo>
                    <a:pt x="4245504" y="1838270"/>
                  </a:lnTo>
                  <a:lnTo>
                    <a:pt x="4250707" y="1831232"/>
                  </a:lnTo>
                  <a:lnTo>
                    <a:pt x="4255957" y="1825573"/>
                  </a:lnTo>
                  <a:lnTo>
                    <a:pt x="4261328" y="1823135"/>
                  </a:lnTo>
                  <a:lnTo>
                    <a:pt x="4274389" y="1824998"/>
                  </a:lnTo>
                  <a:lnTo>
                    <a:pt x="4283768" y="1831285"/>
                  </a:lnTo>
                  <a:lnTo>
                    <a:pt x="4288113" y="1841448"/>
                  </a:lnTo>
                  <a:lnTo>
                    <a:pt x="4286070" y="1854941"/>
                  </a:lnTo>
                  <a:lnTo>
                    <a:pt x="4281681" y="1860987"/>
                  </a:lnTo>
                  <a:lnTo>
                    <a:pt x="4274394" y="1866344"/>
                  </a:lnTo>
                  <a:lnTo>
                    <a:pt x="4266198" y="1869876"/>
                  </a:lnTo>
                  <a:close/>
                </a:path>
                <a:path w="5219700" h="7377430">
                  <a:moveTo>
                    <a:pt x="4058921" y="556908"/>
                  </a:moveTo>
                  <a:lnTo>
                    <a:pt x="4052258" y="557476"/>
                  </a:lnTo>
                  <a:lnTo>
                    <a:pt x="4047094" y="554115"/>
                  </a:lnTo>
                  <a:lnTo>
                    <a:pt x="4042623" y="547793"/>
                  </a:lnTo>
                  <a:lnTo>
                    <a:pt x="4038459" y="540170"/>
                  </a:lnTo>
                  <a:lnTo>
                    <a:pt x="4034216" y="532906"/>
                  </a:lnTo>
                  <a:lnTo>
                    <a:pt x="4038489" y="528017"/>
                  </a:lnTo>
                  <a:lnTo>
                    <a:pt x="4042657" y="520793"/>
                  </a:lnTo>
                  <a:lnTo>
                    <a:pt x="4046982" y="516232"/>
                  </a:lnTo>
                  <a:lnTo>
                    <a:pt x="4054664" y="518925"/>
                  </a:lnTo>
                  <a:lnTo>
                    <a:pt x="4062418" y="521445"/>
                  </a:lnTo>
                  <a:lnTo>
                    <a:pt x="4078020" y="526295"/>
                  </a:lnTo>
                  <a:lnTo>
                    <a:pt x="4079523" y="530875"/>
                  </a:lnTo>
                  <a:lnTo>
                    <a:pt x="4080001" y="536063"/>
                  </a:lnTo>
                  <a:lnTo>
                    <a:pt x="4077709" y="542396"/>
                  </a:lnTo>
                  <a:lnTo>
                    <a:pt x="4073593" y="548212"/>
                  </a:lnTo>
                  <a:lnTo>
                    <a:pt x="4066681" y="553435"/>
                  </a:lnTo>
                  <a:lnTo>
                    <a:pt x="4058921" y="556908"/>
                  </a:lnTo>
                  <a:close/>
                </a:path>
                <a:path w="5219700" h="7377430">
                  <a:moveTo>
                    <a:pt x="4761999" y="5057508"/>
                  </a:moveTo>
                  <a:lnTo>
                    <a:pt x="4754362" y="5057879"/>
                  </a:lnTo>
                  <a:lnTo>
                    <a:pt x="4749040" y="5054562"/>
                  </a:lnTo>
                  <a:lnTo>
                    <a:pt x="4744358" y="5048161"/>
                  </a:lnTo>
                  <a:lnTo>
                    <a:pt x="4739959" y="5040405"/>
                  </a:lnTo>
                  <a:lnTo>
                    <a:pt x="4735491" y="5033029"/>
                  </a:lnTo>
                  <a:lnTo>
                    <a:pt x="4740528" y="5026778"/>
                  </a:lnTo>
                  <a:lnTo>
                    <a:pt x="4745583" y="5020069"/>
                  </a:lnTo>
                  <a:lnTo>
                    <a:pt x="4750591" y="5014753"/>
                  </a:lnTo>
                  <a:lnTo>
                    <a:pt x="4755485" y="5012682"/>
                  </a:lnTo>
                  <a:lnTo>
                    <a:pt x="4767954" y="5015118"/>
                  </a:lnTo>
                  <a:lnTo>
                    <a:pt x="4777679" y="5021347"/>
                  </a:lnTo>
                  <a:lnTo>
                    <a:pt x="4783007" y="5031142"/>
                  </a:lnTo>
                  <a:lnTo>
                    <a:pt x="4782285" y="5044277"/>
                  </a:lnTo>
                  <a:lnTo>
                    <a:pt x="4778230" y="5049672"/>
                  </a:lnTo>
                  <a:lnTo>
                    <a:pt x="4770711" y="5054427"/>
                  </a:lnTo>
                  <a:lnTo>
                    <a:pt x="4761999" y="5057508"/>
                  </a:lnTo>
                  <a:close/>
                </a:path>
                <a:path w="5219700" h="7377430">
                  <a:moveTo>
                    <a:pt x="4197113" y="3333107"/>
                  </a:moveTo>
                  <a:lnTo>
                    <a:pt x="4190864" y="3328091"/>
                  </a:lnTo>
                  <a:lnTo>
                    <a:pt x="4184195" y="3323114"/>
                  </a:lnTo>
                  <a:lnTo>
                    <a:pt x="4178799" y="3318048"/>
                  </a:lnTo>
                  <a:lnTo>
                    <a:pt x="4176373" y="3312768"/>
                  </a:lnTo>
                  <a:lnTo>
                    <a:pt x="4177836" y="3300418"/>
                  </a:lnTo>
                  <a:lnTo>
                    <a:pt x="4183691" y="3291676"/>
                  </a:lnTo>
                  <a:lnTo>
                    <a:pt x="4193258" y="3287630"/>
                  </a:lnTo>
                  <a:lnTo>
                    <a:pt x="4205857" y="3289365"/>
                  </a:lnTo>
                  <a:lnTo>
                    <a:pt x="4211284" y="3293314"/>
                  </a:lnTo>
                  <a:lnTo>
                    <a:pt x="4216060" y="3300074"/>
                  </a:lnTo>
                  <a:lnTo>
                    <a:pt x="4219205" y="3307776"/>
                  </a:lnTo>
                  <a:lnTo>
                    <a:pt x="4219740" y="3314550"/>
                  </a:lnTo>
                  <a:lnTo>
                    <a:pt x="4216736" y="3319697"/>
                  </a:lnTo>
                  <a:lnTo>
                    <a:pt x="4210910" y="3324307"/>
                  </a:lnTo>
                  <a:lnTo>
                    <a:pt x="4203842" y="3328678"/>
                  </a:lnTo>
                  <a:lnTo>
                    <a:pt x="4197113" y="3333107"/>
                  </a:lnTo>
                  <a:close/>
                </a:path>
                <a:path w="5219700" h="7377430">
                  <a:moveTo>
                    <a:pt x="3991189" y="2016541"/>
                  </a:moveTo>
                  <a:lnTo>
                    <a:pt x="3984731" y="2016115"/>
                  </a:lnTo>
                  <a:lnTo>
                    <a:pt x="3979471" y="2012118"/>
                  </a:lnTo>
                  <a:lnTo>
                    <a:pt x="3975161" y="2005718"/>
                  </a:lnTo>
                  <a:lnTo>
                    <a:pt x="3971266" y="1998259"/>
                  </a:lnTo>
                  <a:lnTo>
                    <a:pt x="3967250" y="1991084"/>
                  </a:lnTo>
                  <a:lnTo>
                    <a:pt x="3973286" y="1985709"/>
                  </a:lnTo>
                  <a:lnTo>
                    <a:pt x="3979345" y="1979943"/>
                  </a:lnTo>
                  <a:lnTo>
                    <a:pt x="3985331" y="1975412"/>
                  </a:lnTo>
                  <a:lnTo>
                    <a:pt x="3991151" y="1973746"/>
                  </a:lnTo>
                  <a:lnTo>
                    <a:pt x="4003186" y="1976584"/>
                  </a:lnTo>
                  <a:lnTo>
                    <a:pt x="4011402" y="1983233"/>
                  </a:lnTo>
                  <a:lnTo>
                    <a:pt x="4014468" y="1993112"/>
                  </a:lnTo>
                  <a:lnTo>
                    <a:pt x="4011053" y="2005639"/>
                  </a:lnTo>
                  <a:lnTo>
                    <a:pt x="4006411" y="2010493"/>
                  </a:lnTo>
                  <a:lnTo>
                    <a:pt x="3999102" y="2014397"/>
                  </a:lnTo>
                  <a:lnTo>
                    <a:pt x="3991189" y="2016541"/>
                  </a:lnTo>
                  <a:close/>
                </a:path>
                <a:path w="5219700" h="7377430">
                  <a:moveTo>
                    <a:pt x="4143327" y="2943083"/>
                  </a:moveTo>
                  <a:lnTo>
                    <a:pt x="4133441" y="2942990"/>
                  </a:lnTo>
                  <a:lnTo>
                    <a:pt x="4119856" y="2931608"/>
                  </a:lnTo>
                  <a:lnTo>
                    <a:pt x="4133029" y="2922252"/>
                  </a:lnTo>
                  <a:lnTo>
                    <a:pt x="4139751" y="2917893"/>
                  </a:lnTo>
                  <a:lnTo>
                    <a:pt x="4146772" y="2914207"/>
                  </a:lnTo>
                  <a:lnTo>
                    <a:pt x="4149074" y="2913174"/>
                  </a:lnTo>
                  <a:lnTo>
                    <a:pt x="4159618" y="2921599"/>
                  </a:lnTo>
                  <a:lnTo>
                    <a:pt x="4159235" y="2924870"/>
                  </a:lnTo>
                  <a:lnTo>
                    <a:pt x="4156560" y="2934061"/>
                  </a:lnTo>
                  <a:lnTo>
                    <a:pt x="4151145" y="2940119"/>
                  </a:lnTo>
                  <a:lnTo>
                    <a:pt x="4143327" y="2943083"/>
                  </a:lnTo>
                  <a:close/>
                </a:path>
                <a:path w="5219700" h="7377430">
                  <a:moveTo>
                    <a:pt x="3879874" y="1256655"/>
                  </a:moveTo>
                  <a:lnTo>
                    <a:pt x="3873778" y="1257206"/>
                  </a:lnTo>
                  <a:lnTo>
                    <a:pt x="3866558" y="1255189"/>
                  </a:lnTo>
                  <a:lnTo>
                    <a:pt x="3858854" y="1252058"/>
                  </a:lnTo>
                  <a:lnTo>
                    <a:pt x="3851310" y="1249266"/>
                  </a:lnTo>
                  <a:lnTo>
                    <a:pt x="3849278" y="1240113"/>
                  </a:lnTo>
                  <a:lnTo>
                    <a:pt x="3850491" y="1232806"/>
                  </a:lnTo>
                  <a:lnTo>
                    <a:pt x="3854991" y="1227622"/>
                  </a:lnTo>
                  <a:lnTo>
                    <a:pt x="3862822" y="1224838"/>
                  </a:lnTo>
                  <a:lnTo>
                    <a:pt x="3867523" y="1224100"/>
                  </a:lnTo>
                  <a:lnTo>
                    <a:pt x="3873720" y="1227421"/>
                  </a:lnTo>
                  <a:lnTo>
                    <a:pt x="3878014" y="1230518"/>
                  </a:lnTo>
                  <a:lnTo>
                    <a:pt x="3884993" y="1237510"/>
                  </a:lnTo>
                  <a:lnTo>
                    <a:pt x="3887842" y="1244878"/>
                  </a:lnTo>
                  <a:lnTo>
                    <a:pt x="3886241" y="1251600"/>
                  </a:lnTo>
                  <a:lnTo>
                    <a:pt x="3879874" y="1256655"/>
                  </a:lnTo>
                  <a:close/>
                </a:path>
                <a:path w="5219700" h="7377430">
                  <a:moveTo>
                    <a:pt x="3952829" y="1813975"/>
                  </a:moveTo>
                  <a:lnTo>
                    <a:pt x="3946890" y="1806582"/>
                  </a:lnTo>
                  <a:lnTo>
                    <a:pt x="3942631" y="1802994"/>
                  </a:lnTo>
                  <a:lnTo>
                    <a:pt x="3955035" y="1794361"/>
                  </a:lnTo>
                  <a:lnTo>
                    <a:pt x="3961364" y="1790338"/>
                  </a:lnTo>
                  <a:lnTo>
                    <a:pt x="3967969" y="1786961"/>
                  </a:lnTo>
                  <a:lnTo>
                    <a:pt x="3970282" y="1786001"/>
                  </a:lnTo>
                  <a:lnTo>
                    <a:pt x="3976179" y="1793363"/>
                  </a:lnTo>
                  <a:lnTo>
                    <a:pt x="3980433" y="1796914"/>
                  </a:lnTo>
                  <a:lnTo>
                    <a:pt x="3968047" y="1805577"/>
                  </a:lnTo>
                  <a:lnTo>
                    <a:pt x="3961721" y="1809603"/>
                  </a:lnTo>
                  <a:lnTo>
                    <a:pt x="3955100" y="1812984"/>
                  </a:lnTo>
                  <a:lnTo>
                    <a:pt x="3952829" y="1813975"/>
                  </a:lnTo>
                  <a:close/>
                </a:path>
                <a:path w="5219700" h="7377430">
                  <a:moveTo>
                    <a:pt x="4755828" y="6214523"/>
                  </a:moveTo>
                  <a:lnTo>
                    <a:pt x="4748165" y="6215383"/>
                  </a:lnTo>
                  <a:lnTo>
                    <a:pt x="4743008" y="6212679"/>
                  </a:lnTo>
                  <a:lnTo>
                    <a:pt x="4738246" y="6206935"/>
                  </a:lnTo>
                  <a:lnTo>
                    <a:pt x="4733862" y="6200157"/>
                  </a:lnTo>
                  <a:lnTo>
                    <a:pt x="4729612" y="6193992"/>
                  </a:lnTo>
                  <a:lnTo>
                    <a:pt x="4733863" y="6186849"/>
                  </a:lnTo>
                  <a:lnTo>
                    <a:pt x="4738020" y="6179280"/>
                  </a:lnTo>
                  <a:lnTo>
                    <a:pt x="4742191" y="6173235"/>
                  </a:lnTo>
                  <a:lnTo>
                    <a:pt x="4746488" y="6170663"/>
                  </a:lnTo>
                  <a:lnTo>
                    <a:pt x="4759279" y="6172400"/>
                  </a:lnTo>
                  <a:lnTo>
                    <a:pt x="4769080" y="6178392"/>
                  </a:lnTo>
                  <a:lnTo>
                    <a:pt x="4774691" y="6188150"/>
                  </a:lnTo>
                  <a:lnTo>
                    <a:pt x="4774910" y="6201182"/>
                  </a:lnTo>
                  <a:lnTo>
                    <a:pt x="4771391" y="6206368"/>
                  </a:lnTo>
                  <a:lnTo>
                    <a:pt x="4764300" y="6211167"/>
                  </a:lnTo>
                  <a:lnTo>
                    <a:pt x="4755828" y="6214523"/>
                  </a:lnTo>
                  <a:close/>
                </a:path>
                <a:path w="5219700" h="7377430">
                  <a:moveTo>
                    <a:pt x="4024250" y="2203025"/>
                  </a:moveTo>
                  <a:lnTo>
                    <a:pt x="4017228" y="2198998"/>
                  </a:lnTo>
                  <a:lnTo>
                    <a:pt x="4009797" y="2195064"/>
                  </a:lnTo>
                  <a:lnTo>
                    <a:pt x="4003631" y="2190847"/>
                  </a:lnTo>
                  <a:lnTo>
                    <a:pt x="4000404" y="2185973"/>
                  </a:lnTo>
                  <a:lnTo>
                    <a:pt x="4000044" y="2172752"/>
                  </a:lnTo>
                  <a:lnTo>
                    <a:pt x="4004951" y="2162894"/>
                  </a:lnTo>
                  <a:lnTo>
                    <a:pt x="4014386" y="2157358"/>
                  </a:lnTo>
                  <a:lnTo>
                    <a:pt x="4027611" y="2157104"/>
                  </a:lnTo>
                  <a:lnTo>
                    <a:pt x="4033240" y="2160308"/>
                  </a:lnTo>
                  <a:lnTo>
                    <a:pt x="4038599" y="2166719"/>
                  </a:lnTo>
                  <a:lnTo>
                    <a:pt x="4042562" y="2174454"/>
                  </a:lnTo>
                  <a:lnTo>
                    <a:pt x="4044005" y="2181633"/>
                  </a:lnTo>
                  <a:lnTo>
                    <a:pt x="4041820" y="2187076"/>
                  </a:lnTo>
                  <a:lnTo>
                    <a:pt x="4036703" y="2192415"/>
                  </a:lnTo>
                  <a:lnTo>
                    <a:pt x="4030298" y="2197711"/>
                  </a:lnTo>
                  <a:lnTo>
                    <a:pt x="4024250" y="2203025"/>
                  </a:lnTo>
                  <a:close/>
                </a:path>
                <a:path w="5219700" h="7377430">
                  <a:moveTo>
                    <a:pt x="3902564" y="1443630"/>
                  </a:moveTo>
                  <a:lnTo>
                    <a:pt x="3895975" y="1438992"/>
                  </a:lnTo>
                  <a:lnTo>
                    <a:pt x="3888950" y="1434408"/>
                  </a:lnTo>
                  <a:lnTo>
                    <a:pt x="3883259" y="1429713"/>
                  </a:lnTo>
                  <a:lnTo>
                    <a:pt x="3880671" y="1424741"/>
                  </a:lnTo>
                  <a:lnTo>
                    <a:pt x="3881836" y="1411991"/>
                  </a:lnTo>
                  <a:lnTo>
                    <a:pt x="3887450" y="1402567"/>
                  </a:lnTo>
                  <a:lnTo>
                    <a:pt x="3897054" y="1397781"/>
                  </a:lnTo>
                  <a:lnTo>
                    <a:pt x="3910189" y="1398943"/>
                  </a:lnTo>
                  <a:lnTo>
                    <a:pt x="3915877" y="1402793"/>
                  </a:lnTo>
                  <a:lnTo>
                    <a:pt x="3920998" y="1409590"/>
                  </a:lnTo>
                  <a:lnTo>
                    <a:pt x="3924509" y="1417459"/>
                  </a:lnTo>
                  <a:lnTo>
                    <a:pt x="3925367" y="1424523"/>
                  </a:lnTo>
                  <a:lnTo>
                    <a:pt x="3922530" y="1429694"/>
                  </a:lnTo>
                  <a:lnTo>
                    <a:pt x="3916641" y="1434440"/>
                  </a:lnTo>
                  <a:lnTo>
                    <a:pt x="3909414" y="1439005"/>
                  </a:lnTo>
                  <a:lnTo>
                    <a:pt x="3902564" y="1443630"/>
                  </a:lnTo>
                  <a:close/>
                </a:path>
                <a:path w="5219700" h="7377430">
                  <a:moveTo>
                    <a:pt x="3932069" y="956290"/>
                  </a:moveTo>
                  <a:lnTo>
                    <a:pt x="3924749" y="957019"/>
                  </a:lnTo>
                  <a:lnTo>
                    <a:pt x="3919826" y="954257"/>
                  </a:lnTo>
                  <a:lnTo>
                    <a:pt x="3915373" y="948631"/>
                  </a:lnTo>
                  <a:lnTo>
                    <a:pt x="3911228" y="941885"/>
                  </a:lnTo>
                  <a:lnTo>
                    <a:pt x="3907227" y="935765"/>
                  </a:lnTo>
                  <a:lnTo>
                    <a:pt x="3911304" y="928906"/>
                  </a:lnTo>
                  <a:lnTo>
                    <a:pt x="3915320" y="921640"/>
                  </a:lnTo>
                  <a:lnTo>
                    <a:pt x="3919326" y="915866"/>
                  </a:lnTo>
                  <a:lnTo>
                    <a:pt x="3923370" y="913485"/>
                  </a:lnTo>
                  <a:lnTo>
                    <a:pt x="3935642" y="915475"/>
                  </a:lnTo>
                  <a:lnTo>
                    <a:pt x="3944971" y="921491"/>
                  </a:lnTo>
                  <a:lnTo>
                    <a:pt x="3950277" y="931007"/>
                  </a:lnTo>
                  <a:lnTo>
                    <a:pt x="3950482" y="943500"/>
                  </a:lnTo>
                  <a:lnTo>
                    <a:pt x="3947085" y="948486"/>
                  </a:lnTo>
                  <a:lnTo>
                    <a:pt x="3940231" y="953097"/>
                  </a:lnTo>
                  <a:lnTo>
                    <a:pt x="3932069" y="956290"/>
                  </a:lnTo>
                  <a:close/>
                </a:path>
                <a:path w="5219700" h="7377430">
                  <a:moveTo>
                    <a:pt x="3956492" y="1157431"/>
                  </a:moveTo>
                  <a:lnTo>
                    <a:pt x="3943078" y="1159219"/>
                  </a:lnTo>
                  <a:lnTo>
                    <a:pt x="3931796" y="1155216"/>
                  </a:lnTo>
                  <a:lnTo>
                    <a:pt x="3922901" y="1146296"/>
                  </a:lnTo>
                  <a:lnTo>
                    <a:pt x="3916643" y="1133333"/>
                  </a:lnTo>
                  <a:lnTo>
                    <a:pt x="3920403" y="1125313"/>
                  </a:lnTo>
                  <a:lnTo>
                    <a:pt x="3923995" y="1116916"/>
                  </a:lnTo>
                  <a:lnTo>
                    <a:pt x="3928135" y="1109561"/>
                  </a:lnTo>
                  <a:lnTo>
                    <a:pt x="3933539" y="1104663"/>
                  </a:lnTo>
                  <a:lnTo>
                    <a:pt x="3947746" y="1101144"/>
                  </a:lnTo>
                  <a:lnTo>
                    <a:pt x="3958560" y="1105231"/>
                  </a:lnTo>
                  <a:lnTo>
                    <a:pt x="3965906" y="1114782"/>
                  </a:lnTo>
                  <a:lnTo>
                    <a:pt x="3969705" y="1127658"/>
                  </a:lnTo>
                  <a:lnTo>
                    <a:pt x="3969258" y="1135989"/>
                  </a:lnTo>
                  <a:lnTo>
                    <a:pt x="3966369" y="1145181"/>
                  </a:lnTo>
                  <a:lnTo>
                    <a:pt x="3961845" y="1153056"/>
                  </a:lnTo>
                  <a:lnTo>
                    <a:pt x="3956492" y="1157431"/>
                  </a:lnTo>
                  <a:close/>
                </a:path>
                <a:path w="5219700" h="7377430">
                  <a:moveTo>
                    <a:pt x="3906488" y="768044"/>
                  </a:moveTo>
                  <a:lnTo>
                    <a:pt x="3893826" y="766221"/>
                  </a:lnTo>
                  <a:lnTo>
                    <a:pt x="3885182" y="759805"/>
                  </a:lnTo>
                  <a:lnTo>
                    <a:pt x="3880972" y="749516"/>
                  </a:lnTo>
                  <a:lnTo>
                    <a:pt x="3881608" y="736073"/>
                  </a:lnTo>
                  <a:lnTo>
                    <a:pt x="3885342" y="726914"/>
                  </a:lnTo>
                  <a:lnTo>
                    <a:pt x="3891514" y="721005"/>
                  </a:lnTo>
                  <a:lnTo>
                    <a:pt x="3899448" y="718964"/>
                  </a:lnTo>
                  <a:lnTo>
                    <a:pt x="3908467" y="721406"/>
                  </a:lnTo>
                  <a:lnTo>
                    <a:pt x="3914160" y="725927"/>
                  </a:lnTo>
                  <a:lnTo>
                    <a:pt x="3918943" y="732194"/>
                  </a:lnTo>
                  <a:lnTo>
                    <a:pt x="3923328" y="739223"/>
                  </a:lnTo>
                  <a:lnTo>
                    <a:pt x="3927826" y="746031"/>
                  </a:lnTo>
                  <a:lnTo>
                    <a:pt x="3922540" y="752690"/>
                  </a:lnTo>
                  <a:lnTo>
                    <a:pt x="3917283" y="759803"/>
                  </a:lnTo>
                  <a:lnTo>
                    <a:pt x="3911963" y="765534"/>
                  </a:lnTo>
                  <a:lnTo>
                    <a:pt x="3906488" y="768044"/>
                  </a:lnTo>
                  <a:close/>
                </a:path>
                <a:path w="5219700" h="7377430">
                  <a:moveTo>
                    <a:pt x="3865624" y="583511"/>
                  </a:moveTo>
                  <a:lnTo>
                    <a:pt x="3846680" y="557477"/>
                  </a:lnTo>
                  <a:lnTo>
                    <a:pt x="3850951" y="551466"/>
                  </a:lnTo>
                  <a:lnTo>
                    <a:pt x="3855281" y="544896"/>
                  </a:lnTo>
                  <a:lnTo>
                    <a:pt x="3859880" y="539411"/>
                  </a:lnTo>
                  <a:lnTo>
                    <a:pt x="3864956" y="536654"/>
                  </a:lnTo>
                  <a:lnTo>
                    <a:pt x="3877492" y="536844"/>
                  </a:lnTo>
                  <a:lnTo>
                    <a:pt x="3886610" y="541581"/>
                  </a:lnTo>
                  <a:lnTo>
                    <a:pt x="3890903" y="550631"/>
                  </a:lnTo>
                  <a:lnTo>
                    <a:pt x="3888960" y="563760"/>
                  </a:lnTo>
                  <a:lnTo>
                    <a:pt x="3885155" y="569443"/>
                  </a:lnTo>
                  <a:lnTo>
                    <a:pt x="3879164" y="574321"/>
                  </a:lnTo>
                  <a:lnTo>
                    <a:pt x="3872238" y="578856"/>
                  </a:lnTo>
                  <a:lnTo>
                    <a:pt x="3865624" y="583511"/>
                  </a:lnTo>
                  <a:close/>
                </a:path>
                <a:path w="5219700" h="7377430">
                  <a:moveTo>
                    <a:pt x="4080164" y="1899977"/>
                  </a:moveTo>
                  <a:lnTo>
                    <a:pt x="4073814" y="1894663"/>
                  </a:lnTo>
                  <a:lnTo>
                    <a:pt x="4067048" y="1889380"/>
                  </a:lnTo>
                  <a:lnTo>
                    <a:pt x="4061571" y="1884006"/>
                  </a:lnTo>
                  <a:lnTo>
                    <a:pt x="4059084" y="1878422"/>
                  </a:lnTo>
                  <a:lnTo>
                    <a:pt x="4060344" y="1865475"/>
                  </a:lnTo>
                  <a:lnTo>
                    <a:pt x="4065963" y="1855813"/>
                  </a:lnTo>
                  <a:lnTo>
                    <a:pt x="4075703" y="1851089"/>
                  </a:lnTo>
                  <a:lnTo>
                    <a:pt x="4089327" y="1852959"/>
                  </a:lnTo>
                  <a:lnTo>
                    <a:pt x="4095057" y="1857186"/>
                  </a:lnTo>
                  <a:lnTo>
                    <a:pt x="4100087" y="1864364"/>
                  </a:lnTo>
                  <a:lnTo>
                    <a:pt x="4103382" y="1872529"/>
                  </a:lnTo>
                  <a:lnTo>
                    <a:pt x="4103905" y="1879715"/>
                  </a:lnTo>
                  <a:lnTo>
                    <a:pt x="4100715" y="1885324"/>
                  </a:lnTo>
                  <a:lnTo>
                    <a:pt x="4094606" y="1890352"/>
                  </a:lnTo>
                  <a:lnTo>
                    <a:pt x="4087211" y="1895127"/>
                  </a:lnTo>
                  <a:lnTo>
                    <a:pt x="4080164" y="1899977"/>
                  </a:lnTo>
                  <a:close/>
                </a:path>
                <a:path w="5219700" h="7377430">
                  <a:moveTo>
                    <a:pt x="4157179" y="3144023"/>
                  </a:moveTo>
                  <a:lnTo>
                    <a:pt x="4152526" y="3136736"/>
                  </a:lnTo>
                  <a:lnTo>
                    <a:pt x="4147465" y="3129318"/>
                  </a:lnTo>
                  <a:lnTo>
                    <a:pt x="4143804" y="3122393"/>
                  </a:lnTo>
                  <a:lnTo>
                    <a:pt x="4143353" y="3116589"/>
                  </a:lnTo>
                  <a:lnTo>
                    <a:pt x="4147326" y="3111425"/>
                  </a:lnTo>
                  <a:lnTo>
                    <a:pt x="4154138" y="3107239"/>
                  </a:lnTo>
                  <a:lnTo>
                    <a:pt x="4162201" y="3103495"/>
                  </a:lnTo>
                  <a:lnTo>
                    <a:pt x="4169931" y="3099652"/>
                  </a:lnTo>
                  <a:lnTo>
                    <a:pt x="4179617" y="3103172"/>
                  </a:lnTo>
                  <a:lnTo>
                    <a:pt x="4185581" y="3108848"/>
                  </a:lnTo>
                  <a:lnTo>
                    <a:pt x="4187199" y="3116277"/>
                  </a:lnTo>
                  <a:lnTo>
                    <a:pt x="4183848" y="3125055"/>
                  </a:lnTo>
                  <a:lnTo>
                    <a:pt x="4178628" y="3130746"/>
                  </a:lnTo>
                  <a:lnTo>
                    <a:pt x="4171856" y="3135420"/>
                  </a:lnTo>
                  <a:lnTo>
                    <a:pt x="4164412" y="3139654"/>
                  </a:lnTo>
                  <a:lnTo>
                    <a:pt x="4157179" y="3144023"/>
                  </a:lnTo>
                  <a:close/>
                </a:path>
                <a:path w="5219700" h="7377430">
                  <a:moveTo>
                    <a:pt x="4349053" y="4262723"/>
                  </a:moveTo>
                  <a:lnTo>
                    <a:pt x="4342320" y="4258516"/>
                  </a:lnTo>
                  <a:lnTo>
                    <a:pt x="4335111" y="4254327"/>
                  </a:lnTo>
                  <a:lnTo>
                    <a:pt x="4329386" y="4250186"/>
                  </a:lnTo>
                  <a:lnTo>
                    <a:pt x="4359088" y="4218405"/>
                  </a:lnTo>
                  <a:lnTo>
                    <a:pt x="4364112" y="4221843"/>
                  </a:lnTo>
                  <a:lnTo>
                    <a:pt x="4368868" y="4228924"/>
                  </a:lnTo>
                  <a:lnTo>
                    <a:pt x="4372129" y="4237268"/>
                  </a:lnTo>
                  <a:lnTo>
                    <a:pt x="4372665" y="4244497"/>
                  </a:lnTo>
                  <a:lnTo>
                    <a:pt x="4369463" y="4249678"/>
                  </a:lnTo>
                  <a:lnTo>
                    <a:pt x="4363348" y="4254213"/>
                  </a:lnTo>
                  <a:lnTo>
                    <a:pt x="4355989" y="4258447"/>
                  </a:lnTo>
                  <a:lnTo>
                    <a:pt x="4349053" y="4262723"/>
                  </a:lnTo>
                  <a:close/>
                </a:path>
                <a:path w="5219700" h="7377430">
                  <a:moveTo>
                    <a:pt x="4057022" y="2389436"/>
                  </a:moveTo>
                  <a:lnTo>
                    <a:pt x="4046071" y="2389398"/>
                  </a:lnTo>
                  <a:lnTo>
                    <a:pt x="4035900" y="2383821"/>
                  </a:lnTo>
                  <a:lnTo>
                    <a:pt x="4027163" y="2372944"/>
                  </a:lnTo>
                  <a:lnTo>
                    <a:pt x="4028478" y="2365638"/>
                  </a:lnTo>
                  <a:lnTo>
                    <a:pt x="4029663" y="2357610"/>
                  </a:lnTo>
                  <a:lnTo>
                    <a:pt x="4031660" y="2350169"/>
                  </a:lnTo>
                  <a:lnTo>
                    <a:pt x="4035414" y="2344622"/>
                  </a:lnTo>
                  <a:lnTo>
                    <a:pt x="4046932" y="2338524"/>
                  </a:lnTo>
                  <a:lnTo>
                    <a:pt x="4058147" y="2338727"/>
                  </a:lnTo>
                  <a:lnTo>
                    <a:pt x="4068027" y="2344298"/>
                  </a:lnTo>
                  <a:lnTo>
                    <a:pt x="4075540" y="2354304"/>
                  </a:lnTo>
                  <a:lnTo>
                    <a:pt x="4076834" y="2361236"/>
                  </a:lnTo>
                  <a:lnTo>
                    <a:pt x="4075683" y="2369848"/>
                  </a:lnTo>
                  <a:lnTo>
                    <a:pt x="4072595" y="2378091"/>
                  </a:lnTo>
                  <a:lnTo>
                    <a:pt x="4068181" y="2383792"/>
                  </a:lnTo>
                  <a:lnTo>
                    <a:pt x="4057022" y="2389436"/>
                  </a:lnTo>
                  <a:close/>
                </a:path>
                <a:path w="5219700" h="7377430">
                  <a:moveTo>
                    <a:pt x="4317469" y="4073685"/>
                  </a:moveTo>
                  <a:lnTo>
                    <a:pt x="4310195" y="4074552"/>
                  </a:lnTo>
                  <a:lnTo>
                    <a:pt x="4305070" y="4071828"/>
                  </a:lnTo>
                  <a:lnTo>
                    <a:pt x="4300291" y="4066074"/>
                  </a:lnTo>
                  <a:lnTo>
                    <a:pt x="4295662" y="4058994"/>
                  </a:lnTo>
                  <a:lnTo>
                    <a:pt x="4290984" y="4052294"/>
                  </a:lnTo>
                  <a:lnTo>
                    <a:pt x="4295756" y="4045689"/>
                  </a:lnTo>
                  <a:lnTo>
                    <a:pt x="4300474" y="4038649"/>
                  </a:lnTo>
                  <a:lnTo>
                    <a:pt x="4305314" y="4032926"/>
                  </a:lnTo>
                  <a:lnTo>
                    <a:pt x="4310454" y="4030275"/>
                  </a:lnTo>
                  <a:lnTo>
                    <a:pt x="4323202" y="4031381"/>
                  </a:lnTo>
                  <a:lnTo>
                    <a:pt x="4332528" y="4037077"/>
                  </a:lnTo>
                  <a:lnTo>
                    <a:pt x="4337248" y="4046744"/>
                  </a:lnTo>
                  <a:lnTo>
                    <a:pt x="4336176" y="4059762"/>
                  </a:lnTo>
                  <a:lnTo>
                    <a:pt x="4332347" y="4065318"/>
                  </a:lnTo>
                  <a:lnTo>
                    <a:pt x="4325482" y="4070283"/>
                  </a:lnTo>
                  <a:lnTo>
                    <a:pt x="4317469" y="4073685"/>
                  </a:lnTo>
                  <a:close/>
                </a:path>
                <a:path w="5219700" h="7377430">
                  <a:moveTo>
                    <a:pt x="3848208" y="1072434"/>
                  </a:moveTo>
                  <a:lnTo>
                    <a:pt x="3835547" y="1071143"/>
                  </a:lnTo>
                  <a:lnTo>
                    <a:pt x="3826342" y="1065323"/>
                  </a:lnTo>
                  <a:lnTo>
                    <a:pt x="3821723" y="1055627"/>
                  </a:lnTo>
                  <a:lnTo>
                    <a:pt x="3822822" y="1042707"/>
                  </a:lnTo>
                  <a:lnTo>
                    <a:pt x="3826649" y="1037259"/>
                  </a:lnTo>
                  <a:lnTo>
                    <a:pt x="3833543" y="1032393"/>
                  </a:lnTo>
                  <a:lnTo>
                    <a:pt x="3841553" y="1029101"/>
                  </a:lnTo>
                  <a:lnTo>
                    <a:pt x="3848726" y="1028377"/>
                  </a:lnTo>
                  <a:lnTo>
                    <a:pt x="3853958" y="1031213"/>
                  </a:lnTo>
                  <a:lnTo>
                    <a:pt x="3858800" y="1037062"/>
                  </a:lnTo>
                  <a:lnTo>
                    <a:pt x="3863350" y="1044052"/>
                  </a:lnTo>
                  <a:lnTo>
                    <a:pt x="3867991" y="1050739"/>
                  </a:lnTo>
                  <a:lnTo>
                    <a:pt x="3863134" y="1057267"/>
                  </a:lnTo>
                  <a:lnTo>
                    <a:pt x="3858317" y="1064226"/>
                  </a:lnTo>
                  <a:lnTo>
                    <a:pt x="3853391" y="1069865"/>
                  </a:lnTo>
                  <a:lnTo>
                    <a:pt x="3848208" y="1072434"/>
                  </a:lnTo>
                  <a:close/>
                </a:path>
                <a:path w="5219700" h="7377430">
                  <a:moveTo>
                    <a:pt x="3936194" y="1624893"/>
                  </a:moveTo>
                  <a:lnTo>
                    <a:pt x="3923239" y="1623684"/>
                  </a:lnTo>
                  <a:lnTo>
                    <a:pt x="3913571" y="1618102"/>
                  </a:lnTo>
                  <a:lnTo>
                    <a:pt x="3908806" y="1608391"/>
                  </a:lnTo>
                  <a:lnTo>
                    <a:pt x="3910562" y="1594795"/>
                  </a:lnTo>
                  <a:lnTo>
                    <a:pt x="3914756" y="1589058"/>
                  </a:lnTo>
                  <a:lnTo>
                    <a:pt x="3921894" y="1583997"/>
                  </a:lnTo>
                  <a:lnTo>
                    <a:pt x="3930023" y="1580649"/>
                  </a:lnTo>
                  <a:lnTo>
                    <a:pt x="3937186" y="1580053"/>
                  </a:lnTo>
                  <a:lnTo>
                    <a:pt x="3942729" y="1583192"/>
                  </a:lnTo>
                  <a:lnTo>
                    <a:pt x="3947729" y="1589276"/>
                  </a:lnTo>
                  <a:lnTo>
                    <a:pt x="3952491" y="1596650"/>
                  </a:lnTo>
                  <a:lnTo>
                    <a:pt x="3957318" y="1603660"/>
                  </a:lnTo>
                  <a:lnTo>
                    <a:pt x="3952121" y="1610052"/>
                  </a:lnTo>
                  <a:lnTo>
                    <a:pt x="3946952" y="1616864"/>
                  </a:lnTo>
                  <a:lnTo>
                    <a:pt x="3941684" y="1622382"/>
                  </a:lnTo>
                  <a:lnTo>
                    <a:pt x="3936194" y="1624893"/>
                  </a:lnTo>
                  <a:close/>
                </a:path>
                <a:path w="5219700" h="7377430">
                  <a:moveTo>
                    <a:pt x="4286154" y="3891337"/>
                  </a:moveTo>
                  <a:lnTo>
                    <a:pt x="4279679" y="3886439"/>
                  </a:lnTo>
                  <a:lnTo>
                    <a:pt x="4272771" y="3881570"/>
                  </a:lnTo>
                  <a:lnTo>
                    <a:pt x="4267169" y="3876587"/>
                  </a:lnTo>
                  <a:lnTo>
                    <a:pt x="4264610" y="3871348"/>
                  </a:lnTo>
                  <a:lnTo>
                    <a:pt x="4265886" y="3858612"/>
                  </a:lnTo>
                  <a:lnTo>
                    <a:pt x="4271670" y="3849354"/>
                  </a:lnTo>
                  <a:lnTo>
                    <a:pt x="4281384" y="3844799"/>
                  </a:lnTo>
                  <a:lnTo>
                    <a:pt x="4294450" y="3846172"/>
                  </a:lnTo>
                  <a:lnTo>
                    <a:pt x="4300052" y="3850106"/>
                  </a:lnTo>
                  <a:lnTo>
                    <a:pt x="4305027" y="3857008"/>
                  </a:lnTo>
                  <a:lnTo>
                    <a:pt x="4308362" y="3864966"/>
                  </a:lnTo>
                  <a:lnTo>
                    <a:pt x="4309042" y="3872067"/>
                  </a:lnTo>
                  <a:lnTo>
                    <a:pt x="4306099" y="3877341"/>
                  </a:lnTo>
                  <a:lnTo>
                    <a:pt x="4300200" y="3882133"/>
                  </a:lnTo>
                  <a:lnTo>
                    <a:pt x="4293000" y="3886710"/>
                  </a:lnTo>
                  <a:lnTo>
                    <a:pt x="4286154" y="3891337"/>
                  </a:lnTo>
                  <a:close/>
                </a:path>
                <a:path w="5219700" h="7377430">
                  <a:moveTo>
                    <a:pt x="4257820" y="3705057"/>
                  </a:moveTo>
                  <a:lnTo>
                    <a:pt x="4251083" y="3705409"/>
                  </a:lnTo>
                  <a:lnTo>
                    <a:pt x="4245743" y="3702005"/>
                  </a:lnTo>
                  <a:lnTo>
                    <a:pt x="4241119" y="3695773"/>
                  </a:lnTo>
                  <a:lnTo>
                    <a:pt x="4236809" y="3688288"/>
                  </a:lnTo>
                  <a:lnTo>
                    <a:pt x="4232412" y="3681124"/>
                  </a:lnTo>
                  <a:lnTo>
                    <a:pt x="4237661" y="3675048"/>
                  </a:lnTo>
                  <a:lnTo>
                    <a:pt x="4242898" y="3668560"/>
                  </a:lnTo>
                  <a:lnTo>
                    <a:pt x="4248175" y="3663354"/>
                  </a:lnTo>
                  <a:lnTo>
                    <a:pt x="4253543" y="3661122"/>
                  </a:lnTo>
                  <a:lnTo>
                    <a:pt x="4265952" y="3662887"/>
                  </a:lnTo>
                  <a:lnTo>
                    <a:pt x="4274940" y="3668810"/>
                  </a:lnTo>
                  <a:lnTo>
                    <a:pt x="4279092" y="3678453"/>
                  </a:lnTo>
                  <a:lnTo>
                    <a:pt x="4276996" y="3691376"/>
                  </a:lnTo>
                  <a:lnTo>
                    <a:pt x="4272743" y="3696987"/>
                  </a:lnTo>
                  <a:lnTo>
                    <a:pt x="4265696" y="3701898"/>
                  </a:lnTo>
                  <a:lnTo>
                    <a:pt x="4257820" y="3705057"/>
                  </a:lnTo>
                  <a:close/>
                </a:path>
                <a:path w="5219700" h="7377430">
                  <a:moveTo>
                    <a:pt x="4081061" y="2572492"/>
                  </a:moveTo>
                  <a:lnTo>
                    <a:pt x="4074201" y="2567582"/>
                  </a:lnTo>
                  <a:lnTo>
                    <a:pt x="4066884" y="2562719"/>
                  </a:lnTo>
                  <a:lnTo>
                    <a:pt x="4060940" y="2557732"/>
                  </a:lnTo>
                  <a:lnTo>
                    <a:pt x="4058202" y="2552448"/>
                  </a:lnTo>
                  <a:lnTo>
                    <a:pt x="4059387" y="2539190"/>
                  </a:lnTo>
                  <a:lnTo>
                    <a:pt x="4065302" y="2529459"/>
                  </a:lnTo>
                  <a:lnTo>
                    <a:pt x="4075327" y="2524558"/>
                  </a:lnTo>
                  <a:lnTo>
                    <a:pt x="4088929" y="2525756"/>
                  </a:lnTo>
                  <a:lnTo>
                    <a:pt x="4094791" y="2529757"/>
                  </a:lnTo>
                  <a:lnTo>
                    <a:pt x="4100044" y="2536868"/>
                  </a:lnTo>
                  <a:lnTo>
                    <a:pt x="4103637" y="2545135"/>
                  </a:lnTo>
                  <a:lnTo>
                    <a:pt x="4104525" y="2552609"/>
                  </a:lnTo>
                  <a:lnTo>
                    <a:pt x="4101649" y="2557939"/>
                  </a:lnTo>
                  <a:lnTo>
                    <a:pt x="4095589" y="2562882"/>
                  </a:lnTo>
                  <a:lnTo>
                    <a:pt x="4088132" y="2567660"/>
                  </a:lnTo>
                  <a:lnTo>
                    <a:pt x="4081061" y="2572492"/>
                  </a:lnTo>
                  <a:close/>
                </a:path>
                <a:path w="5219700" h="7377430">
                  <a:moveTo>
                    <a:pt x="3980781" y="1325563"/>
                  </a:moveTo>
                  <a:lnTo>
                    <a:pt x="3974897" y="1316856"/>
                  </a:lnTo>
                  <a:lnTo>
                    <a:pt x="3971009" y="1312538"/>
                  </a:lnTo>
                  <a:lnTo>
                    <a:pt x="3974395" y="1303506"/>
                  </a:lnTo>
                  <a:lnTo>
                    <a:pt x="3979852" y="1297632"/>
                  </a:lnTo>
                  <a:lnTo>
                    <a:pt x="3987300" y="1295162"/>
                  </a:lnTo>
                  <a:lnTo>
                    <a:pt x="3996657" y="1296344"/>
                  </a:lnTo>
                  <a:lnTo>
                    <a:pt x="4001555" y="1297815"/>
                  </a:lnTo>
                  <a:lnTo>
                    <a:pt x="4004995" y="1304033"/>
                  </a:lnTo>
                  <a:lnTo>
                    <a:pt x="4009068" y="1308097"/>
                  </a:lnTo>
                  <a:lnTo>
                    <a:pt x="3995905" y="1316980"/>
                  </a:lnTo>
                  <a:lnTo>
                    <a:pt x="3989208" y="1321171"/>
                  </a:lnTo>
                  <a:lnTo>
                    <a:pt x="3982273" y="1324844"/>
                  </a:lnTo>
                  <a:lnTo>
                    <a:pt x="3980781" y="1325563"/>
                  </a:lnTo>
                  <a:close/>
                </a:path>
                <a:path w="5219700" h="7377430">
                  <a:moveTo>
                    <a:pt x="4232856" y="3515943"/>
                  </a:moveTo>
                  <a:lnTo>
                    <a:pt x="4219912" y="3513815"/>
                  </a:lnTo>
                  <a:lnTo>
                    <a:pt x="4209670" y="3508540"/>
                  </a:lnTo>
                  <a:lnTo>
                    <a:pt x="4203200" y="3499776"/>
                  </a:lnTo>
                  <a:lnTo>
                    <a:pt x="4201572" y="3487179"/>
                  </a:lnTo>
                  <a:lnTo>
                    <a:pt x="4203950" y="3481099"/>
                  </a:lnTo>
                  <a:lnTo>
                    <a:pt x="4209241" y="3474870"/>
                  </a:lnTo>
                  <a:lnTo>
                    <a:pt x="4215933" y="3469849"/>
                  </a:lnTo>
                  <a:lnTo>
                    <a:pt x="4222513" y="3467393"/>
                  </a:lnTo>
                  <a:lnTo>
                    <a:pt x="4235140" y="3467755"/>
                  </a:lnTo>
                  <a:lnTo>
                    <a:pt x="4245506" y="3472227"/>
                  </a:lnTo>
                  <a:lnTo>
                    <a:pt x="4251915" y="3481107"/>
                  </a:lnTo>
                  <a:lnTo>
                    <a:pt x="4252671" y="3494691"/>
                  </a:lnTo>
                  <a:lnTo>
                    <a:pt x="4249985" y="3500394"/>
                  </a:lnTo>
                  <a:lnTo>
                    <a:pt x="4244852" y="3505689"/>
                  </a:lnTo>
                  <a:lnTo>
                    <a:pt x="4238575" y="3510887"/>
                  </a:lnTo>
                  <a:lnTo>
                    <a:pt x="4232856" y="3515943"/>
                  </a:lnTo>
                  <a:close/>
                </a:path>
                <a:path w="5219700" h="7377430">
                  <a:moveTo>
                    <a:pt x="4108385" y="2757358"/>
                  </a:moveTo>
                  <a:lnTo>
                    <a:pt x="4104185" y="2756524"/>
                  </a:lnTo>
                  <a:lnTo>
                    <a:pt x="4100711" y="2755800"/>
                  </a:lnTo>
                  <a:lnTo>
                    <a:pt x="4098239" y="2750513"/>
                  </a:lnTo>
                  <a:lnTo>
                    <a:pt x="4095298" y="2747242"/>
                  </a:lnTo>
                  <a:lnTo>
                    <a:pt x="4098851" y="2744183"/>
                  </a:lnTo>
                  <a:lnTo>
                    <a:pt x="4102195" y="2738843"/>
                  </a:lnTo>
                  <a:lnTo>
                    <a:pt x="4106019" y="2738467"/>
                  </a:lnTo>
                  <a:lnTo>
                    <a:pt x="4114621" y="2738750"/>
                  </a:lnTo>
                  <a:lnTo>
                    <a:pt x="4119591" y="2741475"/>
                  </a:lnTo>
                  <a:lnTo>
                    <a:pt x="4120679" y="2746272"/>
                  </a:lnTo>
                  <a:lnTo>
                    <a:pt x="4117635" y="2752771"/>
                  </a:lnTo>
                  <a:lnTo>
                    <a:pt x="4115428" y="2755842"/>
                  </a:lnTo>
                  <a:lnTo>
                    <a:pt x="4108385" y="2757358"/>
                  </a:lnTo>
                  <a:close/>
                </a:path>
                <a:path w="5219700" h="7377430">
                  <a:moveTo>
                    <a:pt x="4144602" y="1112134"/>
                  </a:moveTo>
                  <a:lnTo>
                    <a:pt x="4137285" y="1112490"/>
                  </a:lnTo>
                  <a:lnTo>
                    <a:pt x="4132263" y="1109462"/>
                  </a:lnTo>
                  <a:lnTo>
                    <a:pt x="4127790" y="1103527"/>
                  </a:lnTo>
                  <a:lnTo>
                    <a:pt x="4123559" y="1096323"/>
                  </a:lnTo>
                  <a:lnTo>
                    <a:pt x="4119263" y="1089485"/>
                  </a:lnTo>
                  <a:lnTo>
                    <a:pt x="4124221" y="1083683"/>
                  </a:lnTo>
                  <a:lnTo>
                    <a:pt x="4129181" y="1077467"/>
                  </a:lnTo>
                  <a:lnTo>
                    <a:pt x="4134124" y="1072528"/>
                  </a:lnTo>
                  <a:lnTo>
                    <a:pt x="4139032" y="1070555"/>
                  </a:lnTo>
                  <a:lnTo>
                    <a:pt x="4150816" y="1072596"/>
                  </a:lnTo>
                  <a:lnTo>
                    <a:pt x="4159990" y="1078280"/>
                  </a:lnTo>
                  <a:lnTo>
                    <a:pt x="4164913" y="1087430"/>
                  </a:lnTo>
                  <a:lnTo>
                    <a:pt x="4163943" y="1099871"/>
                  </a:lnTo>
                  <a:lnTo>
                    <a:pt x="4160012" y="1104945"/>
                  </a:lnTo>
                  <a:lnTo>
                    <a:pt x="4152871" y="1109326"/>
                  </a:lnTo>
                  <a:lnTo>
                    <a:pt x="4144602" y="1112134"/>
                  </a:lnTo>
                  <a:close/>
                </a:path>
                <a:path w="5219700" h="7377430">
                  <a:moveTo>
                    <a:pt x="3837982" y="393767"/>
                  </a:moveTo>
                  <a:lnTo>
                    <a:pt x="3827072" y="393239"/>
                  </a:lnTo>
                  <a:lnTo>
                    <a:pt x="3820457" y="386773"/>
                  </a:lnTo>
                  <a:lnTo>
                    <a:pt x="3819352" y="377353"/>
                  </a:lnTo>
                  <a:lnTo>
                    <a:pt x="3825460" y="382965"/>
                  </a:lnTo>
                  <a:lnTo>
                    <a:pt x="3831690" y="388408"/>
                  </a:lnTo>
                  <a:lnTo>
                    <a:pt x="3837982" y="393767"/>
                  </a:lnTo>
                  <a:close/>
                </a:path>
                <a:path w="5219700" h="7377430">
                  <a:moveTo>
                    <a:pt x="4634479" y="5468707"/>
                  </a:moveTo>
                  <a:lnTo>
                    <a:pt x="4628973" y="5468550"/>
                  </a:lnTo>
                  <a:lnTo>
                    <a:pt x="4624090" y="5464174"/>
                  </a:lnTo>
                  <a:lnTo>
                    <a:pt x="4620335" y="5457549"/>
                  </a:lnTo>
                  <a:lnTo>
                    <a:pt x="4617087" y="5449921"/>
                  </a:lnTo>
                  <a:lnTo>
                    <a:pt x="4613727" y="5442534"/>
                  </a:lnTo>
                  <a:lnTo>
                    <a:pt x="4619437" y="5437163"/>
                  </a:lnTo>
                  <a:lnTo>
                    <a:pt x="4625217" y="5431355"/>
                  </a:lnTo>
                  <a:lnTo>
                    <a:pt x="4630863" y="5426826"/>
                  </a:lnTo>
                  <a:lnTo>
                    <a:pt x="4636484" y="5425039"/>
                  </a:lnTo>
                  <a:lnTo>
                    <a:pt x="4648702" y="5427671"/>
                  </a:lnTo>
                  <a:lnTo>
                    <a:pt x="4656151" y="5434291"/>
                  </a:lnTo>
                  <a:lnTo>
                    <a:pt x="4658120" y="5444039"/>
                  </a:lnTo>
                  <a:lnTo>
                    <a:pt x="4653895" y="5456054"/>
                  </a:lnTo>
                  <a:lnTo>
                    <a:pt x="4648958" y="5461394"/>
                  </a:lnTo>
                  <a:lnTo>
                    <a:pt x="4641813" y="5465966"/>
                  </a:lnTo>
                  <a:lnTo>
                    <a:pt x="4634479" y="5468707"/>
                  </a:lnTo>
                  <a:close/>
                </a:path>
                <a:path w="5219700" h="7377430">
                  <a:moveTo>
                    <a:pt x="4484008" y="4529366"/>
                  </a:moveTo>
                  <a:lnTo>
                    <a:pt x="4479611" y="4522950"/>
                  </a:lnTo>
                  <a:lnTo>
                    <a:pt x="4475182" y="4516546"/>
                  </a:lnTo>
                  <a:lnTo>
                    <a:pt x="4471068" y="4510009"/>
                  </a:lnTo>
                  <a:lnTo>
                    <a:pt x="4467617" y="4503193"/>
                  </a:lnTo>
                  <a:lnTo>
                    <a:pt x="4466615" y="4500849"/>
                  </a:lnTo>
                  <a:lnTo>
                    <a:pt x="4474144" y="4494815"/>
                  </a:lnTo>
                  <a:lnTo>
                    <a:pt x="4477793" y="4490472"/>
                  </a:lnTo>
                  <a:lnTo>
                    <a:pt x="4486633" y="4503205"/>
                  </a:lnTo>
                  <a:lnTo>
                    <a:pt x="4490737" y="4509723"/>
                  </a:lnTo>
                  <a:lnTo>
                    <a:pt x="4494166" y="4516535"/>
                  </a:lnTo>
                  <a:lnTo>
                    <a:pt x="4495181" y="4518952"/>
                  </a:lnTo>
                  <a:lnTo>
                    <a:pt x="4487615" y="4524992"/>
                  </a:lnTo>
                  <a:lnTo>
                    <a:pt x="4484008" y="4529366"/>
                  </a:lnTo>
                  <a:close/>
                </a:path>
                <a:path w="5219700" h="7377430">
                  <a:moveTo>
                    <a:pt x="4462361" y="4343235"/>
                  </a:moveTo>
                  <a:lnTo>
                    <a:pt x="4454289" y="4343905"/>
                  </a:lnTo>
                  <a:lnTo>
                    <a:pt x="4446597" y="4339728"/>
                  </a:lnTo>
                  <a:lnTo>
                    <a:pt x="4439890" y="4331232"/>
                  </a:lnTo>
                  <a:lnTo>
                    <a:pt x="4441328" y="4322312"/>
                  </a:lnTo>
                  <a:lnTo>
                    <a:pt x="4442545" y="4313084"/>
                  </a:lnTo>
                  <a:lnTo>
                    <a:pt x="4444582" y="4305014"/>
                  </a:lnTo>
                  <a:lnTo>
                    <a:pt x="4448476" y="4299573"/>
                  </a:lnTo>
                  <a:lnTo>
                    <a:pt x="4454571" y="4298209"/>
                  </a:lnTo>
                  <a:lnTo>
                    <a:pt x="4462668" y="4299684"/>
                  </a:lnTo>
                  <a:lnTo>
                    <a:pt x="4471639" y="4302401"/>
                  </a:lnTo>
                  <a:lnTo>
                    <a:pt x="4480355" y="4304762"/>
                  </a:lnTo>
                  <a:lnTo>
                    <a:pt x="4478401" y="4313336"/>
                  </a:lnTo>
                  <a:lnTo>
                    <a:pt x="4476647" y="4322091"/>
                  </a:lnTo>
                  <a:lnTo>
                    <a:pt x="4474211" y="4330289"/>
                  </a:lnTo>
                  <a:lnTo>
                    <a:pt x="4470209" y="4337189"/>
                  </a:lnTo>
                  <a:lnTo>
                    <a:pt x="4462361" y="4343235"/>
                  </a:lnTo>
                  <a:close/>
                </a:path>
                <a:path w="5219700" h="7377430">
                  <a:moveTo>
                    <a:pt x="4512245" y="4713865"/>
                  </a:moveTo>
                  <a:lnTo>
                    <a:pt x="4504286" y="4700797"/>
                  </a:lnTo>
                  <a:lnTo>
                    <a:pt x="4496382" y="4687721"/>
                  </a:lnTo>
                  <a:lnTo>
                    <a:pt x="4500192" y="4683689"/>
                  </a:lnTo>
                  <a:lnTo>
                    <a:pt x="4507837" y="4675770"/>
                  </a:lnTo>
                  <a:lnTo>
                    <a:pt x="4516076" y="4688635"/>
                  </a:lnTo>
                  <a:lnTo>
                    <a:pt x="4519897" y="4695181"/>
                  </a:lnTo>
                  <a:lnTo>
                    <a:pt x="4523074" y="4701975"/>
                  </a:lnTo>
                  <a:lnTo>
                    <a:pt x="4523939" y="4704153"/>
                  </a:lnTo>
                  <a:lnTo>
                    <a:pt x="4516087" y="4709790"/>
                  </a:lnTo>
                  <a:lnTo>
                    <a:pt x="4512245" y="4713865"/>
                  </a:lnTo>
                  <a:close/>
                </a:path>
                <a:path w="5219700" h="7377430">
                  <a:moveTo>
                    <a:pt x="4609765" y="5286004"/>
                  </a:moveTo>
                  <a:lnTo>
                    <a:pt x="4601168" y="5286307"/>
                  </a:lnTo>
                  <a:lnTo>
                    <a:pt x="4593676" y="5282000"/>
                  </a:lnTo>
                  <a:lnTo>
                    <a:pt x="4588799" y="5273418"/>
                  </a:lnTo>
                  <a:lnTo>
                    <a:pt x="4588003" y="5265186"/>
                  </a:lnTo>
                  <a:lnTo>
                    <a:pt x="4589336" y="5255840"/>
                  </a:lnTo>
                  <a:lnTo>
                    <a:pt x="4592353" y="5247678"/>
                  </a:lnTo>
                  <a:lnTo>
                    <a:pt x="4596609" y="5243001"/>
                  </a:lnTo>
                  <a:lnTo>
                    <a:pt x="4603692" y="5241987"/>
                  </a:lnTo>
                  <a:lnTo>
                    <a:pt x="4612003" y="5243665"/>
                  </a:lnTo>
                  <a:lnTo>
                    <a:pt x="4620866" y="5246544"/>
                  </a:lnTo>
                  <a:lnTo>
                    <a:pt x="4629607" y="5249134"/>
                  </a:lnTo>
                  <a:lnTo>
                    <a:pt x="4627247" y="5257566"/>
                  </a:lnTo>
                  <a:lnTo>
                    <a:pt x="4625080" y="5266181"/>
                  </a:lnTo>
                  <a:lnTo>
                    <a:pt x="4622263" y="5274178"/>
                  </a:lnTo>
                  <a:lnTo>
                    <a:pt x="4617953" y="5280753"/>
                  </a:lnTo>
                  <a:lnTo>
                    <a:pt x="4609765" y="5286004"/>
                  </a:lnTo>
                  <a:close/>
                </a:path>
                <a:path w="5219700" h="7377430">
                  <a:moveTo>
                    <a:pt x="4587128" y="5083334"/>
                  </a:moveTo>
                  <a:lnTo>
                    <a:pt x="4579744" y="5083386"/>
                  </a:lnTo>
                  <a:lnTo>
                    <a:pt x="4571852" y="5081223"/>
                  </a:lnTo>
                  <a:lnTo>
                    <a:pt x="4563739" y="5078100"/>
                  </a:lnTo>
                  <a:lnTo>
                    <a:pt x="4555695" y="5075274"/>
                  </a:lnTo>
                  <a:lnTo>
                    <a:pt x="4565518" y="5042935"/>
                  </a:lnTo>
                  <a:lnTo>
                    <a:pt x="4597216" y="5055059"/>
                  </a:lnTo>
                  <a:lnTo>
                    <a:pt x="4600457" y="5064312"/>
                  </a:lnTo>
                  <a:lnTo>
                    <a:pt x="4599986" y="5072688"/>
                  </a:lnTo>
                  <a:lnTo>
                    <a:pt x="4595608" y="5079318"/>
                  </a:lnTo>
                  <a:lnTo>
                    <a:pt x="4587128" y="5083334"/>
                  </a:lnTo>
                  <a:close/>
                </a:path>
                <a:path w="5219700" h="7377430">
                  <a:moveTo>
                    <a:pt x="4537145" y="4899222"/>
                  </a:moveTo>
                  <a:lnTo>
                    <a:pt x="4531023" y="4892568"/>
                  </a:lnTo>
                  <a:lnTo>
                    <a:pt x="4526255" y="4889546"/>
                  </a:lnTo>
                  <a:lnTo>
                    <a:pt x="4536062" y="4860905"/>
                  </a:lnTo>
                  <a:lnTo>
                    <a:pt x="4540659" y="4864029"/>
                  </a:lnTo>
                  <a:lnTo>
                    <a:pt x="4546855" y="4866155"/>
                  </a:lnTo>
                  <a:lnTo>
                    <a:pt x="4549507" y="4870443"/>
                  </a:lnTo>
                  <a:lnTo>
                    <a:pt x="4553000" y="4879038"/>
                  </a:lnTo>
                  <a:lnTo>
                    <a:pt x="4552569" y="4886779"/>
                  </a:lnTo>
                  <a:lnTo>
                    <a:pt x="4548291" y="4893248"/>
                  </a:lnTo>
                  <a:lnTo>
                    <a:pt x="4540244" y="4898027"/>
                  </a:lnTo>
                  <a:lnTo>
                    <a:pt x="4537145" y="4899222"/>
                  </a:lnTo>
                  <a:close/>
                </a:path>
                <a:path w="5219700" h="7377430">
                  <a:moveTo>
                    <a:pt x="4382954" y="3771064"/>
                  </a:moveTo>
                  <a:lnTo>
                    <a:pt x="4374131" y="3769412"/>
                  </a:lnTo>
                  <a:lnTo>
                    <a:pt x="4364920" y="3767967"/>
                  </a:lnTo>
                  <a:lnTo>
                    <a:pt x="4357051" y="3765794"/>
                  </a:lnTo>
                  <a:lnTo>
                    <a:pt x="4352253" y="3761957"/>
                  </a:lnTo>
                  <a:lnTo>
                    <a:pt x="4351134" y="3755329"/>
                  </a:lnTo>
                  <a:lnTo>
                    <a:pt x="4352808" y="3747203"/>
                  </a:lnTo>
                  <a:lnTo>
                    <a:pt x="4355716" y="3738415"/>
                  </a:lnTo>
                  <a:lnTo>
                    <a:pt x="4358297" y="3729800"/>
                  </a:lnTo>
                  <a:lnTo>
                    <a:pt x="4366654" y="3732087"/>
                  </a:lnTo>
                  <a:lnTo>
                    <a:pt x="4375197" y="3734176"/>
                  </a:lnTo>
                  <a:lnTo>
                    <a:pt x="4383154" y="3736903"/>
                  </a:lnTo>
                  <a:lnTo>
                    <a:pt x="4389753" y="3741103"/>
                  </a:lnTo>
                  <a:lnTo>
                    <a:pt x="4395164" y="3748890"/>
                  </a:lnTo>
                  <a:lnTo>
                    <a:pt x="4395467" y="3756880"/>
                  </a:lnTo>
                  <a:lnTo>
                    <a:pt x="4391214" y="3764471"/>
                  </a:lnTo>
                  <a:lnTo>
                    <a:pt x="4382954" y="3771064"/>
                  </a:lnTo>
                  <a:close/>
                </a:path>
                <a:path w="5219700" h="7377430">
                  <a:moveTo>
                    <a:pt x="4689441" y="5843005"/>
                  </a:moveTo>
                  <a:lnTo>
                    <a:pt x="4681237" y="5830191"/>
                  </a:lnTo>
                  <a:lnTo>
                    <a:pt x="4677455" y="5823667"/>
                  </a:lnTo>
                  <a:lnTo>
                    <a:pt x="4674330" y="5816893"/>
                  </a:lnTo>
                  <a:lnTo>
                    <a:pt x="4673448" y="5814605"/>
                  </a:lnTo>
                  <a:lnTo>
                    <a:pt x="4681222" y="5808943"/>
                  </a:lnTo>
                  <a:lnTo>
                    <a:pt x="4685063" y="5804868"/>
                  </a:lnTo>
                  <a:lnTo>
                    <a:pt x="4693420" y="5817826"/>
                  </a:lnTo>
                  <a:lnTo>
                    <a:pt x="4697313" y="5824417"/>
                  </a:lnTo>
                  <a:lnTo>
                    <a:pt x="4700590" y="5831251"/>
                  </a:lnTo>
                  <a:lnTo>
                    <a:pt x="4701438" y="5833321"/>
                  </a:lnTo>
                  <a:lnTo>
                    <a:pt x="4693403" y="5838986"/>
                  </a:lnTo>
                  <a:lnTo>
                    <a:pt x="4689441" y="5843005"/>
                  </a:lnTo>
                  <a:close/>
                </a:path>
                <a:path w="5219700" h="7377430">
                  <a:moveTo>
                    <a:pt x="4737015" y="6031172"/>
                  </a:moveTo>
                  <a:lnTo>
                    <a:pt x="4723501" y="6033198"/>
                  </a:lnTo>
                  <a:lnTo>
                    <a:pt x="4717953" y="6031077"/>
                  </a:lnTo>
                  <a:lnTo>
                    <a:pt x="4712330" y="6025688"/>
                  </a:lnTo>
                  <a:lnTo>
                    <a:pt x="4706677" y="6018897"/>
                  </a:lnTo>
                  <a:lnTo>
                    <a:pt x="4701036" y="6012570"/>
                  </a:lnTo>
                  <a:lnTo>
                    <a:pt x="4704965" y="6004956"/>
                  </a:lnTo>
                  <a:lnTo>
                    <a:pt x="4708821" y="5996893"/>
                  </a:lnTo>
                  <a:lnTo>
                    <a:pt x="4712903" y="5990319"/>
                  </a:lnTo>
                  <a:lnTo>
                    <a:pt x="4717512" y="5987176"/>
                  </a:lnTo>
                  <a:lnTo>
                    <a:pt x="4725396" y="5987507"/>
                  </a:lnTo>
                  <a:lnTo>
                    <a:pt x="4734048" y="5990209"/>
                  </a:lnTo>
                  <a:lnTo>
                    <a:pt x="4741805" y="5994662"/>
                  </a:lnTo>
                  <a:lnTo>
                    <a:pt x="4747006" y="6000243"/>
                  </a:lnTo>
                  <a:lnTo>
                    <a:pt x="4751587" y="6015200"/>
                  </a:lnTo>
                  <a:lnTo>
                    <a:pt x="4747317" y="6025341"/>
                  </a:lnTo>
                  <a:lnTo>
                    <a:pt x="4737015" y="6031172"/>
                  </a:lnTo>
                  <a:close/>
                </a:path>
                <a:path w="5219700" h="7377430">
                  <a:moveTo>
                    <a:pt x="4334320" y="3583643"/>
                  </a:moveTo>
                  <a:lnTo>
                    <a:pt x="4328747" y="3574774"/>
                  </a:lnTo>
                  <a:lnTo>
                    <a:pt x="4324945" y="3570294"/>
                  </a:lnTo>
                  <a:lnTo>
                    <a:pt x="4328832" y="3561098"/>
                  </a:lnTo>
                  <a:lnTo>
                    <a:pt x="4334656" y="3555327"/>
                  </a:lnTo>
                  <a:lnTo>
                    <a:pt x="4342350" y="3553195"/>
                  </a:lnTo>
                  <a:lnTo>
                    <a:pt x="4351810" y="3554954"/>
                  </a:lnTo>
                  <a:lnTo>
                    <a:pt x="4356648" y="3556741"/>
                  </a:lnTo>
                  <a:lnTo>
                    <a:pt x="4359841" y="3563065"/>
                  </a:lnTo>
                  <a:lnTo>
                    <a:pt x="4363760" y="3567340"/>
                  </a:lnTo>
                  <a:lnTo>
                    <a:pt x="4350118" y="3575733"/>
                  </a:lnTo>
                  <a:lnTo>
                    <a:pt x="4343191" y="3579638"/>
                  </a:lnTo>
                  <a:lnTo>
                    <a:pt x="4336043" y="3582962"/>
                  </a:lnTo>
                  <a:lnTo>
                    <a:pt x="4334320" y="3583643"/>
                  </a:lnTo>
                  <a:close/>
                </a:path>
                <a:path w="5219700" h="7377430">
                  <a:moveTo>
                    <a:pt x="4657125" y="5655600"/>
                  </a:moveTo>
                  <a:lnTo>
                    <a:pt x="4643379" y="5627482"/>
                  </a:lnTo>
                  <a:lnTo>
                    <a:pt x="4649015" y="5621836"/>
                  </a:lnTo>
                  <a:lnTo>
                    <a:pt x="4654677" y="5615752"/>
                  </a:lnTo>
                  <a:lnTo>
                    <a:pt x="4660281" y="5610950"/>
                  </a:lnTo>
                  <a:lnTo>
                    <a:pt x="4665744" y="5609153"/>
                  </a:lnTo>
                  <a:lnTo>
                    <a:pt x="4678086" y="5612299"/>
                  </a:lnTo>
                  <a:lnTo>
                    <a:pt x="4685117" y="5619501"/>
                  </a:lnTo>
                  <a:lnTo>
                    <a:pt x="4686633" y="5629620"/>
                  </a:lnTo>
                  <a:lnTo>
                    <a:pt x="4682433" y="5641513"/>
                  </a:lnTo>
                  <a:lnTo>
                    <a:pt x="4677956" y="5646106"/>
                  </a:lnTo>
                  <a:lnTo>
                    <a:pt x="4671489" y="5649549"/>
                  </a:lnTo>
                  <a:lnTo>
                    <a:pt x="4664167" y="5652495"/>
                  </a:lnTo>
                  <a:lnTo>
                    <a:pt x="4657125" y="5655600"/>
                  </a:lnTo>
                  <a:close/>
                </a:path>
                <a:path w="5219700" h="7377430">
                  <a:moveTo>
                    <a:pt x="4168159" y="2454395"/>
                  </a:moveTo>
                  <a:lnTo>
                    <a:pt x="4160212" y="2454078"/>
                  </a:lnTo>
                  <a:lnTo>
                    <a:pt x="4153627" y="2449943"/>
                  </a:lnTo>
                  <a:lnTo>
                    <a:pt x="4148718" y="2441860"/>
                  </a:lnTo>
                  <a:lnTo>
                    <a:pt x="4147302" y="2438311"/>
                  </a:lnTo>
                  <a:lnTo>
                    <a:pt x="4152117" y="2429492"/>
                  </a:lnTo>
                  <a:lnTo>
                    <a:pt x="4156361" y="2427035"/>
                  </a:lnTo>
                  <a:lnTo>
                    <a:pt x="4165521" y="2423547"/>
                  </a:lnTo>
                  <a:lnTo>
                    <a:pt x="4173655" y="2424042"/>
                  </a:lnTo>
                  <a:lnTo>
                    <a:pt x="4180305" y="2428381"/>
                  </a:lnTo>
                  <a:lnTo>
                    <a:pt x="4185016" y="2436426"/>
                  </a:lnTo>
                  <a:lnTo>
                    <a:pt x="4186269" y="2439888"/>
                  </a:lnTo>
                  <a:lnTo>
                    <a:pt x="4180000" y="2446098"/>
                  </a:lnTo>
                  <a:lnTo>
                    <a:pt x="4177151" y="2451024"/>
                  </a:lnTo>
                  <a:lnTo>
                    <a:pt x="4168159" y="2454395"/>
                  </a:lnTo>
                  <a:close/>
                </a:path>
                <a:path w="5219700" h="7377430">
                  <a:moveTo>
                    <a:pt x="4037963" y="1711435"/>
                  </a:moveTo>
                  <a:lnTo>
                    <a:pt x="4022320" y="1681225"/>
                  </a:lnTo>
                  <a:lnTo>
                    <a:pt x="4028654" y="1675348"/>
                  </a:lnTo>
                  <a:lnTo>
                    <a:pt x="4035070" y="1668973"/>
                  </a:lnTo>
                  <a:lnTo>
                    <a:pt x="4041305" y="1664015"/>
                  </a:lnTo>
                  <a:lnTo>
                    <a:pt x="4047537" y="1662038"/>
                  </a:lnTo>
                  <a:lnTo>
                    <a:pt x="4060987" y="1664907"/>
                  </a:lnTo>
                  <a:lnTo>
                    <a:pt x="4068983" y="1672187"/>
                  </a:lnTo>
                  <a:lnTo>
                    <a:pt x="4070861" y="1682863"/>
                  </a:lnTo>
                  <a:lnTo>
                    <a:pt x="4065958" y="1695918"/>
                  </a:lnTo>
                  <a:lnTo>
                    <a:pt x="4060905" y="1700980"/>
                  </a:lnTo>
                  <a:lnTo>
                    <a:pt x="4053756" y="1704767"/>
                  </a:lnTo>
                  <a:lnTo>
                    <a:pt x="4045708" y="1708009"/>
                  </a:lnTo>
                  <a:lnTo>
                    <a:pt x="4037963" y="1711435"/>
                  </a:lnTo>
                  <a:close/>
                </a:path>
                <a:path w="5219700" h="7377430">
                  <a:moveTo>
                    <a:pt x="4132234" y="2266119"/>
                  </a:moveTo>
                  <a:lnTo>
                    <a:pt x="4128773" y="2265953"/>
                  </a:lnTo>
                  <a:lnTo>
                    <a:pt x="4119863" y="2263924"/>
                  </a:lnTo>
                  <a:lnTo>
                    <a:pt x="4114052" y="2259135"/>
                  </a:lnTo>
                  <a:lnTo>
                    <a:pt x="4111554" y="2251950"/>
                  </a:lnTo>
                  <a:lnTo>
                    <a:pt x="4112585" y="2242734"/>
                  </a:lnTo>
                  <a:lnTo>
                    <a:pt x="4113828" y="2238284"/>
                  </a:lnTo>
                  <a:lnTo>
                    <a:pt x="4119607" y="2235137"/>
                  </a:lnTo>
                  <a:lnTo>
                    <a:pt x="4123348" y="2231377"/>
                  </a:lnTo>
                  <a:lnTo>
                    <a:pt x="4131816" y="2243077"/>
                  </a:lnTo>
                  <a:lnTo>
                    <a:pt x="4135767" y="2249052"/>
                  </a:lnTo>
                  <a:lnTo>
                    <a:pt x="4139160" y="2255289"/>
                  </a:lnTo>
                  <a:lnTo>
                    <a:pt x="4139956" y="2257031"/>
                  </a:lnTo>
                  <a:lnTo>
                    <a:pt x="4132234" y="2266119"/>
                  </a:lnTo>
                  <a:close/>
                </a:path>
                <a:path w="5219700" h="7377430">
                  <a:moveTo>
                    <a:pt x="4011684" y="1525621"/>
                  </a:moveTo>
                  <a:lnTo>
                    <a:pt x="4006964" y="1518253"/>
                  </a:lnTo>
                  <a:lnTo>
                    <a:pt x="4001945" y="1510878"/>
                  </a:lnTo>
                  <a:lnTo>
                    <a:pt x="3997971" y="1503514"/>
                  </a:lnTo>
                  <a:lnTo>
                    <a:pt x="3996386" y="1496179"/>
                  </a:lnTo>
                  <a:lnTo>
                    <a:pt x="3998642" y="1486951"/>
                  </a:lnTo>
                  <a:lnTo>
                    <a:pt x="4004603" y="1480877"/>
                  </a:lnTo>
                  <a:lnTo>
                    <a:pt x="4013283" y="1478078"/>
                  </a:lnTo>
                  <a:lnTo>
                    <a:pt x="4023697" y="1478679"/>
                  </a:lnTo>
                  <a:lnTo>
                    <a:pt x="4033581" y="1482496"/>
                  </a:lnTo>
                  <a:lnTo>
                    <a:pt x="4039792" y="1488692"/>
                  </a:lnTo>
                  <a:lnTo>
                    <a:pt x="4041672" y="1496736"/>
                  </a:lnTo>
                  <a:lnTo>
                    <a:pt x="4038565" y="1506098"/>
                  </a:lnTo>
                  <a:lnTo>
                    <a:pt x="4033469" y="1511940"/>
                  </a:lnTo>
                  <a:lnTo>
                    <a:pt x="4026637" y="1516756"/>
                  </a:lnTo>
                  <a:lnTo>
                    <a:pt x="4019049" y="1521124"/>
                  </a:lnTo>
                  <a:lnTo>
                    <a:pt x="4011684" y="1525621"/>
                  </a:lnTo>
                  <a:close/>
                </a:path>
                <a:path w="5219700" h="7377430">
                  <a:moveTo>
                    <a:pt x="4106521" y="2092076"/>
                  </a:moveTo>
                  <a:lnTo>
                    <a:pt x="4095906" y="2089819"/>
                  </a:lnTo>
                  <a:lnTo>
                    <a:pt x="4087066" y="2082671"/>
                  </a:lnTo>
                  <a:lnTo>
                    <a:pt x="4080311" y="2071300"/>
                  </a:lnTo>
                  <a:lnTo>
                    <a:pt x="4082396" y="2062890"/>
                  </a:lnTo>
                  <a:lnTo>
                    <a:pt x="4084308" y="2054000"/>
                  </a:lnTo>
                  <a:lnTo>
                    <a:pt x="4086815" y="2046494"/>
                  </a:lnTo>
                  <a:lnTo>
                    <a:pt x="4090685" y="2042235"/>
                  </a:lnTo>
                  <a:lnTo>
                    <a:pt x="4103104" y="2039967"/>
                  </a:lnTo>
                  <a:lnTo>
                    <a:pt x="4114113" y="2043146"/>
                  </a:lnTo>
                  <a:lnTo>
                    <a:pt x="4122915" y="2050780"/>
                  </a:lnTo>
                  <a:lnTo>
                    <a:pt x="4128715" y="2061877"/>
                  </a:lnTo>
                  <a:lnTo>
                    <a:pt x="4129060" y="2068785"/>
                  </a:lnTo>
                  <a:lnTo>
                    <a:pt x="4127014" y="2076912"/>
                  </a:lnTo>
                  <a:lnTo>
                    <a:pt x="4123288" y="2084246"/>
                  </a:lnTo>
                  <a:lnTo>
                    <a:pt x="4118597" y="2088774"/>
                  </a:lnTo>
                  <a:lnTo>
                    <a:pt x="4106521" y="2092076"/>
                  </a:lnTo>
                  <a:close/>
                </a:path>
                <a:path w="5219700" h="7377430">
                  <a:moveTo>
                    <a:pt x="4190200" y="2654369"/>
                  </a:moveTo>
                  <a:lnTo>
                    <a:pt x="4185502" y="2651559"/>
                  </a:lnTo>
                  <a:lnTo>
                    <a:pt x="4180836" y="2648708"/>
                  </a:lnTo>
                  <a:lnTo>
                    <a:pt x="4176139" y="2645898"/>
                  </a:lnTo>
                  <a:lnTo>
                    <a:pt x="4184401" y="2617649"/>
                  </a:lnTo>
                  <a:lnTo>
                    <a:pt x="4189196" y="2620369"/>
                  </a:lnTo>
                  <a:lnTo>
                    <a:pt x="4198340" y="2623675"/>
                  </a:lnTo>
                  <a:lnTo>
                    <a:pt x="4198119" y="2625837"/>
                  </a:lnTo>
                  <a:lnTo>
                    <a:pt x="4196777" y="2633042"/>
                  </a:lnTo>
                  <a:lnTo>
                    <a:pt x="4194786" y="2640173"/>
                  </a:lnTo>
                  <a:lnTo>
                    <a:pt x="4190200" y="2654369"/>
                  </a:lnTo>
                  <a:close/>
                </a:path>
                <a:path w="5219700" h="7377430">
                  <a:moveTo>
                    <a:pt x="4269130" y="3220265"/>
                  </a:moveTo>
                  <a:lnTo>
                    <a:pt x="4259275" y="3219090"/>
                  </a:lnTo>
                  <a:lnTo>
                    <a:pt x="4250287" y="3214932"/>
                  </a:lnTo>
                  <a:lnTo>
                    <a:pt x="4245219" y="3208804"/>
                  </a:lnTo>
                  <a:lnTo>
                    <a:pt x="4244023" y="3200858"/>
                  </a:lnTo>
                  <a:lnTo>
                    <a:pt x="4246655" y="3191243"/>
                  </a:lnTo>
                  <a:lnTo>
                    <a:pt x="4273158" y="3173833"/>
                  </a:lnTo>
                  <a:lnTo>
                    <a:pt x="4277040" y="3181226"/>
                  </a:lnTo>
                  <a:lnTo>
                    <a:pt x="4281207" y="3188631"/>
                  </a:lnTo>
                  <a:lnTo>
                    <a:pt x="4284464" y="3195997"/>
                  </a:lnTo>
                  <a:lnTo>
                    <a:pt x="4285618" y="3203273"/>
                  </a:lnTo>
                  <a:lnTo>
                    <a:pt x="4283192" y="3212230"/>
                  </a:lnTo>
                  <a:lnTo>
                    <a:pt x="4277399" y="3217936"/>
                  </a:lnTo>
                  <a:lnTo>
                    <a:pt x="4269130" y="3220265"/>
                  </a:lnTo>
                  <a:close/>
                </a:path>
                <a:path w="5219700" h="7377430">
                  <a:moveTo>
                    <a:pt x="4218306" y="2841837"/>
                  </a:moveTo>
                  <a:lnTo>
                    <a:pt x="4210166" y="2828597"/>
                  </a:lnTo>
                  <a:lnTo>
                    <a:pt x="4206407" y="2821850"/>
                  </a:lnTo>
                  <a:lnTo>
                    <a:pt x="4203318" y="2814847"/>
                  </a:lnTo>
                  <a:lnTo>
                    <a:pt x="4202467" y="2812516"/>
                  </a:lnTo>
                  <a:lnTo>
                    <a:pt x="4210440" y="2806935"/>
                  </a:lnTo>
                  <a:lnTo>
                    <a:pt x="4214349" y="2802813"/>
                  </a:lnTo>
                  <a:lnTo>
                    <a:pt x="4218386" y="2809479"/>
                  </a:lnTo>
                  <a:lnTo>
                    <a:pt x="4222449" y="2816124"/>
                  </a:lnTo>
                  <a:lnTo>
                    <a:pt x="4226192" y="2822882"/>
                  </a:lnTo>
                  <a:lnTo>
                    <a:pt x="4229275" y="2829887"/>
                  </a:lnTo>
                  <a:lnTo>
                    <a:pt x="4230126" y="2832218"/>
                  </a:lnTo>
                  <a:lnTo>
                    <a:pt x="4222220" y="2837751"/>
                  </a:lnTo>
                  <a:lnTo>
                    <a:pt x="4218306" y="2841837"/>
                  </a:lnTo>
                  <a:close/>
                </a:path>
                <a:path w="5219700" h="7377430">
                  <a:moveTo>
                    <a:pt x="4424026" y="4157298"/>
                  </a:moveTo>
                  <a:lnTo>
                    <a:pt x="4414868" y="4151045"/>
                  </a:lnTo>
                  <a:lnTo>
                    <a:pt x="4411319" y="4148653"/>
                  </a:lnTo>
                  <a:lnTo>
                    <a:pt x="4408188" y="4138900"/>
                  </a:lnTo>
                  <a:lnTo>
                    <a:pt x="4408791" y="4130818"/>
                  </a:lnTo>
                  <a:lnTo>
                    <a:pt x="4413171" y="4124587"/>
                  </a:lnTo>
                  <a:lnTo>
                    <a:pt x="4421370" y="4120384"/>
                  </a:lnTo>
                  <a:lnTo>
                    <a:pt x="4424643" y="4119348"/>
                  </a:lnTo>
                  <a:lnTo>
                    <a:pt x="4434613" y="4126967"/>
                  </a:lnTo>
                  <a:lnTo>
                    <a:pt x="4434173" y="4129164"/>
                  </a:lnTo>
                  <a:lnTo>
                    <a:pt x="4432286" y="4136327"/>
                  </a:lnTo>
                  <a:lnTo>
                    <a:pt x="4429735" y="4143355"/>
                  </a:lnTo>
                  <a:lnTo>
                    <a:pt x="4426866" y="4150322"/>
                  </a:lnTo>
                  <a:lnTo>
                    <a:pt x="4424026" y="4157298"/>
                  </a:lnTo>
                  <a:close/>
                </a:path>
                <a:path w="5219700" h="7377430">
                  <a:moveTo>
                    <a:pt x="4305123" y="3422067"/>
                  </a:moveTo>
                  <a:lnTo>
                    <a:pt x="4292284" y="3420069"/>
                  </a:lnTo>
                  <a:lnTo>
                    <a:pt x="4281712" y="3413407"/>
                  </a:lnTo>
                  <a:lnTo>
                    <a:pt x="4274226" y="3403076"/>
                  </a:lnTo>
                  <a:lnTo>
                    <a:pt x="4270644" y="3390072"/>
                  </a:lnTo>
                  <a:lnTo>
                    <a:pt x="4271708" y="3376806"/>
                  </a:lnTo>
                  <a:lnTo>
                    <a:pt x="4278367" y="3364931"/>
                  </a:lnTo>
                  <a:lnTo>
                    <a:pt x="4291746" y="3354297"/>
                  </a:lnTo>
                  <a:lnTo>
                    <a:pt x="4312969" y="3344757"/>
                  </a:lnTo>
                  <a:lnTo>
                    <a:pt x="4318231" y="3349900"/>
                  </a:lnTo>
                  <a:lnTo>
                    <a:pt x="4325576" y="3356960"/>
                  </a:lnTo>
                  <a:lnTo>
                    <a:pt x="4332933" y="3365746"/>
                  </a:lnTo>
                  <a:lnTo>
                    <a:pt x="4338231" y="3376070"/>
                  </a:lnTo>
                  <a:lnTo>
                    <a:pt x="4340407" y="3394058"/>
                  </a:lnTo>
                  <a:lnTo>
                    <a:pt x="4334908" y="3408346"/>
                  </a:lnTo>
                  <a:lnTo>
                    <a:pt x="4322793" y="3417996"/>
                  </a:lnTo>
                  <a:lnTo>
                    <a:pt x="4305123" y="3422067"/>
                  </a:lnTo>
                  <a:close/>
                </a:path>
                <a:path w="5219700" h="7377430">
                  <a:moveTo>
                    <a:pt x="4393971" y="3956697"/>
                  </a:moveTo>
                  <a:lnTo>
                    <a:pt x="4384362" y="3948050"/>
                  </a:lnTo>
                  <a:lnTo>
                    <a:pt x="4384677" y="3944343"/>
                  </a:lnTo>
                  <a:lnTo>
                    <a:pt x="4387234" y="3934823"/>
                  </a:lnTo>
                  <a:lnTo>
                    <a:pt x="4392605" y="3928778"/>
                  </a:lnTo>
                  <a:lnTo>
                    <a:pt x="4400387" y="3926407"/>
                  </a:lnTo>
                  <a:lnTo>
                    <a:pt x="4410176" y="3927911"/>
                  </a:lnTo>
                  <a:lnTo>
                    <a:pt x="4415013" y="3929467"/>
                  </a:lnTo>
                  <a:lnTo>
                    <a:pt x="4418357" y="3935549"/>
                  </a:lnTo>
                  <a:lnTo>
                    <a:pt x="4422430" y="3939614"/>
                  </a:lnTo>
                  <a:lnTo>
                    <a:pt x="4409436" y="3948325"/>
                  </a:lnTo>
                  <a:lnTo>
                    <a:pt x="4402796" y="3952385"/>
                  </a:lnTo>
                  <a:lnTo>
                    <a:pt x="4395889" y="3955836"/>
                  </a:lnTo>
                  <a:lnTo>
                    <a:pt x="4393971" y="3956697"/>
                  </a:lnTo>
                  <a:close/>
                </a:path>
                <a:path w="5219700" h="7377430">
                  <a:moveTo>
                    <a:pt x="4231925" y="3036917"/>
                  </a:moveTo>
                  <a:lnTo>
                    <a:pt x="4222930" y="3032982"/>
                  </a:lnTo>
                  <a:lnTo>
                    <a:pt x="4217175" y="3027206"/>
                  </a:lnTo>
                  <a:lnTo>
                    <a:pt x="4215325" y="3019998"/>
                  </a:lnTo>
                  <a:lnTo>
                    <a:pt x="4218047" y="3011768"/>
                  </a:lnTo>
                  <a:lnTo>
                    <a:pt x="4222988" y="3006106"/>
                  </a:lnTo>
                  <a:lnTo>
                    <a:pt x="4229506" y="3001393"/>
                  </a:lnTo>
                  <a:lnTo>
                    <a:pt x="4236705" y="2997092"/>
                  </a:lnTo>
                  <a:lnTo>
                    <a:pt x="4243688" y="2992664"/>
                  </a:lnTo>
                  <a:lnTo>
                    <a:pt x="4248183" y="2999878"/>
                  </a:lnTo>
                  <a:lnTo>
                    <a:pt x="4253013" y="3007154"/>
                  </a:lnTo>
                  <a:lnTo>
                    <a:pt x="4256592" y="3014173"/>
                  </a:lnTo>
                  <a:lnTo>
                    <a:pt x="4257332" y="3020611"/>
                  </a:lnTo>
                  <a:lnTo>
                    <a:pt x="4254026" y="3025312"/>
                  </a:lnTo>
                  <a:lnTo>
                    <a:pt x="4247465" y="3029355"/>
                  </a:lnTo>
                  <a:lnTo>
                    <a:pt x="4239487" y="3033102"/>
                  </a:lnTo>
                  <a:lnTo>
                    <a:pt x="4231925" y="3036917"/>
                  </a:lnTo>
                  <a:close/>
                </a:path>
                <a:path w="5219700" h="7377430">
                  <a:moveTo>
                    <a:pt x="4771359" y="5728921"/>
                  </a:moveTo>
                  <a:lnTo>
                    <a:pt x="4761564" y="5728695"/>
                  </a:lnTo>
                  <a:lnTo>
                    <a:pt x="4748123" y="5717514"/>
                  </a:lnTo>
                  <a:lnTo>
                    <a:pt x="4761019" y="5708058"/>
                  </a:lnTo>
                  <a:lnTo>
                    <a:pt x="4767603" y="5703628"/>
                  </a:lnTo>
                  <a:lnTo>
                    <a:pt x="4774472" y="5699829"/>
                  </a:lnTo>
                  <a:lnTo>
                    <a:pt x="4776519" y="5698837"/>
                  </a:lnTo>
                  <a:lnTo>
                    <a:pt x="4786887" y="5707326"/>
                  </a:lnTo>
                  <a:lnTo>
                    <a:pt x="4786591" y="5710919"/>
                  </a:lnTo>
                  <a:lnTo>
                    <a:pt x="4784211" y="5720071"/>
                  </a:lnTo>
                  <a:lnTo>
                    <a:pt x="4779021" y="5726059"/>
                  </a:lnTo>
                  <a:lnTo>
                    <a:pt x="4771359" y="5728921"/>
                  </a:lnTo>
                  <a:close/>
                </a:path>
                <a:path w="5219700" h="7377430">
                  <a:moveTo>
                    <a:pt x="4274447" y="713075"/>
                  </a:moveTo>
                  <a:lnTo>
                    <a:pt x="4268877" y="710888"/>
                  </a:lnTo>
                  <a:lnTo>
                    <a:pt x="4263543" y="709970"/>
                  </a:lnTo>
                  <a:lnTo>
                    <a:pt x="4264489" y="705528"/>
                  </a:lnTo>
                  <a:lnTo>
                    <a:pt x="4264917" y="697547"/>
                  </a:lnTo>
                  <a:lnTo>
                    <a:pt x="4271622" y="696495"/>
                  </a:lnTo>
                  <a:lnTo>
                    <a:pt x="4277211" y="698567"/>
                  </a:lnTo>
                  <a:lnTo>
                    <a:pt x="4282593" y="699552"/>
                  </a:lnTo>
                  <a:lnTo>
                    <a:pt x="4281605" y="703963"/>
                  </a:lnTo>
                  <a:lnTo>
                    <a:pt x="4281221" y="711750"/>
                  </a:lnTo>
                  <a:lnTo>
                    <a:pt x="4274447" y="713075"/>
                  </a:lnTo>
                  <a:close/>
                </a:path>
                <a:path w="5219700" h="7377430">
                  <a:moveTo>
                    <a:pt x="4624128" y="2968733"/>
                  </a:moveTo>
                  <a:lnTo>
                    <a:pt x="4617741" y="2968208"/>
                  </a:lnTo>
                  <a:lnTo>
                    <a:pt x="4612732" y="2964046"/>
                  </a:lnTo>
                  <a:lnTo>
                    <a:pt x="4608785" y="2957443"/>
                  </a:lnTo>
                  <a:lnTo>
                    <a:pt x="4605306" y="2949759"/>
                  </a:lnTo>
                  <a:lnTo>
                    <a:pt x="4601699" y="2942353"/>
                  </a:lnTo>
                  <a:lnTo>
                    <a:pt x="4607764" y="2936799"/>
                  </a:lnTo>
                  <a:lnTo>
                    <a:pt x="4613880" y="2930806"/>
                  </a:lnTo>
                  <a:lnTo>
                    <a:pt x="4619854" y="2926145"/>
                  </a:lnTo>
                  <a:lnTo>
                    <a:pt x="4625495" y="2924584"/>
                  </a:lnTo>
                  <a:lnTo>
                    <a:pt x="4637465" y="2928109"/>
                  </a:lnTo>
                  <a:lnTo>
                    <a:pt x="4645395" y="2935316"/>
                  </a:lnTo>
                  <a:lnTo>
                    <a:pt x="4648074" y="2945510"/>
                  </a:lnTo>
                  <a:lnTo>
                    <a:pt x="4644291" y="2957995"/>
                  </a:lnTo>
                  <a:lnTo>
                    <a:pt x="4639480" y="2962828"/>
                  </a:lnTo>
                  <a:lnTo>
                    <a:pt x="4632067" y="2966674"/>
                  </a:lnTo>
                  <a:lnTo>
                    <a:pt x="4624128" y="2968733"/>
                  </a:lnTo>
                  <a:close/>
                </a:path>
                <a:path w="5219700" h="7377430">
                  <a:moveTo>
                    <a:pt x="5129959" y="6158611"/>
                  </a:moveTo>
                  <a:lnTo>
                    <a:pt x="5121468" y="6157974"/>
                  </a:lnTo>
                  <a:lnTo>
                    <a:pt x="5114411" y="6153312"/>
                  </a:lnTo>
                  <a:lnTo>
                    <a:pt x="5109221" y="6144735"/>
                  </a:lnTo>
                  <a:lnTo>
                    <a:pt x="5108085" y="6141777"/>
                  </a:lnTo>
                  <a:lnTo>
                    <a:pt x="5115842" y="6135297"/>
                  </a:lnTo>
                  <a:lnTo>
                    <a:pt x="5119921" y="6129879"/>
                  </a:lnTo>
                  <a:lnTo>
                    <a:pt x="5129260" y="6126972"/>
                  </a:lnTo>
                  <a:lnTo>
                    <a:pt x="5137544" y="6127735"/>
                  </a:lnTo>
                  <a:lnTo>
                    <a:pt x="5144382" y="6132314"/>
                  </a:lnTo>
                  <a:lnTo>
                    <a:pt x="5149385" y="6140860"/>
                  </a:lnTo>
                  <a:lnTo>
                    <a:pt x="5150598" y="6144067"/>
                  </a:lnTo>
                  <a:lnTo>
                    <a:pt x="5144212" y="6152386"/>
                  </a:lnTo>
                  <a:lnTo>
                    <a:pt x="5139449" y="6155111"/>
                  </a:lnTo>
                  <a:lnTo>
                    <a:pt x="5129959" y="6158611"/>
                  </a:lnTo>
                  <a:close/>
                </a:path>
                <a:path w="5219700" h="7377430">
                  <a:moveTo>
                    <a:pt x="4526673" y="2395625"/>
                  </a:moveTo>
                  <a:lnTo>
                    <a:pt x="4521394" y="2387681"/>
                  </a:lnTo>
                  <a:lnTo>
                    <a:pt x="4517593" y="2383685"/>
                  </a:lnTo>
                  <a:lnTo>
                    <a:pt x="4530417" y="2376027"/>
                  </a:lnTo>
                  <a:lnTo>
                    <a:pt x="4536939" y="2372492"/>
                  </a:lnTo>
                  <a:lnTo>
                    <a:pt x="4543683" y="2369588"/>
                  </a:lnTo>
                  <a:lnTo>
                    <a:pt x="4545843" y="2368838"/>
                  </a:lnTo>
                  <a:lnTo>
                    <a:pt x="4551068" y="2376679"/>
                  </a:lnTo>
                  <a:lnTo>
                    <a:pt x="4554888" y="2380559"/>
                  </a:lnTo>
                  <a:lnTo>
                    <a:pt x="4542036" y="2388301"/>
                  </a:lnTo>
                  <a:lnTo>
                    <a:pt x="4535494" y="2391881"/>
                  </a:lnTo>
                  <a:lnTo>
                    <a:pt x="4528718" y="2394857"/>
                  </a:lnTo>
                  <a:lnTo>
                    <a:pt x="4526673" y="2395625"/>
                  </a:lnTo>
                  <a:close/>
                </a:path>
                <a:path w="5219700" h="7377430">
                  <a:moveTo>
                    <a:pt x="4501494" y="2212065"/>
                  </a:moveTo>
                  <a:lnTo>
                    <a:pt x="4497398" y="2208564"/>
                  </a:lnTo>
                  <a:lnTo>
                    <a:pt x="4493338" y="2205058"/>
                  </a:lnTo>
                  <a:lnTo>
                    <a:pt x="4489242" y="2201557"/>
                  </a:lnTo>
                  <a:lnTo>
                    <a:pt x="4501389" y="2193099"/>
                  </a:lnTo>
                  <a:lnTo>
                    <a:pt x="4507578" y="2189147"/>
                  </a:lnTo>
                  <a:lnTo>
                    <a:pt x="4514025" y="2185797"/>
                  </a:lnTo>
                  <a:lnTo>
                    <a:pt x="4516090" y="2184913"/>
                  </a:lnTo>
                  <a:lnTo>
                    <a:pt x="4521793" y="2192231"/>
                  </a:lnTo>
                  <a:lnTo>
                    <a:pt x="4525780" y="2195749"/>
                  </a:lnTo>
                  <a:lnTo>
                    <a:pt x="4501494" y="2212065"/>
                  </a:lnTo>
                  <a:close/>
                </a:path>
                <a:path w="5219700" h="7377430">
                  <a:moveTo>
                    <a:pt x="4498496" y="1535438"/>
                  </a:moveTo>
                  <a:lnTo>
                    <a:pt x="4484829" y="1526383"/>
                  </a:lnTo>
                  <a:lnTo>
                    <a:pt x="4494257" y="1498661"/>
                  </a:lnTo>
                  <a:lnTo>
                    <a:pt x="4498691" y="1501698"/>
                  </a:lnTo>
                  <a:lnTo>
                    <a:pt x="4507135" y="1505301"/>
                  </a:lnTo>
                  <a:lnTo>
                    <a:pt x="4506802" y="1507705"/>
                  </a:lnTo>
                  <a:lnTo>
                    <a:pt x="4505402" y="1514731"/>
                  </a:lnTo>
                  <a:lnTo>
                    <a:pt x="4503308" y="1521664"/>
                  </a:lnTo>
                  <a:lnTo>
                    <a:pt x="4500885" y="1528550"/>
                  </a:lnTo>
                  <a:lnTo>
                    <a:pt x="4498496" y="1535438"/>
                  </a:lnTo>
                  <a:close/>
                </a:path>
                <a:path w="5219700" h="7377430">
                  <a:moveTo>
                    <a:pt x="4296839" y="899114"/>
                  </a:moveTo>
                  <a:lnTo>
                    <a:pt x="4290279" y="899893"/>
                  </a:lnTo>
                  <a:lnTo>
                    <a:pt x="4285184" y="896366"/>
                  </a:lnTo>
                  <a:lnTo>
                    <a:pt x="4280826" y="889524"/>
                  </a:lnTo>
                  <a:lnTo>
                    <a:pt x="4276792" y="881231"/>
                  </a:lnTo>
                  <a:lnTo>
                    <a:pt x="4272673" y="873351"/>
                  </a:lnTo>
                  <a:lnTo>
                    <a:pt x="4276483" y="863722"/>
                  </a:lnTo>
                  <a:lnTo>
                    <a:pt x="4282409" y="857615"/>
                  </a:lnTo>
                  <a:lnTo>
                    <a:pt x="4290052" y="855710"/>
                  </a:lnTo>
                  <a:lnTo>
                    <a:pt x="4299011" y="858691"/>
                  </a:lnTo>
                  <a:lnTo>
                    <a:pt x="4304943" y="863757"/>
                  </a:lnTo>
                  <a:lnTo>
                    <a:pt x="4309893" y="870488"/>
                  </a:lnTo>
                  <a:lnTo>
                    <a:pt x="4314418" y="877944"/>
                  </a:lnTo>
                  <a:lnTo>
                    <a:pt x="4319073" y="885184"/>
                  </a:lnTo>
                  <a:lnTo>
                    <a:pt x="4311619" y="890030"/>
                  </a:lnTo>
                  <a:lnTo>
                    <a:pt x="4304080" y="895250"/>
                  </a:lnTo>
                  <a:lnTo>
                    <a:pt x="4296839" y="899114"/>
                  </a:lnTo>
                  <a:close/>
                </a:path>
                <a:path w="5219700" h="7377430">
                  <a:moveTo>
                    <a:pt x="4195111" y="1498186"/>
                  </a:moveTo>
                  <a:lnTo>
                    <a:pt x="4190527" y="1490848"/>
                  </a:lnTo>
                  <a:lnTo>
                    <a:pt x="4185609" y="1483434"/>
                  </a:lnTo>
                  <a:lnTo>
                    <a:pt x="4181997" y="1476311"/>
                  </a:lnTo>
                  <a:lnTo>
                    <a:pt x="4206658" y="1453034"/>
                  </a:lnTo>
                  <a:lnTo>
                    <a:pt x="4215966" y="1455253"/>
                  </a:lnTo>
                  <a:lnTo>
                    <a:pt x="4221810" y="1461137"/>
                  </a:lnTo>
                  <a:lnTo>
                    <a:pt x="4223558" y="1469386"/>
                  </a:lnTo>
                  <a:lnTo>
                    <a:pt x="4220579" y="1478698"/>
                  </a:lnTo>
                  <a:lnTo>
                    <a:pt x="4215701" y="1484446"/>
                  </a:lnTo>
                  <a:lnTo>
                    <a:pt x="4209234" y="1489260"/>
                  </a:lnTo>
                  <a:lnTo>
                    <a:pt x="4202072" y="1493665"/>
                  </a:lnTo>
                  <a:lnTo>
                    <a:pt x="4195111" y="1498186"/>
                  </a:lnTo>
                  <a:close/>
                </a:path>
                <a:path w="5219700" h="7377430">
                  <a:moveTo>
                    <a:pt x="4527620" y="1721776"/>
                  </a:moveTo>
                  <a:lnTo>
                    <a:pt x="4523976" y="1718540"/>
                  </a:lnTo>
                  <a:lnTo>
                    <a:pt x="4517632" y="1715466"/>
                  </a:lnTo>
                  <a:lnTo>
                    <a:pt x="4517129" y="1708452"/>
                  </a:lnTo>
                  <a:lnTo>
                    <a:pt x="4522934" y="1704518"/>
                  </a:lnTo>
                  <a:lnTo>
                    <a:pt x="4526080" y="1700776"/>
                  </a:lnTo>
                  <a:lnTo>
                    <a:pt x="4529766" y="1704043"/>
                  </a:lnTo>
                  <a:lnTo>
                    <a:pt x="4536032" y="1707092"/>
                  </a:lnTo>
                  <a:lnTo>
                    <a:pt x="4536608" y="1714094"/>
                  </a:lnTo>
                  <a:lnTo>
                    <a:pt x="4530767" y="1718034"/>
                  </a:lnTo>
                  <a:lnTo>
                    <a:pt x="4527620" y="1721776"/>
                  </a:lnTo>
                  <a:close/>
                </a:path>
                <a:path w="5219700" h="7377430">
                  <a:moveTo>
                    <a:pt x="5101795" y="5967947"/>
                  </a:moveTo>
                  <a:lnTo>
                    <a:pt x="5088809" y="5966704"/>
                  </a:lnTo>
                  <a:lnTo>
                    <a:pt x="5079250" y="5960999"/>
                  </a:lnTo>
                  <a:lnTo>
                    <a:pt x="5074641" y="5951193"/>
                  </a:lnTo>
                  <a:lnTo>
                    <a:pt x="5076505" y="5937646"/>
                  </a:lnTo>
                  <a:lnTo>
                    <a:pt x="5080711" y="5931880"/>
                  </a:lnTo>
                  <a:lnTo>
                    <a:pt x="5087847" y="5926795"/>
                  </a:lnTo>
                  <a:lnTo>
                    <a:pt x="5095975" y="5923430"/>
                  </a:lnTo>
                  <a:lnTo>
                    <a:pt x="5103154" y="5922825"/>
                  </a:lnTo>
                  <a:lnTo>
                    <a:pt x="5108683" y="5925958"/>
                  </a:lnTo>
                  <a:lnTo>
                    <a:pt x="5113654" y="5932069"/>
                  </a:lnTo>
                  <a:lnTo>
                    <a:pt x="5118375" y="5939493"/>
                  </a:lnTo>
                  <a:lnTo>
                    <a:pt x="5123157" y="5946565"/>
                  </a:lnTo>
                  <a:lnTo>
                    <a:pt x="5117911" y="5952998"/>
                  </a:lnTo>
                  <a:lnTo>
                    <a:pt x="5112688" y="5959854"/>
                  </a:lnTo>
                  <a:lnTo>
                    <a:pt x="5107359" y="5965412"/>
                  </a:lnTo>
                  <a:lnTo>
                    <a:pt x="5101795" y="5967947"/>
                  </a:lnTo>
                  <a:close/>
                </a:path>
                <a:path w="5219700" h="7377430">
                  <a:moveTo>
                    <a:pt x="4845756" y="3806449"/>
                  </a:moveTo>
                  <a:lnTo>
                    <a:pt x="4837988" y="3804947"/>
                  </a:lnTo>
                  <a:lnTo>
                    <a:pt x="4829546" y="3802269"/>
                  </a:lnTo>
                  <a:lnTo>
                    <a:pt x="4821301" y="3799907"/>
                  </a:lnTo>
                  <a:lnTo>
                    <a:pt x="4823733" y="3791878"/>
                  </a:lnTo>
                  <a:lnTo>
                    <a:pt x="4825999" y="3783711"/>
                  </a:lnTo>
                  <a:lnTo>
                    <a:pt x="4828843" y="3776062"/>
                  </a:lnTo>
                  <a:lnTo>
                    <a:pt x="4833010" y="3769587"/>
                  </a:lnTo>
                  <a:lnTo>
                    <a:pt x="4840725" y="3764193"/>
                  </a:lnTo>
                  <a:lnTo>
                    <a:pt x="4848742" y="3763661"/>
                  </a:lnTo>
                  <a:lnTo>
                    <a:pt x="4855672" y="3767717"/>
                  </a:lnTo>
                  <a:lnTo>
                    <a:pt x="4860128" y="3776084"/>
                  </a:lnTo>
                  <a:lnTo>
                    <a:pt x="4860758" y="3783881"/>
                  </a:lnTo>
                  <a:lnTo>
                    <a:pt x="4859379" y="3792613"/>
                  </a:lnTo>
                  <a:lnTo>
                    <a:pt x="4856337" y="3800381"/>
                  </a:lnTo>
                  <a:lnTo>
                    <a:pt x="4851977" y="3805286"/>
                  </a:lnTo>
                  <a:lnTo>
                    <a:pt x="4845756" y="3806449"/>
                  </a:lnTo>
                  <a:close/>
                </a:path>
                <a:path w="5219700" h="7377430">
                  <a:moveTo>
                    <a:pt x="4552592" y="1924595"/>
                  </a:moveTo>
                  <a:lnTo>
                    <a:pt x="4544097" y="1921745"/>
                  </a:lnTo>
                  <a:lnTo>
                    <a:pt x="4538380" y="1916721"/>
                  </a:lnTo>
                  <a:lnTo>
                    <a:pt x="4533662" y="1910060"/>
                  </a:lnTo>
                  <a:lnTo>
                    <a:pt x="4529374" y="1902695"/>
                  </a:lnTo>
                  <a:lnTo>
                    <a:pt x="4524942" y="1895558"/>
                  </a:lnTo>
                  <a:lnTo>
                    <a:pt x="4532272" y="1890897"/>
                  </a:lnTo>
                  <a:lnTo>
                    <a:pt x="4539665" y="1885908"/>
                  </a:lnTo>
                  <a:lnTo>
                    <a:pt x="4546806" y="1882211"/>
                  </a:lnTo>
                  <a:lnTo>
                    <a:pt x="4553379" y="1881428"/>
                  </a:lnTo>
                  <a:lnTo>
                    <a:pt x="4558087" y="1884791"/>
                  </a:lnTo>
                  <a:lnTo>
                    <a:pt x="4562116" y="1891541"/>
                  </a:lnTo>
                  <a:lnTo>
                    <a:pt x="4565845" y="1899772"/>
                  </a:lnTo>
                  <a:lnTo>
                    <a:pt x="4569654" y="1907581"/>
                  </a:lnTo>
                  <a:lnTo>
                    <a:pt x="4565789" y="1916835"/>
                  </a:lnTo>
                  <a:lnTo>
                    <a:pt x="4559962" y="1922732"/>
                  </a:lnTo>
                  <a:lnTo>
                    <a:pt x="4552592" y="1924595"/>
                  </a:lnTo>
                  <a:close/>
                </a:path>
                <a:path w="5219700" h="7377430">
                  <a:moveTo>
                    <a:pt x="4486008" y="2025790"/>
                  </a:moveTo>
                  <a:lnTo>
                    <a:pt x="4455042" y="2011032"/>
                  </a:lnTo>
                  <a:lnTo>
                    <a:pt x="4456825" y="2003337"/>
                  </a:lnTo>
                  <a:lnTo>
                    <a:pt x="4459839" y="1994826"/>
                  </a:lnTo>
                  <a:lnTo>
                    <a:pt x="4462490" y="1986550"/>
                  </a:lnTo>
                  <a:lnTo>
                    <a:pt x="4494115" y="1997976"/>
                  </a:lnTo>
                  <a:lnTo>
                    <a:pt x="4498482" y="2007008"/>
                  </a:lnTo>
                  <a:lnTo>
                    <a:pt x="4498719" y="2015215"/>
                  </a:lnTo>
                  <a:lnTo>
                    <a:pt x="4494627" y="2021755"/>
                  </a:lnTo>
                  <a:lnTo>
                    <a:pt x="4486008" y="2025790"/>
                  </a:lnTo>
                  <a:close/>
                </a:path>
                <a:path w="5219700" h="7377430">
                  <a:moveTo>
                    <a:pt x="4764386" y="3898580"/>
                  </a:moveTo>
                  <a:lnTo>
                    <a:pt x="4758376" y="3890265"/>
                  </a:lnTo>
                  <a:lnTo>
                    <a:pt x="4754007" y="3886209"/>
                  </a:lnTo>
                  <a:lnTo>
                    <a:pt x="4767753" y="3877473"/>
                  </a:lnTo>
                  <a:lnTo>
                    <a:pt x="4774751" y="3873421"/>
                  </a:lnTo>
                  <a:lnTo>
                    <a:pt x="4782014" y="3870056"/>
                  </a:lnTo>
                  <a:lnTo>
                    <a:pt x="4784479" y="3869109"/>
                  </a:lnTo>
                  <a:lnTo>
                    <a:pt x="4790440" y="3877357"/>
                  </a:lnTo>
                  <a:lnTo>
                    <a:pt x="4794810" y="3881413"/>
                  </a:lnTo>
                  <a:lnTo>
                    <a:pt x="4781067" y="3890200"/>
                  </a:lnTo>
                  <a:lnTo>
                    <a:pt x="4774061" y="3894270"/>
                  </a:lnTo>
                  <a:lnTo>
                    <a:pt x="4766778" y="3897645"/>
                  </a:lnTo>
                  <a:lnTo>
                    <a:pt x="4764386" y="3898580"/>
                  </a:lnTo>
                  <a:close/>
                </a:path>
                <a:path w="5219700" h="7377430">
                  <a:moveTo>
                    <a:pt x="4863247" y="4473000"/>
                  </a:moveTo>
                  <a:lnTo>
                    <a:pt x="4856486" y="4467896"/>
                  </a:lnTo>
                  <a:lnTo>
                    <a:pt x="4849278" y="4462826"/>
                  </a:lnTo>
                  <a:lnTo>
                    <a:pt x="4843432" y="4457641"/>
                  </a:lnTo>
                  <a:lnTo>
                    <a:pt x="4840754" y="4452190"/>
                  </a:lnTo>
                  <a:lnTo>
                    <a:pt x="4842056" y="4438962"/>
                  </a:lnTo>
                  <a:lnTo>
                    <a:pt x="4848101" y="4429413"/>
                  </a:lnTo>
                  <a:lnTo>
                    <a:pt x="4858218" y="4424756"/>
                  </a:lnTo>
                  <a:lnTo>
                    <a:pt x="4871736" y="4426200"/>
                  </a:lnTo>
                  <a:lnTo>
                    <a:pt x="4877547" y="4430286"/>
                  </a:lnTo>
                  <a:lnTo>
                    <a:pt x="4882717" y="4437440"/>
                  </a:lnTo>
                  <a:lnTo>
                    <a:pt x="4886202" y="4445685"/>
                  </a:lnTo>
                  <a:lnTo>
                    <a:pt x="4886961" y="4453041"/>
                  </a:lnTo>
                  <a:lnTo>
                    <a:pt x="4883925" y="4458485"/>
                  </a:lnTo>
                  <a:lnTo>
                    <a:pt x="4877804" y="4463451"/>
                  </a:lnTo>
                  <a:lnTo>
                    <a:pt x="4870333" y="4468201"/>
                  </a:lnTo>
                  <a:lnTo>
                    <a:pt x="4863247" y="4473000"/>
                  </a:lnTo>
                  <a:close/>
                </a:path>
                <a:path w="5219700" h="7377430">
                  <a:moveTo>
                    <a:pt x="5010944" y="5416982"/>
                  </a:moveTo>
                  <a:lnTo>
                    <a:pt x="5004271" y="5411765"/>
                  </a:lnTo>
                  <a:lnTo>
                    <a:pt x="4997145" y="5406581"/>
                  </a:lnTo>
                  <a:lnTo>
                    <a:pt x="4991385" y="5401315"/>
                  </a:lnTo>
                  <a:lnTo>
                    <a:pt x="4988811" y="5395853"/>
                  </a:lnTo>
                  <a:lnTo>
                    <a:pt x="4990491" y="5382870"/>
                  </a:lnTo>
                  <a:lnTo>
                    <a:pt x="4996851" y="5373771"/>
                  </a:lnTo>
                  <a:lnTo>
                    <a:pt x="5007031" y="5369519"/>
                  </a:lnTo>
                  <a:lnTo>
                    <a:pt x="5020170" y="5371074"/>
                  </a:lnTo>
                  <a:lnTo>
                    <a:pt x="5025793" y="5375127"/>
                  </a:lnTo>
                  <a:lnTo>
                    <a:pt x="5030785" y="5382208"/>
                  </a:lnTo>
                  <a:lnTo>
                    <a:pt x="5034087" y="5390303"/>
                  </a:lnTo>
                  <a:lnTo>
                    <a:pt x="5034643" y="5397398"/>
                  </a:lnTo>
                  <a:lnTo>
                    <a:pt x="5031476" y="5402836"/>
                  </a:lnTo>
                  <a:lnTo>
                    <a:pt x="5025379" y="5407694"/>
                  </a:lnTo>
                  <a:lnTo>
                    <a:pt x="5017989" y="5412301"/>
                  </a:lnTo>
                  <a:lnTo>
                    <a:pt x="5010944" y="5416982"/>
                  </a:lnTo>
                  <a:close/>
                </a:path>
                <a:path w="5219700" h="7377430">
                  <a:moveTo>
                    <a:pt x="4797663" y="4100206"/>
                  </a:moveTo>
                  <a:lnTo>
                    <a:pt x="4792261" y="4095816"/>
                  </a:lnTo>
                  <a:lnTo>
                    <a:pt x="4786154" y="4091163"/>
                  </a:lnTo>
                  <a:lnTo>
                    <a:pt x="4781152" y="4086329"/>
                  </a:lnTo>
                  <a:lnTo>
                    <a:pt x="4811317" y="4053491"/>
                  </a:lnTo>
                  <a:lnTo>
                    <a:pt x="4816456" y="4053880"/>
                  </a:lnTo>
                  <a:lnTo>
                    <a:pt x="4825383" y="4058900"/>
                  </a:lnTo>
                  <a:lnTo>
                    <a:pt x="4825499" y="4062017"/>
                  </a:lnTo>
                  <a:lnTo>
                    <a:pt x="4824155" y="4075156"/>
                  </a:lnTo>
                  <a:lnTo>
                    <a:pt x="4819106" y="4086062"/>
                  </a:lnTo>
                  <a:lnTo>
                    <a:pt x="4810296" y="4094493"/>
                  </a:lnTo>
                  <a:lnTo>
                    <a:pt x="4797663" y="4100206"/>
                  </a:lnTo>
                  <a:close/>
                </a:path>
                <a:path w="5219700" h="7377430">
                  <a:moveTo>
                    <a:pt x="4910374" y="4846189"/>
                  </a:moveTo>
                  <a:lnTo>
                    <a:pt x="4904747" y="4837926"/>
                  </a:lnTo>
                  <a:lnTo>
                    <a:pt x="4900668" y="4833825"/>
                  </a:lnTo>
                  <a:lnTo>
                    <a:pt x="4914301" y="4825704"/>
                  </a:lnTo>
                  <a:lnTo>
                    <a:pt x="4921238" y="4821968"/>
                  </a:lnTo>
                  <a:lnTo>
                    <a:pt x="4928421" y="4818906"/>
                  </a:lnTo>
                  <a:lnTo>
                    <a:pt x="4930825" y="4818044"/>
                  </a:lnTo>
                  <a:lnTo>
                    <a:pt x="4936435" y="4826197"/>
                  </a:lnTo>
                  <a:lnTo>
                    <a:pt x="4940570" y="4830178"/>
                  </a:lnTo>
                  <a:lnTo>
                    <a:pt x="4926841" y="4838398"/>
                  </a:lnTo>
                  <a:lnTo>
                    <a:pt x="4919858" y="4842205"/>
                  </a:lnTo>
                  <a:lnTo>
                    <a:pt x="4912632" y="4845350"/>
                  </a:lnTo>
                  <a:lnTo>
                    <a:pt x="4910374" y="4846189"/>
                  </a:lnTo>
                  <a:close/>
                </a:path>
                <a:path w="5219700" h="7377430">
                  <a:moveTo>
                    <a:pt x="4833797" y="4287864"/>
                  </a:moveTo>
                  <a:lnTo>
                    <a:pt x="4827055" y="4288256"/>
                  </a:lnTo>
                  <a:lnTo>
                    <a:pt x="4821748" y="4284835"/>
                  </a:lnTo>
                  <a:lnTo>
                    <a:pt x="4817162" y="4278568"/>
                  </a:lnTo>
                  <a:lnTo>
                    <a:pt x="4812897" y="4271039"/>
                  </a:lnTo>
                  <a:lnTo>
                    <a:pt x="4808550" y="4263834"/>
                  </a:lnTo>
                  <a:lnTo>
                    <a:pt x="4813699" y="4257701"/>
                  </a:lnTo>
                  <a:lnTo>
                    <a:pt x="4818824" y="4251144"/>
                  </a:lnTo>
                  <a:lnTo>
                    <a:pt x="4823984" y="4245884"/>
                  </a:lnTo>
                  <a:lnTo>
                    <a:pt x="4829240" y="4243640"/>
                  </a:lnTo>
                  <a:lnTo>
                    <a:pt x="4841672" y="4245461"/>
                  </a:lnTo>
                  <a:lnTo>
                    <a:pt x="4850682" y="4251442"/>
                  </a:lnTo>
                  <a:lnTo>
                    <a:pt x="4854896" y="4261122"/>
                  </a:lnTo>
                  <a:lnTo>
                    <a:pt x="4852940" y="4274041"/>
                  </a:lnTo>
                  <a:lnTo>
                    <a:pt x="4848724" y="4279686"/>
                  </a:lnTo>
                  <a:lnTo>
                    <a:pt x="4841681" y="4284650"/>
                  </a:lnTo>
                  <a:lnTo>
                    <a:pt x="4833797" y="4287864"/>
                  </a:lnTo>
                  <a:close/>
                </a:path>
                <a:path w="5219700" h="7377430">
                  <a:moveTo>
                    <a:pt x="4599601" y="2785208"/>
                  </a:moveTo>
                  <a:lnTo>
                    <a:pt x="4592575" y="2785915"/>
                  </a:lnTo>
                  <a:lnTo>
                    <a:pt x="4587327" y="2783012"/>
                  </a:lnTo>
                  <a:lnTo>
                    <a:pt x="4582545" y="2777139"/>
                  </a:lnTo>
                  <a:lnTo>
                    <a:pt x="4577964" y="2769960"/>
                  </a:lnTo>
                  <a:lnTo>
                    <a:pt x="4573320" y="2763141"/>
                  </a:lnTo>
                  <a:lnTo>
                    <a:pt x="4578081" y="2756683"/>
                  </a:lnTo>
                  <a:lnTo>
                    <a:pt x="4582809" y="2749786"/>
                  </a:lnTo>
                  <a:lnTo>
                    <a:pt x="4587643" y="2744195"/>
                  </a:lnTo>
                  <a:lnTo>
                    <a:pt x="4592725" y="2741655"/>
                  </a:lnTo>
                  <a:lnTo>
                    <a:pt x="4605407" y="2742872"/>
                  </a:lnTo>
                  <a:lnTo>
                    <a:pt x="4614765" y="2748509"/>
                  </a:lnTo>
                  <a:lnTo>
                    <a:pt x="4619480" y="2758109"/>
                  </a:lnTo>
                  <a:lnTo>
                    <a:pt x="4618234" y="2771213"/>
                  </a:lnTo>
                  <a:lnTo>
                    <a:pt x="4614351" y="2776824"/>
                  </a:lnTo>
                  <a:lnTo>
                    <a:pt x="4607499" y="2781833"/>
                  </a:lnTo>
                  <a:lnTo>
                    <a:pt x="4599601" y="2785208"/>
                  </a:lnTo>
                  <a:close/>
                </a:path>
                <a:path w="5219700" h="7377430">
                  <a:moveTo>
                    <a:pt x="4893412" y="4655890"/>
                  </a:moveTo>
                  <a:lnTo>
                    <a:pt x="4886119" y="4656847"/>
                  </a:lnTo>
                  <a:lnTo>
                    <a:pt x="4881085" y="4654267"/>
                  </a:lnTo>
                  <a:lnTo>
                    <a:pt x="4876337" y="4648611"/>
                  </a:lnTo>
                  <a:lnTo>
                    <a:pt x="4871719" y="4641605"/>
                  </a:lnTo>
                  <a:lnTo>
                    <a:pt x="4867079" y="4634972"/>
                  </a:lnTo>
                  <a:lnTo>
                    <a:pt x="4871709" y="4628341"/>
                  </a:lnTo>
                  <a:lnTo>
                    <a:pt x="4876296" y="4621282"/>
                  </a:lnTo>
                  <a:lnTo>
                    <a:pt x="4881027" y="4615545"/>
                  </a:lnTo>
                  <a:lnTo>
                    <a:pt x="4886090" y="4612877"/>
                  </a:lnTo>
                  <a:lnTo>
                    <a:pt x="4898774" y="4613866"/>
                  </a:lnTo>
                  <a:lnTo>
                    <a:pt x="4908106" y="4619427"/>
                  </a:lnTo>
                  <a:lnTo>
                    <a:pt x="4912889" y="4628977"/>
                  </a:lnTo>
                  <a:lnTo>
                    <a:pt x="4911931" y="4641934"/>
                  </a:lnTo>
                  <a:lnTo>
                    <a:pt x="4908172" y="4647482"/>
                  </a:lnTo>
                  <a:lnTo>
                    <a:pt x="4901381" y="4652451"/>
                  </a:lnTo>
                  <a:lnTo>
                    <a:pt x="4893412" y="4655890"/>
                  </a:lnTo>
                  <a:close/>
                </a:path>
                <a:path w="5219700" h="7377430">
                  <a:moveTo>
                    <a:pt x="4705393" y="3525199"/>
                  </a:moveTo>
                  <a:lnTo>
                    <a:pt x="4699395" y="3516957"/>
                  </a:lnTo>
                  <a:lnTo>
                    <a:pt x="4695025" y="3512901"/>
                  </a:lnTo>
                  <a:lnTo>
                    <a:pt x="4708795" y="3504110"/>
                  </a:lnTo>
                  <a:lnTo>
                    <a:pt x="4715795" y="3500041"/>
                  </a:lnTo>
                  <a:lnTo>
                    <a:pt x="4723057" y="3496670"/>
                  </a:lnTo>
                  <a:lnTo>
                    <a:pt x="4725450" y="3495734"/>
                  </a:lnTo>
                  <a:lnTo>
                    <a:pt x="4731464" y="3504086"/>
                  </a:lnTo>
                  <a:lnTo>
                    <a:pt x="4735798" y="3508147"/>
                  </a:lnTo>
                  <a:lnTo>
                    <a:pt x="4722070" y="3516880"/>
                  </a:lnTo>
                  <a:lnTo>
                    <a:pt x="4715084" y="3520930"/>
                  </a:lnTo>
                  <a:lnTo>
                    <a:pt x="4707827" y="3524295"/>
                  </a:lnTo>
                  <a:lnTo>
                    <a:pt x="4705393" y="3525199"/>
                  </a:lnTo>
                  <a:close/>
                </a:path>
                <a:path w="5219700" h="7377430">
                  <a:moveTo>
                    <a:pt x="4741916" y="3709630"/>
                  </a:moveTo>
                  <a:lnTo>
                    <a:pt x="4734150" y="3709915"/>
                  </a:lnTo>
                  <a:lnTo>
                    <a:pt x="4725311" y="3707220"/>
                  </a:lnTo>
                  <a:lnTo>
                    <a:pt x="4719867" y="3701400"/>
                  </a:lnTo>
                  <a:lnTo>
                    <a:pt x="4717756" y="3693174"/>
                  </a:lnTo>
                  <a:lnTo>
                    <a:pt x="4718916" y="3683262"/>
                  </a:lnTo>
                  <a:lnTo>
                    <a:pt x="4725312" y="3677652"/>
                  </a:lnTo>
                  <a:lnTo>
                    <a:pt x="4731775" y="3671576"/>
                  </a:lnTo>
                  <a:lnTo>
                    <a:pt x="4738061" y="3666872"/>
                  </a:lnTo>
                  <a:lnTo>
                    <a:pt x="4743926" y="3665376"/>
                  </a:lnTo>
                  <a:lnTo>
                    <a:pt x="4755994" y="3669178"/>
                  </a:lnTo>
                  <a:lnTo>
                    <a:pt x="4764088" y="3676585"/>
                  </a:lnTo>
                  <a:lnTo>
                    <a:pt x="4766706" y="3686979"/>
                  </a:lnTo>
                  <a:lnTo>
                    <a:pt x="4762349" y="3699742"/>
                  </a:lnTo>
                  <a:lnTo>
                    <a:pt x="4757506" y="3704334"/>
                  </a:lnTo>
                  <a:lnTo>
                    <a:pt x="4750198" y="3707700"/>
                  </a:lnTo>
                  <a:lnTo>
                    <a:pt x="4741916" y="3709630"/>
                  </a:lnTo>
                  <a:close/>
                </a:path>
                <a:path w="5219700" h="7377430">
                  <a:moveTo>
                    <a:pt x="4961731" y="5024783"/>
                  </a:moveTo>
                  <a:lnTo>
                    <a:pt x="4959254" y="5024462"/>
                  </a:lnTo>
                  <a:lnTo>
                    <a:pt x="4952123" y="5022945"/>
                  </a:lnTo>
                  <a:lnTo>
                    <a:pt x="4945088" y="5020740"/>
                  </a:lnTo>
                  <a:lnTo>
                    <a:pt x="4931108" y="5015701"/>
                  </a:lnTo>
                  <a:lnTo>
                    <a:pt x="4941313" y="5002453"/>
                  </a:lnTo>
                  <a:lnTo>
                    <a:pt x="4968628" y="5011867"/>
                  </a:lnTo>
                  <a:lnTo>
                    <a:pt x="4965475" y="5016282"/>
                  </a:lnTo>
                  <a:lnTo>
                    <a:pt x="4961731" y="5024783"/>
                  </a:lnTo>
                  <a:close/>
                </a:path>
                <a:path w="5219700" h="7377430">
                  <a:moveTo>
                    <a:pt x="4970220" y="5210962"/>
                  </a:moveTo>
                  <a:lnTo>
                    <a:pt x="4964258" y="5202714"/>
                  </a:lnTo>
                  <a:lnTo>
                    <a:pt x="4959899" y="5198731"/>
                  </a:lnTo>
                  <a:lnTo>
                    <a:pt x="4973579" y="5190075"/>
                  </a:lnTo>
                  <a:lnTo>
                    <a:pt x="4980531" y="5186060"/>
                  </a:lnTo>
                  <a:lnTo>
                    <a:pt x="4987742" y="5182715"/>
                  </a:lnTo>
                  <a:lnTo>
                    <a:pt x="4990098" y="5181786"/>
                  </a:lnTo>
                  <a:lnTo>
                    <a:pt x="4996017" y="5190003"/>
                  </a:lnTo>
                  <a:lnTo>
                    <a:pt x="5000308" y="5194033"/>
                  </a:lnTo>
                  <a:lnTo>
                    <a:pt x="4986718" y="5202722"/>
                  </a:lnTo>
                  <a:lnTo>
                    <a:pt x="4979788" y="5206739"/>
                  </a:lnTo>
                  <a:lnTo>
                    <a:pt x="4972581" y="5210068"/>
                  </a:lnTo>
                  <a:lnTo>
                    <a:pt x="4970220" y="5210962"/>
                  </a:lnTo>
                  <a:close/>
                </a:path>
                <a:path w="5219700" h="7377430">
                  <a:moveTo>
                    <a:pt x="4677601" y="3342833"/>
                  </a:moveTo>
                  <a:lnTo>
                    <a:pt x="4667198" y="3333639"/>
                  </a:lnTo>
                  <a:lnTo>
                    <a:pt x="4667763" y="3330340"/>
                  </a:lnTo>
                  <a:lnTo>
                    <a:pt x="4671028" y="3321061"/>
                  </a:lnTo>
                  <a:lnTo>
                    <a:pt x="4676938" y="3314986"/>
                  </a:lnTo>
                  <a:lnTo>
                    <a:pt x="4685078" y="3312327"/>
                  </a:lnTo>
                  <a:lnTo>
                    <a:pt x="4695033" y="3313295"/>
                  </a:lnTo>
                  <a:lnTo>
                    <a:pt x="4700181" y="3314690"/>
                  </a:lnTo>
                  <a:lnTo>
                    <a:pt x="4703983" y="3321074"/>
                  </a:lnTo>
                  <a:lnTo>
                    <a:pt x="4708406" y="3325233"/>
                  </a:lnTo>
                  <a:lnTo>
                    <a:pt x="4694473" y="3334232"/>
                  </a:lnTo>
                  <a:lnTo>
                    <a:pt x="4687369" y="3338392"/>
                  </a:lnTo>
                  <a:lnTo>
                    <a:pt x="4679988" y="3341861"/>
                  </a:lnTo>
                  <a:lnTo>
                    <a:pt x="4677601" y="3342833"/>
                  </a:lnTo>
                  <a:close/>
                </a:path>
                <a:path w="5219700" h="7377430">
                  <a:moveTo>
                    <a:pt x="5149347" y="5683233"/>
                  </a:moveTo>
                  <a:lnTo>
                    <a:pt x="5133385" y="5658598"/>
                  </a:lnTo>
                  <a:lnTo>
                    <a:pt x="5145344" y="5647725"/>
                  </a:lnTo>
                  <a:lnTo>
                    <a:pt x="5153176" y="5659684"/>
                  </a:lnTo>
                  <a:lnTo>
                    <a:pt x="5156807" y="5665770"/>
                  </a:lnTo>
                  <a:lnTo>
                    <a:pt x="5159848" y="5672104"/>
                  </a:lnTo>
                  <a:lnTo>
                    <a:pt x="5160641" y="5674070"/>
                  </a:lnTo>
                  <a:lnTo>
                    <a:pt x="5153083" y="5679437"/>
                  </a:lnTo>
                  <a:lnTo>
                    <a:pt x="5149347" y="5683233"/>
                  </a:lnTo>
                  <a:close/>
                </a:path>
                <a:path w="5219700" h="7377430">
                  <a:moveTo>
                    <a:pt x="5001124" y="4745419"/>
                  </a:moveTo>
                  <a:lnTo>
                    <a:pt x="4987717" y="4743469"/>
                  </a:lnTo>
                  <a:lnTo>
                    <a:pt x="4977243" y="4737033"/>
                  </a:lnTo>
                  <a:lnTo>
                    <a:pt x="4970089" y="4726550"/>
                  </a:lnTo>
                  <a:lnTo>
                    <a:pt x="4966642" y="4712453"/>
                  </a:lnTo>
                  <a:lnTo>
                    <a:pt x="4973309" y="4700142"/>
                  </a:lnTo>
                  <a:lnTo>
                    <a:pt x="4982512" y="4691820"/>
                  </a:lnTo>
                  <a:lnTo>
                    <a:pt x="4993968" y="4687766"/>
                  </a:lnTo>
                  <a:lnTo>
                    <a:pt x="5007389" y="4688254"/>
                  </a:lnTo>
                  <a:lnTo>
                    <a:pt x="5020147" y="4693177"/>
                  </a:lnTo>
                  <a:lnTo>
                    <a:pt x="5028128" y="4701537"/>
                  </a:lnTo>
                  <a:lnTo>
                    <a:pt x="5030640" y="4712660"/>
                  </a:lnTo>
                  <a:lnTo>
                    <a:pt x="5026993" y="4725868"/>
                  </a:lnTo>
                  <a:lnTo>
                    <a:pt x="5022361" y="4732659"/>
                  </a:lnTo>
                  <a:lnTo>
                    <a:pt x="5015802" y="4738898"/>
                  </a:lnTo>
                  <a:lnTo>
                    <a:pt x="5008371" y="4743510"/>
                  </a:lnTo>
                  <a:lnTo>
                    <a:pt x="5001124" y="4745419"/>
                  </a:lnTo>
                  <a:close/>
                </a:path>
                <a:path w="5219700" h="7377430">
                  <a:moveTo>
                    <a:pt x="5136093" y="5482385"/>
                  </a:moveTo>
                  <a:lnTo>
                    <a:pt x="5127278" y="5480932"/>
                  </a:lnTo>
                  <a:lnTo>
                    <a:pt x="5118083" y="5479686"/>
                  </a:lnTo>
                  <a:lnTo>
                    <a:pt x="5110228" y="5477698"/>
                  </a:lnTo>
                  <a:lnTo>
                    <a:pt x="5105433" y="5474018"/>
                  </a:lnTo>
                  <a:lnTo>
                    <a:pt x="5104266" y="5467458"/>
                  </a:lnTo>
                  <a:lnTo>
                    <a:pt x="5105843" y="5459376"/>
                  </a:lnTo>
                  <a:lnTo>
                    <a:pt x="5108631" y="5450628"/>
                  </a:lnTo>
                  <a:lnTo>
                    <a:pt x="5111099" y="5442070"/>
                  </a:lnTo>
                  <a:lnTo>
                    <a:pt x="5119474" y="5444025"/>
                  </a:lnTo>
                  <a:lnTo>
                    <a:pt x="5128033" y="5445769"/>
                  </a:lnTo>
                  <a:lnTo>
                    <a:pt x="5135969" y="5448184"/>
                  </a:lnTo>
                  <a:lnTo>
                    <a:pt x="5142476" y="5452154"/>
                  </a:lnTo>
                  <a:lnTo>
                    <a:pt x="5147872" y="5459911"/>
                  </a:lnTo>
                  <a:lnTo>
                    <a:pt x="5148226" y="5467952"/>
                  </a:lnTo>
                  <a:lnTo>
                    <a:pt x="5144110" y="5475652"/>
                  </a:lnTo>
                  <a:lnTo>
                    <a:pt x="5136093" y="5482385"/>
                  </a:lnTo>
                  <a:close/>
                </a:path>
                <a:path w="5219700" h="7377430">
                  <a:moveTo>
                    <a:pt x="4438091" y="1168998"/>
                  </a:moveTo>
                  <a:lnTo>
                    <a:pt x="4431653" y="1161758"/>
                  </a:lnTo>
                  <a:lnTo>
                    <a:pt x="4426682" y="1158395"/>
                  </a:lnTo>
                  <a:lnTo>
                    <a:pt x="4423868" y="1148764"/>
                  </a:lnTo>
                  <a:lnTo>
                    <a:pt x="4424630" y="1140378"/>
                  </a:lnTo>
                  <a:lnTo>
                    <a:pt x="4429096" y="1133553"/>
                  </a:lnTo>
                  <a:lnTo>
                    <a:pt x="4437391" y="1128605"/>
                  </a:lnTo>
                  <a:lnTo>
                    <a:pt x="4440599" y="1127392"/>
                  </a:lnTo>
                  <a:lnTo>
                    <a:pt x="4448873" y="1133486"/>
                  </a:lnTo>
                  <a:lnTo>
                    <a:pt x="4451539" y="1138107"/>
                  </a:lnTo>
                  <a:lnTo>
                    <a:pt x="4455022" y="1147400"/>
                  </a:lnTo>
                  <a:lnTo>
                    <a:pt x="4454403" y="1155735"/>
                  </a:lnTo>
                  <a:lnTo>
                    <a:pt x="4449790" y="1162666"/>
                  </a:lnTo>
                  <a:lnTo>
                    <a:pt x="4441293" y="1167749"/>
                  </a:lnTo>
                  <a:lnTo>
                    <a:pt x="4438091" y="1168998"/>
                  </a:lnTo>
                  <a:close/>
                </a:path>
                <a:path w="5219700" h="7377430">
                  <a:moveTo>
                    <a:pt x="4380733" y="792711"/>
                  </a:moveTo>
                  <a:lnTo>
                    <a:pt x="4370848" y="778733"/>
                  </a:lnTo>
                  <a:lnTo>
                    <a:pt x="4373641" y="773927"/>
                  </a:lnTo>
                  <a:lnTo>
                    <a:pt x="4376471" y="769115"/>
                  </a:lnTo>
                  <a:lnTo>
                    <a:pt x="4379264" y="764309"/>
                  </a:lnTo>
                  <a:lnTo>
                    <a:pt x="4382536" y="768985"/>
                  </a:lnTo>
                  <a:lnTo>
                    <a:pt x="4388133" y="773482"/>
                  </a:lnTo>
                  <a:lnTo>
                    <a:pt x="4388752" y="782904"/>
                  </a:lnTo>
                  <a:lnTo>
                    <a:pt x="4383526" y="787905"/>
                  </a:lnTo>
                  <a:lnTo>
                    <a:pt x="4380733" y="792711"/>
                  </a:lnTo>
                  <a:close/>
                </a:path>
                <a:path w="5219700" h="7377430">
                  <a:moveTo>
                    <a:pt x="4353152" y="609304"/>
                  </a:moveTo>
                  <a:lnTo>
                    <a:pt x="4337260" y="584882"/>
                  </a:lnTo>
                  <a:lnTo>
                    <a:pt x="4345254" y="577767"/>
                  </a:lnTo>
                  <a:lnTo>
                    <a:pt x="4349206" y="574161"/>
                  </a:lnTo>
                  <a:lnTo>
                    <a:pt x="4356999" y="585994"/>
                  </a:lnTo>
                  <a:lnTo>
                    <a:pt x="4360609" y="592026"/>
                  </a:lnTo>
                  <a:lnTo>
                    <a:pt x="4363633" y="598290"/>
                  </a:lnTo>
                  <a:lnTo>
                    <a:pt x="4364421" y="600219"/>
                  </a:lnTo>
                  <a:lnTo>
                    <a:pt x="4356856" y="605550"/>
                  </a:lnTo>
                  <a:lnTo>
                    <a:pt x="4353152" y="609304"/>
                  </a:lnTo>
                  <a:close/>
                </a:path>
                <a:path w="5219700" h="7377430">
                  <a:moveTo>
                    <a:pt x="4411525" y="980878"/>
                  </a:moveTo>
                  <a:lnTo>
                    <a:pt x="4395679" y="954844"/>
                  </a:lnTo>
                  <a:lnTo>
                    <a:pt x="4407136" y="942668"/>
                  </a:lnTo>
                  <a:lnTo>
                    <a:pt x="4411173" y="949111"/>
                  </a:lnTo>
                  <a:lnTo>
                    <a:pt x="4415245" y="955535"/>
                  </a:lnTo>
                  <a:lnTo>
                    <a:pt x="4419007" y="962077"/>
                  </a:lnTo>
                  <a:lnTo>
                    <a:pt x="4422113" y="968876"/>
                  </a:lnTo>
                  <a:lnTo>
                    <a:pt x="4423000" y="971201"/>
                  </a:lnTo>
                  <a:lnTo>
                    <a:pt x="4415288" y="976778"/>
                  </a:lnTo>
                  <a:lnTo>
                    <a:pt x="4411525" y="980878"/>
                  </a:lnTo>
                  <a:close/>
                </a:path>
                <a:path w="5219700" h="7377430">
                  <a:moveTo>
                    <a:pt x="5177720" y="5868830"/>
                  </a:moveTo>
                  <a:lnTo>
                    <a:pt x="5172568" y="5861279"/>
                  </a:lnTo>
                  <a:lnTo>
                    <a:pt x="5167069" y="5853684"/>
                  </a:lnTo>
                  <a:lnTo>
                    <a:pt x="5162954" y="5846353"/>
                  </a:lnTo>
                  <a:lnTo>
                    <a:pt x="5161768" y="5839267"/>
                  </a:lnTo>
                  <a:lnTo>
                    <a:pt x="5165056" y="5834391"/>
                  </a:lnTo>
                  <a:lnTo>
                    <a:pt x="5172077" y="5830038"/>
                  </a:lnTo>
                  <a:lnTo>
                    <a:pt x="5180723" y="5825914"/>
                  </a:lnTo>
                  <a:lnTo>
                    <a:pt x="5188886" y="5821722"/>
                  </a:lnTo>
                  <a:lnTo>
                    <a:pt x="5198690" y="5825596"/>
                  </a:lnTo>
                  <a:lnTo>
                    <a:pt x="5205094" y="5831624"/>
                  </a:lnTo>
                  <a:lnTo>
                    <a:pt x="5207346" y="5839388"/>
                  </a:lnTo>
                  <a:lnTo>
                    <a:pt x="5204694" y="5848471"/>
                  </a:lnTo>
                  <a:lnTo>
                    <a:pt x="5199669" y="5854515"/>
                  </a:lnTo>
                  <a:lnTo>
                    <a:pt x="5192802" y="5859534"/>
                  </a:lnTo>
                  <a:lnTo>
                    <a:pt x="5185138" y="5864112"/>
                  </a:lnTo>
                  <a:lnTo>
                    <a:pt x="5177720" y="5868830"/>
                  </a:lnTo>
                  <a:close/>
                </a:path>
                <a:path w="5219700" h="7377430">
                  <a:moveTo>
                    <a:pt x="5207543" y="6055581"/>
                  </a:moveTo>
                  <a:lnTo>
                    <a:pt x="5199508" y="6042409"/>
                  </a:lnTo>
                  <a:lnTo>
                    <a:pt x="5195810" y="6035715"/>
                  </a:lnTo>
                  <a:lnTo>
                    <a:pt x="5192772" y="6028781"/>
                  </a:lnTo>
                  <a:lnTo>
                    <a:pt x="5191921" y="6026451"/>
                  </a:lnTo>
                  <a:lnTo>
                    <a:pt x="5199791" y="6020923"/>
                  </a:lnTo>
                  <a:lnTo>
                    <a:pt x="5203632" y="6016849"/>
                  </a:lnTo>
                  <a:lnTo>
                    <a:pt x="5207604" y="6023454"/>
                  </a:lnTo>
                  <a:lnTo>
                    <a:pt x="5211608" y="6030054"/>
                  </a:lnTo>
                  <a:lnTo>
                    <a:pt x="5215300" y="6036772"/>
                  </a:lnTo>
                  <a:lnTo>
                    <a:pt x="5218342" y="6043733"/>
                  </a:lnTo>
                  <a:lnTo>
                    <a:pt x="5219193" y="6046064"/>
                  </a:lnTo>
                  <a:lnTo>
                    <a:pt x="5211391" y="6051544"/>
                  </a:lnTo>
                  <a:lnTo>
                    <a:pt x="5207543" y="6055581"/>
                  </a:lnTo>
                  <a:close/>
                </a:path>
                <a:path w="5219700" h="7377430">
                  <a:moveTo>
                    <a:pt x="5088564" y="5296061"/>
                  </a:moveTo>
                  <a:lnTo>
                    <a:pt x="5080609" y="5283706"/>
                  </a:lnTo>
                  <a:lnTo>
                    <a:pt x="5076937" y="5277406"/>
                  </a:lnTo>
                  <a:lnTo>
                    <a:pt x="5073892" y="5270850"/>
                  </a:lnTo>
                  <a:lnTo>
                    <a:pt x="5073064" y="5268665"/>
                  </a:lnTo>
                  <a:lnTo>
                    <a:pt x="5080685" y="5263214"/>
                  </a:lnTo>
                  <a:lnTo>
                    <a:pt x="5084433" y="5259266"/>
                  </a:lnTo>
                  <a:lnTo>
                    <a:pt x="5092622" y="5271807"/>
                  </a:lnTo>
                  <a:lnTo>
                    <a:pt x="5096440" y="5278197"/>
                  </a:lnTo>
                  <a:lnTo>
                    <a:pt x="5099684" y="5284834"/>
                  </a:lnTo>
                  <a:lnTo>
                    <a:pt x="5100460" y="5286691"/>
                  </a:lnTo>
                  <a:lnTo>
                    <a:pt x="5092512" y="5292193"/>
                  </a:lnTo>
                  <a:lnTo>
                    <a:pt x="5088564" y="5296061"/>
                  </a:lnTo>
                  <a:close/>
                </a:path>
                <a:path w="5219700" h="7377430">
                  <a:moveTo>
                    <a:pt x="5031594" y="4926058"/>
                  </a:moveTo>
                  <a:lnTo>
                    <a:pt x="5014760" y="4900627"/>
                  </a:lnTo>
                  <a:lnTo>
                    <a:pt x="5025412" y="4887607"/>
                  </a:lnTo>
                  <a:lnTo>
                    <a:pt x="5029735" y="4893945"/>
                  </a:lnTo>
                  <a:lnTo>
                    <a:pt x="5034087" y="4900268"/>
                  </a:lnTo>
                  <a:lnTo>
                    <a:pt x="5038131" y="4906731"/>
                  </a:lnTo>
                  <a:lnTo>
                    <a:pt x="5041533" y="4913486"/>
                  </a:lnTo>
                  <a:lnTo>
                    <a:pt x="5042535" y="4915830"/>
                  </a:lnTo>
                  <a:lnTo>
                    <a:pt x="5035140" y="4921768"/>
                  </a:lnTo>
                  <a:lnTo>
                    <a:pt x="5031594" y="4926058"/>
                  </a:lnTo>
                  <a:close/>
                </a:path>
                <a:path w="5219700" h="7377430">
                  <a:moveTo>
                    <a:pt x="5059651" y="5111780"/>
                  </a:moveTo>
                  <a:lnTo>
                    <a:pt x="5051508" y="5098876"/>
                  </a:lnTo>
                  <a:lnTo>
                    <a:pt x="5047747" y="5092297"/>
                  </a:lnTo>
                  <a:lnTo>
                    <a:pt x="5044656" y="5085462"/>
                  </a:lnTo>
                  <a:lnTo>
                    <a:pt x="5043806" y="5083132"/>
                  </a:lnTo>
                  <a:lnTo>
                    <a:pt x="5051549" y="5077512"/>
                  </a:lnTo>
                  <a:lnTo>
                    <a:pt x="5055311" y="5073413"/>
                  </a:lnTo>
                  <a:lnTo>
                    <a:pt x="5063513" y="5086395"/>
                  </a:lnTo>
                  <a:lnTo>
                    <a:pt x="5067316" y="5093000"/>
                  </a:lnTo>
                  <a:lnTo>
                    <a:pt x="5070474" y="5099853"/>
                  </a:lnTo>
                  <a:lnTo>
                    <a:pt x="5071344" y="5102068"/>
                  </a:lnTo>
                  <a:lnTo>
                    <a:pt x="5063528" y="5107699"/>
                  </a:lnTo>
                  <a:lnTo>
                    <a:pt x="5059651" y="5111780"/>
                  </a:lnTo>
                  <a:close/>
                </a:path>
                <a:path w="5219700" h="7377430">
                  <a:moveTo>
                    <a:pt x="4882255" y="3982558"/>
                  </a:moveTo>
                  <a:lnTo>
                    <a:pt x="4873320" y="3975822"/>
                  </a:lnTo>
                  <a:lnTo>
                    <a:pt x="4868697" y="3972292"/>
                  </a:lnTo>
                  <a:lnTo>
                    <a:pt x="4878190" y="3944036"/>
                  </a:lnTo>
                  <a:lnTo>
                    <a:pt x="4882659" y="3947292"/>
                  </a:lnTo>
                  <a:lnTo>
                    <a:pt x="4891288" y="3951127"/>
                  </a:lnTo>
                  <a:lnTo>
                    <a:pt x="4890917" y="3953761"/>
                  </a:lnTo>
                  <a:lnTo>
                    <a:pt x="4889455" y="3961050"/>
                  </a:lnTo>
                  <a:lnTo>
                    <a:pt x="4887272" y="3968248"/>
                  </a:lnTo>
                  <a:lnTo>
                    <a:pt x="4884746" y="3975402"/>
                  </a:lnTo>
                  <a:lnTo>
                    <a:pt x="4882255" y="3982558"/>
                  </a:lnTo>
                  <a:close/>
                </a:path>
                <a:path w="5219700" h="7377430">
                  <a:moveTo>
                    <a:pt x="4704240" y="2854143"/>
                  </a:moveTo>
                  <a:lnTo>
                    <a:pt x="4698607" y="2845134"/>
                  </a:lnTo>
                  <a:lnTo>
                    <a:pt x="4694830" y="2840575"/>
                  </a:lnTo>
                  <a:lnTo>
                    <a:pt x="4698759" y="2831362"/>
                  </a:lnTo>
                  <a:lnTo>
                    <a:pt x="4704637" y="2825532"/>
                  </a:lnTo>
                  <a:lnTo>
                    <a:pt x="4712368" y="2823345"/>
                  </a:lnTo>
                  <a:lnTo>
                    <a:pt x="4721855" y="2825061"/>
                  </a:lnTo>
                  <a:lnTo>
                    <a:pt x="4726684" y="2826805"/>
                  </a:lnTo>
                  <a:lnTo>
                    <a:pt x="4729830" y="2833292"/>
                  </a:lnTo>
                  <a:lnTo>
                    <a:pt x="4733718" y="2837610"/>
                  </a:lnTo>
                  <a:lnTo>
                    <a:pt x="4720012" y="2846097"/>
                  </a:lnTo>
                  <a:lnTo>
                    <a:pt x="4713042" y="2850061"/>
                  </a:lnTo>
                  <a:lnTo>
                    <a:pt x="4705853" y="2853479"/>
                  </a:lnTo>
                  <a:lnTo>
                    <a:pt x="4704240" y="2854143"/>
                  </a:lnTo>
                  <a:close/>
                </a:path>
                <a:path w="5219700" h="7377430">
                  <a:moveTo>
                    <a:pt x="4765831" y="3238613"/>
                  </a:moveTo>
                  <a:lnTo>
                    <a:pt x="4757748" y="3225855"/>
                  </a:lnTo>
                  <a:lnTo>
                    <a:pt x="4754027" y="3219362"/>
                  </a:lnTo>
                  <a:lnTo>
                    <a:pt x="4750962" y="3212613"/>
                  </a:lnTo>
                  <a:lnTo>
                    <a:pt x="4750080" y="3210325"/>
                  </a:lnTo>
                  <a:lnTo>
                    <a:pt x="4757761" y="3204789"/>
                  </a:lnTo>
                  <a:lnTo>
                    <a:pt x="4761499" y="3200768"/>
                  </a:lnTo>
                  <a:lnTo>
                    <a:pt x="4765477" y="3207220"/>
                  </a:lnTo>
                  <a:lnTo>
                    <a:pt x="4769490" y="3213649"/>
                  </a:lnTo>
                  <a:lnTo>
                    <a:pt x="4773204" y="3220187"/>
                  </a:lnTo>
                  <a:lnTo>
                    <a:pt x="4776288" y="3226968"/>
                  </a:lnTo>
                  <a:lnTo>
                    <a:pt x="4777159" y="3229183"/>
                  </a:lnTo>
                  <a:lnTo>
                    <a:pt x="4769575" y="3234629"/>
                  </a:lnTo>
                  <a:lnTo>
                    <a:pt x="4765831" y="3238613"/>
                  </a:lnTo>
                  <a:close/>
                </a:path>
                <a:path w="5219700" h="7377430">
                  <a:moveTo>
                    <a:pt x="4683630" y="2668535"/>
                  </a:moveTo>
                  <a:lnTo>
                    <a:pt x="4676676" y="2668941"/>
                  </a:lnTo>
                  <a:lnTo>
                    <a:pt x="4671759" y="2665750"/>
                  </a:lnTo>
                  <a:lnTo>
                    <a:pt x="4667494" y="2659622"/>
                  </a:lnTo>
                  <a:lnTo>
                    <a:pt x="4663517" y="2652202"/>
                  </a:lnTo>
                  <a:lnTo>
                    <a:pt x="4659462" y="2645138"/>
                  </a:lnTo>
                  <a:lnTo>
                    <a:pt x="4664032" y="2639047"/>
                  </a:lnTo>
                  <a:lnTo>
                    <a:pt x="4668613" y="2632517"/>
                  </a:lnTo>
                  <a:lnTo>
                    <a:pt x="4673160" y="2627329"/>
                  </a:lnTo>
                  <a:lnTo>
                    <a:pt x="4677626" y="2625265"/>
                  </a:lnTo>
                  <a:lnTo>
                    <a:pt x="4689543" y="2627642"/>
                  </a:lnTo>
                  <a:lnTo>
                    <a:pt x="4698451" y="2633827"/>
                  </a:lnTo>
                  <a:lnTo>
                    <a:pt x="4703132" y="2643327"/>
                  </a:lnTo>
                  <a:lnTo>
                    <a:pt x="4702370" y="2655652"/>
                  </a:lnTo>
                  <a:lnTo>
                    <a:pt x="4698603" y="2660850"/>
                  </a:lnTo>
                  <a:lnTo>
                    <a:pt x="4691648" y="2665491"/>
                  </a:lnTo>
                  <a:lnTo>
                    <a:pt x="4683630" y="2668535"/>
                  </a:lnTo>
                  <a:close/>
                </a:path>
                <a:path w="5219700" h="7377430">
                  <a:moveTo>
                    <a:pt x="4622726" y="2293202"/>
                  </a:moveTo>
                  <a:lnTo>
                    <a:pt x="4619419" y="2292825"/>
                  </a:lnTo>
                  <a:lnTo>
                    <a:pt x="4610182" y="2290136"/>
                  </a:lnTo>
                  <a:lnTo>
                    <a:pt x="4604108" y="2284718"/>
                  </a:lnTo>
                  <a:lnTo>
                    <a:pt x="4601159" y="2276907"/>
                  </a:lnTo>
                  <a:lnTo>
                    <a:pt x="4601297" y="2267036"/>
                  </a:lnTo>
                  <a:lnTo>
                    <a:pt x="4605154" y="2262586"/>
                  </a:lnTo>
                  <a:lnTo>
                    <a:pt x="4609408" y="2254004"/>
                  </a:lnTo>
                  <a:lnTo>
                    <a:pt x="4612782" y="2254333"/>
                  </a:lnTo>
                  <a:lnTo>
                    <a:pt x="4622194" y="2256936"/>
                  </a:lnTo>
                  <a:lnTo>
                    <a:pt x="4628436" y="2262362"/>
                  </a:lnTo>
                  <a:lnTo>
                    <a:pt x="4631279" y="2270220"/>
                  </a:lnTo>
                  <a:lnTo>
                    <a:pt x="4630492" y="2280112"/>
                  </a:lnTo>
                  <a:lnTo>
                    <a:pt x="4629195" y="2285169"/>
                  </a:lnTo>
                  <a:lnTo>
                    <a:pt x="4622726" y="2293202"/>
                  </a:lnTo>
                  <a:close/>
                </a:path>
                <a:path w="5219700" h="7377430">
                  <a:moveTo>
                    <a:pt x="4736735" y="3053167"/>
                  </a:moveTo>
                  <a:lnTo>
                    <a:pt x="4728605" y="3040672"/>
                  </a:lnTo>
                  <a:lnTo>
                    <a:pt x="4724839" y="3034303"/>
                  </a:lnTo>
                  <a:lnTo>
                    <a:pt x="4721685" y="3027680"/>
                  </a:lnTo>
                  <a:lnTo>
                    <a:pt x="4720874" y="3025604"/>
                  </a:lnTo>
                  <a:lnTo>
                    <a:pt x="4728634" y="3020094"/>
                  </a:lnTo>
                  <a:lnTo>
                    <a:pt x="4732462" y="3016171"/>
                  </a:lnTo>
                  <a:lnTo>
                    <a:pt x="4740414" y="3028689"/>
                  </a:lnTo>
                  <a:lnTo>
                    <a:pt x="4744104" y="3035059"/>
                  </a:lnTo>
                  <a:lnTo>
                    <a:pt x="4747179" y="3041673"/>
                  </a:lnTo>
                  <a:lnTo>
                    <a:pt x="4748001" y="3043821"/>
                  </a:lnTo>
                  <a:lnTo>
                    <a:pt x="4740448" y="3049225"/>
                  </a:lnTo>
                  <a:lnTo>
                    <a:pt x="4736735" y="3053167"/>
                  </a:lnTo>
                  <a:close/>
                </a:path>
                <a:path w="5219700" h="7377430">
                  <a:moveTo>
                    <a:pt x="4646774" y="2480262"/>
                  </a:moveTo>
                  <a:lnTo>
                    <a:pt x="4631158" y="2454266"/>
                  </a:lnTo>
                  <a:lnTo>
                    <a:pt x="4642376" y="2442240"/>
                  </a:lnTo>
                  <a:lnTo>
                    <a:pt x="4650498" y="2455067"/>
                  </a:lnTo>
                  <a:lnTo>
                    <a:pt x="4654260" y="2461594"/>
                  </a:lnTo>
                  <a:lnTo>
                    <a:pt x="4657379" y="2468369"/>
                  </a:lnTo>
                  <a:lnTo>
                    <a:pt x="4658218" y="2470627"/>
                  </a:lnTo>
                  <a:lnTo>
                    <a:pt x="4650506" y="2476205"/>
                  </a:lnTo>
                  <a:lnTo>
                    <a:pt x="4646774" y="2480262"/>
                  </a:lnTo>
                  <a:close/>
                </a:path>
                <a:path w="5219700" h="7377430">
                  <a:moveTo>
                    <a:pt x="4794482" y="3424316"/>
                  </a:moveTo>
                  <a:lnTo>
                    <a:pt x="4780604" y="3415108"/>
                  </a:lnTo>
                  <a:lnTo>
                    <a:pt x="4790730" y="3385410"/>
                  </a:lnTo>
                  <a:lnTo>
                    <a:pt x="4795247" y="3388732"/>
                  </a:lnTo>
                  <a:lnTo>
                    <a:pt x="4803930" y="3392671"/>
                  </a:lnTo>
                  <a:lnTo>
                    <a:pt x="4803553" y="3395269"/>
                  </a:lnTo>
                  <a:lnTo>
                    <a:pt x="4801991" y="3402639"/>
                  </a:lnTo>
                  <a:lnTo>
                    <a:pt x="4799705" y="3409895"/>
                  </a:lnTo>
                  <a:lnTo>
                    <a:pt x="4797075" y="3417100"/>
                  </a:lnTo>
                  <a:lnTo>
                    <a:pt x="4794482" y="3424316"/>
                  </a:lnTo>
                  <a:close/>
                </a:path>
                <a:path w="5219700" h="7377430">
                  <a:moveTo>
                    <a:pt x="4972321" y="4555410"/>
                  </a:moveTo>
                  <a:lnTo>
                    <a:pt x="4956707" y="4531094"/>
                  </a:lnTo>
                  <a:lnTo>
                    <a:pt x="4968321" y="4520163"/>
                  </a:lnTo>
                  <a:lnTo>
                    <a:pt x="4976047" y="4532011"/>
                  </a:lnTo>
                  <a:lnTo>
                    <a:pt x="4979640" y="4538057"/>
                  </a:lnTo>
                  <a:lnTo>
                    <a:pt x="4982645" y="4544345"/>
                  </a:lnTo>
                  <a:lnTo>
                    <a:pt x="4983444" y="4546348"/>
                  </a:lnTo>
                  <a:lnTo>
                    <a:pt x="4975983" y="4551625"/>
                  </a:lnTo>
                  <a:lnTo>
                    <a:pt x="4972321" y="4555410"/>
                  </a:lnTo>
                  <a:close/>
                </a:path>
                <a:path w="5219700" h="7377430">
                  <a:moveTo>
                    <a:pt x="4911416" y="4166986"/>
                  </a:moveTo>
                  <a:lnTo>
                    <a:pt x="4897678" y="4157719"/>
                  </a:lnTo>
                  <a:lnTo>
                    <a:pt x="4900032" y="4150692"/>
                  </a:lnTo>
                  <a:lnTo>
                    <a:pt x="4907163" y="4129651"/>
                  </a:lnTo>
                  <a:lnTo>
                    <a:pt x="4911609" y="4132762"/>
                  </a:lnTo>
                  <a:lnTo>
                    <a:pt x="4920173" y="4136420"/>
                  </a:lnTo>
                  <a:lnTo>
                    <a:pt x="4919853" y="4138897"/>
                  </a:lnTo>
                  <a:lnTo>
                    <a:pt x="4918416" y="4146013"/>
                  </a:lnTo>
                  <a:lnTo>
                    <a:pt x="4916293" y="4153034"/>
                  </a:lnTo>
                  <a:lnTo>
                    <a:pt x="4913840" y="4160009"/>
                  </a:lnTo>
                  <a:lnTo>
                    <a:pt x="4911416" y="4166986"/>
                  </a:lnTo>
                  <a:close/>
                </a:path>
                <a:path w="5219700" h="7377430">
                  <a:moveTo>
                    <a:pt x="4588605" y="2109514"/>
                  </a:moveTo>
                  <a:lnTo>
                    <a:pt x="4572751" y="2083668"/>
                  </a:lnTo>
                  <a:lnTo>
                    <a:pt x="4584267" y="2071633"/>
                  </a:lnTo>
                  <a:lnTo>
                    <a:pt x="4588287" y="2078006"/>
                  </a:lnTo>
                  <a:lnTo>
                    <a:pt x="4592338" y="2084375"/>
                  </a:lnTo>
                  <a:lnTo>
                    <a:pt x="4596078" y="2090862"/>
                  </a:lnTo>
                  <a:lnTo>
                    <a:pt x="4599167" y="2097591"/>
                  </a:lnTo>
                  <a:lnTo>
                    <a:pt x="4600012" y="2099885"/>
                  </a:lnTo>
                  <a:lnTo>
                    <a:pt x="4592337" y="2105457"/>
                  </a:lnTo>
                  <a:lnTo>
                    <a:pt x="4588605" y="2109514"/>
                  </a:lnTo>
                  <a:close/>
                </a:path>
                <a:path w="5219700" h="7377430">
                  <a:moveTo>
                    <a:pt x="4939588" y="4351309"/>
                  </a:moveTo>
                  <a:lnTo>
                    <a:pt x="4932306" y="4338802"/>
                  </a:lnTo>
                  <a:lnTo>
                    <a:pt x="4928951" y="4332436"/>
                  </a:lnTo>
                  <a:lnTo>
                    <a:pt x="4926187" y="4325862"/>
                  </a:lnTo>
                  <a:lnTo>
                    <a:pt x="4925472" y="4323921"/>
                  </a:lnTo>
                  <a:lnTo>
                    <a:pt x="4933391" y="4318945"/>
                  </a:lnTo>
                  <a:lnTo>
                    <a:pt x="4937348" y="4315375"/>
                  </a:lnTo>
                  <a:lnTo>
                    <a:pt x="4944876" y="4328043"/>
                  </a:lnTo>
                  <a:lnTo>
                    <a:pt x="4948373" y="4334476"/>
                  </a:lnTo>
                  <a:lnTo>
                    <a:pt x="4951317" y="4341106"/>
                  </a:lnTo>
                  <a:lnTo>
                    <a:pt x="4951950" y="4342762"/>
                  </a:lnTo>
                  <a:lnTo>
                    <a:pt x="4943745" y="4347819"/>
                  </a:lnTo>
                  <a:lnTo>
                    <a:pt x="4939588" y="4351309"/>
                  </a:lnTo>
                  <a:close/>
                </a:path>
                <a:path w="5219700" h="7377430">
                  <a:moveTo>
                    <a:pt x="4824312" y="3612298"/>
                  </a:moveTo>
                  <a:lnTo>
                    <a:pt x="4816259" y="3599404"/>
                  </a:lnTo>
                  <a:lnTo>
                    <a:pt x="4812544" y="3592842"/>
                  </a:lnTo>
                  <a:lnTo>
                    <a:pt x="4809475" y="3586031"/>
                  </a:lnTo>
                  <a:lnTo>
                    <a:pt x="4808635" y="3583774"/>
                  </a:lnTo>
                  <a:lnTo>
                    <a:pt x="4816432" y="3578257"/>
                  </a:lnTo>
                  <a:lnTo>
                    <a:pt x="4820249" y="3574261"/>
                  </a:lnTo>
                  <a:lnTo>
                    <a:pt x="4824200" y="3580729"/>
                  </a:lnTo>
                  <a:lnTo>
                    <a:pt x="4828186" y="3587192"/>
                  </a:lnTo>
                  <a:lnTo>
                    <a:pt x="4831868" y="3593773"/>
                  </a:lnTo>
                  <a:lnTo>
                    <a:pt x="4834909" y="3600594"/>
                  </a:lnTo>
                  <a:lnTo>
                    <a:pt x="4835749" y="3602851"/>
                  </a:lnTo>
                  <a:lnTo>
                    <a:pt x="4828092" y="3608308"/>
                  </a:lnTo>
                  <a:lnTo>
                    <a:pt x="4824312" y="3612298"/>
                  </a:lnTo>
                  <a:close/>
                </a:path>
                <a:path w="5219700" h="7377430">
                  <a:moveTo>
                    <a:pt x="4470623" y="1350882"/>
                  </a:moveTo>
                  <a:lnTo>
                    <a:pt x="4466469" y="1344752"/>
                  </a:lnTo>
                  <a:lnTo>
                    <a:pt x="4454035" y="1326308"/>
                  </a:lnTo>
                  <a:lnTo>
                    <a:pt x="4464461" y="1313511"/>
                  </a:lnTo>
                  <a:lnTo>
                    <a:pt x="4473264" y="1325774"/>
                  </a:lnTo>
                  <a:lnTo>
                    <a:pt x="4477374" y="1332031"/>
                  </a:lnTo>
                  <a:lnTo>
                    <a:pt x="4480862" y="1338562"/>
                  </a:lnTo>
                  <a:lnTo>
                    <a:pt x="4481830" y="1340687"/>
                  </a:lnTo>
                  <a:lnTo>
                    <a:pt x="4474259" y="1346690"/>
                  </a:lnTo>
                  <a:lnTo>
                    <a:pt x="4470623" y="1350882"/>
                  </a:lnTo>
                  <a:close/>
                </a:path>
                <a:path w="5219700" h="7377430">
                  <a:moveTo>
                    <a:pt x="4955654" y="5700408"/>
                  </a:moveTo>
                  <a:lnTo>
                    <a:pt x="4946176" y="5699058"/>
                  </a:lnTo>
                  <a:lnTo>
                    <a:pt x="4941303" y="5697508"/>
                  </a:lnTo>
                  <a:lnTo>
                    <a:pt x="4937800" y="5691600"/>
                  </a:lnTo>
                  <a:lnTo>
                    <a:pt x="4933666" y="5687620"/>
                  </a:lnTo>
                  <a:lnTo>
                    <a:pt x="4946646" y="5678817"/>
                  </a:lnTo>
                  <a:lnTo>
                    <a:pt x="4953279" y="5674715"/>
                  </a:lnTo>
                  <a:lnTo>
                    <a:pt x="4960178" y="5671216"/>
                  </a:lnTo>
                  <a:lnTo>
                    <a:pt x="4962066" y="5670396"/>
                  </a:lnTo>
                  <a:lnTo>
                    <a:pt x="4971812" y="5679208"/>
                  </a:lnTo>
                  <a:lnTo>
                    <a:pt x="4971407" y="5682818"/>
                  </a:lnTo>
                  <a:lnTo>
                    <a:pt x="4968678" y="5692084"/>
                  </a:lnTo>
                  <a:lnTo>
                    <a:pt x="4963291" y="5698016"/>
                  </a:lnTo>
                  <a:lnTo>
                    <a:pt x="4955654" y="5700408"/>
                  </a:lnTo>
                  <a:close/>
                </a:path>
                <a:path w="5219700" h="7377430">
                  <a:moveTo>
                    <a:pt x="4997119" y="5900003"/>
                  </a:moveTo>
                  <a:lnTo>
                    <a:pt x="4989318" y="5897472"/>
                  </a:lnTo>
                  <a:lnTo>
                    <a:pt x="4981365" y="5895107"/>
                  </a:lnTo>
                  <a:lnTo>
                    <a:pt x="4973921" y="5892194"/>
                  </a:lnTo>
                  <a:lnTo>
                    <a:pt x="4967646" y="5888016"/>
                  </a:lnTo>
                  <a:lnTo>
                    <a:pt x="4962143" y="5880003"/>
                  </a:lnTo>
                  <a:lnTo>
                    <a:pt x="4961479" y="5871732"/>
                  </a:lnTo>
                  <a:lnTo>
                    <a:pt x="4965429" y="5864578"/>
                  </a:lnTo>
                  <a:lnTo>
                    <a:pt x="4973767" y="5859916"/>
                  </a:lnTo>
                  <a:lnTo>
                    <a:pt x="4980587" y="5859792"/>
                  </a:lnTo>
                  <a:lnTo>
                    <a:pt x="4988084" y="5862075"/>
                  </a:lnTo>
                  <a:lnTo>
                    <a:pt x="4995877" y="5865403"/>
                  </a:lnTo>
                  <a:lnTo>
                    <a:pt x="5003588" y="5868415"/>
                  </a:lnTo>
                  <a:lnTo>
                    <a:pt x="4997119" y="5900003"/>
                  </a:lnTo>
                  <a:close/>
                </a:path>
                <a:path w="5219700" h="7377430">
                  <a:moveTo>
                    <a:pt x="4928828" y="5514038"/>
                  </a:moveTo>
                  <a:lnTo>
                    <a:pt x="4920961" y="5512494"/>
                  </a:lnTo>
                  <a:lnTo>
                    <a:pt x="4912497" y="5509777"/>
                  </a:lnTo>
                  <a:lnTo>
                    <a:pt x="4904187" y="5507347"/>
                  </a:lnTo>
                  <a:lnTo>
                    <a:pt x="4906333" y="5499233"/>
                  </a:lnTo>
                  <a:lnTo>
                    <a:pt x="4908303" y="5490953"/>
                  </a:lnTo>
                  <a:lnTo>
                    <a:pt x="4910903" y="5483254"/>
                  </a:lnTo>
                  <a:lnTo>
                    <a:pt x="4914939" y="5476879"/>
                  </a:lnTo>
                  <a:lnTo>
                    <a:pt x="4922570" y="5471813"/>
                  </a:lnTo>
                  <a:lnTo>
                    <a:pt x="4930671" y="5471461"/>
                  </a:lnTo>
                  <a:lnTo>
                    <a:pt x="4937791" y="5475519"/>
                  </a:lnTo>
                  <a:lnTo>
                    <a:pt x="4942479" y="5483683"/>
                  </a:lnTo>
                  <a:lnTo>
                    <a:pt x="4943319" y="5491545"/>
                  </a:lnTo>
                  <a:lnTo>
                    <a:pt x="4942187" y="5500448"/>
                  </a:lnTo>
                  <a:lnTo>
                    <a:pt x="4939418" y="5508284"/>
                  </a:lnTo>
                  <a:lnTo>
                    <a:pt x="4935346" y="5512949"/>
                  </a:lnTo>
                  <a:lnTo>
                    <a:pt x="4928828" y="5514038"/>
                  </a:lnTo>
                  <a:close/>
                </a:path>
                <a:path w="5219700" h="7377430">
                  <a:moveTo>
                    <a:pt x="4378622" y="1955323"/>
                  </a:moveTo>
                  <a:lnTo>
                    <a:pt x="4346253" y="1942483"/>
                  </a:lnTo>
                  <a:lnTo>
                    <a:pt x="4342668" y="1932947"/>
                  </a:lnTo>
                  <a:lnTo>
                    <a:pt x="4342935" y="1924287"/>
                  </a:lnTo>
                  <a:lnTo>
                    <a:pt x="4347269" y="1917404"/>
                  </a:lnTo>
                  <a:lnTo>
                    <a:pt x="4355883" y="1913198"/>
                  </a:lnTo>
                  <a:lnTo>
                    <a:pt x="4364225" y="1912791"/>
                  </a:lnTo>
                  <a:lnTo>
                    <a:pt x="4373583" y="1914551"/>
                  </a:lnTo>
                  <a:lnTo>
                    <a:pt x="4381678" y="1917944"/>
                  </a:lnTo>
                  <a:lnTo>
                    <a:pt x="4386232" y="1922436"/>
                  </a:lnTo>
                  <a:lnTo>
                    <a:pt x="4386936" y="1929598"/>
                  </a:lnTo>
                  <a:lnTo>
                    <a:pt x="4384875" y="1937879"/>
                  </a:lnTo>
                  <a:lnTo>
                    <a:pt x="4381590" y="1946661"/>
                  </a:lnTo>
                  <a:lnTo>
                    <a:pt x="4378622" y="1955323"/>
                  </a:lnTo>
                  <a:close/>
                </a:path>
                <a:path w="5219700" h="7377430">
                  <a:moveTo>
                    <a:pt x="4821920" y="4768122"/>
                  </a:moveTo>
                  <a:lnTo>
                    <a:pt x="4813504" y="4766067"/>
                  </a:lnTo>
                  <a:lnTo>
                    <a:pt x="4804914" y="4764197"/>
                  </a:lnTo>
                  <a:lnTo>
                    <a:pt x="4796892" y="4761671"/>
                  </a:lnTo>
                  <a:lnTo>
                    <a:pt x="4790183" y="4757647"/>
                  </a:lnTo>
                  <a:lnTo>
                    <a:pt x="4784324" y="4749776"/>
                  </a:lnTo>
                  <a:lnTo>
                    <a:pt x="4783629" y="4741573"/>
                  </a:lnTo>
                  <a:lnTo>
                    <a:pt x="4787641" y="4733746"/>
                  </a:lnTo>
                  <a:lnTo>
                    <a:pt x="4795903" y="4726997"/>
                  </a:lnTo>
                  <a:lnTo>
                    <a:pt x="4805638" y="4723148"/>
                  </a:lnTo>
                  <a:lnTo>
                    <a:pt x="4814796" y="4723067"/>
                  </a:lnTo>
                  <a:lnTo>
                    <a:pt x="4822392" y="4726962"/>
                  </a:lnTo>
                  <a:lnTo>
                    <a:pt x="4827446" y="4735039"/>
                  </a:lnTo>
                  <a:lnTo>
                    <a:pt x="4828221" y="4742587"/>
                  </a:lnTo>
                  <a:lnTo>
                    <a:pt x="4826691" y="4750902"/>
                  </a:lnTo>
                  <a:lnTo>
                    <a:pt x="4824157" y="4759556"/>
                  </a:lnTo>
                  <a:lnTo>
                    <a:pt x="4821920" y="4768122"/>
                  </a:lnTo>
                  <a:close/>
                </a:path>
                <a:path w="5219700" h="7377430">
                  <a:moveTo>
                    <a:pt x="5026848" y="6084007"/>
                  </a:moveTo>
                  <a:lnTo>
                    <a:pt x="4994995" y="6070414"/>
                  </a:lnTo>
                  <a:lnTo>
                    <a:pt x="4991102" y="6060954"/>
                  </a:lnTo>
                  <a:lnTo>
                    <a:pt x="4991081" y="6052279"/>
                  </a:lnTo>
                  <a:lnTo>
                    <a:pt x="4995159" y="6045326"/>
                  </a:lnTo>
                  <a:lnTo>
                    <a:pt x="5003565" y="6041034"/>
                  </a:lnTo>
                  <a:lnTo>
                    <a:pt x="5011565" y="6040712"/>
                  </a:lnTo>
                  <a:lnTo>
                    <a:pt x="5020595" y="6042697"/>
                  </a:lnTo>
                  <a:lnTo>
                    <a:pt x="5028498" y="6046377"/>
                  </a:lnTo>
                  <a:lnTo>
                    <a:pt x="5033117" y="6051143"/>
                  </a:lnTo>
                  <a:lnTo>
                    <a:pt x="5034062" y="6058238"/>
                  </a:lnTo>
                  <a:lnTo>
                    <a:pt x="5032337" y="6066519"/>
                  </a:lnTo>
                  <a:lnTo>
                    <a:pt x="5029435" y="6075328"/>
                  </a:lnTo>
                  <a:lnTo>
                    <a:pt x="5026848" y="6084007"/>
                  </a:lnTo>
                  <a:close/>
                </a:path>
                <a:path w="5219700" h="7377430">
                  <a:moveTo>
                    <a:pt x="4890291" y="5332395"/>
                  </a:moveTo>
                  <a:lnTo>
                    <a:pt x="4881110" y="5328274"/>
                  </a:lnTo>
                  <a:lnTo>
                    <a:pt x="4875206" y="5322275"/>
                  </a:lnTo>
                  <a:lnTo>
                    <a:pt x="4873272" y="5314812"/>
                  </a:lnTo>
                  <a:lnTo>
                    <a:pt x="4876004" y="5306302"/>
                  </a:lnTo>
                  <a:lnTo>
                    <a:pt x="4881028" y="5300434"/>
                  </a:lnTo>
                  <a:lnTo>
                    <a:pt x="4887684" y="5295552"/>
                  </a:lnTo>
                  <a:lnTo>
                    <a:pt x="4895051" y="5291098"/>
                  </a:lnTo>
                  <a:lnTo>
                    <a:pt x="4902209" y="5286512"/>
                  </a:lnTo>
                  <a:lnTo>
                    <a:pt x="4906779" y="5293957"/>
                  </a:lnTo>
                  <a:lnTo>
                    <a:pt x="4911691" y="5301464"/>
                  </a:lnTo>
                  <a:lnTo>
                    <a:pt x="4915342" y="5308742"/>
                  </a:lnTo>
                  <a:lnTo>
                    <a:pt x="4916128" y="5315499"/>
                  </a:lnTo>
                  <a:lnTo>
                    <a:pt x="4912850" y="5320299"/>
                  </a:lnTo>
                  <a:lnTo>
                    <a:pt x="4906179" y="5324489"/>
                  </a:lnTo>
                  <a:lnTo>
                    <a:pt x="4898023" y="5328409"/>
                  </a:lnTo>
                  <a:lnTo>
                    <a:pt x="4890291" y="5332395"/>
                  </a:lnTo>
                  <a:close/>
                </a:path>
                <a:path w="5219700" h="7377430">
                  <a:moveTo>
                    <a:pt x="4494839" y="2697471"/>
                  </a:moveTo>
                  <a:lnTo>
                    <a:pt x="4488056" y="2698523"/>
                  </a:lnTo>
                  <a:lnTo>
                    <a:pt x="4479807" y="2696764"/>
                  </a:lnTo>
                  <a:lnTo>
                    <a:pt x="4470907" y="2693756"/>
                  </a:lnTo>
                  <a:lnTo>
                    <a:pt x="4462171" y="2691061"/>
                  </a:lnTo>
                  <a:lnTo>
                    <a:pt x="4464562" y="2682506"/>
                  </a:lnTo>
                  <a:lnTo>
                    <a:pt x="4466756" y="2673786"/>
                  </a:lnTo>
                  <a:lnTo>
                    <a:pt x="4469596" y="2665664"/>
                  </a:lnTo>
                  <a:lnTo>
                    <a:pt x="4473928" y="2658904"/>
                  </a:lnTo>
                  <a:lnTo>
                    <a:pt x="4482006" y="2653516"/>
                  </a:lnTo>
                  <a:lnTo>
                    <a:pt x="4490467" y="2653216"/>
                  </a:lnTo>
                  <a:lnTo>
                    <a:pt x="4497817" y="2657660"/>
                  </a:lnTo>
                  <a:lnTo>
                    <a:pt x="4502563" y="2666507"/>
                  </a:lnTo>
                  <a:lnTo>
                    <a:pt x="4503367" y="2674888"/>
                  </a:lnTo>
                  <a:lnTo>
                    <a:pt x="4502129" y="2684293"/>
                  </a:lnTo>
                  <a:lnTo>
                    <a:pt x="4499177" y="2692545"/>
                  </a:lnTo>
                  <a:lnTo>
                    <a:pt x="4494839" y="2697471"/>
                  </a:lnTo>
                  <a:close/>
                </a:path>
                <a:path w="5219700" h="7377430">
                  <a:moveTo>
                    <a:pt x="4458678" y="2514488"/>
                  </a:moveTo>
                  <a:lnTo>
                    <a:pt x="4450776" y="2512950"/>
                  </a:lnTo>
                  <a:lnTo>
                    <a:pt x="4441993" y="2510171"/>
                  </a:lnTo>
                  <a:lnTo>
                    <a:pt x="4433443" y="2507722"/>
                  </a:lnTo>
                  <a:lnTo>
                    <a:pt x="4435541" y="2499300"/>
                  </a:lnTo>
                  <a:lnTo>
                    <a:pt x="4437438" y="2490731"/>
                  </a:lnTo>
                  <a:lnTo>
                    <a:pt x="4439973" y="2482713"/>
                  </a:lnTo>
                  <a:lnTo>
                    <a:pt x="4443989" y="2475942"/>
                  </a:lnTo>
                  <a:lnTo>
                    <a:pt x="4451919" y="2470071"/>
                  </a:lnTo>
                  <a:lnTo>
                    <a:pt x="4460197" y="2469391"/>
                  </a:lnTo>
                  <a:lnTo>
                    <a:pt x="4467404" y="2473618"/>
                  </a:lnTo>
                  <a:lnTo>
                    <a:pt x="4472120" y="2482466"/>
                  </a:lnTo>
                  <a:lnTo>
                    <a:pt x="4472972" y="2490569"/>
                  </a:lnTo>
                  <a:lnTo>
                    <a:pt x="4471845" y="2499574"/>
                  </a:lnTo>
                  <a:lnTo>
                    <a:pt x="4468971" y="2507712"/>
                  </a:lnTo>
                  <a:lnTo>
                    <a:pt x="4464585" y="2513214"/>
                  </a:lnTo>
                  <a:lnTo>
                    <a:pt x="4458678" y="2514488"/>
                  </a:lnTo>
                  <a:close/>
                </a:path>
                <a:path w="5219700" h="7377430">
                  <a:moveTo>
                    <a:pt x="4433820" y="2323550"/>
                  </a:moveTo>
                  <a:lnTo>
                    <a:pt x="4420299" y="2313763"/>
                  </a:lnTo>
                  <a:lnTo>
                    <a:pt x="4430218" y="2285366"/>
                  </a:lnTo>
                  <a:lnTo>
                    <a:pt x="4434687" y="2288622"/>
                  </a:lnTo>
                  <a:lnTo>
                    <a:pt x="4443249" y="2292505"/>
                  </a:lnTo>
                  <a:lnTo>
                    <a:pt x="4442861" y="2295030"/>
                  </a:lnTo>
                  <a:lnTo>
                    <a:pt x="4441291" y="2302267"/>
                  </a:lnTo>
                  <a:lnTo>
                    <a:pt x="4439015" y="2309394"/>
                  </a:lnTo>
                  <a:lnTo>
                    <a:pt x="4436401" y="2316469"/>
                  </a:lnTo>
                  <a:lnTo>
                    <a:pt x="4433820" y="2323550"/>
                  </a:lnTo>
                  <a:close/>
                </a:path>
                <a:path w="5219700" h="7377430">
                  <a:moveTo>
                    <a:pt x="4831862" y="4962526"/>
                  </a:moveTo>
                  <a:lnTo>
                    <a:pt x="4819253" y="4959822"/>
                  </a:lnTo>
                  <a:lnTo>
                    <a:pt x="4814121" y="4955518"/>
                  </a:lnTo>
                  <a:lnTo>
                    <a:pt x="4810076" y="4948835"/>
                  </a:lnTo>
                  <a:lnTo>
                    <a:pt x="4806507" y="4941133"/>
                  </a:lnTo>
                  <a:lnTo>
                    <a:pt x="4802807" y="4933770"/>
                  </a:lnTo>
                  <a:lnTo>
                    <a:pt x="4808803" y="4922368"/>
                  </a:lnTo>
                  <a:lnTo>
                    <a:pt x="4816967" y="4914582"/>
                  </a:lnTo>
                  <a:lnTo>
                    <a:pt x="4827158" y="4911376"/>
                  </a:lnTo>
                  <a:lnTo>
                    <a:pt x="4839238" y="4913719"/>
                  </a:lnTo>
                  <a:lnTo>
                    <a:pt x="4845017" y="4917998"/>
                  </a:lnTo>
                  <a:lnTo>
                    <a:pt x="4850146" y="4924877"/>
                  </a:lnTo>
                  <a:lnTo>
                    <a:pt x="4853577" y="4932625"/>
                  </a:lnTo>
                  <a:lnTo>
                    <a:pt x="4854262" y="4939509"/>
                  </a:lnTo>
                  <a:lnTo>
                    <a:pt x="4850034" y="4951134"/>
                  </a:lnTo>
                  <a:lnTo>
                    <a:pt x="4842345" y="4959218"/>
                  </a:lnTo>
                  <a:lnTo>
                    <a:pt x="4831862" y="4962526"/>
                  </a:lnTo>
                  <a:close/>
                </a:path>
                <a:path w="5219700" h="7377430">
                  <a:moveTo>
                    <a:pt x="4860725" y="5149187"/>
                  </a:moveTo>
                  <a:lnTo>
                    <a:pt x="4851478" y="5144623"/>
                  </a:lnTo>
                  <a:lnTo>
                    <a:pt x="4845754" y="5138219"/>
                  </a:lnTo>
                  <a:lnTo>
                    <a:pt x="4844178" y="5130365"/>
                  </a:lnTo>
                  <a:lnTo>
                    <a:pt x="4847376" y="5121455"/>
                  </a:lnTo>
                  <a:lnTo>
                    <a:pt x="4852496" y="5115563"/>
                  </a:lnTo>
                  <a:lnTo>
                    <a:pt x="4859145" y="5110621"/>
                  </a:lnTo>
                  <a:lnTo>
                    <a:pt x="4866461" y="5106092"/>
                  </a:lnTo>
                  <a:lnTo>
                    <a:pt x="4873583" y="5101441"/>
                  </a:lnTo>
                  <a:lnTo>
                    <a:pt x="4877964" y="5109182"/>
                  </a:lnTo>
                  <a:lnTo>
                    <a:pt x="4882678" y="5116994"/>
                  </a:lnTo>
                  <a:lnTo>
                    <a:pt x="4886134" y="5124548"/>
                  </a:lnTo>
                  <a:lnTo>
                    <a:pt x="4886740" y="5131517"/>
                  </a:lnTo>
                  <a:lnTo>
                    <a:pt x="4883324" y="5136575"/>
                  </a:lnTo>
                  <a:lnTo>
                    <a:pt x="4876612" y="5140950"/>
                  </a:lnTo>
                  <a:lnTo>
                    <a:pt x="4868461" y="5145026"/>
                  </a:lnTo>
                  <a:lnTo>
                    <a:pt x="4860725" y="5149187"/>
                  </a:lnTo>
                  <a:close/>
                </a:path>
                <a:path w="5219700" h="7377430">
                  <a:moveTo>
                    <a:pt x="4049192" y="6045109"/>
                  </a:moveTo>
                  <a:lnTo>
                    <a:pt x="4035965" y="6036956"/>
                  </a:lnTo>
                  <a:lnTo>
                    <a:pt x="4043735" y="6010091"/>
                  </a:lnTo>
                  <a:lnTo>
                    <a:pt x="4048227" y="6012783"/>
                  </a:lnTo>
                  <a:lnTo>
                    <a:pt x="4056784" y="6015920"/>
                  </a:lnTo>
                  <a:lnTo>
                    <a:pt x="4056533" y="6018125"/>
                  </a:lnTo>
                  <a:lnTo>
                    <a:pt x="4055332" y="6024943"/>
                  </a:lnTo>
                  <a:lnTo>
                    <a:pt x="4053489" y="6031686"/>
                  </a:lnTo>
                  <a:lnTo>
                    <a:pt x="4049192" y="6045109"/>
                  </a:lnTo>
                  <a:close/>
                </a:path>
                <a:path w="5219700" h="7377430">
                  <a:moveTo>
                    <a:pt x="4258671" y="1194610"/>
                  </a:moveTo>
                  <a:lnTo>
                    <a:pt x="4249337" y="1181493"/>
                  </a:lnTo>
                  <a:lnTo>
                    <a:pt x="4244983" y="1174799"/>
                  </a:lnTo>
                  <a:lnTo>
                    <a:pt x="4241286" y="1167810"/>
                  </a:lnTo>
                  <a:lnTo>
                    <a:pt x="4240253" y="1165508"/>
                  </a:lnTo>
                  <a:lnTo>
                    <a:pt x="4248258" y="1159175"/>
                  </a:lnTo>
                  <a:lnTo>
                    <a:pt x="4252073" y="1154694"/>
                  </a:lnTo>
                  <a:lnTo>
                    <a:pt x="4261290" y="1158159"/>
                  </a:lnTo>
                  <a:lnTo>
                    <a:pt x="4267465" y="1163735"/>
                  </a:lnTo>
                  <a:lnTo>
                    <a:pt x="4270334" y="1171363"/>
                  </a:lnTo>
                  <a:lnTo>
                    <a:pt x="4269638" y="1180981"/>
                  </a:lnTo>
                  <a:lnTo>
                    <a:pt x="4268425" y="1186099"/>
                  </a:lnTo>
                  <a:lnTo>
                    <a:pt x="4262480" y="1190093"/>
                  </a:lnTo>
                  <a:lnTo>
                    <a:pt x="4258671" y="1194610"/>
                  </a:lnTo>
                  <a:close/>
                </a:path>
                <a:path w="5219700" h="7377430">
                  <a:moveTo>
                    <a:pt x="4382877" y="2623429"/>
                  </a:moveTo>
                  <a:lnTo>
                    <a:pt x="4357189" y="2596886"/>
                  </a:lnTo>
                  <a:lnTo>
                    <a:pt x="4360577" y="2591854"/>
                  </a:lnTo>
                  <a:lnTo>
                    <a:pt x="4366861" y="2587561"/>
                  </a:lnTo>
                  <a:lnTo>
                    <a:pt x="4374415" y="2583594"/>
                  </a:lnTo>
                  <a:lnTo>
                    <a:pt x="4381611" y="2579540"/>
                  </a:lnTo>
                  <a:lnTo>
                    <a:pt x="4387700" y="2584125"/>
                  </a:lnTo>
                  <a:lnTo>
                    <a:pt x="4394249" y="2588728"/>
                  </a:lnTo>
                  <a:lnTo>
                    <a:pt x="4399440" y="2593279"/>
                  </a:lnTo>
                  <a:lnTo>
                    <a:pt x="4401450" y="2597706"/>
                  </a:lnTo>
                  <a:lnTo>
                    <a:pt x="4398839" y="2609675"/>
                  </a:lnTo>
                  <a:lnTo>
                    <a:pt x="4392491" y="2618658"/>
                  </a:lnTo>
                  <a:lnTo>
                    <a:pt x="4382877" y="2623429"/>
                  </a:lnTo>
                  <a:close/>
                </a:path>
                <a:path w="5219700" h="7377430">
                  <a:moveTo>
                    <a:pt x="4408812" y="2813052"/>
                  </a:moveTo>
                  <a:lnTo>
                    <a:pt x="4401083" y="2813650"/>
                  </a:lnTo>
                  <a:lnTo>
                    <a:pt x="4393944" y="2809346"/>
                  </a:lnTo>
                  <a:lnTo>
                    <a:pt x="4387960" y="2800623"/>
                  </a:lnTo>
                  <a:lnTo>
                    <a:pt x="4389450" y="2792118"/>
                  </a:lnTo>
                  <a:lnTo>
                    <a:pt x="4390743" y="2783350"/>
                  </a:lnTo>
                  <a:lnTo>
                    <a:pt x="4392819" y="2775607"/>
                  </a:lnTo>
                  <a:lnTo>
                    <a:pt x="4396661" y="2770177"/>
                  </a:lnTo>
                  <a:lnTo>
                    <a:pt x="4402196" y="2768975"/>
                  </a:lnTo>
                  <a:lnTo>
                    <a:pt x="4409851" y="2770534"/>
                  </a:lnTo>
                  <a:lnTo>
                    <a:pt x="4418436" y="2773291"/>
                  </a:lnTo>
                  <a:lnTo>
                    <a:pt x="4426760" y="2775683"/>
                  </a:lnTo>
                  <a:lnTo>
                    <a:pt x="4424752" y="2783997"/>
                  </a:lnTo>
                  <a:lnTo>
                    <a:pt x="4422941" y="2792479"/>
                  </a:lnTo>
                  <a:lnTo>
                    <a:pt x="4420491" y="2800411"/>
                  </a:lnTo>
                  <a:lnTo>
                    <a:pt x="4416564" y="2807072"/>
                  </a:lnTo>
                  <a:lnTo>
                    <a:pt x="4408812" y="2813052"/>
                  </a:lnTo>
                  <a:close/>
                </a:path>
                <a:path w="5219700" h="7377430">
                  <a:moveTo>
                    <a:pt x="4328340" y="2238822"/>
                  </a:moveTo>
                  <a:lnTo>
                    <a:pt x="4299064" y="2223623"/>
                  </a:lnTo>
                  <a:lnTo>
                    <a:pt x="4301074" y="2215970"/>
                  </a:lnTo>
                  <a:lnTo>
                    <a:pt x="4304274" y="2207780"/>
                  </a:lnTo>
                  <a:lnTo>
                    <a:pt x="4307161" y="2199738"/>
                  </a:lnTo>
                  <a:lnTo>
                    <a:pt x="4337557" y="2211655"/>
                  </a:lnTo>
                  <a:lnTo>
                    <a:pt x="4340891" y="2220527"/>
                  </a:lnTo>
                  <a:lnTo>
                    <a:pt x="4340599" y="2228574"/>
                  </a:lnTo>
                  <a:lnTo>
                    <a:pt x="4336482" y="2234954"/>
                  </a:lnTo>
                  <a:lnTo>
                    <a:pt x="4328340" y="2238822"/>
                  </a:lnTo>
                  <a:close/>
                </a:path>
                <a:path w="5219700" h="7377430">
                  <a:moveTo>
                    <a:pt x="4290348" y="2056577"/>
                  </a:moveTo>
                  <a:lnTo>
                    <a:pt x="4283907" y="2057238"/>
                  </a:lnTo>
                  <a:lnTo>
                    <a:pt x="4279038" y="2053666"/>
                  </a:lnTo>
                  <a:lnTo>
                    <a:pt x="4274965" y="2046798"/>
                  </a:lnTo>
                  <a:lnTo>
                    <a:pt x="4271247" y="2038488"/>
                  </a:lnTo>
                  <a:lnTo>
                    <a:pt x="4267443" y="2030591"/>
                  </a:lnTo>
                  <a:lnTo>
                    <a:pt x="4271408" y="2021224"/>
                  </a:lnTo>
                  <a:lnTo>
                    <a:pt x="4277300" y="2015303"/>
                  </a:lnTo>
                  <a:lnTo>
                    <a:pt x="4284693" y="2013506"/>
                  </a:lnTo>
                  <a:lnTo>
                    <a:pt x="4293162" y="2016514"/>
                  </a:lnTo>
                  <a:lnTo>
                    <a:pt x="4298913" y="2021714"/>
                  </a:lnTo>
                  <a:lnTo>
                    <a:pt x="4303662" y="2028492"/>
                  </a:lnTo>
                  <a:lnTo>
                    <a:pt x="4307979" y="2035954"/>
                  </a:lnTo>
                  <a:lnTo>
                    <a:pt x="4312434" y="2043205"/>
                  </a:lnTo>
                  <a:lnTo>
                    <a:pt x="4305024" y="2047861"/>
                  </a:lnTo>
                  <a:lnTo>
                    <a:pt x="4297525" y="2052885"/>
                  </a:lnTo>
                  <a:lnTo>
                    <a:pt x="4290348" y="2056577"/>
                  </a:lnTo>
                  <a:close/>
                </a:path>
                <a:path w="5219700" h="7377430">
                  <a:moveTo>
                    <a:pt x="4234720" y="1687097"/>
                  </a:moveTo>
                  <a:lnTo>
                    <a:pt x="4228583" y="1681951"/>
                  </a:lnTo>
                  <a:lnTo>
                    <a:pt x="4222034" y="1676834"/>
                  </a:lnTo>
                  <a:lnTo>
                    <a:pt x="4216724" y="1671621"/>
                  </a:lnTo>
                  <a:lnTo>
                    <a:pt x="4214301" y="1666186"/>
                  </a:lnTo>
                  <a:lnTo>
                    <a:pt x="4215511" y="1653725"/>
                  </a:lnTo>
                  <a:lnTo>
                    <a:pt x="4221005" y="1644602"/>
                  </a:lnTo>
                  <a:lnTo>
                    <a:pt x="4230432" y="1640294"/>
                  </a:lnTo>
                  <a:lnTo>
                    <a:pt x="4243444" y="1642276"/>
                  </a:lnTo>
                  <a:lnTo>
                    <a:pt x="4248989" y="1646394"/>
                  </a:lnTo>
                  <a:lnTo>
                    <a:pt x="4253842" y="1653281"/>
                  </a:lnTo>
                  <a:lnTo>
                    <a:pt x="4257035" y="1661100"/>
                  </a:lnTo>
                  <a:lnTo>
                    <a:pt x="4257601" y="1668015"/>
                  </a:lnTo>
                  <a:lnTo>
                    <a:pt x="4254578" y="1673278"/>
                  </a:lnTo>
                  <a:lnTo>
                    <a:pt x="4248682" y="1678015"/>
                  </a:lnTo>
                  <a:lnTo>
                    <a:pt x="4241526" y="1682522"/>
                  </a:lnTo>
                  <a:lnTo>
                    <a:pt x="4234720" y="1687097"/>
                  </a:lnTo>
                  <a:close/>
                </a:path>
                <a:path w="5219700" h="7377430">
                  <a:moveTo>
                    <a:pt x="4343300" y="2441493"/>
                  </a:moveTo>
                  <a:lnTo>
                    <a:pt x="4338672" y="2434367"/>
                  </a:lnTo>
                  <a:lnTo>
                    <a:pt x="4333687" y="2427136"/>
                  </a:lnTo>
                  <a:lnTo>
                    <a:pt x="4330039" y="2420255"/>
                  </a:lnTo>
                  <a:lnTo>
                    <a:pt x="4354908" y="2398161"/>
                  </a:lnTo>
                  <a:lnTo>
                    <a:pt x="4364309" y="2400258"/>
                  </a:lnTo>
                  <a:lnTo>
                    <a:pt x="4370264" y="2405989"/>
                  </a:lnTo>
                  <a:lnTo>
                    <a:pt x="4372104" y="2414088"/>
                  </a:lnTo>
                  <a:lnTo>
                    <a:pt x="4369156" y="2423289"/>
                  </a:lnTo>
                  <a:lnTo>
                    <a:pt x="4364284" y="2428794"/>
                  </a:lnTo>
                  <a:lnTo>
                    <a:pt x="4357711" y="2433278"/>
                  </a:lnTo>
                  <a:lnTo>
                    <a:pt x="4350397" y="2437319"/>
                  </a:lnTo>
                  <a:lnTo>
                    <a:pt x="4343300" y="2441493"/>
                  </a:lnTo>
                  <a:close/>
                </a:path>
                <a:path w="5219700" h="7377430">
                  <a:moveTo>
                    <a:pt x="4913173" y="6001033"/>
                  </a:moveTo>
                  <a:lnTo>
                    <a:pt x="4905657" y="6001706"/>
                  </a:lnTo>
                  <a:lnTo>
                    <a:pt x="4900545" y="5998985"/>
                  </a:lnTo>
                  <a:lnTo>
                    <a:pt x="4895822" y="5993399"/>
                  </a:lnTo>
                  <a:lnTo>
                    <a:pt x="4891268" y="5986562"/>
                  </a:lnTo>
                  <a:lnTo>
                    <a:pt x="4886658" y="5980087"/>
                  </a:lnTo>
                  <a:lnTo>
                    <a:pt x="4891069" y="5973780"/>
                  </a:lnTo>
                  <a:lnTo>
                    <a:pt x="4895465" y="5967025"/>
                  </a:lnTo>
                  <a:lnTo>
                    <a:pt x="4899890" y="5961616"/>
                  </a:lnTo>
                  <a:lnTo>
                    <a:pt x="4904388" y="5959349"/>
                  </a:lnTo>
                  <a:lnTo>
                    <a:pt x="4916584" y="5961132"/>
                  </a:lnTo>
                  <a:lnTo>
                    <a:pt x="4926126" y="5966834"/>
                  </a:lnTo>
                  <a:lnTo>
                    <a:pt x="4931707" y="5976119"/>
                  </a:lnTo>
                  <a:lnTo>
                    <a:pt x="4932022" y="5988648"/>
                  </a:lnTo>
                  <a:lnTo>
                    <a:pt x="4928566" y="5993513"/>
                  </a:lnTo>
                  <a:lnTo>
                    <a:pt x="4921546" y="5997972"/>
                  </a:lnTo>
                  <a:lnTo>
                    <a:pt x="4913173" y="6001033"/>
                  </a:lnTo>
                  <a:close/>
                </a:path>
                <a:path w="5219700" h="7377430">
                  <a:moveTo>
                    <a:pt x="4612437" y="3452468"/>
                  </a:moveTo>
                  <a:lnTo>
                    <a:pt x="4608245" y="3446232"/>
                  </a:lnTo>
                  <a:lnTo>
                    <a:pt x="4595708" y="3427468"/>
                  </a:lnTo>
                  <a:lnTo>
                    <a:pt x="4606496" y="3414838"/>
                  </a:lnTo>
                  <a:lnTo>
                    <a:pt x="4615051" y="3427214"/>
                  </a:lnTo>
                  <a:lnTo>
                    <a:pt x="4619032" y="3433533"/>
                  </a:lnTo>
                  <a:lnTo>
                    <a:pt x="4622373" y="3440121"/>
                  </a:lnTo>
                  <a:lnTo>
                    <a:pt x="4623364" y="3442392"/>
                  </a:lnTo>
                  <a:lnTo>
                    <a:pt x="4615958" y="3448257"/>
                  </a:lnTo>
                  <a:lnTo>
                    <a:pt x="4612437" y="3452468"/>
                  </a:lnTo>
                  <a:close/>
                </a:path>
                <a:path w="5219700" h="7377430">
                  <a:moveTo>
                    <a:pt x="4931929" y="6186289"/>
                  </a:moveTo>
                  <a:lnTo>
                    <a:pt x="4926457" y="6178301"/>
                  </a:lnTo>
                  <a:lnTo>
                    <a:pt x="4922802" y="6174283"/>
                  </a:lnTo>
                  <a:lnTo>
                    <a:pt x="4934793" y="6166377"/>
                  </a:lnTo>
                  <a:lnTo>
                    <a:pt x="4940912" y="6162711"/>
                  </a:lnTo>
                  <a:lnTo>
                    <a:pt x="4947278" y="6159654"/>
                  </a:lnTo>
                  <a:lnTo>
                    <a:pt x="4949208" y="6158866"/>
                  </a:lnTo>
                  <a:lnTo>
                    <a:pt x="4954629" y="6166527"/>
                  </a:lnTo>
                  <a:lnTo>
                    <a:pt x="4958462" y="6170256"/>
                  </a:lnTo>
                  <a:lnTo>
                    <a:pt x="4946215" y="6178435"/>
                  </a:lnTo>
                  <a:lnTo>
                    <a:pt x="4939970" y="6182276"/>
                  </a:lnTo>
                  <a:lnTo>
                    <a:pt x="4933500" y="6185595"/>
                  </a:lnTo>
                  <a:lnTo>
                    <a:pt x="4931929" y="6186289"/>
                  </a:lnTo>
                  <a:close/>
                </a:path>
                <a:path w="5219700" h="7377430">
                  <a:moveTo>
                    <a:pt x="4884825" y="5817764"/>
                  </a:moveTo>
                  <a:lnTo>
                    <a:pt x="4878006" y="5812850"/>
                  </a:lnTo>
                  <a:lnTo>
                    <a:pt x="4870720" y="5807975"/>
                  </a:lnTo>
                  <a:lnTo>
                    <a:pt x="4864843" y="5803018"/>
                  </a:lnTo>
                  <a:lnTo>
                    <a:pt x="4862249" y="5797862"/>
                  </a:lnTo>
                  <a:lnTo>
                    <a:pt x="4863677" y="5784492"/>
                  </a:lnTo>
                  <a:lnTo>
                    <a:pt x="4869604" y="5774389"/>
                  </a:lnTo>
                  <a:lnTo>
                    <a:pt x="4879705" y="5769069"/>
                  </a:lnTo>
                  <a:lnTo>
                    <a:pt x="4893655" y="5770051"/>
                  </a:lnTo>
                  <a:lnTo>
                    <a:pt x="4899523" y="5774073"/>
                  </a:lnTo>
                  <a:lnTo>
                    <a:pt x="4904837" y="5781324"/>
                  </a:lnTo>
                  <a:lnTo>
                    <a:pt x="4908429" y="5789686"/>
                  </a:lnTo>
                  <a:lnTo>
                    <a:pt x="4909128" y="5797039"/>
                  </a:lnTo>
                  <a:lnTo>
                    <a:pt x="4905917" y="5802742"/>
                  </a:lnTo>
                  <a:lnTo>
                    <a:pt x="4899657" y="5807891"/>
                  </a:lnTo>
                  <a:lnTo>
                    <a:pt x="4892057" y="5812795"/>
                  </a:lnTo>
                  <a:lnTo>
                    <a:pt x="4884825" y="5817764"/>
                  </a:lnTo>
                  <a:close/>
                </a:path>
                <a:path w="5219700" h="7377430">
                  <a:moveTo>
                    <a:pt x="4859034" y="5628401"/>
                  </a:moveTo>
                  <a:lnTo>
                    <a:pt x="4845914" y="5626824"/>
                  </a:lnTo>
                  <a:lnTo>
                    <a:pt x="4836579" y="5620510"/>
                  </a:lnTo>
                  <a:lnTo>
                    <a:pt x="4832051" y="5610292"/>
                  </a:lnTo>
                  <a:lnTo>
                    <a:pt x="4833349" y="5597004"/>
                  </a:lnTo>
                  <a:lnTo>
                    <a:pt x="4837347" y="5591391"/>
                  </a:lnTo>
                  <a:lnTo>
                    <a:pt x="4844503" y="5586384"/>
                  </a:lnTo>
                  <a:lnTo>
                    <a:pt x="4852754" y="5583046"/>
                  </a:lnTo>
                  <a:lnTo>
                    <a:pt x="4860037" y="5582439"/>
                  </a:lnTo>
                  <a:lnTo>
                    <a:pt x="4865544" y="5585526"/>
                  </a:lnTo>
                  <a:lnTo>
                    <a:pt x="4870515" y="5591598"/>
                  </a:lnTo>
                  <a:lnTo>
                    <a:pt x="4875251" y="5598988"/>
                  </a:lnTo>
                  <a:lnTo>
                    <a:pt x="4880055" y="5606027"/>
                  </a:lnTo>
                  <a:lnTo>
                    <a:pt x="4874878" y="5612760"/>
                  </a:lnTo>
                  <a:lnTo>
                    <a:pt x="4869737" y="5619956"/>
                  </a:lnTo>
                  <a:lnTo>
                    <a:pt x="4864499" y="5625781"/>
                  </a:lnTo>
                  <a:lnTo>
                    <a:pt x="4859034" y="5628401"/>
                  </a:lnTo>
                  <a:close/>
                </a:path>
                <a:path w="5219700" h="7377430">
                  <a:moveTo>
                    <a:pt x="4385972" y="2146101"/>
                  </a:moveTo>
                  <a:lnTo>
                    <a:pt x="4379747" y="2145494"/>
                  </a:lnTo>
                  <a:lnTo>
                    <a:pt x="4374836" y="2141434"/>
                  </a:lnTo>
                  <a:lnTo>
                    <a:pt x="4370959" y="2135025"/>
                  </a:lnTo>
                  <a:lnTo>
                    <a:pt x="4367542" y="2127571"/>
                  </a:lnTo>
                  <a:lnTo>
                    <a:pt x="4364008" y="2120376"/>
                  </a:lnTo>
                  <a:lnTo>
                    <a:pt x="4370044" y="2114960"/>
                  </a:lnTo>
                  <a:lnTo>
                    <a:pt x="4376136" y="2109122"/>
                  </a:lnTo>
                  <a:lnTo>
                    <a:pt x="4382077" y="2104596"/>
                  </a:lnTo>
                  <a:lnTo>
                    <a:pt x="4387659" y="2103114"/>
                  </a:lnTo>
                  <a:lnTo>
                    <a:pt x="4399230" y="2106712"/>
                  </a:lnTo>
                  <a:lnTo>
                    <a:pt x="4406826" y="2113873"/>
                  </a:lnTo>
                  <a:lnTo>
                    <a:pt x="4409329" y="2123863"/>
                  </a:lnTo>
                  <a:lnTo>
                    <a:pt x="4405618" y="2135947"/>
                  </a:lnTo>
                  <a:lnTo>
                    <a:pt x="4400949" y="2140577"/>
                  </a:lnTo>
                  <a:lnTo>
                    <a:pt x="4393720" y="2144212"/>
                  </a:lnTo>
                  <a:lnTo>
                    <a:pt x="4385972" y="2146101"/>
                  </a:lnTo>
                  <a:close/>
                </a:path>
                <a:path w="5219700" h="7377430">
                  <a:moveTo>
                    <a:pt x="4577570" y="3270276"/>
                  </a:moveTo>
                  <a:lnTo>
                    <a:pt x="4568107" y="3267022"/>
                  </a:lnTo>
                  <a:lnTo>
                    <a:pt x="4562322" y="3261875"/>
                  </a:lnTo>
                  <a:lnTo>
                    <a:pt x="4557550" y="3255091"/>
                  </a:lnTo>
                  <a:lnTo>
                    <a:pt x="4553219" y="3247594"/>
                  </a:lnTo>
                  <a:lnTo>
                    <a:pt x="4548757" y="3240306"/>
                  </a:lnTo>
                  <a:lnTo>
                    <a:pt x="4556042" y="3235517"/>
                  </a:lnTo>
                  <a:lnTo>
                    <a:pt x="4563461" y="3230328"/>
                  </a:lnTo>
                  <a:lnTo>
                    <a:pt x="4570416" y="3226556"/>
                  </a:lnTo>
                  <a:lnTo>
                    <a:pt x="4593018" y="3252550"/>
                  </a:lnTo>
                  <a:lnTo>
                    <a:pt x="4591274" y="3262343"/>
                  </a:lnTo>
                  <a:lnTo>
                    <a:pt x="4585708" y="3268484"/>
                  </a:lnTo>
                  <a:lnTo>
                    <a:pt x="4577570" y="3270276"/>
                  </a:lnTo>
                  <a:close/>
                </a:path>
                <a:path w="5219700" h="7377430">
                  <a:moveTo>
                    <a:pt x="4351026" y="1266839"/>
                  </a:moveTo>
                  <a:lnTo>
                    <a:pt x="4345022" y="1258560"/>
                  </a:lnTo>
                  <a:lnTo>
                    <a:pt x="4340652" y="1254505"/>
                  </a:lnTo>
                  <a:lnTo>
                    <a:pt x="4354386" y="1245686"/>
                  </a:lnTo>
                  <a:lnTo>
                    <a:pt x="4361381" y="1241614"/>
                  </a:lnTo>
                  <a:lnTo>
                    <a:pt x="4368643" y="1238242"/>
                  </a:lnTo>
                  <a:lnTo>
                    <a:pt x="4370998" y="1237312"/>
                  </a:lnTo>
                  <a:lnTo>
                    <a:pt x="4377008" y="1245628"/>
                  </a:lnTo>
                  <a:lnTo>
                    <a:pt x="4381347" y="1249725"/>
                  </a:lnTo>
                  <a:lnTo>
                    <a:pt x="4367656" y="1258485"/>
                  </a:lnTo>
                  <a:lnTo>
                    <a:pt x="4360675" y="1262538"/>
                  </a:lnTo>
                  <a:lnTo>
                    <a:pt x="4353418" y="1265903"/>
                  </a:lnTo>
                  <a:lnTo>
                    <a:pt x="4351026" y="1266839"/>
                  </a:lnTo>
                  <a:close/>
                </a:path>
                <a:path w="5219700" h="7377430">
                  <a:moveTo>
                    <a:pt x="4660642" y="3155968"/>
                  </a:moveTo>
                  <a:lnTo>
                    <a:pt x="4630256" y="3140138"/>
                  </a:lnTo>
                  <a:lnTo>
                    <a:pt x="4632071" y="3132238"/>
                  </a:lnTo>
                  <a:lnTo>
                    <a:pt x="4635103" y="3123713"/>
                  </a:lnTo>
                  <a:lnTo>
                    <a:pt x="4637803" y="3115352"/>
                  </a:lnTo>
                  <a:lnTo>
                    <a:pt x="4669128" y="3127721"/>
                  </a:lnTo>
                  <a:lnTo>
                    <a:pt x="4673050" y="3136865"/>
                  </a:lnTo>
                  <a:lnTo>
                    <a:pt x="4673085" y="3145206"/>
                  </a:lnTo>
                  <a:lnTo>
                    <a:pt x="4669021" y="3151865"/>
                  </a:lnTo>
                  <a:lnTo>
                    <a:pt x="4660642" y="3155968"/>
                  </a:lnTo>
                  <a:close/>
                </a:path>
                <a:path w="5219700" h="7377430">
                  <a:moveTo>
                    <a:pt x="5074845" y="5788323"/>
                  </a:moveTo>
                  <a:lnTo>
                    <a:pt x="5066276" y="5786517"/>
                  </a:lnTo>
                  <a:lnTo>
                    <a:pt x="5057366" y="5784901"/>
                  </a:lnTo>
                  <a:lnTo>
                    <a:pt x="5049672" y="5782556"/>
                  </a:lnTo>
                  <a:lnTo>
                    <a:pt x="5044750" y="5778561"/>
                  </a:lnTo>
                  <a:lnTo>
                    <a:pt x="5043472" y="5772171"/>
                  </a:lnTo>
                  <a:lnTo>
                    <a:pt x="5044886" y="5764200"/>
                  </a:lnTo>
                  <a:lnTo>
                    <a:pt x="5047480" y="5755533"/>
                  </a:lnTo>
                  <a:lnTo>
                    <a:pt x="5049738" y="5747055"/>
                  </a:lnTo>
                  <a:lnTo>
                    <a:pt x="5057925" y="5749451"/>
                  </a:lnTo>
                  <a:lnTo>
                    <a:pt x="5066270" y="5751671"/>
                  </a:lnTo>
                  <a:lnTo>
                    <a:pt x="5074085" y="5754485"/>
                  </a:lnTo>
                  <a:lnTo>
                    <a:pt x="5080683" y="5758663"/>
                  </a:lnTo>
                  <a:lnTo>
                    <a:pt x="5086298" y="5766347"/>
                  </a:lnTo>
                  <a:lnTo>
                    <a:pt x="5086867" y="5774221"/>
                  </a:lnTo>
                  <a:lnTo>
                    <a:pt x="5082884" y="5781731"/>
                  </a:lnTo>
                  <a:lnTo>
                    <a:pt x="5074845" y="5788323"/>
                  </a:lnTo>
                  <a:close/>
                </a:path>
                <a:path w="5219700" h="7377430">
                  <a:moveTo>
                    <a:pt x="4164421" y="641922"/>
                  </a:moveTo>
                  <a:lnTo>
                    <a:pt x="4155587" y="639443"/>
                  </a:lnTo>
                  <a:lnTo>
                    <a:pt x="4149826" y="634646"/>
                  </a:lnTo>
                  <a:lnTo>
                    <a:pt x="4145030" y="628169"/>
                  </a:lnTo>
                  <a:lnTo>
                    <a:pt x="4140658" y="620960"/>
                  </a:lnTo>
                  <a:lnTo>
                    <a:pt x="4136170" y="613969"/>
                  </a:lnTo>
                  <a:lnTo>
                    <a:pt x="4143289" y="609174"/>
                  </a:lnTo>
                  <a:lnTo>
                    <a:pt x="4150483" y="604056"/>
                  </a:lnTo>
                  <a:lnTo>
                    <a:pt x="4157434" y="600244"/>
                  </a:lnTo>
                  <a:lnTo>
                    <a:pt x="4179925" y="624649"/>
                  </a:lnTo>
                  <a:lnTo>
                    <a:pt x="4177894" y="633806"/>
                  </a:lnTo>
                  <a:lnTo>
                    <a:pt x="4172291" y="639804"/>
                  </a:lnTo>
                  <a:lnTo>
                    <a:pt x="4164421" y="641922"/>
                  </a:lnTo>
                  <a:close/>
                </a:path>
                <a:path w="5219700" h="7377430">
                  <a:moveTo>
                    <a:pt x="4277775" y="1387523"/>
                  </a:moveTo>
                  <a:lnTo>
                    <a:pt x="4271629" y="1383047"/>
                  </a:lnTo>
                  <a:lnTo>
                    <a:pt x="4265050" y="1378586"/>
                  </a:lnTo>
                  <a:lnTo>
                    <a:pt x="4259766" y="1374069"/>
                  </a:lnTo>
                  <a:lnTo>
                    <a:pt x="4257499" y="1369426"/>
                  </a:lnTo>
                  <a:lnTo>
                    <a:pt x="4258970" y="1357384"/>
                  </a:lnTo>
                  <a:lnTo>
                    <a:pt x="4264301" y="1347813"/>
                  </a:lnTo>
                  <a:lnTo>
                    <a:pt x="4273298" y="1342153"/>
                  </a:lnTo>
                  <a:lnTo>
                    <a:pt x="4285767" y="1341846"/>
                  </a:lnTo>
                  <a:lnTo>
                    <a:pt x="4290524" y="1345269"/>
                  </a:lnTo>
                  <a:lnTo>
                    <a:pt x="4294861" y="1352243"/>
                  </a:lnTo>
                  <a:lnTo>
                    <a:pt x="4297839" y="1360593"/>
                  </a:lnTo>
                  <a:lnTo>
                    <a:pt x="4298518" y="1368142"/>
                  </a:lnTo>
                  <a:lnTo>
                    <a:pt x="4295938" y="1373308"/>
                  </a:lnTo>
                  <a:lnTo>
                    <a:pt x="4290575" y="1378137"/>
                  </a:lnTo>
                  <a:lnTo>
                    <a:pt x="4283997" y="1382814"/>
                  </a:lnTo>
                  <a:lnTo>
                    <a:pt x="4277775" y="1387523"/>
                  </a:lnTo>
                  <a:close/>
                </a:path>
                <a:path w="5219700" h="7377430">
                  <a:moveTo>
                    <a:pt x="4201786" y="824670"/>
                  </a:moveTo>
                  <a:lnTo>
                    <a:pt x="4193636" y="822475"/>
                  </a:lnTo>
                  <a:lnTo>
                    <a:pt x="4185332" y="820462"/>
                  </a:lnTo>
                  <a:lnTo>
                    <a:pt x="4177550" y="817842"/>
                  </a:lnTo>
                  <a:lnTo>
                    <a:pt x="4170962" y="813827"/>
                  </a:lnTo>
                  <a:lnTo>
                    <a:pt x="4165120" y="805868"/>
                  </a:lnTo>
                  <a:lnTo>
                    <a:pt x="4164245" y="797490"/>
                  </a:lnTo>
                  <a:lnTo>
                    <a:pt x="4168133" y="790107"/>
                  </a:lnTo>
                  <a:lnTo>
                    <a:pt x="4176579" y="785135"/>
                  </a:lnTo>
                  <a:lnTo>
                    <a:pt x="4184382" y="784280"/>
                  </a:lnTo>
                  <a:lnTo>
                    <a:pt x="4193269" y="785587"/>
                  </a:lnTo>
                  <a:lnTo>
                    <a:pt x="4201235" y="788647"/>
                  </a:lnTo>
                  <a:lnTo>
                    <a:pt x="4206272" y="793056"/>
                  </a:lnTo>
                  <a:lnTo>
                    <a:pt x="4207635" y="799499"/>
                  </a:lnTo>
                  <a:lnTo>
                    <a:pt x="4206362" y="807489"/>
                  </a:lnTo>
                  <a:lnTo>
                    <a:pt x="4203923" y="816166"/>
                  </a:lnTo>
                  <a:lnTo>
                    <a:pt x="4201786" y="824670"/>
                  </a:lnTo>
                  <a:close/>
                </a:path>
                <a:path w="5219700" h="7377430">
                  <a:moveTo>
                    <a:pt x="4454258" y="1838894"/>
                  </a:moveTo>
                  <a:lnTo>
                    <a:pt x="4441041" y="1837541"/>
                  </a:lnTo>
                  <a:lnTo>
                    <a:pt x="4431419" y="1831502"/>
                  </a:lnTo>
                  <a:lnTo>
                    <a:pt x="4426641" y="1821399"/>
                  </a:lnTo>
                  <a:lnTo>
                    <a:pt x="4427957" y="1807855"/>
                  </a:lnTo>
                  <a:lnTo>
                    <a:pt x="4432006" y="1802073"/>
                  </a:lnTo>
                  <a:lnTo>
                    <a:pt x="4439178" y="1796920"/>
                  </a:lnTo>
                  <a:lnTo>
                    <a:pt x="4447456" y="1793457"/>
                  </a:lnTo>
                  <a:lnTo>
                    <a:pt x="4454820" y="1792740"/>
                  </a:lnTo>
                  <a:lnTo>
                    <a:pt x="4460334" y="1795797"/>
                  </a:lnTo>
                  <a:lnTo>
                    <a:pt x="4465385" y="1801983"/>
                  </a:lnTo>
                  <a:lnTo>
                    <a:pt x="4470127" y="1809384"/>
                  </a:lnTo>
                  <a:lnTo>
                    <a:pt x="4474975" y="1816493"/>
                  </a:lnTo>
                  <a:lnTo>
                    <a:pt x="4469873" y="1823230"/>
                  </a:lnTo>
                  <a:lnTo>
                    <a:pt x="4464820" y="1830419"/>
                  </a:lnTo>
                  <a:lnTo>
                    <a:pt x="4459666" y="1836245"/>
                  </a:lnTo>
                  <a:lnTo>
                    <a:pt x="4454258" y="1838894"/>
                  </a:lnTo>
                  <a:close/>
                </a:path>
                <a:path w="5219700" h="7377430">
                  <a:moveTo>
                    <a:pt x="4573722" y="2597928"/>
                  </a:moveTo>
                  <a:lnTo>
                    <a:pt x="4560751" y="2596848"/>
                  </a:lnTo>
                  <a:lnTo>
                    <a:pt x="4551113" y="2591111"/>
                  </a:lnTo>
                  <a:lnTo>
                    <a:pt x="4546055" y="2581318"/>
                  </a:lnTo>
                  <a:lnTo>
                    <a:pt x="4546821" y="2568066"/>
                  </a:lnTo>
                  <a:lnTo>
                    <a:pt x="4550647" y="2562567"/>
                  </a:lnTo>
                  <a:lnTo>
                    <a:pt x="4557746" y="2557654"/>
                  </a:lnTo>
                  <a:lnTo>
                    <a:pt x="4566116" y="2554277"/>
                  </a:lnTo>
                  <a:lnTo>
                    <a:pt x="4573753" y="2553388"/>
                  </a:lnTo>
                  <a:lnTo>
                    <a:pt x="4579062" y="2556025"/>
                  </a:lnTo>
                  <a:lnTo>
                    <a:pt x="4584068" y="2561723"/>
                  </a:lnTo>
                  <a:lnTo>
                    <a:pt x="4588935" y="2568766"/>
                  </a:lnTo>
                  <a:lnTo>
                    <a:pt x="4593828" y="2575437"/>
                  </a:lnTo>
                  <a:lnTo>
                    <a:pt x="4588909" y="2582185"/>
                  </a:lnTo>
                  <a:lnTo>
                    <a:pt x="4584042" y="2589370"/>
                  </a:lnTo>
                  <a:lnTo>
                    <a:pt x="4579041" y="2595211"/>
                  </a:lnTo>
                  <a:lnTo>
                    <a:pt x="4573722" y="2597928"/>
                  </a:lnTo>
                  <a:close/>
                </a:path>
                <a:path w="5219700" h="7377430">
                  <a:moveTo>
                    <a:pt x="4423860" y="1655145"/>
                  </a:moveTo>
                  <a:lnTo>
                    <a:pt x="4411249" y="1653718"/>
                  </a:lnTo>
                  <a:lnTo>
                    <a:pt x="4402153" y="1647795"/>
                  </a:lnTo>
                  <a:lnTo>
                    <a:pt x="4397668" y="1638062"/>
                  </a:lnTo>
                  <a:lnTo>
                    <a:pt x="4398888" y="1625204"/>
                  </a:lnTo>
                  <a:lnTo>
                    <a:pt x="4402759" y="1619778"/>
                  </a:lnTo>
                  <a:lnTo>
                    <a:pt x="4409653" y="1614952"/>
                  </a:lnTo>
                  <a:lnTo>
                    <a:pt x="4417604" y="1611732"/>
                  </a:lnTo>
                  <a:lnTo>
                    <a:pt x="4424645" y="1611121"/>
                  </a:lnTo>
                  <a:lnTo>
                    <a:pt x="4429941" y="1614066"/>
                  </a:lnTo>
                  <a:lnTo>
                    <a:pt x="4434735" y="1619897"/>
                  </a:lnTo>
                  <a:lnTo>
                    <a:pt x="4439301" y="1626996"/>
                  </a:lnTo>
                  <a:lnTo>
                    <a:pt x="4443913" y="1633744"/>
                  </a:lnTo>
                  <a:lnTo>
                    <a:pt x="4438978" y="1640195"/>
                  </a:lnTo>
                  <a:lnTo>
                    <a:pt x="4434075" y="1647075"/>
                  </a:lnTo>
                  <a:lnTo>
                    <a:pt x="4429078" y="1652639"/>
                  </a:lnTo>
                  <a:lnTo>
                    <a:pt x="4423860" y="1655145"/>
                  </a:lnTo>
                  <a:close/>
                </a:path>
                <a:path w="5219700" h="7377430">
                  <a:moveTo>
                    <a:pt x="4390941" y="1473173"/>
                  </a:moveTo>
                  <a:lnTo>
                    <a:pt x="4384597" y="1468110"/>
                  </a:lnTo>
                  <a:lnTo>
                    <a:pt x="4377835" y="1463082"/>
                  </a:lnTo>
                  <a:lnTo>
                    <a:pt x="4372368" y="1457970"/>
                  </a:lnTo>
                  <a:lnTo>
                    <a:pt x="4369912" y="1452655"/>
                  </a:lnTo>
                  <a:lnTo>
                    <a:pt x="4371427" y="1440195"/>
                  </a:lnTo>
                  <a:lnTo>
                    <a:pt x="4377399" y="1431425"/>
                  </a:lnTo>
                  <a:lnTo>
                    <a:pt x="4387095" y="1427375"/>
                  </a:lnTo>
                  <a:lnTo>
                    <a:pt x="4399779" y="1429080"/>
                  </a:lnTo>
                  <a:lnTo>
                    <a:pt x="4405253" y="1433083"/>
                  </a:lnTo>
                  <a:lnTo>
                    <a:pt x="4410084" y="1439903"/>
                  </a:lnTo>
                  <a:lnTo>
                    <a:pt x="4413270" y="1447668"/>
                  </a:lnTo>
                  <a:lnTo>
                    <a:pt x="4413812" y="1454503"/>
                  </a:lnTo>
                  <a:lnTo>
                    <a:pt x="4410781" y="1459676"/>
                  </a:lnTo>
                  <a:lnTo>
                    <a:pt x="4404887" y="1464312"/>
                  </a:lnTo>
                  <a:lnTo>
                    <a:pt x="4397737" y="1468710"/>
                  </a:lnTo>
                  <a:lnTo>
                    <a:pt x="4390941" y="1473173"/>
                  </a:lnTo>
                  <a:close/>
                </a:path>
                <a:path w="5219700" h="7377430">
                  <a:moveTo>
                    <a:pt x="4319185" y="1084361"/>
                  </a:moveTo>
                  <a:lnTo>
                    <a:pt x="4313676" y="1076378"/>
                  </a:lnTo>
                  <a:lnTo>
                    <a:pt x="4309912" y="1072377"/>
                  </a:lnTo>
                  <a:lnTo>
                    <a:pt x="4322094" y="1064386"/>
                  </a:lnTo>
                  <a:lnTo>
                    <a:pt x="4328306" y="1060677"/>
                  </a:lnTo>
                  <a:lnTo>
                    <a:pt x="4334771" y="1057577"/>
                  </a:lnTo>
                  <a:lnTo>
                    <a:pt x="4336774" y="1056777"/>
                  </a:lnTo>
                  <a:lnTo>
                    <a:pt x="4342237" y="1064469"/>
                  </a:lnTo>
                  <a:lnTo>
                    <a:pt x="4346082" y="1068270"/>
                  </a:lnTo>
                  <a:lnTo>
                    <a:pt x="4333709" y="1076478"/>
                  </a:lnTo>
                  <a:lnTo>
                    <a:pt x="4327406" y="1080319"/>
                  </a:lnTo>
                  <a:lnTo>
                    <a:pt x="4320859" y="1083613"/>
                  </a:lnTo>
                  <a:lnTo>
                    <a:pt x="4319185" y="1084361"/>
                  </a:lnTo>
                  <a:close/>
                </a:path>
                <a:path w="5219700" h="7377430">
                  <a:moveTo>
                    <a:pt x="4309578" y="1569486"/>
                  </a:moveTo>
                  <a:lnTo>
                    <a:pt x="4301623" y="1567838"/>
                  </a:lnTo>
                  <a:lnTo>
                    <a:pt x="4293060" y="1564999"/>
                  </a:lnTo>
                  <a:lnTo>
                    <a:pt x="4284649" y="1562457"/>
                  </a:lnTo>
                  <a:lnTo>
                    <a:pt x="4286959" y="1554288"/>
                  </a:lnTo>
                  <a:lnTo>
                    <a:pt x="4289092" y="1545950"/>
                  </a:lnTo>
                  <a:lnTo>
                    <a:pt x="4291841" y="1538188"/>
                  </a:lnTo>
                  <a:lnTo>
                    <a:pt x="4295997" y="1531745"/>
                  </a:lnTo>
                  <a:lnTo>
                    <a:pt x="4303857" y="1526517"/>
                  </a:lnTo>
                  <a:lnTo>
                    <a:pt x="4312057" y="1526155"/>
                  </a:lnTo>
                  <a:lnTo>
                    <a:pt x="4319159" y="1530348"/>
                  </a:lnTo>
                  <a:lnTo>
                    <a:pt x="4323723" y="1538781"/>
                  </a:lnTo>
                  <a:lnTo>
                    <a:pt x="4324483" y="1546787"/>
                  </a:lnTo>
                  <a:lnTo>
                    <a:pt x="4323245" y="1555813"/>
                  </a:lnTo>
                  <a:lnTo>
                    <a:pt x="4320356" y="1563741"/>
                  </a:lnTo>
                  <a:lnTo>
                    <a:pt x="4316168" y="1568449"/>
                  </a:lnTo>
                  <a:lnTo>
                    <a:pt x="4309578" y="1569486"/>
                  </a:lnTo>
                  <a:close/>
                </a:path>
                <a:path w="5219700" h="7377430">
                  <a:moveTo>
                    <a:pt x="4643692" y="3639778"/>
                  </a:moveTo>
                  <a:lnTo>
                    <a:pt x="4611992" y="3628588"/>
                  </a:lnTo>
                  <a:lnTo>
                    <a:pt x="4607624" y="3619287"/>
                  </a:lnTo>
                  <a:lnTo>
                    <a:pt x="4607253" y="3610671"/>
                  </a:lnTo>
                  <a:lnTo>
                    <a:pt x="4611127" y="3603636"/>
                  </a:lnTo>
                  <a:lnTo>
                    <a:pt x="4619496" y="3599077"/>
                  </a:lnTo>
                  <a:lnTo>
                    <a:pt x="4627557" y="3598396"/>
                  </a:lnTo>
                  <a:lnTo>
                    <a:pt x="4636689" y="3599874"/>
                  </a:lnTo>
                  <a:lnTo>
                    <a:pt x="4644753" y="3603067"/>
                  </a:lnTo>
                  <a:lnTo>
                    <a:pt x="4649609" y="3607529"/>
                  </a:lnTo>
                  <a:lnTo>
                    <a:pt x="4650695" y="3614269"/>
                  </a:lnTo>
                  <a:lnTo>
                    <a:pt x="4649060" y="3622408"/>
                  </a:lnTo>
                  <a:lnTo>
                    <a:pt x="4646220" y="3631170"/>
                  </a:lnTo>
                  <a:lnTo>
                    <a:pt x="4643692" y="3639778"/>
                  </a:lnTo>
                  <a:close/>
                </a:path>
                <a:path w="5219700" h="7377430">
                  <a:moveTo>
                    <a:pt x="4712835" y="4203743"/>
                  </a:moveTo>
                  <a:lnTo>
                    <a:pt x="4703536" y="4199620"/>
                  </a:lnTo>
                  <a:lnTo>
                    <a:pt x="4697601" y="4193566"/>
                  </a:lnTo>
                  <a:lnTo>
                    <a:pt x="4695728" y="4186001"/>
                  </a:lnTo>
                  <a:lnTo>
                    <a:pt x="4698612" y="4177342"/>
                  </a:lnTo>
                  <a:lnTo>
                    <a:pt x="4703693" y="4171539"/>
                  </a:lnTo>
                  <a:lnTo>
                    <a:pt x="4710434" y="4166747"/>
                  </a:lnTo>
                  <a:lnTo>
                    <a:pt x="4717894" y="4162395"/>
                  </a:lnTo>
                  <a:lnTo>
                    <a:pt x="4725135" y="4157912"/>
                  </a:lnTo>
                  <a:lnTo>
                    <a:pt x="4729729" y="4165410"/>
                  </a:lnTo>
                  <a:lnTo>
                    <a:pt x="4734649" y="4172976"/>
                  </a:lnTo>
                  <a:lnTo>
                    <a:pt x="4738301" y="4180320"/>
                  </a:lnTo>
                  <a:lnTo>
                    <a:pt x="4739095" y="4187154"/>
                  </a:lnTo>
                  <a:lnTo>
                    <a:pt x="4735779" y="4191885"/>
                  </a:lnTo>
                  <a:lnTo>
                    <a:pt x="4728991" y="4195995"/>
                  </a:lnTo>
                  <a:lnTo>
                    <a:pt x="4720691" y="4199832"/>
                  </a:lnTo>
                  <a:lnTo>
                    <a:pt x="4712835" y="4203743"/>
                  </a:lnTo>
                  <a:close/>
                </a:path>
                <a:path w="5219700" h="7377430">
                  <a:moveTo>
                    <a:pt x="4548023" y="3084671"/>
                  </a:moveTo>
                  <a:lnTo>
                    <a:pt x="4538708" y="3081549"/>
                  </a:lnTo>
                  <a:lnTo>
                    <a:pt x="4533107" y="3076623"/>
                  </a:lnTo>
                  <a:lnTo>
                    <a:pt x="4528491" y="3070063"/>
                  </a:lnTo>
                  <a:lnTo>
                    <a:pt x="4524302" y="3062785"/>
                  </a:lnTo>
                  <a:lnTo>
                    <a:pt x="4519980" y="3055706"/>
                  </a:lnTo>
                  <a:lnTo>
                    <a:pt x="4527231" y="3051020"/>
                  </a:lnTo>
                  <a:lnTo>
                    <a:pt x="4534569" y="3045978"/>
                  </a:lnTo>
                  <a:lnTo>
                    <a:pt x="4541540" y="3042296"/>
                  </a:lnTo>
                  <a:lnTo>
                    <a:pt x="4563954" y="3067546"/>
                  </a:lnTo>
                  <a:lnTo>
                    <a:pt x="4561908" y="3077016"/>
                  </a:lnTo>
                  <a:lnTo>
                    <a:pt x="4556177" y="3082942"/>
                  </a:lnTo>
                  <a:lnTo>
                    <a:pt x="4548023" y="3084671"/>
                  </a:lnTo>
                  <a:close/>
                </a:path>
                <a:path w="5219700" h="7377430">
                  <a:moveTo>
                    <a:pt x="4745780" y="4388789"/>
                  </a:moveTo>
                  <a:lnTo>
                    <a:pt x="4736472" y="4387470"/>
                  </a:lnTo>
                  <a:lnTo>
                    <a:pt x="4731798" y="4386001"/>
                  </a:lnTo>
                  <a:lnTo>
                    <a:pt x="4728463" y="4380215"/>
                  </a:lnTo>
                  <a:lnTo>
                    <a:pt x="4724498" y="4376358"/>
                  </a:lnTo>
                  <a:lnTo>
                    <a:pt x="4737218" y="4368100"/>
                  </a:lnTo>
                  <a:lnTo>
                    <a:pt x="4743702" y="4364263"/>
                  </a:lnTo>
                  <a:lnTo>
                    <a:pt x="4750435" y="4361052"/>
                  </a:lnTo>
                  <a:lnTo>
                    <a:pt x="4752469" y="4360210"/>
                  </a:lnTo>
                  <a:lnTo>
                    <a:pt x="4761855" y="4368630"/>
                  </a:lnTo>
                  <a:lnTo>
                    <a:pt x="4761405" y="4371948"/>
                  </a:lnTo>
                  <a:lnTo>
                    <a:pt x="4758634" y="4380838"/>
                  </a:lnTo>
                  <a:lnTo>
                    <a:pt x="4753297" y="4386515"/>
                  </a:lnTo>
                  <a:lnTo>
                    <a:pt x="4745780" y="4388789"/>
                  </a:lnTo>
                  <a:close/>
                </a:path>
                <a:path w="5219700" h="7377430">
                  <a:moveTo>
                    <a:pt x="4521578" y="2882652"/>
                  </a:moveTo>
                  <a:lnTo>
                    <a:pt x="4519606" y="2882215"/>
                  </a:lnTo>
                  <a:lnTo>
                    <a:pt x="4512624" y="2880242"/>
                  </a:lnTo>
                  <a:lnTo>
                    <a:pt x="4505782" y="2877637"/>
                  </a:lnTo>
                  <a:lnTo>
                    <a:pt x="4492215" y="2871842"/>
                  </a:lnTo>
                  <a:lnTo>
                    <a:pt x="4498715" y="2863058"/>
                  </a:lnTo>
                  <a:lnTo>
                    <a:pt x="4501905" y="2858637"/>
                  </a:lnTo>
                  <a:lnTo>
                    <a:pt x="4510737" y="2855836"/>
                  </a:lnTo>
                  <a:lnTo>
                    <a:pt x="4518245" y="2856648"/>
                  </a:lnTo>
                  <a:lnTo>
                    <a:pt x="4524121" y="2861152"/>
                  </a:lnTo>
                  <a:lnTo>
                    <a:pt x="4528054" y="2869430"/>
                  </a:lnTo>
                  <a:lnTo>
                    <a:pt x="4529040" y="2872859"/>
                  </a:lnTo>
                  <a:lnTo>
                    <a:pt x="4521578" y="2882652"/>
                  </a:lnTo>
                  <a:close/>
                </a:path>
                <a:path w="5219700" h="7377430">
                  <a:moveTo>
                    <a:pt x="4680804" y="4015514"/>
                  </a:moveTo>
                  <a:lnTo>
                    <a:pt x="4674374" y="4014763"/>
                  </a:lnTo>
                  <a:lnTo>
                    <a:pt x="4669362" y="4010505"/>
                  </a:lnTo>
                  <a:lnTo>
                    <a:pt x="4665443" y="4003859"/>
                  </a:lnTo>
                  <a:lnTo>
                    <a:pt x="4662008" y="3996151"/>
                  </a:lnTo>
                  <a:lnTo>
                    <a:pt x="4658450" y="3988704"/>
                  </a:lnTo>
                  <a:lnTo>
                    <a:pt x="4664805" y="3983069"/>
                  </a:lnTo>
                  <a:lnTo>
                    <a:pt x="4671236" y="3976973"/>
                  </a:lnTo>
                  <a:lnTo>
                    <a:pt x="4677453" y="3972284"/>
                  </a:lnTo>
                  <a:lnTo>
                    <a:pt x="4683168" y="3970864"/>
                  </a:lnTo>
                  <a:lnTo>
                    <a:pt x="4694940" y="3974963"/>
                  </a:lnTo>
                  <a:lnTo>
                    <a:pt x="4702690" y="3982612"/>
                  </a:lnTo>
                  <a:lnTo>
                    <a:pt x="4705195" y="3993058"/>
                  </a:lnTo>
                  <a:lnTo>
                    <a:pt x="4701230" y="4005547"/>
                  </a:lnTo>
                  <a:lnTo>
                    <a:pt x="4696358" y="4010180"/>
                  </a:lnTo>
                  <a:lnTo>
                    <a:pt x="4688841" y="4013744"/>
                  </a:lnTo>
                  <a:lnTo>
                    <a:pt x="4680804" y="4015514"/>
                  </a:lnTo>
                  <a:close/>
                </a:path>
                <a:path w="5219700" h="7377430">
                  <a:moveTo>
                    <a:pt x="4791666" y="4584575"/>
                  </a:moveTo>
                  <a:lnTo>
                    <a:pt x="4783499" y="4582539"/>
                  </a:lnTo>
                  <a:lnTo>
                    <a:pt x="4775176" y="4580699"/>
                  </a:lnTo>
                  <a:lnTo>
                    <a:pt x="4767406" y="4578234"/>
                  </a:lnTo>
                  <a:lnTo>
                    <a:pt x="4760897" y="4574322"/>
                  </a:lnTo>
                  <a:lnTo>
                    <a:pt x="4755259" y="4566456"/>
                  </a:lnTo>
                  <a:lnTo>
                    <a:pt x="4754542" y="4558151"/>
                  </a:lnTo>
                  <a:lnTo>
                    <a:pt x="4758503" y="4550827"/>
                  </a:lnTo>
                  <a:lnTo>
                    <a:pt x="4766893" y="4545906"/>
                  </a:lnTo>
                  <a:lnTo>
                    <a:pt x="4774685" y="4545019"/>
                  </a:lnTo>
                  <a:lnTo>
                    <a:pt x="4783537" y="4546206"/>
                  </a:lnTo>
                  <a:lnTo>
                    <a:pt x="4791454" y="4549107"/>
                  </a:lnTo>
                  <a:lnTo>
                    <a:pt x="4796440" y="4553365"/>
                  </a:lnTo>
                  <a:lnTo>
                    <a:pt x="4797730" y="4559707"/>
                  </a:lnTo>
                  <a:lnTo>
                    <a:pt x="4796386" y="4567596"/>
                  </a:lnTo>
                  <a:lnTo>
                    <a:pt x="4793875" y="4576172"/>
                  </a:lnTo>
                  <a:lnTo>
                    <a:pt x="4791666" y="4584575"/>
                  </a:lnTo>
                  <a:close/>
                </a:path>
                <a:path w="5219700" h="7377430">
                  <a:moveTo>
                    <a:pt x="4346588" y="1770897"/>
                  </a:moveTo>
                  <a:lnTo>
                    <a:pt x="4314888" y="1758998"/>
                  </a:lnTo>
                  <a:lnTo>
                    <a:pt x="4310988" y="1749908"/>
                  </a:lnTo>
                  <a:lnTo>
                    <a:pt x="4311051" y="1741653"/>
                  </a:lnTo>
                  <a:lnTo>
                    <a:pt x="4315278" y="1735082"/>
                  </a:lnTo>
                  <a:lnTo>
                    <a:pt x="4323869" y="1731047"/>
                  </a:lnTo>
                  <a:lnTo>
                    <a:pt x="4331918" y="1730590"/>
                  </a:lnTo>
                  <a:lnTo>
                    <a:pt x="4340843" y="1732173"/>
                  </a:lnTo>
                  <a:lnTo>
                    <a:pt x="4348736" y="1735429"/>
                  </a:lnTo>
                  <a:lnTo>
                    <a:pt x="4353687" y="1739994"/>
                  </a:lnTo>
                  <a:lnTo>
                    <a:pt x="4354584" y="1746235"/>
                  </a:lnTo>
                  <a:lnTo>
                    <a:pt x="4352636" y="1754060"/>
                  </a:lnTo>
                  <a:lnTo>
                    <a:pt x="4349438" y="1762578"/>
                  </a:lnTo>
                  <a:lnTo>
                    <a:pt x="4346588" y="1770897"/>
                  </a:lnTo>
                  <a:close/>
                </a:path>
                <a:path w="5219700" h="7377430">
                  <a:moveTo>
                    <a:pt x="5040965" y="5604038"/>
                  </a:moveTo>
                  <a:lnTo>
                    <a:pt x="5034134" y="5599018"/>
                  </a:lnTo>
                  <a:lnTo>
                    <a:pt x="5026835" y="5594029"/>
                  </a:lnTo>
                  <a:lnTo>
                    <a:pt x="5020927" y="5588934"/>
                  </a:lnTo>
                  <a:lnTo>
                    <a:pt x="5018268" y="5583596"/>
                  </a:lnTo>
                  <a:lnTo>
                    <a:pt x="5019657" y="5570223"/>
                  </a:lnTo>
                  <a:lnTo>
                    <a:pt x="5025713" y="5560314"/>
                  </a:lnTo>
                  <a:lnTo>
                    <a:pt x="5035896" y="5555196"/>
                  </a:lnTo>
                  <a:lnTo>
                    <a:pt x="5049663" y="5556197"/>
                  </a:lnTo>
                  <a:lnTo>
                    <a:pt x="5055457" y="5560207"/>
                  </a:lnTo>
                  <a:lnTo>
                    <a:pt x="5060656" y="5567482"/>
                  </a:lnTo>
                  <a:lnTo>
                    <a:pt x="5064162" y="5575918"/>
                  </a:lnTo>
                  <a:lnTo>
                    <a:pt x="5064873" y="5583413"/>
                  </a:lnTo>
                  <a:lnTo>
                    <a:pt x="5061773" y="5589045"/>
                  </a:lnTo>
                  <a:lnTo>
                    <a:pt x="5055607" y="5594172"/>
                  </a:lnTo>
                  <a:lnTo>
                    <a:pt x="5048098" y="5599075"/>
                  </a:lnTo>
                  <a:lnTo>
                    <a:pt x="5040965" y="5604038"/>
                  </a:lnTo>
                  <a:close/>
                </a:path>
                <a:path w="5219700" h="7377430">
                  <a:moveTo>
                    <a:pt x="4222478" y="1012662"/>
                  </a:moveTo>
                  <a:lnTo>
                    <a:pt x="4213694" y="1009080"/>
                  </a:lnTo>
                  <a:lnTo>
                    <a:pt x="4207886" y="1003534"/>
                  </a:lnTo>
                  <a:lnTo>
                    <a:pt x="4203126" y="996459"/>
                  </a:lnTo>
                  <a:lnTo>
                    <a:pt x="4198823" y="988724"/>
                  </a:lnTo>
                  <a:lnTo>
                    <a:pt x="4194385" y="981200"/>
                  </a:lnTo>
                  <a:lnTo>
                    <a:pt x="4202021" y="976451"/>
                  </a:lnTo>
                  <a:lnTo>
                    <a:pt x="4209814" y="971290"/>
                  </a:lnTo>
                  <a:lnTo>
                    <a:pt x="4217098" y="967573"/>
                  </a:lnTo>
                  <a:lnTo>
                    <a:pt x="4223209" y="967158"/>
                  </a:lnTo>
                  <a:lnTo>
                    <a:pt x="4228366" y="971311"/>
                  </a:lnTo>
                  <a:lnTo>
                    <a:pt x="4232442" y="978500"/>
                  </a:lnTo>
                  <a:lnTo>
                    <a:pt x="4236035" y="987031"/>
                  </a:lnTo>
                  <a:lnTo>
                    <a:pt x="4239745" y="995212"/>
                  </a:lnTo>
                  <a:lnTo>
                    <a:pt x="4235928" y="1005087"/>
                  </a:lnTo>
                  <a:lnTo>
                    <a:pt x="4230031" y="1011118"/>
                  </a:lnTo>
                  <a:lnTo>
                    <a:pt x="4222478" y="1012662"/>
                  </a:lnTo>
                  <a:close/>
                </a:path>
                <a:path w="5219700" h="7377430">
                  <a:moveTo>
                    <a:pt x="4670081" y="3826060"/>
                  </a:moveTo>
                  <a:lnTo>
                    <a:pt x="4654446" y="3800179"/>
                  </a:lnTo>
                  <a:lnTo>
                    <a:pt x="4665678" y="3788002"/>
                  </a:lnTo>
                  <a:lnTo>
                    <a:pt x="4669733" y="3794420"/>
                  </a:lnTo>
                  <a:lnTo>
                    <a:pt x="4673818" y="3800826"/>
                  </a:lnTo>
                  <a:lnTo>
                    <a:pt x="4677593" y="3807351"/>
                  </a:lnTo>
                  <a:lnTo>
                    <a:pt x="4680717" y="3814125"/>
                  </a:lnTo>
                  <a:lnTo>
                    <a:pt x="4681593" y="3816377"/>
                  </a:lnTo>
                  <a:lnTo>
                    <a:pt x="4673844" y="3821960"/>
                  </a:lnTo>
                  <a:lnTo>
                    <a:pt x="4670081" y="3826060"/>
                  </a:lnTo>
                  <a:close/>
                </a:path>
                <a:path w="5219700" h="7377430">
                  <a:moveTo>
                    <a:pt x="4828562" y="5448695"/>
                  </a:moveTo>
                  <a:lnTo>
                    <a:pt x="4815026" y="5446248"/>
                  </a:lnTo>
                  <a:lnTo>
                    <a:pt x="4804769" y="5440249"/>
                  </a:lnTo>
                  <a:lnTo>
                    <a:pt x="4798568" y="5430744"/>
                  </a:lnTo>
                  <a:lnTo>
                    <a:pt x="4797202" y="5417778"/>
                  </a:lnTo>
                  <a:lnTo>
                    <a:pt x="4799727" y="5411282"/>
                  </a:lnTo>
                  <a:lnTo>
                    <a:pt x="4805213" y="5404646"/>
                  </a:lnTo>
                  <a:lnTo>
                    <a:pt x="4812099" y="5399351"/>
                  </a:lnTo>
                  <a:lnTo>
                    <a:pt x="4818826" y="5396878"/>
                  </a:lnTo>
                  <a:lnTo>
                    <a:pt x="4832040" y="5397526"/>
                  </a:lnTo>
                  <a:lnTo>
                    <a:pt x="4842951" y="5402323"/>
                  </a:lnTo>
                  <a:lnTo>
                    <a:pt x="4849609" y="5411692"/>
                  </a:lnTo>
                  <a:lnTo>
                    <a:pt x="4850063" y="5426059"/>
                  </a:lnTo>
                  <a:lnTo>
                    <a:pt x="4847047" y="5432188"/>
                  </a:lnTo>
                  <a:lnTo>
                    <a:pt x="4841482" y="5437821"/>
                  </a:lnTo>
                  <a:lnTo>
                    <a:pt x="4834832" y="5443232"/>
                  </a:lnTo>
                  <a:lnTo>
                    <a:pt x="4828562" y="5448695"/>
                  </a:lnTo>
                  <a:close/>
                </a:path>
                <a:path w="5219700" h="7377430">
                  <a:moveTo>
                    <a:pt x="4280748" y="5721547"/>
                  </a:moveTo>
                  <a:lnTo>
                    <a:pt x="4253172" y="5692475"/>
                  </a:lnTo>
                  <a:lnTo>
                    <a:pt x="4256749" y="5687035"/>
                  </a:lnTo>
                  <a:lnTo>
                    <a:pt x="4263228" y="5682354"/>
                  </a:lnTo>
                  <a:lnTo>
                    <a:pt x="4270986" y="5678011"/>
                  </a:lnTo>
                  <a:lnTo>
                    <a:pt x="4278398" y="5673585"/>
                  </a:lnTo>
                  <a:lnTo>
                    <a:pt x="4284713" y="5679086"/>
                  </a:lnTo>
                  <a:lnTo>
                    <a:pt x="4291455" y="5684579"/>
                  </a:lnTo>
                  <a:lnTo>
                    <a:pt x="4296857" y="5690107"/>
                  </a:lnTo>
                  <a:lnTo>
                    <a:pt x="4299157" y="5695713"/>
                  </a:lnTo>
                  <a:lnTo>
                    <a:pt x="4297161" y="5708495"/>
                  </a:lnTo>
                  <a:lnTo>
                    <a:pt x="4290820" y="5717538"/>
                  </a:lnTo>
                  <a:lnTo>
                    <a:pt x="4280748" y="5721547"/>
                  </a:lnTo>
                  <a:close/>
                </a:path>
                <a:path w="5219700" h="7377430">
                  <a:moveTo>
                    <a:pt x="4065124" y="4410638"/>
                  </a:moveTo>
                  <a:lnTo>
                    <a:pt x="4048124" y="4382246"/>
                  </a:lnTo>
                  <a:lnTo>
                    <a:pt x="4054019" y="4375255"/>
                  </a:lnTo>
                  <a:lnTo>
                    <a:pt x="4059895" y="4367791"/>
                  </a:lnTo>
                  <a:lnTo>
                    <a:pt x="4065832" y="4361787"/>
                  </a:lnTo>
                  <a:lnTo>
                    <a:pt x="4071910" y="4359177"/>
                  </a:lnTo>
                  <a:lnTo>
                    <a:pt x="4085335" y="4361267"/>
                  </a:lnTo>
                  <a:lnTo>
                    <a:pt x="4093997" y="4368143"/>
                  </a:lnTo>
                  <a:lnTo>
                    <a:pt x="4096972" y="4378795"/>
                  </a:lnTo>
                  <a:lnTo>
                    <a:pt x="4093335" y="4392213"/>
                  </a:lnTo>
                  <a:lnTo>
                    <a:pt x="4088455" y="4397906"/>
                  </a:lnTo>
                  <a:lnTo>
                    <a:pt x="4081235" y="4402427"/>
                  </a:lnTo>
                  <a:lnTo>
                    <a:pt x="4073012" y="4406447"/>
                  </a:lnTo>
                  <a:lnTo>
                    <a:pt x="4065124" y="4410638"/>
                  </a:lnTo>
                  <a:close/>
                </a:path>
                <a:path w="5219700" h="7377430">
                  <a:moveTo>
                    <a:pt x="4042013" y="4225261"/>
                  </a:moveTo>
                  <a:lnTo>
                    <a:pt x="4035370" y="4220167"/>
                  </a:lnTo>
                  <a:lnTo>
                    <a:pt x="4028282" y="4215119"/>
                  </a:lnTo>
                  <a:lnTo>
                    <a:pt x="4022545" y="4209978"/>
                  </a:lnTo>
                  <a:lnTo>
                    <a:pt x="4019954" y="4204606"/>
                  </a:lnTo>
                  <a:lnTo>
                    <a:pt x="4021507" y="4191735"/>
                  </a:lnTo>
                  <a:lnTo>
                    <a:pt x="4027722" y="4182608"/>
                  </a:lnTo>
                  <a:lnTo>
                    <a:pt x="4037757" y="4178195"/>
                  </a:lnTo>
                  <a:lnTo>
                    <a:pt x="4050770" y="4179463"/>
                  </a:lnTo>
                  <a:lnTo>
                    <a:pt x="4056277" y="4183397"/>
                  </a:lnTo>
                  <a:lnTo>
                    <a:pt x="4061166" y="4190427"/>
                  </a:lnTo>
                  <a:lnTo>
                    <a:pt x="4064428" y="4198545"/>
                  </a:lnTo>
                  <a:lnTo>
                    <a:pt x="4065049" y="4205744"/>
                  </a:lnTo>
                  <a:lnTo>
                    <a:pt x="4062048" y="4211098"/>
                  </a:lnTo>
                  <a:lnTo>
                    <a:pt x="4056108" y="4215952"/>
                  </a:lnTo>
                  <a:lnTo>
                    <a:pt x="4048879" y="4220580"/>
                  </a:lnTo>
                  <a:lnTo>
                    <a:pt x="4042013" y="4225261"/>
                  </a:lnTo>
                  <a:close/>
                </a:path>
                <a:path w="5219700" h="7377430">
                  <a:moveTo>
                    <a:pt x="4018765" y="4017510"/>
                  </a:moveTo>
                  <a:lnTo>
                    <a:pt x="4009081" y="4017271"/>
                  </a:lnTo>
                  <a:lnTo>
                    <a:pt x="4004653" y="4013561"/>
                  </a:lnTo>
                  <a:lnTo>
                    <a:pt x="4000262" y="4009845"/>
                  </a:lnTo>
                  <a:lnTo>
                    <a:pt x="3995840" y="4006171"/>
                  </a:lnTo>
                  <a:lnTo>
                    <a:pt x="4008516" y="3996716"/>
                  </a:lnTo>
                  <a:lnTo>
                    <a:pt x="4014996" y="3992267"/>
                  </a:lnTo>
                  <a:lnTo>
                    <a:pt x="4021764" y="3988403"/>
                  </a:lnTo>
                  <a:lnTo>
                    <a:pt x="4023640" y="3987512"/>
                  </a:lnTo>
                  <a:lnTo>
                    <a:pt x="4033851" y="3995952"/>
                  </a:lnTo>
                  <a:lnTo>
                    <a:pt x="4033609" y="3999648"/>
                  </a:lnTo>
                  <a:lnTo>
                    <a:pt x="4031372" y="4008718"/>
                  </a:lnTo>
                  <a:lnTo>
                    <a:pt x="4026309" y="4014666"/>
                  </a:lnTo>
                  <a:lnTo>
                    <a:pt x="4018765" y="4017510"/>
                  </a:lnTo>
                  <a:close/>
                </a:path>
                <a:path w="5219700" h="7377430">
                  <a:moveTo>
                    <a:pt x="4316558" y="5905344"/>
                  </a:moveTo>
                  <a:lnTo>
                    <a:pt x="4308637" y="5903980"/>
                  </a:lnTo>
                  <a:lnTo>
                    <a:pt x="4299927" y="5901417"/>
                  </a:lnTo>
                  <a:lnTo>
                    <a:pt x="4291428" y="5899181"/>
                  </a:lnTo>
                  <a:lnTo>
                    <a:pt x="4293682" y="5890867"/>
                  </a:lnTo>
                  <a:lnTo>
                    <a:pt x="4295757" y="5882417"/>
                  </a:lnTo>
                  <a:lnTo>
                    <a:pt x="4298439" y="5874494"/>
                  </a:lnTo>
                  <a:lnTo>
                    <a:pt x="4302517" y="5867763"/>
                  </a:lnTo>
                  <a:lnTo>
                    <a:pt x="4310483" y="5861831"/>
                  </a:lnTo>
                  <a:lnTo>
                    <a:pt x="4318814" y="5861007"/>
                  </a:lnTo>
                  <a:lnTo>
                    <a:pt x="4326081" y="5865053"/>
                  </a:lnTo>
                  <a:lnTo>
                    <a:pt x="4330859" y="5873732"/>
                  </a:lnTo>
                  <a:lnTo>
                    <a:pt x="4331614" y="5881673"/>
                  </a:lnTo>
                  <a:lnTo>
                    <a:pt x="4330278" y="5890589"/>
                  </a:lnTo>
                  <a:lnTo>
                    <a:pt x="4327190" y="5898640"/>
                  </a:lnTo>
                  <a:lnTo>
                    <a:pt x="4322686" y="5903983"/>
                  </a:lnTo>
                  <a:lnTo>
                    <a:pt x="4316558" y="5905344"/>
                  </a:lnTo>
                  <a:close/>
                </a:path>
                <a:path w="5219700" h="7377430">
                  <a:moveTo>
                    <a:pt x="4266177" y="5529541"/>
                  </a:moveTo>
                  <a:lnTo>
                    <a:pt x="4233959" y="5516714"/>
                  </a:lnTo>
                  <a:lnTo>
                    <a:pt x="4230007" y="5507284"/>
                  </a:lnTo>
                  <a:lnTo>
                    <a:pt x="4230030" y="5498694"/>
                  </a:lnTo>
                  <a:lnTo>
                    <a:pt x="4234246" y="5491839"/>
                  </a:lnTo>
                  <a:lnTo>
                    <a:pt x="4242873" y="5487617"/>
                  </a:lnTo>
                  <a:lnTo>
                    <a:pt x="4251092" y="5487183"/>
                  </a:lnTo>
                  <a:lnTo>
                    <a:pt x="4260292" y="5488934"/>
                  </a:lnTo>
                  <a:lnTo>
                    <a:pt x="4268329" y="5492379"/>
                  </a:lnTo>
                  <a:lnTo>
                    <a:pt x="4273062" y="5497029"/>
                  </a:lnTo>
                  <a:lnTo>
                    <a:pt x="4273967" y="5503924"/>
                  </a:lnTo>
                  <a:lnTo>
                    <a:pt x="4272084" y="5512128"/>
                  </a:lnTo>
                  <a:lnTo>
                    <a:pt x="4268970" y="5520911"/>
                  </a:lnTo>
                  <a:lnTo>
                    <a:pt x="4266177" y="5529541"/>
                  </a:lnTo>
                  <a:close/>
                </a:path>
                <a:path w="5219700" h="7377430">
                  <a:moveTo>
                    <a:pt x="4158081" y="4962654"/>
                  </a:moveTo>
                  <a:lnTo>
                    <a:pt x="4148736" y="4958727"/>
                  </a:lnTo>
                  <a:lnTo>
                    <a:pt x="4142870" y="4952894"/>
                  </a:lnTo>
                  <a:lnTo>
                    <a:pt x="4141146" y="4945577"/>
                  </a:lnTo>
                  <a:lnTo>
                    <a:pt x="4144230" y="4937202"/>
                  </a:lnTo>
                  <a:lnTo>
                    <a:pt x="4149450" y="4931511"/>
                  </a:lnTo>
                  <a:lnTo>
                    <a:pt x="4156223" y="4926837"/>
                  </a:lnTo>
                  <a:lnTo>
                    <a:pt x="4163667" y="4922604"/>
                  </a:lnTo>
                  <a:lnTo>
                    <a:pt x="4170900" y="4918235"/>
                  </a:lnTo>
                  <a:lnTo>
                    <a:pt x="4175555" y="4925612"/>
                  </a:lnTo>
                  <a:lnTo>
                    <a:pt x="4180572" y="4933087"/>
                  </a:lnTo>
                  <a:lnTo>
                    <a:pt x="4184221" y="4940188"/>
                  </a:lnTo>
                  <a:lnTo>
                    <a:pt x="4184773" y="4946445"/>
                  </a:lnTo>
                  <a:lnTo>
                    <a:pt x="4181105" y="4951314"/>
                  </a:lnTo>
                  <a:lnTo>
                    <a:pt x="4174235" y="4955313"/>
                  </a:lnTo>
                  <a:lnTo>
                    <a:pt x="4165960" y="4958930"/>
                  </a:lnTo>
                  <a:lnTo>
                    <a:pt x="4158081" y="4962654"/>
                  </a:lnTo>
                  <a:close/>
                </a:path>
                <a:path w="5219700" h="7377430">
                  <a:moveTo>
                    <a:pt x="3639660" y="1582396"/>
                  </a:moveTo>
                  <a:lnTo>
                    <a:pt x="3631594" y="1580851"/>
                  </a:lnTo>
                  <a:lnTo>
                    <a:pt x="3626145" y="1576824"/>
                  </a:lnTo>
                  <a:lnTo>
                    <a:pt x="3621602" y="1570949"/>
                  </a:lnTo>
                  <a:lnTo>
                    <a:pt x="3617412" y="1564220"/>
                  </a:lnTo>
                  <a:lnTo>
                    <a:pt x="3613106" y="1557733"/>
                  </a:lnTo>
                  <a:lnTo>
                    <a:pt x="3627046" y="1554099"/>
                  </a:lnTo>
                  <a:lnTo>
                    <a:pt x="3634014" y="1552615"/>
                  </a:lnTo>
                  <a:lnTo>
                    <a:pt x="3641009" y="1551862"/>
                  </a:lnTo>
                  <a:lnTo>
                    <a:pt x="3643939" y="1551738"/>
                  </a:lnTo>
                  <a:lnTo>
                    <a:pt x="3649251" y="1559416"/>
                  </a:lnTo>
                  <a:lnTo>
                    <a:pt x="3649820" y="1563993"/>
                  </a:lnTo>
                  <a:lnTo>
                    <a:pt x="3649340" y="1573185"/>
                  </a:lnTo>
                  <a:lnTo>
                    <a:pt x="3645764" y="1579580"/>
                  </a:lnTo>
                  <a:lnTo>
                    <a:pt x="3639660" y="1582396"/>
                  </a:lnTo>
                  <a:close/>
                </a:path>
                <a:path w="5219700" h="7377430">
                  <a:moveTo>
                    <a:pt x="4230112" y="5345520"/>
                  </a:moveTo>
                  <a:lnTo>
                    <a:pt x="4220847" y="5342946"/>
                  </a:lnTo>
                  <a:lnTo>
                    <a:pt x="4214797" y="5337983"/>
                  </a:lnTo>
                  <a:lnTo>
                    <a:pt x="4209728" y="5331275"/>
                  </a:lnTo>
                  <a:lnTo>
                    <a:pt x="4205085" y="5323806"/>
                  </a:lnTo>
                  <a:lnTo>
                    <a:pt x="4200316" y="5316564"/>
                  </a:lnTo>
                  <a:lnTo>
                    <a:pt x="4207816" y="5311649"/>
                  </a:lnTo>
                  <a:lnTo>
                    <a:pt x="4215381" y="5306412"/>
                  </a:lnTo>
                  <a:lnTo>
                    <a:pt x="4222738" y="5302489"/>
                  </a:lnTo>
                  <a:lnTo>
                    <a:pt x="4246548" y="5327565"/>
                  </a:lnTo>
                  <a:lnTo>
                    <a:pt x="4244328" y="5337094"/>
                  </a:lnTo>
                  <a:lnTo>
                    <a:pt x="4238394" y="5343324"/>
                  </a:lnTo>
                  <a:lnTo>
                    <a:pt x="4230112" y="5345520"/>
                  </a:lnTo>
                  <a:close/>
                </a:path>
                <a:path w="5219700" h="7377430">
                  <a:moveTo>
                    <a:pt x="4139350" y="4776425"/>
                  </a:moveTo>
                  <a:lnTo>
                    <a:pt x="4131419" y="4775085"/>
                  </a:lnTo>
                  <a:lnTo>
                    <a:pt x="4122751" y="4772565"/>
                  </a:lnTo>
                  <a:lnTo>
                    <a:pt x="4114283" y="4770368"/>
                  </a:lnTo>
                  <a:lnTo>
                    <a:pt x="4116523" y="4762106"/>
                  </a:lnTo>
                  <a:lnTo>
                    <a:pt x="4118590" y="4753701"/>
                  </a:lnTo>
                  <a:lnTo>
                    <a:pt x="4121264" y="4745823"/>
                  </a:lnTo>
                  <a:lnTo>
                    <a:pt x="4125328" y="4739144"/>
                  </a:lnTo>
                  <a:lnTo>
                    <a:pt x="4133077" y="4733497"/>
                  </a:lnTo>
                  <a:lnTo>
                    <a:pt x="4141297" y="4732770"/>
                  </a:lnTo>
                  <a:lnTo>
                    <a:pt x="4148544" y="4736724"/>
                  </a:lnTo>
                  <a:lnTo>
                    <a:pt x="4153372" y="4745121"/>
                  </a:lnTo>
                  <a:lnTo>
                    <a:pt x="4154205" y="4753010"/>
                  </a:lnTo>
                  <a:lnTo>
                    <a:pt x="4152963" y="4761909"/>
                  </a:lnTo>
                  <a:lnTo>
                    <a:pt x="4149984" y="4769906"/>
                  </a:lnTo>
                  <a:lnTo>
                    <a:pt x="4145603" y="4775085"/>
                  </a:lnTo>
                  <a:lnTo>
                    <a:pt x="4139350" y="4776425"/>
                  </a:lnTo>
                  <a:close/>
                </a:path>
                <a:path w="5219700" h="7377430">
                  <a:moveTo>
                    <a:pt x="3669289" y="1771621"/>
                  </a:moveTo>
                  <a:lnTo>
                    <a:pt x="3659719" y="1768204"/>
                  </a:lnTo>
                  <a:lnTo>
                    <a:pt x="3653766" y="1762785"/>
                  </a:lnTo>
                  <a:lnTo>
                    <a:pt x="3648884" y="1755696"/>
                  </a:lnTo>
                  <a:lnTo>
                    <a:pt x="3644470" y="1747882"/>
                  </a:lnTo>
                  <a:lnTo>
                    <a:pt x="3639919" y="1740289"/>
                  </a:lnTo>
                  <a:lnTo>
                    <a:pt x="3647525" y="1735434"/>
                  </a:lnTo>
                  <a:lnTo>
                    <a:pt x="3655255" y="1730175"/>
                  </a:lnTo>
                  <a:lnTo>
                    <a:pt x="3662527" y="1726359"/>
                  </a:lnTo>
                  <a:lnTo>
                    <a:pt x="3685465" y="1753339"/>
                  </a:lnTo>
                  <a:lnTo>
                    <a:pt x="3683464" y="1763497"/>
                  </a:lnTo>
                  <a:lnTo>
                    <a:pt x="3677638" y="1769821"/>
                  </a:lnTo>
                  <a:lnTo>
                    <a:pt x="3669289" y="1771621"/>
                  </a:lnTo>
                  <a:close/>
                </a:path>
                <a:path w="5219700" h="7377430">
                  <a:moveTo>
                    <a:pt x="4194856" y="5147312"/>
                  </a:moveTo>
                  <a:lnTo>
                    <a:pt x="4185292" y="5146082"/>
                  </a:lnTo>
                  <a:lnTo>
                    <a:pt x="4180352" y="5144580"/>
                  </a:lnTo>
                  <a:lnTo>
                    <a:pt x="4176825" y="5138525"/>
                  </a:lnTo>
                  <a:lnTo>
                    <a:pt x="4172649" y="5134514"/>
                  </a:lnTo>
                  <a:lnTo>
                    <a:pt x="4185938" y="5125686"/>
                  </a:lnTo>
                  <a:lnTo>
                    <a:pt x="4192713" y="5121576"/>
                  </a:lnTo>
                  <a:lnTo>
                    <a:pt x="4199755" y="5118092"/>
                  </a:lnTo>
                  <a:lnTo>
                    <a:pt x="4201784" y="5117214"/>
                  </a:lnTo>
                  <a:lnTo>
                    <a:pt x="4211704" y="5126185"/>
                  </a:lnTo>
                  <a:lnTo>
                    <a:pt x="4211204" y="5129660"/>
                  </a:lnTo>
                  <a:lnTo>
                    <a:pt x="4208218" y="5138905"/>
                  </a:lnTo>
                  <a:lnTo>
                    <a:pt x="4202634" y="5144854"/>
                  </a:lnTo>
                  <a:lnTo>
                    <a:pt x="4194856" y="5147312"/>
                  </a:lnTo>
                  <a:close/>
                </a:path>
                <a:path w="5219700" h="7377430">
                  <a:moveTo>
                    <a:pt x="4099143" y="4589997"/>
                  </a:moveTo>
                  <a:lnTo>
                    <a:pt x="4092896" y="4589311"/>
                  </a:lnTo>
                  <a:lnTo>
                    <a:pt x="4087921" y="4585090"/>
                  </a:lnTo>
                  <a:lnTo>
                    <a:pt x="4084010" y="4578550"/>
                  </a:lnTo>
                  <a:lnTo>
                    <a:pt x="4080568" y="4570977"/>
                  </a:lnTo>
                  <a:lnTo>
                    <a:pt x="4076997" y="4563659"/>
                  </a:lnTo>
                  <a:lnTo>
                    <a:pt x="4083208" y="4558122"/>
                  </a:lnTo>
                  <a:lnTo>
                    <a:pt x="4089480" y="4552134"/>
                  </a:lnTo>
                  <a:lnTo>
                    <a:pt x="4095560" y="4547507"/>
                  </a:lnTo>
                  <a:lnTo>
                    <a:pt x="4101192" y="4546050"/>
                  </a:lnTo>
                  <a:lnTo>
                    <a:pt x="4112839" y="4549956"/>
                  </a:lnTo>
                  <a:lnTo>
                    <a:pt x="4120428" y="4557428"/>
                  </a:lnTo>
                  <a:lnTo>
                    <a:pt x="4122873" y="4567674"/>
                  </a:lnTo>
                  <a:lnTo>
                    <a:pt x="4119086" y="4579901"/>
                  </a:lnTo>
                  <a:lnTo>
                    <a:pt x="4114347" y="4584544"/>
                  </a:lnTo>
                  <a:lnTo>
                    <a:pt x="4106996" y="4588158"/>
                  </a:lnTo>
                  <a:lnTo>
                    <a:pt x="4099143" y="4589997"/>
                  </a:lnTo>
                  <a:close/>
                </a:path>
                <a:path w="5219700" h="7377430">
                  <a:moveTo>
                    <a:pt x="3775386" y="684686"/>
                  </a:moveTo>
                  <a:lnTo>
                    <a:pt x="3769511" y="676275"/>
                  </a:lnTo>
                  <a:lnTo>
                    <a:pt x="3765239" y="672129"/>
                  </a:lnTo>
                  <a:lnTo>
                    <a:pt x="3779081" y="663495"/>
                  </a:lnTo>
                  <a:lnTo>
                    <a:pt x="3786140" y="659501"/>
                  </a:lnTo>
                  <a:lnTo>
                    <a:pt x="3793469" y="656203"/>
                  </a:lnTo>
                  <a:lnTo>
                    <a:pt x="3795867" y="655304"/>
                  </a:lnTo>
                  <a:lnTo>
                    <a:pt x="3801784" y="663745"/>
                  </a:lnTo>
                  <a:lnTo>
                    <a:pt x="3806087" y="667848"/>
                  </a:lnTo>
                  <a:lnTo>
                    <a:pt x="3792161" y="676482"/>
                  </a:lnTo>
                  <a:lnTo>
                    <a:pt x="3785081" y="680478"/>
                  </a:lnTo>
                  <a:lnTo>
                    <a:pt x="3777748" y="683793"/>
                  </a:lnTo>
                  <a:lnTo>
                    <a:pt x="3775386" y="684686"/>
                  </a:lnTo>
                  <a:close/>
                </a:path>
                <a:path w="5219700" h="7377430">
                  <a:moveTo>
                    <a:pt x="3754045" y="2330428"/>
                  </a:moveTo>
                  <a:lnTo>
                    <a:pt x="3740786" y="2328917"/>
                  </a:lnTo>
                  <a:lnTo>
                    <a:pt x="3732832" y="2324753"/>
                  </a:lnTo>
                  <a:lnTo>
                    <a:pt x="3728486" y="2318463"/>
                  </a:lnTo>
                  <a:lnTo>
                    <a:pt x="3728108" y="2310695"/>
                  </a:lnTo>
                  <a:lnTo>
                    <a:pt x="3732061" y="2302102"/>
                  </a:lnTo>
                  <a:lnTo>
                    <a:pt x="3737364" y="2296177"/>
                  </a:lnTo>
                  <a:lnTo>
                    <a:pt x="3743750" y="2291024"/>
                  </a:lnTo>
                  <a:lnTo>
                    <a:pt x="3750617" y="2286208"/>
                  </a:lnTo>
                  <a:lnTo>
                    <a:pt x="3757360" y="2281296"/>
                  </a:lnTo>
                  <a:lnTo>
                    <a:pt x="3762721" y="2287679"/>
                  </a:lnTo>
                  <a:lnTo>
                    <a:pt x="3768486" y="2294086"/>
                  </a:lnTo>
                  <a:lnTo>
                    <a:pt x="3772990" y="2300404"/>
                  </a:lnTo>
                  <a:lnTo>
                    <a:pt x="3774572" y="2306519"/>
                  </a:lnTo>
                  <a:lnTo>
                    <a:pt x="3771462" y="2318555"/>
                  </a:lnTo>
                  <a:lnTo>
                    <a:pt x="3764445" y="2326750"/>
                  </a:lnTo>
                  <a:lnTo>
                    <a:pt x="3754045" y="2330428"/>
                  </a:lnTo>
                  <a:close/>
                </a:path>
                <a:path w="5219700" h="7377430">
                  <a:moveTo>
                    <a:pt x="3718629" y="2142718"/>
                  </a:moveTo>
                  <a:lnTo>
                    <a:pt x="3711214" y="2138678"/>
                  </a:lnTo>
                  <a:lnTo>
                    <a:pt x="3703378" y="2134756"/>
                  </a:lnTo>
                  <a:lnTo>
                    <a:pt x="3696833" y="2130499"/>
                  </a:lnTo>
                  <a:lnTo>
                    <a:pt x="3693293" y="2125452"/>
                  </a:lnTo>
                  <a:lnTo>
                    <a:pt x="3692329" y="2111759"/>
                  </a:lnTo>
                  <a:lnTo>
                    <a:pt x="3696966" y="2101530"/>
                  </a:lnTo>
                  <a:lnTo>
                    <a:pt x="3706542" y="2095881"/>
                  </a:lnTo>
                  <a:lnTo>
                    <a:pt x="3720398" y="2095927"/>
                  </a:lnTo>
                  <a:lnTo>
                    <a:pt x="3726453" y="2099291"/>
                  </a:lnTo>
                  <a:lnTo>
                    <a:pt x="3732137" y="2105783"/>
                  </a:lnTo>
                  <a:lnTo>
                    <a:pt x="3736447" y="2113688"/>
                  </a:lnTo>
                  <a:lnTo>
                    <a:pt x="3738378" y="2121290"/>
                  </a:lnTo>
                  <a:lnTo>
                    <a:pt x="3736452" y="2126472"/>
                  </a:lnTo>
                  <a:lnTo>
                    <a:pt x="3731307" y="2131844"/>
                  </a:lnTo>
                  <a:lnTo>
                    <a:pt x="3724760" y="2137296"/>
                  </a:lnTo>
                  <a:lnTo>
                    <a:pt x="3718629" y="2142718"/>
                  </a:lnTo>
                  <a:close/>
                </a:path>
                <a:path w="5219700" h="7377430">
                  <a:moveTo>
                    <a:pt x="4425717" y="6666525"/>
                  </a:moveTo>
                  <a:lnTo>
                    <a:pt x="4418881" y="6666780"/>
                  </a:lnTo>
                  <a:lnTo>
                    <a:pt x="4413410" y="6663157"/>
                  </a:lnTo>
                  <a:lnTo>
                    <a:pt x="4408714" y="6656714"/>
                  </a:lnTo>
                  <a:lnTo>
                    <a:pt x="4404355" y="6649021"/>
                  </a:lnTo>
                  <a:lnTo>
                    <a:pt x="4399891" y="6641649"/>
                  </a:lnTo>
                  <a:lnTo>
                    <a:pt x="4405419" y="6635430"/>
                  </a:lnTo>
                  <a:lnTo>
                    <a:pt x="4410947" y="6628762"/>
                  </a:lnTo>
                  <a:lnTo>
                    <a:pt x="4416500" y="6623421"/>
                  </a:lnTo>
                  <a:lnTo>
                    <a:pt x="4422106" y="6621178"/>
                  </a:lnTo>
                  <a:lnTo>
                    <a:pt x="4434793" y="6623272"/>
                  </a:lnTo>
                  <a:lnTo>
                    <a:pt x="4443752" y="6629654"/>
                  </a:lnTo>
                  <a:lnTo>
                    <a:pt x="4447721" y="6639702"/>
                  </a:lnTo>
                  <a:lnTo>
                    <a:pt x="4445437" y="6652796"/>
                  </a:lnTo>
                  <a:lnTo>
                    <a:pt x="4441046" y="6658462"/>
                  </a:lnTo>
                  <a:lnTo>
                    <a:pt x="4433789" y="6663396"/>
                  </a:lnTo>
                  <a:lnTo>
                    <a:pt x="4425717" y="6666525"/>
                  </a:lnTo>
                  <a:close/>
                </a:path>
                <a:path w="5219700" h="7377430">
                  <a:moveTo>
                    <a:pt x="3866787" y="3089166"/>
                  </a:moveTo>
                  <a:lnTo>
                    <a:pt x="3853806" y="3087938"/>
                  </a:lnTo>
                  <a:lnTo>
                    <a:pt x="3844364" y="3082133"/>
                  </a:lnTo>
                  <a:lnTo>
                    <a:pt x="3839776" y="3072285"/>
                  </a:lnTo>
                  <a:lnTo>
                    <a:pt x="3841357" y="3058924"/>
                  </a:lnTo>
                  <a:lnTo>
                    <a:pt x="3845439" y="3053135"/>
                  </a:lnTo>
                  <a:lnTo>
                    <a:pt x="3852459" y="3047999"/>
                  </a:lnTo>
                  <a:lnTo>
                    <a:pt x="3860514" y="3044548"/>
                  </a:lnTo>
                  <a:lnTo>
                    <a:pt x="3867699" y="3043816"/>
                  </a:lnTo>
                  <a:lnTo>
                    <a:pt x="3873028" y="3046816"/>
                  </a:lnTo>
                  <a:lnTo>
                    <a:pt x="3877875" y="3052868"/>
                  </a:lnTo>
                  <a:lnTo>
                    <a:pt x="3882512" y="3060254"/>
                  </a:lnTo>
                  <a:lnTo>
                    <a:pt x="3887209" y="3067259"/>
                  </a:lnTo>
                  <a:lnTo>
                    <a:pt x="3882193" y="3073845"/>
                  </a:lnTo>
                  <a:lnTo>
                    <a:pt x="3877218" y="3080866"/>
                  </a:lnTo>
                  <a:lnTo>
                    <a:pt x="3872133" y="3086560"/>
                  </a:lnTo>
                  <a:lnTo>
                    <a:pt x="3866787" y="3089166"/>
                  </a:lnTo>
                  <a:close/>
                </a:path>
                <a:path w="5219700" h="7377430">
                  <a:moveTo>
                    <a:pt x="3926632" y="3459650"/>
                  </a:moveTo>
                  <a:lnTo>
                    <a:pt x="3921504" y="3458011"/>
                  </a:lnTo>
                  <a:lnTo>
                    <a:pt x="3916224" y="3453574"/>
                  </a:lnTo>
                  <a:lnTo>
                    <a:pt x="3910878" y="3447916"/>
                  </a:lnTo>
                  <a:lnTo>
                    <a:pt x="3905552" y="3442612"/>
                  </a:lnTo>
                  <a:lnTo>
                    <a:pt x="3909665" y="3435565"/>
                  </a:lnTo>
                  <a:lnTo>
                    <a:pt x="3913643" y="3428174"/>
                  </a:lnTo>
                  <a:lnTo>
                    <a:pt x="3917984" y="3421889"/>
                  </a:lnTo>
                  <a:lnTo>
                    <a:pt x="3923184" y="3418157"/>
                  </a:lnTo>
                  <a:lnTo>
                    <a:pt x="3936684" y="3416703"/>
                  </a:lnTo>
                  <a:lnTo>
                    <a:pt x="3945839" y="3421732"/>
                  </a:lnTo>
                  <a:lnTo>
                    <a:pt x="3950693" y="3431385"/>
                  </a:lnTo>
                  <a:lnTo>
                    <a:pt x="3951289" y="3443798"/>
                  </a:lnTo>
                  <a:lnTo>
                    <a:pt x="3948365" y="3448980"/>
                  </a:lnTo>
                  <a:lnTo>
                    <a:pt x="3942007" y="3454004"/>
                  </a:lnTo>
                  <a:lnTo>
                    <a:pt x="3934126" y="3457888"/>
                  </a:lnTo>
                  <a:lnTo>
                    <a:pt x="3926632" y="3459650"/>
                  </a:lnTo>
                  <a:close/>
                </a:path>
                <a:path w="5219700" h="7377430">
                  <a:moveTo>
                    <a:pt x="3959397" y="3644955"/>
                  </a:moveTo>
                  <a:lnTo>
                    <a:pt x="3949630" y="3643589"/>
                  </a:lnTo>
                  <a:lnTo>
                    <a:pt x="3944793" y="3642034"/>
                  </a:lnTo>
                  <a:lnTo>
                    <a:pt x="3941377" y="3635962"/>
                  </a:lnTo>
                  <a:lnTo>
                    <a:pt x="3937310" y="3631934"/>
                  </a:lnTo>
                  <a:lnTo>
                    <a:pt x="3950428" y="3623213"/>
                  </a:lnTo>
                  <a:lnTo>
                    <a:pt x="3957117" y="3619167"/>
                  </a:lnTo>
                  <a:lnTo>
                    <a:pt x="3964080" y="3615751"/>
                  </a:lnTo>
                  <a:lnTo>
                    <a:pt x="3966108" y="3614873"/>
                  </a:lnTo>
                  <a:lnTo>
                    <a:pt x="3975837" y="3623575"/>
                  </a:lnTo>
                  <a:lnTo>
                    <a:pt x="3975427" y="3627148"/>
                  </a:lnTo>
                  <a:lnTo>
                    <a:pt x="3972703" y="3636541"/>
                  </a:lnTo>
                  <a:lnTo>
                    <a:pt x="3967224" y="3642541"/>
                  </a:lnTo>
                  <a:lnTo>
                    <a:pt x="3959397" y="3644955"/>
                  </a:lnTo>
                  <a:close/>
                </a:path>
                <a:path w="5219700" h="7377430">
                  <a:moveTo>
                    <a:pt x="3816973" y="2714666"/>
                  </a:moveTo>
                  <a:lnTo>
                    <a:pt x="3807979" y="2711725"/>
                  </a:lnTo>
                  <a:lnTo>
                    <a:pt x="3801974" y="2706470"/>
                  </a:lnTo>
                  <a:lnTo>
                    <a:pt x="3797036" y="2699452"/>
                  </a:lnTo>
                  <a:lnTo>
                    <a:pt x="3792567" y="2691674"/>
                  </a:lnTo>
                  <a:lnTo>
                    <a:pt x="3787969" y="2684141"/>
                  </a:lnTo>
                  <a:lnTo>
                    <a:pt x="3795733" y="2679312"/>
                  </a:lnTo>
                  <a:lnTo>
                    <a:pt x="3803553" y="2674146"/>
                  </a:lnTo>
                  <a:lnTo>
                    <a:pt x="3811150" y="2670288"/>
                  </a:lnTo>
                  <a:lnTo>
                    <a:pt x="3818249" y="2669386"/>
                  </a:lnTo>
                  <a:lnTo>
                    <a:pt x="3823089" y="2672791"/>
                  </a:lnTo>
                  <a:lnTo>
                    <a:pt x="3827310" y="2679863"/>
                  </a:lnTo>
                  <a:lnTo>
                    <a:pt x="3831256" y="2688532"/>
                  </a:lnTo>
                  <a:lnTo>
                    <a:pt x="3835272" y="2696729"/>
                  </a:lnTo>
                  <a:lnTo>
                    <a:pt x="3831054" y="2706435"/>
                  </a:lnTo>
                  <a:lnTo>
                    <a:pt x="3824810" y="2712658"/>
                  </a:lnTo>
                  <a:lnTo>
                    <a:pt x="3816973" y="2714666"/>
                  </a:lnTo>
                  <a:close/>
                </a:path>
                <a:path w="5219700" h="7377430">
                  <a:moveTo>
                    <a:pt x="3780237" y="2515659"/>
                  </a:moveTo>
                  <a:lnTo>
                    <a:pt x="3772119" y="2514642"/>
                  </a:lnTo>
                  <a:lnTo>
                    <a:pt x="3765550" y="2509848"/>
                  </a:lnTo>
                  <a:lnTo>
                    <a:pt x="3760982" y="2501425"/>
                  </a:lnTo>
                  <a:lnTo>
                    <a:pt x="3759884" y="2498237"/>
                  </a:lnTo>
                  <a:lnTo>
                    <a:pt x="3767237" y="2492268"/>
                  </a:lnTo>
                  <a:lnTo>
                    <a:pt x="3770636" y="2487517"/>
                  </a:lnTo>
                  <a:lnTo>
                    <a:pt x="3780060" y="2484450"/>
                  </a:lnTo>
                  <a:lnTo>
                    <a:pt x="3788110" y="2485228"/>
                  </a:lnTo>
                  <a:lnTo>
                    <a:pt x="3794461" y="2489947"/>
                  </a:lnTo>
                  <a:lnTo>
                    <a:pt x="3798788" y="2498704"/>
                  </a:lnTo>
                  <a:lnTo>
                    <a:pt x="3799876" y="2502303"/>
                  </a:lnTo>
                  <a:lnTo>
                    <a:pt x="3794019" y="2510427"/>
                  </a:lnTo>
                  <a:lnTo>
                    <a:pt x="3789455" y="2512748"/>
                  </a:lnTo>
                  <a:lnTo>
                    <a:pt x="3780237" y="2515659"/>
                  </a:lnTo>
                  <a:close/>
                </a:path>
                <a:path w="5219700" h="7377430">
                  <a:moveTo>
                    <a:pt x="3846163" y="2900485"/>
                  </a:moveTo>
                  <a:lnTo>
                    <a:pt x="3836614" y="2897094"/>
                  </a:lnTo>
                  <a:lnTo>
                    <a:pt x="3830687" y="2891670"/>
                  </a:lnTo>
                  <a:lnTo>
                    <a:pt x="3825824" y="2884573"/>
                  </a:lnTo>
                  <a:lnTo>
                    <a:pt x="3821414" y="2876748"/>
                  </a:lnTo>
                  <a:lnTo>
                    <a:pt x="3816845" y="2869137"/>
                  </a:lnTo>
                  <a:lnTo>
                    <a:pt x="3824500" y="2864335"/>
                  </a:lnTo>
                  <a:lnTo>
                    <a:pt x="3832273" y="2859133"/>
                  </a:lnTo>
                  <a:lnTo>
                    <a:pt x="3839614" y="2855364"/>
                  </a:lnTo>
                  <a:lnTo>
                    <a:pt x="3862607" y="2882377"/>
                  </a:lnTo>
                  <a:lnTo>
                    <a:pt x="3860482" y="2892436"/>
                  </a:lnTo>
                  <a:lnTo>
                    <a:pt x="3854560" y="2898702"/>
                  </a:lnTo>
                  <a:lnTo>
                    <a:pt x="3846163" y="2900485"/>
                  </a:lnTo>
                  <a:close/>
                </a:path>
                <a:path w="5219700" h="7377430">
                  <a:moveTo>
                    <a:pt x="3891952" y="3276685"/>
                  </a:moveTo>
                  <a:lnTo>
                    <a:pt x="3882534" y="3272642"/>
                  </a:lnTo>
                  <a:lnTo>
                    <a:pt x="3876737" y="3266688"/>
                  </a:lnTo>
                  <a:lnTo>
                    <a:pt x="3875186" y="3259241"/>
                  </a:lnTo>
                  <a:lnTo>
                    <a:pt x="3878507" y="3250722"/>
                  </a:lnTo>
                  <a:lnTo>
                    <a:pt x="3883811" y="3245012"/>
                  </a:lnTo>
                  <a:lnTo>
                    <a:pt x="3890632" y="3240313"/>
                  </a:lnTo>
                  <a:lnTo>
                    <a:pt x="3898110" y="3236050"/>
                  </a:lnTo>
                  <a:lnTo>
                    <a:pt x="3905384" y="3231647"/>
                  </a:lnTo>
                  <a:lnTo>
                    <a:pt x="3909888" y="3239091"/>
                  </a:lnTo>
                  <a:lnTo>
                    <a:pt x="3914773" y="3246660"/>
                  </a:lnTo>
                  <a:lnTo>
                    <a:pt x="3918296" y="3253807"/>
                  </a:lnTo>
                  <a:lnTo>
                    <a:pt x="3918715" y="3259980"/>
                  </a:lnTo>
                  <a:lnTo>
                    <a:pt x="3914856" y="3265049"/>
                  </a:lnTo>
                  <a:lnTo>
                    <a:pt x="3907986" y="3269176"/>
                  </a:lnTo>
                  <a:lnTo>
                    <a:pt x="3899790" y="3272882"/>
                  </a:lnTo>
                  <a:lnTo>
                    <a:pt x="3891952" y="3276685"/>
                  </a:lnTo>
                  <a:close/>
                </a:path>
                <a:path w="5219700" h="7377430">
                  <a:moveTo>
                    <a:pt x="3989971" y="3834046"/>
                  </a:moveTo>
                  <a:lnTo>
                    <a:pt x="3977291" y="3833218"/>
                  </a:lnTo>
                  <a:lnTo>
                    <a:pt x="3968716" y="3829698"/>
                  </a:lnTo>
                  <a:lnTo>
                    <a:pt x="3963552" y="3824030"/>
                  </a:lnTo>
                  <a:lnTo>
                    <a:pt x="3962337" y="3816713"/>
                  </a:lnTo>
                  <a:lnTo>
                    <a:pt x="3965607" y="3808248"/>
                  </a:lnTo>
                  <a:lnTo>
                    <a:pt x="3970527" y="3802690"/>
                  </a:lnTo>
                  <a:lnTo>
                    <a:pt x="3976841" y="3798011"/>
                  </a:lnTo>
                  <a:lnTo>
                    <a:pt x="3983767" y="3793713"/>
                  </a:lnTo>
                  <a:lnTo>
                    <a:pt x="3990525" y="3789294"/>
                  </a:lnTo>
                  <a:lnTo>
                    <a:pt x="3996266" y="3794752"/>
                  </a:lnTo>
                  <a:lnTo>
                    <a:pt x="4002418" y="3800219"/>
                  </a:lnTo>
                  <a:lnTo>
                    <a:pt x="4007282" y="3805642"/>
                  </a:lnTo>
                  <a:lnTo>
                    <a:pt x="4009159" y="3810971"/>
                  </a:lnTo>
                  <a:lnTo>
                    <a:pt x="4006552" y="3822674"/>
                  </a:lnTo>
                  <a:lnTo>
                    <a:pt x="3999940" y="3830448"/>
                  </a:lnTo>
                  <a:lnTo>
                    <a:pt x="3989971" y="3834046"/>
                  </a:lnTo>
                  <a:close/>
                </a:path>
                <a:path w="5219700" h="7377430">
                  <a:moveTo>
                    <a:pt x="3857359" y="3574036"/>
                  </a:moveTo>
                  <a:lnTo>
                    <a:pt x="3851870" y="3571731"/>
                  </a:lnTo>
                  <a:lnTo>
                    <a:pt x="3846447" y="3566238"/>
                  </a:lnTo>
                  <a:lnTo>
                    <a:pt x="3841058" y="3559354"/>
                  </a:lnTo>
                  <a:lnTo>
                    <a:pt x="3835670" y="3552876"/>
                  </a:lnTo>
                  <a:lnTo>
                    <a:pt x="3839588" y="3545498"/>
                  </a:lnTo>
                  <a:lnTo>
                    <a:pt x="3843418" y="3537652"/>
                  </a:lnTo>
                  <a:lnTo>
                    <a:pt x="3847497" y="3531208"/>
                  </a:lnTo>
                  <a:lnTo>
                    <a:pt x="3852159" y="3528039"/>
                  </a:lnTo>
                  <a:lnTo>
                    <a:pt x="3865737" y="3527977"/>
                  </a:lnTo>
                  <a:lnTo>
                    <a:pt x="3876322" y="3532867"/>
                  </a:lnTo>
                  <a:lnTo>
                    <a:pt x="3882484" y="3542448"/>
                  </a:lnTo>
                  <a:lnTo>
                    <a:pt x="3882791" y="3556457"/>
                  </a:lnTo>
                  <a:lnTo>
                    <a:pt x="3879407" y="3562497"/>
                  </a:lnTo>
                  <a:lnTo>
                    <a:pt x="3872782" y="3568223"/>
                  </a:lnTo>
                  <a:lnTo>
                    <a:pt x="3864804" y="3572461"/>
                  </a:lnTo>
                  <a:lnTo>
                    <a:pt x="3857359" y="3574036"/>
                  </a:lnTo>
                  <a:close/>
                </a:path>
                <a:path w="5219700" h="7377430">
                  <a:moveTo>
                    <a:pt x="3737722" y="2816155"/>
                  </a:moveTo>
                  <a:lnTo>
                    <a:pt x="3730806" y="2816935"/>
                  </a:lnTo>
                  <a:lnTo>
                    <a:pt x="3725804" y="2813351"/>
                  </a:lnTo>
                  <a:lnTo>
                    <a:pt x="3721529" y="2806235"/>
                  </a:lnTo>
                  <a:lnTo>
                    <a:pt x="3717573" y="2797577"/>
                  </a:lnTo>
                  <a:lnTo>
                    <a:pt x="3713526" y="2789371"/>
                  </a:lnTo>
                  <a:lnTo>
                    <a:pt x="3717742" y="2779613"/>
                  </a:lnTo>
                  <a:lnTo>
                    <a:pt x="3723952" y="2773396"/>
                  </a:lnTo>
                  <a:lnTo>
                    <a:pt x="3731719" y="2771434"/>
                  </a:lnTo>
                  <a:lnTo>
                    <a:pt x="3740606" y="2774446"/>
                  </a:lnTo>
                  <a:lnTo>
                    <a:pt x="3746648" y="2779814"/>
                  </a:lnTo>
                  <a:lnTo>
                    <a:pt x="3751642" y="2786872"/>
                  </a:lnTo>
                  <a:lnTo>
                    <a:pt x="3756184" y="2794659"/>
                  </a:lnTo>
                  <a:lnTo>
                    <a:pt x="3760868" y="2802214"/>
                  </a:lnTo>
                  <a:lnTo>
                    <a:pt x="3753102" y="2807074"/>
                  </a:lnTo>
                  <a:lnTo>
                    <a:pt x="3745270" y="2812295"/>
                  </a:lnTo>
                  <a:lnTo>
                    <a:pt x="3737722" y="2816155"/>
                  </a:lnTo>
                  <a:close/>
                </a:path>
                <a:path w="5219700" h="7377430">
                  <a:moveTo>
                    <a:pt x="3710431" y="2632271"/>
                  </a:moveTo>
                  <a:lnTo>
                    <a:pt x="3682190" y="2602260"/>
                  </a:lnTo>
                  <a:lnTo>
                    <a:pt x="3683790" y="2593124"/>
                  </a:lnTo>
                  <a:lnTo>
                    <a:pt x="3688807" y="2587172"/>
                  </a:lnTo>
                  <a:lnTo>
                    <a:pt x="3696379" y="2584437"/>
                  </a:lnTo>
                  <a:lnTo>
                    <a:pt x="3705648" y="2584954"/>
                  </a:lnTo>
                  <a:lnTo>
                    <a:pt x="3712188" y="2590466"/>
                  </a:lnTo>
                  <a:lnTo>
                    <a:pt x="3719143" y="2595916"/>
                  </a:lnTo>
                  <a:lnTo>
                    <a:pt x="3724855" y="2601527"/>
                  </a:lnTo>
                  <a:lnTo>
                    <a:pt x="3727670" y="2607518"/>
                  </a:lnTo>
                  <a:lnTo>
                    <a:pt x="3726646" y="2620646"/>
                  </a:lnTo>
                  <a:lnTo>
                    <a:pt x="3720471" y="2629067"/>
                  </a:lnTo>
                  <a:lnTo>
                    <a:pt x="3710431" y="2632271"/>
                  </a:lnTo>
                  <a:close/>
                </a:path>
                <a:path w="5219700" h="7377430">
                  <a:moveTo>
                    <a:pt x="3670813" y="2445503"/>
                  </a:moveTo>
                  <a:lnTo>
                    <a:pt x="3662524" y="2431760"/>
                  </a:lnTo>
                  <a:lnTo>
                    <a:pt x="3654289" y="2418007"/>
                  </a:lnTo>
                  <a:lnTo>
                    <a:pt x="3658242" y="2413692"/>
                  </a:lnTo>
                  <a:lnTo>
                    <a:pt x="3666074" y="2405071"/>
                  </a:lnTo>
                  <a:lnTo>
                    <a:pt x="3670369" y="2411878"/>
                  </a:lnTo>
                  <a:lnTo>
                    <a:pt x="3674702" y="2418683"/>
                  </a:lnTo>
                  <a:lnTo>
                    <a:pt x="3678712" y="2425615"/>
                  </a:lnTo>
                  <a:lnTo>
                    <a:pt x="3682037" y="2432804"/>
                  </a:lnTo>
                  <a:lnTo>
                    <a:pt x="3682979" y="2435232"/>
                  </a:lnTo>
                  <a:lnTo>
                    <a:pt x="3674802" y="2441182"/>
                  </a:lnTo>
                  <a:lnTo>
                    <a:pt x="3670813" y="2445503"/>
                  </a:lnTo>
                  <a:close/>
                </a:path>
                <a:path w="5219700" h="7377430">
                  <a:moveTo>
                    <a:pt x="3964773" y="4315288"/>
                  </a:moveTo>
                  <a:lnTo>
                    <a:pt x="3951319" y="4306162"/>
                  </a:lnTo>
                  <a:lnTo>
                    <a:pt x="3953616" y="4299307"/>
                  </a:lnTo>
                  <a:lnTo>
                    <a:pt x="3960574" y="4278765"/>
                  </a:lnTo>
                  <a:lnTo>
                    <a:pt x="3964972" y="4281809"/>
                  </a:lnTo>
                  <a:lnTo>
                    <a:pt x="3973331" y="4285350"/>
                  </a:lnTo>
                  <a:lnTo>
                    <a:pt x="3973041" y="4287785"/>
                  </a:lnTo>
                  <a:lnTo>
                    <a:pt x="3971636" y="4294740"/>
                  </a:lnTo>
                  <a:lnTo>
                    <a:pt x="3969550" y="4301617"/>
                  </a:lnTo>
                  <a:lnTo>
                    <a:pt x="3967142" y="4308454"/>
                  </a:lnTo>
                  <a:lnTo>
                    <a:pt x="3964773" y="4315288"/>
                  </a:lnTo>
                  <a:close/>
                </a:path>
                <a:path w="5219700" h="7377430">
                  <a:moveTo>
                    <a:pt x="3993772" y="4502019"/>
                  </a:moveTo>
                  <a:lnTo>
                    <a:pt x="3990218" y="4498881"/>
                  </a:lnTo>
                  <a:lnTo>
                    <a:pt x="3984031" y="4495857"/>
                  </a:lnTo>
                  <a:lnTo>
                    <a:pt x="3983641" y="4489087"/>
                  </a:lnTo>
                  <a:lnTo>
                    <a:pt x="3990619" y="4481683"/>
                  </a:lnTo>
                  <a:lnTo>
                    <a:pt x="3992281" y="4482281"/>
                  </a:lnTo>
                  <a:lnTo>
                    <a:pt x="4000285" y="4486408"/>
                  </a:lnTo>
                  <a:lnTo>
                    <a:pt x="4003167" y="4491189"/>
                  </a:lnTo>
                  <a:lnTo>
                    <a:pt x="4000978" y="4496450"/>
                  </a:lnTo>
                  <a:lnTo>
                    <a:pt x="3993772" y="4502019"/>
                  </a:lnTo>
                  <a:close/>
                </a:path>
                <a:path w="5219700" h="7377430">
                  <a:moveTo>
                    <a:pt x="3936764" y="4130343"/>
                  </a:moveTo>
                  <a:lnTo>
                    <a:pt x="3920326" y="4106007"/>
                  </a:lnTo>
                  <a:lnTo>
                    <a:pt x="3930586" y="4093347"/>
                  </a:lnTo>
                  <a:lnTo>
                    <a:pt x="3934920" y="4099431"/>
                  </a:lnTo>
                  <a:lnTo>
                    <a:pt x="3939279" y="4105497"/>
                  </a:lnTo>
                  <a:lnTo>
                    <a:pt x="3943336" y="4111694"/>
                  </a:lnTo>
                  <a:lnTo>
                    <a:pt x="3946765" y="4118172"/>
                  </a:lnTo>
                  <a:lnTo>
                    <a:pt x="3947727" y="4120261"/>
                  </a:lnTo>
                  <a:lnTo>
                    <a:pt x="3940327" y="4126163"/>
                  </a:lnTo>
                  <a:lnTo>
                    <a:pt x="3936764" y="4130343"/>
                  </a:lnTo>
                  <a:close/>
                </a:path>
                <a:path w="5219700" h="7377430">
                  <a:moveTo>
                    <a:pt x="4055405" y="4891037"/>
                  </a:moveTo>
                  <a:lnTo>
                    <a:pt x="4046163" y="4878180"/>
                  </a:lnTo>
                  <a:lnTo>
                    <a:pt x="4041845" y="4871610"/>
                  </a:lnTo>
                  <a:lnTo>
                    <a:pt x="4038173" y="4864735"/>
                  </a:lnTo>
                  <a:lnTo>
                    <a:pt x="4037151" y="4862506"/>
                  </a:lnTo>
                  <a:lnTo>
                    <a:pt x="4045089" y="4856221"/>
                  </a:lnTo>
                  <a:lnTo>
                    <a:pt x="4048909" y="4851776"/>
                  </a:lnTo>
                  <a:lnTo>
                    <a:pt x="4057983" y="4864599"/>
                  </a:lnTo>
                  <a:lnTo>
                    <a:pt x="4062192" y="4871147"/>
                  </a:lnTo>
                  <a:lnTo>
                    <a:pt x="4065718" y="4877996"/>
                  </a:lnTo>
                  <a:lnTo>
                    <a:pt x="4066762" y="4880370"/>
                  </a:lnTo>
                  <a:lnTo>
                    <a:pt x="4059074" y="4886578"/>
                  </a:lnTo>
                  <a:lnTo>
                    <a:pt x="4055405" y="4891037"/>
                  </a:lnTo>
                  <a:close/>
                </a:path>
                <a:path w="5219700" h="7377430">
                  <a:moveTo>
                    <a:pt x="3619322" y="2071675"/>
                  </a:moveTo>
                  <a:lnTo>
                    <a:pt x="3610768" y="2071462"/>
                  </a:lnTo>
                  <a:lnTo>
                    <a:pt x="3603950" y="2067273"/>
                  </a:lnTo>
                  <a:lnTo>
                    <a:pt x="3599775" y="2058894"/>
                  </a:lnTo>
                  <a:lnTo>
                    <a:pt x="3599432" y="2050842"/>
                  </a:lnTo>
                  <a:lnTo>
                    <a:pt x="3601316" y="2041765"/>
                  </a:lnTo>
                  <a:lnTo>
                    <a:pt x="3604831" y="2033895"/>
                  </a:lnTo>
                  <a:lnTo>
                    <a:pt x="3609383" y="2029463"/>
                  </a:lnTo>
                  <a:lnTo>
                    <a:pt x="3616475" y="2028703"/>
                  </a:lnTo>
                  <a:lnTo>
                    <a:pt x="3624662" y="2030612"/>
                  </a:lnTo>
                  <a:lnTo>
                    <a:pt x="3633335" y="2033706"/>
                  </a:lnTo>
                  <a:lnTo>
                    <a:pt x="3641887" y="2036496"/>
                  </a:lnTo>
                  <a:lnTo>
                    <a:pt x="3628704" y="2068130"/>
                  </a:lnTo>
                  <a:lnTo>
                    <a:pt x="3619322" y="2071675"/>
                  </a:lnTo>
                  <a:close/>
                </a:path>
                <a:path w="5219700" h="7377430">
                  <a:moveTo>
                    <a:pt x="4083866" y="5075053"/>
                  </a:moveTo>
                  <a:lnTo>
                    <a:pt x="4075808" y="5062215"/>
                  </a:lnTo>
                  <a:lnTo>
                    <a:pt x="4072095" y="5055681"/>
                  </a:lnTo>
                  <a:lnTo>
                    <a:pt x="4069046" y="5048895"/>
                  </a:lnTo>
                  <a:lnTo>
                    <a:pt x="4068195" y="5046564"/>
                  </a:lnTo>
                  <a:lnTo>
                    <a:pt x="4075835" y="5040998"/>
                  </a:lnTo>
                  <a:lnTo>
                    <a:pt x="4079494" y="5036953"/>
                  </a:lnTo>
                  <a:lnTo>
                    <a:pt x="4087497" y="5049766"/>
                  </a:lnTo>
                  <a:lnTo>
                    <a:pt x="4091193" y="5056299"/>
                  </a:lnTo>
                  <a:lnTo>
                    <a:pt x="4094235" y="5063085"/>
                  </a:lnTo>
                  <a:lnTo>
                    <a:pt x="4095128" y="5065446"/>
                  </a:lnTo>
                  <a:lnTo>
                    <a:pt x="4087592" y="5070959"/>
                  </a:lnTo>
                  <a:lnTo>
                    <a:pt x="4083866" y="5075053"/>
                  </a:lnTo>
                  <a:close/>
                </a:path>
                <a:path w="5219700" h="7377430">
                  <a:moveTo>
                    <a:pt x="3818271" y="3386536"/>
                  </a:moveTo>
                  <a:lnTo>
                    <a:pt x="3804776" y="3377865"/>
                  </a:lnTo>
                  <a:lnTo>
                    <a:pt x="3815279" y="3349376"/>
                  </a:lnTo>
                  <a:lnTo>
                    <a:pt x="3819693" y="3352529"/>
                  </a:lnTo>
                  <a:lnTo>
                    <a:pt x="3828298" y="3356443"/>
                  </a:lnTo>
                  <a:lnTo>
                    <a:pt x="3827870" y="3358712"/>
                  </a:lnTo>
                  <a:lnTo>
                    <a:pt x="3826114" y="3365782"/>
                  </a:lnTo>
                  <a:lnTo>
                    <a:pt x="3823704" y="3372735"/>
                  </a:lnTo>
                  <a:lnTo>
                    <a:pt x="3818271" y="3386536"/>
                  </a:lnTo>
                  <a:close/>
                </a:path>
                <a:path w="5219700" h="7377430">
                  <a:moveTo>
                    <a:pt x="4024521" y="4702996"/>
                  </a:moveTo>
                  <a:lnTo>
                    <a:pt x="4020129" y="4699990"/>
                  </a:lnTo>
                  <a:lnTo>
                    <a:pt x="4015706" y="4697026"/>
                  </a:lnTo>
                  <a:lnTo>
                    <a:pt x="4012320" y="4694720"/>
                  </a:lnTo>
                  <a:lnTo>
                    <a:pt x="4009340" y="4685321"/>
                  </a:lnTo>
                  <a:lnTo>
                    <a:pt x="4009995" y="4677581"/>
                  </a:lnTo>
                  <a:lnTo>
                    <a:pt x="4014313" y="4671682"/>
                  </a:lnTo>
                  <a:lnTo>
                    <a:pt x="4022322" y="4667803"/>
                  </a:lnTo>
                  <a:lnTo>
                    <a:pt x="4025612" y="4666876"/>
                  </a:lnTo>
                  <a:lnTo>
                    <a:pt x="4035165" y="4674225"/>
                  </a:lnTo>
                  <a:lnTo>
                    <a:pt x="4034723" y="4676161"/>
                  </a:lnTo>
                  <a:lnTo>
                    <a:pt x="4032773" y="4683003"/>
                  </a:lnTo>
                  <a:lnTo>
                    <a:pt x="4030216" y="4689709"/>
                  </a:lnTo>
                  <a:lnTo>
                    <a:pt x="4024521" y="4702996"/>
                  </a:lnTo>
                  <a:close/>
                </a:path>
                <a:path w="5219700" h="7377430">
                  <a:moveTo>
                    <a:pt x="3641216" y="2257821"/>
                  </a:moveTo>
                  <a:lnTo>
                    <a:pt x="3636611" y="2254885"/>
                  </a:lnTo>
                  <a:lnTo>
                    <a:pt x="3627673" y="2249082"/>
                  </a:lnTo>
                  <a:lnTo>
                    <a:pt x="3638075" y="2220423"/>
                  </a:lnTo>
                  <a:lnTo>
                    <a:pt x="3642532" y="2223606"/>
                  </a:lnTo>
                  <a:lnTo>
                    <a:pt x="3651130" y="2227484"/>
                  </a:lnTo>
                  <a:lnTo>
                    <a:pt x="3650714" y="2229826"/>
                  </a:lnTo>
                  <a:lnTo>
                    <a:pt x="3649003" y="2236939"/>
                  </a:lnTo>
                  <a:lnTo>
                    <a:pt x="3646612" y="2243932"/>
                  </a:lnTo>
                  <a:lnTo>
                    <a:pt x="3643898" y="2250870"/>
                  </a:lnTo>
                  <a:lnTo>
                    <a:pt x="3641216" y="2257821"/>
                  </a:lnTo>
                  <a:close/>
                </a:path>
                <a:path w="5219700" h="7377430">
                  <a:moveTo>
                    <a:pt x="4341497" y="6090744"/>
                  </a:moveTo>
                  <a:lnTo>
                    <a:pt x="4300970" y="6065185"/>
                  </a:lnTo>
                  <a:lnTo>
                    <a:pt x="4291534" y="6032881"/>
                  </a:lnTo>
                  <a:lnTo>
                    <a:pt x="4308517" y="6032699"/>
                  </a:lnTo>
                  <a:lnTo>
                    <a:pt x="4350066" y="6043777"/>
                  </a:lnTo>
                  <a:lnTo>
                    <a:pt x="4361197" y="6066860"/>
                  </a:lnTo>
                  <a:lnTo>
                    <a:pt x="4359300" y="6073772"/>
                  </a:lnTo>
                  <a:lnTo>
                    <a:pt x="4354525" y="6081033"/>
                  </a:lnTo>
                  <a:lnTo>
                    <a:pt x="4348161" y="6087179"/>
                  </a:lnTo>
                  <a:lnTo>
                    <a:pt x="4341497" y="6090744"/>
                  </a:lnTo>
                  <a:close/>
                </a:path>
                <a:path w="5219700" h="7377430">
                  <a:moveTo>
                    <a:pt x="3794161" y="3200573"/>
                  </a:moveTo>
                  <a:lnTo>
                    <a:pt x="3788133" y="3200394"/>
                  </a:lnTo>
                  <a:lnTo>
                    <a:pt x="3783173" y="3196254"/>
                  </a:lnTo>
                  <a:lnTo>
                    <a:pt x="3779292" y="3189589"/>
                  </a:lnTo>
                  <a:lnTo>
                    <a:pt x="3775886" y="3181806"/>
                  </a:lnTo>
                  <a:lnTo>
                    <a:pt x="3772354" y="3174312"/>
                  </a:lnTo>
                  <a:lnTo>
                    <a:pt x="3778290" y="3169027"/>
                  </a:lnTo>
                  <a:lnTo>
                    <a:pt x="3784329" y="3163279"/>
                  </a:lnTo>
                  <a:lnTo>
                    <a:pt x="3790166" y="3158835"/>
                  </a:lnTo>
                  <a:lnTo>
                    <a:pt x="3796042" y="3157045"/>
                  </a:lnTo>
                  <a:lnTo>
                    <a:pt x="3808399" y="3159503"/>
                  </a:lnTo>
                  <a:lnTo>
                    <a:pt x="3816207" y="3165957"/>
                  </a:lnTo>
                  <a:lnTo>
                    <a:pt x="3818432" y="3175696"/>
                  </a:lnTo>
                  <a:lnTo>
                    <a:pt x="3814042" y="3188005"/>
                  </a:lnTo>
                  <a:lnTo>
                    <a:pt x="3809011" y="3193381"/>
                  </a:lnTo>
                  <a:lnTo>
                    <a:pt x="3801752" y="3197903"/>
                  </a:lnTo>
                  <a:lnTo>
                    <a:pt x="3794161" y="3200573"/>
                  </a:lnTo>
                  <a:close/>
                </a:path>
                <a:path w="5219700" h="7377430">
                  <a:moveTo>
                    <a:pt x="3472737" y="1128962"/>
                  </a:moveTo>
                  <a:lnTo>
                    <a:pt x="3464617" y="1129538"/>
                  </a:lnTo>
                  <a:lnTo>
                    <a:pt x="3457034" y="1125187"/>
                  </a:lnTo>
                  <a:lnTo>
                    <a:pt x="3450560" y="1116420"/>
                  </a:lnTo>
                  <a:lnTo>
                    <a:pt x="3452244" y="1107598"/>
                  </a:lnTo>
                  <a:lnTo>
                    <a:pt x="3453715" y="1098426"/>
                  </a:lnTo>
                  <a:lnTo>
                    <a:pt x="3455948" y="1090492"/>
                  </a:lnTo>
                  <a:lnTo>
                    <a:pt x="3459916" y="1085386"/>
                  </a:lnTo>
                  <a:lnTo>
                    <a:pt x="3466294" y="1084151"/>
                  </a:lnTo>
                  <a:lnTo>
                    <a:pt x="3474400" y="1085722"/>
                  </a:lnTo>
                  <a:lnTo>
                    <a:pt x="3483257" y="1088512"/>
                  </a:lnTo>
                  <a:lnTo>
                    <a:pt x="3491888" y="1090934"/>
                  </a:lnTo>
                  <a:lnTo>
                    <a:pt x="3489662" y="1099426"/>
                  </a:lnTo>
                  <a:lnTo>
                    <a:pt x="3487639" y="1108082"/>
                  </a:lnTo>
                  <a:lnTo>
                    <a:pt x="3484974" y="1116167"/>
                  </a:lnTo>
                  <a:lnTo>
                    <a:pt x="3480819" y="1122946"/>
                  </a:lnTo>
                  <a:lnTo>
                    <a:pt x="3472737" y="1128962"/>
                  </a:lnTo>
                  <a:close/>
                </a:path>
                <a:path w="5219700" h="7377430">
                  <a:moveTo>
                    <a:pt x="3435706" y="943932"/>
                  </a:moveTo>
                  <a:lnTo>
                    <a:pt x="3427809" y="931499"/>
                  </a:lnTo>
                  <a:lnTo>
                    <a:pt x="3424161" y="925165"/>
                  </a:lnTo>
                  <a:lnTo>
                    <a:pt x="3421127" y="918595"/>
                  </a:lnTo>
                  <a:lnTo>
                    <a:pt x="3420316" y="916520"/>
                  </a:lnTo>
                  <a:lnTo>
                    <a:pt x="3427978" y="911099"/>
                  </a:lnTo>
                  <a:lnTo>
                    <a:pt x="3431775" y="907218"/>
                  </a:lnTo>
                  <a:lnTo>
                    <a:pt x="3435628" y="913444"/>
                  </a:lnTo>
                  <a:lnTo>
                    <a:pt x="3439509" y="919654"/>
                  </a:lnTo>
                  <a:lnTo>
                    <a:pt x="3443093" y="925974"/>
                  </a:lnTo>
                  <a:lnTo>
                    <a:pt x="3446051" y="932528"/>
                  </a:lnTo>
                  <a:lnTo>
                    <a:pt x="3446880" y="934713"/>
                  </a:lnTo>
                  <a:lnTo>
                    <a:pt x="3439388" y="940032"/>
                  </a:lnTo>
                  <a:lnTo>
                    <a:pt x="3435706" y="943932"/>
                  </a:lnTo>
                  <a:close/>
                </a:path>
                <a:path w="5219700" h="7377430">
                  <a:moveTo>
                    <a:pt x="3374641" y="554489"/>
                  </a:moveTo>
                  <a:lnTo>
                    <a:pt x="3370842" y="548437"/>
                  </a:lnTo>
                  <a:lnTo>
                    <a:pt x="3359482" y="530213"/>
                  </a:lnTo>
                  <a:lnTo>
                    <a:pt x="3370580" y="519326"/>
                  </a:lnTo>
                  <a:lnTo>
                    <a:pt x="3378411" y="531247"/>
                  </a:lnTo>
                  <a:lnTo>
                    <a:pt x="3382051" y="537317"/>
                  </a:lnTo>
                  <a:lnTo>
                    <a:pt x="3385108" y="543626"/>
                  </a:lnTo>
                  <a:lnTo>
                    <a:pt x="3385885" y="545482"/>
                  </a:lnTo>
                  <a:lnTo>
                    <a:pt x="3378351" y="550771"/>
                  </a:lnTo>
                  <a:lnTo>
                    <a:pt x="3374641" y="554489"/>
                  </a:lnTo>
                  <a:close/>
                </a:path>
                <a:path w="5219700" h="7377430">
                  <a:moveTo>
                    <a:pt x="4291565" y="6032840"/>
                  </a:moveTo>
                  <a:lnTo>
                    <a:pt x="4290782" y="6032850"/>
                  </a:lnTo>
                  <a:lnTo>
                    <a:pt x="4290042" y="6032892"/>
                  </a:lnTo>
                  <a:lnTo>
                    <a:pt x="4289290" y="6032860"/>
                  </a:lnTo>
                  <a:lnTo>
                    <a:pt x="4289030" y="6032155"/>
                  </a:lnTo>
                  <a:lnTo>
                    <a:pt x="4288837" y="6031401"/>
                  </a:lnTo>
                  <a:lnTo>
                    <a:pt x="4288571" y="6030659"/>
                  </a:lnTo>
                  <a:lnTo>
                    <a:pt x="4289390" y="6030642"/>
                  </a:lnTo>
                  <a:lnTo>
                    <a:pt x="4290167" y="6030595"/>
                  </a:lnTo>
                  <a:lnTo>
                    <a:pt x="4290986" y="6030578"/>
                  </a:lnTo>
                  <a:lnTo>
                    <a:pt x="4291565" y="6032840"/>
                  </a:lnTo>
                  <a:close/>
                </a:path>
                <a:path w="5219700" h="7377430">
                  <a:moveTo>
                    <a:pt x="4288535" y="6030665"/>
                  </a:moveTo>
                  <a:lnTo>
                    <a:pt x="4271428" y="6031309"/>
                  </a:lnTo>
                  <a:lnTo>
                    <a:pt x="4262893" y="6031375"/>
                  </a:lnTo>
                  <a:lnTo>
                    <a:pt x="4254409" y="6030904"/>
                  </a:lnTo>
                  <a:lnTo>
                    <a:pt x="4240618" y="6028134"/>
                  </a:lnTo>
                  <a:lnTo>
                    <a:pt x="4228880" y="6022371"/>
                  </a:lnTo>
                  <a:lnTo>
                    <a:pt x="4220537" y="6013031"/>
                  </a:lnTo>
                  <a:lnTo>
                    <a:pt x="4216928" y="5999529"/>
                  </a:lnTo>
                  <a:lnTo>
                    <a:pt x="4218288" y="5992105"/>
                  </a:lnTo>
                  <a:lnTo>
                    <a:pt x="4222304" y="5984113"/>
                  </a:lnTo>
                  <a:lnTo>
                    <a:pt x="4227892" y="5977310"/>
                  </a:lnTo>
                  <a:lnTo>
                    <a:pt x="4233969" y="5973449"/>
                  </a:lnTo>
                  <a:lnTo>
                    <a:pt x="4248018" y="5972431"/>
                  </a:lnTo>
                  <a:lnTo>
                    <a:pt x="4259618" y="5977512"/>
                  </a:lnTo>
                  <a:lnTo>
                    <a:pt x="4283189" y="6014318"/>
                  </a:lnTo>
                  <a:lnTo>
                    <a:pt x="4288535" y="6030665"/>
                  </a:lnTo>
                  <a:close/>
                </a:path>
                <a:path w="5219700" h="7377430">
                  <a:moveTo>
                    <a:pt x="3403773" y="740639"/>
                  </a:moveTo>
                  <a:lnTo>
                    <a:pt x="3400177" y="737470"/>
                  </a:lnTo>
                  <a:lnTo>
                    <a:pt x="3396550" y="734343"/>
                  </a:lnTo>
                  <a:lnTo>
                    <a:pt x="3392959" y="731211"/>
                  </a:lnTo>
                  <a:lnTo>
                    <a:pt x="3402184" y="720282"/>
                  </a:lnTo>
                  <a:lnTo>
                    <a:pt x="3405811" y="723408"/>
                  </a:lnTo>
                  <a:lnTo>
                    <a:pt x="3412060" y="726348"/>
                  </a:lnTo>
                  <a:lnTo>
                    <a:pt x="3412288" y="729709"/>
                  </a:lnTo>
                  <a:lnTo>
                    <a:pt x="3412565" y="733137"/>
                  </a:lnTo>
                  <a:lnTo>
                    <a:pt x="3406894" y="736976"/>
                  </a:lnTo>
                  <a:lnTo>
                    <a:pt x="3403773" y="740639"/>
                  </a:lnTo>
                  <a:close/>
                </a:path>
                <a:path w="5219700" h="7377430">
                  <a:moveTo>
                    <a:pt x="4412490" y="6473739"/>
                  </a:moveTo>
                  <a:lnTo>
                    <a:pt x="4381662" y="6461927"/>
                  </a:lnTo>
                  <a:lnTo>
                    <a:pt x="4377815" y="6453050"/>
                  </a:lnTo>
                  <a:lnTo>
                    <a:pt x="4377854" y="6445002"/>
                  </a:lnTo>
                  <a:lnTo>
                    <a:pt x="4381970" y="6438618"/>
                  </a:lnTo>
                  <a:lnTo>
                    <a:pt x="4390352" y="6434731"/>
                  </a:lnTo>
                  <a:lnTo>
                    <a:pt x="4398245" y="6434321"/>
                  </a:lnTo>
                  <a:lnTo>
                    <a:pt x="4406981" y="6435892"/>
                  </a:lnTo>
                  <a:lnTo>
                    <a:pt x="4414683" y="6439082"/>
                  </a:lnTo>
                  <a:lnTo>
                    <a:pt x="4419473" y="6443526"/>
                  </a:lnTo>
                  <a:lnTo>
                    <a:pt x="4420346" y="6449655"/>
                  </a:lnTo>
                  <a:lnTo>
                    <a:pt x="4418434" y="6457310"/>
                  </a:lnTo>
                  <a:lnTo>
                    <a:pt x="4415296" y="6465626"/>
                  </a:lnTo>
                  <a:lnTo>
                    <a:pt x="4412490" y="6473739"/>
                  </a:lnTo>
                  <a:close/>
                </a:path>
                <a:path w="5219700" h="7377430">
                  <a:moveTo>
                    <a:pt x="4179181" y="5631746"/>
                  </a:moveTo>
                  <a:lnTo>
                    <a:pt x="4172027" y="5632673"/>
                  </a:lnTo>
                  <a:lnTo>
                    <a:pt x="4167206" y="5629324"/>
                  </a:lnTo>
                  <a:lnTo>
                    <a:pt x="4162970" y="5622275"/>
                  </a:lnTo>
                  <a:lnTo>
                    <a:pt x="4158992" y="5613610"/>
                  </a:lnTo>
                  <a:lnTo>
                    <a:pt x="4154944" y="5605415"/>
                  </a:lnTo>
                  <a:lnTo>
                    <a:pt x="4159203" y="5595765"/>
                  </a:lnTo>
                  <a:lnTo>
                    <a:pt x="4165486" y="5589556"/>
                  </a:lnTo>
                  <a:lnTo>
                    <a:pt x="4173349" y="5587524"/>
                  </a:lnTo>
                  <a:lnTo>
                    <a:pt x="4182346" y="5590402"/>
                  </a:lnTo>
                  <a:lnTo>
                    <a:pt x="4188350" y="5595613"/>
                  </a:lnTo>
                  <a:lnTo>
                    <a:pt x="4193301" y="5602607"/>
                  </a:lnTo>
                  <a:lnTo>
                    <a:pt x="4197792" y="5610373"/>
                  </a:lnTo>
                  <a:lnTo>
                    <a:pt x="4202417" y="5617901"/>
                  </a:lnTo>
                  <a:lnTo>
                    <a:pt x="4194635" y="5622727"/>
                  </a:lnTo>
                  <a:lnTo>
                    <a:pt x="4186804" y="5627886"/>
                  </a:lnTo>
                  <a:lnTo>
                    <a:pt x="4179181" y="5631746"/>
                  </a:lnTo>
                  <a:close/>
                </a:path>
                <a:path w="5219700" h="7377430">
                  <a:moveTo>
                    <a:pt x="3776946" y="2998214"/>
                  </a:moveTo>
                  <a:lnTo>
                    <a:pt x="3769383" y="2998742"/>
                  </a:lnTo>
                  <a:lnTo>
                    <a:pt x="3761189" y="2997074"/>
                  </a:lnTo>
                  <a:lnTo>
                    <a:pt x="3752719" y="2994456"/>
                  </a:lnTo>
                  <a:lnTo>
                    <a:pt x="3744330" y="2992132"/>
                  </a:lnTo>
                  <a:lnTo>
                    <a:pt x="3752116" y="2959180"/>
                  </a:lnTo>
                  <a:lnTo>
                    <a:pt x="3760689" y="2961250"/>
                  </a:lnTo>
                  <a:lnTo>
                    <a:pt x="3769434" y="2963121"/>
                  </a:lnTo>
                  <a:lnTo>
                    <a:pt x="3777570" y="2965669"/>
                  </a:lnTo>
                  <a:lnTo>
                    <a:pt x="3784319" y="2969768"/>
                  </a:lnTo>
                  <a:lnTo>
                    <a:pt x="3789695" y="2977635"/>
                  </a:lnTo>
                  <a:lnTo>
                    <a:pt x="3790035" y="2986002"/>
                  </a:lnTo>
                  <a:lnTo>
                    <a:pt x="3785674" y="2993363"/>
                  </a:lnTo>
                  <a:lnTo>
                    <a:pt x="3776946" y="2998214"/>
                  </a:lnTo>
                  <a:close/>
                </a:path>
                <a:path w="5219700" h="7377430">
                  <a:moveTo>
                    <a:pt x="3920040" y="3945456"/>
                  </a:moveTo>
                  <a:lnTo>
                    <a:pt x="3906975" y="3943425"/>
                  </a:lnTo>
                  <a:lnTo>
                    <a:pt x="3897605" y="3936769"/>
                  </a:lnTo>
                  <a:lnTo>
                    <a:pt x="3892554" y="3926187"/>
                  </a:lnTo>
                  <a:lnTo>
                    <a:pt x="3892448" y="3912380"/>
                  </a:lnTo>
                  <a:lnTo>
                    <a:pt x="3896040" y="3902877"/>
                  </a:lnTo>
                  <a:lnTo>
                    <a:pt x="3902486" y="3896933"/>
                  </a:lnTo>
                  <a:lnTo>
                    <a:pt x="3910906" y="3895095"/>
                  </a:lnTo>
                  <a:lnTo>
                    <a:pt x="3920421" y="3897912"/>
                  </a:lnTo>
                  <a:lnTo>
                    <a:pt x="3926502" y="3902666"/>
                  </a:lnTo>
                  <a:lnTo>
                    <a:pt x="3931717" y="3909014"/>
                  </a:lnTo>
                  <a:lnTo>
                    <a:pt x="3936557" y="3916059"/>
                  </a:lnTo>
                  <a:lnTo>
                    <a:pt x="3941517" y="3922899"/>
                  </a:lnTo>
                  <a:lnTo>
                    <a:pt x="3936187" y="3929741"/>
                  </a:lnTo>
                  <a:lnTo>
                    <a:pt x="3930880" y="3937059"/>
                  </a:lnTo>
                  <a:lnTo>
                    <a:pt x="3925522" y="3942937"/>
                  </a:lnTo>
                  <a:lnTo>
                    <a:pt x="3920040" y="3945456"/>
                  </a:lnTo>
                  <a:close/>
                </a:path>
                <a:path w="5219700" h="7377430">
                  <a:moveTo>
                    <a:pt x="3878521" y="3759121"/>
                  </a:moveTo>
                  <a:lnTo>
                    <a:pt x="3864810" y="3750745"/>
                  </a:lnTo>
                  <a:lnTo>
                    <a:pt x="3872796" y="3722876"/>
                  </a:lnTo>
                  <a:lnTo>
                    <a:pt x="3877446" y="3725618"/>
                  </a:lnTo>
                  <a:lnTo>
                    <a:pt x="3886244" y="3728867"/>
                  </a:lnTo>
                  <a:lnTo>
                    <a:pt x="3885993" y="3731072"/>
                  </a:lnTo>
                  <a:lnTo>
                    <a:pt x="3884766" y="3738152"/>
                  </a:lnTo>
                  <a:lnTo>
                    <a:pt x="3882884" y="3745166"/>
                  </a:lnTo>
                  <a:lnTo>
                    <a:pt x="3878521" y="3759121"/>
                  </a:lnTo>
                  <a:close/>
                </a:path>
                <a:path w="5219700" h="7377430">
                  <a:moveTo>
                    <a:pt x="3918231" y="4621196"/>
                  </a:moveTo>
                  <a:lnTo>
                    <a:pt x="3911405" y="4616141"/>
                  </a:lnTo>
                  <a:lnTo>
                    <a:pt x="3904117" y="4611138"/>
                  </a:lnTo>
                  <a:lnTo>
                    <a:pt x="3898198" y="4606018"/>
                  </a:lnTo>
                  <a:lnTo>
                    <a:pt x="3895475" y="4600613"/>
                  </a:lnTo>
                  <a:lnTo>
                    <a:pt x="3896772" y="4587377"/>
                  </a:lnTo>
                  <a:lnTo>
                    <a:pt x="3902834" y="4577760"/>
                  </a:lnTo>
                  <a:lnTo>
                    <a:pt x="3912957" y="4572924"/>
                  </a:lnTo>
                  <a:lnTo>
                    <a:pt x="3926438" y="4574029"/>
                  </a:lnTo>
                  <a:lnTo>
                    <a:pt x="3932162" y="4578010"/>
                  </a:lnTo>
                  <a:lnTo>
                    <a:pt x="3937258" y="4585192"/>
                  </a:lnTo>
                  <a:lnTo>
                    <a:pt x="3940711" y="4593554"/>
                  </a:lnTo>
                  <a:lnTo>
                    <a:pt x="3941510" y="4601080"/>
                  </a:lnTo>
                  <a:lnTo>
                    <a:pt x="3938599" y="4606509"/>
                  </a:lnTo>
                  <a:lnTo>
                    <a:pt x="3932589" y="4611509"/>
                  </a:lnTo>
                  <a:lnTo>
                    <a:pt x="3925220" y="4616325"/>
                  </a:lnTo>
                  <a:lnTo>
                    <a:pt x="3918231" y="4621196"/>
                  </a:lnTo>
                  <a:close/>
                </a:path>
                <a:path w="5219700" h="7377430">
                  <a:moveTo>
                    <a:pt x="3447184" y="1619754"/>
                  </a:moveTo>
                  <a:lnTo>
                    <a:pt x="3440313" y="1620344"/>
                  </a:lnTo>
                  <a:lnTo>
                    <a:pt x="3435072" y="1617360"/>
                  </a:lnTo>
                  <a:lnTo>
                    <a:pt x="3430346" y="1611526"/>
                  </a:lnTo>
                  <a:lnTo>
                    <a:pt x="3425852" y="1604445"/>
                  </a:lnTo>
                  <a:lnTo>
                    <a:pt x="3421305" y="1597718"/>
                  </a:lnTo>
                  <a:lnTo>
                    <a:pt x="3426248" y="1591526"/>
                  </a:lnTo>
                  <a:lnTo>
                    <a:pt x="3431161" y="1584921"/>
                  </a:lnTo>
                  <a:lnTo>
                    <a:pt x="3436173" y="1579568"/>
                  </a:lnTo>
                  <a:lnTo>
                    <a:pt x="3441411" y="1577130"/>
                  </a:lnTo>
                  <a:lnTo>
                    <a:pt x="3453839" y="1578377"/>
                  </a:lnTo>
                  <a:lnTo>
                    <a:pt x="3462939" y="1583930"/>
                  </a:lnTo>
                  <a:lnTo>
                    <a:pt x="3467354" y="1593360"/>
                  </a:lnTo>
                  <a:lnTo>
                    <a:pt x="3465730" y="1606240"/>
                  </a:lnTo>
                  <a:lnTo>
                    <a:pt x="3461766" y="1611708"/>
                  </a:lnTo>
                  <a:lnTo>
                    <a:pt x="3454960" y="1616544"/>
                  </a:lnTo>
                  <a:lnTo>
                    <a:pt x="3447184" y="1619754"/>
                  </a:lnTo>
                  <a:close/>
                </a:path>
                <a:path w="5219700" h="7377430">
                  <a:moveTo>
                    <a:pt x="3684218" y="3117255"/>
                  </a:moveTo>
                  <a:lnTo>
                    <a:pt x="3671140" y="3113441"/>
                  </a:lnTo>
                  <a:lnTo>
                    <a:pt x="3665987" y="3108468"/>
                  </a:lnTo>
                  <a:lnTo>
                    <a:pt x="3661860" y="3100754"/>
                  </a:lnTo>
                  <a:lnTo>
                    <a:pt x="3659617" y="3092471"/>
                  </a:lnTo>
                  <a:lnTo>
                    <a:pt x="3660119" y="3085792"/>
                  </a:lnTo>
                  <a:lnTo>
                    <a:pt x="3664447" y="3080377"/>
                  </a:lnTo>
                  <a:lnTo>
                    <a:pt x="3671305" y="3076029"/>
                  </a:lnTo>
                  <a:lnTo>
                    <a:pt x="3679280" y="3072150"/>
                  </a:lnTo>
                  <a:lnTo>
                    <a:pt x="3686958" y="3068142"/>
                  </a:lnTo>
                  <a:lnTo>
                    <a:pt x="3692721" y="3074539"/>
                  </a:lnTo>
                  <a:lnTo>
                    <a:pt x="3698930" y="3080967"/>
                  </a:lnTo>
                  <a:lnTo>
                    <a:pt x="3703793" y="3087292"/>
                  </a:lnTo>
                  <a:lnTo>
                    <a:pt x="3705516" y="3093377"/>
                  </a:lnTo>
                  <a:lnTo>
                    <a:pt x="3702161" y="3106013"/>
                  </a:lnTo>
                  <a:lnTo>
                    <a:pt x="3694809" y="3114375"/>
                  </a:lnTo>
                  <a:lnTo>
                    <a:pt x="3684218" y="3117255"/>
                  </a:lnTo>
                  <a:close/>
                </a:path>
                <a:path w="5219700" h="7377430">
                  <a:moveTo>
                    <a:pt x="3531639" y="2171609"/>
                  </a:moveTo>
                  <a:lnTo>
                    <a:pt x="3524934" y="2170868"/>
                  </a:lnTo>
                  <a:lnTo>
                    <a:pt x="3519811" y="2166576"/>
                  </a:lnTo>
                  <a:lnTo>
                    <a:pt x="3515769" y="2159786"/>
                  </a:lnTo>
                  <a:lnTo>
                    <a:pt x="3512206" y="2151893"/>
                  </a:lnTo>
                  <a:lnTo>
                    <a:pt x="3508517" y="2144289"/>
                  </a:lnTo>
                  <a:lnTo>
                    <a:pt x="3515021" y="2138564"/>
                  </a:lnTo>
                  <a:lnTo>
                    <a:pt x="3521596" y="2132372"/>
                  </a:lnTo>
                  <a:lnTo>
                    <a:pt x="3527966" y="2127599"/>
                  </a:lnTo>
                  <a:lnTo>
                    <a:pt x="3533857" y="2126128"/>
                  </a:lnTo>
                  <a:lnTo>
                    <a:pt x="3545986" y="2130160"/>
                  </a:lnTo>
                  <a:lnTo>
                    <a:pt x="3554075" y="2137846"/>
                  </a:lnTo>
                  <a:lnTo>
                    <a:pt x="3556758" y="2148473"/>
                  </a:lnTo>
                  <a:lnTo>
                    <a:pt x="3552672" y="2161327"/>
                  </a:lnTo>
                  <a:lnTo>
                    <a:pt x="3547653" y="2166117"/>
                  </a:lnTo>
                  <a:lnTo>
                    <a:pt x="3539927" y="2169785"/>
                  </a:lnTo>
                  <a:lnTo>
                    <a:pt x="3531639" y="2171609"/>
                  </a:lnTo>
                  <a:close/>
                </a:path>
                <a:path w="5219700" h="7377430">
                  <a:moveTo>
                    <a:pt x="3420656" y="1415538"/>
                  </a:moveTo>
                  <a:lnTo>
                    <a:pt x="3410773" y="1414697"/>
                  </a:lnTo>
                  <a:lnTo>
                    <a:pt x="3405722" y="1413437"/>
                  </a:lnTo>
                  <a:lnTo>
                    <a:pt x="3401868" y="1407434"/>
                  </a:lnTo>
                  <a:lnTo>
                    <a:pt x="3397448" y="1403536"/>
                  </a:lnTo>
                  <a:lnTo>
                    <a:pt x="3410563" y="1394259"/>
                  </a:lnTo>
                  <a:lnTo>
                    <a:pt x="3417271" y="1389932"/>
                  </a:lnTo>
                  <a:lnTo>
                    <a:pt x="3424271" y="1386262"/>
                  </a:lnTo>
                  <a:lnTo>
                    <a:pt x="3426537" y="1385234"/>
                  </a:lnTo>
                  <a:lnTo>
                    <a:pt x="3436893" y="1393651"/>
                  </a:lnTo>
                  <a:lnTo>
                    <a:pt x="3436569" y="1397062"/>
                  </a:lnTo>
                  <a:lnTo>
                    <a:pt x="3433950" y="1406504"/>
                  </a:lnTo>
                  <a:lnTo>
                    <a:pt x="3428513" y="1412735"/>
                  </a:lnTo>
                  <a:lnTo>
                    <a:pt x="3420656" y="1415538"/>
                  </a:lnTo>
                  <a:close/>
                </a:path>
                <a:path w="5219700" h="7377430">
                  <a:moveTo>
                    <a:pt x="3478312" y="1803460"/>
                  </a:moveTo>
                  <a:lnTo>
                    <a:pt x="3465179" y="1799773"/>
                  </a:lnTo>
                  <a:lnTo>
                    <a:pt x="3460024" y="1794838"/>
                  </a:lnTo>
                  <a:lnTo>
                    <a:pt x="3455844" y="1787154"/>
                  </a:lnTo>
                  <a:lnTo>
                    <a:pt x="3453537" y="1778911"/>
                  </a:lnTo>
                  <a:lnTo>
                    <a:pt x="3453998" y="1772297"/>
                  </a:lnTo>
                  <a:lnTo>
                    <a:pt x="3458341" y="1766875"/>
                  </a:lnTo>
                  <a:lnTo>
                    <a:pt x="3465195" y="1762514"/>
                  </a:lnTo>
                  <a:lnTo>
                    <a:pt x="3473160" y="1758624"/>
                  </a:lnTo>
                  <a:lnTo>
                    <a:pt x="3480832" y="1754611"/>
                  </a:lnTo>
                  <a:lnTo>
                    <a:pt x="3486567" y="1760867"/>
                  </a:lnTo>
                  <a:lnTo>
                    <a:pt x="3492745" y="1767151"/>
                  </a:lnTo>
                  <a:lnTo>
                    <a:pt x="3497584" y="1773338"/>
                  </a:lnTo>
                  <a:lnTo>
                    <a:pt x="3499304" y="1779300"/>
                  </a:lnTo>
                  <a:lnTo>
                    <a:pt x="3496040" y="1791933"/>
                  </a:lnTo>
                  <a:lnTo>
                    <a:pt x="3488821" y="1800417"/>
                  </a:lnTo>
                  <a:lnTo>
                    <a:pt x="3478312" y="1803460"/>
                  </a:lnTo>
                  <a:close/>
                </a:path>
                <a:path w="5219700" h="7377430">
                  <a:moveTo>
                    <a:pt x="3505723" y="1989172"/>
                  </a:moveTo>
                  <a:lnTo>
                    <a:pt x="3492745" y="1987796"/>
                  </a:lnTo>
                  <a:lnTo>
                    <a:pt x="3483380" y="1981847"/>
                  </a:lnTo>
                  <a:lnTo>
                    <a:pt x="3478898" y="1971904"/>
                  </a:lnTo>
                  <a:lnTo>
                    <a:pt x="3480570" y="1958550"/>
                  </a:lnTo>
                  <a:lnTo>
                    <a:pt x="3484700" y="1952861"/>
                  </a:lnTo>
                  <a:lnTo>
                    <a:pt x="3491790" y="1947816"/>
                  </a:lnTo>
                  <a:lnTo>
                    <a:pt x="3499883" y="1944470"/>
                  </a:lnTo>
                  <a:lnTo>
                    <a:pt x="3507017" y="1943874"/>
                  </a:lnTo>
                  <a:lnTo>
                    <a:pt x="3512469" y="1947005"/>
                  </a:lnTo>
                  <a:lnTo>
                    <a:pt x="3517373" y="1953093"/>
                  </a:lnTo>
                  <a:lnTo>
                    <a:pt x="3522040" y="1960478"/>
                  </a:lnTo>
                  <a:lnTo>
                    <a:pt x="3526779" y="1967501"/>
                  </a:lnTo>
                  <a:lnTo>
                    <a:pt x="3521602" y="1974023"/>
                  </a:lnTo>
                  <a:lnTo>
                    <a:pt x="3516455" y="1980978"/>
                  </a:lnTo>
                  <a:lnTo>
                    <a:pt x="3511206" y="1986612"/>
                  </a:lnTo>
                  <a:lnTo>
                    <a:pt x="3505723" y="1989172"/>
                  </a:lnTo>
                  <a:close/>
                </a:path>
                <a:path w="5219700" h="7377430">
                  <a:moveTo>
                    <a:pt x="3737591" y="3488190"/>
                  </a:moveTo>
                  <a:lnTo>
                    <a:pt x="3727355" y="3486190"/>
                  </a:lnTo>
                  <a:lnTo>
                    <a:pt x="3721023" y="3480337"/>
                  </a:lnTo>
                  <a:lnTo>
                    <a:pt x="3719290" y="3471942"/>
                  </a:lnTo>
                  <a:lnTo>
                    <a:pt x="3722854" y="3462318"/>
                  </a:lnTo>
                  <a:lnTo>
                    <a:pt x="3728392" y="3456394"/>
                  </a:lnTo>
                  <a:lnTo>
                    <a:pt x="3735607" y="3451568"/>
                  </a:lnTo>
                  <a:lnTo>
                    <a:pt x="3743556" y="3447221"/>
                  </a:lnTo>
                  <a:lnTo>
                    <a:pt x="3751294" y="3442737"/>
                  </a:lnTo>
                  <a:lnTo>
                    <a:pt x="3756116" y="3450410"/>
                  </a:lnTo>
                  <a:lnTo>
                    <a:pt x="3761355" y="3458228"/>
                  </a:lnTo>
                  <a:lnTo>
                    <a:pt x="3765135" y="3465532"/>
                  </a:lnTo>
                  <a:lnTo>
                    <a:pt x="3765578" y="3471667"/>
                  </a:lnTo>
                  <a:lnTo>
                    <a:pt x="3761414" y="3477622"/>
                  </a:lnTo>
                  <a:lnTo>
                    <a:pt x="3754270" y="3482853"/>
                  </a:lnTo>
                  <a:lnTo>
                    <a:pt x="3745783" y="3486621"/>
                  </a:lnTo>
                  <a:lnTo>
                    <a:pt x="3737591" y="3488190"/>
                  </a:lnTo>
                  <a:close/>
                </a:path>
                <a:path w="5219700" h="7377430">
                  <a:moveTo>
                    <a:pt x="3229121" y="285472"/>
                  </a:moveTo>
                  <a:lnTo>
                    <a:pt x="3223404" y="278305"/>
                  </a:lnTo>
                  <a:lnTo>
                    <a:pt x="3219313" y="274841"/>
                  </a:lnTo>
                  <a:lnTo>
                    <a:pt x="3231236" y="266470"/>
                  </a:lnTo>
                  <a:lnTo>
                    <a:pt x="3237323" y="262592"/>
                  </a:lnTo>
                  <a:lnTo>
                    <a:pt x="3243688" y="259332"/>
                  </a:lnTo>
                  <a:lnTo>
                    <a:pt x="3245892" y="258389"/>
                  </a:lnTo>
                  <a:lnTo>
                    <a:pt x="3251561" y="265488"/>
                  </a:lnTo>
                  <a:lnTo>
                    <a:pt x="3255646" y="268916"/>
                  </a:lnTo>
                  <a:lnTo>
                    <a:pt x="3243710" y="277317"/>
                  </a:lnTo>
                  <a:lnTo>
                    <a:pt x="3237616" y="281231"/>
                  </a:lnTo>
                  <a:lnTo>
                    <a:pt x="3231252" y="284540"/>
                  </a:lnTo>
                  <a:lnTo>
                    <a:pt x="3229121" y="285472"/>
                  </a:lnTo>
                  <a:close/>
                </a:path>
                <a:path w="5219700" h="7377430">
                  <a:moveTo>
                    <a:pt x="3268120" y="488756"/>
                  </a:moveTo>
                  <a:lnTo>
                    <a:pt x="3261471" y="488326"/>
                  </a:lnTo>
                  <a:lnTo>
                    <a:pt x="3256102" y="484169"/>
                  </a:lnTo>
                  <a:lnTo>
                    <a:pt x="3251748" y="477463"/>
                  </a:lnTo>
                  <a:lnTo>
                    <a:pt x="3247847" y="469628"/>
                  </a:lnTo>
                  <a:lnTo>
                    <a:pt x="3243838" y="462087"/>
                  </a:lnTo>
                  <a:lnTo>
                    <a:pt x="3250234" y="456402"/>
                  </a:lnTo>
                  <a:lnTo>
                    <a:pt x="3256660" y="450285"/>
                  </a:lnTo>
                  <a:lnTo>
                    <a:pt x="3263012" y="445482"/>
                  </a:lnTo>
                  <a:lnTo>
                    <a:pt x="3269186" y="443738"/>
                  </a:lnTo>
                  <a:lnTo>
                    <a:pt x="3281670" y="446849"/>
                  </a:lnTo>
                  <a:lnTo>
                    <a:pt x="3289895" y="453974"/>
                  </a:lnTo>
                  <a:lnTo>
                    <a:pt x="3292671" y="464348"/>
                  </a:lnTo>
                  <a:lnTo>
                    <a:pt x="3288812" y="477205"/>
                  </a:lnTo>
                  <a:lnTo>
                    <a:pt x="3283876" y="482343"/>
                  </a:lnTo>
                  <a:lnTo>
                    <a:pt x="3276284" y="486478"/>
                  </a:lnTo>
                  <a:lnTo>
                    <a:pt x="3268120" y="488756"/>
                  </a:lnTo>
                  <a:close/>
                </a:path>
                <a:path w="5219700" h="7377430">
                  <a:moveTo>
                    <a:pt x="3654353" y="2933865"/>
                  </a:moveTo>
                  <a:lnTo>
                    <a:pt x="3647360" y="2929919"/>
                  </a:lnTo>
                  <a:lnTo>
                    <a:pt x="3639945" y="2926070"/>
                  </a:lnTo>
                  <a:lnTo>
                    <a:pt x="3633796" y="2921946"/>
                  </a:lnTo>
                  <a:lnTo>
                    <a:pt x="3630601" y="2917172"/>
                  </a:lnTo>
                  <a:lnTo>
                    <a:pt x="3630217" y="2904061"/>
                  </a:lnTo>
                  <a:lnTo>
                    <a:pt x="3635030" y="2894177"/>
                  </a:lnTo>
                  <a:lnTo>
                    <a:pt x="3644357" y="2888520"/>
                  </a:lnTo>
                  <a:lnTo>
                    <a:pt x="3657513" y="2888088"/>
                  </a:lnTo>
                  <a:lnTo>
                    <a:pt x="3663063" y="2891235"/>
                  </a:lnTo>
                  <a:lnTo>
                    <a:pt x="3668374" y="2897611"/>
                  </a:lnTo>
                  <a:lnTo>
                    <a:pt x="3672322" y="2905335"/>
                  </a:lnTo>
                  <a:lnTo>
                    <a:pt x="3673781" y="2912525"/>
                  </a:lnTo>
                  <a:lnTo>
                    <a:pt x="3671658" y="2917927"/>
                  </a:lnTo>
                  <a:lnTo>
                    <a:pt x="3666625" y="2923256"/>
                  </a:lnTo>
                  <a:lnTo>
                    <a:pt x="3660313" y="2928555"/>
                  </a:lnTo>
                  <a:lnTo>
                    <a:pt x="3654353" y="2933865"/>
                  </a:lnTo>
                  <a:close/>
                </a:path>
                <a:path w="5219700" h="7377430">
                  <a:moveTo>
                    <a:pt x="3712779" y="3300541"/>
                  </a:moveTo>
                  <a:lnTo>
                    <a:pt x="3700374" y="3299301"/>
                  </a:lnTo>
                  <a:lnTo>
                    <a:pt x="3691261" y="3293772"/>
                  </a:lnTo>
                  <a:lnTo>
                    <a:pt x="3686839" y="3284358"/>
                  </a:lnTo>
                  <a:lnTo>
                    <a:pt x="3688503" y="3271462"/>
                  </a:lnTo>
                  <a:lnTo>
                    <a:pt x="3692484" y="3265970"/>
                  </a:lnTo>
                  <a:lnTo>
                    <a:pt x="3699301" y="3261126"/>
                  </a:lnTo>
                  <a:lnTo>
                    <a:pt x="3707082" y="3257922"/>
                  </a:lnTo>
                  <a:lnTo>
                    <a:pt x="3713956" y="3257352"/>
                  </a:lnTo>
                  <a:lnTo>
                    <a:pt x="3719215" y="3260350"/>
                  </a:lnTo>
                  <a:lnTo>
                    <a:pt x="3723944" y="3266186"/>
                  </a:lnTo>
                  <a:lnTo>
                    <a:pt x="3728440" y="3273269"/>
                  </a:lnTo>
                  <a:lnTo>
                    <a:pt x="3733006" y="3280009"/>
                  </a:lnTo>
                  <a:lnTo>
                    <a:pt x="3728017" y="3286186"/>
                  </a:lnTo>
                  <a:lnTo>
                    <a:pt x="3723076" y="3292780"/>
                  </a:lnTo>
                  <a:lnTo>
                    <a:pt x="3718043" y="3298121"/>
                  </a:lnTo>
                  <a:lnTo>
                    <a:pt x="3712779" y="3300541"/>
                  </a:lnTo>
                  <a:close/>
                </a:path>
                <a:path w="5219700" h="7377430">
                  <a:moveTo>
                    <a:pt x="3773426" y="3673936"/>
                  </a:moveTo>
                  <a:lnTo>
                    <a:pt x="3763670" y="3672729"/>
                  </a:lnTo>
                  <a:lnTo>
                    <a:pt x="3758614" y="3671207"/>
                  </a:lnTo>
                  <a:lnTo>
                    <a:pt x="3754950" y="3664988"/>
                  </a:lnTo>
                  <a:lnTo>
                    <a:pt x="3750648" y="3660885"/>
                  </a:lnTo>
                  <a:lnTo>
                    <a:pt x="3764447" y="3652103"/>
                  </a:lnTo>
                  <a:lnTo>
                    <a:pt x="3771481" y="3648030"/>
                  </a:lnTo>
                  <a:lnTo>
                    <a:pt x="3778789" y="3644636"/>
                  </a:lnTo>
                  <a:lnTo>
                    <a:pt x="3781078" y="3643754"/>
                  </a:lnTo>
                  <a:lnTo>
                    <a:pt x="3791221" y="3652951"/>
                  </a:lnTo>
                  <a:lnTo>
                    <a:pt x="3790656" y="3656250"/>
                  </a:lnTo>
                  <a:lnTo>
                    <a:pt x="3787329" y="3665499"/>
                  </a:lnTo>
                  <a:lnTo>
                    <a:pt x="3781449" y="3671460"/>
                  </a:lnTo>
                  <a:lnTo>
                    <a:pt x="3773426" y="3673936"/>
                  </a:lnTo>
                  <a:close/>
                </a:path>
                <a:path w="5219700" h="7377430">
                  <a:moveTo>
                    <a:pt x="3323683" y="861761"/>
                  </a:moveTo>
                  <a:lnTo>
                    <a:pt x="3318167" y="859776"/>
                  </a:lnTo>
                  <a:lnTo>
                    <a:pt x="3312587" y="854753"/>
                  </a:lnTo>
                  <a:lnTo>
                    <a:pt x="3306979" y="848397"/>
                  </a:lnTo>
                  <a:lnTo>
                    <a:pt x="3301382" y="842414"/>
                  </a:lnTo>
                  <a:lnTo>
                    <a:pt x="3305271" y="834965"/>
                  </a:lnTo>
                  <a:lnTo>
                    <a:pt x="3309055" y="827071"/>
                  </a:lnTo>
                  <a:lnTo>
                    <a:pt x="3313162" y="820513"/>
                  </a:lnTo>
                  <a:lnTo>
                    <a:pt x="3318015" y="817070"/>
                  </a:lnTo>
                  <a:lnTo>
                    <a:pt x="3331653" y="816449"/>
                  </a:lnTo>
                  <a:lnTo>
                    <a:pt x="3342108" y="821269"/>
                  </a:lnTo>
                  <a:lnTo>
                    <a:pt x="3348306" y="830859"/>
                  </a:lnTo>
                  <a:lnTo>
                    <a:pt x="3349172" y="844547"/>
                  </a:lnTo>
                  <a:lnTo>
                    <a:pt x="3346038" y="850269"/>
                  </a:lnTo>
                  <a:lnTo>
                    <a:pt x="3339434" y="855804"/>
                  </a:lnTo>
                  <a:lnTo>
                    <a:pt x="3331326" y="860014"/>
                  </a:lnTo>
                  <a:lnTo>
                    <a:pt x="3323683" y="861761"/>
                  </a:lnTo>
                  <a:close/>
                </a:path>
                <a:path w="5219700" h="7377430">
                  <a:moveTo>
                    <a:pt x="4134949" y="6601689"/>
                  </a:moveTo>
                  <a:lnTo>
                    <a:pt x="4127702" y="6589256"/>
                  </a:lnTo>
                  <a:lnTo>
                    <a:pt x="4124368" y="6582939"/>
                  </a:lnTo>
                  <a:lnTo>
                    <a:pt x="4121649" y="6576412"/>
                  </a:lnTo>
                  <a:lnTo>
                    <a:pt x="4120911" y="6574326"/>
                  </a:lnTo>
                  <a:lnTo>
                    <a:pt x="4128527" y="6569323"/>
                  </a:lnTo>
                  <a:lnTo>
                    <a:pt x="4132353" y="6565625"/>
                  </a:lnTo>
                  <a:lnTo>
                    <a:pt x="4136032" y="6571953"/>
                  </a:lnTo>
                  <a:lnTo>
                    <a:pt x="4139692" y="6578192"/>
                  </a:lnTo>
                  <a:lnTo>
                    <a:pt x="4143096" y="6584570"/>
                  </a:lnTo>
                  <a:lnTo>
                    <a:pt x="4145917" y="6591158"/>
                  </a:lnTo>
                  <a:lnTo>
                    <a:pt x="4146596" y="6593105"/>
                  </a:lnTo>
                  <a:lnTo>
                    <a:pt x="4138828" y="6598094"/>
                  </a:lnTo>
                  <a:lnTo>
                    <a:pt x="4134949" y="6601689"/>
                  </a:lnTo>
                  <a:close/>
                </a:path>
                <a:path w="5219700" h="7377430">
                  <a:moveTo>
                    <a:pt x="3809280" y="3887277"/>
                  </a:moveTo>
                  <a:lnTo>
                    <a:pt x="3767453" y="3863901"/>
                  </a:lnTo>
                  <a:lnTo>
                    <a:pt x="3764094" y="3850221"/>
                  </a:lnTo>
                  <a:lnTo>
                    <a:pt x="3764798" y="3836894"/>
                  </a:lnTo>
                  <a:lnTo>
                    <a:pt x="3770034" y="3825368"/>
                  </a:lnTo>
                  <a:lnTo>
                    <a:pt x="3780272" y="3817093"/>
                  </a:lnTo>
                  <a:lnTo>
                    <a:pt x="3798806" y="3812525"/>
                  </a:lnTo>
                  <a:lnTo>
                    <a:pt x="3814266" y="3816790"/>
                  </a:lnTo>
                  <a:lnTo>
                    <a:pt x="3825972" y="3828265"/>
                  </a:lnTo>
                  <a:lnTo>
                    <a:pt x="3833240" y="3845329"/>
                  </a:lnTo>
                  <a:lnTo>
                    <a:pt x="3833875" y="3858105"/>
                  </a:lnTo>
                  <a:lnTo>
                    <a:pt x="3829673" y="3869771"/>
                  </a:lnTo>
                  <a:lnTo>
                    <a:pt x="3821264" y="3879703"/>
                  </a:lnTo>
                  <a:lnTo>
                    <a:pt x="3809280" y="3887277"/>
                  </a:lnTo>
                  <a:close/>
                </a:path>
                <a:path w="5219700" h="7377430">
                  <a:moveTo>
                    <a:pt x="4107439" y="6416591"/>
                  </a:moveTo>
                  <a:lnTo>
                    <a:pt x="4091298" y="6392245"/>
                  </a:lnTo>
                  <a:lnTo>
                    <a:pt x="4101550" y="6379774"/>
                  </a:lnTo>
                  <a:lnTo>
                    <a:pt x="4105738" y="6385824"/>
                  </a:lnTo>
                  <a:lnTo>
                    <a:pt x="4109947" y="6391853"/>
                  </a:lnTo>
                  <a:lnTo>
                    <a:pt x="4113846" y="6398008"/>
                  </a:lnTo>
                  <a:lnTo>
                    <a:pt x="4117106" y="6404435"/>
                  </a:lnTo>
                  <a:lnTo>
                    <a:pt x="4118055" y="6406675"/>
                  </a:lnTo>
                  <a:lnTo>
                    <a:pt x="4110893" y="6412428"/>
                  </a:lnTo>
                  <a:lnTo>
                    <a:pt x="4107439" y="6416591"/>
                  </a:lnTo>
                  <a:close/>
                </a:path>
                <a:path w="5219700" h="7377430">
                  <a:moveTo>
                    <a:pt x="4077316" y="6231977"/>
                  </a:moveTo>
                  <a:lnTo>
                    <a:pt x="4069678" y="6219377"/>
                  </a:lnTo>
                  <a:lnTo>
                    <a:pt x="4066158" y="6212965"/>
                  </a:lnTo>
                  <a:lnTo>
                    <a:pt x="4063286" y="6206330"/>
                  </a:lnTo>
                  <a:lnTo>
                    <a:pt x="4062483" y="6204067"/>
                  </a:lnTo>
                  <a:lnTo>
                    <a:pt x="4070016" y="6198778"/>
                  </a:lnTo>
                  <a:lnTo>
                    <a:pt x="4073704" y="6194915"/>
                  </a:lnTo>
                  <a:lnTo>
                    <a:pt x="4077487" y="6201269"/>
                  </a:lnTo>
                  <a:lnTo>
                    <a:pt x="4081297" y="6207615"/>
                  </a:lnTo>
                  <a:lnTo>
                    <a:pt x="4084816" y="6214070"/>
                  </a:lnTo>
                  <a:lnTo>
                    <a:pt x="4087726" y="6220750"/>
                  </a:lnTo>
                  <a:lnTo>
                    <a:pt x="4088518" y="6222940"/>
                  </a:lnTo>
                  <a:lnTo>
                    <a:pt x="4081009" y="6228150"/>
                  </a:lnTo>
                  <a:lnTo>
                    <a:pt x="4077316" y="6231977"/>
                  </a:lnTo>
                  <a:close/>
                </a:path>
                <a:path w="5219700" h="7377430">
                  <a:moveTo>
                    <a:pt x="3633385" y="2739009"/>
                  </a:moveTo>
                  <a:lnTo>
                    <a:pt x="3626623" y="2739992"/>
                  </a:lnTo>
                  <a:lnTo>
                    <a:pt x="3620537" y="2737562"/>
                  </a:lnTo>
                  <a:lnTo>
                    <a:pt x="3614738" y="2732720"/>
                  </a:lnTo>
                  <a:lnTo>
                    <a:pt x="3609066" y="2726809"/>
                  </a:lnTo>
                  <a:lnTo>
                    <a:pt x="3603359" y="2721169"/>
                  </a:lnTo>
                  <a:lnTo>
                    <a:pt x="3607499" y="2714984"/>
                  </a:lnTo>
                  <a:lnTo>
                    <a:pt x="3611559" y="2708437"/>
                  </a:lnTo>
                  <a:lnTo>
                    <a:pt x="3615854" y="2702993"/>
                  </a:lnTo>
                  <a:lnTo>
                    <a:pt x="3620703" y="2700119"/>
                  </a:lnTo>
                  <a:lnTo>
                    <a:pt x="3633447" y="2699581"/>
                  </a:lnTo>
                  <a:lnTo>
                    <a:pt x="3643494" y="2703696"/>
                  </a:lnTo>
                  <a:lnTo>
                    <a:pt x="3649545" y="2712366"/>
                  </a:lnTo>
                  <a:lnTo>
                    <a:pt x="3650297" y="2725489"/>
                  </a:lnTo>
                  <a:lnTo>
                    <a:pt x="3647262" y="2730549"/>
                  </a:lnTo>
                  <a:lnTo>
                    <a:pt x="3640945" y="2735459"/>
                  </a:lnTo>
                  <a:lnTo>
                    <a:pt x="3633385" y="2739009"/>
                  </a:lnTo>
                  <a:close/>
                </a:path>
                <a:path w="5219700" h="7377430">
                  <a:moveTo>
                    <a:pt x="4164348" y="6785258"/>
                  </a:moveTo>
                  <a:lnTo>
                    <a:pt x="4149754" y="6761491"/>
                  </a:lnTo>
                  <a:lnTo>
                    <a:pt x="4160415" y="6750673"/>
                  </a:lnTo>
                  <a:lnTo>
                    <a:pt x="4167955" y="6762378"/>
                  </a:lnTo>
                  <a:lnTo>
                    <a:pt x="4171462" y="6768342"/>
                  </a:lnTo>
                  <a:lnTo>
                    <a:pt x="4174390" y="6774537"/>
                  </a:lnTo>
                  <a:lnTo>
                    <a:pt x="4175136" y="6776436"/>
                  </a:lnTo>
                  <a:lnTo>
                    <a:pt x="4167876" y="6781569"/>
                  </a:lnTo>
                  <a:lnTo>
                    <a:pt x="4164348" y="6785258"/>
                  </a:lnTo>
                  <a:close/>
                </a:path>
                <a:path w="5219700" h="7377430">
                  <a:moveTo>
                    <a:pt x="4188474" y="6962824"/>
                  </a:moveTo>
                  <a:lnTo>
                    <a:pt x="4186148" y="6958710"/>
                  </a:lnTo>
                  <a:lnTo>
                    <a:pt x="4189109" y="6958544"/>
                  </a:lnTo>
                  <a:lnTo>
                    <a:pt x="4188847" y="6959966"/>
                  </a:lnTo>
                  <a:lnTo>
                    <a:pt x="4188700" y="6961407"/>
                  </a:lnTo>
                  <a:lnTo>
                    <a:pt x="4188474" y="6962824"/>
                  </a:lnTo>
                  <a:close/>
                </a:path>
                <a:path w="5219700" h="7377430">
                  <a:moveTo>
                    <a:pt x="3562564" y="2359306"/>
                  </a:moveTo>
                  <a:lnTo>
                    <a:pt x="3557932" y="2357210"/>
                  </a:lnTo>
                  <a:lnTo>
                    <a:pt x="3553338" y="2352144"/>
                  </a:lnTo>
                  <a:lnTo>
                    <a:pt x="3548765" y="2345780"/>
                  </a:lnTo>
                  <a:lnTo>
                    <a:pt x="3544194" y="2339790"/>
                  </a:lnTo>
                  <a:lnTo>
                    <a:pt x="3549021" y="2333276"/>
                  </a:lnTo>
                  <a:lnTo>
                    <a:pt x="3553773" y="2326388"/>
                  </a:lnTo>
                  <a:lnTo>
                    <a:pt x="3558754" y="2320654"/>
                  </a:lnTo>
                  <a:lnTo>
                    <a:pt x="3564272" y="2317601"/>
                  </a:lnTo>
                  <a:lnTo>
                    <a:pt x="3577119" y="2317737"/>
                  </a:lnTo>
                  <a:lnTo>
                    <a:pt x="3585607" y="2323292"/>
                  </a:lnTo>
                  <a:lnTo>
                    <a:pt x="3589433" y="2332862"/>
                  </a:lnTo>
                  <a:lnTo>
                    <a:pt x="3588291" y="2345041"/>
                  </a:lnTo>
                  <a:lnTo>
                    <a:pt x="3584653" y="2350270"/>
                  </a:lnTo>
                  <a:lnTo>
                    <a:pt x="3577992" y="2354865"/>
                  </a:lnTo>
                  <a:lnTo>
                    <a:pt x="3570049" y="2358114"/>
                  </a:lnTo>
                  <a:lnTo>
                    <a:pt x="3562564" y="2359306"/>
                  </a:lnTo>
                  <a:close/>
                </a:path>
                <a:path w="5219700" h="7377430">
                  <a:moveTo>
                    <a:pt x="3602705" y="2558218"/>
                  </a:moveTo>
                  <a:lnTo>
                    <a:pt x="3589910" y="2555255"/>
                  </a:lnTo>
                  <a:lnTo>
                    <a:pt x="3584426" y="2550992"/>
                  </a:lnTo>
                  <a:lnTo>
                    <a:pt x="3579906" y="2544590"/>
                  </a:lnTo>
                  <a:lnTo>
                    <a:pt x="3575794" y="2537270"/>
                  </a:lnTo>
                  <a:lnTo>
                    <a:pt x="3571538" y="2530252"/>
                  </a:lnTo>
                  <a:lnTo>
                    <a:pt x="3599190" y="2514453"/>
                  </a:lnTo>
                  <a:lnTo>
                    <a:pt x="3605570" y="2519252"/>
                  </a:lnTo>
                  <a:lnTo>
                    <a:pt x="3612384" y="2524035"/>
                  </a:lnTo>
                  <a:lnTo>
                    <a:pt x="3617874" y="2528893"/>
                  </a:lnTo>
                  <a:lnTo>
                    <a:pt x="3620278" y="2533916"/>
                  </a:lnTo>
                  <a:lnTo>
                    <a:pt x="3618611" y="2546595"/>
                  </a:lnTo>
                  <a:lnTo>
                    <a:pt x="3612512" y="2555013"/>
                  </a:lnTo>
                  <a:lnTo>
                    <a:pt x="3602705" y="2558218"/>
                  </a:lnTo>
                  <a:close/>
                </a:path>
                <a:path w="5219700" h="7377430">
                  <a:moveTo>
                    <a:pt x="3383373" y="1230067"/>
                  </a:moveTo>
                  <a:lnTo>
                    <a:pt x="3373150" y="1228139"/>
                  </a:lnTo>
                  <a:lnTo>
                    <a:pt x="3366790" y="1222385"/>
                  </a:lnTo>
                  <a:lnTo>
                    <a:pt x="3364995" y="1214094"/>
                  </a:lnTo>
                  <a:lnTo>
                    <a:pt x="3368469" y="1204557"/>
                  </a:lnTo>
                  <a:lnTo>
                    <a:pt x="3373953" y="1198709"/>
                  </a:lnTo>
                  <a:lnTo>
                    <a:pt x="3381145" y="1193969"/>
                  </a:lnTo>
                  <a:lnTo>
                    <a:pt x="3389083" y="1189706"/>
                  </a:lnTo>
                  <a:lnTo>
                    <a:pt x="3396809" y="1185291"/>
                  </a:lnTo>
                  <a:lnTo>
                    <a:pt x="3401707" y="1192854"/>
                  </a:lnTo>
                  <a:lnTo>
                    <a:pt x="3407031" y="1200588"/>
                  </a:lnTo>
                  <a:lnTo>
                    <a:pt x="3410867" y="1207758"/>
                  </a:lnTo>
                  <a:lnTo>
                    <a:pt x="3411299" y="1213628"/>
                  </a:lnTo>
                  <a:lnTo>
                    <a:pt x="3407008" y="1219603"/>
                  </a:lnTo>
                  <a:lnTo>
                    <a:pt x="3399898" y="1224791"/>
                  </a:lnTo>
                  <a:lnTo>
                    <a:pt x="3391507" y="1228508"/>
                  </a:lnTo>
                  <a:lnTo>
                    <a:pt x="3383373" y="1230067"/>
                  </a:lnTo>
                  <a:close/>
                </a:path>
                <a:path w="5219700" h="7377430">
                  <a:moveTo>
                    <a:pt x="3300978" y="674417"/>
                  </a:moveTo>
                  <a:lnTo>
                    <a:pt x="3287843" y="670691"/>
                  </a:lnTo>
                  <a:lnTo>
                    <a:pt x="3282693" y="665755"/>
                  </a:lnTo>
                  <a:lnTo>
                    <a:pt x="3278525" y="658065"/>
                  </a:lnTo>
                  <a:lnTo>
                    <a:pt x="3276229" y="649809"/>
                  </a:lnTo>
                  <a:lnTo>
                    <a:pt x="3276693" y="643173"/>
                  </a:lnTo>
                  <a:lnTo>
                    <a:pt x="3281020" y="637754"/>
                  </a:lnTo>
                  <a:lnTo>
                    <a:pt x="3287877" y="633397"/>
                  </a:lnTo>
                  <a:lnTo>
                    <a:pt x="3295852" y="629516"/>
                  </a:lnTo>
                  <a:lnTo>
                    <a:pt x="3303532" y="625523"/>
                  </a:lnTo>
                  <a:lnTo>
                    <a:pt x="3309293" y="631803"/>
                  </a:lnTo>
                  <a:lnTo>
                    <a:pt x="3315486" y="638113"/>
                  </a:lnTo>
                  <a:lnTo>
                    <a:pt x="3320333" y="644327"/>
                  </a:lnTo>
                  <a:lnTo>
                    <a:pt x="3322058" y="650316"/>
                  </a:lnTo>
                  <a:lnTo>
                    <a:pt x="3318778" y="662955"/>
                  </a:lnTo>
                  <a:lnTo>
                    <a:pt x="3311521" y="671413"/>
                  </a:lnTo>
                  <a:lnTo>
                    <a:pt x="3300978" y="674417"/>
                  </a:lnTo>
                  <a:close/>
                </a:path>
                <a:path w="5219700" h="7377430">
                  <a:moveTo>
                    <a:pt x="3357561" y="1043151"/>
                  </a:moveTo>
                  <a:lnTo>
                    <a:pt x="3350336" y="1044007"/>
                  </a:lnTo>
                  <a:lnTo>
                    <a:pt x="3345326" y="1041445"/>
                  </a:lnTo>
                  <a:lnTo>
                    <a:pt x="3340607" y="1035963"/>
                  </a:lnTo>
                  <a:lnTo>
                    <a:pt x="3336011" y="1029209"/>
                  </a:lnTo>
                  <a:lnTo>
                    <a:pt x="3331369" y="1022830"/>
                  </a:lnTo>
                  <a:lnTo>
                    <a:pt x="3336055" y="1016384"/>
                  </a:lnTo>
                  <a:lnTo>
                    <a:pt x="3340697" y="1009524"/>
                  </a:lnTo>
                  <a:lnTo>
                    <a:pt x="3345470" y="1003945"/>
                  </a:lnTo>
                  <a:lnTo>
                    <a:pt x="3350549" y="1001343"/>
                  </a:lnTo>
                  <a:lnTo>
                    <a:pt x="3362960" y="1002366"/>
                  </a:lnTo>
                  <a:lnTo>
                    <a:pt x="3372089" y="1007865"/>
                  </a:lnTo>
                  <a:lnTo>
                    <a:pt x="3376786" y="1017238"/>
                  </a:lnTo>
                  <a:lnTo>
                    <a:pt x="3375898" y="1029880"/>
                  </a:lnTo>
                  <a:lnTo>
                    <a:pt x="3372205" y="1035180"/>
                  </a:lnTo>
                  <a:lnTo>
                    <a:pt x="3365472" y="1039906"/>
                  </a:lnTo>
                  <a:lnTo>
                    <a:pt x="3357561" y="1043151"/>
                  </a:lnTo>
                  <a:close/>
                </a:path>
                <a:path w="5219700" h="7377430">
                  <a:moveTo>
                    <a:pt x="3409759" y="71299"/>
                  </a:moveTo>
                  <a:lnTo>
                    <a:pt x="3376688" y="63983"/>
                  </a:lnTo>
                  <a:lnTo>
                    <a:pt x="3379047" y="55503"/>
                  </a:lnTo>
                  <a:lnTo>
                    <a:pt x="3381107" y="47261"/>
                  </a:lnTo>
                  <a:lnTo>
                    <a:pt x="3383850" y="39388"/>
                  </a:lnTo>
                  <a:lnTo>
                    <a:pt x="3388046" y="32859"/>
                  </a:lnTo>
                  <a:lnTo>
                    <a:pt x="3396088" y="27253"/>
                  </a:lnTo>
                  <a:lnTo>
                    <a:pt x="3404355" y="26768"/>
                  </a:lnTo>
                  <a:lnTo>
                    <a:pt x="3412114" y="30946"/>
                  </a:lnTo>
                  <a:lnTo>
                    <a:pt x="3418633" y="39334"/>
                  </a:lnTo>
                  <a:lnTo>
                    <a:pt x="3422032" y="48759"/>
                  </a:lnTo>
                  <a:lnTo>
                    <a:pt x="3421575" y="57281"/>
                  </a:lnTo>
                  <a:lnTo>
                    <a:pt x="3417429" y="64820"/>
                  </a:lnTo>
                  <a:lnTo>
                    <a:pt x="3409759" y="71299"/>
                  </a:lnTo>
                  <a:close/>
                </a:path>
                <a:path w="5219700" h="7377430">
                  <a:moveTo>
                    <a:pt x="3947591" y="4805705"/>
                  </a:moveTo>
                  <a:lnTo>
                    <a:pt x="3940649" y="4800869"/>
                  </a:lnTo>
                  <a:lnTo>
                    <a:pt x="3933242" y="4796081"/>
                  </a:lnTo>
                  <a:lnTo>
                    <a:pt x="3927219" y="4791152"/>
                  </a:lnTo>
                  <a:lnTo>
                    <a:pt x="3924433" y="4785895"/>
                  </a:lnTo>
                  <a:lnTo>
                    <a:pt x="3925508" y="4772581"/>
                  </a:lnTo>
                  <a:lnTo>
                    <a:pt x="3931366" y="4762796"/>
                  </a:lnTo>
                  <a:lnTo>
                    <a:pt x="3941406" y="4757808"/>
                  </a:lnTo>
                  <a:lnTo>
                    <a:pt x="3955030" y="4758883"/>
                  </a:lnTo>
                  <a:lnTo>
                    <a:pt x="3960909" y="4762840"/>
                  </a:lnTo>
                  <a:lnTo>
                    <a:pt x="3966178" y="4769938"/>
                  </a:lnTo>
                  <a:lnTo>
                    <a:pt x="3969824" y="4778242"/>
                  </a:lnTo>
                  <a:lnTo>
                    <a:pt x="3970831" y="4785820"/>
                  </a:lnTo>
                  <a:lnTo>
                    <a:pt x="3968059" y="4791091"/>
                  </a:lnTo>
                  <a:lnTo>
                    <a:pt x="3962042" y="4796046"/>
                  </a:lnTo>
                  <a:lnTo>
                    <a:pt x="3954609" y="4800859"/>
                  </a:lnTo>
                  <a:lnTo>
                    <a:pt x="3947591" y="4805705"/>
                  </a:lnTo>
                  <a:close/>
                </a:path>
                <a:path w="5219700" h="7377430">
                  <a:moveTo>
                    <a:pt x="3576916" y="1204590"/>
                  </a:moveTo>
                  <a:lnTo>
                    <a:pt x="3566767" y="1203608"/>
                  </a:lnTo>
                  <a:lnTo>
                    <a:pt x="3561698" y="1202238"/>
                  </a:lnTo>
                  <a:lnTo>
                    <a:pt x="3557998" y="1196025"/>
                  </a:lnTo>
                  <a:lnTo>
                    <a:pt x="3553676" y="1192036"/>
                  </a:lnTo>
                  <a:lnTo>
                    <a:pt x="3557206" y="1182745"/>
                  </a:lnTo>
                  <a:lnTo>
                    <a:pt x="3562823" y="1176448"/>
                  </a:lnTo>
                  <a:lnTo>
                    <a:pt x="3570468" y="1173438"/>
                  </a:lnTo>
                  <a:lnTo>
                    <a:pt x="3580082" y="1174006"/>
                  </a:lnTo>
                  <a:lnTo>
                    <a:pt x="3585153" y="1175152"/>
                  </a:lnTo>
                  <a:lnTo>
                    <a:pt x="3592888" y="1181853"/>
                  </a:lnTo>
                  <a:lnTo>
                    <a:pt x="3592652" y="1185585"/>
                  </a:lnTo>
                  <a:lnTo>
                    <a:pt x="3590260" y="1195355"/>
                  </a:lnTo>
                  <a:lnTo>
                    <a:pt x="3584881" y="1201765"/>
                  </a:lnTo>
                  <a:lnTo>
                    <a:pt x="3576916" y="1204590"/>
                  </a:lnTo>
                  <a:close/>
                </a:path>
                <a:path w="5219700" h="7377430">
                  <a:moveTo>
                    <a:pt x="3452528" y="463796"/>
                  </a:moveTo>
                  <a:lnTo>
                    <a:pt x="3445693" y="464051"/>
                  </a:lnTo>
                  <a:lnTo>
                    <a:pt x="3440221" y="460429"/>
                  </a:lnTo>
                  <a:lnTo>
                    <a:pt x="3435527" y="453990"/>
                  </a:lnTo>
                  <a:lnTo>
                    <a:pt x="3431169" y="446308"/>
                  </a:lnTo>
                  <a:lnTo>
                    <a:pt x="3426708" y="438957"/>
                  </a:lnTo>
                  <a:lnTo>
                    <a:pt x="3432233" y="432717"/>
                  </a:lnTo>
                  <a:lnTo>
                    <a:pt x="3437759" y="426038"/>
                  </a:lnTo>
                  <a:lnTo>
                    <a:pt x="3443312" y="420693"/>
                  </a:lnTo>
                  <a:lnTo>
                    <a:pt x="3448918" y="418450"/>
                  </a:lnTo>
                  <a:lnTo>
                    <a:pt x="3461604" y="420544"/>
                  </a:lnTo>
                  <a:lnTo>
                    <a:pt x="3470563" y="426925"/>
                  </a:lnTo>
                  <a:lnTo>
                    <a:pt x="3474532" y="436973"/>
                  </a:lnTo>
                  <a:lnTo>
                    <a:pt x="3472248" y="450067"/>
                  </a:lnTo>
                  <a:lnTo>
                    <a:pt x="3467857" y="455734"/>
                  </a:lnTo>
                  <a:lnTo>
                    <a:pt x="3460600" y="460667"/>
                  </a:lnTo>
                  <a:lnTo>
                    <a:pt x="3452528" y="463796"/>
                  </a:lnTo>
                  <a:close/>
                </a:path>
                <a:path w="5219700" h="7377430">
                  <a:moveTo>
                    <a:pt x="4456626" y="6848633"/>
                  </a:moveTo>
                  <a:lnTo>
                    <a:pt x="4449981" y="6848814"/>
                  </a:lnTo>
                  <a:lnTo>
                    <a:pt x="4444588" y="6845054"/>
                  </a:lnTo>
                  <a:lnTo>
                    <a:pt x="4440046" y="6838529"/>
                  </a:lnTo>
                  <a:lnTo>
                    <a:pt x="4435879" y="6830784"/>
                  </a:lnTo>
                  <a:lnTo>
                    <a:pt x="4431613" y="6823362"/>
                  </a:lnTo>
                  <a:lnTo>
                    <a:pt x="4437297" y="6817021"/>
                  </a:lnTo>
                  <a:lnTo>
                    <a:pt x="4442976" y="6810236"/>
                  </a:lnTo>
                  <a:lnTo>
                    <a:pt x="4448646" y="6804831"/>
                  </a:lnTo>
                  <a:lnTo>
                    <a:pt x="4454309" y="6802629"/>
                  </a:lnTo>
                  <a:lnTo>
                    <a:pt x="4466869" y="6805092"/>
                  </a:lnTo>
                  <a:lnTo>
                    <a:pt x="4475438" y="6811852"/>
                  </a:lnTo>
                  <a:lnTo>
                    <a:pt x="4478957" y="6822086"/>
                  </a:lnTo>
                  <a:lnTo>
                    <a:pt x="4476371" y="6834967"/>
                  </a:lnTo>
                  <a:lnTo>
                    <a:pt x="4471867" y="6840629"/>
                  </a:lnTo>
                  <a:lnTo>
                    <a:pt x="4464603" y="6845544"/>
                  </a:lnTo>
                  <a:lnTo>
                    <a:pt x="4456626" y="6848633"/>
                  </a:lnTo>
                  <a:close/>
                </a:path>
                <a:path w="5219700" h="7377430">
                  <a:moveTo>
                    <a:pt x="4009802" y="5176265"/>
                  </a:moveTo>
                  <a:lnTo>
                    <a:pt x="4000223" y="5175193"/>
                  </a:lnTo>
                  <a:lnTo>
                    <a:pt x="3995179" y="5173744"/>
                  </a:lnTo>
                  <a:lnTo>
                    <a:pt x="3991473" y="5167494"/>
                  </a:lnTo>
                  <a:lnTo>
                    <a:pt x="3987182" y="5163464"/>
                  </a:lnTo>
                  <a:lnTo>
                    <a:pt x="4000802" y="5154608"/>
                  </a:lnTo>
                  <a:lnTo>
                    <a:pt x="4007744" y="5150484"/>
                  </a:lnTo>
                  <a:lnTo>
                    <a:pt x="4014956" y="5147012"/>
                  </a:lnTo>
                  <a:lnTo>
                    <a:pt x="4017093" y="5146116"/>
                  </a:lnTo>
                  <a:lnTo>
                    <a:pt x="4023088" y="5154583"/>
                  </a:lnTo>
                  <a:lnTo>
                    <a:pt x="4027324" y="5158734"/>
                  </a:lnTo>
                  <a:lnTo>
                    <a:pt x="4023427" y="5167772"/>
                  </a:lnTo>
                  <a:lnTo>
                    <a:pt x="4017561" y="5173704"/>
                  </a:lnTo>
                  <a:lnTo>
                    <a:pt x="4009802" y="5176265"/>
                  </a:lnTo>
                  <a:close/>
                </a:path>
                <a:path w="5219700" h="7377430">
                  <a:moveTo>
                    <a:pt x="3967462" y="4992561"/>
                  </a:moveTo>
                  <a:lnTo>
                    <a:pt x="3961787" y="4985425"/>
                  </a:lnTo>
                  <a:lnTo>
                    <a:pt x="3957702" y="4981997"/>
                  </a:lnTo>
                  <a:lnTo>
                    <a:pt x="3960535" y="4977446"/>
                  </a:lnTo>
                  <a:lnTo>
                    <a:pt x="3963704" y="4968848"/>
                  </a:lnTo>
                  <a:lnTo>
                    <a:pt x="3966091" y="4969071"/>
                  </a:lnTo>
                  <a:lnTo>
                    <a:pt x="3973184" y="4970196"/>
                  </a:lnTo>
                  <a:lnTo>
                    <a:pt x="3980215" y="4971993"/>
                  </a:lnTo>
                  <a:lnTo>
                    <a:pt x="3994204" y="4976196"/>
                  </a:lnTo>
                  <a:lnTo>
                    <a:pt x="3982198" y="4984510"/>
                  </a:lnTo>
                  <a:lnTo>
                    <a:pt x="3976068" y="4988375"/>
                  </a:lnTo>
                  <a:lnTo>
                    <a:pt x="3969666" y="4991618"/>
                  </a:lnTo>
                  <a:lnTo>
                    <a:pt x="3967462" y="4992561"/>
                  </a:lnTo>
                  <a:close/>
                </a:path>
                <a:path w="5219700" h="7377430">
                  <a:moveTo>
                    <a:pt x="3439301" y="271011"/>
                  </a:moveTo>
                  <a:lnTo>
                    <a:pt x="3408474" y="259198"/>
                  </a:lnTo>
                  <a:lnTo>
                    <a:pt x="3404627" y="250326"/>
                  </a:lnTo>
                  <a:lnTo>
                    <a:pt x="3404663" y="242284"/>
                  </a:lnTo>
                  <a:lnTo>
                    <a:pt x="3408766" y="235891"/>
                  </a:lnTo>
                  <a:lnTo>
                    <a:pt x="3417121" y="231972"/>
                  </a:lnTo>
                  <a:lnTo>
                    <a:pt x="3425014" y="231561"/>
                  </a:lnTo>
                  <a:lnTo>
                    <a:pt x="3433750" y="233133"/>
                  </a:lnTo>
                  <a:lnTo>
                    <a:pt x="3441452" y="236322"/>
                  </a:lnTo>
                  <a:lnTo>
                    <a:pt x="3446243" y="240767"/>
                  </a:lnTo>
                  <a:lnTo>
                    <a:pt x="3447119" y="246912"/>
                  </a:lnTo>
                  <a:lnTo>
                    <a:pt x="3445211" y="254568"/>
                  </a:lnTo>
                  <a:lnTo>
                    <a:pt x="3442084" y="262885"/>
                  </a:lnTo>
                  <a:lnTo>
                    <a:pt x="3439301" y="271011"/>
                  </a:lnTo>
                  <a:close/>
                </a:path>
                <a:path w="5219700" h="7377430">
                  <a:moveTo>
                    <a:pt x="4382948" y="6274028"/>
                  </a:moveTo>
                  <a:lnTo>
                    <a:pt x="4349877" y="6266711"/>
                  </a:lnTo>
                  <a:lnTo>
                    <a:pt x="4352230" y="6258254"/>
                  </a:lnTo>
                  <a:lnTo>
                    <a:pt x="4354296" y="6249989"/>
                  </a:lnTo>
                  <a:lnTo>
                    <a:pt x="4357039" y="6242117"/>
                  </a:lnTo>
                  <a:lnTo>
                    <a:pt x="4361235" y="6235587"/>
                  </a:lnTo>
                  <a:lnTo>
                    <a:pt x="4369276" y="6229982"/>
                  </a:lnTo>
                  <a:lnTo>
                    <a:pt x="4377543" y="6229496"/>
                  </a:lnTo>
                  <a:lnTo>
                    <a:pt x="4385303" y="6233675"/>
                  </a:lnTo>
                  <a:lnTo>
                    <a:pt x="4391822" y="6242062"/>
                  </a:lnTo>
                  <a:lnTo>
                    <a:pt x="4395224" y="6251508"/>
                  </a:lnTo>
                  <a:lnTo>
                    <a:pt x="4394768" y="6260037"/>
                  </a:lnTo>
                  <a:lnTo>
                    <a:pt x="4390621" y="6267569"/>
                  </a:lnTo>
                  <a:lnTo>
                    <a:pt x="4382948" y="6274028"/>
                  </a:lnTo>
                  <a:close/>
                </a:path>
                <a:path w="5219700" h="7377430">
                  <a:moveTo>
                    <a:pt x="3604418" y="1404548"/>
                  </a:moveTo>
                  <a:lnTo>
                    <a:pt x="3594387" y="1400035"/>
                  </a:lnTo>
                  <a:lnTo>
                    <a:pt x="3584814" y="1395855"/>
                  </a:lnTo>
                  <a:lnTo>
                    <a:pt x="3577724" y="1392505"/>
                  </a:lnTo>
                  <a:lnTo>
                    <a:pt x="3587037" y="1354225"/>
                  </a:lnTo>
                  <a:lnTo>
                    <a:pt x="3607908" y="1338608"/>
                  </a:lnTo>
                  <a:lnTo>
                    <a:pt x="3619133" y="1341367"/>
                  </a:lnTo>
                  <a:lnTo>
                    <a:pt x="3626585" y="1350732"/>
                  </a:lnTo>
                  <a:lnTo>
                    <a:pt x="3629015" y="1363806"/>
                  </a:lnTo>
                  <a:lnTo>
                    <a:pt x="3626173" y="1374210"/>
                  </a:lnTo>
                  <a:lnTo>
                    <a:pt x="3619754" y="1384443"/>
                  </a:lnTo>
                  <a:lnTo>
                    <a:pt x="3611817" y="1394543"/>
                  </a:lnTo>
                  <a:lnTo>
                    <a:pt x="3604418" y="1404548"/>
                  </a:lnTo>
                  <a:close/>
                </a:path>
                <a:path w="5219700" h="7377430">
                  <a:moveTo>
                    <a:pt x="3515308" y="831521"/>
                  </a:moveTo>
                  <a:lnTo>
                    <a:pt x="3502775" y="828585"/>
                  </a:lnTo>
                  <a:lnTo>
                    <a:pt x="3497882" y="824220"/>
                  </a:lnTo>
                  <a:lnTo>
                    <a:pt x="3494117" y="817517"/>
                  </a:lnTo>
                  <a:lnTo>
                    <a:pt x="3490847" y="809821"/>
                  </a:lnTo>
                  <a:lnTo>
                    <a:pt x="3487439" y="802471"/>
                  </a:lnTo>
                  <a:lnTo>
                    <a:pt x="3493457" y="791314"/>
                  </a:lnTo>
                  <a:lnTo>
                    <a:pt x="3501432" y="783468"/>
                  </a:lnTo>
                  <a:lnTo>
                    <a:pt x="3511424" y="780219"/>
                  </a:lnTo>
                  <a:lnTo>
                    <a:pt x="3523491" y="782853"/>
                  </a:lnTo>
                  <a:lnTo>
                    <a:pt x="3529128" y="787283"/>
                  </a:lnTo>
                  <a:lnTo>
                    <a:pt x="3534045" y="794258"/>
                  </a:lnTo>
                  <a:lnTo>
                    <a:pt x="3537256" y="802054"/>
                  </a:lnTo>
                  <a:lnTo>
                    <a:pt x="3537778" y="808945"/>
                  </a:lnTo>
                  <a:lnTo>
                    <a:pt x="3533420" y="820370"/>
                  </a:lnTo>
                  <a:lnTo>
                    <a:pt x="3525727" y="828339"/>
                  </a:lnTo>
                  <a:lnTo>
                    <a:pt x="3515308" y="831521"/>
                  </a:lnTo>
                  <a:close/>
                </a:path>
                <a:path w="5219700" h="7377430">
                  <a:moveTo>
                    <a:pt x="3483431" y="645867"/>
                  </a:moveTo>
                  <a:lnTo>
                    <a:pt x="3476786" y="646048"/>
                  </a:lnTo>
                  <a:lnTo>
                    <a:pt x="3471393" y="642289"/>
                  </a:lnTo>
                  <a:lnTo>
                    <a:pt x="3466851" y="635764"/>
                  </a:lnTo>
                  <a:lnTo>
                    <a:pt x="3462684" y="628019"/>
                  </a:lnTo>
                  <a:lnTo>
                    <a:pt x="3458418" y="620597"/>
                  </a:lnTo>
                  <a:lnTo>
                    <a:pt x="3464103" y="614255"/>
                  </a:lnTo>
                  <a:lnTo>
                    <a:pt x="3469781" y="607470"/>
                  </a:lnTo>
                  <a:lnTo>
                    <a:pt x="3475452" y="602065"/>
                  </a:lnTo>
                  <a:lnTo>
                    <a:pt x="3481115" y="599864"/>
                  </a:lnTo>
                  <a:lnTo>
                    <a:pt x="3493675" y="602327"/>
                  </a:lnTo>
                  <a:lnTo>
                    <a:pt x="3502243" y="609087"/>
                  </a:lnTo>
                  <a:lnTo>
                    <a:pt x="3505763" y="619320"/>
                  </a:lnTo>
                  <a:lnTo>
                    <a:pt x="3503177" y="632202"/>
                  </a:lnTo>
                  <a:lnTo>
                    <a:pt x="3498673" y="637864"/>
                  </a:lnTo>
                  <a:lnTo>
                    <a:pt x="3491409" y="642779"/>
                  </a:lnTo>
                  <a:lnTo>
                    <a:pt x="3483431" y="645867"/>
                  </a:lnTo>
                  <a:close/>
                </a:path>
                <a:path w="5219700" h="7377430">
                  <a:moveTo>
                    <a:pt x="3544196" y="1016914"/>
                  </a:moveTo>
                  <a:lnTo>
                    <a:pt x="3539332" y="1015215"/>
                  </a:lnTo>
                  <a:lnTo>
                    <a:pt x="3534289" y="1010615"/>
                  </a:lnTo>
                  <a:lnTo>
                    <a:pt x="3529166" y="1004746"/>
                  </a:lnTo>
                  <a:lnTo>
                    <a:pt x="3524062" y="999242"/>
                  </a:lnTo>
                  <a:lnTo>
                    <a:pt x="3528044" y="992182"/>
                  </a:lnTo>
                  <a:lnTo>
                    <a:pt x="3531901" y="984746"/>
                  </a:lnTo>
                  <a:lnTo>
                    <a:pt x="3536124" y="978436"/>
                  </a:lnTo>
                  <a:lnTo>
                    <a:pt x="3541203" y="974752"/>
                  </a:lnTo>
                  <a:lnTo>
                    <a:pt x="3554607" y="973519"/>
                  </a:lnTo>
                  <a:lnTo>
                    <a:pt x="3563340" y="978829"/>
                  </a:lnTo>
                  <a:lnTo>
                    <a:pt x="3567715" y="988588"/>
                  </a:lnTo>
                  <a:lnTo>
                    <a:pt x="3568050" y="1000703"/>
                  </a:lnTo>
                  <a:lnTo>
                    <a:pt x="3565188" y="1006003"/>
                  </a:lnTo>
                  <a:lnTo>
                    <a:pt x="3559064" y="1011133"/>
                  </a:lnTo>
                  <a:lnTo>
                    <a:pt x="3551470" y="1015100"/>
                  </a:lnTo>
                  <a:lnTo>
                    <a:pt x="3544196" y="1016914"/>
                  </a:lnTo>
                  <a:close/>
                </a:path>
                <a:path w="5219700" h="7377430">
                  <a:moveTo>
                    <a:pt x="4143230" y="6121403"/>
                  </a:moveTo>
                  <a:lnTo>
                    <a:pt x="4138081" y="6113812"/>
                  </a:lnTo>
                  <a:lnTo>
                    <a:pt x="4134351" y="6110030"/>
                  </a:lnTo>
                  <a:lnTo>
                    <a:pt x="4146870" y="6102456"/>
                  </a:lnTo>
                  <a:lnTo>
                    <a:pt x="4153233" y="6098961"/>
                  </a:lnTo>
                  <a:lnTo>
                    <a:pt x="4159833" y="6096102"/>
                  </a:lnTo>
                  <a:lnTo>
                    <a:pt x="4162023" y="6095310"/>
                  </a:lnTo>
                  <a:lnTo>
                    <a:pt x="4167251" y="6102927"/>
                  </a:lnTo>
                  <a:lnTo>
                    <a:pt x="4171048" y="6106661"/>
                  </a:lnTo>
                  <a:lnTo>
                    <a:pt x="4158395" y="6114246"/>
                  </a:lnTo>
                  <a:lnTo>
                    <a:pt x="4151955" y="6117762"/>
                  </a:lnTo>
                  <a:lnTo>
                    <a:pt x="4145280" y="6120671"/>
                  </a:lnTo>
                  <a:lnTo>
                    <a:pt x="4143230" y="6121403"/>
                  </a:lnTo>
                  <a:close/>
                </a:path>
                <a:path w="5219700" h="7377430">
                  <a:moveTo>
                    <a:pt x="4202315" y="6488236"/>
                  </a:moveTo>
                  <a:lnTo>
                    <a:pt x="4196598" y="6481070"/>
                  </a:lnTo>
                  <a:lnTo>
                    <a:pt x="4192508" y="6477605"/>
                  </a:lnTo>
                  <a:lnTo>
                    <a:pt x="4204435" y="6469267"/>
                  </a:lnTo>
                  <a:lnTo>
                    <a:pt x="4210523" y="6465393"/>
                  </a:lnTo>
                  <a:lnTo>
                    <a:pt x="4216888" y="6462133"/>
                  </a:lnTo>
                  <a:lnTo>
                    <a:pt x="4219093" y="6461190"/>
                  </a:lnTo>
                  <a:lnTo>
                    <a:pt x="4224762" y="6468290"/>
                  </a:lnTo>
                  <a:lnTo>
                    <a:pt x="4228847" y="6471718"/>
                  </a:lnTo>
                  <a:lnTo>
                    <a:pt x="4216905" y="6480087"/>
                  </a:lnTo>
                  <a:lnTo>
                    <a:pt x="4210810" y="6483997"/>
                  </a:lnTo>
                  <a:lnTo>
                    <a:pt x="4204447" y="6487305"/>
                  </a:lnTo>
                  <a:lnTo>
                    <a:pt x="4202315" y="6488236"/>
                  </a:lnTo>
                  <a:close/>
                </a:path>
                <a:path w="5219700" h="7377430">
                  <a:moveTo>
                    <a:pt x="4241309" y="6691485"/>
                  </a:moveTo>
                  <a:lnTo>
                    <a:pt x="4234659" y="6691054"/>
                  </a:lnTo>
                  <a:lnTo>
                    <a:pt x="4229315" y="6686915"/>
                  </a:lnTo>
                  <a:lnTo>
                    <a:pt x="4224969" y="6680218"/>
                  </a:lnTo>
                  <a:lnTo>
                    <a:pt x="4221062" y="6672389"/>
                  </a:lnTo>
                  <a:lnTo>
                    <a:pt x="4217032" y="6664852"/>
                  </a:lnTo>
                  <a:lnTo>
                    <a:pt x="4223428" y="6659167"/>
                  </a:lnTo>
                  <a:lnTo>
                    <a:pt x="4229854" y="6653050"/>
                  </a:lnTo>
                  <a:lnTo>
                    <a:pt x="4236206" y="6648247"/>
                  </a:lnTo>
                  <a:lnTo>
                    <a:pt x="4242380" y="6646503"/>
                  </a:lnTo>
                  <a:lnTo>
                    <a:pt x="4254865" y="6649614"/>
                  </a:lnTo>
                  <a:lnTo>
                    <a:pt x="4263089" y="6656739"/>
                  </a:lnTo>
                  <a:lnTo>
                    <a:pt x="4265865" y="6667113"/>
                  </a:lnTo>
                  <a:lnTo>
                    <a:pt x="4262006" y="6679970"/>
                  </a:lnTo>
                  <a:lnTo>
                    <a:pt x="4257067" y="6685087"/>
                  </a:lnTo>
                  <a:lnTo>
                    <a:pt x="4249473" y="6689211"/>
                  </a:lnTo>
                  <a:lnTo>
                    <a:pt x="4241309" y="6691485"/>
                  </a:lnTo>
                  <a:close/>
                </a:path>
                <a:path w="5219700" h="7377430">
                  <a:moveTo>
                    <a:pt x="4045311" y="5371420"/>
                  </a:moveTo>
                  <a:lnTo>
                    <a:pt x="4033226" y="5370003"/>
                  </a:lnTo>
                  <a:lnTo>
                    <a:pt x="4023591" y="5364706"/>
                  </a:lnTo>
                  <a:lnTo>
                    <a:pt x="4017884" y="5355706"/>
                  </a:lnTo>
                  <a:lnTo>
                    <a:pt x="4017582" y="5343181"/>
                  </a:lnTo>
                  <a:lnTo>
                    <a:pt x="4021037" y="5338404"/>
                  </a:lnTo>
                  <a:lnTo>
                    <a:pt x="4028056" y="5334058"/>
                  </a:lnTo>
                  <a:lnTo>
                    <a:pt x="4036458" y="5331069"/>
                  </a:lnTo>
                  <a:lnTo>
                    <a:pt x="4044059" y="5330366"/>
                  </a:lnTo>
                  <a:lnTo>
                    <a:pt x="4049228" y="5332908"/>
                  </a:lnTo>
                  <a:lnTo>
                    <a:pt x="4054077" y="5338258"/>
                  </a:lnTo>
                  <a:lnTo>
                    <a:pt x="4058789" y="5344833"/>
                  </a:lnTo>
                  <a:lnTo>
                    <a:pt x="4063546" y="5351051"/>
                  </a:lnTo>
                  <a:lnTo>
                    <a:pt x="4059029" y="5357225"/>
                  </a:lnTo>
                  <a:lnTo>
                    <a:pt x="4054540" y="5363821"/>
                  </a:lnTo>
                  <a:lnTo>
                    <a:pt x="4049995" y="5369125"/>
                  </a:lnTo>
                  <a:lnTo>
                    <a:pt x="4045311" y="5371420"/>
                  </a:lnTo>
                  <a:close/>
                </a:path>
                <a:path w="5219700" h="7377430">
                  <a:moveTo>
                    <a:pt x="3818116" y="4065674"/>
                  </a:moveTo>
                  <a:lnTo>
                    <a:pt x="3797283" y="4034748"/>
                  </a:lnTo>
                  <a:lnTo>
                    <a:pt x="3805607" y="4025102"/>
                  </a:lnTo>
                  <a:lnTo>
                    <a:pt x="3813965" y="4014800"/>
                  </a:lnTo>
                  <a:lnTo>
                    <a:pt x="3822800" y="4006061"/>
                  </a:lnTo>
                  <a:lnTo>
                    <a:pt x="3832553" y="4001105"/>
                  </a:lnTo>
                  <a:lnTo>
                    <a:pt x="3845478" y="4001952"/>
                  </a:lnTo>
                  <a:lnTo>
                    <a:pt x="3854441" y="4009336"/>
                  </a:lnTo>
                  <a:lnTo>
                    <a:pt x="3858288" y="4020659"/>
                  </a:lnTo>
                  <a:lnTo>
                    <a:pt x="3855866" y="4033321"/>
                  </a:lnTo>
                  <a:lnTo>
                    <a:pt x="3849033" y="4042660"/>
                  </a:lnTo>
                  <a:lnTo>
                    <a:pt x="3839413" y="4050658"/>
                  </a:lnTo>
                  <a:lnTo>
                    <a:pt x="3828582" y="4058076"/>
                  </a:lnTo>
                  <a:lnTo>
                    <a:pt x="3818116" y="4065674"/>
                  </a:lnTo>
                  <a:close/>
                </a:path>
                <a:path w="5219700" h="7377430">
                  <a:moveTo>
                    <a:pt x="4066279" y="5563808"/>
                  </a:moveTo>
                  <a:lnTo>
                    <a:pt x="4059377" y="5564115"/>
                  </a:lnTo>
                  <a:lnTo>
                    <a:pt x="4053857" y="5560534"/>
                  </a:lnTo>
                  <a:lnTo>
                    <a:pt x="4049105" y="5554065"/>
                  </a:lnTo>
                  <a:lnTo>
                    <a:pt x="4044692" y="5546318"/>
                  </a:lnTo>
                  <a:lnTo>
                    <a:pt x="4040188" y="5538904"/>
                  </a:lnTo>
                  <a:lnTo>
                    <a:pt x="4045895" y="5532619"/>
                  </a:lnTo>
                  <a:lnTo>
                    <a:pt x="4051528" y="5525986"/>
                  </a:lnTo>
                  <a:lnTo>
                    <a:pt x="4057231" y="5520633"/>
                  </a:lnTo>
                  <a:lnTo>
                    <a:pt x="4063022" y="5518336"/>
                  </a:lnTo>
                  <a:lnTo>
                    <a:pt x="4075827" y="5520251"/>
                  </a:lnTo>
                  <a:lnTo>
                    <a:pt x="4084890" y="5526500"/>
                  </a:lnTo>
                  <a:lnTo>
                    <a:pt x="4088827" y="5536530"/>
                  </a:lnTo>
                  <a:lnTo>
                    <a:pt x="4086251" y="5549782"/>
                  </a:lnTo>
                  <a:lnTo>
                    <a:pt x="4081702" y="5555578"/>
                  </a:lnTo>
                  <a:lnTo>
                    <a:pt x="4074382" y="5560608"/>
                  </a:lnTo>
                  <a:lnTo>
                    <a:pt x="4066279" y="5563808"/>
                  </a:lnTo>
                  <a:close/>
                </a:path>
                <a:path w="5219700" h="7377430">
                  <a:moveTo>
                    <a:pt x="3863691" y="4243832"/>
                  </a:moveTo>
                  <a:lnTo>
                    <a:pt x="3856883" y="4239224"/>
                  </a:lnTo>
                  <a:lnTo>
                    <a:pt x="3849639" y="4234674"/>
                  </a:lnTo>
                  <a:lnTo>
                    <a:pt x="3843719" y="4229951"/>
                  </a:lnTo>
                  <a:lnTo>
                    <a:pt x="3840883" y="4224825"/>
                  </a:lnTo>
                  <a:lnTo>
                    <a:pt x="3842140" y="4212214"/>
                  </a:lnTo>
                  <a:lnTo>
                    <a:pt x="3848645" y="4204424"/>
                  </a:lnTo>
                  <a:lnTo>
                    <a:pt x="3858653" y="4201244"/>
                  </a:lnTo>
                  <a:lnTo>
                    <a:pt x="3870417" y="4202459"/>
                  </a:lnTo>
                  <a:lnTo>
                    <a:pt x="3875816" y="4205948"/>
                  </a:lnTo>
                  <a:lnTo>
                    <a:pt x="3880720" y="4212289"/>
                  </a:lnTo>
                  <a:lnTo>
                    <a:pt x="3884184" y="4219760"/>
                  </a:lnTo>
                  <a:lnTo>
                    <a:pt x="3885262" y="4226635"/>
                  </a:lnTo>
                  <a:lnTo>
                    <a:pt x="3882788" y="4231150"/>
                  </a:lnTo>
                  <a:lnTo>
                    <a:pt x="3877197" y="4235436"/>
                  </a:lnTo>
                  <a:lnTo>
                    <a:pt x="3870246" y="4239621"/>
                  </a:lnTo>
                  <a:lnTo>
                    <a:pt x="3863691" y="4243832"/>
                  </a:lnTo>
                  <a:close/>
                </a:path>
                <a:path w="5219700" h="7377430">
                  <a:moveTo>
                    <a:pt x="4172067" y="6304725"/>
                  </a:moveTo>
                  <a:lnTo>
                    <a:pt x="4166596" y="6297222"/>
                  </a:lnTo>
                  <a:lnTo>
                    <a:pt x="4162586" y="6293558"/>
                  </a:lnTo>
                  <a:lnTo>
                    <a:pt x="4175241" y="6285599"/>
                  </a:lnTo>
                  <a:lnTo>
                    <a:pt x="4181695" y="6281929"/>
                  </a:lnTo>
                  <a:lnTo>
                    <a:pt x="4188402" y="6278905"/>
                  </a:lnTo>
                  <a:lnTo>
                    <a:pt x="4190654" y="6278029"/>
                  </a:lnTo>
                  <a:lnTo>
                    <a:pt x="4196106" y="6285648"/>
                  </a:lnTo>
                  <a:lnTo>
                    <a:pt x="4200085" y="6289354"/>
                  </a:lnTo>
                  <a:lnTo>
                    <a:pt x="4187440" y="6297227"/>
                  </a:lnTo>
                  <a:lnTo>
                    <a:pt x="4181006" y="6300873"/>
                  </a:lnTo>
                  <a:lnTo>
                    <a:pt x="4174325" y="6303886"/>
                  </a:lnTo>
                  <a:lnTo>
                    <a:pt x="4172067" y="6304725"/>
                  </a:lnTo>
                  <a:close/>
                </a:path>
                <a:path w="5219700" h="7377430">
                  <a:moveTo>
                    <a:pt x="4141856" y="5444185"/>
                  </a:moveTo>
                  <a:lnTo>
                    <a:pt x="4128396" y="5435023"/>
                  </a:lnTo>
                  <a:lnTo>
                    <a:pt x="4137707" y="5407506"/>
                  </a:lnTo>
                  <a:lnTo>
                    <a:pt x="4142105" y="5410549"/>
                  </a:lnTo>
                  <a:lnTo>
                    <a:pt x="4150512" y="5414157"/>
                  </a:lnTo>
                  <a:lnTo>
                    <a:pt x="4150180" y="5416562"/>
                  </a:lnTo>
                  <a:lnTo>
                    <a:pt x="4148760" y="5423563"/>
                  </a:lnTo>
                  <a:lnTo>
                    <a:pt x="4146663" y="5430468"/>
                  </a:lnTo>
                  <a:lnTo>
                    <a:pt x="4144244" y="5437326"/>
                  </a:lnTo>
                  <a:lnTo>
                    <a:pt x="4141856" y="5444185"/>
                  </a:lnTo>
                  <a:close/>
                </a:path>
                <a:path w="5219700" h="7377430">
                  <a:moveTo>
                    <a:pt x="3888583" y="4437293"/>
                  </a:moveTo>
                  <a:lnTo>
                    <a:pt x="3881315" y="4438021"/>
                  </a:lnTo>
                  <a:lnTo>
                    <a:pt x="3875855" y="4434997"/>
                  </a:lnTo>
                  <a:lnTo>
                    <a:pt x="3870896" y="4428937"/>
                  </a:lnTo>
                  <a:lnTo>
                    <a:pt x="3866155" y="4421548"/>
                  </a:lnTo>
                  <a:lnTo>
                    <a:pt x="3861351" y="4414537"/>
                  </a:lnTo>
                  <a:lnTo>
                    <a:pt x="3866307" y="4407888"/>
                  </a:lnTo>
                  <a:lnTo>
                    <a:pt x="3871226" y="4400790"/>
                  </a:lnTo>
                  <a:lnTo>
                    <a:pt x="3876258" y="4395032"/>
                  </a:lnTo>
                  <a:lnTo>
                    <a:pt x="3881551" y="4392404"/>
                  </a:lnTo>
                  <a:lnTo>
                    <a:pt x="3894614" y="4393710"/>
                  </a:lnTo>
                  <a:lnTo>
                    <a:pt x="3904250" y="4399561"/>
                  </a:lnTo>
                  <a:lnTo>
                    <a:pt x="3909111" y="4409472"/>
                  </a:lnTo>
                  <a:lnTo>
                    <a:pt x="3907851" y="4422957"/>
                  </a:lnTo>
                  <a:lnTo>
                    <a:pt x="3903847" y="4428696"/>
                  </a:lnTo>
                  <a:lnTo>
                    <a:pt x="3896759" y="4433830"/>
                  </a:lnTo>
                  <a:lnTo>
                    <a:pt x="3888583" y="4437293"/>
                  </a:lnTo>
                  <a:close/>
                </a:path>
                <a:path w="5219700" h="7377430">
                  <a:moveTo>
                    <a:pt x="4118730" y="5933987"/>
                  </a:moveTo>
                  <a:lnTo>
                    <a:pt x="4112127" y="5933398"/>
                  </a:lnTo>
                  <a:lnTo>
                    <a:pt x="4107130" y="5929239"/>
                  </a:lnTo>
                  <a:lnTo>
                    <a:pt x="4103196" y="5922527"/>
                  </a:lnTo>
                  <a:lnTo>
                    <a:pt x="4099730" y="5914691"/>
                  </a:lnTo>
                  <a:lnTo>
                    <a:pt x="4096137" y="5907162"/>
                  </a:lnTo>
                  <a:lnTo>
                    <a:pt x="4102422" y="5901491"/>
                  </a:lnTo>
                  <a:lnTo>
                    <a:pt x="4108759" y="5895364"/>
                  </a:lnTo>
                  <a:lnTo>
                    <a:pt x="4114925" y="5890607"/>
                  </a:lnTo>
                  <a:lnTo>
                    <a:pt x="4120700" y="5889048"/>
                  </a:lnTo>
                  <a:lnTo>
                    <a:pt x="4132842" y="5892753"/>
                  </a:lnTo>
                  <a:lnTo>
                    <a:pt x="4140889" y="5900159"/>
                  </a:lnTo>
                  <a:lnTo>
                    <a:pt x="4143525" y="5910570"/>
                  </a:lnTo>
                  <a:lnTo>
                    <a:pt x="4139440" y="5923289"/>
                  </a:lnTo>
                  <a:lnTo>
                    <a:pt x="4134452" y="5928178"/>
                  </a:lnTo>
                  <a:lnTo>
                    <a:pt x="4126860" y="5931996"/>
                  </a:lnTo>
                  <a:lnTo>
                    <a:pt x="4118730" y="5933987"/>
                  </a:lnTo>
                  <a:close/>
                </a:path>
                <a:path w="5219700" h="7377430">
                  <a:moveTo>
                    <a:pt x="4092908" y="5747519"/>
                  </a:moveTo>
                  <a:lnTo>
                    <a:pt x="4086309" y="5746952"/>
                  </a:lnTo>
                  <a:lnTo>
                    <a:pt x="4080978" y="5742586"/>
                  </a:lnTo>
                  <a:lnTo>
                    <a:pt x="4076730" y="5735729"/>
                  </a:lnTo>
                  <a:lnTo>
                    <a:pt x="4072961" y="5727769"/>
                  </a:lnTo>
                  <a:lnTo>
                    <a:pt x="4069064" y="5720092"/>
                  </a:lnTo>
                  <a:lnTo>
                    <a:pt x="4075532" y="5714254"/>
                  </a:lnTo>
                  <a:lnTo>
                    <a:pt x="4082046" y="5707975"/>
                  </a:lnTo>
                  <a:lnTo>
                    <a:pt x="4088422" y="5703090"/>
                  </a:lnTo>
                  <a:lnTo>
                    <a:pt x="4094475" y="5701434"/>
                  </a:lnTo>
                  <a:lnTo>
                    <a:pt x="4106931" y="5705112"/>
                  </a:lnTo>
                  <a:lnTo>
                    <a:pt x="4115050" y="5712718"/>
                  </a:lnTo>
                  <a:lnTo>
                    <a:pt x="4117722" y="5723404"/>
                  </a:lnTo>
                  <a:lnTo>
                    <a:pt x="4113839" y="5736323"/>
                  </a:lnTo>
                  <a:lnTo>
                    <a:pt x="4108854" y="5741362"/>
                  </a:lnTo>
                  <a:lnTo>
                    <a:pt x="4101150" y="5745374"/>
                  </a:lnTo>
                  <a:lnTo>
                    <a:pt x="4092908" y="5747519"/>
                  </a:lnTo>
                  <a:close/>
                </a:path>
                <a:path w="5219700" h="7377430">
                  <a:moveTo>
                    <a:pt x="3693838" y="1962345"/>
                  </a:moveTo>
                  <a:lnTo>
                    <a:pt x="3686073" y="1958456"/>
                  </a:lnTo>
                  <a:lnTo>
                    <a:pt x="3677846" y="1954681"/>
                  </a:lnTo>
                  <a:lnTo>
                    <a:pt x="3671016" y="1950576"/>
                  </a:lnTo>
                  <a:lnTo>
                    <a:pt x="3667442" y="1945693"/>
                  </a:lnTo>
                  <a:lnTo>
                    <a:pt x="3666744" y="1931690"/>
                  </a:lnTo>
                  <a:lnTo>
                    <a:pt x="3671620" y="1920862"/>
                  </a:lnTo>
                  <a:lnTo>
                    <a:pt x="3681416" y="1914350"/>
                  </a:lnTo>
                  <a:lnTo>
                    <a:pt x="3695477" y="1913297"/>
                  </a:lnTo>
                  <a:lnTo>
                    <a:pt x="3701352" y="1916471"/>
                  </a:lnTo>
                  <a:lnTo>
                    <a:pt x="3707059" y="1923220"/>
                  </a:lnTo>
                  <a:lnTo>
                    <a:pt x="3711446" y="1931548"/>
                  </a:lnTo>
                  <a:lnTo>
                    <a:pt x="3713360" y="1939460"/>
                  </a:lnTo>
                  <a:lnTo>
                    <a:pt x="3711419" y="1945056"/>
                  </a:lnTo>
                  <a:lnTo>
                    <a:pt x="3706338" y="1950780"/>
                  </a:lnTo>
                  <a:lnTo>
                    <a:pt x="3699888" y="1956566"/>
                  </a:lnTo>
                  <a:lnTo>
                    <a:pt x="3693838" y="1962345"/>
                  </a:lnTo>
                  <a:close/>
                </a:path>
                <a:path w="5219700" h="7377430">
                  <a:moveTo>
                    <a:pt x="3707091" y="796977"/>
                  </a:moveTo>
                  <a:lnTo>
                    <a:pt x="3700926" y="789097"/>
                  </a:lnTo>
                  <a:lnTo>
                    <a:pt x="3694235" y="783576"/>
                  </a:lnTo>
                  <a:lnTo>
                    <a:pt x="3692215" y="775758"/>
                  </a:lnTo>
                  <a:lnTo>
                    <a:pt x="3693364" y="768328"/>
                  </a:lnTo>
                  <a:lnTo>
                    <a:pt x="3697928" y="761867"/>
                  </a:lnTo>
                  <a:lnTo>
                    <a:pt x="3706151" y="756957"/>
                  </a:lnTo>
                  <a:lnTo>
                    <a:pt x="3709213" y="755767"/>
                  </a:lnTo>
                  <a:lnTo>
                    <a:pt x="3717358" y="761993"/>
                  </a:lnTo>
                  <a:lnTo>
                    <a:pt x="3719989" y="766619"/>
                  </a:lnTo>
                  <a:lnTo>
                    <a:pt x="3723363" y="775815"/>
                  </a:lnTo>
                  <a:lnTo>
                    <a:pt x="3722722" y="784044"/>
                  </a:lnTo>
                  <a:lnTo>
                    <a:pt x="3718167" y="790885"/>
                  </a:lnTo>
                  <a:lnTo>
                    <a:pt x="3709800" y="795917"/>
                  </a:lnTo>
                  <a:lnTo>
                    <a:pt x="3707091" y="796977"/>
                  </a:lnTo>
                  <a:close/>
                </a:path>
                <a:path w="5219700" h="7377430">
                  <a:moveTo>
                    <a:pt x="3749925" y="1653969"/>
                  </a:moveTo>
                  <a:lnTo>
                    <a:pt x="3724737" y="1625529"/>
                  </a:lnTo>
                  <a:lnTo>
                    <a:pt x="3729613" y="1614968"/>
                  </a:lnTo>
                  <a:lnTo>
                    <a:pt x="3763554" y="1592965"/>
                  </a:lnTo>
                  <a:lnTo>
                    <a:pt x="3778179" y="1587269"/>
                  </a:lnTo>
                  <a:lnTo>
                    <a:pt x="3778076" y="1602945"/>
                  </a:lnTo>
                  <a:lnTo>
                    <a:pt x="3770553" y="1642426"/>
                  </a:lnTo>
                  <a:lnTo>
                    <a:pt x="3749925" y="1653969"/>
                  </a:lnTo>
                  <a:close/>
                </a:path>
                <a:path w="5219700" h="7377430">
                  <a:moveTo>
                    <a:pt x="3582823" y="41510"/>
                  </a:moveTo>
                  <a:lnTo>
                    <a:pt x="3575049" y="42492"/>
                  </a:lnTo>
                  <a:lnTo>
                    <a:pt x="3565780" y="39956"/>
                  </a:lnTo>
                  <a:lnTo>
                    <a:pt x="3560524" y="34071"/>
                  </a:lnTo>
                  <a:lnTo>
                    <a:pt x="3559238" y="25680"/>
                  </a:lnTo>
                  <a:lnTo>
                    <a:pt x="3561873" y="15628"/>
                  </a:lnTo>
                  <a:lnTo>
                    <a:pt x="3589627" y="0"/>
                  </a:lnTo>
                  <a:lnTo>
                    <a:pt x="3593875" y="7470"/>
                  </a:lnTo>
                  <a:lnTo>
                    <a:pt x="3598508" y="15074"/>
                  </a:lnTo>
                  <a:lnTo>
                    <a:pt x="3601808" y="22221"/>
                  </a:lnTo>
                  <a:lnTo>
                    <a:pt x="3602061" y="28324"/>
                  </a:lnTo>
                  <a:lnTo>
                    <a:pt x="3598082" y="33686"/>
                  </a:lnTo>
                  <a:lnTo>
                    <a:pt x="3591086" y="38328"/>
                  </a:lnTo>
                  <a:lnTo>
                    <a:pt x="3582823" y="41510"/>
                  </a:lnTo>
                  <a:close/>
                </a:path>
                <a:path w="5219700" h="7377430">
                  <a:moveTo>
                    <a:pt x="3680832" y="612242"/>
                  </a:moveTo>
                  <a:lnTo>
                    <a:pt x="3665354" y="586412"/>
                  </a:lnTo>
                  <a:lnTo>
                    <a:pt x="3676471" y="574215"/>
                  </a:lnTo>
                  <a:lnTo>
                    <a:pt x="3680496" y="580616"/>
                  </a:lnTo>
                  <a:lnTo>
                    <a:pt x="3684552" y="587016"/>
                  </a:lnTo>
                  <a:lnTo>
                    <a:pt x="3688298" y="593542"/>
                  </a:lnTo>
                  <a:lnTo>
                    <a:pt x="3691395" y="600319"/>
                  </a:lnTo>
                  <a:lnTo>
                    <a:pt x="3692246" y="602650"/>
                  </a:lnTo>
                  <a:lnTo>
                    <a:pt x="3684564" y="608185"/>
                  </a:lnTo>
                  <a:lnTo>
                    <a:pt x="3680832" y="612242"/>
                  </a:lnTo>
                  <a:close/>
                </a:path>
                <a:path w="5219700" h="7377430">
                  <a:moveTo>
                    <a:pt x="3802410" y="1370236"/>
                  </a:moveTo>
                  <a:lnTo>
                    <a:pt x="3794366" y="1368309"/>
                  </a:lnTo>
                  <a:lnTo>
                    <a:pt x="3786161" y="1366561"/>
                  </a:lnTo>
                  <a:lnTo>
                    <a:pt x="3778515" y="1364179"/>
                  </a:lnTo>
                  <a:lnTo>
                    <a:pt x="3772147" y="1360351"/>
                  </a:lnTo>
                  <a:lnTo>
                    <a:pt x="3766623" y="1352593"/>
                  </a:lnTo>
                  <a:lnTo>
                    <a:pt x="3765935" y="1344377"/>
                  </a:lnTo>
                  <a:lnTo>
                    <a:pt x="3769836" y="1337122"/>
                  </a:lnTo>
                  <a:lnTo>
                    <a:pt x="3778079" y="1332243"/>
                  </a:lnTo>
                  <a:lnTo>
                    <a:pt x="3785764" y="1331348"/>
                  </a:lnTo>
                  <a:lnTo>
                    <a:pt x="3794513" y="1332483"/>
                  </a:lnTo>
                  <a:lnTo>
                    <a:pt x="3802329" y="1335305"/>
                  </a:lnTo>
                  <a:lnTo>
                    <a:pt x="3807216" y="1339468"/>
                  </a:lnTo>
                  <a:lnTo>
                    <a:pt x="3808476" y="1345719"/>
                  </a:lnTo>
                  <a:lnTo>
                    <a:pt x="3807120" y="1353496"/>
                  </a:lnTo>
                  <a:lnTo>
                    <a:pt x="3804611" y="1361952"/>
                  </a:lnTo>
                  <a:lnTo>
                    <a:pt x="3802410" y="1370236"/>
                  </a:lnTo>
                  <a:close/>
                </a:path>
                <a:path w="5219700" h="7377430">
                  <a:moveTo>
                    <a:pt x="3624887" y="242341"/>
                  </a:moveTo>
                  <a:lnTo>
                    <a:pt x="3616854" y="239977"/>
                  </a:lnTo>
                  <a:lnTo>
                    <a:pt x="3608659" y="237790"/>
                  </a:lnTo>
                  <a:lnTo>
                    <a:pt x="3601042" y="235000"/>
                  </a:lnTo>
                  <a:lnTo>
                    <a:pt x="3594742" y="230832"/>
                  </a:lnTo>
                  <a:lnTo>
                    <a:pt x="3589695" y="223050"/>
                  </a:lnTo>
                  <a:lnTo>
                    <a:pt x="3589356" y="214883"/>
                  </a:lnTo>
                  <a:lnTo>
                    <a:pt x="3593423" y="207767"/>
                  </a:lnTo>
                  <a:lnTo>
                    <a:pt x="3601599" y="203140"/>
                  </a:lnTo>
                  <a:lnTo>
                    <a:pt x="3609380" y="202463"/>
                  </a:lnTo>
                  <a:lnTo>
                    <a:pt x="3618214" y="203827"/>
                  </a:lnTo>
                  <a:lnTo>
                    <a:pt x="3625963" y="206803"/>
                  </a:lnTo>
                  <a:lnTo>
                    <a:pt x="3630493" y="210963"/>
                  </a:lnTo>
                  <a:lnTo>
                    <a:pt x="3631525" y="217655"/>
                  </a:lnTo>
                  <a:lnTo>
                    <a:pt x="3629983" y="225564"/>
                  </a:lnTo>
                  <a:lnTo>
                    <a:pt x="3627295" y="234016"/>
                  </a:lnTo>
                  <a:lnTo>
                    <a:pt x="3624887" y="242341"/>
                  </a:lnTo>
                  <a:close/>
                </a:path>
                <a:path w="5219700" h="7377430">
                  <a:moveTo>
                    <a:pt x="3651737" y="426087"/>
                  </a:moveTo>
                  <a:lnTo>
                    <a:pt x="3635992" y="400932"/>
                  </a:lnTo>
                  <a:lnTo>
                    <a:pt x="3647425" y="389321"/>
                  </a:lnTo>
                  <a:lnTo>
                    <a:pt x="3655386" y="401688"/>
                  </a:lnTo>
                  <a:lnTo>
                    <a:pt x="3659070" y="407988"/>
                  </a:lnTo>
                  <a:lnTo>
                    <a:pt x="3662133" y="414526"/>
                  </a:lnTo>
                  <a:lnTo>
                    <a:pt x="3662992" y="416668"/>
                  </a:lnTo>
                  <a:lnTo>
                    <a:pt x="3655413" y="422150"/>
                  </a:lnTo>
                  <a:lnTo>
                    <a:pt x="3651737" y="426087"/>
                  </a:lnTo>
                  <a:close/>
                </a:path>
                <a:path w="5219700" h="7377430">
                  <a:moveTo>
                    <a:pt x="3748948" y="1172747"/>
                  </a:moveTo>
                  <a:lnTo>
                    <a:pt x="3743580" y="1165190"/>
                  </a:lnTo>
                  <a:lnTo>
                    <a:pt x="3739856" y="1161444"/>
                  </a:lnTo>
                  <a:lnTo>
                    <a:pt x="3764151" y="1145425"/>
                  </a:lnTo>
                  <a:lnTo>
                    <a:pt x="3767733" y="1149455"/>
                  </a:lnTo>
                  <a:lnTo>
                    <a:pt x="3771236" y="1153459"/>
                  </a:lnTo>
                  <a:lnTo>
                    <a:pt x="3774776" y="1157458"/>
                  </a:lnTo>
                  <a:lnTo>
                    <a:pt x="3763017" y="1165267"/>
                  </a:lnTo>
                  <a:lnTo>
                    <a:pt x="3757029" y="1168904"/>
                  </a:lnTo>
                  <a:lnTo>
                    <a:pt x="3750805" y="1171970"/>
                  </a:lnTo>
                  <a:lnTo>
                    <a:pt x="3748948" y="1172747"/>
                  </a:lnTo>
                  <a:close/>
                </a:path>
                <a:path w="5219700" h="7377430">
                  <a:moveTo>
                    <a:pt x="3967304" y="2486088"/>
                  </a:moveTo>
                  <a:lnTo>
                    <a:pt x="3958059" y="2484839"/>
                  </a:lnTo>
                  <a:lnTo>
                    <a:pt x="3953313" y="2483381"/>
                  </a:lnTo>
                  <a:lnTo>
                    <a:pt x="3950036" y="2477251"/>
                  </a:lnTo>
                  <a:lnTo>
                    <a:pt x="3946089" y="2473278"/>
                  </a:lnTo>
                  <a:lnTo>
                    <a:pt x="3971845" y="2456097"/>
                  </a:lnTo>
                  <a:lnTo>
                    <a:pt x="3975551" y="2460443"/>
                  </a:lnTo>
                  <a:lnTo>
                    <a:pt x="3982663" y="2465076"/>
                  </a:lnTo>
                  <a:lnTo>
                    <a:pt x="3982273" y="2469020"/>
                  </a:lnTo>
                  <a:lnTo>
                    <a:pt x="3979815" y="2477961"/>
                  </a:lnTo>
                  <a:lnTo>
                    <a:pt x="3974691" y="2483723"/>
                  </a:lnTo>
                  <a:lnTo>
                    <a:pt x="3967304" y="2486088"/>
                  </a:lnTo>
                  <a:close/>
                </a:path>
                <a:path w="5219700" h="7377430">
                  <a:moveTo>
                    <a:pt x="3884199" y="1925796"/>
                  </a:moveTo>
                  <a:lnTo>
                    <a:pt x="3878015" y="1918031"/>
                  </a:lnTo>
                  <a:lnTo>
                    <a:pt x="3871780" y="1913036"/>
                  </a:lnTo>
                  <a:lnTo>
                    <a:pt x="3869505" y="1904784"/>
                  </a:lnTo>
                  <a:lnTo>
                    <a:pt x="3870541" y="1897136"/>
                  </a:lnTo>
                  <a:lnTo>
                    <a:pt x="3875092" y="1890610"/>
                  </a:lnTo>
                  <a:lnTo>
                    <a:pt x="3883363" y="1885722"/>
                  </a:lnTo>
                  <a:lnTo>
                    <a:pt x="3886461" y="1884527"/>
                  </a:lnTo>
                  <a:lnTo>
                    <a:pt x="3894643" y="1890746"/>
                  </a:lnTo>
                  <a:lnTo>
                    <a:pt x="3897237" y="1895379"/>
                  </a:lnTo>
                  <a:lnTo>
                    <a:pt x="3900588" y="1904599"/>
                  </a:lnTo>
                  <a:lnTo>
                    <a:pt x="3899925" y="1912843"/>
                  </a:lnTo>
                  <a:lnTo>
                    <a:pt x="3895354" y="1919691"/>
                  </a:lnTo>
                  <a:lnTo>
                    <a:pt x="3886981" y="1924725"/>
                  </a:lnTo>
                  <a:lnTo>
                    <a:pt x="3884199" y="1925796"/>
                  </a:lnTo>
                  <a:close/>
                </a:path>
                <a:path w="5219700" h="7377430">
                  <a:moveTo>
                    <a:pt x="3743074" y="981343"/>
                  </a:moveTo>
                  <a:lnTo>
                    <a:pt x="3739573" y="980921"/>
                  </a:lnTo>
                  <a:lnTo>
                    <a:pt x="3730378" y="978177"/>
                  </a:lnTo>
                  <a:lnTo>
                    <a:pt x="3724572" y="972734"/>
                  </a:lnTo>
                  <a:lnTo>
                    <a:pt x="3722125" y="964923"/>
                  </a:lnTo>
                  <a:lnTo>
                    <a:pt x="3723010" y="955074"/>
                  </a:lnTo>
                  <a:lnTo>
                    <a:pt x="3734898" y="942794"/>
                  </a:lnTo>
                  <a:lnTo>
                    <a:pt x="3743513" y="955908"/>
                  </a:lnTo>
                  <a:lnTo>
                    <a:pt x="3747524" y="962599"/>
                  </a:lnTo>
                  <a:lnTo>
                    <a:pt x="3750894" y="969551"/>
                  </a:lnTo>
                  <a:lnTo>
                    <a:pt x="3751742" y="971621"/>
                  </a:lnTo>
                  <a:lnTo>
                    <a:pt x="3743074" y="981343"/>
                  </a:lnTo>
                  <a:close/>
                </a:path>
                <a:path w="5219700" h="7377430">
                  <a:moveTo>
                    <a:pt x="3854525" y="1739992"/>
                  </a:moveTo>
                  <a:lnTo>
                    <a:pt x="3848356" y="1732561"/>
                  </a:lnTo>
                  <a:lnTo>
                    <a:pt x="3843279" y="1728765"/>
                  </a:lnTo>
                  <a:lnTo>
                    <a:pt x="3840440" y="1719561"/>
                  </a:lnTo>
                  <a:lnTo>
                    <a:pt x="3841260" y="1711518"/>
                  </a:lnTo>
                  <a:lnTo>
                    <a:pt x="3845869" y="1705009"/>
                  </a:lnTo>
                  <a:lnTo>
                    <a:pt x="3854399" y="1700404"/>
                  </a:lnTo>
                  <a:lnTo>
                    <a:pt x="3857727" y="1699247"/>
                  </a:lnTo>
                  <a:lnTo>
                    <a:pt x="3865881" y="1705285"/>
                  </a:lnTo>
                  <a:lnTo>
                    <a:pt x="3868323" y="1709904"/>
                  </a:lnTo>
                  <a:lnTo>
                    <a:pt x="3871423" y="1719141"/>
                  </a:lnTo>
                  <a:lnTo>
                    <a:pt x="3870569" y="1727340"/>
                  </a:lnTo>
                  <a:lnTo>
                    <a:pt x="3865892" y="1734066"/>
                  </a:lnTo>
                  <a:lnTo>
                    <a:pt x="3857525" y="1738887"/>
                  </a:lnTo>
                  <a:lnTo>
                    <a:pt x="3854525" y="1739992"/>
                  </a:lnTo>
                  <a:close/>
                </a:path>
                <a:path w="5219700" h="7377430">
                  <a:moveTo>
                    <a:pt x="3566717" y="528822"/>
                  </a:moveTo>
                  <a:lnTo>
                    <a:pt x="3559780" y="528203"/>
                  </a:lnTo>
                  <a:lnTo>
                    <a:pt x="3554818" y="524516"/>
                  </a:lnTo>
                  <a:lnTo>
                    <a:pt x="3550745" y="518305"/>
                  </a:lnTo>
                  <a:lnTo>
                    <a:pt x="3547066" y="510990"/>
                  </a:lnTo>
                  <a:lnTo>
                    <a:pt x="3543285" y="503988"/>
                  </a:lnTo>
                  <a:lnTo>
                    <a:pt x="3549142" y="498933"/>
                  </a:lnTo>
                  <a:lnTo>
                    <a:pt x="3555047" y="493491"/>
                  </a:lnTo>
                  <a:lnTo>
                    <a:pt x="3560790" y="489294"/>
                  </a:lnTo>
                  <a:lnTo>
                    <a:pt x="3566161" y="487968"/>
                  </a:lnTo>
                  <a:lnTo>
                    <a:pt x="3577428" y="491139"/>
                  </a:lnTo>
                  <a:lnTo>
                    <a:pt x="3585984" y="497466"/>
                  </a:lnTo>
                  <a:lnTo>
                    <a:pt x="3589815" y="506872"/>
                  </a:lnTo>
                  <a:lnTo>
                    <a:pt x="3586905" y="519281"/>
                  </a:lnTo>
                  <a:lnTo>
                    <a:pt x="3582361" y="523747"/>
                  </a:lnTo>
                  <a:lnTo>
                    <a:pt x="3574938" y="527132"/>
                  </a:lnTo>
                  <a:lnTo>
                    <a:pt x="3566717" y="528822"/>
                  </a:lnTo>
                  <a:close/>
                </a:path>
                <a:path w="5219700" h="7377430">
                  <a:moveTo>
                    <a:pt x="3618477" y="915405"/>
                  </a:moveTo>
                  <a:lnTo>
                    <a:pt x="3603050" y="886095"/>
                  </a:lnTo>
                  <a:lnTo>
                    <a:pt x="3610137" y="881457"/>
                  </a:lnTo>
                  <a:lnTo>
                    <a:pt x="3617216" y="876523"/>
                  </a:lnTo>
                  <a:lnTo>
                    <a:pt x="3624293" y="872604"/>
                  </a:lnTo>
                  <a:lnTo>
                    <a:pt x="3631375" y="871011"/>
                  </a:lnTo>
                  <a:lnTo>
                    <a:pt x="3640794" y="873259"/>
                  </a:lnTo>
                  <a:lnTo>
                    <a:pt x="3646700" y="879088"/>
                  </a:lnTo>
                  <a:lnTo>
                    <a:pt x="3648425" y="887182"/>
                  </a:lnTo>
                  <a:lnTo>
                    <a:pt x="3645300" y="896227"/>
                  </a:lnTo>
                  <a:lnTo>
                    <a:pt x="3640100" y="901965"/>
                  </a:lnTo>
                  <a:lnTo>
                    <a:pt x="3633286" y="906689"/>
                  </a:lnTo>
                  <a:lnTo>
                    <a:pt x="3625772" y="910977"/>
                  </a:lnTo>
                  <a:lnTo>
                    <a:pt x="3618477" y="915405"/>
                  </a:lnTo>
                  <a:close/>
                </a:path>
                <a:path w="5219700" h="7377430">
                  <a:moveTo>
                    <a:pt x="3804865" y="2044416"/>
                  </a:moveTo>
                  <a:lnTo>
                    <a:pt x="3797173" y="2044917"/>
                  </a:lnTo>
                  <a:lnTo>
                    <a:pt x="3789814" y="2041068"/>
                  </a:lnTo>
                  <a:lnTo>
                    <a:pt x="3783354" y="2033376"/>
                  </a:lnTo>
                  <a:lnTo>
                    <a:pt x="3784936" y="2024950"/>
                  </a:lnTo>
                  <a:lnTo>
                    <a:pt x="3786331" y="2016180"/>
                  </a:lnTo>
                  <a:lnTo>
                    <a:pt x="3788450" y="2008633"/>
                  </a:lnTo>
                  <a:lnTo>
                    <a:pt x="3792204" y="2003877"/>
                  </a:lnTo>
                  <a:lnTo>
                    <a:pt x="3798464" y="2002633"/>
                  </a:lnTo>
                  <a:lnTo>
                    <a:pt x="3806262" y="2004028"/>
                  </a:lnTo>
                  <a:lnTo>
                    <a:pt x="3814739" y="2006584"/>
                  </a:lnTo>
                  <a:lnTo>
                    <a:pt x="3823036" y="2008821"/>
                  </a:lnTo>
                  <a:lnTo>
                    <a:pt x="3820877" y="2016845"/>
                  </a:lnTo>
                  <a:lnTo>
                    <a:pt x="3818902" y="2025036"/>
                  </a:lnTo>
                  <a:lnTo>
                    <a:pt x="3816315" y="2032679"/>
                  </a:lnTo>
                  <a:lnTo>
                    <a:pt x="3812323" y="2039059"/>
                  </a:lnTo>
                  <a:lnTo>
                    <a:pt x="3804865" y="2044416"/>
                  </a:lnTo>
                  <a:close/>
                </a:path>
                <a:path w="5219700" h="7377430">
                  <a:moveTo>
                    <a:pt x="3778179" y="1587269"/>
                  </a:moveTo>
                  <a:lnTo>
                    <a:pt x="3778156" y="1586414"/>
                  </a:lnTo>
                  <a:lnTo>
                    <a:pt x="3778213" y="1585584"/>
                  </a:lnTo>
                  <a:lnTo>
                    <a:pt x="3778227" y="1584723"/>
                  </a:lnTo>
                  <a:lnTo>
                    <a:pt x="3779006" y="1584451"/>
                  </a:lnTo>
                  <a:lnTo>
                    <a:pt x="3780539" y="1583987"/>
                  </a:lnTo>
                  <a:lnTo>
                    <a:pt x="3780513" y="1584775"/>
                  </a:lnTo>
                  <a:lnTo>
                    <a:pt x="3780524" y="1585557"/>
                  </a:lnTo>
                  <a:lnTo>
                    <a:pt x="3780498" y="1586345"/>
                  </a:lnTo>
                  <a:lnTo>
                    <a:pt x="3779730" y="1586689"/>
                  </a:lnTo>
                  <a:lnTo>
                    <a:pt x="3778952" y="1586961"/>
                  </a:lnTo>
                  <a:lnTo>
                    <a:pt x="3778179" y="1587269"/>
                  </a:lnTo>
                  <a:close/>
                </a:path>
                <a:path w="5219700" h="7377430">
                  <a:moveTo>
                    <a:pt x="3599452" y="729424"/>
                  </a:moveTo>
                  <a:lnTo>
                    <a:pt x="3592739" y="725698"/>
                  </a:lnTo>
                  <a:lnTo>
                    <a:pt x="3585616" y="722057"/>
                  </a:lnTo>
                  <a:lnTo>
                    <a:pt x="3579734" y="718165"/>
                  </a:lnTo>
                  <a:lnTo>
                    <a:pt x="3576746" y="713686"/>
                  </a:lnTo>
                  <a:lnTo>
                    <a:pt x="3576800" y="700661"/>
                  </a:lnTo>
                  <a:lnTo>
                    <a:pt x="3582139" y="691296"/>
                  </a:lnTo>
                  <a:lnTo>
                    <a:pt x="3591676" y="686025"/>
                  </a:lnTo>
                  <a:lnTo>
                    <a:pt x="3604325" y="685281"/>
                  </a:lnTo>
                  <a:lnTo>
                    <a:pt x="3609611" y="688125"/>
                  </a:lnTo>
                  <a:lnTo>
                    <a:pt x="3614913" y="694133"/>
                  </a:lnTo>
                  <a:lnTo>
                    <a:pt x="3618781" y="701214"/>
                  </a:lnTo>
                  <a:lnTo>
                    <a:pt x="3619761" y="707274"/>
                  </a:lnTo>
                  <a:lnTo>
                    <a:pt x="3616901" y="713231"/>
                  </a:lnTo>
                  <a:lnTo>
                    <a:pt x="3611697" y="718735"/>
                  </a:lnTo>
                  <a:lnTo>
                    <a:pt x="3605449" y="724045"/>
                  </a:lnTo>
                  <a:lnTo>
                    <a:pt x="3599452" y="729424"/>
                  </a:lnTo>
                  <a:close/>
                </a:path>
                <a:path w="5219700" h="7377430">
                  <a:moveTo>
                    <a:pt x="3724664" y="1472736"/>
                  </a:moveTo>
                  <a:lnTo>
                    <a:pt x="3694474" y="1457060"/>
                  </a:lnTo>
                  <a:lnTo>
                    <a:pt x="3696211" y="1449226"/>
                  </a:lnTo>
                  <a:lnTo>
                    <a:pt x="3699151" y="1440762"/>
                  </a:lnTo>
                  <a:lnTo>
                    <a:pt x="3701767" y="1432465"/>
                  </a:lnTo>
                  <a:lnTo>
                    <a:pt x="3732832" y="1444838"/>
                  </a:lnTo>
                  <a:lnTo>
                    <a:pt x="3736904" y="1453870"/>
                  </a:lnTo>
                  <a:lnTo>
                    <a:pt x="3737039" y="1462106"/>
                  </a:lnTo>
                  <a:lnTo>
                    <a:pt x="3733029" y="1468682"/>
                  </a:lnTo>
                  <a:lnTo>
                    <a:pt x="3724664" y="1472736"/>
                  </a:lnTo>
                  <a:close/>
                </a:path>
                <a:path w="5219700" h="7377430">
                  <a:moveTo>
                    <a:pt x="3911512" y="2116034"/>
                  </a:moveTo>
                  <a:lnTo>
                    <a:pt x="3903753" y="2114559"/>
                  </a:lnTo>
                  <a:lnTo>
                    <a:pt x="3895190" y="2111880"/>
                  </a:lnTo>
                  <a:lnTo>
                    <a:pt x="3886853" y="2109530"/>
                  </a:lnTo>
                  <a:lnTo>
                    <a:pt x="3888772" y="2101315"/>
                  </a:lnTo>
                  <a:lnTo>
                    <a:pt x="3890503" y="2092933"/>
                  </a:lnTo>
                  <a:lnTo>
                    <a:pt x="3892882" y="2085108"/>
                  </a:lnTo>
                  <a:lnTo>
                    <a:pt x="3896743" y="2078562"/>
                  </a:lnTo>
                  <a:lnTo>
                    <a:pt x="3904518" y="2072905"/>
                  </a:lnTo>
                  <a:lnTo>
                    <a:pt x="3912690" y="2072257"/>
                  </a:lnTo>
                  <a:lnTo>
                    <a:pt x="3919848" y="2076338"/>
                  </a:lnTo>
                  <a:lnTo>
                    <a:pt x="3924578" y="2084871"/>
                  </a:lnTo>
                  <a:lnTo>
                    <a:pt x="3925468" y="2092762"/>
                  </a:lnTo>
                  <a:lnTo>
                    <a:pt x="3924421" y="2101596"/>
                  </a:lnTo>
                  <a:lnTo>
                    <a:pt x="3921665" y="2109544"/>
                  </a:lnTo>
                  <a:lnTo>
                    <a:pt x="3917434" y="2114774"/>
                  </a:lnTo>
                  <a:lnTo>
                    <a:pt x="3911512" y="2116034"/>
                  </a:lnTo>
                  <a:close/>
                </a:path>
                <a:path w="5219700" h="7377430">
                  <a:moveTo>
                    <a:pt x="3781173" y="1844561"/>
                  </a:moveTo>
                  <a:lnTo>
                    <a:pt x="3771098" y="1844130"/>
                  </a:lnTo>
                  <a:lnTo>
                    <a:pt x="3765887" y="1843044"/>
                  </a:lnTo>
                  <a:lnTo>
                    <a:pt x="3761813" y="1836590"/>
                  </a:lnTo>
                  <a:lnTo>
                    <a:pt x="3757224" y="1832569"/>
                  </a:lnTo>
                  <a:lnTo>
                    <a:pt x="3760712" y="1823091"/>
                  </a:lnTo>
                  <a:lnTo>
                    <a:pt x="3766395" y="1816740"/>
                  </a:lnTo>
                  <a:lnTo>
                    <a:pt x="3774212" y="1813777"/>
                  </a:lnTo>
                  <a:lnTo>
                    <a:pt x="3784104" y="1814465"/>
                  </a:lnTo>
                  <a:lnTo>
                    <a:pt x="3789380" y="1815728"/>
                  </a:lnTo>
                  <a:lnTo>
                    <a:pt x="3797759" y="1822252"/>
                  </a:lnTo>
                  <a:lnTo>
                    <a:pt x="3797424" y="1825590"/>
                  </a:lnTo>
                  <a:lnTo>
                    <a:pt x="3794739" y="1835045"/>
                  </a:lnTo>
                  <a:lnTo>
                    <a:pt x="3789188" y="1841451"/>
                  </a:lnTo>
                  <a:lnTo>
                    <a:pt x="3781173" y="1844561"/>
                  </a:lnTo>
                  <a:close/>
                </a:path>
                <a:path w="5219700" h="7377430">
                  <a:moveTo>
                    <a:pt x="3663374" y="1102329"/>
                  </a:moveTo>
                  <a:lnTo>
                    <a:pt x="3656148" y="1098056"/>
                  </a:lnTo>
                  <a:lnTo>
                    <a:pt x="3648495" y="1093880"/>
                  </a:lnTo>
                  <a:lnTo>
                    <a:pt x="3642143" y="1089424"/>
                  </a:lnTo>
                  <a:lnTo>
                    <a:pt x="3638816" y="1084307"/>
                  </a:lnTo>
                  <a:lnTo>
                    <a:pt x="3638473" y="1070605"/>
                  </a:lnTo>
                  <a:lnTo>
                    <a:pt x="3643589" y="1060469"/>
                  </a:lnTo>
                  <a:lnTo>
                    <a:pt x="3653397" y="1054889"/>
                  </a:lnTo>
                  <a:lnTo>
                    <a:pt x="3667127" y="1054854"/>
                  </a:lnTo>
                  <a:lnTo>
                    <a:pt x="3673023" y="1058240"/>
                  </a:lnTo>
                  <a:lnTo>
                    <a:pt x="3678602" y="1064868"/>
                  </a:lnTo>
                  <a:lnTo>
                    <a:pt x="3682694" y="1072822"/>
                  </a:lnTo>
                  <a:lnTo>
                    <a:pt x="3684132" y="1080183"/>
                  </a:lnTo>
                  <a:lnTo>
                    <a:pt x="3681780" y="1085845"/>
                  </a:lnTo>
                  <a:lnTo>
                    <a:pt x="3676403" y="1091373"/>
                  </a:lnTo>
                  <a:lnTo>
                    <a:pt x="3669702" y="1096842"/>
                  </a:lnTo>
                  <a:lnTo>
                    <a:pt x="3663374" y="1102329"/>
                  </a:lnTo>
                  <a:close/>
                </a:path>
                <a:path w="5219700" h="7377430">
                  <a:moveTo>
                    <a:pt x="3868389" y="2417341"/>
                  </a:moveTo>
                  <a:lnTo>
                    <a:pt x="3855636" y="2415288"/>
                  </a:lnTo>
                  <a:lnTo>
                    <a:pt x="3846013" y="2408827"/>
                  </a:lnTo>
                  <a:lnTo>
                    <a:pt x="3840495" y="2398719"/>
                  </a:lnTo>
                  <a:lnTo>
                    <a:pt x="3840055" y="2385726"/>
                  </a:lnTo>
                  <a:lnTo>
                    <a:pt x="3843181" y="2380366"/>
                  </a:lnTo>
                  <a:lnTo>
                    <a:pt x="3849416" y="2375540"/>
                  </a:lnTo>
                  <a:lnTo>
                    <a:pt x="3856976" y="2370955"/>
                  </a:lnTo>
                  <a:lnTo>
                    <a:pt x="3864079" y="2366315"/>
                  </a:lnTo>
                  <a:lnTo>
                    <a:pt x="3877080" y="2369585"/>
                  </a:lnTo>
                  <a:lnTo>
                    <a:pt x="3886834" y="2375936"/>
                  </a:lnTo>
                  <a:lnTo>
                    <a:pt x="3892298" y="2385474"/>
                  </a:lnTo>
                  <a:lnTo>
                    <a:pt x="3892434" y="2398301"/>
                  </a:lnTo>
                  <a:lnTo>
                    <a:pt x="3889209" y="2404604"/>
                  </a:lnTo>
                  <a:lnTo>
                    <a:pt x="3883021" y="2410715"/>
                  </a:lnTo>
                  <a:lnTo>
                    <a:pt x="3875528" y="2415379"/>
                  </a:lnTo>
                  <a:lnTo>
                    <a:pt x="3868389" y="2417341"/>
                  </a:lnTo>
                  <a:close/>
                </a:path>
                <a:path w="5219700" h="7377430">
                  <a:moveTo>
                    <a:pt x="3780502" y="1583993"/>
                  </a:moveTo>
                  <a:lnTo>
                    <a:pt x="3785309" y="1536496"/>
                  </a:lnTo>
                  <a:lnTo>
                    <a:pt x="3814010" y="1513183"/>
                  </a:lnTo>
                  <a:lnTo>
                    <a:pt x="3821133" y="1514951"/>
                  </a:lnTo>
                  <a:lnTo>
                    <a:pt x="3828679" y="1519486"/>
                  </a:lnTo>
                  <a:lnTo>
                    <a:pt x="3835062" y="1525577"/>
                  </a:lnTo>
                  <a:lnTo>
                    <a:pt x="3838694" y="1532007"/>
                  </a:lnTo>
                  <a:lnTo>
                    <a:pt x="3839444" y="1545914"/>
                  </a:lnTo>
                  <a:lnTo>
                    <a:pt x="3834266" y="1557181"/>
                  </a:lnTo>
                  <a:lnTo>
                    <a:pt x="3796725" y="1578872"/>
                  </a:lnTo>
                  <a:lnTo>
                    <a:pt x="3780502" y="1583993"/>
                  </a:lnTo>
                  <a:close/>
                </a:path>
                <a:path w="5219700" h="7377430">
                  <a:moveTo>
                    <a:pt x="3903113" y="2602726"/>
                  </a:moveTo>
                  <a:lnTo>
                    <a:pt x="3894624" y="2600936"/>
                  </a:lnTo>
                  <a:lnTo>
                    <a:pt x="3885808" y="2599338"/>
                  </a:lnTo>
                  <a:lnTo>
                    <a:pt x="3878181" y="2597021"/>
                  </a:lnTo>
                  <a:lnTo>
                    <a:pt x="3873260" y="2593075"/>
                  </a:lnTo>
                  <a:lnTo>
                    <a:pt x="3871961" y="2586804"/>
                  </a:lnTo>
                  <a:lnTo>
                    <a:pt x="3873340" y="2578923"/>
                  </a:lnTo>
                  <a:lnTo>
                    <a:pt x="3875904" y="2570339"/>
                  </a:lnTo>
                  <a:lnTo>
                    <a:pt x="3878160" y="2561957"/>
                  </a:lnTo>
                  <a:lnTo>
                    <a:pt x="3886250" y="2564366"/>
                  </a:lnTo>
                  <a:lnTo>
                    <a:pt x="3894490" y="2566595"/>
                  </a:lnTo>
                  <a:lnTo>
                    <a:pt x="3902225" y="2569399"/>
                  </a:lnTo>
                  <a:lnTo>
                    <a:pt x="3908801" y="2573537"/>
                  </a:lnTo>
                  <a:lnTo>
                    <a:pt x="3914465" y="2581112"/>
                  </a:lnTo>
                  <a:lnTo>
                    <a:pt x="3915088" y="2588855"/>
                  </a:lnTo>
                  <a:lnTo>
                    <a:pt x="3911144" y="2596236"/>
                  </a:lnTo>
                  <a:lnTo>
                    <a:pt x="3903113" y="2602726"/>
                  </a:lnTo>
                  <a:close/>
                </a:path>
                <a:path w="5219700" h="7377430">
                  <a:moveTo>
                    <a:pt x="3691069" y="1287918"/>
                  </a:moveTo>
                  <a:lnTo>
                    <a:pt x="3678590" y="1286407"/>
                  </a:lnTo>
                  <a:lnTo>
                    <a:pt x="3674013" y="1282570"/>
                  </a:lnTo>
                  <a:lnTo>
                    <a:pt x="3670460" y="1275910"/>
                  </a:lnTo>
                  <a:lnTo>
                    <a:pt x="3667354" y="1268038"/>
                  </a:lnTo>
                  <a:lnTo>
                    <a:pt x="3664119" y="1260568"/>
                  </a:lnTo>
                  <a:lnTo>
                    <a:pt x="3669906" y="1249283"/>
                  </a:lnTo>
                  <a:lnTo>
                    <a:pt x="3677767" y="1241180"/>
                  </a:lnTo>
                  <a:lnTo>
                    <a:pt x="3687729" y="1237367"/>
                  </a:lnTo>
                  <a:lnTo>
                    <a:pt x="3699820" y="1238952"/>
                  </a:lnTo>
                  <a:lnTo>
                    <a:pt x="3705089" y="1242882"/>
                  </a:lnTo>
                  <a:lnTo>
                    <a:pt x="3709774" y="1249686"/>
                  </a:lnTo>
                  <a:lnTo>
                    <a:pt x="3712838" y="1257409"/>
                  </a:lnTo>
                  <a:lnTo>
                    <a:pt x="3713248" y="1264096"/>
                  </a:lnTo>
                  <a:lnTo>
                    <a:pt x="3708811" y="1275287"/>
                  </a:lnTo>
                  <a:lnTo>
                    <a:pt x="3701280" y="1283720"/>
                  </a:lnTo>
                  <a:lnTo>
                    <a:pt x="3691069" y="1287918"/>
                  </a:lnTo>
                  <a:close/>
                </a:path>
                <a:path w="5219700" h="7377430">
                  <a:moveTo>
                    <a:pt x="3837581" y="2231909"/>
                  </a:moveTo>
                  <a:lnTo>
                    <a:pt x="3830926" y="2232349"/>
                  </a:lnTo>
                  <a:lnTo>
                    <a:pt x="3825644" y="2228958"/>
                  </a:lnTo>
                  <a:lnTo>
                    <a:pt x="3821072" y="2222733"/>
                  </a:lnTo>
                  <a:lnTo>
                    <a:pt x="3816808" y="2215256"/>
                  </a:lnTo>
                  <a:lnTo>
                    <a:pt x="3812449" y="2208109"/>
                  </a:lnTo>
                  <a:lnTo>
                    <a:pt x="3817377" y="2201949"/>
                  </a:lnTo>
                  <a:lnTo>
                    <a:pt x="3822289" y="2195361"/>
                  </a:lnTo>
                  <a:lnTo>
                    <a:pt x="3827246" y="2190075"/>
                  </a:lnTo>
                  <a:lnTo>
                    <a:pt x="3832303" y="2187822"/>
                  </a:lnTo>
                  <a:lnTo>
                    <a:pt x="3844688" y="2189563"/>
                  </a:lnTo>
                  <a:lnTo>
                    <a:pt x="3853775" y="2195423"/>
                  </a:lnTo>
                  <a:lnTo>
                    <a:pt x="3858160" y="2205010"/>
                  </a:lnTo>
                  <a:lnTo>
                    <a:pt x="3856442" y="2217930"/>
                  </a:lnTo>
                  <a:lnTo>
                    <a:pt x="3852327" y="2223579"/>
                  </a:lnTo>
                  <a:lnTo>
                    <a:pt x="3845377" y="2228612"/>
                  </a:lnTo>
                  <a:lnTo>
                    <a:pt x="3837581" y="2231909"/>
                  </a:lnTo>
                  <a:close/>
                </a:path>
                <a:path w="5219700" h="7377430">
                  <a:moveTo>
                    <a:pt x="4521621" y="5387070"/>
                  </a:moveTo>
                  <a:lnTo>
                    <a:pt x="4514629" y="5387528"/>
                  </a:lnTo>
                  <a:lnTo>
                    <a:pt x="4509640" y="5384392"/>
                  </a:lnTo>
                  <a:lnTo>
                    <a:pt x="4505255" y="5378233"/>
                  </a:lnTo>
                  <a:lnTo>
                    <a:pt x="4501138" y="5370751"/>
                  </a:lnTo>
                  <a:lnTo>
                    <a:pt x="4496955" y="5363647"/>
                  </a:lnTo>
                  <a:lnTo>
                    <a:pt x="4502165" y="5357471"/>
                  </a:lnTo>
                  <a:lnTo>
                    <a:pt x="4507360" y="5350871"/>
                  </a:lnTo>
                  <a:lnTo>
                    <a:pt x="4512587" y="5345582"/>
                  </a:lnTo>
                  <a:lnTo>
                    <a:pt x="4517889" y="5343340"/>
                  </a:lnTo>
                  <a:lnTo>
                    <a:pt x="4530128" y="5345251"/>
                  </a:lnTo>
                  <a:lnTo>
                    <a:pt x="4538884" y="5351324"/>
                  </a:lnTo>
                  <a:lnTo>
                    <a:pt x="4542866" y="5360981"/>
                  </a:lnTo>
                  <a:lnTo>
                    <a:pt x="4540789" y="5373643"/>
                  </a:lnTo>
                  <a:lnTo>
                    <a:pt x="4536570" y="5379187"/>
                  </a:lnTo>
                  <a:lnTo>
                    <a:pt x="4529557" y="5383977"/>
                  </a:lnTo>
                  <a:lnTo>
                    <a:pt x="4521621" y="5387070"/>
                  </a:lnTo>
                  <a:close/>
                </a:path>
                <a:path w="5219700" h="7377430">
                  <a:moveTo>
                    <a:pt x="4694601" y="6519721"/>
                  </a:moveTo>
                  <a:lnTo>
                    <a:pt x="4687775" y="6520365"/>
                  </a:lnTo>
                  <a:lnTo>
                    <a:pt x="4682604" y="6516809"/>
                  </a:lnTo>
                  <a:lnTo>
                    <a:pt x="4678187" y="6509914"/>
                  </a:lnTo>
                  <a:lnTo>
                    <a:pt x="4674107" y="6501553"/>
                  </a:lnTo>
                  <a:lnTo>
                    <a:pt x="4669947" y="6493596"/>
                  </a:lnTo>
                  <a:lnTo>
                    <a:pt x="4674248" y="6484044"/>
                  </a:lnTo>
                  <a:lnTo>
                    <a:pt x="4680495" y="6478012"/>
                  </a:lnTo>
                  <a:lnTo>
                    <a:pt x="4688270" y="6476186"/>
                  </a:lnTo>
                  <a:lnTo>
                    <a:pt x="4697155" y="6479249"/>
                  </a:lnTo>
                  <a:lnTo>
                    <a:pt x="4703212" y="6484516"/>
                  </a:lnTo>
                  <a:lnTo>
                    <a:pt x="4708257" y="6491408"/>
                  </a:lnTo>
                  <a:lnTo>
                    <a:pt x="4712866" y="6499006"/>
                  </a:lnTo>
                  <a:lnTo>
                    <a:pt x="4717617" y="6506388"/>
                  </a:lnTo>
                  <a:lnTo>
                    <a:pt x="4709907" y="6511035"/>
                  </a:lnTo>
                  <a:lnTo>
                    <a:pt x="4702107" y="6516045"/>
                  </a:lnTo>
                  <a:lnTo>
                    <a:pt x="4694601" y="6519721"/>
                  </a:lnTo>
                  <a:close/>
                </a:path>
                <a:path w="5219700" h="7377430">
                  <a:moveTo>
                    <a:pt x="4494541" y="5202712"/>
                  </a:moveTo>
                  <a:lnTo>
                    <a:pt x="4487295" y="5203559"/>
                  </a:lnTo>
                  <a:lnTo>
                    <a:pt x="4482130" y="5200812"/>
                  </a:lnTo>
                  <a:lnTo>
                    <a:pt x="4477341" y="5195028"/>
                  </a:lnTo>
                  <a:lnTo>
                    <a:pt x="4472722" y="5187908"/>
                  </a:lnTo>
                  <a:lnTo>
                    <a:pt x="4468061" y="5181155"/>
                  </a:lnTo>
                  <a:lnTo>
                    <a:pt x="4472839" y="5174550"/>
                  </a:lnTo>
                  <a:lnTo>
                    <a:pt x="4477570" y="5167512"/>
                  </a:lnTo>
                  <a:lnTo>
                    <a:pt x="4482425" y="5161798"/>
                  </a:lnTo>
                  <a:lnTo>
                    <a:pt x="4487574" y="5159167"/>
                  </a:lnTo>
                  <a:lnTo>
                    <a:pt x="4500348" y="5160313"/>
                  </a:lnTo>
                  <a:lnTo>
                    <a:pt x="4509681" y="5166034"/>
                  </a:lnTo>
                  <a:lnTo>
                    <a:pt x="4514387" y="5175722"/>
                  </a:lnTo>
                  <a:lnTo>
                    <a:pt x="4513277" y="5188769"/>
                  </a:lnTo>
                  <a:lnTo>
                    <a:pt x="4509438" y="5194331"/>
                  </a:lnTo>
                  <a:lnTo>
                    <a:pt x="4502557" y="5199307"/>
                  </a:lnTo>
                  <a:lnTo>
                    <a:pt x="4494541" y="5202712"/>
                  </a:lnTo>
                  <a:close/>
                </a:path>
                <a:path w="5219700" h="7377430">
                  <a:moveTo>
                    <a:pt x="4667115" y="6330954"/>
                  </a:moveTo>
                  <a:lnTo>
                    <a:pt x="4660693" y="6330385"/>
                  </a:lnTo>
                  <a:lnTo>
                    <a:pt x="4655680" y="6326234"/>
                  </a:lnTo>
                  <a:lnTo>
                    <a:pt x="4651718" y="6319618"/>
                  </a:lnTo>
                  <a:lnTo>
                    <a:pt x="4648223" y="6311915"/>
                  </a:lnTo>
                  <a:lnTo>
                    <a:pt x="4644609" y="6304499"/>
                  </a:lnTo>
                  <a:lnTo>
                    <a:pt x="4650755" y="6298927"/>
                  </a:lnTo>
                  <a:lnTo>
                    <a:pt x="4656947" y="6292914"/>
                  </a:lnTo>
                  <a:lnTo>
                    <a:pt x="4662992" y="6288239"/>
                  </a:lnTo>
                  <a:lnTo>
                    <a:pt x="4668697" y="6286684"/>
                  </a:lnTo>
                  <a:lnTo>
                    <a:pt x="4680681" y="6290251"/>
                  </a:lnTo>
                  <a:lnTo>
                    <a:pt x="4688594" y="6297519"/>
                  </a:lnTo>
                  <a:lnTo>
                    <a:pt x="4691227" y="6307764"/>
                  </a:lnTo>
                  <a:lnTo>
                    <a:pt x="4687369" y="6320264"/>
                  </a:lnTo>
                  <a:lnTo>
                    <a:pt x="4682530" y="6325095"/>
                  </a:lnTo>
                  <a:lnTo>
                    <a:pt x="4675086" y="6328924"/>
                  </a:lnTo>
                  <a:lnTo>
                    <a:pt x="4667115" y="6330954"/>
                  </a:lnTo>
                  <a:close/>
                </a:path>
                <a:path w="5219700" h="7377430">
                  <a:moveTo>
                    <a:pt x="4463782" y="5018857"/>
                  </a:moveTo>
                  <a:lnTo>
                    <a:pt x="4456994" y="5019235"/>
                  </a:lnTo>
                  <a:lnTo>
                    <a:pt x="4451735" y="5015810"/>
                  </a:lnTo>
                  <a:lnTo>
                    <a:pt x="4447183" y="5009505"/>
                  </a:lnTo>
                  <a:lnTo>
                    <a:pt x="4442942" y="5001927"/>
                  </a:lnTo>
                  <a:lnTo>
                    <a:pt x="4438617" y="4994680"/>
                  </a:lnTo>
                  <a:lnTo>
                    <a:pt x="4443848" y="4988496"/>
                  </a:lnTo>
                  <a:lnTo>
                    <a:pt x="4449061" y="4981880"/>
                  </a:lnTo>
                  <a:lnTo>
                    <a:pt x="4454311" y="4976574"/>
                  </a:lnTo>
                  <a:lnTo>
                    <a:pt x="4459655" y="4974320"/>
                  </a:lnTo>
                  <a:lnTo>
                    <a:pt x="4472140" y="4976211"/>
                  </a:lnTo>
                  <a:lnTo>
                    <a:pt x="4481073" y="4982326"/>
                  </a:lnTo>
                  <a:lnTo>
                    <a:pt x="4485150" y="4992116"/>
                  </a:lnTo>
                  <a:lnTo>
                    <a:pt x="4483067" y="5005028"/>
                  </a:lnTo>
                  <a:lnTo>
                    <a:pt x="4478786" y="5010682"/>
                  </a:lnTo>
                  <a:lnTo>
                    <a:pt x="4471702" y="5015649"/>
                  </a:lnTo>
                  <a:lnTo>
                    <a:pt x="4463782" y="5018857"/>
                  </a:lnTo>
                  <a:close/>
                </a:path>
                <a:path w="5219700" h="7377430">
                  <a:moveTo>
                    <a:pt x="3948704" y="2300514"/>
                  </a:moveTo>
                  <a:lnTo>
                    <a:pt x="3916066" y="2292867"/>
                  </a:lnTo>
                  <a:lnTo>
                    <a:pt x="3918201" y="2284460"/>
                  </a:lnTo>
                  <a:lnTo>
                    <a:pt x="3920142" y="2275891"/>
                  </a:lnTo>
                  <a:lnTo>
                    <a:pt x="3922740" y="2267940"/>
                  </a:lnTo>
                  <a:lnTo>
                    <a:pt x="3926846" y="2261386"/>
                  </a:lnTo>
                  <a:lnTo>
                    <a:pt x="3934640" y="2256295"/>
                  </a:lnTo>
                  <a:lnTo>
                    <a:pt x="3942946" y="2256051"/>
                  </a:lnTo>
                  <a:lnTo>
                    <a:pt x="3950258" y="2260317"/>
                  </a:lnTo>
                  <a:lnTo>
                    <a:pt x="3955072" y="2268754"/>
                  </a:lnTo>
                  <a:lnTo>
                    <a:pt x="3955566" y="2276082"/>
                  </a:lnTo>
                  <a:lnTo>
                    <a:pt x="3953828" y="2284064"/>
                  </a:lnTo>
                  <a:lnTo>
                    <a:pt x="3951121" y="2292331"/>
                  </a:lnTo>
                  <a:lnTo>
                    <a:pt x="3948704" y="2300514"/>
                  </a:lnTo>
                  <a:close/>
                </a:path>
                <a:path w="5219700" h="7377430">
                  <a:moveTo>
                    <a:pt x="4609966" y="5961534"/>
                  </a:moveTo>
                  <a:lnTo>
                    <a:pt x="4603535" y="5961083"/>
                  </a:lnTo>
                  <a:lnTo>
                    <a:pt x="4598288" y="5957049"/>
                  </a:lnTo>
                  <a:lnTo>
                    <a:pt x="4594020" y="5950593"/>
                  </a:lnTo>
                  <a:lnTo>
                    <a:pt x="4590185" y="5943062"/>
                  </a:lnTo>
                  <a:lnTo>
                    <a:pt x="4586239" y="5935799"/>
                  </a:lnTo>
                  <a:lnTo>
                    <a:pt x="4592300" y="5930377"/>
                  </a:lnTo>
                  <a:lnTo>
                    <a:pt x="4598382" y="5924552"/>
                  </a:lnTo>
                  <a:lnTo>
                    <a:pt x="4604382" y="5919986"/>
                  </a:lnTo>
                  <a:lnTo>
                    <a:pt x="4610195" y="5918340"/>
                  </a:lnTo>
                  <a:lnTo>
                    <a:pt x="4622248" y="5921317"/>
                  </a:lnTo>
                  <a:lnTo>
                    <a:pt x="4630400" y="5928101"/>
                  </a:lnTo>
                  <a:lnTo>
                    <a:pt x="4633374" y="5938070"/>
                  </a:lnTo>
                  <a:lnTo>
                    <a:pt x="4629893" y="5950602"/>
                  </a:lnTo>
                  <a:lnTo>
                    <a:pt x="4625223" y="5955481"/>
                  </a:lnTo>
                  <a:lnTo>
                    <a:pt x="4617888" y="5959396"/>
                  </a:lnTo>
                  <a:lnTo>
                    <a:pt x="4609966" y="5961534"/>
                  </a:lnTo>
                  <a:close/>
                </a:path>
                <a:path w="5219700" h="7377430">
                  <a:moveTo>
                    <a:pt x="4571869" y="5758308"/>
                  </a:moveTo>
                  <a:lnTo>
                    <a:pt x="4565930" y="5750915"/>
                  </a:lnTo>
                  <a:lnTo>
                    <a:pt x="4561677" y="5747365"/>
                  </a:lnTo>
                  <a:lnTo>
                    <a:pt x="4573971" y="5738716"/>
                  </a:lnTo>
                  <a:lnTo>
                    <a:pt x="4580255" y="5734696"/>
                  </a:lnTo>
                  <a:lnTo>
                    <a:pt x="4586827" y="5731324"/>
                  </a:lnTo>
                  <a:lnTo>
                    <a:pt x="4589104" y="5730369"/>
                  </a:lnTo>
                  <a:lnTo>
                    <a:pt x="4595001" y="5737731"/>
                  </a:lnTo>
                  <a:lnTo>
                    <a:pt x="4599212" y="5741251"/>
                  </a:lnTo>
                  <a:lnTo>
                    <a:pt x="4586919" y="5749904"/>
                  </a:lnTo>
                  <a:lnTo>
                    <a:pt x="4580636" y="5753935"/>
                  </a:lnTo>
                  <a:lnTo>
                    <a:pt x="4574068" y="5757329"/>
                  </a:lnTo>
                  <a:lnTo>
                    <a:pt x="4571869" y="5758308"/>
                  </a:lnTo>
                  <a:close/>
                </a:path>
                <a:path w="5219700" h="7377430">
                  <a:moveTo>
                    <a:pt x="3721406" y="316956"/>
                  </a:moveTo>
                  <a:lnTo>
                    <a:pt x="3714580" y="317600"/>
                  </a:lnTo>
                  <a:lnTo>
                    <a:pt x="3709409" y="314044"/>
                  </a:lnTo>
                  <a:lnTo>
                    <a:pt x="3704992" y="307149"/>
                  </a:lnTo>
                  <a:lnTo>
                    <a:pt x="3700912" y="298788"/>
                  </a:lnTo>
                  <a:lnTo>
                    <a:pt x="3696752" y="290831"/>
                  </a:lnTo>
                  <a:lnTo>
                    <a:pt x="3701054" y="281279"/>
                  </a:lnTo>
                  <a:lnTo>
                    <a:pt x="3707300" y="275243"/>
                  </a:lnTo>
                  <a:lnTo>
                    <a:pt x="3715073" y="273405"/>
                  </a:lnTo>
                  <a:lnTo>
                    <a:pt x="3723955" y="276447"/>
                  </a:lnTo>
                  <a:lnTo>
                    <a:pt x="3730015" y="281735"/>
                  </a:lnTo>
                  <a:lnTo>
                    <a:pt x="3735062" y="288638"/>
                  </a:lnTo>
                  <a:lnTo>
                    <a:pt x="3739672" y="296239"/>
                  </a:lnTo>
                  <a:lnTo>
                    <a:pt x="3744423" y="303622"/>
                  </a:lnTo>
                  <a:lnTo>
                    <a:pt x="3736712" y="308269"/>
                  </a:lnTo>
                  <a:lnTo>
                    <a:pt x="3728912" y="313279"/>
                  </a:lnTo>
                  <a:lnTo>
                    <a:pt x="3721406" y="316956"/>
                  </a:lnTo>
                  <a:close/>
                </a:path>
                <a:path w="5219700" h="7377430">
                  <a:moveTo>
                    <a:pt x="3745866" y="501060"/>
                  </a:moveTo>
                  <a:lnTo>
                    <a:pt x="3740367" y="493374"/>
                  </a:lnTo>
                  <a:lnTo>
                    <a:pt x="3736340" y="489601"/>
                  </a:lnTo>
                  <a:lnTo>
                    <a:pt x="3749090" y="481567"/>
                  </a:lnTo>
                  <a:lnTo>
                    <a:pt x="3755582" y="477852"/>
                  </a:lnTo>
                  <a:lnTo>
                    <a:pt x="3762315" y="474775"/>
                  </a:lnTo>
                  <a:lnTo>
                    <a:pt x="3764536" y="473941"/>
                  </a:lnTo>
                  <a:lnTo>
                    <a:pt x="3770036" y="481627"/>
                  </a:lnTo>
                  <a:lnTo>
                    <a:pt x="3774027" y="485405"/>
                  </a:lnTo>
                  <a:lnTo>
                    <a:pt x="3761289" y="493405"/>
                  </a:lnTo>
                  <a:lnTo>
                    <a:pt x="3754809" y="497114"/>
                  </a:lnTo>
                  <a:lnTo>
                    <a:pt x="3748082" y="500190"/>
                  </a:lnTo>
                  <a:lnTo>
                    <a:pt x="3745866" y="501060"/>
                  </a:lnTo>
                  <a:close/>
                </a:path>
                <a:path w="5219700" h="7377430">
                  <a:moveTo>
                    <a:pt x="4413099" y="4625717"/>
                  </a:moveTo>
                  <a:lnTo>
                    <a:pt x="4386023" y="4618056"/>
                  </a:lnTo>
                  <a:lnTo>
                    <a:pt x="4388775" y="4613704"/>
                  </a:lnTo>
                  <a:lnTo>
                    <a:pt x="4391861" y="4605530"/>
                  </a:lnTo>
                  <a:lnTo>
                    <a:pt x="4394133" y="4605734"/>
                  </a:lnTo>
                  <a:lnTo>
                    <a:pt x="4400996" y="4606815"/>
                  </a:lnTo>
                  <a:lnTo>
                    <a:pt x="4407790" y="4608533"/>
                  </a:lnTo>
                  <a:lnTo>
                    <a:pt x="4421303" y="4612559"/>
                  </a:lnTo>
                  <a:lnTo>
                    <a:pt x="4418550" y="4616910"/>
                  </a:lnTo>
                  <a:lnTo>
                    <a:pt x="4413099" y="4625717"/>
                  </a:lnTo>
                  <a:close/>
                </a:path>
                <a:path w="5219700" h="7377430">
                  <a:moveTo>
                    <a:pt x="4368322" y="4442634"/>
                  </a:moveTo>
                  <a:lnTo>
                    <a:pt x="4361653" y="4443217"/>
                  </a:lnTo>
                  <a:lnTo>
                    <a:pt x="4356183" y="4439407"/>
                  </a:lnTo>
                  <a:lnTo>
                    <a:pt x="4351556" y="4432379"/>
                  </a:lnTo>
                  <a:lnTo>
                    <a:pt x="4347302" y="4423934"/>
                  </a:lnTo>
                  <a:lnTo>
                    <a:pt x="4342951" y="4415876"/>
                  </a:lnTo>
                  <a:lnTo>
                    <a:pt x="4346713" y="4405722"/>
                  </a:lnTo>
                  <a:lnTo>
                    <a:pt x="4352709" y="4399567"/>
                  </a:lnTo>
                  <a:lnTo>
                    <a:pt x="4360566" y="4397999"/>
                  </a:lnTo>
                  <a:lnTo>
                    <a:pt x="4369910" y="4401604"/>
                  </a:lnTo>
                  <a:lnTo>
                    <a:pt x="4376183" y="4407063"/>
                  </a:lnTo>
                  <a:lnTo>
                    <a:pt x="4381525" y="4413972"/>
                  </a:lnTo>
                  <a:lnTo>
                    <a:pt x="4386469" y="4421511"/>
                  </a:lnTo>
                  <a:lnTo>
                    <a:pt x="4391547" y="4428858"/>
                  </a:lnTo>
                  <a:lnTo>
                    <a:pt x="4383753" y="4433649"/>
                  </a:lnTo>
                  <a:lnTo>
                    <a:pt x="4375850" y="4438843"/>
                  </a:lnTo>
                  <a:lnTo>
                    <a:pt x="4368322" y="4442634"/>
                  </a:lnTo>
                  <a:close/>
                </a:path>
                <a:path w="5219700" h="7377430">
                  <a:moveTo>
                    <a:pt x="4563655" y="5571975"/>
                  </a:moveTo>
                  <a:lnTo>
                    <a:pt x="4561130" y="5571587"/>
                  </a:lnTo>
                  <a:lnTo>
                    <a:pt x="4553945" y="5570038"/>
                  </a:lnTo>
                  <a:lnTo>
                    <a:pt x="4546859" y="5567783"/>
                  </a:lnTo>
                  <a:lnTo>
                    <a:pt x="4532768" y="5562635"/>
                  </a:lnTo>
                  <a:lnTo>
                    <a:pt x="4539245" y="5553705"/>
                  </a:lnTo>
                  <a:lnTo>
                    <a:pt x="4542538" y="5549232"/>
                  </a:lnTo>
                  <a:lnTo>
                    <a:pt x="4570723" y="5558958"/>
                  </a:lnTo>
                  <a:lnTo>
                    <a:pt x="4567503" y="5563419"/>
                  </a:lnTo>
                  <a:lnTo>
                    <a:pt x="4563655" y="5571975"/>
                  </a:lnTo>
                  <a:close/>
                </a:path>
                <a:path w="5219700" h="7377430">
                  <a:moveTo>
                    <a:pt x="4572647" y="6932189"/>
                  </a:moveTo>
                  <a:lnTo>
                    <a:pt x="4565934" y="6928463"/>
                  </a:lnTo>
                  <a:lnTo>
                    <a:pt x="4558810" y="6924822"/>
                  </a:lnTo>
                  <a:lnTo>
                    <a:pt x="4552929" y="6920930"/>
                  </a:lnTo>
                  <a:lnTo>
                    <a:pt x="4549941" y="6916451"/>
                  </a:lnTo>
                  <a:lnTo>
                    <a:pt x="4549994" y="6903426"/>
                  </a:lnTo>
                  <a:lnTo>
                    <a:pt x="4555333" y="6894061"/>
                  </a:lnTo>
                  <a:lnTo>
                    <a:pt x="4564870" y="6888790"/>
                  </a:lnTo>
                  <a:lnTo>
                    <a:pt x="4577520" y="6888046"/>
                  </a:lnTo>
                  <a:lnTo>
                    <a:pt x="4582810" y="6890889"/>
                  </a:lnTo>
                  <a:lnTo>
                    <a:pt x="4588121" y="6896896"/>
                  </a:lnTo>
                  <a:lnTo>
                    <a:pt x="4591990" y="6903976"/>
                  </a:lnTo>
                  <a:lnTo>
                    <a:pt x="4592955" y="6910039"/>
                  </a:lnTo>
                  <a:lnTo>
                    <a:pt x="4590096" y="6916002"/>
                  </a:lnTo>
                  <a:lnTo>
                    <a:pt x="4584894" y="6921513"/>
                  </a:lnTo>
                  <a:lnTo>
                    <a:pt x="4578646" y="6926825"/>
                  </a:lnTo>
                  <a:lnTo>
                    <a:pt x="4572647" y="6932189"/>
                  </a:lnTo>
                  <a:close/>
                </a:path>
                <a:path w="5219700" h="7377430">
                  <a:moveTo>
                    <a:pt x="3547587" y="345070"/>
                  </a:moveTo>
                  <a:lnTo>
                    <a:pt x="3539514" y="342689"/>
                  </a:lnTo>
                  <a:lnTo>
                    <a:pt x="3531033" y="340490"/>
                  </a:lnTo>
                  <a:lnTo>
                    <a:pt x="3523708" y="337677"/>
                  </a:lnTo>
                  <a:lnTo>
                    <a:pt x="3519105" y="333449"/>
                  </a:lnTo>
                  <a:lnTo>
                    <a:pt x="3515641" y="321079"/>
                  </a:lnTo>
                  <a:lnTo>
                    <a:pt x="3517973" y="310025"/>
                  </a:lnTo>
                  <a:lnTo>
                    <a:pt x="3525264" y="301258"/>
                  </a:lnTo>
                  <a:lnTo>
                    <a:pt x="3536675" y="295751"/>
                  </a:lnTo>
                  <a:lnTo>
                    <a:pt x="3544044" y="295549"/>
                  </a:lnTo>
                  <a:lnTo>
                    <a:pt x="3552490" y="297820"/>
                  </a:lnTo>
                  <a:lnTo>
                    <a:pt x="3560143" y="301860"/>
                  </a:lnTo>
                  <a:lnTo>
                    <a:pt x="3565131" y="306965"/>
                  </a:lnTo>
                  <a:lnTo>
                    <a:pt x="3568982" y="319198"/>
                  </a:lnTo>
                  <a:lnTo>
                    <a:pt x="3566632" y="329739"/>
                  </a:lnTo>
                  <a:lnTo>
                    <a:pt x="3559145" y="338420"/>
                  </a:lnTo>
                  <a:lnTo>
                    <a:pt x="3547587" y="345070"/>
                  </a:lnTo>
                  <a:close/>
                </a:path>
                <a:path w="5219700" h="7377430">
                  <a:moveTo>
                    <a:pt x="3511072" y="159929"/>
                  </a:moveTo>
                  <a:lnTo>
                    <a:pt x="3504790" y="155023"/>
                  </a:lnTo>
                  <a:lnTo>
                    <a:pt x="3498092" y="150141"/>
                  </a:lnTo>
                  <a:lnTo>
                    <a:pt x="3492666" y="145157"/>
                  </a:lnTo>
                  <a:lnTo>
                    <a:pt x="3490201" y="139947"/>
                  </a:lnTo>
                  <a:lnTo>
                    <a:pt x="3491394" y="127377"/>
                  </a:lnTo>
                  <a:lnTo>
                    <a:pt x="3496878" y="118041"/>
                  </a:lnTo>
                  <a:lnTo>
                    <a:pt x="3506342" y="113413"/>
                  </a:lnTo>
                  <a:lnTo>
                    <a:pt x="3519475" y="114971"/>
                  </a:lnTo>
                  <a:lnTo>
                    <a:pt x="3525064" y="118961"/>
                  </a:lnTo>
                  <a:lnTo>
                    <a:pt x="3530018" y="125823"/>
                  </a:lnTo>
                  <a:lnTo>
                    <a:pt x="3533320" y="133671"/>
                  </a:lnTo>
                  <a:lnTo>
                    <a:pt x="3533955" y="140623"/>
                  </a:lnTo>
                  <a:lnTo>
                    <a:pt x="3530952" y="145922"/>
                  </a:lnTo>
                  <a:lnTo>
                    <a:pt x="3525060" y="150716"/>
                  </a:lnTo>
                  <a:lnTo>
                    <a:pt x="3517894" y="155290"/>
                  </a:lnTo>
                  <a:lnTo>
                    <a:pt x="3511072" y="159929"/>
                  </a:lnTo>
                  <a:close/>
                </a:path>
                <a:path w="5219700" h="7377430">
                  <a:moveTo>
                    <a:pt x="4034884" y="2870018"/>
                  </a:moveTo>
                  <a:lnTo>
                    <a:pt x="4030968" y="2863594"/>
                  </a:lnTo>
                  <a:lnTo>
                    <a:pt x="4027020" y="2857169"/>
                  </a:lnTo>
                  <a:lnTo>
                    <a:pt x="4023382" y="2850625"/>
                  </a:lnTo>
                  <a:lnTo>
                    <a:pt x="4020398" y="2843845"/>
                  </a:lnTo>
                  <a:lnTo>
                    <a:pt x="4019552" y="2841551"/>
                  </a:lnTo>
                  <a:lnTo>
                    <a:pt x="4027287" y="2836119"/>
                  </a:lnTo>
                  <a:lnTo>
                    <a:pt x="4031073" y="2832166"/>
                  </a:lnTo>
                  <a:lnTo>
                    <a:pt x="4038922" y="2845129"/>
                  </a:lnTo>
                  <a:lnTo>
                    <a:pt x="4042554" y="2851730"/>
                  </a:lnTo>
                  <a:lnTo>
                    <a:pt x="4045557" y="2858563"/>
                  </a:lnTo>
                  <a:lnTo>
                    <a:pt x="4046385" y="2860747"/>
                  </a:lnTo>
                  <a:lnTo>
                    <a:pt x="4038675" y="2866101"/>
                  </a:lnTo>
                  <a:lnTo>
                    <a:pt x="4034884" y="2870018"/>
                  </a:lnTo>
                  <a:close/>
                </a:path>
                <a:path w="5219700" h="7377430">
                  <a:moveTo>
                    <a:pt x="4002507" y="2685795"/>
                  </a:moveTo>
                  <a:lnTo>
                    <a:pt x="3990057" y="2683909"/>
                  </a:lnTo>
                  <a:lnTo>
                    <a:pt x="3980700" y="2677841"/>
                  </a:lnTo>
                  <a:lnTo>
                    <a:pt x="3975453" y="2668202"/>
                  </a:lnTo>
                  <a:lnTo>
                    <a:pt x="3975331" y="2655604"/>
                  </a:lnTo>
                  <a:lnTo>
                    <a:pt x="3978741" y="2650566"/>
                  </a:lnTo>
                  <a:lnTo>
                    <a:pt x="3985604" y="2645914"/>
                  </a:lnTo>
                  <a:lnTo>
                    <a:pt x="3993776" y="2642688"/>
                  </a:lnTo>
                  <a:lnTo>
                    <a:pt x="4001113" y="2641927"/>
                  </a:lnTo>
                  <a:lnTo>
                    <a:pt x="4006049" y="2644663"/>
                  </a:lnTo>
                  <a:lnTo>
                    <a:pt x="4010566" y="2650327"/>
                  </a:lnTo>
                  <a:lnTo>
                    <a:pt x="4014844" y="2657191"/>
                  </a:lnTo>
                  <a:lnTo>
                    <a:pt x="4019063" y="2663525"/>
                  </a:lnTo>
                  <a:lnTo>
                    <a:pt x="4014918" y="2670325"/>
                  </a:lnTo>
                  <a:lnTo>
                    <a:pt x="4010821" y="2677566"/>
                  </a:lnTo>
                  <a:lnTo>
                    <a:pt x="4006706" y="2683354"/>
                  </a:lnTo>
                  <a:lnTo>
                    <a:pt x="4002507" y="2685795"/>
                  </a:lnTo>
                  <a:close/>
                </a:path>
                <a:path w="5219700" h="7377430">
                  <a:moveTo>
                    <a:pt x="4654027" y="6815008"/>
                  </a:moveTo>
                  <a:lnTo>
                    <a:pt x="4638549" y="6789177"/>
                  </a:lnTo>
                  <a:lnTo>
                    <a:pt x="4642281" y="6785120"/>
                  </a:lnTo>
                  <a:lnTo>
                    <a:pt x="4649666" y="6776981"/>
                  </a:lnTo>
                  <a:lnTo>
                    <a:pt x="4653691" y="6783382"/>
                  </a:lnTo>
                  <a:lnTo>
                    <a:pt x="4657746" y="6789782"/>
                  </a:lnTo>
                  <a:lnTo>
                    <a:pt x="4661493" y="6796307"/>
                  </a:lnTo>
                  <a:lnTo>
                    <a:pt x="4664589" y="6803085"/>
                  </a:lnTo>
                  <a:lnTo>
                    <a:pt x="4665471" y="6805372"/>
                  </a:lnTo>
                  <a:lnTo>
                    <a:pt x="4657790" y="6810908"/>
                  </a:lnTo>
                  <a:lnTo>
                    <a:pt x="4654027" y="6815008"/>
                  </a:lnTo>
                  <a:close/>
                </a:path>
                <a:path w="5219700" h="7377430">
                  <a:moveTo>
                    <a:pt x="4435008" y="4834129"/>
                  </a:moveTo>
                  <a:lnTo>
                    <a:pt x="4428343" y="4828956"/>
                  </a:lnTo>
                  <a:lnTo>
                    <a:pt x="4421230" y="4823804"/>
                  </a:lnTo>
                  <a:lnTo>
                    <a:pt x="4415498" y="4818575"/>
                  </a:lnTo>
                  <a:lnTo>
                    <a:pt x="4412977" y="4813171"/>
                  </a:lnTo>
                  <a:lnTo>
                    <a:pt x="4414758" y="4800481"/>
                  </a:lnTo>
                  <a:lnTo>
                    <a:pt x="4421140" y="4791699"/>
                  </a:lnTo>
                  <a:lnTo>
                    <a:pt x="4431391" y="4787273"/>
                  </a:lnTo>
                  <a:lnTo>
                    <a:pt x="4444779" y="4787650"/>
                  </a:lnTo>
                  <a:lnTo>
                    <a:pt x="4453918" y="4791265"/>
                  </a:lnTo>
                  <a:lnTo>
                    <a:pt x="4459784" y="4797438"/>
                  </a:lnTo>
                  <a:lnTo>
                    <a:pt x="4461777" y="4805435"/>
                  </a:lnTo>
                  <a:lnTo>
                    <a:pt x="4459301" y="4814527"/>
                  </a:lnTo>
                  <a:lnTo>
                    <a:pt x="4454816" y="4820260"/>
                  </a:lnTo>
                  <a:lnTo>
                    <a:pt x="4448634" y="4825104"/>
                  </a:lnTo>
                  <a:lnTo>
                    <a:pt x="4441713" y="4829560"/>
                  </a:lnTo>
                  <a:lnTo>
                    <a:pt x="4435008" y="4834129"/>
                  </a:lnTo>
                  <a:close/>
                </a:path>
                <a:path w="5219700" h="7377430">
                  <a:moveTo>
                    <a:pt x="4639595" y="6146893"/>
                  </a:moveTo>
                  <a:lnTo>
                    <a:pt x="4633886" y="6144518"/>
                  </a:lnTo>
                  <a:lnTo>
                    <a:pt x="4628161" y="6138925"/>
                  </a:lnTo>
                  <a:lnTo>
                    <a:pt x="4622193" y="6131691"/>
                  </a:lnTo>
                  <a:lnTo>
                    <a:pt x="4615753" y="6124390"/>
                  </a:lnTo>
                  <a:lnTo>
                    <a:pt x="4620389" y="6117797"/>
                  </a:lnTo>
                  <a:lnTo>
                    <a:pt x="4625007" y="6110732"/>
                  </a:lnTo>
                  <a:lnTo>
                    <a:pt x="4629905" y="6104826"/>
                  </a:lnTo>
                  <a:lnTo>
                    <a:pt x="4635382" y="6101713"/>
                  </a:lnTo>
                  <a:lnTo>
                    <a:pt x="4649030" y="6101460"/>
                  </a:lnTo>
                  <a:lnTo>
                    <a:pt x="4659442" y="6106332"/>
                  </a:lnTo>
                  <a:lnTo>
                    <a:pt x="4665306" y="6115942"/>
                  </a:lnTo>
                  <a:lnTo>
                    <a:pt x="4665306" y="6129905"/>
                  </a:lnTo>
                  <a:lnTo>
                    <a:pt x="4661832" y="6135824"/>
                  </a:lnTo>
                  <a:lnTo>
                    <a:pt x="4655105" y="6141398"/>
                  </a:lnTo>
                  <a:lnTo>
                    <a:pt x="4647051" y="6145473"/>
                  </a:lnTo>
                  <a:lnTo>
                    <a:pt x="4639595" y="6146893"/>
                  </a:lnTo>
                  <a:close/>
                </a:path>
                <a:path w="5219700" h="7377430">
                  <a:moveTo>
                    <a:pt x="4624926" y="6628815"/>
                  </a:moveTo>
                  <a:lnTo>
                    <a:pt x="4620979" y="6622540"/>
                  </a:lnTo>
                  <a:lnTo>
                    <a:pt x="4609180" y="6603661"/>
                  </a:lnTo>
                  <a:lnTo>
                    <a:pt x="4620613" y="6592049"/>
                  </a:lnTo>
                  <a:lnTo>
                    <a:pt x="4628575" y="6604417"/>
                  </a:lnTo>
                  <a:lnTo>
                    <a:pt x="4632258" y="6610717"/>
                  </a:lnTo>
                  <a:lnTo>
                    <a:pt x="4635321" y="6617254"/>
                  </a:lnTo>
                  <a:lnTo>
                    <a:pt x="4636186" y="6619434"/>
                  </a:lnTo>
                  <a:lnTo>
                    <a:pt x="4628602" y="6624879"/>
                  </a:lnTo>
                  <a:lnTo>
                    <a:pt x="4624926" y="6628815"/>
                  </a:lnTo>
                  <a:close/>
                </a:path>
                <a:path w="5219700" h="7377430">
                  <a:moveTo>
                    <a:pt x="4539911" y="6731581"/>
                  </a:moveTo>
                  <a:lnTo>
                    <a:pt x="4532974" y="6730968"/>
                  </a:lnTo>
                  <a:lnTo>
                    <a:pt x="4527991" y="6727283"/>
                  </a:lnTo>
                  <a:lnTo>
                    <a:pt x="4523907" y="6721071"/>
                  </a:lnTo>
                  <a:lnTo>
                    <a:pt x="4520222" y="6713745"/>
                  </a:lnTo>
                  <a:lnTo>
                    <a:pt x="4516438" y="6706722"/>
                  </a:lnTo>
                  <a:lnTo>
                    <a:pt x="4522295" y="6701667"/>
                  </a:lnTo>
                  <a:lnTo>
                    <a:pt x="4528200" y="6696226"/>
                  </a:lnTo>
                  <a:lnTo>
                    <a:pt x="4533943" y="6692028"/>
                  </a:lnTo>
                  <a:lnTo>
                    <a:pt x="4539314" y="6690702"/>
                  </a:lnTo>
                  <a:lnTo>
                    <a:pt x="4550603" y="6693876"/>
                  </a:lnTo>
                  <a:lnTo>
                    <a:pt x="4559171" y="6700214"/>
                  </a:lnTo>
                  <a:lnTo>
                    <a:pt x="4563008" y="6709632"/>
                  </a:lnTo>
                  <a:lnTo>
                    <a:pt x="4560100" y="6722046"/>
                  </a:lnTo>
                  <a:lnTo>
                    <a:pt x="4555553" y="6726496"/>
                  </a:lnTo>
                  <a:lnTo>
                    <a:pt x="4548131" y="6729883"/>
                  </a:lnTo>
                  <a:lnTo>
                    <a:pt x="4539911" y="6731581"/>
                  </a:lnTo>
                  <a:close/>
                </a:path>
                <a:path w="5219700" h="7377430">
                  <a:moveTo>
                    <a:pt x="4598118" y="6445100"/>
                  </a:moveTo>
                  <a:lnTo>
                    <a:pt x="4590084" y="6442736"/>
                  </a:lnTo>
                  <a:lnTo>
                    <a:pt x="4581890" y="6440549"/>
                  </a:lnTo>
                  <a:lnTo>
                    <a:pt x="4574273" y="6437759"/>
                  </a:lnTo>
                  <a:lnTo>
                    <a:pt x="4567973" y="6433591"/>
                  </a:lnTo>
                  <a:lnTo>
                    <a:pt x="4562902" y="6425792"/>
                  </a:lnTo>
                  <a:lnTo>
                    <a:pt x="4562555" y="6417619"/>
                  </a:lnTo>
                  <a:lnTo>
                    <a:pt x="4566630" y="6410509"/>
                  </a:lnTo>
                  <a:lnTo>
                    <a:pt x="4574829" y="6405899"/>
                  </a:lnTo>
                  <a:lnTo>
                    <a:pt x="4582609" y="6405207"/>
                  </a:lnTo>
                  <a:lnTo>
                    <a:pt x="4591443" y="6406572"/>
                  </a:lnTo>
                  <a:lnTo>
                    <a:pt x="4599194" y="6409557"/>
                  </a:lnTo>
                  <a:lnTo>
                    <a:pt x="4603724" y="6413722"/>
                  </a:lnTo>
                  <a:lnTo>
                    <a:pt x="4604756" y="6420414"/>
                  </a:lnTo>
                  <a:lnTo>
                    <a:pt x="4603214" y="6428323"/>
                  </a:lnTo>
                  <a:lnTo>
                    <a:pt x="4600525" y="6436776"/>
                  </a:lnTo>
                  <a:lnTo>
                    <a:pt x="4598118" y="6445100"/>
                  </a:lnTo>
                  <a:close/>
                </a:path>
                <a:path w="5219700" h="7377430">
                  <a:moveTo>
                    <a:pt x="3334990" y="378874"/>
                  </a:moveTo>
                  <a:lnTo>
                    <a:pt x="3329709" y="376779"/>
                  </a:lnTo>
                  <a:lnTo>
                    <a:pt x="3324323" y="371387"/>
                  </a:lnTo>
                  <a:lnTo>
                    <a:pt x="3318893" y="364553"/>
                  </a:lnTo>
                  <a:lnTo>
                    <a:pt x="3313478" y="358133"/>
                  </a:lnTo>
                  <a:lnTo>
                    <a:pt x="3317526" y="350219"/>
                  </a:lnTo>
                  <a:lnTo>
                    <a:pt x="3321464" y="341794"/>
                  </a:lnTo>
                  <a:lnTo>
                    <a:pt x="3325706" y="334838"/>
                  </a:lnTo>
                  <a:lnTo>
                    <a:pt x="3330875" y="330990"/>
                  </a:lnTo>
                  <a:lnTo>
                    <a:pt x="3345446" y="330307"/>
                  </a:lnTo>
                  <a:lnTo>
                    <a:pt x="3354801" y="336564"/>
                  </a:lnTo>
                  <a:lnTo>
                    <a:pt x="3359437" y="347417"/>
                  </a:lnTo>
                  <a:lnTo>
                    <a:pt x="3359853" y="360526"/>
                  </a:lnTo>
                  <a:lnTo>
                    <a:pt x="3356865" y="366496"/>
                  </a:lnTo>
                  <a:lnTo>
                    <a:pt x="3350448" y="372389"/>
                  </a:lnTo>
                  <a:lnTo>
                    <a:pt x="3342518" y="376937"/>
                  </a:lnTo>
                  <a:lnTo>
                    <a:pt x="3334990" y="378874"/>
                  </a:lnTo>
                  <a:close/>
                </a:path>
                <a:path w="5219700" h="7377430">
                  <a:moveTo>
                    <a:pt x="4509943" y="5870496"/>
                  </a:moveTo>
                  <a:lnTo>
                    <a:pt x="4506655" y="5870004"/>
                  </a:lnTo>
                  <a:lnTo>
                    <a:pt x="4497541" y="5866909"/>
                  </a:lnTo>
                  <a:lnTo>
                    <a:pt x="4491752" y="5861227"/>
                  </a:lnTo>
                  <a:lnTo>
                    <a:pt x="4489235" y="5853282"/>
                  </a:lnTo>
                  <a:lnTo>
                    <a:pt x="4489935" y="5843398"/>
                  </a:lnTo>
                  <a:lnTo>
                    <a:pt x="4501810" y="5830559"/>
                  </a:lnTo>
                  <a:lnTo>
                    <a:pt x="4506148" y="5837326"/>
                  </a:lnTo>
                  <a:lnTo>
                    <a:pt x="4510513" y="5844084"/>
                  </a:lnTo>
                  <a:lnTo>
                    <a:pt x="4514548" y="5850971"/>
                  </a:lnTo>
                  <a:lnTo>
                    <a:pt x="4517896" y="5858124"/>
                  </a:lnTo>
                  <a:lnTo>
                    <a:pt x="4518820" y="5860443"/>
                  </a:lnTo>
                  <a:lnTo>
                    <a:pt x="4509943" y="5870496"/>
                  </a:lnTo>
                  <a:close/>
                </a:path>
                <a:path w="5219700" h="7377430">
                  <a:moveTo>
                    <a:pt x="4476399" y="5685971"/>
                  </a:moveTo>
                  <a:lnTo>
                    <a:pt x="4462832" y="5676602"/>
                  </a:lnTo>
                  <a:lnTo>
                    <a:pt x="4472798" y="5647787"/>
                  </a:lnTo>
                  <a:lnTo>
                    <a:pt x="4477230" y="5651049"/>
                  </a:lnTo>
                  <a:lnTo>
                    <a:pt x="4485756" y="5654938"/>
                  </a:lnTo>
                  <a:lnTo>
                    <a:pt x="4485373" y="5657499"/>
                  </a:lnTo>
                  <a:lnTo>
                    <a:pt x="4483827" y="5664711"/>
                  </a:lnTo>
                  <a:lnTo>
                    <a:pt x="4481572" y="5671824"/>
                  </a:lnTo>
                  <a:lnTo>
                    <a:pt x="4476399" y="5685971"/>
                  </a:lnTo>
                  <a:close/>
                </a:path>
                <a:path w="5219700" h="7377430">
                  <a:moveTo>
                    <a:pt x="4421509" y="5315419"/>
                  </a:moveTo>
                  <a:lnTo>
                    <a:pt x="4413489" y="5313366"/>
                  </a:lnTo>
                  <a:lnTo>
                    <a:pt x="4405313" y="5311488"/>
                  </a:lnTo>
                  <a:lnTo>
                    <a:pt x="4397673" y="5309001"/>
                  </a:lnTo>
                  <a:lnTo>
                    <a:pt x="4391256" y="5305121"/>
                  </a:lnTo>
                  <a:lnTo>
                    <a:pt x="4385584" y="5297288"/>
                  </a:lnTo>
                  <a:lnTo>
                    <a:pt x="4384780" y="5289012"/>
                  </a:lnTo>
                  <a:lnTo>
                    <a:pt x="4388621" y="5281702"/>
                  </a:lnTo>
                  <a:lnTo>
                    <a:pt x="4396887" y="5276763"/>
                  </a:lnTo>
                  <a:lnTo>
                    <a:pt x="4404560" y="5275896"/>
                  </a:lnTo>
                  <a:lnTo>
                    <a:pt x="4413327" y="5277133"/>
                  </a:lnTo>
                  <a:lnTo>
                    <a:pt x="4421172" y="5280082"/>
                  </a:lnTo>
                  <a:lnTo>
                    <a:pt x="4426081" y="5284352"/>
                  </a:lnTo>
                  <a:lnTo>
                    <a:pt x="4427390" y="5290729"/>
                  </a:lnTo>
                  <a:lnTo>
                    <a:pt x="4426105" y="5298544"/>
                  </a:lnTo>
                  <a:lnTo>
                    <a:pt x="4423659" y="5307064"/>
                  </a:lnTo>
                  <a:lnTo>
                    <a:pt x="4421509" y="5315419"/>
                  </a:lnTo>
                  <a:close/>
                </a:path>
                <a:path w="5219700" h="7377430">
                  <a:moveTo>
                    <a:pt x="4271096" y="4370072"/>
                  </a:moveTo>
                  <a:lnTo>
                    <a:pt x="4254000" y="4343450"/>
                  </a:lnTo>
                  <a:lnTo>
                    <a:pt x="4258223" y="4339428"/>
                  </a:lnTo>
                  <a:lnTo>
                    <a:pt x="4262858" y="4331607"/>
                  </a:lnTo>
                  <a:lnTo>
                    <a:pt x="4266474" y="4332048"/>
                  </a:lnTo>
                  <a:lnTo>
                    <a:pt x="4275500" y="4334848"/>
                  </a:lnTo>
                  <a:lnTo>
                    <a:pt x="4281349" y="4340293"/>
                  </a:lnTo>
                  <a:lnTo>
                    <a:pt x="4283810" y="4347969"/>
                  </a:lnTo>
                  <a:lnTo>
                    <a:pt x="4282672" y="4357467"/>
                  </a:lnTo>
                  <a:lnTo>
                    <a:pt x="4281200" y="4362364"/>
                  </a:lnTo>
                  <a:lnTo>
                    <a:pt x="4275072" y="4365902"/>
                  </a:lnTo>
                  <a:lnTo>
                    <a:pt x="4271096" y="4370072"/>
                  </a:lnTo>
                  <a:close/>
                </a:path>
                <a:path w="5219700" h="7377430">
                  <a:moveTo>
                    <a:pt x="4535653" y="6055541"/>
                  </a:moveTo>
                  <a:lnTo>
                    <a:pt x="4526703" y="6052058"/>
                  </a:lnTo>
                  <a:lnTo>
                    <a:pt x="4520896" y="6046559"/>
                  </a:lnTo>
                  <a:lnTo>
                    <a:pt x="4518480" y="6039122"/>
                  </a:lnTo>
                  <a:lnTo>
                    <a:pt x="4519707" y="6029821"/>
                  </a:lnTo>
                  <a:lnTo>
                    <a:pt x="4521179" y="6024924"/>
                  </a:lnTo>
                  <a:lnTo>
                    <a:pt x="4527282" y="6021465"/>
                  </a:lnTo>
                  <a:lnTo>
                    <a:pt x="4531269" y="6017368"/>
                  </a:lnTo>
                  <a:lnTo>
                    <a:pt x="4539977" y="6030448"/>
                  </a:lnTo>
                  <a:lnTo>
                    <a:pt x="4544060" y="6037115"/>
                  </a:lnTo>
                  <a:lnTo>
                    <a:pt x="4547588" y="6044037"/>
                  </a:lnTo>
                  <a:lnTo>
                    <a:pt x="4548384" y="6045779"/>
                  </a:lnTo>
                  <a:lnTo>
                    <a:pt x="4539887" y="6051592"/>
                  </a:lnTo>
                  <a:lnTo>
                    <a:pt x="4535653" y="6055541"/>
                  </a:lnTo>
                  <a:close/>
                </a:path>
                <a:path w="5219700" h="7377430">
                  <a:moveTo>
                    <a:pt x="4444114" y="5499234"/>
                  </a:moveTo>
                  <a:lnTo>
                    <a:pt x="4438174" y="5491841"/>
                  </a:lnTo>
                  <a:lnTo>
                    <a:pt x="4432834" y="5487788"/>
                  </a:lnTo>
                  <a:lnTo>
                    <a:pt x="4430084" y="5478920"/>
                  </a:lnTo>
                  <a:lnTo>
                    <a:pt x="4430999" y="5471152"/>
                  </a:lnTo>
                  <a:lnTo>
                    <a:pt x="4435721" y="5464893"/>
                  </a:lnTo>
                  <a:lnTo>
                    <a:pt x="4444392" y="5460553"/>
                  </a:lnTo>
                  <a:lnTo>
                    <a:pt x="4447920" y="5459477"/>
                  </a:lnTo>
                  <a:lnTo>
                    <a:pt x="4455966" y="5465307"/>
                  </a:lnTo>
                  <a:lnTo>
                    <a:pt x="4458324" y="5469865"/>
                  </a:lnTo>
                  <a:lnTo>
                    <a:pt x="4461262" y="5479001"/>
                  </a:lnTo>
                  <a:lnTo>
                    <a:pt x="4460293" y="5487059"/>
                  </a:lnTo>
                  <a:lnTo>
                    <a:pt x="4455558" y="5493602"/>
                  </a:lnTo>
                  <a:lnTo>
                    <a:pt x="4447198" y="5498190"/>
                  </a:lnTo>
                  <a:lnTo>
                    <a:pt x="4444114" y="5499234"/>
                  </a:lnTo>
                  <a:close/>
                </a:path>
                <a:path w="5219700" h="7377430">
                  <a:moveTo>
                    <a:pt x="4556012" y="6244239"/>
                  </a:moveTo>
                  <a:lnTo>
                    <a:pt x="4548238" y="6245220"/>
                  </a:lnTo>
                  <a:lnTo>
                    <a:pt x="4538968" y="6242684"/>
                  </a:lnTo>
                  <a:lnTo>
                    <a:pt x="4533713" y="6236799"/>
                  </a:lnTo>
                  <a:lnTo>
                    <a:pt x="4532427" y="6228409"/>
                  </a:lnTo>
                  <a:lnTo>
                    <a:pt x="4535062" y="6218356"/>
                  </a:lnTo>
                  <a:lnTo>
                    <a:pt x="4562822" y="6202765"/>
                  </a:lnTo>
                  <a:lnTo>
                    <a:pt x="4567072" y="6210250"/>
                  </a:lnTo>
                  <a:lnTo>
                    <a:pt x="4571703" y="6217848"/>
                  </a:lnTo>
                  <a:lnTo>
                    <a:pt x="4575001" y="6224975"/>
                  </a:lnTo>
                  <a:lnTo>
                    <a:pt x="4575250" y="6231052"/>
                  </a:lnTo>
                  <a:lnTo>
                    <a:pt x="4571271" y="6236414"/>
                  </a:lnTo>
                  <a:lnTo>
                    <a:pt x="4564274" y="6241057"/>
                  </a:lnTo>
                  <a:lnTo>
                    <a:pt x="4556012" y="6244239"/>
                  </a:lnTo>
                  <a:close/>
                </a:path>
                <a:path w="5219700" h="7377430">
                  <a:moveTo>
                    <a:pt x="4242618" y="4187851"/>
                  </a:moveTo>
                  <a:lnTo>
                    <a:pt x="4212498" y="4175068"/>
                  </a:lnTo>
                  <a:lnTo>
                    <a:pt x="4209017" y="4166146"/>
                  </a:lnTo>
                  <a:lnTo>
                    <a:pt x="4209165" y="4158023"/>
                  </a:lnTo>
                  <a:lnTo>
                    <a:pt x="4213151" y="4151558"/>
                  </a:lnTo>
                  <a:lnTo>
                    <a:pt x="4221183" y="4147612"/>
                  </a:lnTo>
                  <a:lnTo>
                    <a:pt x="4228842" y="4147335"/>
                  </a:lnTo>
                  <a:lnTo>
                    <a:pt x="4237433" y="4149183"/>
                  </a:lnTo>
                  <a:lnTo>
                    <a:pt x="4244905" y="4152599"/>
                  </a:lnTo>
                  <a:lnTo>
                    <a:pt x="4249207" y="4157027"/>
                  </a:lnTo>
                  <a:lnTo>
                    <a:pt x="4249974" y="4163688"/>
                  </a:lnTo>
                  <a:lnTo>
                    <a:pt x="4248180" y="4171453"/>
                  </a:lnTo>
                  <a:lnTo>
                    <a:pt x="4245253" y="4179712"/>
                  </a:lnTo>
                  <a:lnTo>
                    <a:pt x="4242618" y="4187851"/>
                  </a:lnTo>
                  <a:close/>
                </a:path>
                <a:path w="5219700" h="7377430">
                  <a:moveTo>
                    <a:pt x="4181801" y="3801654"/>
                  </a:moveTo>
                  <a:lnTo>
                    <a:pt x="4175238" y="3802607"/>
                  </a:lnTo>
                  <a:lnTo>
                    <a:pt x="4167418" y="3800947"/>
                  </a:lnTo>
                  <a:lnTo>
                    <a:pt x="4159037" y="3798122"/>
                  </a:lnTo>
                  <a:lnTo>
                    <a:pt x="4150792" y="3795581"/>
                  </a:lnTo>
                  <a:lnTo>
                    <a:pt x="4153035" y="3787557"/>
                  </a:lnTo>
                  <a:lnTo>
                    <a:pt x="4155089" y="3779363"/>
                  </a:lnTo>
                  <a:lnTo>
                    <a:pt x="4157754" y="3771753"/>
                  </a:lnTo>
                  <a:lnTo>
                    <a:pt x="4161825" y="3765479"/>
                  </a:lnTo>
                  <a:lnTo>
                    <a:pt x="4169539" y="3760467"/>
                  </a:lnTo>
                  <a:lnTo>
                    <a:pt x="4177612" y="3760198"/>
                  </a:lnTo>
                  <a:lnTo>
                    <a:pt x="4184613" y="3764345"/>
                  </a:lnTo>
                  <a:lnTo>
                    <a:pt x="4189114" y="3772583"/>
                  </a:lnTo>
                  <a:lnTo>
                    <a:pt x="4189867" y="3780476"/>
                  </a:lnTo>
                  <a:lnTo>
                    <a:pt x="4188654" y="3789375"/>
                  </a:lnTo>
                  <a:lnTo>
                    <a:pt x="4185842" y="3797145"/>
                  </a:lnTo>
                  <a:lnTo>
                    <a:pt x="4181801" y="3801654"/>
                  </a:lnTo>
                  <a:close/>
                </a:path>
                <a:path w="5219700" h="7377430">
                  <a:moveTo>
                    <a:pt x="4214695" y="4003452"/>
                  </a:moveTo>
                  <a:lnTo>
                    <a:pt x="4206286" y="4001369"/>
                  </a:lnTo>
                  <a:lnTo>
                    <a:pt x="4197717" y="3999471"/>
                  </a:lnTo>
                  <a:lnTo>
                    <a:pt x="4189718" y="3996924"/>
                  </a:lnTo>
                  <a:lnTo>
                    <a:pt x="4183019" y="3992893"/>
                  </a:lnTo>
                  <a:lnTo>
                    <a:pt x="4177222" y="3984856"/>
                  </a:lnTo>
                  <a:lnTo>
                    <a:pt x="4176512" y="3976377"/>
                  </a:lnTo>
                  <a:lnTo>
                    <a:pt x="4180618" y="3968922"/>
                  </a:lnTo>
                  <a:lnTo>
                    <a:pt x="4189269" y="3963951"/>
                  </a:lnTo>
                  <a:lnTo>
                    <a:pt x="4197287" y="3963060"/>
                  </a:lnTo>
                  <a:lnTo>
                    <a:pt x="4206362" y="3964261"/>
                  </a:lnTo>
                  <a:lnTo>
                    <a:pt x="4214479" y="3967214"/>
                  </a:lnTo>
                  <a:lnTo>
                    <a:pt x="4219626" y="3971582"/>
                  </a:lnTo>
                  <a:lnTo>
                    <a:pt x="4220946" y="3978003"/>
                  </a:lnTo>
                  <a:lnTo>
                    <a:pt x="4219551" y="3986064"/>
                  </a:lnTo>
                  <a:lnTo>
                    <a:pt x="4216961" y="3994852"/>
                  </a:lnTo>
                  <a:lnTo>
                    <a:pt x="4214695" y="4003452"/>
                  </a:lnTo>
                  <a:close/>
                </a:path>
                <a:path w="5219700" h="7377430">
                  <a:moveTo>
                    <a:pt x="4367727" y="5117084"/>
                  </a:moveTo>
                  <a:lnTo>
                    <a:pt x="4362354" y="5109491"/>
                  </a:lnTo>
                  <a:lnTo>
                    <a:pt x="4358630" y="5105745"/>
                  </a:lnTo>
                  <a:lnTo>
                    <a:pt x="4382973" y="5089793"/>
                  </a:lnTo>
                  <a:lnTo>
                    <a:pt x="4386518" y="5093828"/>
                  </a:lnTo>
                  <a:lnTo>
                    <a:pt x="4393598" y="5101826"/>
                  </a:lnTo>
                  <a:lnTo>
                    <a:pt x="4381820" y="5109633"/>
                  </a:lnTo>
                  <a:lnTo>
                    <a:pt x="4375818" y="5113262"/>
                  </a:lnTo>
                  <a:lnTo>
                    <a:pt x="4369584" y="5116307"/>
                  </a:lnTo>
                  <a:lnTo>
                    <a:pt x="4367727" y="5117084"/>
                  </a:lnTo>
                  <a:close/>
                </a:path>
                <a:path w="5219700" h="7377430">
                  <a:moveTo>
                    <a:pt x="4341596" y="4934831"/>
                  </a:moveTo>
                  <a:lnTo>
                    <a:pt x="4332176" y="4930737"/>
                  </a:lnTo>
                  <a:lnTo>
                    <a:pt x="4326155" y="4924729"/>
                  </a:lnTo>
                  <a:lnTo>
                    <a:pt x="4324234" y="4917239"/>
                  </a:lnTo>
                  <a:lnTo>
                    <a:pt x="4327116" y="4908694"/>
                  </a:lnTo>
                  <a:lnTo>
                    <a:pt x="4332306" y="4902819"/>
                  </a:lnTo>
                  <a:lnTo>
                    <a:pt x="4339134" y="4897957"/>
                  </a:lnTo>
                  <a:lnTo>
                    <a:pt x="4346674" y="4893536"/>
                  </a:lnTo>
                  <a:lnTo>
                    <a:pt x="4354005" y="4888984"/>
                  </a:lnTo>
                  <a:lnTo>
                    <a:pt x="4358712" y="4896505"/>
                  </a:lnTo>
                  <a:lnTo>
                    <a:pt x="4363758" y="4904089"/>
                  </a:lnTo>
                  <a:lnTo>
                    <a:pt x="4367489" y="4911410"/>
                  </a:lnTo>
                  <a:lnTo>
                    <a:pt x="4368250" y="4918143"/>
                  </a:lnTo>
                  <a:lnTo>
                    <a:pt x="4364811" y="4922963"/>
                  </a:lnTo>
                  <a:lnTo>
                    <a:pt x="4357931" y="4927094"/>
                  </a:lnTo>
                  <a:lnTo>
                    <a:pt x="4349547" y="4930921"/>
                  </a:lnTo>
                  <a:lnTo>
                    <a:pt x="4341596" y="4934831"/>
                  </a:lnTo>
                  <a:close/>
                </a:path>
                <a:path w="5219700" h="7377430">
                  <a:moveTo>
                    <a:pt x="4125566" y="3428475"/>
                  </a:moveTo>
                  <a:lnTo>
                    <a:pt x="4118120" y="3429251"/>
                  </a:lnTo>
                  <a:lnTo>
                    <a:pt x="4109841" y="3427634"/>
                  </a:lnTo>
                  <a:lnTo>
                    <a:pt x="4101195" y="3424976"/>
                  </a:lnTo>
                  <a:lnTo>
                    <a:pt x="4092650" y="3422627"/>
                  </a:lnTo>
                  <a:lnTo>
                    <a:pt x="4094569" y="3414046"/>
                  </a:lnTo>
                  <a:lnTo>
                    <a:pt x="4096282" y="3405291"/>
                  </a:lnTo>
                  <a:lnTo>
                    <a:pt x="4098686" y="3397149"/>
                  </a:lnTo>
                  <a:lnTo>
                    <a:pt x="4102679" y="3390405"/>
                  </a:lnTo>
                  <a:lnTo>
                    <a:pt x="4110522" y="3384745"/>
                  </a:lnTo>
                  <a:lnTo>
                    <a:pt x="4118693" y="3384258"/>
                  </a:lnTo>
                  <a:lnTo>
                    <a:pt x="4126490" y="3388428"/>
                  </a:lnTo>
                  <a:lnTo>
                    <a:pt x="4133206" y="3396740"/>
                  </a:lnTo>
                  <a:lnTo>
                    <a:pt x="4137085" y="3406488"/>
                  </a:lnTo>
                  <a:lnTo>
                    <a:pt x="4137275" y="3415682"/>
                  </a:lnTo>
                  <a:lnTo>
                    <a:pt x="4133520" y="3423338"/>
                  </a:lnTo>
                  <a:lnTo>
                    <a:pt x="4125566" y="3428475"/>
                  </a:lnTo>
                  <a:close/>
                </a:path>
                <a:path w="5219700" h="7377430">
                  <a:moveTo>
                    <a:pt x="3522517" y="1500085"/>
                  </a:moveTo>
                  <a:lnTo>
                    <a:pt x="3514994" y="1487266"/>
                  </a:lnTo>
                  <a:lnTo>
                    <a:pt x="3511540" y="1480756"/>
                  </a:lnTo>
                  <a:lnTo>
                    <a:pt x="3508721" y="1474028"/>
                  </a:lnTo>
                  <a:lnTo>
                    <a:pt x="3507971" y="1471868"/>
                  </a:lnTo>
                  <a:lnTo>
                    <a:pt x="3515789" y="1466722"/>
                  </a:lnTo>
                  <a:lnTo>
                    <a:pt x="3519681" y="1462975"/>
                  </a:lnTo>
                  <a:lnTo>
                    <a:pt x="3527340" y="1475852"/>
                  </a:lnTo>
                  <a:lnTo>
                    <a:pt x="3530888" y="1482399"/>
                  </a:lnTo>
                  <a:lnTo>
                    <a:pt x="3533834" y="1489163"/>
                  </a:lnTo>
                  <a:lnTo>
                    <a:pt x="3534555" y="1491141"/>
                  </a:lnTo>
                  <a:lnTo>
                    <a:pt x="3526561" y="1496352"/>
                  </a:lnTo>
                  <a:lnTo>
                    <a:pt x="3522517" y="1500085"/>
                  </a:lnTo>
                  <a:close/>
                </a:path>
                <a:path w="5219700" h="7377430">
                  <a:moveTo>
                    <a:pt x="3551309" y="1684310"/>
                  </a:moveTo>
                  <a:lnTo>
                    <a:pt x="3543948" y="1671783"/>
                  </a:lnTo>
                  <a:lnTo>
                    <a:pt x="3540553" y="1665419"/>
                  </a:lnTo>
                  <a:lnTo>
                    <a:pt x="3537756" y="1658849"/>
                  </a:lnTo>
                  <a:lnTo>
                    <a:pt x="3537077" y="1656902"/>
                  </a:lnTo>
                  <a:lnTo>
                    <a:pt x="3544960" y="1651933"/>
                  </a:lnTo>
                  <a:lnTo>
                    <a:pt x="3548875" y="1648332"/>
                  </a:lnTo>
                  <a:lnTo>
                    <a:pt x="3556452" y="1660960"/>
                  </a:lnTo>
                  <a:lnTo>
                    <a:pt x="3559976" y="1667384"/>
                  </a:lnTo>
                  <a:lnTo>
                    <a:pt x="3562948" y="1674010"/>
                  </a:lnTo>
                  <a:lnTo>
                    <a:pt x="3563586" y="1675701"/>
                  </a:lnTo>
                  <a:lnTo>
                    <a:pt x="3555424" y="1680790"/>
                  </a:lnTo>
                  <a:lnTo>
                    <a:pt x="3551309" y="1684310"/>
                  </a:lnTo>
                  <a:close/>
                </a:path>
                <a:path w="5219700" h="7377430">
                  <a:moveTo>
                    <a:pt x="4082606" y="3246287"/>
                  </a:moveTo>
                  <a:lnTo>
                    <a:pt x="4077798" y="3244468"/>
                  </a:lnTo>
                  <a:lnTo>
                    <a:pt x="4072830" y="3239668"/>
                  </a:lnTo>
                  <a:lnTo>
                    <a:pt x="4067799" y="3233570"/>
                  </a:lnTo>
                  <a:lnTo>
                    <a:pt x="4062800" y="3227855"/>
                  </a:lnTo>
                  <a:lnTo>
                    <a:pt x="4066656" y="3220673"/>
                  </a:lnTo>
                  <a:lnTo>
                    <a:pt x="4070386" y="3213109"/>
                  </a:lnTo>
                  <a:lnTo>
                    <a:pt x="4074478" y="3206741"/>
                  </a:lnTo>
                  <a:lnTo>
                    <a:pt x="4079422" y="3203147"/>
                  </a:lnTo>
                  <a:lnTo>
                    <a:pt x="4092809" y="3202251"/>
                  </a:lnTo>
                  <a:lnTo>
                    <a:pt x="4101400" y="3207823"/>
                  </a:lnTo>
                  <a:lnTo>
                    <a:pt x="4105626" y="3217698"/>
                  </a:lnTo>
                  <a:lnTo>
                    <a:pt x="4105918" y="3229713"/>
                  </a:lnTo>
                  <a:lnTo>
                    <a:pt x="4103113" y="3235132"/>
                  </a:lnTo>
                  <a:lnTo>
                    <a:pt x="4097118" y="3240407"/>
                  </a:lnTo>
                  <a:lnTo>
                    <a:pt x="4089695" y="3244479"/>
                  </a:lnTo>
                  <a:lnTo>
                    <a:pt x="4082606" y="3246287"/>
                  </a:lnTo>
                  <a:close/>
                </a:path>
                <a:path w="5219700" h="7377430">
                  <a:moveTo>
                    <a:pt x="3592685" y="1872346"/>
                  </a:moveTo>
                  <a:lnTo>
                    <a:pt x="3580035" y="1872720"/>
                  </a:lnTo>
                  <a:lnTo>
                    <a:pt x="3570091" y="1868570"/>
                  </a:lnTo>
                  <a:lnTo>
                    <a:pt x="3563735" y="1859707"/>
                  </a:lnTo>
                  <a:lnTo>
                    <a:pt x="3561846" y="1845940"/>
                  </a:lnTo>
                  <a:lnTo>
                    <a:pt x="3566649" y="1833923"/>
                  </a:lnTo>
                  <a:lnTo>
                    <a:pt x="3574093" y="1826403"/>
                  </a:lnTo>
                  <a:lnTo>
                    <a:pt x="3583916" y="1824004"/>
                  </a:lnTo>
                  <a:lnTo>
                    <a:pt x="3595856" y="1827351"/>
                  </a:lnTo>
                  <a:lnTo>
                    <a:pt x="3602113" y="1831823"/>
                  </a:lnTo>
                  <a:lnTo>
                    <a:pt x="3607706" y="1838240"/>
                  </a:lnTo>
                  <a:lnTo>
                    <a:pt x="3611728" y="1845492"/>
                  </a:lnTo>
                  <a:lnTo>
                    <a:pt x="3613275" y="1852467"/>
                  </a:lnTo>
                  <a:lnTo>
                    <a:pt x="3611226" y="1858266"/>
                  </a:lnTo>
                  <a:lnTo>
                    <a:pt x="3606094" y="1864410"/>
                  </a:lnTo>
                  <a:lnTo>
                    <a:pt x="3599406" y="1869551"/>
                  </a:lnTo>
                  <a:lnTo>
                    <a:pt x="3592685" y="1872346"/>
                  </a:lnTo>
                  <a:close/>
                </a:path>
                <a:path w="5219700" h="7377430">
                  <a:moveTo>
                    <a:pt x="3493626" y="1316659"/>
                  </a:moveTo>
                  <a:lnTo>
                    <a:pt x="3477072" y="1289206"/>
                  </a:lnTo>
                  <a:lnTo>
                    <a:pt x="3481030" y="1284926"/>
                  </a:lnTo>
                  <a:lnTo>
                    <a:pt x="3488826" y="1276312"/>
                  </a:lnTo>
                  <a:lnTo>
                    <a:pt x="3497515" y="1289895"/>
                  </a:lnTo>
                  <a:lnTo>
                    <a:pt x="3501530" y="1296813"/>
                  </a:lnTo>
                  <a:lnTo>
                    <a:pt x="3504856" y="1303997"/>
                  </a:lnTo>
                  <a:lnTo>
                    <a:pt x="3505792" y="1306389"/>
                  </a:lnTo>
                  <a:lnTo>
                    <a:pt x="3497615" y="1312338"/>
                  </a:lnTo>
                  <a:lnTo>
                    <a:pt x="3493626" y="1316659"/>
                  </a:lnTo>
                  <a:close/>
                </a:path>
                <a:path w="5219700" h="7377430">
                  <a:moveTo>
                    <a:pt x="4261269" y="6209797"/>
                  </a:moveTo>
                  <a:lnTo>
                    <a:pt x="4243416" y="6185012"/>
                  </a:lnTo>
                  <a:lnTo>
                    <a:pt x="4262989" y="6170069"/>
                  </a:lnTo>
                  <a:lnTo>
                    <a:pt x="4265618" y="6176948"/>
                  </a:lnTo>
                  <a:lnTo>
                    <a:pt x="4268307" y="6183827"/>
                  </a:lnTo>
                  <a:lnTo>
                    <a:pt x="4270619" y="6190758"/>
                  </a:lnTo>
                  <a:lnTo>
                    <a:pt x="4272118" y="6197792"/>
                  </a:lnTo>
                  <a:lnTo>
                    <a:pt x="4272582" y="6201228"/>
                  </a:lnTo>
                  <a:lnTo>
                    <a:pt x="4265116" y="6205760"/>
                  </a:lnTo>
                  <a:lnTo>
                    <a:pt x="4261269" y="6209797"/>
                  </a:lnTo>
                  <a:close/>
                </a:path>
                <a:path w="5219700" h="7377430">
                  <a:moveTo>
                    <a:pt x="4289718" y="6388738"/>
                  </a:moveTo>
                  <a:lnTo>
                    <a:pt x="4276201" y="6379212"/>
                  </a:lnTo>
                  <a:lnTo>
                    <a:pt x="4285842" y="6350709"/>
                  </a:lnTo>
                  <a:lnTo>
                    <a:pt x="4290268" y="6353935"/>
                  </a:lnTo>
                  <a:lnTo>
                    <a:pt x="4298777" y="6357714"/>
                  </a:lnTo>
                  <a:lnTo>
                    <a:pt x="4298400" y="6360312"/>
                  </a:lnTo>
                  <a:lnTo>
                    <a:pt x="4296931" y="6367511"/>
                  </a:lnTo>
                  <a:lnTo>
                    <a:pt x="4294745" y="6374613"/>
                  </a:lnTo>
                  <a:lnTo>
                    <a:pt x="4292217" y="6381671"/>
                  </a:lnTo>
                  <a:lnTo>
                    <a:pt x="4289718" y="6388738"/>
                  </a:lnTo>
                  <a:close/>
                </a:path>
                <a:path w="5219700" h="7377430">
                  <a:moveTo>
                    <a:pt x="4308215" y="6581596"/>
                  </a:moveTo>
                  <a:lnTo>
                    <a:pt x="4302934" y="6579502"/>
                  </a:lnTo>
                  <a:lnTo>
                    <a:pt x="4297548" y="6574110"/>
                  </a:lnTo>
                  <a:lnTo>
                    <a:pt x="4292117" y="6567276"/>
                  </a:lnTo>
                  <a:lnTo>
                    <a:pt x="4286703" y="6560856"/>
                  </a:lnTo>
                  <a:lnTo>
                    <a:pt x="4290731" y="6552950"/>
                  </a:lnTo>
                  <a:lnTo>
                    <a:pt x="4294655" y="6544555"/>
                  </a:lnTo>
                  <a:lnTo>
                    <a:pt x="4298916" y="6537595"/>
                  </a:lnTo>
                  <a:lnTo>
                    <a:pt x="4304106" y="6533749"/>
                  </a:lnTo>
                  <a:lnTo>
                    <a:pt x="4318656" y="6533069"/>
                  </a:lnTo>
                  <a:lnTo>
                    <a:pt x="4328004" y="6539323"/>
                  </a:lnTo>
                  <a:lnTo>
                    <a:pt x="4332645" y="6550165"/>
                  </a:lnTo>
                  <a:lnTo>
                    <a:pt x="4333078" y="6563249"/>
                  </a:lnTo>
                  <a:lnTo>
                    <a:pt x="4330092" y="6569234"/>
                  </a:lnTo>
                  <a:lnTo>
                    <a:pt x="4323675" y="6575125"/>
                  </a:lnTo>
                  <a:lnTo>
                    <a:pt x="4315743" y="6579664"/>
                  </a:lnTo>
                  <a:lnTo>
                    <a:pt x="4308215" y="6581596"/>
                  </a:lnTo>
                  <a:close/>
                </a:path>
                <a:path w="5219700" h="7377430">
                  <a:moveTo>
                    <a:pt x="4063137" y="3063660"/>
                  </a:moveTo>
                  <a:lnTo>
                    <a:pt x="4058081" y="3064289"/>
                  </a:lnTo>
                  <a:lnTo>
                    <a:pt x="4049848" y="3061713"/>
                  </a:lnTo>
                  <a:lnTo>
                    <a:pt x="4039646" y="3057571"/>
                  </a:lnTo>
                  <a:lnTo>
                    <a:pt x="4028686" y="3053498"/>
                  </a:lnTo>
                  <a:lnTo>
                    <a:pt x="4034153" y="3041564"/>
                  </a:lnTo>
                  <a:lnTo>
                    <a:pt x="4039289" y="3029577"/>
                  </a:lnTo>
                  <a:lnTo>
                    <a:pt x="4045118" y="3018614"/>
                  </a:lnTo>
                  <a:lnTo>
                    <a:pt x="4052663" y="3009756"/>
                  </a:lnTo>
                  <a:lnTo>
                    <a:pt x="4064385" y="3003859"/>
                  </a:lnTo>
                  <a:lnTo>
                    <a:pt x="4076150" y="3004349"/>
                  </a:lnTo>
                  <a:lnTo>
                    <a:pt x="4085322" y="3010894"/>
                  </a:lnTo>
                  <a:lnTo>
                    <a:pt x="4089267" y="3023163"/>
                  </a:lnTo>
                  <a:lnTo>
                    <a:pt x="4087018" y="3033718"/>
                  </a:lnTo>
                  <a:lnTo>
                    <a:pt x="4080781" y="3044485"/>
                  </a:lnTo>
                  <a:lnTo>
                    <a:pt x="4072254" y="3054716"/>
                  </a:lnTo>
                  <a:lnTo>
                    <a:pt x="4063137" y="3063660"/>
                  </a:lnTo>
                  <a:close/>
                </a:path>
                <a:path w="5219700" h="7377430">
                  <a:moveTo>
                    <a:pt x="3921257" y="2786973"/>
                  </a:moveTo>
                  <a:lnTo>
                    <a:pt x="3914669" y="2787751"/>
                  </a:lnTo>
                  <a:lnTo>
                    <a:pt x="3909665" y="2784371"/>
                  </a:lnTo>
                  <a:lnTo>
                    <a:pt x="3905331" y="2777677"/>
                  </a:lnTo>
                  <a:lnTo>
                    <a:pt x="3901288" y="2769530"/>
                  </a:lnTo>
                  <a:lnTo>
                    <a:pt x="3897155" y="2761792"/>
                  </a:lnTo>
                  <a:lnTo>
                    <a:pt x="3901020" y="2752370"/>
                  </a:lnTo>
                  <a:lnTo>
                    <a:pt x="3906934" y="2746394"/>
                  </a:lnTo>
                  <a:lnTo>
                    <a:pt x="3914509" y="2744533"/>
                  </a:lnTo>
                  <a:lnTo>
                    <a:pt x="3923356" y="2747453"/>
                  </a:lnTo>
                  <a:lnTo>
                    <a:pt x="3929243" y="2752433"/>
                  </a:lnTo>
                  <a:lnTo>
                    <a:pt x="3934174" y="2759022"/>
                  </a:lnTo>
                  <a:lnTo>
                    <a:pt x="3938691" y="2766313"/>
                  </a:lnTo>
                  <a:lnTo>
                    <a:pt x="3943333" y="2773399"/>
                  </a:lnTo>
                  <a:lnTo>
                    <a:pt x="3935936" y="2778126"/>
                  </a:lnTo>
                  <a:lnTo>
                    <a:pt x="3928462" y="2783208"/>
                  </a:lnTo>
                  <a:lnTo>
                    <a:pt x="3921257" y="2786973"/>
                  </a:lnTo>
                  <a:close/>
                </a:path>
                <a:path w="5219700" h="7377430">
                  <a:moveTo>
                    <a:pt x="3316487" y="185979"/>
                  </a:moveTo>
                  <a:lnTo>
                    <a:pt x="3302970" y="176453"/>
                  </a:lnTo>
                  <a:lnTo>
                    <a:pt x="3312617" y="147987"/>
                  </a:lnTo>
                  <a:lnTo>
                    <a:pt x="3317080" y="151206"/>
                  </a:lnTo>
                  <a:lnTo>
                    <a:pt x="3325552" y="154991"/>
                  </a:lnTo>
                  <a:lnTo>
                    <a:pt x="3325206" y="157546"/>
                  </a:lnTo>
                  <a:lnTo>
                    <a:pt x="3323735" y="164746"/>
                  </a:lnTo>
                  <a:lnTo>
                    <a:pt x="3321546" y="171849"/>
                  </a:lnTo>
                  <a:lnTo>
                    <a:pt x="3316487" y="185979"/>
                  </a:lnTo>
                  <a:close/>
                </a:path>
                <a:path w="5219700" h="7377430">
                  <a:moveTo>
                    <a:pt x="4112708" y="5259830"/>
                  </a:moveTo>
                  <a:lnTo>
                    <a:pt x="4099308" y="5250098"/>
                  </a:lnTo>
                  <a:lnTo>
                    <a:pt x="4108746" y="5221963"/>
                  </a:lnTo>
                  <a:lnTo>
                    <a:pt x="4113172" y="5225188"/>
                  </a:lnTo>
                  <a:lnTo>
                    <a:pt x="4121638" y="5228937"/>
                  </a:lnTo>
                  <a:lnTo>
                    <a:pt x="4121323" y="5231451"/>
                  </a:lnTo>
                  <a:lnTo>
                    <a:pt x="4119859" y="5238644"/>
                  </a:lnTo>
                  <a:lnTo>
                    <a:pt x="4117688" y="5245731"/>
                  </a:lnTo>
                  <a:lnTo>
                    <a:pt x="4115181" y="5252772"/>
                  </a:lnTo>
                  <a:lnTo>
                    <a:pt x="4112708" y="5259830"/>
                  </a:lnTo>
                  <a:close/>
                </a:path>
                <a:path w="5219700" h="7377430">
                  <a:moveTo>
                    <a:pt x="4347877" y="6757284"/>
                  </a:moveTo>
                  <a:lnTo>
                    <a:pt x="4344076" y="6751217"/>
                  </a:lnTo>
                  <a:lnTo>
                    <a:pt x="4332713" y="6732973"/>
                  </a:lnTo>
                  <a:lnTo>
                    <a:pt x="4343780" y="6722127"/>
                  </a:lnTo>
                  <a:lnTo>
                    <a:pt x="4351613" y="6734034"/>
                  </a:lnTo>
                  <a:lnTo>
                    <a:pt x="4355265" y="6740111"/>
                  </a:lnTo>
                  <a:lnTo>
                    <a:pt x="4358345" y="6746422"/>
                  </a:lnTo>
                  <a:lnTo>
                    <a:pt x="4359122" y="6748278"/>
                  </a:lnTo>
                  <a:lnTo>
                    <a:pt x="4351588" y="6753566"/>
                  </a:lnTo>
                  <a:lnTo>
                    <a:pt x="4347877" y="6757284"/>
                  </a:lnTo>
                  <a:close/>
                </a:path>
                <a:path w="5219700" h="7377430">
                  <a:moveTo>
                    <a:pt x="4357757" y="5604205"/>
                  </a:moveTo>
                  <a:lnTo>
                    <a:pt x="4351916" y="5596722"/>
                  </a:lnTo>
                  <a:lnTo>
                    <a:pt x="4347833" y="5593069"/>
                  </a:lnTo>
                  <a:lnTo>
                    <a:pt x="4359559" y="5584725"/>
                  </a:lnTo>
                  <a:lnTo>
                    <a:pt x="4365556" y="5580840"/>
                  </a:lnTo>
                  <a:lnTo>
                    <a:pt x="4371837" y="5577582"/>
                  </a:lnTo>
                  <a:lnTo>
                    <a:pt x="4374005" y="5576645"/>
                  </a:lnTo>
                  <a:lnTo>
                    <a:pt x="4379759" y="5583805"/>
                  </a:lnTo>
                  <a:lnTo>
                    <a:pt x="4383844" y="5587233"/>
                  </a:lnTo>
                  <a:lnTo>
                    <a:pt x="4372015" y="5595846"/>
                  </a:lnTo>
                  <a:lnTo>
                    <a:pt x="4365980" y="5599873"/>
                  </a:lnTo>
                  <a:lnTo>
                    <a:pt x="4359669" y="5603308"/>
                  </a:lnTo>
                  <a:lnTo>
                    <a:pt x="4357757" y="5604205"/>
                  </a:lnTo>
                  <a:close/>
                </a:path>
                <a:path w="5219700" h="7377430">
                  <a:moveTo>
                    <a:pt x="4441966" y="6171144"/>
                  </a:moveTo>
                  <a:lnTo>
                    <a:pt x="4438668" y="6166547"/>
                  </a:lnTo>
                  <a:lnTo>
                    <a:pt x="4432146" y="6157342"/>
                  </a:lnTo>
                  <a:lnTo>
                    <a:pt x="4434835" y="6152589"/>
                  </a:lnTo>
                  <a:lnTo>
                    <a:pt x="4437482" y="6147807"/>
                  </a:lnTo>
                  <a:lnTo>
                    <a:pt x="4440172" y="6143054"/>
                  </a:lnTo>
                  <a:lnTo>
                    <a:pt x="4443464" y="6147615"/>
                  </a:lnTo>
                  <a:lnTo>
                    <a:pt x="4449044" y="6152002"/>
                  </a:lnTo>
                  <a:lnTo>
                    <a:pt x="4449688" y="6161346"/>
                  </a:lnTo>
                  <a:lnTo>
                    <a:pt x="4444644" y="6166319"/>
                  </a:lnTo>
                  <a:lnTo>
                    <a:pt x="4441966" y="6171144"/>
                  </a:lnTo>
                  <a:close/>
                </a:path>
                <a:path w="5219700" h="7377430">
                  <a:moveTo>
                    <a:pt x="4423037" y="5989513"/>
                  </a:moveTo>
                  <a:lnTo>
                    <a:pt x="4414780" y="5990017"/>
                  </a:lnTo>
                  <a:lnTo>
                    <a:pt x="4407615" y="5985885"/>
                  </a:lnTo>
                  <a:lnTo>
                    <a:pt x="4402979" y="5977394"/>
                  </a:lnTo>
                  <a:lnTo>
                    <a:pt x="4402299" y="5969466"/>
                  </a:lnTo>
                  <a:lnTo>
                    <a:pt x="4403696" y="5960548"/>
                  </a:lnTo>
                  <a:lnTo>
                    <a:pt x="4406792" y="5952637"/>
                  </a:lnTo>
                  <a:lnTo>
                    <a:pt x="4411207" y="5947732"/>
                  </a:lnTo>
                  <a:lnTo>
                    <a:pt x="4417693" y="5946561"/>
                  </a:lnTo>
                  <a:lnTo>
                    <a:pt x="4425668" y="5948076"/>
                  </a:lnTo>
                  <a:lnTo>
                    <a:pt x="4434298" y="5950776"/>
                  </a:lnTo>
                  <a:lnTo>
                    <a:pt x="4442750" y="5953161"/>
                  </a:lnTo>
                  <a:lnTo>
                    <a:pt x="4440308" y="5961379"/>
                  </a:lnTo>
                  <a:lnTo>
                    <a:pt x="4438047" y="5969741"/>
                  </a:lnTo>
                  <a:lnTo>
                    <a:pt x="4435187" y="5977545"/>
                  </a:lnTo>
                  <a:lnTo>
                    <a:pt x="4430950" y="5984093"/>
                  </a:lnTo>
                  <a:lnTo>
                    <a:pt x="4423037" y="5989513"/>
                  </a:lnTo>
                  <a:close/>
                </a:path>
                <a:path w="5219700" h="7377430">
                  <a:moveTo>
                    <a:pt x="4484260" y="6362658"/>
                  </a:moveTo>
                  <a:lnTo>
                    <a:pt x="4477979" y="6357752"/>
                  </a:lnTo>
                  <a:lnTo>
                    <a:pt x="4471281" y="6352870"/>
                  </a:lnTo>
                  <a:lnTo>
                    <a:pt x="4465855" y="6347886"/>
                  </a:lnTo>
                  <a:lnTo>
                    <a:pt x="4463390" y="6342676"/>
                  </a:lnTo>
                  <a:lnTo>
                    <a:pt x="4464583" y="6330106"/>
                  </a:lnTo>
                  <a:lnTo>
                    <a:pt x="4470067" y="6320769"/>
                  </a:lnTo>
                  <a:lnTo>
                    <a:pt x="4479531" y="6316142"/>
                  </a:lnTo>
                  <a:lnTo>
                    <a:pt x="4492664" y="6317700"/>
                  </a:lnTo>
                  <a:lnTo>
                    <a:pt x="4498253" y="6321690"/>
                  </a:lnTo>
                  <a:lnTo>
                    <a:pt x="4503206" y="6328552"/>
                  </a:lnTo>
                  <a:lnTo>
                    <a:pt x="4506509" y="6336400"/>
                  </a:lnTo>
                  <a:lnTo>
                    <a:pt x="4507143" y="6343351"/>
                  </a:lnTo>
                  <a:lnTo>
                    <a:pt x="4504144" y="6348671"/>
                  </a:lnTo>
                  <a:lnTo>
                    <a:pt x="4498253" y="6353472"/>
                  </a:lnTo>
                  <a:lnTo>
                    <a:pt x="4491086" y="6358039"/>
                  </a:lnTo>
                  <a:lnTo>
                    <a:pt x="4484260" y="6362658"/>
                  </a:lnTo>
                  <a:close/>
                </a:path>
                <a:path w="5219700" h="7377430">
                  <a:moveTo>
                    <a:pt x="4308552" y="5233246"/>
                  </a:moveTo>
                  <a:lnTo>
                    <a:pt x="4301872" y="5228129"/>
                  </a:lnTo>
                  <a:lnTo>
                    <a:pt x="4294739" y="5223052"/>
                  </a:lnTo>
                  <a:lnTo>
                    <a:pt x="4288954" y="5217868"/>
                  </a:lnTo>
                  <a:lnTo>
                    <a:pt x="4286319" y="5212432"/>
                  </a:lnTo>
                  <a:lnTo>
                    <a:pt x="4287604" y="5199192"/>
                  </a:lnTo>
                  <a:lnTo>
                    <a:pt x="4293509" y="5189480"/>
                  </a:lnTo>
                  <a:lnTo>
                    <a:pt x="4303545" y="5184683"/>
                  </a:lnTo>
                  <a:lnTo>
                    <a:pt x="4317225" y="5186193"/>
                  </a:lnTo>
                  <a:lnTo>
                    <a:pt x="4323081" y="5190324"/>
                  </a:lnTo>
                  <a:lnTo>
                    <a:pt x="4328293" y="5197508"/>
                  </a:lnTo>
                  <a:lnTo>
                    <a:pt x="4331787" y="5205751"/>
                  </a:lnTo>
                  <a:lnTo>
                    <a:pt x="4332493" y="5213064"/>
                  </a:lnTo>
                  <a:lnTo>
                    <a:pt x="4329383" y="5218601"/>
                  </a:lnTo>
                  <a:lnTo>
                    <a:pt x="4323213" y="5223615"/>
                  </a:lnTo>
                  <a:lnTo>
                    <a:pt x="4315697" y="5228398"/>
                  </a:lnTo>
                  <a:lnTo>
                    <a:pt x="4308552" y="5233246"/>
                  </a:lnTo>
                  <a:close/>
                </a:path>
                <a:path w="5219700" h="7377430">
                  <a:moveTo>
                    <a:pt x="4209248" y="4658148"/>
                  </a:moveTo>
                  <a:lnTo>
                    <a:pt x="4199098" y="4649139"/>
                  </a:lnTo>
                  <a:lnTo>
                    <a:pt x="4199590" y="4645851"/>
                  </a:lnTo>
                  <a:lnTo>
                    <a:pt x="4202773" y="4636570"/>
                  </a:lnTo>
                  <a:lnTo>
                    <a:pt x="4208573" y="4630578"/>
                  </a:lnTo>
                  <a:lnTo>
                    <a:pt x="4216586" y="4628081"/>
                  </a:lnTo>
                  <a:lnTo>
                    <a:pt x="4226413" y="4629286"/>
                  </a:lnTo>
                  <a:lnTo>
                    <a:pt x="4231463" y="4630771"/>
                  </a:lnTo>
                  <a:lnTo>
                    <a:pt x="4235115" y="4636917"/>
                  </a:lnTo>
                  <a:lnTo>
                    <a:pt x="4239407" y="4640948"/>
                  </a:lnTo>
                  <a:lnTo>
                    <a:pt x="4225779" y="4649754"/>
                  </a:lnTo>
                  <a:lnTo>
                    <a:pt x="4218829" y="4653830"/>
                  </a:lnTo>
                  <a:lnTo>
                    <a:pt x="4211604" y="4657218"/>
                  </a:lnTo>
                  <a:lnTo>
                    <a:pt x="4209248" y="4658148"/>
                  </a:lnTo>
                  <a:close/>
                </a:path>
                <a:path w="5219700" h="7377430">
                  <a:moveTo>
                    <a:pt x="4328232" y="4742325"/>
                  </a:moveTo>
                  <a:lnTo>
                    <a:pt x="4320726" y="4729616"/>
                  </a:lnTo>
                  <a:lnTo>
                    <a:pt x="4317281" y="4723160"/>
                  </a:lnTo>
                  <a:lnTo>
                    <a:pt x="4314470" y="4716486"/>
                  </a:lnTo>
                  <a:lnTo>
                    <a:pt x="4313715" y="4714291"/>
                  </a:lnTo>
                  <a:lnTo>
                    <a:pt x="4321533" y="4709144"/>
                  </a:lnTo>
                  <a:lnTo>
                    <a:pt x="4325383" y="4705367"/>
                  </a:lnTo>
                  <a:lnTo>
                    <a:pt x="4333002" y="4718231"/>
                  </a:lnTo>
                  <a:lnTo>
                    <a:pt x="4336524" y="4724769"/>
                  </a:lnTo>
                  <a:lnTo>
                    <a:pt x="4339457" y="4731530"/>
                  </a:lnTo>
                  <a:lnTo>
                    <a:pt x="4340172" y="4733471"/>
                  </a:lnTo>
                  <a:lnTo>
                    <a:pt x="4332209" y="4738640"/>
                  </a:lnTo>
                  <a:lnTo>
                    <a:pt x="4328232" y="4742325"/>
                  </a:lnTo>
                  <a:close/>
                </a:path>
                <a:path w="5219700" h="7377430">
                  <a:moveTo>
                    <a:pt x="3942769" y="2972085"/>
                  </a:moveTo>
                  <a:lnTo>
                    <a:pt x="3937577" y="2963978"/>
                  </a:lnTo>
                  <a:lnTo>
                    <a:pt x="3933916" y="2959923"/>
                  </a:lnTo>
                  <a:lnTo>
                    <a:pt x="3946627" y="2952380"/>
                  </a:lnTo>
                  <a:lnTo>
                    <a:pt x="3953092" y="2948919"/>
                  </a:lnTo>
                  <a:lnTo>
                    <a:pt x="3959785" y="2946083"/>
                  </a:lnTo>
                  <a:lnTo>
                    <a:pt x="3961872" y="2945345"/>
                  </a:lnTo>
                  <a:lnTo>
                    <a:pt x="3966994" y="2953240"/>
                  </a:lnTo>
                  <a:lnTo>
                    <a:pt x="3970746" y="2957168"/>
                  </a:lnTo>
                  <a:lnTo>
                    <a:pt x="3957923" y="2964826"/>
                  </a:lnTo>
                  <a:lnTo>
                    <a:pt x="3951405" y="2968392"/>
                  </a:lnTo>
                  <a:lnTo>
                    <a:pt x="3944674" y="2971375"/>
                  </a:lnTo>
                  <a:lnTo>
                    <a:pt x="3942769" y="2972085"/>
                  </a:lnTo>
                  <a:close/>
                </a:path>
                <a:path w="5219700" h="7377430">
                  <a:moveTo>
                    <a:pt x="3968258" y="3149772"/>
                  </a:moveTo>
                  <a:lnTo>
                    <a:pt x="3963751" y="3146747"/>
                  </a:lnTo>
                  <a:lnTo>
                    <a:pt x="3954712" y="3140773"/>
                  </a:lnTo>
                  <a:lnTo>
                    <a:pt x="3959267" y="3127035"/>
                  </a:lnTo>
                  <a:lnTo>
                    <a:pt x="3963882" y="3113315"/>
                  </a:lnTo>
                  <a:lnTo>
                    <a:pt x="3968280" y="3116358"/>
                  </a:lnTo>
                  <a:lnTo>
                    <a:pt x="3976675" y="3119894"/>
                  </a:lnTo>
                  <a:lnTo>
                    <a:pt x="3976380" y="3122292"/>
                  </a:lnTo>
                  <a:lnTo>
                    <a:pt x="3975008" y="3129243"/>
                  </a:lnTo>
                  <a:lnTo>
                    <a:pt x="3972962" y="3136113"/>
                  </a:lnTo>
                  <a:lnTo>
                    <a:pt x="3970594" y="3142944"/>
                  </a:lnTo>
                  <a:lnTo>
                    <a:pt x="3968258" y="3149772"/>
                  </a:lnTo>
                  <a:close/>
                </a:path>
                <a:path w="5219700" h="7377430">
                  <a:moveTo>
                    <a:pt x="4008234" y="3358635"/>
                  </a:moveTo>
                  <a:lnTo>
                    <a:pt x="3994579" y="3357188"/>
                  </a:lnTo>
                  <a:lnTo>
                    <a:pt x="3985999" y="3350094"/>
                  </a:lnTo>
                  <a:lnTo>
                    <a:pt x="3981910" y="3339006"/>
                  </a:lnTo>
                  <a:lnTo>
                    <a:pt x="3981727" y="3325576"/>
                  </a:lnTo>
                  <a:lnTo>
                    <a:pt x="3984743" y="3315752"/>
                  </a:lnTo>
                  <a:lnTo>
                    <a:pt x="3990785" y="3309236"/>
                  </a:lnTo>
                  <a:lnTo>
                    <a:pt x="3999034" y="3306707"/>
                  </a:lnTo>
                  <a:lnTo>
                    <a:pt x="4008673" y="3308842"/>
                  </a:lnTo>
                  <a:lnTo>
                    <a:pt x="4014490" y="3313199"/>
                  </a:lnTo>
                  <a:lnTo>
                    <a:pt x="4019404" y="3319496"/>
                  </a:lnTo>
                  <a:lnTo>
                    <a:pt x="4023925" y="3326639"/>
                  </a:lnTo>
                  <a:lnTo>
                    <a:pt x="4028565" y="3333533"/>
                  </a:lnTo>
                  <a:lnTo>
                    <a:pt x="4023610" y="3341051"/>
                  </a:lnTo>
                  <a:lnTo>
                    <a:pt x="4018726" y="3349056"/>
                  </a:lnTo>
                  <a:lnTo>
                    <a:pt x="4013677" y="3355575"/>
                  </a:lnTo>
                  <a:lnTo>
                    <a:pt x="4008234" y="3358635"/>
                  </a:lnTo>
                  <a:close/>
                </a:path>
                <a:path w="5219700" h="7377430">
                  <a:moveTo>
                    <a:pt x="4180524" y="4475070"/>
                  </a:moveTo>
                  <a:lnTo>
                    <a:pt x="4174641" y="4467556"/>
                  </a:lnTo>
                  <a:lnTo>
                    <a:pt x="4170552" y="4463867"/>
                  </a:lnTo>
                  <a:lnTo>
                    <a:pt x="4182346" y="4455475"/>
                  </a:lnTo>
                  <a:lnTo>
                    <a:pt x="4188381" y="4451568"/>
                  </a:lnTo>
                  <a:lnTo>
                    <a:pt x="4194691" y="4448283"/>
                  </a:lnTo>
                  <a:lnTo>
                    <a:pt x="4196896" y="4447340"/>
                  </a:lnTo>
                  <a:lnTo>
                    <a:pt x="4202649" y="4454501"/>
                  </a:lnTo>
                  <a:lnTo>
                    <a:pt x="4206776" y="4457960"/>
                  </a:lnTo>
                  <a:lnTo>
                    <a:pt x="4194897" y="4466636"/>
                  </a:lnTo>
                  <a:lnTo>
                    <a:pt x="4188828" y="4470698"/>
                  </a:lnTo>
                  <a:lnTo>
                    <a:pt x="4182473" y="4474166"/>
                  </a:lnTo>
                  <a:lnTo>
                    <a:pt x="4180524" y="4475070"/>
                  </a:lnTo>
                  <a:close/>
                </a:path>
                <a:path w="5219700" h="7377430">
                  <a:moveTo>
                    <a:pt x="4068186" y="3731838"/>
                  </a:moveTo>
                  <a:lnTo>
                    <a:pt x="4040555" y="3701707"/>
                  </a:lnTo>
                  <a:lnTo>
                    <a:pt x="4043686" y="3696325"/>
                  </a:lnTo>
                  <a:lnTo>
                    <a:pt x="4050037" y="3691470"/>
                  </a:lnTo>
                  <a:lnTo>
                    <a:pt x="4057797" y="3686849"/>
                  </a:lnTo>
                  <a:lnTo>
                    <a:pt x="4065156" y="3682168"/>
                  </a:lnTo>
                  <a:lnTo>
                    <a:pt x="4071501" y="3687579"/>
                  </a:lnTo>
                  <a:lnTo>
                    <a:pt x="4078280" y="3692970"/>
                  </a:lnTo>
                  <a:lnTo>
                    <a:pt x="4083698" y="3698378"/>
                  </a:lnTo>
                  <a:lnTo>
                    <a:pt x="4085956" y="3703842"/>
                  </a:lnTo>
                  <a:lnTo>
                    <a:pt x="4084056" y="3716686"/>
                  </a:lnTo>
                  <a:lnTo>
                    <a:pt x="4078061" y="3726611"/>
                  </a:lnTo>
                  <a:lnTo>
                    <a:pt x="4068186" y="3731838"/>
                  </a:lnTo>
                  <a:close/>
                </a:path>
                <a:path w="5219700" h="7377430">
                  <a:moveTo>
                    <a:pt x="4406158" y="5784196"/>
                  </a:moveTo>
                  <a:lnTo>
                    <a:pt x="4403791" y="5783858"/>
                  </a:lnTo>
                  <a:lnTo>
                    <a:pt x="4396761" y="5782409"/>
                  </a:lnTo>
                  <a:lnTo>
                    <a:pt x="4389838" y="5780271"/>
                  </a:lnTo>
                  <a:lnTo>
                    <a:pt x="4376097" y="5775362"/>
                  </a:lnTo>
                  <a:lnTo>
                    <a:pt x="4382229" y="5766373"/>
                  </a:lnTo>
                  <a:lnTo>
                    <a:pt x="4385287" y="5761825"/>
                  </a:lnTo>
                  <a:lnTo>
                    <a:pt x="4412831" y="5771278"/>
                  </a:lnTo>
                  <a:lnTo>
                    <a:pt x="4409757" y="5775718"/>
                  </a:lnTo>
                  <a:lnTo>
                    <a:pt x="4406158" y="5784196"/>
                  </a:lnTo>
                  <a:close/>
                </a:path>
                <a:path w="5219700" h="7377430">
                  <a:moveTo>
                    <a:pt x="4086315" y="3551925"/>
                  </a:moveTo>
                  <a:lnTo>
                    <a:pt x="4064913" y="3553244"/>
                  </a:lnTo>
                  <a:lnTo>
                    <a:pt x="4044665" y="3552282"/>
                  </a:lnTo>
                  <a:lnTo>
                    <a:pt x="4028830" y="3542676"/>
                  </a:lnTo>
                  <a:lnTo>
                    <a:pt x="4020665" y="3518064"/>
                  </a:lnTo>
                  <a:lnTo>
                    <a:pt x="4020211" y="3513506"/>
                  </a:lnTo>
                  <a:lnTo>
                    <a:pt x="4026429" y="3505065"/>
                  </a:lnTo>
                  <a:lnTo>
                    <a:pt x="4031039" y="3503744"/>
                  </a:lnTo>
                  <a:lnTo>
                    <a:pt x="4056688" y="3502377"/>
                  </a:lnTo>
                  <a:lnTo>
                    <a:pt x="4071565" y="3513242"/>
                  </a:lnTo>
                  <a:lnTo>
                    <a:pt x="4079997" y="3531403"/>
                  </a:lnTo>
                  <a:lnTo>
                    <a:pt x="4086315" y="3551925"/>
                  </a:lnTo>
                  <a:close/>
                </a:path>
                <a:path w="5219700" h="7377430">
                  <a:moveTo>
                    <a:pt x="4089603" y="3554321"/>
                  </a:moveTo>
                  <a:lnTo>
                    <a:pt x="4087870" y="3554220"/>
                  </a:lnTo>
                  <a:lnTo>
                    <a:pt x="4086991" y="3554096"/>
                  </a:lnTo>
                  <a:lnTo>
                    <a:pt x="4086309" y="3551889"/>
                  </a:lnTo>
                  <a:lnTo>
                    <a:pt x="4087092" y="3551878"/>
                  </a:lnTo>
                  <a:lnTo>
                    <a:pt x="4087905" y="3551825"/>
                  </a:lnTo>
                  <a:lnTo>
                    <a:pt x="4088687" y="3551815"/>
                  </a:lnTo>
                  <a:lnTo>
                    <a:pt x="4089006" y="3552661"/>
                  </a:lnTo>
                  <a:lnTo>
                    <a:pt x="4089289" y="3553512"/>
                  </a:lnTo>
                  <a:lnTo>
                    <a:pt x="4089603" y="3554321"/>
                  </a:lnTo>
                  <a:close/>
                </a:path>
                <a:path w="5219700" h="7377430">
                  <a:moveTo>
                    <a:pt x="4145352" y="3607655"/>
                  </a:moveTo>
                  <a:lnTo>
                    <a:pt x="4102520" y="3585482"/>
                  </a:lnTo>
                  <a:lnTo>
                    <a:pt x="4089567" y="3554327"/>
                  </a:lnTo>
                  <a:lnTo>
                    <a:pt x="4106542" y="3555612"/>
                  </a:lnTo>
                  <a:lnTo>
                    <a:pt x="4146203" y="3569561"/>
                  </a:lnTo>
                  <a:lnTo>
                    <a:pt x="4155652" y="3593347"/>
                  </a:lnTo>
                  <a:lnTo>
                    <a:pt x="4155477" y="3598414"/>
                  </a:lnTo>
                  <a:lnTo>
                    <a:pt x="4149986" y="3606256"/>
                  </a:lnTo>
                  <a:lnTo>
                    <a:pt x="4145352" y="3607655"/>
                  </a:lnTo>
                  <a:close/>
                </a:path>
                <a:path w="5219700" h="7377430">
                  <a:moveTo>
                    <a:pt x="4300772" y="4557070"/>
                  </a:moveTo>
                  <a:lnTo>
                    <a:pt x="4284163" y="4532126"/>
                  </a:lnTo>
                  <a:lnTo>
                    <a:pt x="4294757" y="4519451"/>
                  </a:lnTo>
                  <a:lnTo>
                    <a:pt x="4299027" y="4525629"/>
                  </a:lnTo>
                  <a:lnTo>
                    <a:pt x="4303325" y="4531789"/>
                  </a:lnTo>
                  <a:lnTo>
                    <a:pt x="4307315" y="4538080"/>
                  </a:lnTo>
                  <a:lnTo>
                    <a:pt x="4310660" y="4544655"/>
                  </a:lnTo>
                  <a:lnTo>
                    <a:pt x="4311656" y="4546963"/>
                  </a:lnTo>
                  <a:lnTo>
                    <a:pt x="4304287" y="4552823"/>
                  </a:lnTo>
                  <a:lnTo>
                    <a:pt x="4300772" y="4557070"/>
                  </a:lnTo>
                  <a:close/>
                </a:path>
                <a:path w="5219700" h="7377430">
                  <a:moveTo>
                    <a:pt x="4159042" y="4288652"/>
                  </a:moveTo>
                  <a:lnTo>
                    <a:pt x="4152042" y="4283406"/>
                  </a:lnTo>
                  <a:lnTo>
                    <a:pt x="4144587" y="4278209"/>
                  </a:lnTo>
                  <a:lnTo>
                    <a:pt x="4138526" y="4272878"/>
                  </a:lnTo>
                  <a:lnTo>
                    <a:pt x="4135705" y="4267228"/>
                  </a:lnTo>
                  <a:lnTo>
                    <a:pt x="4136745" y="4253432"/>
                  </a:lnTo>
                  <a:lnTo>
                    <a:pt x="4142581" y="4243289"/>
                  </a:lnTo>
                  <a:lnTo>
                    <a:pt x="4152869" y="4238418"/>
                  </a:lnTo>
                  <a:lnTo>
                    <a:pt x="4167271" y="4240437"/>
                  </a:lnTo>
                  <a:lnTo>
                    <a:pt x="4173653" y="4244862"/>
                  </a:lnTo>
                  <a:lnTo>
                    <a:pt x="4179341" y="4252220"/>
                  </a:lnTo>
                  <a:lnTo>
                    <a:pt x="4183220" y="4260639"/>
                  </a:lnTo>
                  <a:lnTo>
                    <a:pt x="4184179" y="4268246"/>
                  </a:lnTo>
                  <a:lnTo>
                    <a:pt x="4181077" y="4273751"/>
                  </a:lnTo>
                  <a:lnTo>
                    <a:pt x="4174581" y="4278823"/>
                  </a:lnTo>
                  <a:lnTo>
                    <a:pt x="4166600" y="4283708"/>
                  </a:lnTo>
                  <a:lnTo>
                    <a:pt x="4159042" y="4288652"/>
                  </a:lnTo>
                  <a:close/>
                </a:path>
                <a:path w="5219700" h="7377430">
                  <a:moveTo>
                    <a:pt x="4520745" y="6547841"/>
                  </a:moveTo>
                  <a:lnTo>
                    <a:pt x="4512672" y="6545460"/>
                  </a:lnTo>
                  <a:lnTo>
                    <a:pt x="4504191" y="6543262"/>
                  </a:lnTo>
                  <a:lnTo>
                    <a:pt x="4496866" y="6540448"/>
                  </a:lnTo>
                  <a:lnTo>
                    <a:pt x="4492263" y="6536220"/>
                  </a:lnTo>
                  <a:lnTo>
                    <a:pt x="4488814" y="6523847"/>
                  </a:lnTo>
                  <a:lnTo>
                    <a:pt x="4491145" y="6512793"/>
                  </a:lnTo>
                  <a:lnTo>
                    <a:pt x="4498427" y="6504028"/>
                  </a:lnTo>
                  <a:lnTo>
                    <a:pt x="4509833" y="6498522"/>
                  </a:lnTo>
                  <a:lnTo>
                    <a:pt x="4517202" y="6498319"/>
                  </a:lnTo>
                  <a:lnTo>
                    <a:pt x="4525648" y="6500590"/>
                  </a:lnTo>
                  <a:lnTo>
                    <a:pt x="4533301" y="6504630"/>
                  </a:lnTo>
                  <a:lnTo>
                    <a:pt x="4538289" y="6509736"/>
                  </a:lnTo>
                  <a:lnTo>
                    <a:pt x="4542156" y="6521966"/>
                  </a:lnTo>
                  <a:lnTo>
                    <a:pt x="4539804" y="6532508"/>
                  </a:lnTo>
                  <a:lnTo>
                    <a:pt x="4532308" y="6541191"/>
                  </a:lnTo>
                  <a:lnTo>
                    <a:pt x="4520745" y="6547841"/>
                  </a:lnTo>
                  <a:close/>
                </a:path>
                <a:path w="5219700" h="7377430">
                  <a:moveTo>
                    <a:pt x="4127150" y="4105855"/>
                  </a:moveTo>
                  <a:lnTo>
                    <a:pt x="4120723" y="4106296"/>
                  </a:lnTo>
                  <a:lnTo>
                    <a:pt x="4115613" y="4102424"/>
                  </a:lnTo>
                  <a:lnTo>
                    <a:pt x="4111442" y="4095391"/>
                  </a:lnTo>
                  <a:lnTo>
                    <a:pt x="4107683" y="4086970"/>
                  </a:lnTo>
                  <a:lnTo>
                    <a:pt x="4103810" y="4078936"/>
                  </a:lnTo>
                  <a:lnTo>
                    <a:pt x="4107855" y="4069255"/>
                  </a:lnTo>
                  <a:lnTo>
                    <a:pt x="4113921" y="4063327"/>
                  </a:lnTo>
                  <a:lnTo>
                    <a:pt x="4121592" y="4061788"/>
                  </a:lnTo>
                  <a:lnTo>
                    <a:pt x="4130454" y="4065273"/>
                  </a:lnTo>
                  <a:lnTo>
                    <a:pt x="4136281" y="4070689"/>
                  </a:lnTo>
                  <a:lnTo>
                    <a:pt x="4141081" y="4077652"/>
                  </a:lnTo>
                  <a:lnTo>
                    <a:pt x="4145434" y="4085286"/>
                  </a:lnTo>
                  <a:lnTo>
                    <a:pt x="4149919" y="4092718"/>
                  </a:lnTo>
                  <a:lnTo>
                    <a:pt x="4142272" y="4097298"/>
                  </a:lnTo>
                  <a:lnTo>
                    <a:pt x="4134508" y="4102266"/>
                  </a:lnTo>
                  <a:lnTo>
                    <a:pt x="4127150" y="4105855"/>
                  </a:lnTo>
                  <a:close/>
                </a:path>
                <a:path w="5219700" h="7377430">
                  <a:moveTo>
                    <a:pt x="4245700" y="4860709"/>
                  </a:moveTo>
                  <a:lnTo>
                    <a:pt x="4237976" y="4861268"/>
                  </a:lnTo>
                  <a:lnTo>
                    <a:pt x="4230744" y="4857150"/>
                  </a:lnTo>
                  <a:lnTo>
                    <a:pt x="4224528" y="4848824"/>
                  </a:lnTo>
                  <a:lnTo>
                    <a:pt x="4226252" y="4840440"/>
                  </a:lnTo>
                  <a:lnTo>
                    <a:pt x="4227788" y="4831732"/>
                  </a:lnTo>
                  <a:lnTo>
                    <a:pt x="4230047" y="4824193"/>
                  </a:lnTo>
                  <a:lnTo>
                    <a:pt x="4233937" y="4819312"/>
                  </a:lnTo>
                  <a:lnTo>
                    <a:pt x="4240020" y="4818117"/>
                  </a:lnTo>
                  <a:lnTo>
                    <a:pt x="4247743" y="4819614"/>
                  </a:lnTo>
                  <a:lnTo>
                    <a:pt x="4256184" y="4822294"/>
                  </a:lnTo>
                  <a:lnTo>
                    <a:pt x="4264420" y="4824646"/>
                  </a:lnTo>
                  <a:lnTo>
                    <a:pt x="4262170" y="4832696"/>
                  </a:lnTo>
                  <a:lnTo>
                    <a:pt x="4260095" y="4840900"/>
                  </a:lnTo>
                  <a:lnTo>
                    <a:pt x="4257425" y="4848568"/>
                  </a:lnTo>
                  <a:lnTo>
                    <a:pt x="4253390" y="4855009"/>
                  </a:lnTo>
                  <a:lnTo>
                    <a:pt x="4245700" y="4860709"/>
                  </a:lnTo>
                  <a:close/>
                </a:path>
                <a:path w="5219700" h="7377430">
                  <a:moveTo>
                    <a:pt x="4103319" y="3918288"/>
                  </a:moveTo>
                  <a:lnTo>
                    <a:pt x="4096262" y="3918741"/>
                  </a:lnTo>
                  <a:lnTo>
                    <a:pt x="4090741" y="3915196"/>
                  </a:lnTo>
                  <a:lnTo>
                    <a:pt x="4085956" y="3908622"/>
                  </a:lnTo>
                  <a:lnTo>
                    <a:pt x="4081494" y="3900715"/>
                  </a:lnTo>
                  <a:lnTo>
                    <a:pt x="4076943" y="3893177"/>
                  </a:lnTo>
                  <a:lnTo>
                    <a:pt x="4082300" y="3886723"/>
                  </a:lnTo>
                  <a:lnTo>
                    <a:pt x="4087637" y="3879828"/>
                  </a:lnTo>
                  <a:lnTo>
                    <a:pt x="4093018" y="3874292"/>
                  </a:lnTo>
                  <a:lnTo>
                    <a:pt x="4098510" y="3871912"/>
                  </a:lnTo>
                  <a:lnTo>
                    <a:pt x="4111541" y="3873742"/>
                  </a:lnTo>
                  <a:lnTo>
                    <a:pt x="4120984" y="3879949"/>
                  </a:lnTo>
                  <a:lnTo>
                    <a:pt x="4125391" y="3890068"/>
                  </a:lnTo>
                  <a:lnTo>
                    <a:pt x="4123314" y="3903633"/>
                  </a:lnTo>
                  <a:lnTo>
                    <a:pt x="4118885" y="3909595"/>
                  </a:lnTo>
                  <a:lnTo>
                    <a:pt x="4111540" y="3914860"/>
                  </a:lnTo>
                  <a:lnTo>
                    <a:pt x="4103319" y="3918288"/>
                  </a:lnTo>
                  <a:close/>
                </a:path>
                <a:path w="5219700" h="7377430">
                  <a:moveTo>
                    <a:pt x="4276627" y="5046753"/>
                  </a:moveTo>
                  <a:lnTo>
                    <a:pt x="4270405" y="5046270"/>
                  </a:lnTo>
                  <a:lnTo>
                    <a:pt x="4265290" y="5042047"/>
                  </a:lnTo>
                  <a:lnTo>
                    <a:pt x="4261238" y="5035469"/>
                  </a:lnTo>
                  <a:lnTo>
                    <a:pt x="4257659" y="5027844"/>
                  </a:lnTo>
                  <a:lnTo>
                    <a:pt x="4253962" y="5020479"/>
                  </a:lnTo>
                  <a:lnTo>
                    <a:pt x="4259844" y="5014964"/>
                  </a:lnTo>
                  <a:lnTo>
                    <a:pt x="4265759" y="5009016"/>
                  </a:lnTo>
                  <a:lnTo>
                    <a:pt x="4271551" y="5004375"/>
                  </a:lnTo>
                  <a:lnTo>
                    <a:pt x="4277060" y="5002782"/>
                  </a:lnTo>
                  <a:lnTo>
                    <a:pt x="4289043" y="5006116"/>
                  </a:lnTo>
                  <a:lnTo>
                    <a:pt x="4297077" y="5013159"/>
                  </a:lnTo>
                  <a:lnTo>
                    <a:pt x="4299963" y="5023258"/>
                  </a:lnTo>
                  <a:lnTo>
                    <a:pt x="4296497" y="5035756"/>
                  </a:lnTo>
                  <a:lnTo>
                    <a:pt x="4291810" y="5040639"/>
                  </a:lnTo>
                  <a:lnTo>
                    <a:pt x="4284474" y="5044590"/>
                  </a:lnTo>
                  <a:lnTo>
                    <a:pt x="4276627" y="5046753"/>
                  </a:lnTo>
                  <a:close/>
                </a:path>
                <a:path w="5219700" h="7377430">
                  <a:moveTo>
                    <a:pt x="4334116" y="5418435"/>
                  </a:moveTo>
                  <a:lnTo>
                    <a:pt x="4327565" y="5419154"/>
                  </a:lnTo>
                  <a:lnTo>
                    <a:pt x="4322468" y="5415685"/>
                  </a:lnTo>
                  <a:lnTo>
                    <a:pt x="4318099" y="5408946"/>
                  </a:lnTo>
                  <a:lnTo>
                    <a:pt x="4314059" y="5400768"/>
                  </a:lnTo>
                  <a:lnTo>
                    <a:pt x="4309944" y="5392988"/>
                  </a:lnTo>
                  <a:lnTo>
                    <a:pt x="4313743" y="5383455"/>
                  </a:lnTo>
                  <a:lnTo>
                    <a:pt x="4319622" y="5377452"/>
                  </a:lnTo>
                  <a:lnTo>
                    <a:pt x="4327194" y="5375635"/>
                  </a:lnTo>
                  <a:lnTo>
                    <a:pt x="4336072" y="5378660"/>
                  </a:lnTo>
                  <a:lnTo>
                    <a:pt x="4342007" y="5383726"/>
                  </a:lnTo>
                  <a:lnTo>
                    <a:pt x="4346992" y="5390371"/>
                  </a:lnTo>
                  <a:lnTo>
                    <a:pt x="4351567" y="5397705"/>
                  </a:lnTo>
                  <a:lnTo>
                    <a:pt x="4356271" y="5404832"/>
                  </a:lnTo>
                  <a:lnTo>
                    <a:pt x="4348839" y="5409574"/>
                  </a:lnTo>
                  <a:lnTo>
                    <a:pt x="4341331" y="5414675"/>
                  </a:lnTo>
                  <a:lnTo>
                    <a:pt x="4334116" y="5418435"/>
                  </a:lnTo>
                  <a:close/>
                </a:path>
                <a:path w="5219700" h="7377430">
                  <a:moveTo>
                    <a:pt x="1998835" y="3381803"/>
                  </a:moveTo>
                  <a:lnTo>
                    <a:pt x="1985771" y="3378057"/>
                  </a:lnTo>
                  <a:lnTo>
                    <a:pt x="1980628" y="3373130"/>
                  </a:lnTo>
                  <a:lnTo>
                    <a:pt x="1976475" y="3365479"/>
                  </a:lnTo>
                  <a:lnTo>
                    <a:pt x="1974181" y="3357229"/>
                  </a:lnTo>
                  <a:lnTo>
                    <a:pt x="1974616" y="3350503"/>
                  </a:lnTo>
                  <a:lnTo>
                    <a:pt x="1978793" y="3345042"/>
                  </a:lnTo>
                  <a:lnTo>
                    <a:pt x="1985530" y="3340582"/>
                  </a:lnTo>
                  <a:lnTo>
                    <a:pt x="1993400" y="3336568"/>
                  </a:lnTo>
                  <a:lnTo>
                    <a:pt x="2000980" y="3332442"/>
                  </a:lnTo>
                  <a:lnTo>
                    <a:pt x="2006644" y="3338807"/>
                  </a:lnTo>
                  <a:lnTo>
                    <a:pt x="2012722" y="3345201"/>
                  </a:lnTo>
                  <a:lnTo>
                    <a:pt x="2017494" y="3351527"/>
                  </a:lnTo>
                  <a:lnTo>
                    <a:pt x="2019241" y="3357687"/>
                  </a:lnTo>
                  <a:lnTo>
                    <a:pt x="2016241" y="3370295"/>
                  </a:lnTo>
                  <a:lnTo>
                    <a:pt x="2009215" y="3378774"/>
                  </a:lnTo>
                  <a:lnTo>
                    <a:pt x="1998835" y="3381803"/>
                  </a:lnTo>
                  <a:close/>
                </a:path>
                <a:path w="5219700" h="7377430">
                  <a:moveTo>
                    <a:pt x="1435578" y="5303546"/>
                  </a:moveTo>
                  <a:lnTo>
                    <a:pt x="1428543" y="5303930"/>
                  </a:lnTo>
                  <a:lnTo>
                    <a:pt x="1422949" y="5300431"/>
                  </a:lnTo>
                  <a:lnTo>
                    <a:pt x="1418069" y="5293991"/>
                  </a:lnTo>
                  <a:lnTo>
                    <a:pt x="1413505" y="5286257"/>
                  </a:lnTo>
                  <a:lnTo>
                    <a:pt x="1408855" y="5278872"/>
                  </a:lnTo>
                  <a:lnTo>
                    <a:pt x="1414439" y="5272676"/>
                  </a:lnTo>
                  <a:lnTo>
                    <a:pt x="1420002" y="5266059"/>
                  </a:lnTo>
                  <a:lnTo>
                    <a:pt x="1425619" y="5260729"/>
                  </a:lnTo>
                  <a:lnTo>
                    <a:pt x="1431367" y="5258392"/>
                  </a:lnTo>
                  <a:lnTo>
                    <a:pt x="1444257" y="5260005"/>
                  </a:lnTo>
                  <a:lnTo>
                    <a:pt x="1453689" y="5265911"/>
                  </a:lnTo>
                  <a:lnTo>
                    <a:pt x="1458019" y="5275797"/>
                  </a:lnTo>
                  <a:lnTo>
                    <a:pt x="1455602" y="5289344"/>
                  </a:lnTo>
                  <a:lnTo>
                    <a:pt x="1451103" y="5295188"/>
                  </a:lnTo>
                  <a:lnTo>
                    <a:pt x="1443764" y="5300277"/>
                  </a:lnTo>
                  <a:lnTo>
                    <a:pt x="1435578" y="5303546"/>
                  </a:lnTo>
                  <a:close/>
                </a:path>
                <a:path w="5219700" h="7377430">
                  <a:moveTo>
                    <a:pt x="1363882" y="4917029"/>
                  </a:moveTo>
                  <a:lnTo>
                    <a:pt x="1357962" y="4909521"/>
                  </a:lnTo>
                  <a:lnTo>
                    <a:pt x="1353837" y="4905838"/>
                  </a:lnTo>
                  <a:lnTo>
                    <a:pt x="1365838" y="4897343"/>
                  </a:lnTo>
                  <a:lnTo>
                    <a:pt x="1371978" y="4893390"/>
                  </a:lnTo>
                  <a:lnTo>
                    <a:pt x="1378396" y="4890076"/>
                  </a:lnTo>
                  <a:lnTo>
                    <a:pt x="1380595" y="4889097"/>
                  </a:lnTo>
                  <a:lnTo>
                    <a:pt x="1386438" y="4896355"/>
                  </a:lnTo>
                  <a:lnTo>
                    <a:pt x="1390607" y="4899845"/>
                  </a:lnTo>
                  <a:lnTo>
                    <a:pt x="1378545" y="4908546"/>
                  </a:lnTo>
                  <a:lnTo>
                    <a:pt x="1372380" y="4912611"/>
                  </a:lnTo>
                  <a:lnTo>
                    <a:pt x="1365935" y="4916073"/>
                  </a:lnTo>
                  <a:lnTo>
                    <a:pt x="1363882" y="4917029"/>
                  </a:lnTo>
                  <a:close/>
                </a:path>
                <a:path w="5219700" h="7377430">
                  <a:moveTo>
                    <a:pt x="1400965" y="5117398"/>
                  </a:moveTo>
                  <a:lnTo>
                    <a:pt x="1393198" y="5117831"/>
                  </a:lnTo>
                  <a:lnTo>
                    <a:pt x="1385763" y="5113997"/>
                  </a:lnTo>
                  <a:lnTo>
                    <a:pt x="1379223" y="5106426"/>
                  </a:lnTo>
                  <a:lnTo>
                    <a:pt x="1380987" y="5098002"/>
                  </a:lnTo>
                  <a:lnTo>
                    <a:pt x="1382558" y="5089220"/>
                  </a:lnTo>
                  <a:lnTo>
                    <a:pt x="1384812" y="5081711"/>
                  </a:lnTo>
                  <a:lnTo>
                    <a:pt x="1388623" y="5077102"/>
                  </a:lnTo>
                  <a:lnTo>
                    <a:pt x="1395134" y="5075904"/>
                  </a:lnTo>
                  <a:lnTo>
                    <a:pt x="1403037" y="5077291"/>
                  </a:lnTo>
                  <a:lnTo>
                    <a:pt x="1411554" y="5079820"/>
                  </a:lnTo>
                  <a:lnTo>
                    <a:pt x="1419904" y="5082050"/>
                  </a:lnTo>
                  <a:lnTo>
                    <a:pt x="1417562" y="5090047"/>
                  </a:lnTo>
                  <a:lnTo>
                    <a:pt x="1415397" y="5098212"/>
                  </a:lnTo>
                  <a:lnTo>
                    <a:pt x="1412635" y="5105826"/>
                  </a:lnTo>
                  <a:lnTo>
                    <a:pt x="1408501" y="5112173"/>
                  </a:lnTo>
                  <a:lnTo>
                    <a:pt x="1400965" y="5117398"/>
                  </a:lnTo>
                  <a:close/>
                </a:path>
                <a:path w="5219700" h="7377430">
                  <a:moveTo>
                    <a:pt x="1135117" y="3432367"/>
                  </a:moveTo>
                  <a:lnTo>
                    <a:pt x="1127392" y="3432609"/>
                  </a:lnTo>
                  <a:lnTo>
                    <a:pt x="1120048" y="3428543"/>
                  </a:lnTo>
                  <a:lnTo>
                    <a:pt x="1113655" y="3420705"/>
                  </a:lnTo>
                  <a:lnTo>
                    <a:pt x="1115358" y="3412208"/>
                  </a:lnTo>
                  <a:lnTo>
                    <a:pt x="1116871" y="3403332"/>
                  </a:lnTo>
                  <a:lnTo>
                    <a:pt x="1119071" y="3395754"/>
                  </a:lnTo>
                  <a:lnTo>
                    <a:pt x="1122834" y="3391155"/>
                  </a:lnTo>
                  <a:lnTo>
                    <a:pt x="1129259" y="3390122"/>
                  </a:lnTo>
                  <a:lnTo>
                    <a:pt x="1137095" y="3391769"/>
                  </a:lnTo>
                  <a:lnTo>
                    <a:pt x="1145558" y="3394598"/>
                  </a:lnTo>
                  <a:lnTo>
                    <a:pt x="1153863" y="3397112"/>
                  </a:lnTo>
                  <a:lnTo>
                    <a:pt x="1151571" y="3405144"/>
                  </a:lnTo>
                  <a:lnTo>
                    <a:pt x="1149475" y="3413349"/>
                  </a:lnTo>
                  <a:lnTo>
                    <a:pt x="1146770" y="3420977"/>
                  </a:lnTo>
                  <a:lnTo>
                    <a:pt x="1142653" y="3427279"/>
                  </a:lnTo>
                  <a:lnTo>
                    <a:pt x="1135117" y="3432367"/>
                  </a:lnTo>
                  <a:close/>
                </a:path>
                <a:path w="5219700" h="7377430">
                  <a:moveTo>
                    <a:pt x="1172114" y="3597636"/>
                  </a:moveTo>
                  <a:lnTo>
                    <a:pt x="1162190" y="3597017"/>
                  </a:lnTo>
                  <a:lnTo>
                    <a:pt x="1157004" y="3595852"/>
                  </a:lnTo>
                  <a:lnTo>
                    <a:pt x="1152945" y="3589732"/>
                  </a:lnTo>
                  <a:lnTo>
                    <a:pt x="1148379" y="3585856"/>
                  </a:lnTo>
                  <a:lnTo>
                    <a:pt x="1151963" y="3576461"/>
                  </a:lnTo>
                  <a:lnTo>
                    <a:pt x="1157680" y="3570174"/>
                  </a:lnTo>
                  <a:lnTo>
                    <a:pt x="1165466" y="3567259"/>
                  </a:lnTo>
                  <a:lnTo>
                    <a:pt x="1175257" y="3567977"/>
                  </a:lnTo>
                  <a:lnTo>
                    <a:pt x="1180466" y="3569287"/>
                  </a:lnTo>
                  <a:lnTo>
                    <a:pt x="1188802" y="3575781"/>
                  </a:lnTo>
                  <a:lnTo>
                    <a:pt x="1188450" y="3579009"/>
                  </a:lnTo>
                  <a:lnTo>
                    <a:pt x="1185642" y="3588402"/>
                  </a:lnTo>
                  <a:lnTo>
                    <a:pt x="1180064" y="3594688"/>
                  </a:lnTo>
                  <a:lnTo>
                    <a:pt x="1172114" y="3597636"/>
                  </a:lnTo>
                  <a:close/>
                </a:path>
                <a:path w="5219700" h="7377430">
                  <a:moveTo>
                    <a:pt x="1313504" y="4546441"/>
                  </a:moveTo>
                  <a:lnTo>
                    <a:pt x="1307106" y="4541645"/>
                  </a:lnTo>
                  <a:lnTo>
                    <a:pt x="1300281" y="4536887"/>
                  </a:lnTo>
                  <a:lnTo>
                    <a:pt x="1294757" y="4532038"/>
                  </a:lnTo>
                  <a:lnTo>
                    <a:pt x="1292265" y="4526965"/>
                  </a:lnTo>
                  <a:lnTo>
                    <a:pt x="1293474" y="4514300"/>
                  </a:lnTo>
                  <a:lnTo>
                    <a:pt x="1299018" y="4504865"/>
                  </a:lnTo>
                  <a:lnTo>
                    <a:pt x="1308556" y="4500087"/>
                  </a:lnTo>
                  <a:lnTo>
                    <a:pt x="1321745" y="4501397"/>
                  </a:lnTo>
                  <a:lnTo>
                    <a:pt x="1327345" y="4505307"/>
                  </a:lnTo>
                  <a:lnTo>
                    <a:pt x="1332354" y="4512173"/>
                  </a:lnTo>
                  <a:lnTo>
                    <a:pt x="1335726" y="4520065"/>
                  </a:lnTo>
                  <a:lnTo>
                    <a:pt x="1336412" y="4527056"/>
                  </a:lnTo>
                  <a:lnTo>
                    <a:pt x="1333439" y="4532378"/>
                  </a:lnTo>
                  <a:lnTo>
                    <a:pt x="1327535" y="4537198"/>
                  </a:lnTo>
                  <a:lnTo>
                    <a:pt x="1320342" y="4541793"/>
                  </a:lnTo>
                  <a:lnTo>
                    <a:pt x="1313504" y="4546441"/>
                  </a:lnTo>
                  <a:close/>
                </a:path>
                <a:path w="5219700" h="7377430">
                  <a:moveTo>
                    <a:pt x="1203508" y="3799920"/>
                  </a:moveTo>
                  <a:lnTo>
                    <a:pt x="1190359" y="3798840"/>
                  </a:lnTo>
                  <a:lnTo>
                    <a:pt x="1180660" y="3793005"/>
                  </a:lnTo>
                  <a:lnTo>
                    <a:pt x="1175645" y="3783062"/>
                  </a:lnTo>
                  <a:lnTo>
                    <a:pt x="1176544" y="3769657"/>
                  </a:lnTo>
                  <a:lnTo>
                    <a:pt x="1180447" y="3764015"/>
                  </a:lnTo>
                  <a:lnTo>
                    <a:pt x="1187607" y="3758985"/>
                  </a:lnTo>
                  <a:lnTo>
                    <a:pt x="1196028" y="3755529"/>
                  </a:lnTo>
                  <a:lnTo>
                    <a:pt x="1203717" y="3754605"/>
                  </a:lnTo>
                  <a:lnTo>
                    <a:pt x="1209043" y="3757283"/>
                  </a:lnTo>
                  <a:lnTo>
                    <a:pt x="1214050" y="3763087"/>
                  </a:lnTo>
                  <a:lnTo>
                    <a:pt x="1218916" y="3770263"/>
                  </a:lnTo>
                  <a:lnTo>
                    <a:pt x="1223818" y="3777060"/>
                  </a:lnTo>
                  <a:lnTo>
                    <a:pt x="1218859" y="3783910"/>
                  </a:lnTo>
                  <a:lnTo>
                    <a:pt x="1213949" y="3791203"/>
                  </a:lnTo>
                  <a:lnTo>
                    <a:pt x="1208896" y="3797140"/>
                  </a:lnTo>
                  <a:lnTo>
                    <a:pt x="1203508" y="3799920"/>
                  </a:lnTo>
                  <a:close/>
                </a:path>
                <a:path w="5219700" h="7377430">
                  <a:moveTo>
                    <a:pt x="1517122" y="5859940"/>
                  </a:moveTo>
                  <a:lnTo>
                    <a:pt x="1510632" y="5860450"/>
                  </a:lnTo>
                  <a:lnTo>
                    <a:pt x="1505499" y="5856840"/>
                  </a:lnTo>
                  <a:lnTo>
                    <a:pt x="1501177" y="5850100"/>
                  </a:lnTo>
                  <a:lnTo>
                    <a:pt x="1497213" y="5841988"/>
                  </a:lnTo>
                  <a:lnTo>
                    <a:pt x="1493156" y="5834261"/>
                  </a:lnTo>
                  <a:lnTo>
                    <a:pt x="1497289" y="5824735"/>
                  </a:lnTo>
                  <a:lnTo>
                    <a:pt x="1503428" y="5818940"/>
                  </a:lnTo>
                  <a:lnTo>
                    <a:pt x="1511198" y="5817466"/>
                  </a:lnTo>
                  <a:lnTo>
                    <a:pt x="1520221" y="5820906"/>
                  </a:lnTo>
                  <a:lnTo>
                    <a:pt x="1525943" y="5826045"/>
                  </a:lnTo>
                  <a:lnTo>
                    <a:pt x="1530706" y="5832700"/>
                  </a:lnTo>
                  <a:lnTo>
                    <a:pt x="1535053" y="5840008"/>
                  </a:lnTo>
                  <a:lnTo>
                    <a:pt x="1539528" y="5847106"/>
                  </a:lnTo>
                  <a:lnTo>
                    <a:pt x="1532002" y="5851580"/>
                  </a:lnTo>
                  <a:lnTo>
                    <a:pt x="1524389" y="5856420"/>
                  </a:lnTo>
                  <a:lnTo>
                    <a:pt x="1517122" y="5859940"/>
                  </a:lnTo>
                  <a:close/>
                </a:path>
                <a:path w="5219700" h="7377430">
                  <a:moveTo>
                    <a:pt x="1587194" y="6226109"/>
                  </a:moveTo>
                  <a:lnTo>
                    <a:pt x="1559261" y="6217986"/>
                  </a:lnTo>
                  <a:lnTo>
                    <a:pt x="1562035" y="6213295"/>
                  </a:lnTo>
                  <a:lnTo>
                    <a:pt x="1565273" y="6204425"/>
                  </a:lnTo>
                  <a:lnTo>
                    <a:pt x="1567478" y="6204676"/>
                  </a:lnTo>
                  <a:lnTo>
                    <a:pt x="1574579" y="6205929"/>
                  </a:lnTo>
                  <a:lnTo>
                    <a:pt x="1581598" y="6207841"/>
                  </a:lnTo>
                  <a:lnTo>
                    <a:pt x="1595555" y="6212292"/>
                  </a:lnTo>
                  <a:lnTo>
                    <a:pt x="1592765" y="6216874"/>
                  </a:lnTo>
                  <a:lnTo>
                    <a:pt x="1587194" y="6226109"/>
                  </a:lnTo>
                  <a:close/>
                </a:path>
                <a:path w="5219700" h="7377430">
                  <a:moveTo>
                    <a:pt x="1228032" y="3987875"/>
                  </a:moveTo>
                  <a:lnTo>
                    <a:pt x="1221250" y="3982664"/>
                  </a:lnTo>
                  <a:lnTo>
                    <a:pt x="1214027" y="3977497"/>
                  </a:lnTo>
                  <a:lnTo>
                    <a:pt x="1208188" y="3972232"/>
                  </a:lnTo>
                  <a:lnTo>
                    <a:pt x="1205560" y="3966726"/>
                  </a:lnTo>
                  <a:lnTo>
                    <a:pt x="1207030" y="3953450"/>
                  </a:lnTo>
                  <a:lnTo>
                    <a:pt x="1213244" y="3943924"/>
                  </a:lnTo>
                  <a:lnTo>
                    <a:pt x="1223480" y="3939283"/>
                  </a:lnTo>
                  <a:lnTo>
                    <a:pt x="1237015" y="3940661"/>
                  </a:lnTo>
                  <a:lnTo>
                    <a:pt x="1242756" y="3944760"/>
                  </a:lnTo>
                  <a:lnTo>
                    <a:pt x="1247871" y="3951991"/>
                  </a:lnTo>
                  <a:lnTo>
                    <a:pt x="1251287" y="3960308"/>
                  </a:lnTo>
                  <a:lnTo>
                    <a:pt x="1251930" y="3967663"/>
                  </a:lnTo>
                  <a:lnTo>
                    <a:pt x="1248797" y="3973210"/>
                  </a:lnTo>
                  <a:lnTo>
                    <a:pt x="1242644" y="3978233"/>
                  </a:lnTo>
                  <a:lnTo>
                    <a:pt x="1235160" y="3983025"/>
                  </a:lnTo>
                  <a:lnTo>
                    <a:pt x="1228032" y="3987875"/>
                  </a:lnTo>
                  <a:close/>
                </a:path>
                <a:path w="5219700" h="7377430">
                  <a:moveTo>
                    <a:pt x="1256545" y="4176168"/>
                  </a:moveTo>
                  <a:lnTo>
                    <a:pt x="1249838" y="4176594"/>
                  </a:lnTo>
                  <a:lnTo>
                    <a:pt x="1244500" y="4173200"/>
                  </a:lnTo>
                  <a:lnTo>
                    <a:pt x="1239874" y="4166958"/>
                  </a:lnTo>
                  <a:lnTo>
                    <a:pt x="1235562" y="4159462"/>
                  </a:lnTo>
                  <a:lnTo>
                    <a:pt x="1231168" y="4152309"/>
                  </a:lnTo>
                  <a:lnTo>
                    <a:pt x="1236214" y="4146191"/>
                  </a:lnTo>
                  <a:lnTo>
                    <a:pt x="1241250" y="4139645"/>
                  </a:lnTo>
                  <a:lnTo>
                    <a:pt x="1246333" y="4134386"/>
                  </a:lnTo>
                  <a:lnTo>
                    <a:pt x="1251524" y="4132130"/>
                  </a:lnTo>
                  <a:lnTo>
                    <a:pt x="1263960" y="4133837"/>
                  </a:lnTo>
                  <a:lnTo>
                    <a:pt x="1273071" y="4139678"/>
                  </a:lnTo>
                  <a:lnTo>
                    <a:pt x="1277416" y="4149276"/>
                  </a:lnTo>
                  <a:lnTo>
                    <a:pt x="1275554" y="4162256"/>
                  </a:lnTo>
                  <a:lnTo>
                    <a:pt x="1271389" y="4167910"/>
                  </a:lnTo>
                  <a:lnTo>
                    <a:pt x="1264391" y="4172910"/>
                  </a:lnTo>
                  <a:lnTo>
                    <a:pt x="1256545" y="4176168"/>
                  </a:lnTo>
                  <a:close/>
                </a:path>
                <a:path w="5219700" h="7377430">
                  <a:moveTo>
                    <a:pt x="1285937" y="4361723"/>
                  </a:moveTo>
                  <a:lnTo>
                    <a:pt x="1278709" y="4362747"/>
                  </a:lnTo>
                  <a:lnTo>
                    <a:pt x="1273617" y="4360011"/>
                  </a:lnTo>
                  <a:lnTo>
                    <a:pt x="1268863" y="4354073"/>
                  </a:lnTo>
                  <a:lnTo>
                    <a:pt x="1264266" y="4346724"/>
                  </a:lnTo>
                  <a:lnTo>
                    <a:pt x="1259644" y="4339756"/>
                  </a:lnTo>
                  <a:lnTo>
                    <a:pt x="1264177" y="4332941"/>
                  </a:lnTo>
                  <a:lnTo>
                    <a:pt x="1268679" y="4325679"/>
                  </a:lnTo>
                  <a:lnTo>
                    <a:pt x="1273318" y="4319789"/>
                  </a:lnTo>
                  <a:lnTo>
                    <a:pt x="1278266" y="4317087"/>
                  </a:lnTo>
                  <a:lnTo>
                    <a:pt x="1291223" y="4318178"/>
                  </a:lnTo>
                  <a:lnTo>
                    <a:pt x="1300772" y="4323850"/>
                  </a:lnTo>
                  <a:lnTo>
                    <a:pt x="1305634" y="4333602"/>
                  </a:lnTo>
                  <a:lnTo>
                    <a:pt x="1304530" y="4346937"/>
                  </a:lnTo>
                  <a:lnTo>
                    <a:pt x="1300684" y="4352785"/>
                  </a:lnTo>
                  <a:lnTo>
                    <a:pt x="1293874" y="4358058"/>
                  </a:lnTo>
                  <a:lnTo>
                    <a:pt x="1285937" y="4361723"/>
                  </a:lnTo>
                  <a:close/>
                </a:path>
                <a:path w="5219700" h="7377430">
                  <a:moveTo>
                    <a:pt x="1213834" y="4472561"/>
                  </a:moveTo>
                  <a:lnTo>
                    <a:pt x="1206210" y="4470587"/>
                  </a:lnTo>
                  <a:lnTo>
                    <a:pt x="1198420" y="4468796"/>
                  </a:lnTo>
                  <a:lnTo>
                    <a:pt x="1191153" y="4466413"/>
                  </a:lnTo>
                  <a:lnTo>
                    <a:pt x="1185099" y="4462660"/>
                  </a:lnTo>
                  <a:lnTo>
                    <a:pt x="1179740" y="4455329"/>
                  </a:lnTo>
                  <a:lnTo>
                    <a:pt x="1179254" y="4447926"/>
                  </a:lnTo>
                  <a:lnTo>
                    <a:pt x="1183170" y="4440967"/>
                  </a:lnTo>
                  <a:lnTo>
                    <a:pt x="1191021" y="4434965"/>
                  </a:lnTo>
                  <a:lnTo>
                    <a:pt x="1199001" y="4436519"/>
                  </a:lnTo>
                  <a:lnTo>
                    <a:pt x="1207303" y="4437898"/>
                  </a:lnTo>
                  <a:lnTo>
                    <a:pt x="1214466" y="4439959"/>
                  </a:lnTo>
                  <a:lnTo>
                    <a:pt x="1219029" y="4443561"/>
                  </a:lnTo>
                  <a:lnTo>
                    <a:pt x="1220111" y="4449391"/>
                  </a:lnTo>
                  <a:lnTo>
                    <a:pt x="1218659" y="4456731"/>
                  </a:lnTo>
                  <a:lnTo>
                    <a:pt x="1216092" y="4464737"/>
                  </a:lnTo>
                  <a:lnTo>
                    <a:pt x="1213834" y="4472561"/>
                  </a:lnTo>
                  <a:close/>
                </a:path>
                <a:path w="5219700" h="7377430">
                  <a:moveTo>
                    <a:pt x="1175229" y="4276881"/>
                  </a:moveTo>
                  <a:lnTo>
                    <a:pt x="1164963" y="4275546"/>
                  </a:lnTo>
                  <a:lnTo>
                    <a:pt x="1155588" y="4271282"/>
                  </a:lnTo>
                  <a:lnTo>
                    <a:pt x="1150206" y="4265048"/>
                  </a:lnTo>
                  <a:lnTo>
                    <a:pt x="1148804" y="4256915"/>
                  </a:lnTo>
                  <a:lnTo>
                    <a:pt x="1151367" y="4246956"/>
                  </a:lnTo>
                  <a:lnTo>
                    <a:pt x="1179452" y="4230343"/>
                  </a:lnTo>
                  <a:lnTo>
                    <a:pt x="1183686" y="4237846"/>
                  </a:lnTo>
                  <a:lnTo>
                    <a:pt x="1188227" y="4245368"/>
                  </a:lnTo>
                  <a:lnTo>
                    <a:pt x="1191742" y="4252820"/>
                  </a:lnTo>
                  <a:lnTo>
                    <a:pt x="1192897" y="4260113"/>
                  </a:lnTo>
                  <a:lnTo>
                    <a:pt x="1190139" y="4269150"/>
                  </a:lnTo>
                  <a:lnTo>
                    <a:pt x="1183935" y="4274744"/>
                  </a:lnTo>
                  <a:lnTo>
                    <a:pt x="1175229" y="4276881"/>
                  </a:lnTo>
                  <a:close/>
                </a:path>
                <a:path w="5219700" h="7377430">
                  <a:moveTo>
                    <a:pt x="1148636" y="4100565"/>
                  </a:moveTo>
                  <a:lnTo>
                    <a:pt x="1141581" y="4096752"/>
                  </a:lnTo>
                  <a:lnTo>
                    <a:pt x="1134145" y="4093076"/>
                  </a:lnTo>
                  <a:lnTo>
                    <a:pt x="1127880" y="4089049"/>
                  </a:lnTo>
                  <a:lnTo>
                    <a:pt x="1124335" y="4084182"/>
                  </a:lnTo>
                  <a:lnTo>
                    <a:pt x="1123361" y="4070995"/>
                  </a:lnTo>
                  <a:lnTo>
                    <a:pt x="1128641" y="4062041"/>
                  </a:lnTo>
                  <a:lnTo>
                    <a:pt x="1138279" y="4057163"/>
                  </a:lnTo>
                  <a:lnTo>
                    <a:pt x="1150375" y="4056204"/>
                  </a:lnTo>
                  <a:lnTo>
                    <a:pt x="1155460" y="4058891"/>
                  </a:lnTo>
                  <a:lnTo>
                    <a:pt x="1160574" y="4064954"/>
                  </a:lnTo>
                  <a:lnTo>
                    <a:pt x="1164537" y="4072472"/>
                  </a:lnTo>
                  <a:lnTo>
                    <a:pt x="1166169" y="4079522"/>
                  </a:lnTo>
                  <a:lnTo>
                    <a:pt x="1164362" y="4084742"/>
                  </a:lnTo>
                  <a:lnTo>
                    <a:pt x="1159804" y="4090002"/>
                  </a:lnTo>
                  <a:lnTo>
                    <a:pt x="1154045" y="4095283"/>
                  </a:lnTo>
                  <a:lnTo>
                    <a:pt x="1148636" y="4100565"/>
                  </a:lnTo>
                  <a:close/>
                </a:path>
                <a:path w="5219700" h="7377430">
                  <a:moveTo>
                    <a:pt x="1106844" y="3900834"/>
                  </a:moveTo>
                  <a:lnTo>
                    <a:pt x="1097649" y="3898513"/>
                  </a:lnTo>
                  <a:lnTo>
                    <a:pt x="1091825" y="3892710"/>
                  </a:lnTo>
                  <a:lnTo>
                    <a:pt x="1090019" y="3884722"/>
                  </a:lnTo>
                  <a:lnTo>
                    <a:pt x="1092880" y="3875848"/>
                  </a:lnTo>
                  <a:lnTo>
                    <a:pt x="1097813" y="3870287"/>
                  </a:lnTo>
                  <a:lnTo>
                    <a:pt x="1104385" y="3865733"/>
                  </a:lnTo>
                  <a:lnTo>
                    <a:pt x="1111676" y="3861618"/>
                  </a:lnTo>
                  <a:lnTo>
                    <a:pt x="1118769" y="3857377"/>
                  </a:lnTo>
                  <a:lnTo>
                    <a:pt x="1123252" y="3864596"/>
                  </a:lnTo>
                  <a:lnTo>
                    <a:pt x="1128081" y="3871898"/>
                  </a:lnTo>
                  <a:lnTo>
                    <a:pt x="1131624" y="3878904"/>
                  </a:lnTo>
                  <a:lnTo>
                    <a:pt x="1132251" y="3885238"/>
                  </a:lnTo>
                  <a:lnTo>
                    <a:pt x="1128824" y="3890702"/>
                  </a:lnTo>
                  <a:lnTo>
                    <a:pt x="1122257" y="3895760"/>
                  </a:lnTo>
                  <a:lnTo>
                    <a:pt x="1114335" y="3899456"/>
                  </a:lnTo>
                  <a:lnTo>
                    <a:pt x="1106844" y="3900834"/>
                  </a:lnTo>
                  <a:close/>
                </a:path>
                <a:path w="5219700" h="7377430">
                  <a:moveTo>
                    <a:pt x="1338386" y="4732726"/>
                  </a:moveTo>
                  <a:lnTo>
                    <a:pt x="1331681" y="4733451"/>
                  </a:lnTo>
                  <a:lnTo>
                    <a:pt x="1326800" y="4729923"/>
                  </a:lnTo>
                  <a:lnTo>
                    <a:pt x="1322662" y="4722967"/>
                  </a:lnTo>
                  <a:lnTo>
                    <a:pt x="1318850" y="4714519"/>
                  </a:lnTo>
                  <a:lnTo>
                    <a:pt x="1314947" y="4706511"/>
                  </a:lnTo>
                  <a:lnTo>
                    <a:pt x="1319043" y="4697015"/>
                  </a:lnTo>
                  <a:lnTo>
                    <a:pt x="1325139" y="4690979"/>
                  </a:lnTo>
                  <a:lnTo>
                    <a:pt x="1332798" y="4689106"/>
                  </a:lnTo>
                  <a:lnTo>
                    <a:pt x="1341585" y="4692103"/>
                  </a:lnTo>
                  <a:lnTo>
                    <a:pt x="1347402" y="4697289"/>
                  </a:lnTo>
                  <a:lnTo>
                    <a:pt x="1352169" y="4704175"/>
                  </a:lnTo>
                  <a:lnTo>
                    <a:pt x="1356478" y="4711799"/>
                  </a:lnTo>
                  <a:lnTo>
                    <a:pt x="1360920" y="4719195"/>
                  </a:lnTo>
                  <a:lnTo>
                    <a:pt x="1353372" y="4723917"/>
                  </a:lnTo>
                  <a:lnTo>
                    <a:pt x="1345738" y="4728987"/>
                  </a:lnTo>
                  <a:lnTo>
                    <a:pt x="1338386" y="4732726"/>
                  </a:lnTo>
                  <a:close/>
                </a:path>
                <a:path w="5219700" h="7377430">
                  <a:moveTo>
                    <a:pt x="1243708" y="4657736"/>
                  </a:moveTo>
                  <a:lnTo>
                    <a:pt x="1211927" y="4644841"/>
                  </a:lnTo>
                  <a:lnTo>
                    <a:pt x="1208544" y="4635476"/>
                  </a:lnTo>
                  <a:lnTo>
                    <a:pt x="1208903" y="4626963"/>
                  </a:lnTo>
                  <a:lnTo>
                    <a:pt x="1213212" y="4620202"/>
                  </a:lnTo>
                  <a:lnTo>
                    <a:pt x="1221680" y="4616097"/>
                  </a:lnTo>
                  <a:lnTo>
                    <a:pt x="1229883" y="4615735"/>
                  </a:lnTo>
                  <a:lnTo>
                    <a:pt x="1239089" y="4617523"/>
                  </a:lnTo>
                  <a:lnTo>
                    <a:pt x="1247018" y="4620904"/>
                  </a:lnTo>
                  <a:lnTo>
                    <a:pt x="1251392" y="4625322"/>
                  </a:lnTo>
                  <a:lnTo>
                    <a:pt x="1252027" y="4632445"/>
                  </a:lnTo>
                  <a:lnTo>
                    <a:pt x="1249954" y="4640606"/>
                  </a:lnTo>
                  <a:lnTo>
                    <a:pt x="1246679" y="4649228"/>
                  </a:lnTo>
                  <a:lnTo>
                    <a:pt x="1243708" y="4657736"/>
                  </a:lnTo>
                  <a:close/>
                </a:path>
                <a:path w="5219700" h="7377430">
                  <a:moveTo>
                    <a:pt x="1109622" y="3230318"/>
                  </a:moveTo>
                  <a:lnTo>
                    <a:pt x="1096613" y="3228052"/>
                  </a:lnTo>
                  <a:lnTo>
                    <a:pt x="1086611" y="3221591"/>
                  </a:lnTo>
                  <a:lnTo>
                    <a:pt x="1081045" y="3211326"/>
                  </a:lnTo>
                  <a:lnTo>
                    <a:pt x="1081347" y="3197648"/>
                  </a:lnTo>
                  <a:lnTo>
                    <a:pt x="1084872" y="3192084"/>
                  </a:lnTo>
                  <a:lnTo>
                    <a:pt x="1091348" y="3187236"/>
                  </a:lnTo>
                  <a:lnTo>
                    <a:pt x="1099085" y="3182702"/>
                  </a:lnTo>
                  <a:lnTo>
                    <a:pt x="1106391" y="3178077"/>
                  </a:lnTo>
                  <a:lnTo>
                    <a:pt x="1119319" y="3182131"/>
                  </a:lnTo>
                  <a:lnTo>
                    <a:pt x="1129082" y="3189076"/>
                  </a:lnTo>
                  <a:lnTo>
                    <a:pt x="1134627" y="3198950"/>
                  </a:lnTo>
                  <a:lnTo>
                    <a:pt x="1134905" y="3211793"/>
                  </a:lnTo>
                  <a:lnTo>
                    <a:pt x="1131563" y="3217999"/>
                  </a:lnTo>
                  <a:lnTo>
                    <a:pt x="1125007" y="3223999"/>
                  </a:lnTo>
                  <a:lnTo>
                    <a:pt x="1117080" y="3228527"/>
                  </a:lnTo>
                  <a:lnTo>
                    <a:pt x="1109622" y="3230318"/>
                  </a:lnTo>
                  <a:close/>
                </a:path>
                <a:path w="5219700" h="7377430">
                  <a:moveTo>
                    <a:pt x="1551475" y="6042160"/>
                  </a:moveTo>
                  <a:lnTo>
                    <a:pt x="1544101" y="6042597"/>
                  </a:lnTo>
                  <a:lnTo>
                    <a:pt x="1538910" y="6039376"/>
                  </a:lnTo>
                  <a:lnTo>
                    <a:pt x="1534318" y="6033041"/>
                  </a:lnTo>
                  <a:lnTo>
                    <a:pt x="1529995" y="6025340"/>
                  </a:lnTo>
                  <a:lnTo>
                    <a:pt x="1525610" y="6018024"/>
                  </a:lnTo>
                  <a:lnTo>
                    <a:pt x="1531108" y="6011654"/>
                  </a:lnTo>
                  <a:lnTo>
                    <a:pt x="1536595" y="6004835"/>
                  </a:lnTo>
                  <a:lnTo>
                    <a:pt x="1542106" y="5999377"/>
                  </a:lnTo>
                  <a:lnTo>
                    <a:pt x="1547677" y="5997091"/>
                  </a:lnTo>
                  <a:lnTo>
                    <a:pt x="1560336" y="5999115"/>
                  </a:lnTo>
                  <a:lnTo>
                    <a:pt x="1569497" y="6005394"/>
                  </a:lnTo>
                  <a:lnTo>
                    <a:pt x="1573725" y="6015393"/>
                  </a:lnTo>
                  <a:lnTo>
                    <a:pt x="1571585" y="6028579"/>
                  </a:lnTo>
                  <a:lnTo>
                    <a:pt x="1567171" y="6034222"/>
                  </a:lnTo>
                  <a:lnTo>
                    <a:pt x="1559816" y="6039059"/>
                  </a:lnTo>
                  <a:lnTo>
                    <a:pt x="1551475" y="6042160"/>
                  </a:lnTo>
                  <a:close/>
                </a:path>
                <a:path w="5219700" h="7377430">
                  <a:moveTo>
                    <a:pt x="1461960" y="5489071"/>
                  </a:moveTo>
                  <a:lnTo>
                    <a:pt x="1456258" y="5486731"/>
                  </a:lnTo>
                  <a:lnTo>
                    <a:pt x="1450658" y="5481260"/>
                  </a:lnTo>
                  <a:lnTo>
                    <a:pt x="1445102" y="5474424"/>
                  </a:lnTo>
                  <a:lnTo>
                    <a:pt x="1439535" y="5467989"/>
                  </a:lnTo>
                  <a:lnTo>
                    <a:pt x="1443804" y="5460694"/>
                  </a:lnTo>
                  <a:lnTo>
                    <a:pt x="1447974" y="5452969"/>
                  </a:lnTo>
                  <a:lnTo>
                    <a:pt x="1452416" y="5446581"/>
                  </a:lnTo>
                  <a:lnTo>
                    <a:pt x="1457503" y="5443294"/>
                  </a:lnTo>
                  <a:lnTo>
                    <a:pt x="1471289" y="5442936"/>
                  </a:lnTo>
                  <a:lnTo>
                    <a:pt x="1481859" y="5447807"/>
                  </a:lnTo>
                  <a:lnTo>
                    <a:pt x="1487863" y="5457524"/>
                  </a:lnTo>
                  <a:lnTo>
                    <a:pt x="1487947" y="5471704"/>
                  </a:lnTo>
                  <a:lnTo>
                    <a:pt x="1484448" y="5477731"/>
                  </a:lnTo>
                  <a:lnTo>
                    <a:pt x="1477667" y="5483406"/>
                  </a:lnTo>
                  <a:lnTo>
                    <a:pt x="1469529" y="5487571"/>
                  </a:lnTo>
                  <a:lnTo>
                    <a:pt x="1461960" y="5489071"/>
                  </a:lnTo>
                  <a:close/>
                </a:path>
                <a:path w="5219700" h="7377430">
                  <a:moveTo>
                    <a:pt x="1746339" y="7377270"/>
                  </a:moveTo>
                  <a:lnTo>
                    <a:pt x="1741534" y="7370053"/>
                  </a:lnTo>
                  <a:lnTo>
                    <a:pt x="1736359" y="7362746"/>
                  </a:lnTo>
                  <a:lnTo>
                    <a:pt x="1732536" y="7355760"/>
                  </a:lnTo>
                  <a:lnTo>
                    <a:pt x="1731789" y="7349502"/>
                  </a:lnTo>
                  <a:lnTo>
                    <a:pt x="1735292" y="7344536"/>
                  </a:lnTo>
                  <a:lnTo>
                    <a:pt x="1742010" y="7340339"/>
                  </a:lnTo>
                  <a:lnTo>
                    <a:pt x="1750139" y="7336480"/>
                  </a:lnTo>
                  <a:lnTo>
                    <a:pt x="1757876" y="7332530"/>
                  </a:lnTo>
                  <a:lnTo>
                    <a:pt x="1767341" y="7336066"/>
                  </a:lnTo>
                  <a:lnTo>
                    <a:pt x="1773333" y="7341686"/>
                  </a:lnTo>
                  <a:lnTo>
                    <a:pt x="1775194" y="7349005"/>
                  </a:lnTo>
                  <a:lnTo>
                    <a:pt x="1772269" y="7357635"/>
                  </a:lnTo>
                  <a:lnTo>
                    <a:pt x="1767266" y="7363440"/>
                  </a:lnTo>
                  <a:lnTo>
                    <a:pt x="1760681" y="7368286"/>
                  </a:lnTo>
                  <a:lnTo>
                    <a:pt x="1753407" y="7372716"/>
                  </a:lnTo>
                  <a:lnTo>
                    <a:pt x="1746339" y="7377270"/>
                  </a:lnTo>
                  <a:close/>
                </a:path>
                <a:path w="5219700" h="7377430">
                  <a:moveTo>
                    <a:pt x="1606093" y="6431436"/>
                  </a:moveTo>
                  <a:lnTo>
                    <a:pt x="1598284" y="6431987"/>
                  </a:lnTo>
                  <a:lnTo>
                    <a:pt x="1590944" y="6427907"/>
                  </a:lnTo>
                  <a:lnTo>
                    <a:pt x="1584594" y="6419665"/>
                  </a:lnTo>
                  <a:lnTo>
                    <a:pt x="1586490" y="6411256"/>
                  </a:lnTo>
                  <a:lnTo>
                    <a:pt x="1588193" y="6402507"/>
                  </a:lnTo>
                  <a:lnTo>
                    <a:pt x="1590589" y="6394965"/>
                  </a:lnTo>
                  <a:lnTo>
                    <a:pt x="1594566" y="6390177"/>
                  </a:lnTo>
                  <a:lnTo>
                    <a:pt x="1600880" y="6389005"/>
                  </a:lnTo>
                  <a:lnTo>
                    <a:pt x="1608717" y="6390505"/>
                  </a:lnTo>
                  <a:lnTo>
                    <a:pt x="1617220" y="6393174"/>
                  </a:lnTo>
                  <a:lnTo>
                    <a:pt x="1625534" y="6395510"/>
                  </a:lnTo>
                  <a:lnTo>
                    <a:pt x="1623104" y="6403511"/>
                  </a:lnTo>
                  <a:lnTo>
                    <a:pt x="1620852" y="6411685"/>
                  </a:lnTo>
                  <a:lnTo>
                    <a:pt x="1618021" y="6419340"/>
                  </a:lnTo>
                  <a:lnTo>
                    <a:pt x="1613856" y="6425787"/>
                  </a:lnTo>
                  <a:lnTo>
                    <a:pt x="1606093" y="6431436"/>
                  </a:lnTo>
                  <a:close/>
                </a:path>
                <a:path w="5219700" h="7377430">
                  <a:moveTo>
                    <a:pt x="1493289" y="5673625"/>
                  </a:moveTo>
                  <a:lnTo>
                    <a:pt x="1486130" y="5674059"/>
                  </a:lnTo>
                  <a:lnTo>
                    <a:pt x="1480667" y="5670525"/>
                  </a:lnTo>
                  <a:lnTo>
                    <a:pt x="1475936" y="5663909"/>
                  </a:lnTo>
                  <a:lnTo>
                    <a:pt x="1471531" y="5655939"/>
                  </a:lnTo>
                  <a:lnTo>
                    <a:pt x="1467048" y="5648346"/>
                  </a:lnTo>
                  <a:lnTo>
                    <a:pt x="1472566" y="5641818"/>
                  </a:lnTo>
                  <a:lnTo>
                    <a:pt x="1478061" y="5634831"/>
                  </a:lnTo>
                  <a:lnTo>
                    <a:pt x="1483591" y="5629225"/>
                  </a:lnTo>
                  <a:lnTo>
                    <a:pt x="1489213" y="5626838"/>
                  </a:lnTo>
                  <a:lnTo>
                    <a:pt x="1502294" y="5628851"/>
                  </a:lnTo>
                  <a:lnTo>
                    <a:pt x="1511571" y="5635332"/>
                  </a:lnTo>
                  <a:lnTo>
                    <a:pt x="1515742" y="5645637"/>
                  </a:lnTo>
                  <a:lnTo>
                    <a:pt x="1513507" y="5659124"/>
                  </a:lnTo>
                  <a:lnTo>
                    <a:pt x="1509017" y="5665061"/>
                  </a:lnTo>
                  <a:lnTo>
                    <a:pt x="1501598" y="5670260"/>
                  </a:lnTo>
                  <a:lnTo>
                    <a:pt x="1493289" y="5673625"/>
                  </a:lnTo>
                  <a:close/>
                </a:path>
                <a:path w="5219700" h="7377430">
                  <a:moveTo>
                    <a:pt x="1728666" y="7171237"/>
                  </a:moveTo>
                  <a:lnTo>
                    <a:pt x="1721286" y="7171666"/>
                  </a:lnTo>
                  <a:lnTo>
                    <a:pt x="1716071" y="7168399"/>
                  </a:lnTo>
                  <a:lnTo>
                    <a:pt x="1711471" y="7162025"/>
                  </a:lnTo>
                  <a:lnTo>
                    <a:pt x="1707141" y="7154294"/>
                  </a:lnTo>
                  <a:lnTo>
                    <a:pt x="1702735" y="7146952"/>
                  </a:lnTo>
                  <a:lnTo>
                    <a:pt x="1708229" y="7140556"/>
                  </a:lnTo>
                  <a:lnTo>
                    <a:pt x="1713712" y="7133713"/>
                  </a:lnTo>
                  <a:lnTo>
                    <a:pt x="1719221" y="7128239"/>
                  </a:lnTo>
                  <a:lnTo>
                    <a:pt x="1724791" y="7125946"/>
                  </a:lnTo>
                  <a:lnTo>
                    <a:pt x="1737485" y="7127983"/>
                  </a:lnTo>
                  <a:lnTo>
                    <a:pt x="1746657" y="7134302"/>
                  </a:lnTo>
                  <a:lnTo>
                    <a:pt x="1750897" y="7144350"/>
                  </a:lnTo>
                  <a:lnTo>
                    <a:pt x="1748795" y="7157570"/>
                  </a:lnTo>
                  <a:lnTo>
                    <a:pt x="1744380" y="7163245"/>
                  </a:lnTo>
                  <a:lnTo>
                    <a:pt x="1737017" y="7168115"/>
                  </a:lnTo>
                  <a:lnTo>
                    <a:pt x="1728666" y="7171237"/>
                  </a:lnTo>
                  <a:close/>
                </a:path>
                <a:path w="5219700" h="7377430">
                  <a:moveTo>
                    <a:pt x="943499" y="2098693"/>
                  </a:moveTo>
                  <a:lnTo>
                    <a:pt x="940948" y="2098384"/>
                  </a:lnTo>
                  <a:lnTo>
                    <a:pt x="934053" y="2096975"/>
                  </a:lnTo>
                  <a:lnTo>
                    <a:pt x="927243" y="2094888"/>
                  </a:lnTo>
                  <a:lnTo>
                    <a:pt x="913696" y="2090080"/>
                  </a:lnTo>
                  <a:lnTo>
                    <a:pt x="922250" y="2077016"/>
                  </a:lnTo>
                  <a:lnTo>
                    <a:pt x="950316" y="2086462"/>
                  </a:lnTo>
                  <a:lnTo>
                    <a:pt x="947165" y="2090652"/>
                  </a:lnTo>
                  <a:lnTo>
                    <a:pt x="943499" y="2098693"/>
                  </a:lnTo>
                  <a:close/>
                </a:path>
                <a:path w="5219700" h="7377430">
                  <a:moveTo>
                    <a:pt x="1696723" y="6985766"/>
                  </a:moveTo>
                  <a:lnTo>
                    <a:pt x="1689969" y="6985149"/>
                  </a:lnTo>
                  <a:lnTo>
                    <a:pt x="1684806" y="6980880"/>
                  </a:lnTo>
                  <a:lnTo>
                    <a:pt x="1680726" y="6974014"/>
                  </a:lnTo>
                  <a:lnTo>
                    <a:pt x="1677125" y="6966003"/>
                  </a:lnTo>
                  <a:lnTo>
                    <a:pt x="1673397" y="6958296"/>
                  </a:lnTo>
                  <a:lnTo>
                    <a:pt x="1679863" y="6952492"/>
                  </a:lnTo>
                  <a:lnTo>
                    <a:pt x="1686381" y="6946221"/>
                  </a:lnTo>
                  <a:lnTo>
                    <a:pt x="1692729" y="6941357"/>
                  </a:lnTo>
                  <a:lnTo>
                    <a:pt x="1698680" y="6939770"/>
                  </a:lnTo>
                  <a:lnTo>
                    <a:pt x="1711058" y="6943573"/>
                  </a:lnTo>
                  <a:lnTo>
                    <a:pt x="1719282" y="6951171"/>
                  </a:lnTo>
                  <a:lnTo>
                    <a:pt x="1722016" y="6961842"/>
                  </a:lnTo>
                  <a:lnTo>
                    <a:pt x="1717926" y="6974864"/>
                  </a:lnTo>
                  <a:lnTo>
                    <a:pt x="1712848" y="6979843"/>
                  </a:lnTo>
                  <a:lnTo>
                    <a:pt x="1705065" y="6983737"/>
                  </a:lnTo>
                  <a:lnTo>
                    <a:pt x="1696723" y="6985766"/>
                  </a:lnTo>
                  <a:close/>
                </a:path>
                <a:path w="5219700" h="7377430">
                  <a:moveTo>
                    <a:pt x="1559442" y="5371006"/>
                  </a:moveTo>
                  <a:lnTo>
                    <a:pt x="1550637" y="5369425"/>
                  </a:lnTo>
                  <a:lnTo>
                    <a:pt x="1541430" y="5368046"/>
                  </a:lnTo>
                  <a:lnTo>
                    <a:pt x="1533593" y="5365949"/>
                  </a:lnTo>
                  <a:lnTo>
                    <a:pt x="1528902" y="5362210"/>
                  </a:lnTo>
                  <a:lnTo>
                    <a:pt x="1527821" y="5355111"/>
                  </a:lnTo>
                  <a:lnTo>
                    <a:pt x="1529309" y="5347312"/>
                  </a:lnTo>
                  <a:lnTo>
                    <a:pt x="1532054" y="5338528"/>
                  </a:lnTo>
                  <a:lnTo>
                    <a:pt x="1534474" y="5329904"/>
                  </a:lnTo>
                  <a:lnTo>
                    <a:pt x="1542820" y="5331987"/>
                  </a:lnTo>
                  <a:lnTo>
                    <a:pt x="1551362" y="5333871"/>
                  </a:lnTo>
                  <a:lnTo>
                    <a:pt x="1559288" y="5336426"/>
                  </a:lnTo>
                  <a:lnTo>
                    <a:pt x="1565786" y="5340520"/>
                  </a:lnTo>
                  <a:lnTo>
                    <a:pt x="1571084" y="5348323"/>
                  </a:lnTo>
                  <a:lnTo>
                    <a:pt x="1571411" y="5356413"/>
                  </a:lnTo>
                  <a:lnTo>
                    <a:pt x="1567340" y="5364178"/>
                  </a:lnTo>
                  <a:lnTo>
                    <a:pt x="1559442" y="5371006"/>
                  </a:lnTo>
                  <a:close/>
                </a:path>
                <a:path w="5219700" h="7377430">
                  <a:moveTo>
                    <a:pt x="1342943" y="4070803"/>
                  </a:moveTo>
                  <a:lnTo>
                    <a:pt x="1334395" y="4070351"/>
                  </a:lnTo>
                  <a:lnTo>
                    <a:pt x="1327604" y="4066060"/>
                  </a:lnTo>
                  <a:lnTo>
                    <a:pt x="1323484" y="4057714"/>
                  </a:lnTo>
                  <a:lnTo>
                    <a:pt x="1323146" y="4049580"/>
                  </a:lnTo>
                  <a:lnTo>
                    <a:pt x="1325004" y="4040420"/>
                  </a:lnTo>
                  <a:lnTo>
                    <a:pt x="1328453" y="4032529"/>
                  </a:lnTo>
                  <a:lnTo>
                    <a:pt x="1332892" y="4028203"/>
                  </a:lnTo>
                  <a:lnTo>
                    <a:pt x="1340036" y="4027624"/>
                  </a:lnTo>
                  <a:lnTo>
                    <a:pt x="1348186" y="4029718"/>
                  </a:lnTo>
                  <a:lnTo>
                    <a:pt x="1356789" y="4032994"/>
                  </a:lnTo>
                  <a:lnTo>
                    <a:pt x="1365286" y="4035962"/>
                  </a:lnTo>
                  <a:lnTo>
                    <a:pt x="1352334" y="4067634"/>
                  </a:lnTo>
                  <a:lnTo>
                    <a:pt x="1342943" y="4070803"/>
                  </a:lnTo>
                  <a:close/>
                </a:path>
                <a:path w="5219700" h="7377430">
                  <a:moveTo>
                    <a:pt x="1051170" y="2858143"/>
                  </a:moveTo>
                  <a:lnTo>
                    <a:pt x="1044017" y="2859058"/>
                  </a:lnTo>
                  <a:lnTo>
                    <a:pt x="1038927" y="2856300"/>
                  </a:lnTo>
                  <a:lnTo>
                    <a:pt x="1034192" y="2850431"/>
                  </a:lnTo>
                  <a:lnTo>
                    <a:pt x="1029615" y="2843201"/>
                  </a:lnTo>
                  <a:lnTo>
                    <a:pt x="1024998" y="2836359"/>
                  </a:lnTo>
                  <a:lnTo>
                    <a:pt x="1029651" y="2829712"/>
                  </a:lnTo>
                  <a:lnTo>
                    <a:pt x="1034250" y="2822630"/>
                  </a:lnTo>
                  <a:lnTo>
                    <a:pt x="1038974" y="2816879"/>
                  </a:lnTo>
                  <a:lnTo>
                    <a:pt x="1044002" y="2814226"/>
                  </a:lnTo>
                  <a:lnTo>
                    <a:pt x="1056800" y="2815320"/>
                  </a:lnTo>
                  <a:lnTo>
                    <a:pt x="1066203" y="2820944"/>
                  </a:lnTo>
                  <a:lnTo>
                    <a:pt x="1070937" y="2830589"/>
                  </a:lnTo>
                  <a:lnTo>
                    <a:pt x="1069730" y="2843750"/>
                  </a:lnTo>
                  <a:lnTo>
                    <a:pt x="1065871" y="2849461"/>
                  </a:lnTo>
                  <a:lnTo>
                    <a:pt x="1059069" y="2854601"/>
                  </a:lnTo>
                  <a:lnTo>
                    <a:pt x="1051170" y="2858143"/>
                  </a:lnTo>
                  <a:close/>
                </a:path>
                <a:path w="5219700" h="7377430">
                  <a:moveTo>
                    <a:pt x="1078355" y="3042855"/>
                  </a:moveTo>
                  <a:lnTo>
                    <a:pt x="1071419" y="3043463"/>
                  </a:lnTo>
                  <a:lnTo>
                    <a:pt x="1066456" y="3040318"/>
                  </a:lnTo>
                  <a:lnTo>
                    <a:pt x="1062079" y="3034061"/>
                  </a:lnTo>
                  <a:lnTo>
                    <a:pt x="1057958" y="3026441"/>
                  </a:lnTo>
                  <a:lnTo>
                    <a:pt x="1053761" y="3019207"/>
                  </a:lnTo>
                  <a:lnTo>
                    <a:pt x="1058821" y="3012898"/>
                  </a:lnTo>
                  <a:lnTo>
                    <a:pt x="1063852" y="3006154"/>
                  </a:lnTo>
                  <a:lnTo>
                    <a:pt x="1068929" y="3000732"/>
                  </a:lnTo>
                  <a:lnTo>
                    <a:pt x="1074129" y="2998391"/>
                  </a:lnTo>
                  <a:lnTo>
                    <a:pt x="1086560" y="3000179"/>
                  </a:lnTo>
                  <a:lnTo>
                    <a:pt x="1095414" y="3006232"/>
                  </a:lnTo>
                  <a:lnTo>
                    <a:pt x="1099446" y="3015952"/>
                  </a:lnTo>
                  <a:lnTo>
                    <a:pt x="1097411" y="3028746"/>
                  </a:lnTo>
                  <a:lnTo>
                    <a:pt x="1093189" y="3034472"/>
                  </a:lnTo>
                  <a:lnTo>
                    <a:pt x="1086224" y="3039516"/>
                  </a:lnTo>
                  <a:lnTo>
                    <a:pt x="1078355" y="3042855"/>
                  </a:lnTo>
                  <a:close/>
                </a:path>
                <a:path w="5219700" h="7377430">
                  <a:moveTo>
                    <a:pt x="963344" y="2281821"/>
                  </a:moveTo>
                  <a:lnTo>
                    <a:pt x="956135" y="2281085"/>
                  </a:lnTo>
                  <a:lnTo>
                    <a:pt x="952010" y="2279306"/>
                  </a:lnTo>
                  <a:lnTo>
                    <a:pt x="949323" y="2278122"/>
                  </a:lnTo>
                  <a:lnTo>
                    <a:pt x="948619" y="2272447"/>
                  </a:lnTo>
                  <a:lnTo>
                    <a:pt x="947035" y="2268775"/>
                  </a:lnTo>
                  <a:lnTo>
                    <a:pt x="951139" y="2266377"/>
                  </a:lnTo>
                  <a:lnTo>
                    <a:pt x="955416" y="2261749"/>
                  </a:lnTo>
                  <a:lnTo>
                    <a:pt x="959276" y="2262077"/>
                  </a:lnTo>
                  <a:lnTo>
                    <a:pt x="967953" y="2264053"/>
                  </a:lnTo>
                  <a:lnTo>
                    <a:pt x="972091" y="2267873"/>
                  </a:lnTo>
                  <a:lnTo>
                    <a:pt x="971549" y="2273133"/>
                  </a:lnTo>
                  <a:lnTo>
                    <a:pt x="966181" y="2279434"/>
                  </a:lnTo>
                  <a:lnTo>
                    <a:pt x="963344" y="2281821"/>
                  </a:lnTo>
                  <a:close/>
                </a:path>
                <a:path w="5219700" h="7377430">
                  <a:moveTo>
                    <a:pt x="1266774" y="4842112"/>
                  </a:moveTo>
                  <a:lnTo>
                    <a:pt x="1254445" y="4839981"/>
                  </a:lnTo>
                  <a:lnTo>
                    <a:pt x="1245142" y="4833780"/>
                  </a:lnTo>
                  <a:lnTo>
                    <a:pt x="1239866" y="4824113"/>
                  </a:lnTo>
                  <a:lnTo>
                    <a:pt x="1239619" y="4811581"/>
                  </a:lnTo>
                  <a:lnTo>
                    <a:pt x="1242998" y="4806591"/>
                  </a:lnTo>
                  <a:lnTo>
                    <a:pt x="1249867" y="4801933"/>
                  </a:lnTo>
                  <a:lnTo>
                    <a:pt x="1258023" y="4798703"/>
                  </a:lnTo>
                  <a:lnTo>
                    <a:pt x="1265267" y="4798000"/>
                  </a:lnTo>
                  <a:lnTo>
                    <a:pt x="1270228" y="4800858"/>
                  </a:lnTo>
                  <a:lnTo>
                    <a:pt x="1274727" y="4806679"/>
                  </a:lnTo>
                  <a:lnTo>
                    <a:pt x="1279030" y="4813805"/>
                  </a:lnTo>
                  <a:lnTo>
                    <a:pt x="1283408" y="4820576"/>
                  </a:lnTo>
                  <a:lnTo>
                    <a:pt x="1279262" y="4827134"/>
                  </a:lnTo>
                  <a:lnTo>
                    <a:pt x="1275114" y="4834168"/>
                  </a:lnTo>
                  <a:lnTo>
                    <a:pt x="1270955" y="4839791"/>
                  </a:lnTo>
                  <a:lnTo>
                    <a:pt x="1266774" y="4842112"/>
                  </a:lnTo>
                  <a:close/>
                </a:path>
                <a:path w="5219700" h="7377430">
                  <a:moveTo>
                    <a:pt x="1423663" y="4628157"/>
                  </a:moveTo>
                  <a:lnTo>
                    <a:pt x="1414296" y="4622236"/>
                  </a:lnTo>
                  <a:lnTo>
                    <a:pt x="1411596" y="4620494"/>
                  </a:lnTo>
                  <a:lnTo>
                    <a:pt x="1408200" y="4610169"/>
                  </a:lnTo>
                  <a:lnTo>
                    <a:pt x="1408648" y="4601764"/>
                  </a:lnTo>
                  <a:lnTo>
                    <a:pt x="1412923" y="4595356"/>
                  </a:lnTo>
                  <a:lnTo>
                    <a:pt x="1421010" y="4591019"/>
                  </a:lnTo>
                  <a:lnTo>
                    <a:pt x="1424100" y="4590012"/>
                  </a:lnTo>
                  <a:lnTo>
                    <a:pt x="1434003" y="4597679"/>
                  </a:lnTo>
                  <a:lnTo>
                    <a:pt x="1433555" y="4600063"/>
                  </a:lnTo>
                  <a:lnTo>
                    <a:pt x="1431760" y="4607211"/>
                  </a:lnTo>
                  <a:lnTo>
                    <a:pt x="1429272" y="4614230"/>
                  </a:lnTo>
                  <a:lnTo>
                    <a:pt x="1426453" y="4621189"/>
                  </a:lnTo>
                  <a:lnTo>
                    <a:pt x="1423663" y="4628157"/>
                  </a:lnTo>
                  <a:close/>
                </a:path>
                <a:path w="5219700" h="7377430">
                  <a:moveTo>
                    <a:pt x="1394273" y="4428459"/>
                  </a:moveTo>
                  <a:lnTo>
                    <a:pt x="1387846" y="4420098"/>
                  </a:lnTo>
                  <a:lnTo>
                    <a:pt x="1383725" y="4415966"/>
                  </a:lnTo>
                  <a:lnTo>
                    <a:pt x="1386503" y="4406750"/>
                  </a:lnTo>
                  <a:lnTo>
                    <a:pt x="1391539" y="4400657"/>
                  </a:lnTo>
                  <a:lnTo>
                    <a:pt x="1398763" y="4397932"/>
                  </a:lnTo>
                  <a:lnTo>
                    <a:pt x="1408103" y="4398814"/>
                  </a:lnTo>
                  <a:lnTo>
                    <a:pt x="1413046" y="4400092"/>
                  </a:lnTo>
                  <a:lnTo>
                    <a:pt x="1416829" y="4405882"/>
                  </a:lnTo>
                  <a:lnTo>
                    <a:pt x="1421148" y="4409609"/>
                  </a:lnTo>
                  <a:lnTo>
                    <a:pt x="1408730" y="4419168"/>
                  </a:lnTo>
                  <a:lnTo>
                    <a:pt x="1402384" y="4423677"/>
                  </a:lnTo>
                  <a:lnTo>
                    <a:pt x="1395754" y="4427667"/>
                  </a:lnTo>
                  <a:lnTo>
                    <a:pt x="1394273" y="4428459"/>
                  </a:lnTo>
                  <a:close/>
                </a:path>
                <a:path w="5219700" h="7377430">
                  <a:moveTo>
                    <a:pt x="1778955" y="6886224"/>
                  </a:moveTo>
                  <a:lnTo>
                    <a:pt x="1770768" y="6873607"/>
                  </a:lnTo>
                  <a:lnTo>
                    <a:pt x="1766966" y="6867174"/>
                  </a:lnTo>
                  <a:lnTo>
                    <a:pt x="1763791" y="6860493"/>
                  </a:lnTo>
                  <a:lnTo>
                    <a:pt x="1762932" y="6858350"/>
                  </a:lnTo>
                  <a:lnTo>
                    <a:pt x="1770718" y="6852762"/>
                  </a:lnTo>
                  <a:lnTo>
                    <a:pt x="1774534" y="6848766"/>
                  </a:lnTo>
                  <a:lnTo>
                    <a:pt x="1782566" y="6861439"/>
                  </a:lnTo>
                  <a:lnTo>
                    <a:pt x="1786297" y="6867887"/>
                  </a:lnTo>
                  <a:lnTo>
                    <a:pt x="1789412" y="6874578"/>
                  </a:lnTo>
                  <a:lnTo>
                    <a:pt x="1790240" y="6876763"/>
                  </a:lnTo>
                  <a:lnTo>
                    <a:pt x="1782662" y="6882245"/>
                  </a:lnTo>
                  <a:lnTo>
                    <a:pt x="1778955" y="6886224"/>
                  </a:lnTo>
                  <a:close/>
                </a:path>
                <a:path w="5219700" h="7377430">
                  <a:moveTo>
                    <a:pt x="1807896" y="7071396"/>
                  </a:moveTo>
                  <a:lnTo>
                    <a:pt x="1803913" y="7064925"/>
                  </a:lnTo>
                  <a:lnTo>
                    <a:pt x="1791988" y="7045446"/>
                  </a:lnTo>
                  <a:lnTo>
                    <a:pt x="1803535" y="7033368"/>
                  </a:lnTo>
                  <a:lnTo>
                    <a:pt x="1811602" y="7046116"/>
                  </a:lnTo>
                  <a:lnTo>
                    <a:pt x="1815333" y="7052616"/>
                  </a:lnTo>
                  <a:lnTo>
                    <a:pt x="1818405" y="7059369"/>
                  </a:lnTo>
                  <a:lnTo>
                    <a:pt x="1819298" y="7061730"/>
                  </a:lnTo>
                  <a:lnTo>
                    <a:pt x="1811622" y="7067302"/>
                  </a:lnTo>
                  <a:lnTo>
                    <a:pt x="1807896" y="7071396"/>
                  </a:lnTo>
                  <a:close/>
                </a:path>
                <a:path w="5219700" h="7377430">
                  <a:moveTo>
                    <a:pt x="1763196" y="6683454"/>
                  </a:moveTo>
                  <a:lnTo>
                    <a:pt x="1755957" y="6683475"/>
                  </a:lnTo>
                  <a:lnTo>
                    <a:pt x="1748178" y="6681232"/>
                  </a:lnTo>
                  <a:lnTo>
                    <a:pt x="1740169" y="6678011"/>
                  </a:lnTo>
                  <a:lnTo>
                    <a:pt x="1732239" y="6675096"/>
                  </a:lnTo>
                  <a:lnTo>
                    <a:pt x="1741972" y="6642659"/>
                  </a:lnTo>
                  <a:lnTo>
                    <a:pt x="1773376" y="6655053"/>
                  </a:lnTo>
                  <a:lnTo>
                    <a:pt x="1776429" y="6664327"/>
                  </a:lnTo>
                  <a:lnTo>
                    <a:pt x="1775889" y="6672736"/>
                  </a:lnTo>
                  <a:lnTo>
                    <a:pt x="1771547" y="6679404"/>
                  </a:lnTo>
                  <a:lnTo>
                    <a:pt x="1763196" y="6683454"/>
                  </a:lnTo>
                  <a:close/>
                </a:path>
                <a:path w="5219700" h="7377430">
                  <a:moveTo>
                    <a:pt x="1055129" y="2191449"/>
                  </a:moveTo>
                  <a:lnTo>
                    <a:pt x="1017994" y="2181554"/>
                  </a:lnTo>
                  <a:lnTo>
                    <a:pt x="1007413" y="2157428"/>
                  </a:lnTo>
                  <a:lnTo>
                    <a:pt x="1012223" y="2144464"/>
                  </a:lnTo>
                  <a:lnTo>
                    <a:pt x="1020210" y="2135411"/>
                  </a:lnTo>
                  <a:lnTo>
                    <a:pt x="1030918" y="2130411"/>
                  </a:lnTo>
                  <a:lnTo>
                    <a:pt x="1043895" y="2129605"/>
                  </a:lnTo>
                  <a:lnTo>
                    <a:pt x="1057298" y="2132854"/>
                  </a:lnTo>
                  <a:lnTo>
                    <a:pt x="1068155" y="2139783"/>
                  </a:lnTo>
                  <a:lnTo>
                    <a:pt x="1075165" y="2150206"/>
                  </a:lnTo>
                  <a:lnTo>
                    <a:pt x="1077023" y="2163940"/>
                  </a:lnTo>
                  <a:lnTo>
                    <a:pt x="1073648" y="2176605"/>
                  </a:lnTo>
                  <a:lnTo>
                    <a:pt x="1066118" y="2185995"/>
                  </a:lnTo>
                  <a:lnTo>
                    <a:pt x="1055129" y="2191449"/>
                  </a:lnTo>
                  <a:close/>
                </a:path>
                <a:path w="5219700" h="7377430">
                  <a:moveTo>
                    <a:pt x="988073" y="2486297"/>
                  </a:moveTo>
                  <a:lnTo>
                    <a:pt x="980298" y="2486788"/>
                  </a:lnTo>
                  <a:lnTo>
                    <a:pt x="972862" y="2482934"/>
                  </a:lnTo>
                  <a:lnTo>
                    <a:pt x="966324" y="2475247"/>
                  </a:lnTo>
                  <a:lnTo>
                    <a:pt x="968067" y="2466786"/>
                  </a:lnTo>
                  <a:lnTo>
                    <a:pt x="969607" y="2457975"/>
                  </a:lnTo>
                  <a:lnTo>
                    <a:pt x="971846" y="2450406"/>
                  </a:lnTo>
                  <a:lnTo>
                    <a:pt x="975685" y="2445669"/>
                  </a:lnTo>
                  <a:lnTo>
                    <a:pt x="982123" y="2444412"/>
                  </a:lnTo>
                  <a:lnTo>
                    <a:pt x="990032" y="2445788"/>
                  </a:lnTo>
                  <a:lnTo>
                    <a:pt x="998584" y="2448323"/>
                  </a:lnTo>
                  <a:lnTo>
                    <a:pt x="1006954" y="2450543"/>
                  </a:lnTo>
                  <a:lnTo>
                    <a:pt x="1004628" y="2458600"/>
                  </a:lnTo>
                  <a:lnTo>
                    <a:pt x="1002486" y="2466834"/>
                  </a:lnTo>
                  <a:lnTo>
                    <a:pt x="999749" y="2474525"/>
                  </a:lnTo>
                  <a:lnTo>
                    <a:pt x="995633" y="2480952"/>
                  </a:lnTo>
                  <a:lnTo>
                    <a:pt x="988073" y="2486297"/>
                  </a:lnTo>
                  <a:close/>
                </a:path>
                <a:path w="5219700" h="7377430">
                  <a:moveTo>
                    <a:pt x="800621" y="1359384"/>
                  </a:moveTo>
                  <a:lnTo>
                    <a:pt x="785149" y="1329073"/>
                  </a:lnTo>
                  <a:lnTo>
                    <a:pt x="792302" y="1324188"/>
                  </a:lnTo>
                  <a:lnTo>
                    <a:pt x="799458" y="1318984"/>
                  </a:lnTo>
                  <a:lnTo>
                    <a:pt x="806595" y="1314868"/>
                  </a:lnTo>
                  <a:lnTo>
                    <a:pt x="813693" y="1313246"/>
                  </a:lnTo>
                  <a:lnTo>
                    <a:pt x="823181" y="1315705"/>
                  </a:lnTo>
                  <a:lnTo>
                    <a:pt x="829133" y="1321822"/>
                  </a:lnTo>
                  <a:lnTo>
                    <a:pt x="830881" y="1330230"/>
                  </a:lnTo>
                  <a:lnTo>
                    <a:pt x="827753" y="1339561"/>
                  </a:lnTo>
                  <a:lnTo>
                    <a:pt x="822521" y="1345465"/>
                  </a:lnTo>
                  <a:lnTo>
                    <a:pt x="815627" y="1350352"/>
                  </a:lnTo>
                  <a:lnTo>
                    <a:pt x="808013" y="1354800"/>
                  </a:lnTo>
                  <a:lnTo>
                    <a:pt x="800621" y="1359384"/>
                  </a:lnTo>
                  <a:close/>
                </a:path>
                <a:path w="5219700" h="7377430">
                  <a:moveTo>
                    <a:pt x="695229" y="600715"/>
                  </a:moveTo>
                  <a:lnTo>
                    <a:pt x="688359" y="601273"/>
                  </a:lnTo>
                  <a:lnTo>
                    <a:pt x="683268" y="598007"/>
                  </a:lnTo>
                  <a:lnTo>
                    <a:pt x="678824" y="591696"/>
                  </a:lnTo>
                  <a:lnTo>
                    <a:pt x="674666" y="584045"/>
                  </a:lnTo>
                  <a:lnTo>
                    <a:pt x="670436" y="576759"/>
                  </a:lnTo>
                  <a:lnTo>
                    <a:pt x="675480" y="570448"/>
                  </a:lnTo>
                  <a:lnTo>
                    <a:pt x="680507" y="563695"/>
                  </a:lnTo>
                  <a:lnTo>
                    <a:pt x="685582" y="558272"/>
                  </a:lnTo>
                  <a:lnTo>
                    <a:pt x="690768" y="555949"/>
                  </a:lnTo>
                  <a:lnTo>
                    <a:pt x="703277" y="557771"/>
                  </a:lnTo>
                  <a:lnTo>
                    <a:pt x="712221" y="563848"/>
                  </a:lnTo>
                  <a:lnTo>
                    <a:pt x="716332" y="573609"/>
                  </a:lnTo>
                  <a:lnTo>
                    <a:pt x="714340" y="586483"/>
                  </a:lnTo>
                  <a:lnTo>
                    <a:pt x="710114" y="592253"/>
                  </a:lnTo>
                  <a:lnTo>
                    <a:pt x="703113" y="597353"/>
                  </a:lnTo>
                  <a:lnTo>
                    <a:pt x="695229" y="600715"/>
                  </a:lnTo>
                  <a:close/>
                </a:path>
                <a:path w="5219700" h="7377430">
                  <a:moveTo>
                    <a:pt x="1638603" y="6620166"/>
                  </a:moveTo>
                  <a:lnTo>
                    <a:pt x="1632271" y="6615107"/>
                  </a:lnTo>
                  <a:lnTo>
                    <a:pt x="1625530" y="6610080"/>
                  </a:lnTo>
                  <a:lnTo>
                    <a:pt x="1620077" y="6604957"/>
                  </a:lnTo>
                  <a:lnTo>
                    <a:pt x="1617605" y="6599606"/>
                  </a:lnTo>
                  <a:lnTo>
                    <a:pt x="1618927" y="6586997"/>
                  </a:lnTo>
                  <a:lnTo>
                    <a:pt x="1624672" y="6577896"/>
                  </a:lnTo>
                  <a:lnTo>
                    <a:pt x="1634302" y="6573569"/>
                  </a:lnTo>
                  <a:lnTo>
                    <a:pt x="1647280" y="6575278"/>
                  </a:lnTo>
                  <a:lnTo>
                    <a:pt x="1652828" y="6579301"/>
                  </a:lnTo>
                  <a:lnTo>
                    <a:pt x="1657720" y="6586192"/>
                  </a:lnTo>
                  <a:lnTo>
                    <a:pt x="1660958" y="6594056"/>
                  </a:lnTo>
                  <a:lnTo>
                    <a:pt x="1661546" y="6601000"/>
                  </a:lnTo>
                  <a:lnTo>
                    <a:pt x="1658515" y="6606285"/>
                  </a:lnTo>
                  <a:lnTo>
                    <a:pt x="1652597" y="6611041"/>
                  </a:lnTo>
                  <a:lnTo>
                    <a:pt x="1645418" y="6615567"/>
                  </a:lnTo>
                  <a:lnTo>
                    <a:pt x="1638603" y="6620166"/>
                  </a:lnTo>
                  <a:close/>
                </a:path>
                <a:path w="5219700" h="7377430">
                  <a:moveTo>
                    <a:pt x="1668425" y="6803486"/>
                  </a:moveTo>
                  <a:lnTo>
                    <a:pt x="1661553" y="6804038"/>
                  </a:lnTo>
                  <a:lnTo>
                    <a:pt x="1656465" y="6800787"/>
                  </a:lnTo>
                  <a:lnTo>
                    <a:pt x="1652020" y="6794475"/>
                  </a:lnTo>
                  <a:lnTo>
                    <a:pt x="1647861" y="6786815"/>
                  </a:lnTo>
                  <a:lnTo>
                    <a:pt x="1643631" y="6779524"/>
                  </a:lnTo>
                  <a:lnTo>
                    <a:pt x="1648675" y="6773218"/>
                  </a:lnTo>
                  <a:lnTo>
                    <a:pt x="1653704" y="6766474"/>
                  </a:lnTo>
                  <a:lnTo>
                    <a:pt x="1658779" y="6761052"/>
                  </a:lnTo>
                  <a:lnTo>
                    <a:pt x="1663963" y="6758714"/>
                  </a:lnTo>
                  <a:lnTo>
                    <a:pt x="1676471" y="6760537"/>
                  </a:lnTo>
                  <a:lnTo>
                    <a:pt x="1685416" y="6766617"/>
                  </a:lnTo>
                  <a:lnTo>
                    <a:pt x="1689529" y="6776389"/>
                  </a:lnTo>
                  <a:lnTo>
                    <a:pt x="1687540" y="6789284"/>
                  </a:lnTo>
                  <a:lnTo>
                    <a:pt x="1683313" y="6795049"/>
                  </a:lnTo>
                  <a:lnTo>
                    <a:pt x="1676310" y="6800136"/>
                  </a:lnTo>
                  <a:lnTo>
                    <a:pt x="1668425" y="6803486"/>
                  </a:lnTo>
                  <a:close/>
                </a:path>
                <a:path w="5219700" h="7377430">
                  <a:moveTo>
                    <a:pt x="723511" y="783026"/>
                  </a:moveTo>
                  <a:lnTo>
                    <a:pt x="716738" y="782390"/>
                  </a:lnTo>
                  <a:lnTo>
                    <a:pt x="711575" y="778120"/>
                  </a:lnTo>
                  <a:lnTo>
                    <a:pt x="707495" y="771255"/>
                  </a:lnTo>
                  <a:lnTo>
                    <a:pt x="703894" y="763244"/>
                  </a:lnTo>
                  <a:lnTo>
                    <a:pt x="700166" y="755536"/>
                  </a:lnTo>
                  <a:lnTo>
                    <a:pt x="706632" y="749732"/>
                  </a:lnTo>
                  <a:lnTo>
                    <a:pt x="713151" y="743462"/>
                  </a:lnTo>
                  <a:lnTo>
                    <a:pt x="719498" y="738597"/>
                  </a:lnTo>
                  <a:lnTo>
                    <a:pt x="725449" y="737010"/>
                  </a:lnTo>
                  <a:lnTo>
                    <a:pt x="737833" y="740819"/>
                  </a:lnTo>
                  <a:lnTo>
                    <a:pt x="746068" y="748428"/>
                  </a:lnTo>
                  <a:lnTo>
                    <a:pt x="748806" y="759111"/>
                  </a:lnTo>
                  <a:lnTo>
                    <a:pt x="744701" y="772142"/>
                  </a:lnTo>
                  <a:lnTo>
                    <a:pt x="739628" y="777119"/>
                  </a:lnTo>
                  <a:lnTo>
                    <a:pt x="731853" y="781008"/>
                  </a:lnTo>
                  <a:lnTo>
                    <a:pt x="723511" y="783026"/>
                  </a:lnTo>
                  <a:close/>
                </a:path>
                <a:path w="5219700" h="7377430">
                  <a:moveTo>
                    <a:pt x="773144" y="1174505"/>
                  </a:moveTo>
                  <a:lnTo>
                    <a:pt x="768342" y="1167303"/>
                  </a:lnTo>
                  <a:lnTo>
                    <a:pt x="763167" y="1159995"/>
                  </a:lnTo>
                  <a:lnTo>
                    <a:pt x="759343" y="1153000"/>
                  </a:lnTo>
                  <a:lnTo>
                    <a:pt x="758595" y="1146737"/>
                  </a:lnTo>
                  <a:lnTo>
                    <a:pt x="762100" y="1141787"/>
                  </a:lnTo>
                  <a:lnTo>
                    <a:pt x="768818" y="1137592"/>
                  </a:lnTo>
                  <a:lnTo>
                    <a:pt x="776948" y="1133736"/>
                  </a:lnTo>
                  <a:lnTo>
                    <a:pt x="784687" y="1129801"/>
                  </a:lnTo>
                  <a:lnTo>
                    <a:pt x="794149" y="1133316"/>
                  </a:lnTo>
                  <a:lnTo>
                    <a:pt x="800139" y="1138926"/>
                  </a:lnTo>
                  <a:lnTo>
                    <a:pt x="802000" y="1146241"/>
                  </a:lnTo>
                  <a:lnTo>
                    <a:pt x="799075" y="1154870"/>
                  </a:lnTo>
                  <a:lnTo>
                    <a:pt x="794072" y="1160675"/>
                  </a:lnTo>
                  <a:lnTo>
                    <a:pt x="787486" y="1165521"/>
                  </a:lnTo>
                  <a:lnTo>
                    <a:pt x="780213" y="1169951"/>
                  </a:lnTo>
                  <a:lnTo>
                    <a:pt x="773144" y="1174505"/>
                  </a:lnTo>
                  <a:close/>
                </a:path>
                <a:path w="5219700" h="7377430">
                  <a:moveTo>
                    <a:pt x="755472" y="968472"/>
                  </a:moveTo>
                  <a:lnTo>
                    <a:pt x="748092" y="968900"/>
                  </a:lnTo>
                  <a:lnTo>
                    <a:pt x="742876" y="965633"/>
                  </a:lnTo>
                  <a:lnTo>
                    <a:pt x="738276" y="959260"/>
                  </a:lnTo>
                  <a:lnTo>
                    <a:pt x="733946" y="951528"/>
                  </a:lnTo>
                  <a:lnTo>
                    <a:pt x="729541" y="944187"/>
                  </a:lnTo>
                  <a:lnTo>
                    <a:pt x="735034" y="937790"/>
                  </a:lnTo>
                  <a:lnTo>
                    <a:pt x="740518" y="930948"/>
                  </a:lnTo>
                  <a:lnTo>
                    <a:pt x="746026" y="925473"/>
                  </a:lnTo>
                  <a:lnTo>
                    <a:pt x="751597" y="923181"/>
                  </a:lnTo>
                  <a:lnTo>
                    <a:pt x="764293" y="925238"/>
                  </a:lnTo>
                  <a:lnTo>
                    <a:pt x="773466" y="931565"/>
                  </a:lnTo>
                  <a:lnTo>
                    <a:pt x="777706" y="941605"/>
                  </a:lnTo>
                  <a:lnTo>
                    <a:pt x="775600" y="954804"/>
                  </a:lnTo>
                  <a:lnTo>
                    <a:pt x="771185" y="960479"/>
                  </a:lnTo>
                  <a:lnTo>
                    <a:pt x="763823" y="965350"/>
                  </a:lnTo>
                  <a:lnTo>
                    <a:pt x="755472" y="968472"/>
                  </a:lnTo>
                  <a:close/>
                </a:path>
                <a:path w="5219700" h="7377430">
                  <a:moveTo>
                    <a:pt x="1021628" y="2674763"/>
                  </a:moveTo>
                  <a:lnTo>
                    <a:pt x="1015057" y="2675195"/>
                  </a:lnTo>
                  <a:lnTo>
                    <a:pt x="1010025" y="2671943"/>
                  </a:lnTo>
                  <a:lnTo>
                    <a:pt x="1005664" y="2665838"/>
                  </a:lnTo>
                  <a:lnTo>
                    <a:pt x="1001597" y="2658477"/>
                  </a:lnTo>
                  <a:lnTo>
                    <a:pt x="997443" y="2651454"/>
                  </a:lnTo>
                  <a:lnTo>
                    <a:pt x="1002440" y="2645422"/>
                  </a:lnTo>
                  <a:lnTo>
                    <a:pt x="1007410" y="2638980"/>
                  </a:lnTo>
                  <a:lnTo>
                    <a:pt x="1012406" y="2633809"/>
                  </a:lnTo>
                  <a:lnTo>
                    <a:pt x="1017475" y="2631587"/>
                  </a:lnTo>
                  <a:lnTo>
                    <a:pt x="1029571" y="2633362"/>
                  </a:lnTo>
                  <a:lnTo>
                    <a:pt x="1038226" y="2639237"/>
                  </a:lnTo>
                  <a:lnTo>
                    <a:pt x="1042183" y="2648683"/>
                  </a:lnTo>
                  <a:lnTo>
                    <a:pt x="1040188" y="2661173"/>
                  </a:lnTo>
                  <a:lnTo>
                    <a:pt x="1036079" y="2666721"/>
                  </a:lnTo>
                  <a:lnTo>
                    <a:pt x="1029264" y="2671594"/>
                  </a:lnTo>
                  <a:lnTo>
                    <a:pt x="1021628" y="2674763"/>
                  </a:lnTo>
                  <a:close/>
                </a:path>
                <a:path w="5219700" h="7377430">
                  <a:moveTo>
                    <a:pt x="903546" y="1912113"/>
                  </a:moveTo>
                  <a:lnTo>
                    <a:pt x="891065" y="1910667"/>
                  </a:lnTo>
                  <a:lnTo>
                    <a:pt x="882214" y="1904802"/>
                  </a:lnTo>
                  <a:lnTo>
                    <a:pt x="878167" y="1895160"/>
                  </a:lnTo>
                  <a:lnTo>
                    <a:pt x="880101" y="1882381"/>
                  </a:lnTo>
                  <a:lnTo>
                    <a:pt x="884184" y="1876858"/>
                  </a:lnTo>
                  <a:lnTo>
                    <a:pt x="891047" y="1872012"/>
                  </a:lnTo>
                  <a:lnTo>
                    <a:pt x="898830" y="1868828"/>
                  </a:lnTo>
                  <a:lnTo>
                    <a:pt x="905669" y="1868290"/>
                  </a:lnTo>
                  <a:lnTo>
                    <a:pt x="910890" y="1871342"/>
                  </a:lnTo>
                  <a:lnTo>
                    <a:pt x="915553" y="1877267"/>
                  </a:lnTo>
                  <a:lnTo>
                    <a:pt x="919967" y="1884462"/>
                  </a:lnTo>
                  <a:lnTo>
                    <a:pt x="924442" y="1891327"/>
                  </a:lnTo>
                  <a:lnTo>
                    <a:pt x="919288" y="1897590"/>
                  </a:lnTo>
                  <a:lnTo>
                    <a:pt x="914170" y="1904268"/>
                  </a:lnTo>
                  <a:lnTo>
                    <a:pt x="908965" y="1909672"/>
                  </a:lnTo>
                  <a:lnTo>
                    <a:pt x="903546" y="1912113"/>
                  </a:lnTo>
                  <a:close/>
                </a:path>
                <a:path w="5219700" h="7377430">
                  <a:moveTo>
                    <a:pt x="828725" y="1538752"/>
                  </a:moveTo>
                  <a:lnTo>
                    <a:pt x="818988" y="1525236"/>
                  </a:lnTo>
                  <a:lnTo>
                    <a:pt x="821700" y="1520629"/>
                  </a:lnTo>
                  <a:lnTo>
                    <a:pt x="824370" y="1515992"/>
                  </a:lnTo>
                  <a:lnTo>
                    <a:pt x="827077" y="1511349"/>
                  </a:lnTo>
                  <a:lnTo>
                    <a:pt x="830315" y="1515806"/>
                  </a:lnTo>
                  <a:lnTo>
                    <a:pt x="835878" y="1520085"/>
                  </a:lnTo>
                  <a:lnTo>
                    <a:pt x="836488" y="1529210"/>
                  </a:lnTo>
                  <a:lnTo>
                    <a:pt x="831426" y="1534073"/>
                  </a:lnTo>
                  <a:lnTo>
                    <a:pt x="828725" y="1538752"/>
                  </a:lnTo>
                  <a:close/>
                </a:path>
                <a:path w="5219700" h="7377430">
                  <a:moveTo>
                    <a:pt x="870060" y="1729857"/>
                  </a:moveTo>
                  <a:lnTo>
                    <a:pt x="864799" y="1727819"/>
                  </a:lnTo>
                  <a:lnTo>
                    <a:pt x="859490" y="1722724"/>
                  </a:lnTo>
                  <a:lnTo>
                    <a:pt x="854159" y="1716288"/>
                  </a:lnTo>
                  <a:lnTo>
                    <a:pt x="848834" y="1710229"/>
                  </a:lnTo>
                  <a:lnTo>
                    <a:pt x="852623" y="1702975"/>
                  </a:lnTo>
                  <a:lnTo>
                    <a:pt x="856305" y="1695286"/>
                  </a:lnTo>
                  <a:lnTo>
                    <a:pt x="860273" y="1688932"/>
                  </a:lnTo>
                  <a:lnTo>
                    <a:pt x="864921" y="1685680"/>
                  </a:lnTo>
                  <a:lnTo>
                    <a:pt x="878190" y="1685276"/>
                  </a:lnTo>
                  <a:lnTo>
                    <a:pt x="888387" y="1689991"/>
                  </a:lnTo>
                  <a:lnTo>
                    <a:pt x="894318" y="1699331"/>
                  </a:lnTo>
                  <a:lnTo>
                    <a:pt x="894789" y="1712799"/>
                  </a:lnTo>
                  <a:lnTo>
                    <a:pt x="891631" y="1718556"/>
                  </a:lnTo>
                  <a:lnTo>
                    <a:pt x="885232" y="1724051"/>
                  </a:lnTo>
                  <a:lnTo>
                    <a:pt x="877429" y="1728185"/>
                  </a:lnTo>
                  <a:lnTo>
                    <a:pt x="870060" y="1729857"/>
                  </a:lnTo>
                  <a:close/>
                </a:path>
                <a:path w="5219700" h="7377430">
                  <a:moveTo>
                    <a:pt x="1012213" y="3825043"/>
                  </a:moveTo>
                  <a:lnTo>
                    <a:pt x="999293" y="3824617"/>
                  </a:lnTo>
                  <a:lnTo>
                    <a:pt x="990994" y="3818690"/>
                  </a:lnTo>
                  <a:lnTo>
                    <a:pt x="987397" y="3808867"/>
                  </a:lnTo>
                  <a:lnTo>
                    <a:pt x="988584" y="3796758"/>
                  </a:lnTo>
                  <a:lnTo>
                    <a:pt x="992202" y="3791443"/>
                  </a:lnTo>
                  <a:lnTo>
                    <a:pt x="998820" y="3786734"/>
                  </a:lnTo>
                  <a:lnTo>
                    <a:pt x="1006702" y="3783395"/>
                  </a:lnTo>
                  <a:lnTo>
                    <a:pt x="1014115" y="3782188"/>
                  </a:lnTo>
                  <a:lnTo>
                    <a:pt x="1018685" y="3784367"/>
                  </a:lnTo>
                  <a:lnTo>
                    <a:pt x="1023205" y="3789619"/>
                  </a:lnTo>
                  <a:lnTo>
                    <a:pt x="1027697" y="3796205"/>
                  </a:lnTo>
                  <a:lnTo>
                    <a:pt x="1032181" y="3802386"/>
                  </a:lnTo>
                  <a:lnTo>
                    <a:pt x="1027376" y="3809073"/>
                  </a:lnTo>
                  <a:lnTo>
                    <a:pt x="1022649" y="3816150"/>
                  </a:lnTo>
                  <a:lnTo>
                    <a:pt x="1017697" y="3822009"/>
                  </a:lnTo>
                  <a:lnTo>
                    <a:pt x="1012213" y="3825043"/>
                  </a:lnTo>
                  <a:close/>
                </a:path>
                <a:path w="5219700" h="7377430">
                  <a:moveTo>
                    <a:pt x="586574" y="1185000"/>
                  </a:moveTo>
                  <a:lnTo>
                    <a:pt x="581414" y="1176627"/>
                  </a:lnTo>
                  <a:lnTo>
                    <a:pt x="577913" y="1172398"/>
                  </a:lnTo>
                  <a:lnTo>
                    <a:pt x="590459" y="1164848"/>
                  </a:lnTo>
                  <a:lnTo>
                    <a:pt x="596848" y="1161363"/>
                  </a:lnTo>
                  <a:lnTo>
                    <a:pt x="603468" y="1158458"/>
                  </a:lnTo>
                  <a:lnTo>
                    <a:pt x="605269" y="1157802"/>
                  </a:lnTo>
                  <a:lnTo>
                    <a:pt x="610377" y="1165848"/>
                  </a:lnTo>
                  <a:lnTo>
                    <a:pt x="613959" y="1169878"/>
                  </a:lnTo>
                  <a:lnTo>
                    <a:pt x="601248" y="1177658"/>
                  </a:lnTo>
                  <a:lnTo>
                    <a:pt x="594794" y="1181284"/>
                  </a:lnTo>
                  <a:lnTo>
                    <a:pt x="588120" y="1184384"/>
                  </a:lnTo>
                  <a:lnTo>
                    <a:pt x="586574" y="1185000"/>
                  </a:lnTo>
                  <a:close/>
                </a:path>
                <a:path w="5219700" h="7377430">
                  <a:moveTo>
                    <a:pt x="848876" y="2879894"/>
                  </a:moveTo>
                  <a:lnTo>
                    <a:pt x="844411" y="2874995"/>
                  </a:lnTo>
                  <a:lnTo>
                    <a:pt x="841586" y="2869130"/>
                  </a:lnTo>
                  <a:lnTo>
                    <a:pt x="842669" y="2865563"/>
                  </a:lnTo>
                  <a:lnTo>
                    <a:pt x="846487" y="2857208"/>
                  </a:lnTo>
                  <a:lnTo>
                    <a:pt x="850931" y="2854322"/>
                  </a:lnTo>
                  <a:lnTo>
                    <a:pt x="855647" y="2856917"/>
                  </a:lnTo>
                  <a:lnTo>
                    <a:pt x="860279" y="2865002"/>
                  </a:lnTo>
                  <a:lnTo>
                    <a:pt x="861720" y="2868472"/>
                  </a:lnTo>
                  <a:lnTo>
                    <a:pt x="858807" y="2873707"/>
                  </a:lnTo>
                  <a:lnTo>
                    <a:pt x="858001" y="2877641"/>
                  </a:lnTo>
                  <a:lnTo>
                    <a:pt x="854216" y="2878235"/>
                  </a:lnTo>
                  <a:lnTo>
                    <a:pt x="848876" y="2879894"/>
                  </a:lnTo>
                  <a:close/>
                </a:path>
                <a:path w="5219700" h="7377430">
                  <a:moveTo>
                    <a:pt x="857898" y="2878143"/>
                  </a:moveTo>
                  <a:lnTo>
                    <a:pt x="854216" y="2878235"/>
                  </a:lnTo>
                  <a:lnTo>
                    <a:pt x="858001" y="2877641"/>
                  </a:lnTo>
                  <a:lnTo>
                    <a:pt x="857898" y="2878143"/>
                  </a:lnTo>
                  <a:close/>
                </a:path>
                <a:path w="5219700" h="7377430">
                  <a:moveTo>
                    <a:pt x="886862" y="3074884"/>
                  </a:moveTo>
                  <a:lnTo>
                    <a:pt x="880138" y="3075341"/>
                  </a:lnTo>
                  <a:lnTo>
                    <a:pt x="876366" y="3069624"/>
                  </a:lnTo>
                  <a:lnTo>
                    <a:pt x="872818" y="3066523"/>
                  </a:lnTo>
                  <a:lnTo>
                    <a:pt x="875957" y="3062969"/>
                  </a:lnTo>
                  <a:lnTo>
                    <a:pt x="878950" y="3056825"/>
                  </a:lnTo>
                  <a:lnTo>
                    <a:pt x="882282" y="3056639"/>
                  </a:lnTo>
                  <a:lnTo>
                    <a:pt x="885643" y="3056410"/>
                  </a:lnTo>
                  <a:lnTo>
                    <a:pt x="889410" y="3062090"/>
                  </a:lnTo>
                  <a:lnTo>
                    <a:pt x="892994" y="3065186"/>
                  </a:lnTo>
                  <a:lnTo>
                    <a:pt x="889856" y="3068740"/>
                  </a:lnTo>
                  <a:lnTo>
                    <a:pt x="886862" y="3074884"/>
                  </a:lnTo>
                  <a:close/>
                </a:path>
                <a:path w="5219700" h="7377430">
                  <a:moveTo>
                    <a:pt x="1087639" y="3717979"/>
                  </a:moveTo>
                  <a:lnTo>
                    <a:pt x="1080759" y="3714331"/>
                  </a:lnTo>
                  <a:lnTo>
                    <a:pt x="1073487" y="3710745"/>
                  </a:lnTo>
                  <a:lnTo>
                    <a:pt x="1067545" y="3706937"/>
                  </a:lnTo>
                  <a:lnTo>
                    <a:pt x="1064656" y="3702621"/>
                  </a:lnTo>
                  <a:lnTo>
                    <a:pt x="1064807" y="3695331"/>
                  </a:lnTo>
                  <a:lnTo>
                    <a:pt x="1067093" y="3687307"/>
                  </a:lnTo>
                  <a:lnTo>
                    <a:pt x="1070998" y="3680092"/>
                  </a:lnTo>
                  <a:lnTo>
                    <a:pt x="1076003" y="3675232"/>
                  </a:lnTo>
                  <a:lnTo>
                    <a:pt x="1089809" y="3670803"/>
                  </a:lnTo>
                  <a:lnTo>
                    <a:pt x="1098922" y="3674833"/>
                  </a:lnTo>
                  <a:lnTo>
                    <a:pt x="1104034" y="3684425"/>
                  </a:lnTo>
                  <a:lnTo>
                    <a:pt x="1105841" y="3696682"/>
                  </a:lnTo>
                  <a:lnTo>
                    <a:pt x="1104000" y="3701921"/>
                  </a:lnTo>
                  <a:lnTo>
                    <a:pt x="1099247" y="3707245"/>
                  </a:lnTo>
                  <a:lnTo>
                    <a:pt x="1093240" y="3712613"/>
                  </a:lnTo>
                  <a:lnTo>
                    <a:pt x="1087639" y="3717979"/>
                  </a:lnTo>
                  <a:close/>
                </a:path>
                <a:path w="5219700" h="7377430">
                  <a:moveTo>
                    <a:pt x="1409759" y="6454748"/>
                  </a:moveTo>
                  <a:lnTo>
                    <a:pt x="1407535" y="6450804"/>
                  </a:lnTo>
                  <a:lnTo>
                    <a:pt x="1403063" y="6446578"/>
                  </a:lnTo>
                  <a:lnTo>
                    <a:pt x="1403456" y="6442895"/>
                  </a:lnTo>
                  <a:lnTo>
                    <a:pt x="1405547" y="6434424"/>
                  </a:lnTo>
                  <a:lnTo>
                    <a:pt x="1409324" y="6430496"/>
                  </a:lnTo>
                  <a:lnTo>
                    <a:pt x="1414407" y="6431234"/>
                  </a:lnTo>
                  <a:lnTo>
                    <a:pt x="1420416" y="6436762"/>
                  </a:lnTo>
                  <a:lnTo>
                    <a:pt x="1422657" y="6439621"/>
                  </a:lnTo>
                  <a:lnTo>
                    <a:pt x="1421796" y="6446513"/>
                  </a:lnTo>
                  <a:lnTo>
                    <a:pt x="1419988" y="6450455"/>
                  </a:lnTo>
                  <a:lnTo>
                    <a:pt x="1419081" y="6452502"/>
                  </a:lnTo>
                  <a:lnTo>
                    <a:pt x="1413319" y="6453405"/>
                  </a:lnTo>
                  <a:lnTo>
                    <a:pt x="1409759" y="6454748"/>
                  </a:lnTo>
                  <a:close/>
                </a:path>
                <a:path w="5219700" h="7377430">
                  <a:moveTo>
                    <a:pt x="1418885" y="6452943"/>
                  </a:moveTo>
                  <a:lnTo>
                    <a:pt x="1413319" y="6453405"/>
                  </a:lnTo>
                  <a:lnTo>
                    <a:pt x="1419081" y="6452502"/>
                  </a:lnTo>
                  <a:lnTo>
                    <a:pt x="1418885" y="6452943"/>
                  </a:lnTo>
                  <a:close/>
                </a:path>
                <a:path w="5219700" h="7377430">
                  <a:moveTo>
                    <a:pt x="1471434" y="6827373"/>
                  </a:moveTo>
                  <a:lnTo>
                    <a:pt x="1468137" y="6823970"/>
                  </a:lnTo>
                  <a:lnTo>
                    <a:pt x="1461532" y="6817092"/>
                  </a:lnTo>
                  <a:lnTo>
                    <a:pt x="1463904" y="6803654"/>
                  </a:lnTo>
                  <a:lnTo>
                    <a:pt x="1469219" y="6807785"/>
                  </a:lnTo>
                  <a:lnTo>
                    <a:pt x="1474963" y="6811550"/>
                  </a:lnTo>
                  <a:lnTo>
                    <a:pt x="1480021" y="6817140"/>
                  </a:lnTo>
                  <a:lnTo>
                    <a:pt x="1474241" y="6823609"/>
                  </a:lnTo>
                  <a:lnTo>
                    <a:pt x="1471434" y="6827373"/>
                  </a:lnTo>
                  <a:close/>
                </a:path>
                <a:path w="5219700" h="7377430">
                  <a:moveTo>
                    <a:pt x="558430" y="1002764"/>
                  </a:moveTo>
                  <a:lnTo>
                    <a:pt x="542085" y="974979"/>
                  </a:lnTo>
                  <a:lnTo>
                    <a:pt x="545706" y="965588"/>
                  </a:lnTo>
                  <a:lnTo>
                    <a:pt x="551397" y="959487"/>
                  </a:lnTo>
                  <a:lnTo>
                    <a:pt x="558752" y="957387"/>
                  </a:lnTo>
                  <a:lnTo>
                    <a:pt x="567364" y="960000"/>
                  </a:lnTo>
                  <a:lnTo>
                    <a:pt x="573090" y="964861"/>
                  </a:lnTo>
                  <a:lnTo>
                    <a:pt x="577837" y="971451"/>
                  </a:lnTo>
                  <a:lnTo>
                    <a:pt x="582163" y="978792"/>
                  </a:lnTo>
                  <a:lnTo>
                    <a:pt x="586626" y="985909"/>
                  </a:lnTo>
                  <a:lnTo>
                    <a:pt x="558430" y="1002764"/>
                  </a:lnTo>
                  <a:close/>
                </a:path>
                <a:path w="5219700" h="7377430">
                  <a:moveTo>
                    <a:pt x="670786" y="1081137"/>
                  </a:moveTo>
                  <a:lnTo>
                    <a:pt x="665184" y="1080386"/>
                  </a:lnTo>
                  <a:lnTo>
                    <a:pt x="659752" y="1075744"/>
                  </a:lnTo>
                  <a:lnTo>
                    <a:pt x="655316" y="1069340"/>
                  </a:lnTo>
                  <a:lnTo>
                    <a:pt x="651322" y="1062145"/>
                  </a:lnTo>
                  <a:lnTo>
                    <a:pt x="647220" y="1055132"/>
                  </a:lnTo>
                  <a:lnTo>
                    <a:pt x="653256" y="1049701"/>
                  </a:lnTo>
                  <a:lnTo>
                    <a:pt x="659361" y="1043839"/>
                  </a:lnTo>
                  <a:lnTo>
                    <a:pt x="665264" y="1039324"/>
                  </a:lnTo>
                  <a:lnTo>
                    <a:pt x="670695" y="1037935"/>
                  </a:lnTo>
                  <a:lnTo>
                    <a:pt x="682098" y="1042033"/>
                  </a:lnTo>
                  <a:lnTo>
                    <a:pt x="689426" y="1049695"/>
                  </a:lnTo>
                  <a:lnTo>
                    <a:pt x="692032" y="1060016"/>
                  </a:lnTo>
                  <a:lnTo>
                    <a:pt x="689271" y="1072090"/>
                  </a:lnTo>
                  <a:lnTo>
                    <a:pt x="685168" y="1076206"/>
                  </a:lnTo>
                  <a:lnTo>
                    <a:pt x="678227" y="1079483"/>
                  </a:lnTo>
                  <a:lnTo>
                    <a:pt x="670786" y="1081137"/>
                  </a:lnTo>
                  <a:close/>
                </a:path>
                <a:path w="5219700" h="7377430">
                  <a:moveTo>
                    <a:pt x="653167" y="899091"/>
                  </a:moveTo>
                  <a:lnTo>
                    <a:pt x="622493" y="885873"/>
                  </a:lnTo>
                  <a:lnTo>
                    <a:pt x="618705" y="876770"/>
                  </a:lnTo>
                  <a:lnTo>
                    <a:pt x="618657" y="868417"/>
                  </a:lnTo>
                  <a:lnTo>
                    <a:pt x="622574" y="861723"/>
                  </a:lnTo>
                  <a:lnTo>
                    <a:pt x="630677" y="857599"/>
                  </a:lnTo>
                  <a:lnTo>
                    <a:pt x="638330" y="857321"/>
                  </a:lnTo>
                  <a:lnTo>
                    <a:pt x="646983" y="859287"/>
                  </a:lnTo>
                  <a:lnTo>
                    <a:pt x="654583" y="862888"/>
                  </a:lnTo>
                  <a:lnTo>
                    <a:pt x="659078" y="867516"/>
                  </a:lnTo>
                  <a:lnTo>
                    <a:pt x="660022" y="874309"/>
                  </a:lnTo>
                  <a:lnTo>
                    <a:pt x="658398" y="882275"/>
                  </a:lnTo>
                  <a:lnTo>
                    <a:pt x="655636" y="890755"/>
                  </a:lnTo>
                  <a:lnTo>
                    <a:pt x="653167" y="899091"/>
                  </a:lnTo>
                  <a:close/>
                </a:path>
                <a:path w="5219700" h="7377430">
                  <a:moveTo>
                    <a:pt x="584681" y="514868"/>
                  </a:moveTo>
                  <a:lnTo>
                    <a:pt x="577159" y="514830"/>
                  </a:lnTo>
                  <a:lnTo>
                    <a:pt x="576702" y="508107"/>
                  </a:lnTo>
                  <a:lnTo>
                    <a:pt x="575706" y="501283"/>
                  </a:lnTo>
                  <a:lnTo>
                    <a:pt x="588397" y="487458"/>
                  </a:lnTo>
                  <a:lnTo>
                    <a:pt x="597361" y="495571"/>
                  </a:lnTo>
                  <a:lnTo>
                    <a:pt x="597001" y="498987"/>
                  </a:lnTo>
                  <a:lnTo>
                    <a:pt x="594905" y="506895"/>
                  </a:lnTo>
                  <a:lnTo>
                    <a:pt x="590697" y="512206"/>
                  </a:lnTo>
                  <a:lnTo>
                    <a:pt x="584681" y="514868"/>
                  </a:lnTo>
                  <a:close/>
                </a:path>
                <a:path w="5219700" h="7377430">
                  <a:moveTo>
                    <a:pt x="712882" y="1269577"/>
                  </a:moveTo>
                  <a:lnTo>
                    <a:pt x="679511" y="1248563"/>
                  </a:lnTo>
                  <a:lnTo>
                    <a:pt x="674424" y="1241846"/>
                  </a:lnTo>
                  <a:lnTo>
                    <a:pt x="679432" y="1235563"/>
                  </a:lnTo>
                  <a:lnTo>
                    <a:pt x="684433" y="1228834"/>
                  </a:lnTo>
                  <a:lnTo>
                    <a:pt x="689462" y="1223444"/>
                  </a:lnTo>
                  <a:lnTo>
                    <a:pt x="694554" y="1221180"/>
                  </a:lnTo>
                  <a:lnTo>
                    <a:pt x="707314" y="1223404"/>
                  </a:lnTo>
                  <a:lnTo>
                    <a:pt x="716162" y="1230127"/>
                  </a:lnTo>
                  <a:lnTo>
                    <a:pt x="720925" y="1240571"/>
                  </a:lnTo>
                  <a:lnTo>
                    <a:pt x="721427" y="1253958"/>
                  </a:lnTo>
                  <a:lnTo>
                    <a:pt x="718509" y="1263837"/>
                  </a:lnTo>
                  <a:lnTo>
                    <a:pt x="712882" y="1269577"/>
                  </a:lnTo>
                  <a:close/>
                </a:path>
                <a:path w="5219700" h="7377430">
                  <a:moveTo>
                    <a:pt x="1369591" y="6071657"/>
                  </a:moveTo>
                  <a:lnTo>
                    <a:pt x="1341075" y="6056752"/>
                  </a:lnTo>
                  <a:lnTo>
                    <a:pt x="1343090" y="6049101"/>
                  </a:lnTo>
                  <a:lnTo>
                    <a:pt x="1346264" y="6040981"/>
                  </a:lnTo>
                  <a:lnTo>
                    <a:pt x="1349148" y="6032980"/>
                  </a:lnTo>
                  <a:lnTo>
                    <a:pt x="1379269" y="6045053"/>
                  </a:lnTo>
                  <a:lnTo>
                    <a:pt x="1377213" y="6052933"/>
                  </a:lnTo>
                  <a:lnTo>
                    <a:pt x="1375292" y="6061258"/>
                  </a:lnTo>
                  <a:lnTo>
                    <a:pt x="1372940" y="6068131"/>
                  </a:lnTo>
                  <a:lnTo>
                    <a:pt x="1369591" y="6071657"/>
                  </a:lnTo>
                  <a:close/>
                </a:path>
                <a:path w="5219700" h="7377430">
                  <a:moveTo>
                    <a:pt x="622955" y="714380"/>
                  </a:moveTo>
                  <a:lnTo>
                    <a:pt x="615007" y="712054"/>
                  </a:lnTo>
                  <a:lnTo>
                    <a:pt x="606898" y="709904"/>
                  </a:lnTo>
                  <a:lnTo>
                    <a:pt x="599300" y="707177"/>
                  </a:lnTo>
                  <a:lnTo>
                    <a:pt x="592886" y="703120"/>
                  </a:lnTo>
                  <a:lnTo>
                    <a:pt x="587198" y="695469"/>
                  </a:lnTo>
                  <a:lnTo>
                    <a:pt x="586619" y="687804"/>
                  </a:lnTo>
                  <a:lnTo>
                    <a:pt x="590682" y="680636"/>
                  </a:lnTo>
                  <a:lnTo>
                    <a:pt x="598921" y="674474"/>
                  </a:lnTo>
                  <a:lnTo>
                    <a:pt x="607246" y="676245"/>
                  </a:lnTo>
                  <a:lnTo>
                    <a:pt x="615887" y="677841"/>
                  </a:lnTo>
                  <a:lnTo>
                    <a:pt x="623366" y="680151"/>
                  </a:lnTo>
                  <a:lnTo>
                    <a:pt x="628205" y="684065"/>
                  </a:lnTo>
                  <a:lnTo>
                    <a:pt x="629381" y="690148"/>
                  </a:lnTo>
                  <a:lnTo>
                    <a:pt x="627908" y="697821"/>
                  </a:lnTo>
                  <a:lnTo>
                    <a:pt x="625271" y="706196"/>
                  </a:lnTo>
                  <a:lnTo>
                    <a:pt x="622955" y="714380"/>
                  </a:lnTo>
                  <a:close/>
                </a:path>
                <a:path w="5219700" h="7377430">
                  <a:moveTo>
                    <a:pt x="980247" y="3641060"/>
                  </a:moveTo>
                  <a:lnTo>
                    <a:pt x="973437" y="3641675"/>
                  </a:lnTo>
                  <a:lnTo>
                    <a:pt x="968780" y="3638586"/>
                  </a:lnTo>
                  <a:lnTo>
                    <a:pt x="964674" y="3632257"/>
                  </a:lnTo>
                  <a:lnTo>
                    <a:pt x="960815" y="3624511"/>
                  </a:lnTo>
                  <a:lnTo>
                    <a:pt x="956898" y="3617169"/>
                  </a:lnTo>
                  <a:lnTo>
                    <a:pt x="962320" y="3611611"/>
                  </a:lnTo>
                  <a:lnTo>
                    <a:pt x="967728" y="3605675"/>
                  </a:lnTo>
                  <a:lnTo>
                    <a:pt x="973197" y="3600884"/>
                  </a:lnTo>
                  <a:lnTo>
                    <a:pt x="978802" y="3598763"/>
                  </a:lnTo>
                  <a:lnTo>
                    <a:pt x="990843" y="3600036"/>
                  </a:lnTo>
                  <a:lnTo>
                    <a:pt x="999602" y="3605153"/>
                  </a:lnTo>
                  <a:lnTo>
                    <a:pt x="1003127" y="3614122"/>
                  </a:lnTo>
                  <a:lnTo>
                    <a:pt x="999466" y="3626952"/>
                  </a:lnTo>
                  <a:lnTo>
                    <a:pt x="994732" y="3632764"/>
                  </a:lnTo>
                  <a:lnTo>
                    <a:pt x="987836" y="3637778"/>
                  </a:lnTo>
                  <a:lnTo>
                    <a:pt x="980247" y="3641060"/>
                  </a:lnTo>
                  <a:close/>
                </a:path>
                <a:path w="5219700" h="7377430">
                  <a:moveTo>
                    <a:pt x="1364532" y="4239381"/>
                  </a:moveTo>
                  <a:lnTo>
                    <a:pt x="1348365" y="4215824"/>
                  </a:lnTo>
                  <a:lnTo>
                    <a:pt x="1351825" y="4211697"/>
                  </a:lnTo>
                  <a:lnTo>
                    <a:pt x="1358635" y="4203461"/>
                  </a:lnTo>
                  <a:lnTo>
                    <a:pt x="1367381" y="4215271"/>
                  </a:lnTo>
                  <a:lnTo>
                    <a:pt x="1371479" y="4221305"/>
                  </a:lnTo>
                  <a:lnTo>
                    <a:pt x="1375008" y="4227621"/>
                  </a:lnTo>
                  <a:lnTo>
                    <a:pt x="1375852" y="4229430"/>
                  </a:lnTo>
                  <a:lnTo>
                    <a:pt x="1368233" y="4235366"/>
                  </a:lnTo>
                  <a:lnTo>
                    <a:pt x="1364532" y="4239381"/>
                  </a:lnTo>
                  <a:close/>
                </a:path>
                <a:path w="5219700" h="7377430">
                  <a:moveTo>
                    <a:pt x="1032293" y="4014181"/>
                  </a:moveTo>
                  <a:lnTo>
                    <a:pt x="1028095" y="4007946"/>
                  </a:lnTo>
                  <a:lnTo>
                    <a:pt x="1015527" y="3989187"/>
                  </a:lnTo>
                  <a:lnTo>
                    <a:pt x="1026068" y="3976409"/>
                  </a:lnTo>
                  <a:lnTo>
                    <a:pt x="1030397" y="3982612"/>
                  </a:lnTo>
                  <a:lnTo>
                    <a:pt x="1034757" y="3988807"/>
                  </a:lnTo>
                  <a:lnTo>
                    <a:pt x="1038810" y="3995141"/>
                  </a:lnTo>
                  <a:lnTo>
                    <a:pt x="1042218" y="4001761"/>
                  </a:lnTo>
                  <a:lnTo>
                    <a:pt x="1043203" y="4003996"/>
                  </a:lnTo>
                  <a:lnTo>
                    <a:pt x="1035808" y="4009934"/>
                  </a:lnTo>
                  <a:lnTo>
                    <a:pt x="1032293" y="4014181"/>
                  </a:lnTo>
                  <a:close/>
                </a:path>
                <a:path w="5219700" h="7377430">
                  <a:moveTo>
                    <a:pt x="931277" y="3257197"/>
                  </a:moveTo>
                  <a:lnTo>
                    <a:pt x="918864" y="3258866"/>
                  </a:lnTo>
                  <a:lnTo>
                    <a:pt x="913658" y="3256860"/>
                  </a:lnTo>
                  <a:lnTo>
                    <a:pt x="908404" y="3251866"/>
                  </a:lnTo>
                  <a:lnTo>
                    <a:pt x="903129" y="3245586"/>
                  </a:lnTo>
                  <a:lnTo>
                    <a:pt x="897865" y="3239726"/>
                  </a:lnTo>
                  <a:lnTo>
                    <a:pt x="901510" y="3232778"/>
                  </a:lnTo>
                  <a:lnTo>
                    <a:pt x="905107" y="3225412"/>
                  </a:lnTo>
                  <a:lnTo>
                    <a:pt x="908875" y="3219446"/>
                  </a:lnTo>
                  <a:lnTo>
                    <a:pt x="913033" y="3216702"/>
                  </a:lnTo>
                  <a:lnTo>
                    <a:pt x="920408" y="3217137"/>
                  </a:lnTo>
                  <a:lnTo>
                    <a:pt x="928381" y="3219665"/>
                  </a:lnTo>
                  <a:lnTo>
                    <a:pt x="935517" y="3223773"/>
                  </a:lnTo>
                  <a:lnTo>
                    <a:pt x="940381" y="3228948"/>
                  </a:lnTo>
                  <a:lnTo>
                    <a:pt x="944890" y="3242893"/>
                  </a:lnTo>
                  <a:lnTo>
                    <a:pt x="940904" y="3252091"/>
                  </a:lnTo>
                  <a:lnTo>
                    <a:pt x="931277" y="3257197"/>
                  </a:lnTo>
                  <a:close/>
                </a:path>
                <a:path w="5219700" h="7377430">
                  <a:moveTo>
                    <a:pt x="943527" y="3459605"/>
                  </a:moveTo>
                  <a:lnTo>
                    <a:pt x="927392" y="3434586"/>
                  </a:lnTo>
                  <a:lnTo>
                    <a:pt x="939542" y="3423497"/>
                  </a:lnTo>
                  <a:lnTo>
                    <a:pt x="947479" y="3435681"/>
                  </a:lnTo>
                  <a:lnTo>
                    <a:pt x="951158" y="3441885"/>
                  </a:lnTo>
                  <a:lnTo>
                    <a:pt x="954229" y="3448331"/>
                  </a:lnTo>
                  <a:lnTo>
                    <a:pt x="955065" y="3450328"/>
                  </a:lnTo>
                  <a:lnTo>
                    <a:pt x="947329" y="3455760"/>
                  </a:lnTo>
                  <a:lnTo>
                    <a:pt x="943527" y="3459605"/>
                  </a:lnTo>
                  <a:close/>
                </a:path>
                <a:path w="5219700" h="7377430">
                  <a:moveTo>
                    <a:pt x="795144" y="2515058"/>
                  </a:moveTo>
                  <a:lnTo>
                    <a:pt x="790600" y="2507809"/>
                  </a:lnTo>
                  <a:lnTo>
                    <a:pt x="785713" y="2500495"/>
                  </a:lnTo>
                  <a:lnTo>
                    <a:pt x="782111" y="2493470"/>
                  </a:lnTo>
                  <a:lnTo>
                    <a:pt x="806561" y="2470748"/>
                  </a:lnTo>
                  <a:lnTo>
                    <a:pt x="815815" y="2472983"/>
                  </a:lnTo>
                  <a:lnTo>
                    <a:pt x="821646" y="2478843"/>
                  </a:lnTo>
                  <a:lnTo>
                    <a:pt x="823419" y="2487033"/>
                  </a:lnTo>
                  <a:lnTo>
                    <a:pt x="820496" y="2496260"/>
                  </a:lnTo>
                  <a:lnTo>
                    <a:pt x="815698" y="2501859"/>
                  </a:lnTo>
                  <a:lnTo>
                    <a:pt x="809254" y="2506498"/>
                  </a:lnTo>
                  <a:lnTo>
                    <a:pt x="802093" y="2510718"/>
                  </a:lnTo>
                  <a:lnTo>
                    <a:pt x="795144" y="2515058"/>
                  </a:lnTo>
                  <a:close/>
                </a:path>
                <a:path w="5219700" h="7377430">
                  <a:moveTo>
                    <a:pt x="1267644" y="5516834"/>
                  </a:moveTo>
                  <a:lnTo>
                    <a:pt x="1263352" y="5510603"/>
                  </a:lnTo>
                  <a:lnTo>
                    <a:pt x="1259035" y="5504391"/>
                  </a:lnTo>
                  <a:lnTo>
                    <a:pt x="1255034" y="5498045"/>
                  </a:lnTo>
                  <a:lnTo>
                    <a:pt x="1251679" y="5491415"/>
                  </a:lnTo>
                  <a:lnTo>
                    <a:pt x="1250728" y="5489213"/>
                  </a:lnTo>
                  <a:lnTo>
                    <a:pt x="1258127" y="5483274"/>
                  </a:lnTo>
                  <a:lnTo>
                    <a:pt x="1261643" y="5479064"/>
                  </a:lnTo>
                  <a:lnTo>
                    <a:pt x="1266321" y="5481988"/>
                  </a:lnTo>
                  <a:lnTo>
                    <a:pt x="1275167" y="5485304"/>
                  </a:lnTo>
                  <a:lnTo>
                    <a:pt x="1274938" y="5487878"/>
                  </a:lnTo>
                  <a:lnTo>
                    <a:pt x="1273778" y="5495188"/>
                  </a:lnTo>
                  <a:lnTo>
                    <a:pt x="1271936" y="5502423"/>
                  </a:lnTo>
                  <a:lnTo>
                    <a:pt x="1269772" y="5509624"/>
                  </a:lnTo>
                  <a:lnTo>
                    <a:pt x="1267644" y="5516834"/>
                  </a:lnTo>
                  <a:close/>
                </a:path>
                <a:path w="5219700" h="7377430">
                  <a:moveTo>
                    <a:pt x="1089406" y="4388193"/>
                  </a:moveTo>
                  <a:lnTo>
                    <a:pt x="1075660" y="4379113"/>
                  </a:lnTo>
                  <a:lnTo>
                    <a:pt x="1085673" y="4349880"/>
                  </a:lnTo>
                  <a:lnTo>
                    <a:pt x="1090178" y="4353130"/>
                  </a:lnTo>
                  <a:lnTo>
                    <a:pt x="1098807" y="4356965"/>
                  </a:lnTo>
                  <a:lnTo>
                    <a:pt x="1098419" y="4359490"/>
                  </a:lnTo>
                  <a:lnTo>
                    <a:pt x="1096854" y="4366761"/>
                  </a:lnTo>
                  <a:lnTo>
                    <a:pt x="1094585" y="4373932"/>
                  </a:lnTo>
                  <a:lnTo>
                    <a:pt x="1091979" y="4381058"/>
                  </a:lnTo>
                  <a:lnTo>
                    <a:pt x="1089406" y="4388193"/>
                  </a:lnTo>
                  <a:close/>
                </a:path>
                <a:path w="5219700" h="7377430">
                  <a:moveTo>
                    <a:pt x="1237335" y="5332698"/>
                  </a:moveTo>
                  <a:lnTo>
                    <a:pt x="1223333" y="5303425"/>
                  </a:lnTo>
                  <a:lnTo>
                    <a:pt x="1230106" y="5298588"/>
                  </a:lnTo>
                  <a:lnTo>
                    <a:pt x="1236875" y="5293419"/>
                  </a:lnTo>
                  <a:lnTo>
                    <a:pt x="1243606" y="5289341"/>
                  </a:lnTo>
                  <a:lnTo>
                    <a:pt x="1250262" y="5287777"/>
                  </a:lnTo>
                  <a:lnTo>
                    <a:pt x="1259316" y="5290215"/>
                  </a:lnTo>
                  <a:lnTo>
                    <a:pt x="1264797" y="5296145"/>
                  </a:lnTo>
                  <a:lnTo>
                    <a:pt x="1266151" y="5304277"/>
                  </a:lnTo>
                  <a:lnTo>
                    <a:pt x="1262820" y="5313319"/>
                  </a:lnTo>
                  <a:lnTo>
                    <a:pt x="1257770" y="5319014"/>
                  </a:lnTo>
                  <a:lnTo>
                    <a:pt x="1251307" y="5323796"/>
                  </a:lnTo>
                  <a:lnTo>
                    <a:pt x="1244229" y="5328185"/>
                  </a:lnTo>
                  <a:lnTo>
                    <a:pt x="1237335" y="5332698"/>
                  </a:lnTo>
                  <a:close/>
                </a:path>
                <a:path w="5219700" h="7377430">
                  <a:moveTo>
                    <a:pt x="1333389" y="5892986"/>
                  </a:moveTo>
                  <a:lnTo>
                    <a:pt x="1325306" y="5892593"/>
                  </a:lnTo>
                  <a:lnTo>
                    <a:pt x="1318213" y="5888553"/>
                  </a:lnTo>
                  <a:lnTo>
                    <a:pt x="1312153" y="5880952"/>
                  </a:lnTo>
                  <a:lnTo>
                    <a:pt x="1318821" y="5849444"/>
                  </a:lnTo>
                  <a:lnTo>
                    <a:pt x="1326693" y="5851693"/>
                  </a:lnTo>
                  <a:lnTo>
                    <a:pt x="1334737" y="5853765"/>
                  </a:lnTo>
                  <a:lnTo>
                    <a:pt x="1342238" y="5856432"/>
                  </a:lnTo>
                  <a:lnTo>
                    <a:pt x="1348479" y="5860470"/>
                  </a:lnTo>
                  <a:lnTo>
                    <a:pt x="1353924" y="5868188"/>
                  </a:lnTo>
                  <a:lnTo>
                    <a:pt x="1354437" y="5876040"/>
                  </a:lnTo>
                  <a:lnTo>
                    <a:pt x="1350455" y="5883400"/>
                  </a:lnTo>
                  <a:lnTo>
                    <a:pt x="1342415" y="5889643"/>
                  </a:lnTo>
                  <a:lnTo>
                    <a:pt x="1333389" y="5892986"/>
                  </a:lnTo>
                  <a:close/>
                </a:path>
                <a:path w="5219700" h="7377430">
                  <a:moveTo>
                    <a:pt x="1059027" y="4203134"/>
                  </a:moveTo>
                  <a:lnTo>
                    <a:pt x="1044098" y="4173186"/>
                  </a:lnTo>
                  <a:lnTo>
                    <a:pt x="1050973" y="4168284"/>
                  </a:lnTo>
                  <a:lnTo>
                    <a:pt x="1057850" y="4163063"/>
                  </a:lnTo>
                  <a:lnTo>
                    <a:pt x="1064698" y="4158945"/>
                  </a:lnTo>
                  <a:lnTo>
                    <a:pt x="1071483" y="4157354"/>
                  </a:lnTo>
                  <a:lnTo>
                    <a:pt x="1080679" y="4159831"/>
                  </a:lnTo>
                  <a:lnTo>
                    <a:pt x="1086429" y="4165872"/>
                  </a:lnTo>
                  <a:lnTo>
                    <a:pt x="1088106" y="4174148"/>
                  </a:lnTo>
                  <a:lnTo>
                    <a:pt x="1085080" y="4183330"/>
                  </a:lnTo>
                  <a:lnTo>
                    <a:pt x="1080034" y="4189176"/>
                  </a:lnTo>
                  <a:lnTo>
                    <a:pt x="1073417" y="4194068"/>
                  </a:lnTo>
                  <a:lnTo>
                    <a:pt x="1066118" y="4198542"/>
                  </a:lnTo>
                  <a:lnTo>
                    <a:pt x="1059027" y="4203134"/>
                  </a:lnTo>
                  <a:close/>
                </a:path>
                <a:path w="5219700" h="7377430">
                  <a:moveTo>
                    <a:pt x="1177619" y="4946141"/>
                  </a:moveTo>
                  <a:lnTo>
                    <a:pt x="1172171" y="4938074"/>
                  </a:lnTo>
                  <a:lnTo>
                    <a:pt x="1168578" y="4933972"/>
                  </a:lnTo>
                  <a:lnTo>
                    <a:pt x="1180461" y="4926092"/>
                  </a:lnTo>
                  <a:lnTo>
                    <a:pt x="1186524" y="4922426"/>
                  </a:lnTo>
                  <a:lnTo>
                    <a:pt x="1192829" y="4919341"/>
                  </a:lnTo>
                  <a:lnTo>
                    <a:pt x="1194686" y="4918564"/>
                  </a:lnTo>
                  <a:lnTo>
                    <a:pt x="1200071" y="4926231"/>
                  </a:lnTo>
                  <a:lnTo>
                    <a:pt x="1203843" y="4930044"/>
                  </a:lnTo>
                  <a:lnTo>
                    <a:pt x="1191660" y="4938273"/>
                  </a:lnTo>
                  <a:lnTo>
                    <a:pt x="1185447" y="4942138"/>
                  </a:lnTo>
                  <a:lnTo>
                    <a:pt x="1179013" y="4945512"/>
                  </a:lnTo>
                  <a:lnTo>
                    <a:pt x="1177619" y="4946141"/>
                  </a:lnTo>
                  <a:close/>
                </a:path>
                <a:path w="5219700" h="7377430">
                  <a:moveTo>
                    <a:pt x="1390988" y="6275174"/>
                  </a:moveTo>
                  <a:lnTo>
                    <a:pt x="1382972" y="6274796"/>
                  </a:lnTo>
                  <a:lnTo>
                    <a:pt x="1376647" y="6270645"/>
                  </a:lnTo>
                  <a:lnTo>
                    <a:pt x="1372844" y="6262540"/>
                  </a:lnTo>
                  <a:lnTo>
                    <a:pt x="1372489" y="6254687"/>
                  </a:lnTo>
                  <a:lnTo>
                    <a:pt x="1374118" y="6245938"/>
                  </a:lnTo>
                  <a:lnTo>
                    <a:pt x="1377271" y="6238385"/>
                  </a:lnTo>
                  <a:lnTo>
                    <a:pt x="1381490" y="6234119"/>
                  </a:lnTo>
                  <a:lnTo>
                    <a:pt x="1388032" y="6233522"/>
                  </a:lnTo>
                  <a:lnTo>
                    <a:pt x="1395680" y="6235583"/>
                  </a:lnTo>
                  <a:lnTo>
                    <a:pt x="1403813" y="6238821"/>
                  </a:lnTo>
                  <a:lnTo>
                    <a:pt x="1411812" y="6241755"/>
                  </a:lnTo>
                  <a:lnTo>
                    <a:pt x="1399861" y="6271964"/>
                  </a:lnTo>
                  <a:lnTo>
                    <a:pt x="1390988" y="6275174"/>
                  </a:lnTo>
                  <a:close/>
                </a:path>
                <a:path w="5219700" h="7377430">
                  <a:moveTo>
                    <a:pt x="1476871" y="6157148"/>
                  </a:moveTo>
                  <a:lnTo>
                    <a:pt x="1468759" y="6144240"/>
                  </a:lnTo>
                  <a:lnTo>
                    <a:pt x="1465013" y="6137658"/>
                  </a:lnTo>
                  <a:lnTo>
                    <a:pt x="1461913" y="6130825"/>
                  </a:lnTo>
                  <a:lnTo>
                    <a:pt x="1461067" y="6128531"/>
                  </a:lnTo>
                  <a:lnTo>
                    <a:pt x="1468822" y="6122984"/>
                  </a:lnTo>
                  <a:lnTo>
                    <a:pt x="1472627" y="6118916"/>
                  </a:lnTo>
                  <a:lnTo>
                    <a:pt x="1480704" y="6131843"/>
                  </a:lnTo>
                  <a:lnTo>
                    <a:pt x="1484434" y="6138419"/>
                  </a:lnTo>
                  <a:lnTo>
                    <a:pt x="1487512" y="6145250"/>
                  </a:lnTo>
                  <a:lnTo>
                    <a:pt x="1488394" y="6147538"/>
                  </a:lnTo>
                  <a:lnTo>
                    <a:pt x="1480718" y="6153110"/>
                  </a:lnTo>
                  <a:lnTo>
                    <a:pt x="1476871" y="6157148"/>
                  </a:lnTo>
                  <a:close/>
                </a:path>
                <a:path w="5219700" h="7377430">
                  <a:moveTo>
                    <a:pt x="1491074" y="6348814"/>
                  </a:moveTo>
                  <a:lnTo>
                    <a:pt x="1481862" y="6346523"/>
                  </a:lnTo>
                  <a:lnTo>
                    <a:pt x="1476009" y="6340608"/>
                  </a:lnTo>
                  <a:lnTo>
                    <a:pt x="1474165" y="6332405"/>
                  </a:lnTo>
                  <a:lnTo>
                    <a:pt x="1476991" y="6323240"/>
                  </a:lnTo>
                  <a:lnTo>
                    <a:pt x="1481897" y="6317276"/>
                  </a:lnTo>
                  <a:lnTo>
                    <a:pt x="1488377" y="6312200"/>
                  </a:lnTo>
                  <a:lnTo>
                    <a:pt x="1495542" y="6307514"/>
                  </a:lnTo>
                  <a:lnTo>
                    <a:pt x="1502509" y="6302708"/>
                  </a:lnTo>
                  <a:lnTo>
                    <a:pt x="1507048" y="6310207"/>
                  </a:lnTo>
                  <a:lnTo>
                    <a:pt x="1511917" y="6317769"/>
                  </a:lnTo>
                  <a:lnTo>
                    <a:pt x="1515517" y="6325078"/>
                  </a:lnTo>
                  <a:lnTo>
                    <a:pt x="1516269" y="6331869"/>
                  </a:lnTo>
                  <a:lnTo>
                    <a:pt x="1512995" y="6337605"/>
                  </a:lnTo>
                  <a:lnTo>
                    <a:pt x="1506483" y="6343092"/>
                  </a:lnTo>
                  <a:lnTo>
                    <a:pt x="1498565" y="6347204"/>
                  </a:lnTo>
                  <a:lnTo>
                    <a:pt x="1491074" y="6348814"/>
                  </a:lnTo>
                  <a:close/>
                </a:path>
                <a:path w="5219700" h="7377430">
                  <a:moveTo>
                    <a:pt x="1369959" y="5588060"/>
                  </a:moveTo>
                  <a:lnTo>
                    <a:pt x="1357749" y="5577582"/>
                  </a:lnTo>
                  <a:lnTo>
                    <a:pt x="1369454" y="5568746"/>
                  </a:lnTo>
                  <a:lnTo>
                    <a:pt x="1375435" y="5564580"/>
                  </a:lnTo>
                  <a:lnTo>
                    <a:pt x="1381686" y="5560947"/>
                  </a:lnTo>
                  <a:lnTo>
                    <a:pt x="1383276" y="5560138"/>
                  </a:lnTo>
                  <a:lnTo>
                    <a:pt x="1389236" y="5567901"/>
                  </a:lnTo>
                  <a:lnTo>
                    <a:pt x="1393184" y="5571649"/>
                  </a:lnTo>
                  <a:lnTo>
                    <a:pt x="1369959" y="5588060"/>
                  </a:lnTo>
                  <a:close/>
                </a:path>
                <a:path w="5219700" h="7377430">
                  <a:moveTo>
                    <a:pt x="1555378" y="6718350"/>
                  </a:moveTo>
                  <a:lnTo>
                    <a:pt x="1546254" y="6716932"/>
                  </a:lnTo>
                  <a:lnTo>
                    <a:pt x="1541768" y="6715470"/>
                  </a:lnTo>
                  <a:lnTo>
                    <a:pt x="1538700" y="6709717"/>
                  </a:lnTo>
                  <a:lnTo>
                    <a:pt x="1534965" y="6705898"/>
                  </a:lnTo>
                  <a:lnTo>
                    <a:pt x="1547138" y="6697843"/>
                  </a:lnTo>
                  <a:lnTo>
                    <a:pt x="1553343" y="6694096"/>
                  </a:lnTo>
                  <a:lnTo>
                    <a:pt x="1559796" y="6690916"/>
                  </a:lnTo>
                  <a:lnTo>
                    <a:pt x="1561585" y="6690186"/>
                  </a:lnTo>
                  <a:lnTo>
                    <a:pt x="1570550" y="6698299"/>
                  </a:lnTo>
                  <a:lnTo>
                    <a:pt x="1570190" y="6701715"/>
                  </a:lnTo>
                  <a:lnTo>
                    <a:pt x="1567715" y="6710551"/>
                  </a:lnTo>
                  <a:lnTo>
                    <a:pt x="1562655" y="6716159"/>
                  </a:lnTo>
                  <a:lnTo>
                    <a:pt x="1555378" y="6718350"/>
                  </a:lnTo>
                  <a:close/>
                </a:path>
                <a:path w="5219700" h="7377430">
                  <a:moveTo>
                    <a:pt x="1361400" y="5403572"/>
                  </a:moveTo>
                  <a:lnTo>
                    <a:pt x="1327675" y="5395424"/>
                  </a:lnTo>
                  <a:lnTo>
                    <a:pt x="1330000" y="5386831"/>
                  </a:lnTo>
                  <a:lnTo>
                    <a:pt x="1332124" y="5378058"/>
                  </a:lnTo>
                  <a:lnTo>
                    <a:pt x="1334914" y="5369910"/>
                  </a:lnTo>
                  <a:lnTo>
                    <a:pt x="1339233" y="5363187"/>
                  </a:lnTo>
                  <a:lnTo>
                    <a:pt x="1347393" y="5357888"/>
                  </a:lnTo>
                  <a:lnTo>
                    <a:pt x="1355945" y="5357648"/>
                  </a:lnTo>
                  <a:lnTo>
                    <a:pt x="1363379" y="5362112"/>
                  </a:lnTo>
                  <a:lnTo>
                    <a:pt x="1368188" y="5370926"/>
                  </a:lnTo>
                  <a:lnTo>
                    <a:pt x="1368595" y="5378516"/>
                  </a:lnTo>
                  <a:lnTo>
                    <a:pt x="1366741" y="5386719"/>
                  </a:lnTo>
                  <a:lnTo>
                    <a:pt x="1363914" y="5395188"/>
                  </a:lnTo>
                  <a:lnTo>
                    <a:pt x="1361400" y="5403572"/>
                  </a:lnTo>
                  <a:close/>
                </a:path>
                <a:path w="5219700" h="7377430">
                  <a:moveTo>
                    <a:pt x="1626362" y="7101856"/>
                  </a:moveTo>
                  <a:lnTo>
                    <a:pt x="1595724" y="7088633"/>
                  </a:lnTo>
                  <a:lnTo>
                    <a:pt x="1591936" y="7079530"/>
                  </a:lnTo>
                  <a:lnTo>
                    <a:pt x="1591888" y="7071176"/>
                  </a:lnTo>
                  <a:lnTo>
                    <a:pt x="1595805" y="7064483"/>
                  </a:lnTo>
                  <a:lnTo>
                    <a:pt x="1603908" y="7060359"/>
                  </a:lnTo>
                  <a:lnTo>
                    <a:pt x="1611555" y="7060077"/>
                  </a:lnTo>
                  <a:lnTo>
                    <a:pt x="1620193" y="7062036"/>
                  </a:lnTo>
                  <a:lnTo>
                    <a:pt x="1627781" y="7065637"/>
                  </a:lnTo>
                  <a:lnTo>
                    <a:pt x="1632273" y="7070281"/>
                  </a:lnTo>
                  <a:lnTo>
                    <a:pt x="1633216" y="7077074"/>
                  </a:lnTo>
                  <a:lnTo>
                    <a:pt x="1631592" y="7085040"/>
                  </a:lnTo>
                  <a:lnTo>
                    <a:pt x="1628831" y="7093520"/>
                  </a:lnTo>
                  <a:lnTo>
                    <a:pt x="1626362" y="7101856"/>
                  </a:lnTo>
                  <a:close/>
                </a:path>
                <a:path w="5219700" h="7377430">
                  <a:moveTo>
                    <a:pt x="1596143" y="6917109"/>
                  </a:moveTo>
                  <a:lnTo>
                    <a:pt x="1588195" y="6914783"/>
                  </a:lnTo>
                  <a:lnTo>
                    <a:pt x="1580086" y="6912633"/>
                  </a:lnTo>
                  <a:lnTo>
                    <a:pt x="1572488" y="6909906"/>
                  </a:lnTo>
                  <a:lnTo>
                    <a:pt x="1566075" y="6905849"/>
                  </a:lnTo>
                  <a:lnTo>
                    <a:pt x="1560411" y="6898211"/>
                  </a:lnTo>
                  <a:lnTo>
                    <a:pt x="1559842" y="6890546"/>
                  </a:lnTo>
                  <a:lnTo>
                    <a:pt x="1563910" y="6883379"/>
                  </a:lnTo>
                  <a:lnTo>
                    <a:pt x="1572152" y="6877234"/>
                  </a:lnTo>
                  <a:lnTo>
                    <a:pt x="1580461" y="6879007"/>
                  </a:lnTo>
                  <a:lnTo>
                    <a:pt x="1589099" y="6880599"/>
                  </a:lnTo>
                  <a:lnTo>
                    <a:pt x="1596574" y="6882898"/>
                  </a:lnTo>
                  <a:lnTo>
                    <a:pt x="1601393" y="6886794"/>
                  </a:lnTo>
                  <a:lnTo>
                    <a:pt x="1602569" y="6892876"/>
                  </a:lnTo>
                  <a:lnTo>
                    <a:pt x="1601097" y="6900550"/>
                  </a:lnTo>
                  <a:lnTo>
                    <a:pt x="1598460" y="6908924"/>
                  </a:lnTo>
                  <a:lnTo>
                    <a:pt x="1596143" y="6917109"/>
                  </a:lnTo>
                  <a:close/>
                </a:path>
                <a:path w="5219700" h="7377430">
                  <a:moveTo>
                    <a:pt x="1316802" y="5218433"/>
                  </a:moveTo>
                  <a:lnTo>
                    <a:pt x="1307899" y="5215832"/>
                  </a:lnTo>
                  <a:lnTo>
                    <a:pt x="1302137" y="5211340"/>
                  </a:lnTo>
                  <a:lnTo>
                    <a:pt x="1297207" y="5205307"/>
                  </a:lnTo>
                  <a:lnTo>
                    <a:pt x="1292642" y="5198608"/>
                  </a:lnTo>
                  <a:lnTo>
                    <a:pt x="1287974" y="5192117"/>
                  </a:lnTo>
                  <a:lnTo>
                    <a:pt x="1293006" y="5185764"/>
                  </a:lnTo>
                  <a:lnTo>
                    <a:pt x="1298019" y="5178983"/>
                  </a:lnTo>
                  <a:lnTo>
                    <a:pt x="1303088" y="5173530"/>
                  </a:lnTo>
                  <a:lnTo>
                    <a:pt x="1308283" y="5171162"/>
                  </a:lnTo>
                  <a:lnTo>
                    <a:pt x="1320665" y="5172916"/>
                  </a:lnTo>
                  <a:lnTo>
                    <a:pt x="1329586" y="5179000"/>
                  </a:lnTo>
                  <a:lnTo>
                    <a:pt x="1334352" y="5188900"/>
                  </a:lnTo>
                  <a:lnTo>
                    <a:pt x="1334270" y="5202101"/>
                  </a:lnTo>
                  <a:lnTo>
                    <a:pt x="1330766" y="5211021"/>
                  </a:lnTo>
                  <a:lnTo>
                    <a:pt x="1324684" y="5216647"/>
                  </a:lnTo>
                  <a:lnTo>
                    <a:pt x="1316802" y="5218433"/>
                  </a:lnTo>
                  <a:close/>
                </a:path>
                <a:path w="5219700" h="7377430">
                  <a:moveTo>
                    <a:pt x="1031097" y="3339996"/>
                  </a:moveTo>
                  <a:lnTo>
                    <a:pt x="1018714" y="3337758"/>
                  </a:lnTo>
                  <a:lnTo>
                    <a:pt x="1009417" y="3331452"/>
                  </a:lnTo>
                  <a:lnTo>
                    <a:pt x="1004160" y="3321712"/>
                  </a:lnTo>
                  <a:lnTo>
                    <a:pt x="1003896" y="3309173"/>
                  </a:lnTo>
                  <a:lnTo>
                    <a:pt x="1007268" y="3304174"/>
                  </a:lnTo>
                  <a:lnTo>
                    <a:pt x="1014153" y="3299496"/>
                  </a:lnTo>
                  <a:lnTo>
                    <a:pt x="1022321" y="3296261"/>
                  </a:lnTo>
                  <a:lnTo>
                    <a:pt x="1029544" y="3295592"/>
                  </a:lnTo>
                  <a:lnTo>
                    <a:pt x="1034528" y="3298527"/>
                  </a:lnTo>
                  <a:lnTo>
                    <a:pt x="1039034" y="3304435"/>
                  </a:lnTo>
                  <a:lnTo>
                    <a:pt x="1043356" y="3311673"/>
                  </a:lnTo>
                  <a:lnTo>
                    <a:pt x="1047790" y="3318600"/>
                  </a:lnTo>
                  <a:lnTo>
                    <a:pt x="1043627" y="3325116"/>
                  </a:lnTo>
                  <a:lnTo>
                    <a:pt x="1039453" y="3332124"/>
                  </a:lnTo>
                  <a:lnTo>
                    <a:pt x="1035275" y="3337719"/>
                  </a:lnTo>
                  <a:lnTo>
                    <a:pt x="1031097" y="3339996"/>
                  </a:lnTo>
                  <a:close/>
                </a:path>
                <a:path w="5219700" h="7377430">
                  <a:moveTo>
                    <a:pt x="971447" y="2972589"/>
                  </a:moveTo>
                  <a:lnTo>
                    <a:pt x="962635" y="2970042"/>
                  </a:lnTo>
                  <a:lnTo>
                    <a:pt x="956931" y="2965215"/>
                  </a:lnTo>
                  <a:lnTo>
                    <a:pt x="952200" y="2958712"/>
                  </a:lnTo>
                  <a:lnTo>
                    <a:pt x="947893" y="2951478"/>
                  </a:lnTo>
                  <a:lnTo>
                    <a:pt x="943462" y="2944456"/>
                  </a:lnTo>
                  <a:lnTo>
                    <a:pt x="950565" y="2939674"/>
                  </a:lnTo>
                  <a:lnTo>
                    <a:pt x="957743" y="2934548"/>
                  </a:lnTo>
                  <a:lnTo>
                    <a:pt x="964658" y="2930731"/>
                  </a:lnTo>
                  <a:lnTo>
                    <a:pt x="986906" y="2955297"/>
                  </a:lnTo>
                  <a:lnTo>
                    <a:pt x="984873" y="2964496"/>
                  </a:lnTo>
                  <a:lnTo>
                    <a:pt x="979290" y="2970500"/>
                  </a:lnTo>
                  <a:lnTo>
                    <a:pt x="971447" y="2972589"/>
                  </a:lnTo>
                  <a:close/>
                </a:path>
                <a:path w="5219700" h="7377430">
                  <a:moveTo>
                    <a:pt x="948561" y="2771824"/>
                  </a:moveTo>
                  <a:lnTo>
                    <a:pt x="915761" y="2764091"/>
                  </a:lnTo>
                  <a:lnTo>
                    <a:pt x="917783" y="2755646"/>
                  </a:lnTo>
                  <a:lnTo>
                    <a:pt x="919588" y="2747019"/>
                  </a:lnTo>
                  <a:lnTo>
                    <a:pt x="922067" y="2739027"/>
                  </a:lnTo>
                  <a:lnTo>
                    <a:pt x="926111" y="2732491"/>
                  </a:lnTo>
                  <a:lnTo>
                    <a:pt x="934442" y="2726933"/>
                  </a:lnTo>
                  <a:lnTo>
                    <a:pt x="943154" y="2726499"/>
                  </a:lnTo>
                  <a:lnTo>
                    <a:pt x="950749" y="2730867"/>
                  </a:lnTo>
                  <a:lnTo>
                    <a:pt x="955733" y="2739714"/>
                  </a:lnTo>
                  <a:lnTo>
                    <a:pt x="956133" y="2747097"/>
                  </a:lnTo>
                  <a:lnTo>
                    <a:pt x="954195" y="2755168"/>
                  </a:lnTo>
                  <a:lnTo>
                    <a:pt x="951233" y="2763540"/>
                  </a:lnTo>
                  <a:lnTo>
                    <a:pt x="948561" y="2771824"/>
                  </a:lnTo>
                  <a:close/>
                </a:path>
                <a:path w="5219700" h="7377430">
                  <a:moveTo>
                    <a:pt x="771553" y="1642691"/>
                  </a:moveTo>
                  <a:lnTo>
                    <a:pt x="738826" y="1634947"/>
                  </a:lnTo>
                  <a:lnTo>
                    <a:pt x="740807" y="1626553"/>
                  </a:lnTo>
                  <a:lnTo>
                    <a:pt x="742578" y="1617961"/>
                  </a:lnTo>
                  <a:lnTo>
                    <a:pt x="745030" y="1610004"/>
                  </a:lnTo>
                  <a:lnTo>
                    <a:pt x="749053" y="1603515"/>
                  </a:lnTo>
                  <a:lnTo>
                    <a:pt x="757370" y="1597995"/>
                  </a:lnTo>
                  <a:lnTo>
                    <a:pt x="766078" y="1597559"/>
                  </a:lnTo>
                  <a:lnTo>
                    <a:pt x="773685" y="1601887"/>
                  </a:lnTo>
                  <a:lnTo>
                    <a:pt x="778700" y="1610660"/>
                  </a:lnTo>
                  <a:lnTo>
                    <a:pt x="779097" y="1618021"/>
                  </a:lnTo>
                  <a:lnTo>
                    <a:pt x="777161" y="1626076"/>
                  </a:lnTo>
                  <a:lnTo>
                    <a:pt x="774207" y="1634432"/>
                  </a:lnTo>
                  <a:lnTo>
                    <a:pt x="771553" y="1642691"/>
                  </a:lnTo>
                  <a:close/>
                </a:path>
                <a:path w="5219700" h="7377430">
                  <a:moveTo>
                    <a:pt x="1008196" y="3155482"/>
                  </a:moveTo>
                  <a:lnTo>
                    <a:pt x="1000187" y="3153080"/>
                  </a:lnTo>
                  <a:lnTo>
                    <a:pt x="992002" y="3150850"/>
                  </a:lnTo>
                  <a:lnTo>
                    <a:pt x="984354" y="3148025"/>
                  </a:lnTo>
                  <a:lnTo>
                    <a:pt x="977956" y="3143838"/>
                  </a:lnTo>
                  <a:lnTo>
                    <a:pt x="972393" y="3135700"/>
                  </a:lnTo>
                  <a:lnTo>
                    <a:pt x="971784" y="3127261"/>
                  </a:lnTo>
                  <a:lnTo>
                    <a:pt x="975880" y="3119932"/>
                  </a:lnTo>
                  <a:lnTo>
                    <a:pt x="984427" y="3115124"/>
                  </a:lnTo>
                  <a:lnTo>
                    <a:pt x="991412" y="3114896"/>
                  </a:lnTo>
                  <a:lnTo>
                    <a:pt x="999091" y="3117083"/>
                  </a:lnTo>
                  <a:lnTo>
                    <a:pt x="1007075" y="3120321"/>
                  </a:lnTo>
                  <a:lnTo>
                    <a:pt x="1014974" y="3123247"/>
                  </a:lnTo>
                  <a:lnTo>
                    <a:pt x="1013294" y="3131316"/>
                  </a:lnTo>
                  <a:lnTo>
                    <a:pt x="1008196" y="3155482"/>
                  </a:lnTo>
                  <a:close/>
                </a:path>
                <a:path w="5219700" h="7377430">
                  <a:moveTo>
                    <a:pt x="824095" y="2029336"/>
                  </a:moveTo>
                  <a:lnTo>
                    <a:pt x="814689" y="2026137"/>
                  </a:lnTo>
                  <a:lnTo>
                    <a:pt x="808987" y="2021047"/>
                  </a:lnTo>
                  <a:lnTo>
                    <a:pt x="804319" y="2014297"/>
                  </a:lnTo>
                  <a:lnTo>
                    <a:pt x="800097" y="2006819"/>
                  </a:lnTo>
                  <a:lnTo>
                    <a:pt x="795731" y="1999546"/>
                  </a:lnTo>
                  <a:lnTo>
                    <a:pt x="802968" y="1994764"/>
                  </a:lnTo>
                  <a:lnTo>
                    <a:pt x="810345" y="1989582"/>
                  </a:lnTo>
                  <a:lnTo>
                    <a:pt x="817257" y="1985816"/>
                  </a:lnTo>
                  <a:lnTo>
                    <a:pt x="839563" y="2011670"/>
                  </a:lnTo>
                  <a:lnTo>
                    <a:pt x="837774" y="2021407"/>
                  </a:lnTo>
                  <a:lnTo>
                    <a:pt x="832204" y="2027528"/>
                  </a:lnTo>
                  <a:lnTo>
                    <a:pt x="824095" y="2029336"/>
                  </a:lnTo>
                  <a:close/>
                </a:path>
                <a:path w="5219700" h="7377430">
                  <a:moveTo>
                    <a:pt x="887305" y="2397343"/>
                  </a:moveTo>
                  <a:lnTo>
                    <a:pt x="878156" y="2393198"/>
                  </a:lnTo>
                  <a:lnTo>
                    <a:pt x="872206" y="2387103"/>
                  </a:lnTo>
                  <a:lnTo>
                    <a:pt x="869720" y="2379135"/>
                  </a:lnTo>
                  <a:lnTo>
                    <a:pt x="870968" y="2369370"/>
                  </a:lnTo>
                  <a:lnTo>
                    <a:pt x="872526" y="2364310"/>
                  </a:lnTo>
                  <a:lnTo>
                    <a:pt x="878977" y="2360684"/>
                  </a:lnTo>
                  <a:lnTo>
                    <a:pt x="883191" y="2356365"/>
                  </a:lnTo>
                  <a:lnTo>
                    <a:pt x="887512" y="2363413"/>
                  </a:lnTo>
                  <a:lnTo>
                    <a:pt x="891860" y="2370450"/>
                  </a:lnTo>
                  <a:lnTo>
                    <a:pt x="895890" y="2377607"/>
                  </a:lnTo>
                  <a:lnTo>
                    <a:pt x="899260" y="2385015"/>
                  </a:lnTo>
                  <a:lnTo>
                    <a:pt x="900136" y="2387266"/>
                  </a:lnTo>
                  <a:lnTo>
                    <a:pt x="891536" y="2393133"/>
                  </a:lnTo>
                  <a:lnTo>
                    <a:pt x="887305" y="2397343"/>
                  </a:lnTo>
                  <a:close/>
                </a:path>
                <a:path w="5219700" h="7377430">
                  <a:moveTo>
                    <a:pt x="853970" y="2211292"/>
                  </a:moveTo>
                  <a:lnTo>
                    <a:pt x="841558" y="2208965"/>
                  </a:lnTo>
                  <a:lnTo>
                    <a:pt x="832284" y="2202562"/>
                  </a:lnTo>
                  <a:lnTo>
                    <a:pt x="827061" y="2192752"/>
                  </a:lnTo>
                  <a:lnTo>
                    <a:pt x="826802" y="2180203"/>
                  </a:lnTo>
                  <a:lnTo>
                    <a:pt x="830186" y="2175186"/>
                  </a:lnTo>
                  <a:lnTo>
                    <a:pt x="837088" y="2170479"/>
                  </a:lnTo>
                  <a:lnTo>
                    <a:pt x="845250" y="2167240"/>
                  </a:lnTo>
                  <a:lnTo>
                    <a:pt x="852413" y="2166628"/>
                  </a:lnTo>
                  <a:lnTo>
                    <a:pt x="857434" y="2169631"/>
                  </a:lnTo>
                  <a:lnTo>
                    <a:pt x="861933" y="2175606"/>
                  </a:lnTo>
                  <a:lnTo>
                    <a:pt x="866238" y="2182927"/>
                  </a:lnTo>
                  <a:lnTo>
                    <a:pt x="870674" y="2189969"/>
                  </a:lnTo>
                  <a:lnTo>
                    <a:pt x="866504" y="2196443"/>
                  </a:lnTo>
                  <a:lnTo>
                    <a:pt x="862327" y="2203429"/>
                  </a:lnTo>
                  <a:lnTo>
                    <a:pt x="858147" y="2209016"/>
                  </a:lnTo>
                  <a:lnTo>
                    <a:pt x="853970" y="2211292"/>
                  </a:lnTo>
                  <a:close/>
                </a:path>
                <a:path w="5219700" h="7377430">
                  <a:moveTo>
                    <a:pt x="787655" y="1853572"/>
                  </a:moveTo>
                  <a:lnTo>
                    <a:pt x="776469" y="1851548"/>
                  </a:lnTo>
                  <a:lnTo>
                    <a:pt x="766901" y="1843951"/>
                  </a:lnTo>
                  <a:lnTo>
                    <a:pt x="759590" y="1831780"/>
                  </a:lnTo>
                  <a:lnTo>
                    <a:pt x="760784" y="1813321"/>
                  </a:lnTo>
                  <a:lnTo>
                    <a:pt x="766499" y="1797555"/>
                  </a:lnTo>
                  <a:lnTo>
                    <a:pt x="777354" y="1785673"/>
                  </a:lnTo>
                  <a:lnTo>
                    <a:pt x="793964" y="1778865"/>
                  </a:lnTo>
                  <a:lnTo>
                    <a:pt x="807836" y="1779267"/>
                  </a:lnTo>
                  <a:lnTo>
                    <a:pt x="819627" y="1785221"/>
                  </a:lnTo>
                  <a:lnTo>
                    <a:pt x="827393" y="1795453"/>
                  </a:lnTo>
                  <a:lnTo>
                    <a:pt x="829185" y="1808690"/>
                  </a:lnTo>
                  <a:lnTo>
                    <a:pt x="825668" y="1819979"/>
                  </a:lnTo>
                  <a:lnTo>
                    <a:pt x="818788" y="1831096"/>
                  </a:lnTo>
                  <a:lnTo>
                    <a:pt x="809765" y="1841093"/>
                  </a:lnTo>
                  <a:lnTo>
                    <a:pt x="799819" y="1849023"/>
                  </a:lnTo>
                  <a:lnTo>
                    <a:pt x="787655" y="1853572"/>
                  </a:lnTo>
                  <a:close/>
                </a:path>
                <a:path w="5219700" h="7377430">
                  <a:moveTo>
                    <a:pt x="725589" y="1460152"/>
                  </a:moveTo>
                  <a:lnTo>
                    <a:pt x="721232" y="1457846"/>
                  </a:lnTo>
                  <a:lnTo>
                    <a:pt x="716846" y="1452140"/>
                  </a:lnTo>
                  <a:lnTo>
                    <a:pt x="712452" y="1444958"/>
                  </a:lnTo>
                  <a:lnTo>
                    <a:pt x="708073" y="1438225"/>
                  </a:lnTo>
                  <a:lnTo>
                    <a:pt x="712964" y="1431035"/>
                  </a:lnTo>
                  <a:lnTo>
                    <a:pt x="717778" y="1423394"/>
                  </a:lnTo>
                  <a:lnTo>
                    <a:pt x="722792" y="1417122"/>
                  </a:lnTo>
                  <a:lnTo>
                    <a:pt x="728285" y="1414037"/>
                  </a:lnTo>
                  <a:lnTo>
                    <a:pt x="741535" y="1415044"/>
                  </a:lnTo>
                  <a:lnTo>
                    <a:pt x="749625" y="1421687"/>
                  </a:lnTo>
                  <a:lnTo>
                    <a:pt x="752806" y="1432075"/>
                  </a:lnTo>
                  <a:lnTo>
                    <a:pt x="751332" y="1444317"/>
                  </a:lnTo>
                  <a:lnTo>
                    <a:pt x="747618" y="1449997"/>
                  </a:lnTo>
                  <a:lnTo>
                    <a:pt x="740989" y="1455057"/>
                  </a:lnTo>
                  <a:lnTo>
                    <a:pt x="733096" y="1458706"/>
                  </a:lnTo>
                  <a:lnTo>
                    <a:pt x="725589" y="1460152"/>
                  </a:lnTo>
                  <a:close/>
                </a:path>
                <a:path w="5219700" h="7377430">
                  <a:moveTo>
                    <a:pt x="1300357" y="5028311"/>
                  </a:moveTo>
                  <a:lnTo>
                    <a:pt x="1291150" y="5024246"/>
                  </a:lnTo>
                  <a:lnTo>
                    <a:pt x="1285107" y="5018212"/>
                  </a:lnTo>
                  <a:lnTo>
                    <a:pt x="1282492" y="5010289"/>
                  </a:lnTo>
                  <a:lnTo>
                    <a:pt x="1283569" y="5000558"/>
                  </a:lnTo>
                  <a:lnTo>
                    <a:pt x="1285038" y="4995400"/>
                  </a:lnTo>
                  <a:lnTo>
                    <a:pt x="1292118" y="4987458"/>
                  </a:lnTo>
                  <a:lnTo>
                    <a:pt x="1295417" y="4988022"/>
                  </a:lnTo>
                  <a:lnTo>
                    <a:pt x="1304658" y="4991258"/>
                  </a:lnTo>
                  <a:lnTo>
                    <a:pt x="1310675" y="4997131"/>
                  </a:lnTo>
                  <a:lnTo>
                    <a:pt x="1313254" y="5005230"/>
                  </a:lnTo>
                  <a:lnTo>
                    <a:pt x="1312181" y="5015145"/>
                  </a:lnTo>
                  <a:lnTo>
                    <a:pt x="1310774" y="5020219"/>
                  </a:lnTo>
                  <a:lnTo>
                    <a:pt x="1304455" y="5023972"/>
                  </a:lnTo>
                  <a:lnTo>
                    <a:pt x="1300357" y="5028311"/>
                  </a:lnTo>
                  <a:close/>
                </a:path>
                <a:path w="5219700" h="7377430">
                  <a:moveTo>
                    <a:pt x="1443871" y="5970858"/>
                  </a:moveTo>
                  <a:lnTo>
                    <a:pt x="1431555" y="5968818"/>
                  </a:lnTo>
                  <a:lnTo>
                    <a:pt x="1422236" y="5962717"/>
                  </a:lnTo>
                  <a:lnTo>
                    <a:pt x="1416947" y="5953129"/>
                  </a:lnTo>
                  <a:lnTo>
                    <a:pt x="1416725" y="5940624"/>
                  </a:lnTo>
                  <a:lnTo>
                    <a:pt x="1420106" y="5935645"/>
                  </a:lnTo>
                  <a:lnTo>
                    <a:pt x="1426950" y="5931008"/>
                  </a:lnTo>
                  <a:lnTo>
                    <a:pt x="1435093" y="5927784"/>
                  </a:lnTo>
                  <a:lnTo>
                    <a:pt x="1442373" y="5927043"/>
                  </a:lnTo>
                  <a:lnTo>
                    <a:pt x="1447295" y="5929813"/>
                  </a:lnTo>
                  <a:lnTo>
                    <a:pt x="1451798" y="5935560"/>
                  </a:lnTo>
                  <a:lnTo>
                    <a:pt x="1456120" y="5942609"/>
                  </a:lnTo>
                  <a:lnTo>
                    <a:pt x="1460499" y="5949285"/>
                  </a:lnTo>
                  <a:lnTo>
                    <a:pt x="1456343" y="5955845"/>
                  </a:lnTo>
                  <a:lnTo>
                    <a:pt x="1452206" y="5962882"/>
                  </a:lnTo>
                  <a:lnTo>
                    <a:pt x="1448058" y="5968513"/>
                  </a:lnTo>
                  <a:lnTo>
                    <a:pt x="1443871" y="5970858"/>
                  </a:lnTo>
                  <a:close/>
                </a:path>
                <a:path w="5219700" h="7377430">
                  <a:moveTo>
                    <a:pt x="1422104" y="5785718"/>
                  </a:moveTo>
                  <a:lnTo>
                    <a:pt x="1413594" y="5783432"/>
                  </a:lnTo>
                  <a:lnTo>
                    <a:pt x="1404900" y="5781339"/>
                  </a:lnTo>
                  <a:lnTo>
                    <a:pt x="1396837" y="5778580"/>
                  </a:lnTo>
                  <a:lnTo>
                    <a:pt x="1390218" y="5774296"/>
                  </a:lnTo>
                  <a:lnTo>
                    <a:pt x="1384975" y="5766137"/>
                  </a:lnTo>
                  <a:lnTo>
                    <a:pt x="1384732" y="5757564"/>
                  </a:lnTo>
                  <a:lnTo>
                    <a:pt x="1389136" y="5750097"/>
                  </a:lnTo>
                  <a:lnTo>
                    <a:pt x="1397833" y="5745252"/>
                  </a:lnTo>
                  <a:lnTo>
                    <a:pt x="1405307" y="5744826"/>
                  </a:lnTo>
                  <a:lnTo>
                    <a:pt x="1413435" y="5746677"/>
                  </a:lnTo>
                  <a:lnTo>
                    <a:pt x="1421850" y="5749505"/>
                  </a:lnTo>
                  <a:lnTo>
                    <a:pt x="1430182" y="5752011"/>
                  </a:lnTo>
                  <a:lnTo>
                    <a:pt x="1422104" y="5785718"/>
                  </a:lnTo>
                  <a:close/>
                </a:path>
                <a:path w="5219700" h="7377430">
                  <a:moveTo>
                    <a:pt x="919154" y="2594863"/>
                  </a:moveTo>
                  <a:lnTo>
                    <a:pt x="906174" y="2595455"/>
                  </a:lnTo>
                  <a:lnTo>
                    <a:pt x="895062" y="2591709"/>
                  </a:lnTo>
                  <a:lnTo>
                    <a:pt x="886863" y="2583152"/>
                  </a:lnTo>
                  <a:lnTo>
                    <a:pt x="882624" y="2569312"/>
                  </a:lnTo>
                  <a:lnTo>
                    <a:pt x="886614" y="2556273"/>
                  </a:lnTo>
                  <a:lnTo>
                    <a:pt x="893346" y="2545852"/>
                  </a:lnTo>
                  <a:lnTo>
                    <a:pt x="903099" y="2539247"/>
                  </a:lnTo>
                  <a:lnTo>
                    <a:pt x="916153" y="2537658"/>
                  </a:lnTo>
                  <a:lnTo>
                    <a:pt x="929307" y="2541342"/>
                  </a:lnTo>
                  <a:lnTo>
                    <a:pt x="939080" y="2549241"/>
                  </a:lnTo>
                  <a:lnTo>
                    <a:pt x="944549" y="2560454"/>
                  </a:lnTo>
                  <a:lnTo>
                    <a:pt x="944792" y="2574079"/>
                  </a:lnTo>
                  <a:lnTo>
                    <a:pt x="941515" y="2580666"/>
                  </a:lnTo>
                  <a:lnTo>
                    <a:pt x="935096" y="2586977"/>
                  </a:lnTo>
                  <a:lnTo>
                    <a:pt x="927116" y="2592034"/>
                  </a:lnTo>
                  <a:lnTo>
                    <a:pt x="919154" y="2594863"/>
                  </a:lnTo>
                  <a:close/>
                </a:path>
                <a:path w="5219700" h="7377430">
                  <a:moveTo>
                    <a:pt x="1061115" y="3526082"/>
                  </a:moveTo>
                  <a:lnTo>
                    <a:pt x="1054860" y="3518104"/>
                  </a:lnTo>
                  <a:lnTo>
                    <a:pt x="1048228" y="3512724"/>
                  </a:lnTo>
                  <a:lnTo>
                    <a:pt x="1046002" y="3504536"/>
                  </a:lnTo>
                  <a:lnTo>
                    <a:pt x="1047105" y="3496848"/>
                  </a:lnTo>
                  <a:lnTo>
                    <a:pt x="1051771" y="3490225"/>
                  </a:lnTo>
                  <a:lnTo>
                    <a:pt x="1060232" y="3485232"/>
                  </a:lnTo>
                  <a:lnTo>
                    <a:pt x="1063366" y="3484031"/>
                  </a:lnTo>
                  <a:lnTo>
                    <a:pt x="1071680" y="3490379"/>
                  </a:lnTo>
                  <a:lnTo>
                    <a:pt x="1074364" y="3495109"/>
                  </a:lnTo>
                  <a:lnTo>
                    <a:pt x="1077815" y="3504522"/>
                  </a:lnTo>
                  <a:lnTo>
                    <a:pt x="1077160" y="3512930"/>
                  </a:lnTo>
                  <a:lnTo>
                    <a:pt x="1072499" y="3519902"/>
                  </a:lnTo>
                  <a:lnTo>
                    <a:pt x="1063933" y="3525005"/>
                  </a:lnTo>
                  <a:lnTo>
                    <a:pt x="1061115" y="3526082"/>
                  </a:lnTo>
                  <a:close/>
                </a:path>
                <a:path w="5219700" h="7377430">
                  <a:moveTo>
                    <a:pt x="1536032" y="6530651"/>
                  </a:moveTo>
                  <a:lnTo>
                    <a:pt x="1529499" y="6531667"/>
                  </a:lnTo>
                  <a:lnTo>
                    <a:pt x="1521563" y="6529991"/>
                  </a:lnTo>
                  <a:lnTo>
                    <a:pt x="1513006" y="6527125"/>
                  </a:lnTo>
                  <a:lnTo>
                    <a:pt x="1504611" y="6524569"/>
                  </a:lnTo>
                  <a:lnTo>
                    <a:pt x="1506921" y="6516399"/>
                  </a:lnTo>
                  <a:lnTo>
                    <a:pt x="1509053" y="6508058"/>
                  </a:lnTo>
                  <a:lnTo>
                    <a:pt x="1511800" y="6500285"/>
                  </a:lnTo>
                  <a:lnTo>
                    <a:pt x="1515953" y="6493821"/>
                  </a:lnTo>
                  <a:lnTo>
                    <a:pt x="1523773" y="6488583"/>
                  </a:lnTo>
                  <a:lnTo>
                    <a:pt x="1531925" y="6488235"/>
                  </a:lnTo>
                  <a:lnTo>
                    <a:pt x="1538988" y="6492454"/>
                  </a:lnTo>
                  <a:lnTo>
                    <a:pt x="1543539" y="6500916"/>
                  </a:lnTo>
                  <a:lnTo>
                    <a:pt x="1544300" y="6508954"/>
                  </a:lnTo>
                  <a:lnTo>
                    <a:pt x="1543085" y="6517982"/>
                  </a:lnTo>
                  <a:lnTo>
                    <a:pt x="1540220" y="6525910"/>
                  </a:lnTo>
                  <a:lnTo>
                    <a:pt x="1536032" y="6530651"/>
                  </a:lnTo>
                  <a:close/>
                </a:path>
                <a:path w="5219700" h="7377430">
                  <a:moveTo>
                    <a:pt x="1248210" y="3497511"/>
                  </a:moveTo>
                  <a:lnTo>
                    <a:pt x="1231288" y="3471758"/>
                  </a:lnTo>
                  <a:lnTo>
                    <a:pt x="1241905" y="3458520"/>
                  </a:lnTo>
                  <a:lnTo>
                    <a:pt x="1246297" y="3464908"/>
                  </a:lnTo>
                  <a:lnTo>
                    <a:pt x="1250718" y="3471285"/>
                  </a:lnTo>
                  <a:lnTo>
                    <a:pt x="1254817" y="3477797"/>
                  </a:lnTo>
                  <a:lnTo>
                    <a:pt x="1258242" y="3484589"/>
                  </a:lnTo>
                  <a:lnTo>
                    <a:pt x="1259298" y="3487036"/>
                  </a:lnTo>
                  <a:lnTo>
                    <a:pt x="1251812" y="3493101"/>
                  </a:lnTo>
                  <a:lnTo>
                    <a:pt x="1248210" y="3497511"/>
                  </a:lnTo>
                  <a:close/>
                </a:path>
                <a:path w="5219700" h="7377430">
                  <a:moveTo>
                    <a:pt x="1459473" y="3653443"/>
                  </a:moveTo>
                  <a:lnTo>
                    <a:pt x="1444030" y="3627831"/>
                  </a:lnTo>
                  <a:lnTo>
                    <a:pt x="1447796" y="3623992"/>
                  </a:lnTo>
                  <a:lnTo>
                    <a:pt x="1451483" y="3620128"/>
                  </a:lnTo>
                  <a:lnTo>
                    <a:pt x="1455213" y="3616295"/>
                  </a:lnTo>
                  <a:lnTo>
                    <a:pt x="1459184" y="3622564"/>
                  </a:lnTo>
                  <a:lnTo>
                    <a:pt x="1463186" y="3628829"/>
                  </a:lnTo>
                  <a:lnTo>
                    <a:pt x="1466891" y="3635209"/>
                  </a:lnTo>
                  <a:lnTo>
                    <a:pt x="1469972" y="3641828"/>
                  </a:lnTo>
                  <a:lnTo>
                    <a:pt x="1470800" y="3644013"/>
                  </a:lnTo>
                  <a:lnTo>
                    <a:pt x="1463186" y="3649501"/>
                  </a:lnTo>
                  <a:lnTo>
                    <a:pt x="1459473" y="3653443"/>
                  </a:lnTo>
                  <a:close/>
                </a:path>
                <a:path w="5219700" h="7377430">
                  <a:moveTo>
                    <a:pt x="1445255" y="3468534"/>
                  </a:moveTo>
                  <a:lnTo>
                    <a:pt x="1417852" y="3439090"/>
                  </a:lnTo>
                  <a:lnTo>
                    <a:pt x="1421190" y="3433799"/>
                  </a:lnTo>
                  <a:lnTo>
                    <a:pt x="1427602" y="3429160"/>
                  </a:lnTo>
                  <a:lnTo>
                    <a:pt x="1435370" y="3424813"/>
                  </a:lnTo>
                  <a:lnTo>
                    <a:pt x="1442772" y="3420397"/>
                  </a:lnTo>
                  <a:lnTo>
                    <a:pt x="1449172" y="3425865"/>
                  </a:lnTo>
                  <a:lnTo>
                    <a:pt x="1456028" y="3431322"/>
                  </a:lnTo>
                  <a:lnTo>
                    <a:pt x="1461521" y="3436789"/>
                  </a:lnTo>
                  <a:lnTo>
                    <a:pt x="1463831" y="3442291"/>
                  </a:lnTo>
                  <a:lnTo>
                    <a:pt x="1461722" y="3455022"/>
                  </a:lnTo>
                  <a:lnTo>
                    <a:pt x="1455345" y="3464238"/>
                  </a:lnTo>
                  <a:lnTo>
                    <a:pt x="1445255" y="3468534"/>
                  </a:lnTo>
                  <a:close/>
                </a:path>
                <a:path w="5219700" h="7377430">
                  <a:moveTo>
                    <a:pt x="1371412" y="3097411"/>
                  </a:moveTo>
                  <a:lnTo>
                    <a:pt x="1367078" y="3094060"/>
                  </a:lnTo>
                  <a:lnTo>
                    <a:pt x="1358379" y="3087399"/>
                  </a:lnTo>
                  <a:lnTo>
                    <a:pt x="1360900" y="3080542"/>
                  </a:lnTo>
                  <a:lnTo>
                    <a:pt x="1368531" y="3060010"/>
                  </a:lnTo>
                  <a:lnTo>
                    <a:pt x="1372988" y="3063193"/>
                  </a:lnTo>
                  <a:lnTo>
                    <a:pt x="1381640" y="3067174"/>
                  </a:lnTo>
                  <a:lnTo>
                    <a:pt x="1381212" y="3069444"/>
                  </a:lnTo>
                  <a:lnTo>
                    <a:pt x="1379409" y="3076565"/>
                  </a:lnTo>
                  <a:lnTo>
                    <a:pt x="1376948" y="3083552"/>
                  </a:lnTo>
                  <a:lnTo>
                    <a:pt x="1371412" y="3097411"/>
                  </a:lnTo>
                  <a:close/>
                </a:path>
                <a:path w="5219700" h="7377430">
                  <a:moveTo>
                    <a:pt x="1676830" y="4973350"/>
                  </a:moveTo>
                  <a:lnTo>
                    <a:pt x="1670400" y="4968026"/>
                  </a:lnTo>
                  <a:lnTo>
                    <a:pt x="1663536" y="4962743"/>
                  </a:lnTo>
                  <a:lnTo>
                    <a:pt x="1657973" y="4957368"/>
                  </a:lnTo>
                  <a:lnTo>
                    <a:pt x="1655448" y="4951768"/>
                  </a:lnTo>
                  <a:lnTo>
                    <a:pt x="1656800" y="4938727"/>
                  </a:lnTo>
                  <a:lnTo>
                    <a:pt x="1662615" y="4929122"/>
                  </a:lnTo>
                  <a:lnTo>
                    <a:pt x="1672515" y="4924448"/>
                  </a:lnTo>
                  <a:lnTo>
                    <a:pt x="1686122" y="4926199"/>
                  </a:lnTo>
                  <a:lnTo>
                    <a:pt x="1691854" y="4930406"/>
                  </a:lnTo>
                  <a:lnTo>
                    <a:pt x="1696896" y="4937607"/>
                  </a:lnTo>
                  <a:lnTo>
                    <a:pt x="1700198" y="4945803"/>
                  </a:lnTo>
                  <a:lnTo>
                    <a:pt x="1700706" y="4952992"/>
                  </a:lnTo>
                  <a:lnTo>
                    <a:pt x="1697487" y="4958633"/>
                  </a:lnTo>
                  <a:lnTo>
                    <a:pt x="1691342" y="4963691"/>
                  </a:lnTo>
                  <a:lnTo>
                    <a:pt x="1683910" y="4968488"/>
                  </a:lnTo>
                  <a:lnTo>
                    <a:pt x="1676830" y="4973350"/>
                  </a:lnTo>
                  <a:close/>
                </a:path>
                <a:path w="5219700" h="7377430">
                  <a:moveTo>
                    <a:pt x="1413333" y="3286460"/>
                  </a:moveTo>
                  <a:lnTo>
                    <a:pt x="1402812" y="3284069"/>
                  </a:lnTo>
                  <a:lnTo>
                    <a:pt x="1394200" y="3276486"/>
                  </a:lnTo>
                  <a:lnTo>
                    <a:pt x="1387605" y="3264873"/>
                  </a:lnTo>
                  <a:lnTo>
                    <a:pt x="1390159" y="3256936"/>
                  </a:lnTo>
                  <a:lnTo>
                    <a:pt x="1392535" y="3248608"/>
                  </a:lnTo>
                  <a:lnTo>
                    <a:pt x="1395503" y="3241418"/>
                  </a:lnTo>
                  <a:lnTo>
                    <a:pt x="1399831" y="3236898"/>
                  </a:lnTo>
                  <a:lnTo>
                    <a:pt x="1412136" y="3233482"/>
                  </a:lnTo>
                  <a:lnTo>
                    <a:pt x="1423278" y="3235609"/>
                  </a:lnTo>
                  <a:lnTo>
                    <a:pt x="1432163" y="3242682"/>
                  </a:lnTo>
                  <a:lnTo>
                    <a:pt x="1437702" y="3254101"/>
                  </a:lnTo>
                  <a:lnTo>
                    <a:pt x="1437771" y="3261402"/>
                  </a:lnTo>
                  <a:lnTo>
                    <a:pt x="1435271" y="3269779"/>
                  </a:lnTo>
                  <a:lnTo>
                    <a:pt x="1430974" y="3277415"/>
                  </a:lnTo>
                  <a:lnTo>
                    <a:pt x="1425654" y="3282496"/>
                  </a:lnTo>
                  <a:lnTo>
                    <a:pt x="1413333" y="3286460"/>
                  </a:lnTo>
                  <a:close/>
                </a:path>
                <a:path w="5219700" h="7377430">
                  <a:moveTo>
                    <a:pt x="1565536" y="4212362"/>
                  </a:moveTo>
                  <a:lnTo>
                    <a:pt x="1534197" y="4196743"/>
                  </a:lnTo>
                  <a:lnTo>
                    <a:pt x="1536283" y="4188627"/>
                  </a:lnTo>
                  <a:lnTo>
                    <a:pt x="1539632" y="4179906"/>
                  </a:lnTo>
                  <a:lnTo>
                    <a:pt x="1542635" y="4171345"/>
                  </a:lnTo>
                  <a:lnTo>
                    <a:pt x="1575017" y="4183548"/>
                  </a:lnTo>
                  <a:lnTo>
                    <a:pt x="1578795" y="4192926"/>
                  </a:lnTo>
                  <a:lnTo>
                    <a:pt x="1578607" y="4201435"/>
                  </a:lnTo>
                  <a:lnTo>
                    <a:pt x="1574254" y="4208204"/>
                  </a:lnTo>
                  <a:lnTo>
                    <a:pt x="1565536" y="4212362"/>
                  </a:lnTo>
                  <a:close/>
                </a:path>
                <a:path w="5219700" h="7377430">
                  <a:moveTo>
                    <a:pt x="1578975" y="4414151"/>
                  </a:moveTo>
                  <a:lnTo>
                    <a:pt x="1571159" y="4402167"/>
                  </a:lnTo>
                  <a:lnTo>
                    <a:pt x="1567536" y="4396055"/>
                  </a:lnTo>
                  <a:lnTo>
                    <a:pt x="1564497" y="4389694"/>
                  </a:lnTo>
                  <a:lnTo>
                    <a:pt x="1563703" y="4387728"/>
                  </a:lnTo>
                  <a:lnTo>
                    <a:pt x="1571544" y="4378920"/>
                  </a:lnTo>
                  <a:lnTo>
                    <a:pt x="1574772" y="4379272"/>
                  </a:lnTo>
                  <a:lnTo>
                    <a:pt x="1583440" y="4381767"/>
                  </a:lnTo>
                  <a:lnTo>
                    <a:pt x="1588925" y="4386781"/>
                  </a:lnTo>
                  <a:lnTo>
                    <a:pt x="1591053" y="4393952"/>
                  </a:lnTo>
                  <a:lnTo>
                    <a:pt x="1589647" y="4402920"/>
                  </a:lnTo>
                  <a:lnTo>
                    <a:pt x="1588173" y="4407332"/>
                  </a:lnTo>
                  <a:lnTo>
                    <a:pt x="1582649" y="4410439"/>
                  </a:lnTo>
                  <a:lnTo>
                    <a:pt x="1578975" y="4414151"/>
                  </a:lnTo>
                  <a:close/>
                </a:path>
                <a:path w="5219700" h="7377430">
                  <a:moveTo>
                    <a:pt x="1640726" y="4783216"/>
                  </a:moveTo>
                  <a:lnTo>
                    <a:pt x="1636535" y="4781428"/>
                  </a:lnTo>
                  <a:lnTo>
                    <a:pt x="1631771" y="4776143"/>
                  </a:lnTo>
                  <a:lnTo>
                    <a:pt x="1626763" y="4769349"/>
                  </a:lnTo>
                  <a:lnTo>
                    <a:pt x="1621841" y="4763035"/>
                  </a:lnTo>
                  <a:lnTo>
                    <a:pt x="1625573" y="4756088"/>
                  </a:lnTo>
                  <a:lnTo>
                    <a:pt x="1629216" y="4748733"/>
                  </a:lnTo>
                  <a:lnTo>
                    <a:pt x="1633148" y="4742640"/>
                  </a:lnTo>
                  <a:lnTo>
                    <a:pt x="1637748" y="4739485"/>
                  </a:lnTo>
                  <a:lnTo>
                    <a:pt x="1650297" y="4738570"/>
                  </a:lnTo>
                  <a:lnTo>
                    <a:pt x="1660283" y="4742085"/>
                  </a:lnTo>
                  <a:lnTo>
                    <a:pt x="1665647" y="4750546"/>
                  </a:lnTo>
                  <a:lnTo>
                    <a:pt x="1664332" y="4764469"/>
                  </a:lnTo>
                  <a:lnTo>
                    <a:pt x="1660782" y="4770725"/>
                  </a:lnTo>
                  <a:lnTo>
                    <a:pt x="1654883" y="4776441"/>
                  </a:lnTo>
                  <a:lnTo>
                    <a:pt x="1647807" y="4780857"/>
                  </a:lnTo>
                  <a:lnTo>
                    <a:pt x="1640726" y="4783216"/>
                  </a:lnTo>
                  <a:close/>
                </a:path>
                <a:path w="5219700" h="7377430">
                  <a:moveTo>
                    <a:pt x="1488425" y="3837493"/>
                  </a:moveTo>
                  <a:lnTo>
                    <a:pt x="1473088" y="3812798"/>
                  </a:lnTo>
                  <a:lnTo>
                    <a:pt x="1476840" y="3809111"/>
                  </a:lnTo>
                  <a:lnTo>
                    <a:pt x="1480520" y="3805435"/>
                  </a:lnTo>
                  <a:lnTo>
                    <a:pt x="1484242" y="3801790"/>
                  </a:lnTo>
                  <a:lnTo>
                    <a:pt x="1488168" y="3807836"/>
                  </a:lnTo>
                  <a:lnTo>
                    <a:pt x="1492121" y="3813871"/>
                  </a:lnTo>
                  <a:lnTo>
                    <a:pt x="1495797" y="3820020"/>
                  </a:lnTo>
                  <a:lnTo>
                    <a:pt x="1498895" y="3826406"/>
                  </a:lnTo>
                  <a:lnTo>
                    <a:pt x="1499683" y="3828336"/>
                  </a:lnTo>
                  <a:lnTo>
                    <a:pt x="1492124" y="3833703"/>
                  </a:lnTo>
                  <a:lnTo>
                    <a:pt x="1488425" y="3837493"/>
                  </a:lnTo>
                  <a:close/>
                </a:path>
                <a:path w="5219700" h="7377430">
                  <a:moveTo>
                    <a:pt x="1187708" y="1791403"/>
                  </a:moveTo>
                  <a:lnTo>
                    <a:pt x="1151425" y="1778977"/>
                  </a:lnTo>
                  <a:lnTo>
                    <a:pt x="1142254" y="1745834"/>
                  </a:lnTo>
                  <a:lnTo>
                    <a:pt x="1144136" y="1737755"/>
                  </a:lnTo>
                  <a:lnTo>
                    <a:pt x="1149305" y="1729944"/>
                  </a:lnTo>
                  <a:lnTo>
                    <a:pt x="1158771" y="1724847"/>
                  </a:lnTo>
                  <a:lnTo>
                    <a:pt x="1173545" y="1724909"/>
                  </a:lnTo>
                  <a:lnTo>
                    <a:pt x="1186397" y="1729306"/>
                  </a:lnTo>
                  <a:lnTo>
                    <a:pt x="1196611" y="1736871"/>
                  </a:lnTo>
                  <a:lnTo>
                    <a:pt x="1203439" y="1747312"/>
                  </a:lnTo>
                  <a:lnTo>
                    <a:pt x="1206135" y="1760337"/>
                  </a:lnTo>
                  <a:lnTo>
                    <a:pt x="1204329" y="1774207"/>
                  </a:lnTo>
                  <a:lnTo>
                    <a:pt x="1198114" y="1785006"/>
                  </a:lnTo>
                  <a:lnTo>
                    <a:pt x="1187708" y="1791403"/>
                  </a:lnTo>
                  <a:close/>
                </a:path>
                <a:path w="5219700" h="7377430">
                  <a:moveTo>
                    <a:pt x="1520322" y="4040792"/>
                  </a:moveTo>
                  <a:lnTo>
                    <a:pt x="1512500" y="4028776"/>
                  </a:lnTo>
                  <a:lnTo>
                    <a:pt x="1508877" y="4022660"/>
                  </a:lnTo>
                  <a:lnTo>
                    <a:pt x="1505838" y="4016299"/>
                  </a:lnTo>
                  <a:lnTo>
                    <a:pt x="1505044" y="4014333"/>
                  </a:lnTo>
                  <a:lnTo>
                    <a:pt x="1512921" y="4005519"/>
                  </a:lnTo>
                  <a:lnTo>
                    <a:pt x="1516150" y="4005871"/>
                  </a:lnTo>
                  <a:lnTo>
                    <a:pt x="1524819" y="4008345"/>
                  </a:lnTo>
                  <a:lnTo>
                    <a:pt x="1530313" y="4013355"/>
                  </a:lnTo>
                  <a:lnTo>
                    <a:pt x="1532444" y="4020544"/>
                  </a:lnTo>
                  <a:lnTo>
                    <a:pt x="1531030" y="4029556"/>
                  </a:lnTo>
                  <a:lnTo>
                    <a:pt x="1529556" y="4033968"/>
                  </a:lnTo>
                  <a:lnTo>
                    <a:pt x="1524032" y="4037074"/>
                  </a:lnTo>
                  <a:lnTo>
                    <a:pt x="1520322" y="4040792"/>
                  </a:lnTo>
                  <a:close/>
                </a:path>
                <a:path w="5219700" h="7377430">
                  <a:moveTo>
                    <a:pt x="1695208" y="5155924"/>
                  </a:moveTo>
                  <a:lnTo>
                    <a:pt x="1679736" y="5130129"/>
                  </a:lnTo>
                  <a:lnTo>
                    <a:pt x="1690927" y="5118406"/>
                  </a:lnTo>
                  <a:lnTo>
                    <a:pt x="1694912" y="5124729"/>
                  </a:lnTo>
                  <a:lnTo>
                    <a:pt x="1698931" y="5131047"/>
                  </a:lnTo>
                  <a:lnTo>
                    <a:pt x="1702646" y="5137482"/>
                  </a:lnTo>
                  <a:lnTo>
                    <a:pt x="1705720" y="5144158"/>
                  </a:lnTo>
                  <a:lnTo>
                    <a:pt x="1706560" y="5146415"/>
                  </a:lnTo>
                  <a:lnTo>
                    <a:pt x="1698945" y="5151903"/>
                  </a:lnTo>
                  <a:lnTo>
                    <a:pt x="1695208" y="5155924"/>
                  </a:lnTo>
                  <a:close/>
                </a:path>
                <a:path w="5219700" h="7377430">
                  <a:moveTo>
                    <a:pt x="1608817" y="4599592"/>
                  </a:moveTo>
                  <a:lnTo>
                    <a:pt x="1600194" y="4587647"/>
                  </a:lnTo>
                  <a:lnTo>
                    <a:pt x="1596176" y="4581533"/>
                  </a:lnTo>
                  <a:lnTo>
                    <a:pt x="1592768" y="4575120"/>
                  </a:lnTo>
                  <a:lnTo>
                    <a:pt x="1591812" y="4573068"/>
                  </a:lnTo>
                  <a:lnTo>
                    <a:pt x="1599290" y="4567191"/>
                  </a:lnTo>
                  <a:lnTo>
                    <a:pt x="1602938" y="4563072"/>
                  </a:lnTo>
                  <a:lnTo>
                    <a:pt x="1607088" y="4569023"/>
                  </a:lnTo>
                  <a:lnTo>
                    <a:pt x="1611267" y="4574962"/>
                  </a:lnTo>
                  <a:lnTo>
                    <a:pt x="1615139" y="4581033"/>
                  </a:lnTo>
                  <a:lnTo>
                    <a:pt x="1618364" y="4587381"/>
                  </a:lnTo>
                  <a:lnTo>
                    <a:pt x="1619324" y="4589694"/>
                  </a:lnTo>
                  <a:lnTo>
                    <a:pt x="1612235" y="4595435"/>
                  </a:lnTo>
                  <a:lnTo>
                    <a:pt x="1608817" y="4599592"/>
                  </a:lnTo>
                  <a:close/>
                </a:path>
                <a:path w="5219700" h="7377430">
                  <a:moveTo>
                    <a:pt x="1577403" y="5070217"/>
                  </a:moveTo>
                  <a:lnTo>
                    <a:pt x="1571921" y="5062641"/>
                  </a:lnTo>
                  <a:lnTo>
                    <a:pt x="1567905" y="5058941"/>
                  </a:lnTo>
                  <a:lnTo>
                    <a:pt x="1580569" y="5050920"/>
                  </a:lnTo>
                  <a:lnTo>
                    <a:pt x="1587030" y="5047210"/>
                  </a:lnTo>
                  <a:lnTo>
                    <a:pt x="1593735" y="5044137"/>
                  </a:lnTo>
                  <a:lnTo>
                    <a:pt x="1595956" y="5043303"/>
                  </a:lnTo>
                  <a:lnTo>
                    <a:pt x="1601487" y="5050947"/>
                  </a:lnTo>
                  <a:lnTo>
                    <a:pt x="1605471" y="5054689"/>
                  </a:lnTo>
                  <a:lnTo>
                    <a:pt x="1592797" y="5062669"/>
                  </a:lnTo>
                  <a:lnTo>
                    <a:pt x="1586362" y="5066349"/>
                  </a:lnTo>
                  <a:lnTo>
                    <a:pt x="1579697" y="5069372"/>
                  </a:lnTo>
                  <a:lnTo>
                    <a:pt x="1577403" y="5070217"/>
                  </a:lnTo>
                  <a:close/>
                </a:path>
                <a:path w="5219700" h="7377430">
                  <a:moveTo>
                    <a:pt x="1548320" y="4887233"/>
                  </a:moveTo>
                  <a:lnTo>
                    <a:pt x="1542949" y="4879415"/>
                  </a:lnTo>
                  <a:lnTo>
                    <a:pt x="1539056" y="4875546"/>
                  </a:lnTo>
                  <a:lnTo>
                    <a:pt x="1551974" y="4867659"/>
                  </a:lnTo>
                  <a:lnTo>
                    <a:pt x="1558540" y="4864027"/>
                  </a:lnTo>
                  <a:lnTo>
                    <a:pt x="1565344" y="4861044"/>
                  </a:lnTo>
                  <a:lnTo>
                    <a:pt x="1567602" y="4860204"/>
                  </a:lnTo>
                  <a:lnTo>
                    <a:pt x="1572979" y="4868059"/>
                  </a:lnTo>
                  <a:lnTo>
                    <a:pt x="1576938" y="4871880"/>
                  </a:lnTo>
                  <a:lnTo>
                    <a:pt x="1563943" y="4879751"/>
                  </a:lnTo>
                  <a:lnTo>
                    <a:pt x="1557339" y="4883396"/>
                  </a:lnTo>
                  <a:lnTo>
                    <a:pt x="1550505" y="4886405"/>
                  </a:lnTo>
                  <a:lnTo>
                    <a:pt x="1548320" y="4887233"/>
                  </a:lnTo>
                  <a:close/>
                </a:path>
                <a:path w="5219700" h="7377430">
                  <a:moveTo>
                    <a:pt x="1881129" y="6960121"/>
                  </a:moveTo>
                  <a:lnTo>
                    <a:pt x="1874473" y="6955511"/>
                  </a:lnTo>
                  <a:lnTo>
                    <a:pt x="1867368" y="6950946"/>
                  </a:lnTo>
                  <a:lnTo>
                    <a:pt x="1861619" y="6946273"/>
                  </a:lnTo>
                  <a:lnTo>
                    <a:pt x="1859028" y="6941340"/>
                  </a:lnTo>
                  <a:lnTo>
                    <a:pt x="1860231" y="6928485"/>
                  </a:lnTo>
                  <a:lnTo>
                    <a:pt x="1865886" y="6918892"/>
                  </a:lnTo>
                  <a:lnTo>
                    <a:pt x="1875568" y="6913904"/>
                  </a:lnTo>
                  <a:lnTo>
                    <a:pt x="1888851" y="6914860"/>
                  </a:lnTo>
                  <a:lnTo>
                    <a:pt x="1894538" y="6918676"/>
                  </a:lnTo>
                  <a:lnTo>
                    <a:pt x="1899675" y="6925546"/>
                  </a:lnTo>
                  <a:lnTo>
                    <a:pt x="1903194" y="6933524"/>
                  </a:lnTo>
                  <a:lnTo>
                    <a:pt x="1904026" y="6940663"/>
                  </a:lnTo>
                  <a:lnTo>
                    <a:pt x="1901157" y="6945944"/>
                  </a:lnTo>
                  <a:lnTo>
                    <a:pt x="1895244" y="6950786"/>
                  </a:lnTo>
                  <a:lnTo>
                    <a:pt x="1887997" y="6955431"/>
                  </a:lnTo>
                  <a:lnTo>
                    <a:pt x="1881129" y="6960121"/>
                  </a:lnTo>
                  <a:close/>
                </a:path>
                <a:path w="5219700" h="7377430">
                  <a:moveTo>
                    <a:pt x="1618356" y="5275880"/>
                  </a:moveTo>
                  <a:lnTo>
                    <a:pt x="1611664" y="5276207"/>
                  </a:lnTo>
                  <a:lnTo>
                    <a:pt x="1606372" y="5272787"/>
                  </a:lnTo>
                  <a:lnTo>
                    <a:pt x="1601793" y="5266571"/>
                  </a:lnTo>
                  <a:lnTo>
                    <a:pt x="1597532" y="5259122"/>
                  </a:lnTo>
                  <a:lnTo>
                    <a:pt x="1593193" y="5252003"/>
                  </a:lnTo>
                  <a:lnTo>
                    <a:pt x="1598531" y="5246001"/>
                  </a:lnTo>
                  <a:lnTo>
                    <a:pt x="1603850" y="5239585"/>
                  </a:lnTo>
                  <a:lnTo>
                    <a:pt x="1609206" y="5234430"/>
                  </a:lnTo>
                  <a:lnTo>
                    <a:pt x="1614655" y="5232210"/>
                  </a:lnTo>
                  <a:lnTo>
                    <a:pt x="1627005" y="5233991"/>
                  </a:lnTo>
                  <a:lnTo>
                    <a:pt x="1635842" y="5239931"/>
                  </a:lnTo>
                  <a:lnTo>
                    <a:pt x="1639794" y="5249542"/>
                  </a:lnTo>
                  <a:lnTo>
                    <a:pt x="1637491" y="5262337"/>
                  </a:lnTo>
                  <a:lnTo>
                    <a:pt x="1633197" y="5267915"/>
                  </a:lnTo>
                  <a:lnTo>
                    <a:pt x="1626176" y="5272773"/>
                  </a:lnTo>
                  <a:lnTo>
                    <a:pt x="1618356" y="5275880"/>
                  </a:lnTo>
                  <a:close/>
                </a:path>
                <a:path w="5219700" h="7377430">
                  <a:moveTo>
                    <a:pt x="1502577" y="4514536"/>
                  </a:moveTo>
                  <a:lnTo>
                    <a:pt x="1489888" y="4513299"/>
                  </a:lnTo>
                  <a:lnTo>
                    <a:pt x="1480592" y="4507649"/>
                  </a:lnTo>
                  <a:lnTo>
                    <a:pt x="1476031" y="4498044"/>
                  </a:lnTo>
                  <a:lnTo>
                    <a:pt x="1477547" y="4484940"/>
                  </a:lnTo>
                  <a:lnTo>
                    <a:pt x="1481532" y="4479326"/>
                  </a:lnTo>
                  <a:lnTo>
                    <a:pt x="1488425" y="4474340"/>
                  </a:lnTo>
                  <a:lnTo>
                    <a:pt x="1496326" y="4471002"/>
                  </a:lnTo>
                  <a:lnTo>
                    <a:pt x="1503333" y="4470330"/>
                  </a:lnTo>
                  <a:lnTo>
                    <a:pt x="1508629" y="4473312"/>
                  </a:lnTo>
                  <a:lnTo>
                    <a:pt x="1513470" y="4479304"/>
                  </a:lnTo>
                  <a:lnTo>
                    <a:pt x="1517994" y="4486440"/>
                  </a:lnTo>
                  <a:lnTo>
                    <a:pt x="1522616" y="4493287"/>
                  </a:lnTo>
                  <a:lnTo>
                    <a:pt x="1517682" y="4499672"/>
                  </a:lnTo>
                  <a:lnTo>
                    <a:pt x="1512790" y="4506485"/>
                  </a:lnTo>
                  <a:lnTo>
                    <a:pt x="1507802" y="4512011"/>
                  </a:lnTo>
                  <a:lnTo>
                    <a:pt x="1502577" y="4514536"/>
                  </a:lnTo>
                  <a:close/>
                </a:path>
                <a:path w="5219700" h="7377430">
                  <a:moveTo>
                    <a:pt x="1470221" y="4331876"/>
                  </a:moveTo>
                  <a:lnTo>
                    <a:pt x="1463439" y="4332196"/>
                  </a:lnTo>
                  <a:lnTo>
                    <a:pt x="1458178" y="4328771"/>
                  </a:lnTo>
                  <a:lnTo>
                    <a:pt x="1453661" y="4322465"/>
                  </a:lnTo>
                  <a:lnTo>
                    <a:pt x="1449477" y="4314889"/>
                  </a:lnTo>
                  <a:lnTo>
                    <a:pt x="1445214" y="4307655"/>
                  </a:lnTo>
                  <a:lnTo>
                    <a:pt x="1450545" y="4301466"/>
                  </a:lnTo>
                  <a:lnTo>
                    <a:pt x="1455837" y="4294868"/>
                  </a:lnTo>
                  <a:lnTo>
                    <a:pt x="1461164" y="4289577"/>
                  </a:lnTo>
                  <a:lnTo>
                    <a:pt x="1466560" y="4287358"/>
                  </a:lnTo>
                  <a:lnTo>
                    <a:pt x="1478975" y="4289383"/>
                  </a:lnTo>
                  <a:lnTo>
                    <a:pt x="1487772" y="4295636"/>
                  </a:lnTo>
                  <a:lnTo>
                    <a:pt x="1491706" y="4305466"/>
                  </a:lnTo>
                  <a:lnTo>
                    <a:pt x="1489558" y="4318280"/>
                  </a:lnTo>
                  <a:lnTo>
                    <a:pt x="1485263" y="4323879"/>
                  </a:lnTo>
                  <a:lnTo>
                    <a:pt x="1478157" y="4328757"/>
                  </a:lnTo>
                  <a:lnTo>
                    <a:pt x="1470221" y="4331876"/>
                  </a:lnTo>
                  <a:close/>
                </a:path>
                <a:path w="5219700" h="7377430">
                  <a:moveTo>
                    <a:pt x="1649038" y="5460422"/>
                  </a:moveTo>
                  <a:lnTo>
                    <a:pt x="1641978" y="5461089"/>
                  </a:lnTo>
                  <a:lnTo>
                    <a:pt x="1636710" y="5458152"/>
                  </a:lnTo>
                  <a:lnTo>
                    <a:pt x="1631921" y="5452251"/>
                  </a:lnTo>
                  <a:lnTo>
                    <a:pt x="1627371" y="5445091"/>
                  </a:lnTo>
                  <a:lnTo>
                    <a:pt x="1622754" y="5438273"/>
                  </a:lnTo>
                  <a:lnTo>
                    <a:pt x="1627681" y="5431801"/>
                  </a:lnTo>
                  <a:lnTo>
                    <a:pt x="1632577" y="5424907"/>
                  </a:lnTo>
                  <a:lnTo>
                    <a:pt x="1637581" y="5419326"/>
                  </a:lnTo>
                  <a:lnTo>
                    <a:pt x="1642832" y="5416793"/>
                  </a:lnTo>
                  <a:lnTo>
                    <a:pt x="1655520" y="5418106"/>
                  </a:lnTo>
                  <a:lnTo>
                    <a:pt x="1664700" y="5423922"/>
                  </a:lnTo>
                  <a:lnTo>
                    <a:pt x="1669185" y="5433630"/>
                  </a:lnTo>
                  <a:lnTo>
                    <a:pt x="1667786" y="5446624"/>
                  </a:lnTo>
                  <a:lnTo>
                    <a:pt x="1663866" y="5452174"/>
                  </a:lnTo>
                  <a:lnTo>
                    <a:pt x="1656975" y="5457112"/>
                  </a:lnTo>
                  <a:lnTo>
                    <a:pt x="1649038" y="5460422"/>
                  </a:lnTo>
                  <a:close/>
                </a:path>
                <a:path w="5219700" h="7377430">
                  <a:moveTo>
                    <a:pt x="907935" y="757356"/>
                  </a:moveTo>
                  <a:lnTo>
                    <a:pt x="901278" y="752746"/>
                  </a:lnTo>
                  <a:lnTo>
                    <a:pt x="894174" y="748181"/>
                  </a:lnTo>
                  <a:lnTo>
                    <a:pt x="888425" y="743509"/>
                  </a:lnTo>
                  <a:lnTo>
                    <a:pt x="885834" y="738575"/>
                  </a:lnTo>
                  <a:lnTo>
                    <a:pt x="887054" y="725733"/>
                  </a:lnTo>
                  <a:lnTo>
                    <a:pt x="892708" y="716139"/>
                  </a:lnTo>
                  <a:lnTo>
                    <a:pt x="902380" y="711143"/>
                  </a:lnTo>
                  <a:lnTo>
                    <a:pt x="915656" y="712095"/>
                  </a:lnTo>
                  <a:lnTo>
                    <a:pt x="921343" y="715911"/>
                  </a:lnTo>
                  <a:lnTo>
                    <a:pt x="926481" y="722781"/>
                  </a:lnTo>
                  <a:lnTo>
                    <a:pt x="929999" y="730759"/>
                  </a:lnTo>
                  <a:lnTo>
                    <a:pt x="930831" y="737899"/>
                  </a:lnTo>
                  <a:lnTo>
                    <a:pt x="927962" y="743180"/>
                  </a:lnTo>
                  <a:lnTo>
                    <a:pt x="922049" y="748021"/>
                  </a:lnTo>
                  <a:lnTo>
                    <a:pt x="914803" y="752666"/>
                  </a:lnTo>
                  <a:lnTo>
                    <a:pt x="907935" y="757356"/>
                  </a:lnTo>
                  <a:close/>
                </a:path>
                <a:path w="5219700" h="7377430">
                  <a:moveTo>
                    <a:pt x="1215763" y="2635573"/>
                  </a:moveTo>
                  <a:lnTo>
                    <a:pt x="1207640" y="2634004"/>
                  </a:lnTo>
                  <a:lnTo>
                    <a:pt x="1202207" y="2629976"/>
                  </a:lnTo>
                  <a:lnTo>
                    <a:pt x="1197639" y="2624048"/>
                  </a:lnTo>
                  <a:lnTo>
                    <a:pt x="1193445" y="2617291"/>
                  </a:lnTo>
                  <a:lnTo>
                    <a:pt x="1189135" y="2610776"/>
                  </a:lnTo>
                  <a:lnTo>
                    <a:pt x="1203081" y="2607207"/>
                  </a:lnTo>
                  <a:lnTo>
                    <a:pt x="1210045" y="2605774"/>
                  </a:lnTo>
                  <a:lnTo>
                    <a:pt x="1217030" y="2605093"/>
                  </a:lnTo>
                  <a:lnTo>
                    <a:pt x="1220039" y="2604994"/>
                  </a:lnTo>
                  <a:lnTo>
                    <a:pt x="1225387" y="2612667"/>
                  </a:lnTo>
                  <a:lnTo>
                    <a:pt x="1225956" y="2617244"/>
                  </a:lnTo>
                  <a:lnTo>
                    <a:pt x="1225504" y="2626419"/>
                  </a:lnTo>
                  <a:lnTo>
                    <a:pt x="1221912" y="2632787"/>
                  </a:lnTo>
                  <a:lnTo>
                    <a:pt x="1215763" y="2635573"/>
                  </a:lnTo>
                  <a:close/>
                </a:path>
                <a:path w="5219700" h="7377430">
                  <a:moveTo>
                    <a:pt x="1903615" y="7145559"/>
                  </a:moveTo>
                  <a:lnTo>
                    <a:pt x="1898079" y="7137879"/>
                  </a:lnTo>
                  <a:lnTo>
                    <a:pt x="1894094" y="7134137"/>
                  </a:lnTo>
                  <a:lnTo>
                    <a:pt x="1906792" y="7126126"/>
                  </a:lnTo>
                  <a:lnTo>
                    <a:pt x="1913256" y="7122406"/>
                  </a:lnTo>
                  <a:lnTo>
                    <a:pt x="1919960" y="7119328"/>
                  </a:lnTo>
                  <a:lnTo>
                    <a:pt x="1922182" y="7118494"/>
                  </a:lnTo>
                  <a:lnTo>
                    <a:pt x="1927670" y="7126107"/>
                  </a:lnTo>
                  <a:lnTo>
                    <a:pt x="1931697" y="7129879"/>
                  </a:lnTo>
                  <a:lnTo>
                    <a:pt x="1919004" y="7137923"/>
                  </a:lnTo>
                  <a:lnTo>
                    <a:pt x="1912541" y="7141646"/>
                  </a:lnTo>
                  <a:lnTo>
                    <a:pt x="1905837" y="7144725"/>
                  </a:lnTo>
                  <a:lnTo>
                    <a:pt x="1903615" y="7145559"/>
                  </a:lnTo>
                  <a:close/>
                </a:path>
                <a:path w="5219700" h="7377430">
                  <a:moveTo>
                    <a:pt x="1234380" y="2829428"/>
                  </a:moveTo>
                  <a:lnTo>
                    <a:pt x="1227565" y="2829774"/>
                  </a:lnTo>
                  <a:lnTo>
                    <a:pt x="1222343" y="2826360"/>
                  </a:lnTo>
                  <a:lnTo>
                    <a:pt x="1217839" y="2820050"/>
                  </a:lnTo>
                  <a:lnTo>
                    <a:pt x="1213660" y="2812464"/>
                  </a:lnTo>
                  <a:lnTo>
                    <a:pt x="1209412" y="2805222"/>
                  </a:lnTo>
                  <a:lnTo>
                    <a:pt x="1214750" y="2798995"/>
                  </a:lnTo>
                  <a:lnTo>
                    <a:pt x="1220001" y="2792422"/>
                  </a:lnTo>
                  <a:lnTo>
                    <a:pt x="1225322" y="2787119"/>
                  </a:lnTo>
                  <a:lnTo>
                    <a:pt x="1230716" y="2784894"/>
                  </a:lnTo>
                  <a:lnTo>
                    <a:pt x="1243131" y="2786919"/>
                  </a:lnTo>
                  <a:lnTo>
                    <a:pt x="1251924" y="2793163"/>
                  </a:lnTo>
                  <a:lnTo>
                    <a:pt x="1255862" y="2803002"/>
                  </a:lnTo>
                  <a:lnTo>
                    <a:pt x="1253714" y="2815817"/>
                  </a:lnTo>
                  <a:lnTo>
                    <a:pt x="1249424" y="2821416"/>
                  </a:lnTo>
                  <a:lnTo>
                    <a:pt x="1242323" y="2826297"/>
                  </a:lnTo>
                  <a:lnTo>
                    <a:pt x="1234380" y="2829428"/>
                  </a:lnTo>
                  <a:close/>
                </a:path>
                <a:path w="5219700" h="7377430">
                  <a:moveTo>
                    <a:pt x="883492" y="573009"/>
                  </a:moveTo>
                  <a:lnTo>
                    <a:pt x="877896" y="570901"/>
                  </a:lnTo>
                  <a:lnTo>
                    <a:pt x="872568" y="570019"/>
                  </a:lnTo>
                  <a:lnTo>
                    <a:pt x="873466" y="565511"/>
                  </a:lnTo>
                  <a:lnTo>
                    <a:pt x="873737" y="557480"/>
                  </a:lnTo>
                  <a:lnTo>
                    <a:pt x="880389" y="556324"/>
                  </a:lnTo>
                  <a:lnTo>
                    <a:pt x="885973" y="558360"/>
                  </a:lnTo>
                  <a:lnTo>
                    <a:pt x="891343" y="559272"/>
                  </a:lnTo>
                  <a:lnTo>
                    <a:pt x="890439" y="563744"/>
                  </a:lnTo>
                  <a:lnTo>
                    <a:pt x="890230" y="571691"/>
                  </a:lnTo>
                  <a:lnTo>
                    <a:pt x="888450" y="572007"/>
                  </a:lnTo>
                  <a:lnTo>
                    <a:pt x="883492" y="573009"/>
                  </a:lnTo>
                  <a:close/>
                </a:path>
                <a:path w="5219700" h="7377430">
                  <a:moveTo>
                    <a:pt x="1453153" y="4814214"/>
                  </a:moveTo>
                  <a:lnTo>
                    <a:pt x="1439704" y="4803930"/>
                  </a:lnTo>
                  <a:lnTo>
                    <a:pt x="1444663" y="4789550"/>
                  </a:lnTo>
                  <a:lnTo>
                    <a:pt x="1449681" y="4775189"/>
                  </a:lnTo>
                  <a:lnTo>
                    <a:pt x="1454209" y="4778584"/>
                  </a:lnTo>
                  <a:lnTo>
                    <a:pt x="1462904" y="4782596"/>
                  </a:lnTo>
                  <a:lnTo>
                    <a:pt x="1462491" y="4785199"/>
                  </a:lnTo>
                  <a:lnTo>
                    <a:pt x="1460866" y="4792557"/>
                  </a:lnTo>
                  <a:lnTo>
                    <a:pt x="1458510" y="4799809"/>
                  </a:lnTo>
                  <a:lnTo>
                    <a:pt x="1455810" y="4807009"/>
                  </a:lnTo>
                  <a:lnTo>
                    <a:pt x="1453153" y="4814214"/>
                  </a:lnTo>
                  <a:close/>
                </a:path>
                <a:path w="5219700" h="7377430">
                  <a:moveTo>
                    <a:pt x="1055408" y="1026926"/>
                  </a:moveTo>
                  <a:lnTo>
                    <a:pt x="1049521" y="1024353"/>
                  </a:lnTo>
                  <a:lnTo>
                    <a:pt x="1043830" y="1018574"/>
                  </a:lnTo>
                  <a:lnTo>
                    <a:pt x="1038227" y="1011389"/>
                  </a:lnTo>
                  <a:lnTo>
                    <a:pt x="1032602" y="1004597"/>
                  </a:lnTo>
                  <a:lnTo>
                    <a:pt x="1036659" y="997044"/>
                  </a:lnTo>
                  <a:lnTo>
                    <a:pt x="1040646" y="988995"/>
                  </a:lnTo>
                  <a:lnTo>
                    <a:pt x="1044863" y="982415"/>
                  </a:lnTo>
                  <a:lnTo>
                    <a:pt x="1049611" y="979268"/>
                  </a:lnTo>
                  <a:lnTo>
                    <a:pt x="1063648" y="979523"/>
                  </a:lnTo>
                  <a:lnTo>
                    <a:pt x="1074706" y="984710"/>
                  </a:lnTo>
                  <a:lnTo>
                    <a:pt x="1081260" y="994650"/>
                  </a:lnTo>
                  <a:lnTo>
                    <a:pt x="1081782" y="1009162"/>
                  </a:lnTo>
                  <a:lnTo>
                    <a:pt x="1078310" y="1015306"/>
                  </a:lnTo>
                  <a:lnTo>
                    <a:pt x="1071369" y="1021178"/>
                  </a:lnTo>
                  <a:lnTo>
                    <a:pt x="1063041" y="1025484"/>
                  </a:lnTo>
                  <a:lnTo>
                    <a:pt x="1055408" y="1026926"/>
                  </a:lnTo>
                  <a:close/>
                </a:path>
                <a:path w="5219700" h="7377430">
                  <a:moveTo>
                    <a:pt x="1079987" y="1209758"/>
                  </a:moveTo>
                  <a:lnTo>
                    <a:pt x="1073331" y="1205790"/>
                  </a:lnTo>
                  <a:lnTo>
                    <a:pt x="1066258" y="1201824"/>
                  </a:lnTo>
                  <a:lnTo>
                    <a:pt x="1060613" y="1197816"/>
                  </a:lnTo>
                  <a:lnTo>
                    <a:pt x="1058242" y="1193721"/>
                  </a:lnTo>
                  <a:lnTo>
                    <a:pt x="1059607" y="1187293"/>
                  </a:lnTo>
                  <a:lnTo>
                    <a:pt x="1063244" y="1180799"/>
                  </a:lnTo>
                  <a:lnTo>
                    <a:pt x="1067898" y="1174279"/>
                  </a:lnTo>
                  <a:lnTo>
                    <a:pt x="1072317" y="1167771"/>
                  </a:lnTo>
                  <a:lnTo>
                    <a:pt x="1077324" y="1171129"/>
                  </a:lnTo>
                  <a:lnTo>
                    <a:pt x="1086684" y="1174625"/>
                  </a:lnTo>
                  <a:lnTo>
                    <a:pt x="1086593" y="1177850"/>
                  </a:lnTo>
                  <a:lnTo>
                    <a:pt x="1085755" y="1185850"/>
                  </a:lnTo>
                  <a:lnTo>
                    <a:pt x="1084090" y="1193819"/>
                  </a:lnTo>
                  <a:lnTo>
                    <a:pt x="1082025" y="1201780"/>
                  </a:lnTo>
                  <a:lnTo>
                    <a:pt x="1079987" y="1209758"/>
                  </a:lnTo>
                  <a:close/>
                </a:path>
                <a:path w="5219700" h="7377430">
                  <a:moveTo>
                    <a:pt x="1104703" y="1396079"/>
                  </a:moveTo>
                  <a:lnTo>
                    <a:pt x="1097203" y="1383233"/>
                  </a:lnTo>
                  <a:lnTo>
                    <a:pt x="1093739" y="1376701"/>
                  </a:lnTo>
                  <a:lnTo>
                    <a:pt x="1090895" y="1369949"/>
                  </a:lnTo>
                  <a:lnTo>
                    <a:pt x="1090163" y="1367899"/>
                  </a:lnTo>
                  <a:lnTo>
                    <a:pt x="1098132" y="1362766"/>
                  </a:lnTo>
                  <a:lnTo>
                    <a:pt x="1102067" y="1359050"/>
                  </a:lnTo>
                  <a:lnTo>
                    <a:pt x="1109756" y="1371978"/>
                  </a:lnTo>
                  <a:lnTo>
                    <a:pt x="1113322" y="1378550"/>
                  </a:lnTo>
                  <a:lnTo>
                    <a:pt x="1116309" y="1385336"/>
                  </a:lnTo>
                  <a:lnTo>
                    <a:pt x="1117013" y="1387204"/>
                  </a:lnTo>
                  <a:lnTo>
                    <a:pt x="1108831" y="1392407"/>
                  </a:lnTo>
                  <a:lnTo>
                    <a:pt x="1104703" y="1396079"/>
                  </a:lnTo>
                  <a:close/>
                </a:path>
                <a:path w="5219700" h="7377430">
                  <a:moveTo>
                    <a:pt x="1742824" y="5341376"/>
                  </a:moveTo>
                  <a:lnTo>
                    <a:pt x="1711457" y="5325594"/>
                  </a:lnTo>
                  <a:lnTo>
                    <a:pt x="1713482" y="5317431"/>
                  </a:lnTo>
                  <a:lnTo>
                    <a:pt x="1716770" y="5308664"/>
                  </a:lnTo>
                  <a:lnTo>
                    <a:pt x="1719726" y="5300054"/>
                  </a:lnTo>
                  <a:lnTo>
                    <a:pt x="1752161" y="5312361"/>
                  </a:lnTo>
                  <a:lnTo>
                    <a:pt x="1756000" y="5321812"/>
                  </a:lnTo>
                  <a:lnTo>
                    <a:pt x="1755857" y="5330386"/>
                  </a:lnTo>
                  <a:lnTo>
                    <a:pt x="1751533" y="5337201"/>
                  </a:lnTo>
                  <a:lnTo>
                    <a:pt x="1742824" y="5341376"/>
                  </a:lnTo>
                  <a:close/>
                </a:path>
                <a:path w="5219700" h="7377430">
                  <a:moveTo>
                    <a:pt x="1133273" y="1578174"/>
                  </a:moveTo>
                  <a:lnTo>
                    <a:pt x="1124856" y="1565313"/>
                  </a:lnTo>
                  <a:lnTo>
                    <a:pt x="1120969" y="1558754"/>
                  </a:lnTo>
                  <a:lnTo>
                    <a:pt x="1117732" y="1551942"/>
                  </a:lnTo>
                  <a:lnTo>
                    <a:pt x="1116831" y="1549769"/>
                  </a:lnTo>
                  <a:lnTo>
                    <a:pt x="1124854" y="1544030"/>
                  </a:lnTo>
                  <a:lnTo>
                    <a:pt x="1128805" y="1539939"/>
                  </a:lnTo>
                  <a:lnTo>
                    <a:pt x="1137466" y="1553022"/>
                  </a:lnTo>
                  <a:lnTo>
                    <a:pt x="1141511" y="1559684"/>
                  </a:lnTo>
                  <a:lnTo>
                    <a:pt x="1144972" y="1566595"/>
                  </a:lnTo>
                  <a:lnTo>
                    <a:pt x="1145743" y="1568415"/>
                  </a:lnTo>
                  <a:lnTo>
                    <a:pt x="1137428" y="1574199"/>
                  </a:lnTo>
                  <a:lnTo>
                    <a:pt x="1133273" y="1578174"/>
                  </a:lnTo>
                  <a:close/>
                </a:path>
                <a:path w="5219700" h="7377430">
                  <a:moveTo>
                    <a:pt x="1020468" y="837543"/>
                  </a:moveTo>
                  <a:lnTo>
                    <a:pt x="1015535" y="835427"/>
                  </a:lnTo>
                  <a:lnTo>
                    <a:pt x="1010463" y="829906"/>
                  </a:lnTo>
                  <a:lnTo>
                    <a:pt x="1005333" y="822904"/>
                  </a:lnTo>
                  <a:lnTo>
                    <a:pt x="1000228" y="816342"/>
                  </a:lnTo>
                  <a:lnTo>
                    <a:pt x="1004213" y="809353"/>
                  </a:lnTo>
                  <a:lnTo>
                    <a:pt x="1008127" y="801934"/>
                  </a:lnTo>
                  <a:lnTo>
                    <a:pt x="1012284" y="795836"/>
                  </a:lnTo>
                  <a:lnTo>
                    <a:pt x="1016996" y="792806"/>
                  </a:lnTo>
                  <a:lnTo>
                    <a:pt x="1029906" y="792312"/>
                  </a:lnTo>
                  <a:lnTo>
                    <a:pt x="1040381" y="796127"/>
                  </a:lnTo>
                  <a:lnTo>
                    <a:pt x="1046220" y="804883"/>
                  </a:lnTo>
                  <a:lnTo>
                    <a:pt x="1045221" y="819213"/>
                  </a:lnTo>
                  <a:lnTo>
                    <a:pt x="1041541" y="825544"/>
                  </a:lnTo>
                  <a:lnTo>
                    <a:pt x="1035218" y="831365"/>
                  </a:lnTo>
                  <a:lnTo>
                    <a:pt x="1027708" y="835693"/>
                  </a:lnTo>
                  <a:lnTo>
                    <a:pt x="1020468" y="837543"/>
                  </a:lnTo>
                  <a:close/>
                </a:path>
                <a:path w="5219700" h="7377430">
                  <a:moveTo>
                    <a:pt x="1993626" y="7040314"/>
                  </a:moveTo>
                  <a:lnTo>
                    <a:pt x="1988713" y="7038195"/>
                  </a:lnTo>
                  <a:lnTo>
                    <a:pt x="1983648" y="7032673"/>
                  </a:lnTo>
                  <a:lnTo>
                    <a:pt x="1978512" y="7025672"/>
                  </a:lnTo>
                  <a:lnTo>
                    <a:pt x="1973386" y="7019113"/>
                  </a:lnTo>
                  <a:lnTo>
                    <a:pt x="1977391" y="7012121"/>
                  </a:lnTo>
                  <a:lnTo>
                    <a:pt x="1981313" y="7004701"/>
                  </a:lnTo>
                  <a:lnTo>
                    <a:pt x="1985462" y="6998603"/>
                  </a:lnTo>
                  <a:lnTo>
                    <a:pt x="1990154" y="6995577"/>
                  </a:lnTo>
                  <a:lnTo>
                    <a:pt x="2003064" y="6995084"/>
                  </a:lnTo>
                  <a:lnTo>
                    <a:pt x="2013539" y="6998898"/>
                  </a:lnTo>
                  <a:lnTo>
                    <a:pt x="2019378" y="7007654"/>
                  </a:lnTo>
                  <a:lnTo>
                    <a:pt x="2018379" y="7021984"/>
                  </a:lnTo>
                  <a:lnTo>
                    <a:pt x="2014698" y="7028315"/>
                  </a:lnTo>
                  <a:lnTo>
                    <a:pt x="2008375" y="7034136"/>
                  </a:lnTo>
                  <a:lnTo>
                    <a:pt x="2000866" y="7038464"/>
                  </a:lnTo>
                  <a:lnTo>
                    <a:pt x="1993626" y="7040314"/>
                  </a:lnTo>
                  <a:close/>
                </a:path>
                <a:path w="5219700" h="7377430">
                  <a:moveTo>
                    <a:pt x="1782227" y="5057533"/>
                  </a:moveTo>
                  <a:lnTo>
                    <a:pt x="1773264" y="5054681"/>
                  </a:lnTo>
                  <a:lnTo>
                    <a:pt x="1767509" y="5049761"/>
                  </a:lnTo>
                  <a:lnTo>
                    <a:pt x="1762690" y="5043269"/>
                  </a:lnTo>
                  <a:lnTo>
                    <a:pt x="1758281" y="5036091"/>
                  </a:lnTo>
                  <a:lnTo>
                    <a:pt x="1753757" y="5029109"/>
                  </a:lnTo>
                  <a:lnTo>
                    <a:pt x="1761066" y="5024541"/>
                  </a:lnTo>
                  <a:lnTo>
                    <a:pt x="1768454" y="5019650"/>
                  </a:lnTo>
                  <a:lnTo>
                    <a:pt x="1775562" y="5016055"/>
                  </a:lnTo>
                  <a:lnTo>
                    <a:pt x="1798260" y="5040755"/>
                  </a:lnTo>
                  <a:lnTo>
                    <a:pt x="1796035" y="5049927"/>
                  </a:lnTo>
                  <a:lnTo>
                    <a:pt x="1790254" y="5055734"/>
                  </a:lnTo>
                  <a:lnTo>
                    <a:pt x="1782227" y="5057533"/>
                  </a:lnTo>
                  <a:close/>
                </a:path>
                <a:path w="5219700" h="7377430">
                  <a:moveTo>
                    <a:pt x="1721714" y="4671718"/>
                  </a:moveTo>
                  <a:lnTo>
                    <a:pt x="1713744" y="4670357"/>
                  </a:lnTo>
                  <a:lnTo>
                    <a:pt x="1705107" y="4667820"/>
                  </a:lnTo>
                  <a:lnTo>
                    <a:pt x="1696647" y="4665587"/>
                  </a:lnTo>
                  <a:lnTo>
                    <a:pt x="1698931" y="4657392"/>
                  </a:lnTo>
                  <a:lnTo>
                    <a:pt x="1701047" y="4649041"/>
                  </a:lnTo>
                  <a:lnTo>
                    <a:pt x="1703771" y="4641224"/>
                  </a:lnTo>
                  <a:lnTo>
                    <a:pt x="1707882" y="4634632"/>
                  </a:lnTo>
                  <a:lnTo>
                    <a:pt x="1715629" y="4629150"/>
                  </a:lnTo>
                  <a:lnTo>
                    <a:pt x="1723831" y="4628513"/>
                  </a:lnTo>
                  <a:lnTo>
                    <a:pt x="1731038" y="4632464"/>
                  </a:lnTo>
                  <a:lnTo>
                    <a:pt x="1735798" y="4640742"/>
                  </a:lnTo>
                  <a:lnTo>
                    <a:pt x="1736643" y="4648619"/>
                  </a:lnTo>
                  <a:lnTo>
                    <a:pt x="1735414" y="4657536"/>
                  </a:lnTo>
                  <a:lnTo>
                    <a:pt x="1732470" y="4665475"/>
                  </a:lnTo>
                  <a:lnTo>
                    <a:pt x="1728171" y="4670422"/>
                  </a:lnTo>
                  <a:lnTo>
                    <a:pt x="1721714" y="4671718"/>
                  </a:lnTo>
                  <a:close/>
                </a:path>
                <a:path w="5219700" h="7377430">
                  <a:moveTo>
                    <a:pt x="1962224" y="6856261"/>
                  </a:moveTo>
                  <a:lnTo>
                    <a:pt x="1951691" y="6852729"/>
                  </a:lnTo>
                  <a:lnTo>
                    <a:pt x="1943557" y="6843740"/>
                  </a:lnTo>
                  <a:lnTo>
                    <a:pt x="1937347" y="6831060"/>
                  </a:lnTo>
                  <a:lnTo>
                    <a:pt x="1937705" y="6818686"/>
                  </a:lnTo>
                  <a:lnTo>
                    <a:pt x="1941284" y="6807965"/>
                  </a:lnTo>
                  <a:lnTo>
                    <a:pt x="1948863" y="6800250"/>
                  </a:lnTo>
                  <a:lnTo>
                    <a:pt x="1961221" y="6796890"/>
                  </a:lnTo>
                  <a:lnTo>
                    <a:pt x="1973783" y="6798516"/>
                  </a:lnTo>
                  <a:lnTo>
                    <a:pt x="1984089" y="6804324"/>
                  </a:lnTo>
                  <a:lnTo>
                    <a:pt x="1991011" y="6813813"/>
                  </a:lnTo>
                  <a:lnTo>
                    <a:pt x="1993418" y="6826482"/>
                  </a:lnTo>
                  <a:lnTo>
                    <a:pt x="1991767" y="6833730"/>
                  </a:lnTo>
                  <a:lnTo>
                    <a:pt x="1987647" y="6841218"/>
                  </a:lnTo>
                  <a:lnTo>
                    <a:pt x="1981966" y="6847859"/>
                  </a:lnTo>
                  <a:lnTo>
                    <a:pt x="1975631" y="6852566"/>
                  </a:lnTo>
                  <a:lnTo>
                    <a:pt x="1962224" y="6856261"/>
                  </a:lnTo>
                  <a:close/>
                </a:path>
                <a:path w="5219700" h="7377430">
                  <a:moveTo>
                    <a:pt x="1759955" y="4856343"/>
                  </a:moveTo>
                  <a:lnTo>
                    <a:pt x="1726849" y="4848807"/>
                  </a:lnTo>
                  <a:lnTo>
                    <a:pt x="1729065" y="4840317"/>
                  </a:lnTo>
                  <a:lnTo>
                    <a:pt x="1731024" y="4831867"/>
                  </a:lnTo>
                  <a:lnTo>
                    <a:pt x="1733665" y="4823915"/>
                  </a:lnTo>
                  <a:lnTo>
                    <a:pt x="1737823" y="4817371"/>
                  </a:lnTo>
                  <a:lnTo>
                    <a:pt x="1745897" y="4811833"/>
                  </a:lnTo>
                  <a:lnTo>
                    <a:pt x="1754192" y="4811433"/>
                  </a:lnTo>
                  <a:lnTo>
                    <a:pt x="1761979" y="4815691"/>
                  </a:lnTo>
                  <a:lnTo>
                    <a:pt x="1768528" y="4824125"/>
                  </a:lnTo>
                  <a:lnTo>
                    <a:pt x="1771983" y="4833583"/>
                  </a:lnTo>
                  <a:lnTo>
                    <a:pt x="1771614" y="4842157"/>
                  </a:lnTo>
                  <a:lnTo>
                    <a:pt x="1767558" y="4849769"/>
                  </a:lnTo>
                  <a:lnTo>
                    <a:pt x="1759955" y="4856343"/>
                  </a:lnTo>
                  <a:close/>
                </a:path>
                <a:path w="5219700" h="7377430">
                  <a:moveTo>
                    <a:pt x="1223614" y="2154453"/>
                  </a:moveTo>
                  <a:lnTo>
                    <a:pt x="1208264" y="2127296"/>
                  </a:lnTo>
                  <a:lnTo>
                    <a:pt x="1213282" y="2121204"/>
                  </a:lnTo>
                  <a:lnTo>
                    <a:pt x="1218264" y="2114701"/>
                  </a:lnTo>
                  <a:lnTo>
                    <a:pt x="1223317" y="2109453"/>
                  </a:lnTo>
                  <a:lnTo>
                    <a:pt x="1228548" y="2107128"/>
                  </a:lnTo>
                  <a:lnTo>
                    <a:pt x="1240955" y="2108618"/>
                  </a:lnTo>
                  <a:lnTo>
                    <a:pt x="1249223" y="2114384"/>
                  </a:lnTo>
                  <a:lnTo>
                    <a:pt x="1252205" y="2123848"/>
                  </a:lnTo>
                  <a:lnTo>
                    <a:pt x="1248753" y="2136436"/>
                  </a:lnTo>
                  <a:lnTo>
                    <a:pt x="1244311" y="2141862"/>
                  </a:lnTo>
                  <a:lnTo>
                    <a:pt x="1237886" y="2146297"/>
                  </a:lnTo>
                  <a:lnTo>
                    <a:pt x="1230610" y="2150306"/>
                  </a:lnTo>
                  <a:lnTo>
                    <a:pt x="1223614" y="2154453"/>
                  </a:lnTo>
                  <a:close/>
                </a:path>
                <a:path w="5219700" h="7377430">
                  <a:moveTo>
                    <a:pt x="989033" y="653517"/>
                  </a:moveTo>
                  <a:lnTo>
                    <a:pt x="978502" y="649996"/>
                  </a:lnTo>
                  <a:lnTo>
                    <a:pt x="970368" y="641010"/>
                  </a:lnTo>
                  <a:lnTo>
                    <a:pt x="964158" y="628331"/>
                  </a:lnTo>
                  <a:lnTo>
                    <a:pt x="964516" y="615957"/>
                  </a:lnTo>
                  <a:lnTo>
                    <a:pt x="968095" y="605236"/>
                  </a:lnTo>
                  <a:lnTo>
                    <a:pt x="975674" y="597521"/>
                  </a:lnTo>
                  <a:lnTo>
                    <a:pt x="988032" y="594161"/>
                  </a:lnTo>
                  <a:lnTo>
                    <a:pt x="1000591" y="595766"/>
                  </a:lnTo>
                  <a:lnTo>
                    <a:pt x="1010896" y="601563"/>
                  </a:lnTo>
                  <a:lnTo>
                    <a:pt x="1017816" y="611048"/>
                  </a:lnTo>
                  <a:lnTo>
                    <a:pt x="1020224" y="623716"/>
                  </a:lnTo>
                  <a:lnTo>
                    <a:pt x="1018576" y="630984"/>
                  </a:lnTo>
                  <a:lnTo>
                    <a:pt x="1014457" y="638480"/>
                  </a:lnTo>
                  <a:lnTo>
                    <a:pt x="1008775" y="645114"/>
                  </a:lnTo>
                  <a:lnTo>
                    <a:pt x="1002437" y="649801"/>
                  </a:lnTo>
                  <a:lnTo>
                    <a:pt x="989033" y="653517"/>
                  </a:lnTo>
                  <a:close/>
                </a:path>
                <a:path w="5219700" h="7377430">
                  <a:moveTo>
                    <a:pt x="1813415" y="5911945"/>
                  </a:moveTo>
                  <a:lnTo>
                    <a:pt x="1804848" y="5898842"/>
                  </a:lnTo>
                  <a:lnTo>
                    <a:pt x="1800885" y="5892156"/>
                  </a:lnTo>
                  <a:lnTo>
                    <a:pt x="1797569" y="5885201"/>
                  </a:lnTo>
                  <a:lnTo>
                    <a:pt x="1796710" y="5883058"/>
                  </a:lnTo>
                  <a:lnTo>
                    <a:pt x="1804837" y="5877266"/>
                  </a:lnTo>
                  <a:lnTo>
                    <a:pt x="1808819" y="5873133"/>
                  </a:lnTo>
                  <a:lnTo>
                    <a:pt x="1817190" y="5886243"/>
                  </a:lnTo>
                  <a:lnTo>
                    <a:pt x="1821074" y="5892917"/>
                  </a:lnTo>
                  <a:lnTo>
                    <a:pt x="1824324" y="5899855"/>
                  </a:lnTo>
                  <a:lnTo>
                    <a:pt x="1825195" y="5902070"/>
                  </a:lnTo>
                  <a:lnTo>
                    <a:pt x="1817281" y="5907792"/>
                  </a:lnTo>
                  <a:lnTo>
                    <a:pt x="1813415" y="5911945"/>
                  </a:lnTo>
                  <a:close/>
                </a:path>
                <a:path w="5219700" h="7377430">
                  <a:moveTo>
                    <a:pt x="1931232" y="6658583"/>
                  </a:moveTo>
                  <a:lnTo>
                    <a:pt x="1925333" y="6649541"/>
                  </a:lnTo>
                  <a:lnTo>
                    <a:pt x="1921270" y="6645064"/>
                  </a:lnTo>
                  <a:lnTo>
                    <a:pt x="1925456" y="6635692"/>
                  </a:lnTo>
                  <a:lnTo>
                    <a:pt x="1931599" y="6629692"/>
                  </a:lnTo>
                  <a:lnTo>
                    <a:pt x="1939615" y="6627324"/>
                  </a:lnTo>
                  <a:lnTo>
                    <a:pt x="1949417" y="6628852"/>
                  </a:lnTo>
                  <a:lnTo>
                    <a:pt x="1954465" y="6630561"/>
                  </a:lnTo>
                  <a:lnTo>
                    <a:pt x="1957919" y="6637112"/>
                  </a:lnTo>
                  <a:lnTo>
                    <a:pt x="1962111" y="6641456"/>
                  </a:lnTo>
                  <a:lnTo>
                    <a:pt x="1947922" y="6650225"/>
                  </a:lnTo>
                  <a:lnTo>
                    <a:pt x="1940706" y="6654316"/>
                  </a:lnTo>
                  <a:lnTo>
                    <a:pt x="1933235" y="6657783"/>
                  </a:lnTo>
                  <a:lnTo>
                    <a:pt x="1931232" y="6658583"/>
                  </a:lnTo>
                  <a:close/>
                </a:path>
                <a:path w="5219700" h="7377430">
                  <a:moveTo>
                    <a:pt x="1869106" y="6286179"/>
                  </a:moveTo>
                  <a:lnTo>
                    <a:pt x="1863049" y="6278506"/>
                  </a:lnTo>
                  <a:lnTo>
                    <a:pt x="1858199" y="6274489"/>
                  </a:lnTo>
                  <a:lnTo>
                    <a:pt x="1860363" y="6268048"/>
                  </a:lnTo>
                  <a:lnTo>
                    <a:pt x="1867470" y="6246716"/>
                  </a:lnTo>
                  <a:lnTo>
                    <a:pt x="1872090" y="6249986"/>
                  </a:lnTo>
                  <a:lnTo>
                    <a:pt x="1878387" y="6252283"/>
                  </a:lnTo>
                  <a:lnTo>
                    <a:pt x="1881025" y="6256722"/>
                  </a:lnTo>
                  <a:lnTo>
                    <a:pt x="1884425" y="6265518"/>
                  </a:lnTo>
                  <a:lnTo>
                    <a:pt x="1883930" y="6273452"/>
                  </a:lnTo>
                  <a:lnTo>
                    <a:pt x="1879625" y="6280129"/>
                  </a:lnTo>
                  <a:lnTo>
                    <a:pt x="1871596" y="6285154"/>
                  </a:lnTo>
                  <a:lnTo>
                    <a:pt x="1869106" y="6286179"/>
                  </a:lnTo>
                  <a:close/>
                </a:path>
                <a:path w="5219700" h="7377430">
                  <a:moveTo>
                    <a:pt x="1901373" y="6469224"/>
                  </a:moveTo>
                  <a:lnTo>
                    <a:pt x="1887797" y="6460043"/>
                  </a:lnTo>
                  <a:lnTo>
                    <a:pt x="1897012" y="6432391"/>
                  </a:lnTo>
                  <a:lnTo>
                    <a:pt x="1901410" y="6435434"/>
                  </a:lnTo>
                  <a:lnTo>
                    <a:pt x="1909884" y="6438995"/>
                  </a:lnTo>
                  <a:lnTo>
                    <a:pt x="1909558" y="6441435"/>
                  </a:lnTo>
                  <a:lnTo>
                    <a:pt x="1908171" y="6448471"/>
                  </a:lnTo>
                  <a:lnTo>
                    <a:pt x="1906110" y="6455425"/>
                  </a:lnTo>
                  <a:lnTo>
                    <a:pt x="1901373" y="6469224"/>
                  </a:lnTo>
                  <a:close/>
                </a:path>
                <a:path w="5219700" h="7377430">
                  <a:moveTo>
                    <a:pt x="1765512" y="5528642"/>
                  </a:moveTo>
                  <a:lnTo>
                    <a:pt x="1757352" y="5528207"/>
                  </a:lnTo>
                  <a:lnTo>
                    <a:pt x="1750567" y="5523687"/>
                  </a:lnTo>
                  <a:lnTo>
                    <a:pt x="1745597" y="5515162"/>
                  </a:lnTo>
                  <a:lnTo>
                    <a:pt x="1744325" y="5511815"/>
                  </a:lnTo>
                  <a:lnTo>
                    <a:pt x="1751275" y="5505424"/>
                  </a:lnTo>
                  <a:lnTo>
                    <a:pt x="1754483" y="5500403"/>
                  </a:lnTo>
                  <a:lnTo>
                    <a:pt x="1784658" y="5510676"/>
                  </a:lnTo>
                  <a:lnTo>
                    <a:pt x="1781385" y="5515519"/>
                  </a:lnTo>
                  <a:lnTo>
                    <a:pt x="1779127" y="5522070"/>
                  </a:lnTo>
                  <a:lnTo>
                    <a:pt x="1774607" y="5524908"/>
                  </a:lnTo>
                  <a:lnTo>
                    <a:pt x="1765512" y="5528642"/>
                  </a:lnTo>
                  <a:close/>
                </a:path>
                <a:path w="5219700" h="7377430">
                  <a:moveTo>
                    <a:pt x="1794179" y="5728289"/>
                  </a:moveTo>
                  <a:lnTo>
                    <a:pt x="1786080" y="5728742"/>
                  </a:lnTo>
                  <a:lnTo>
                    <a:pt x="1778324" y="5724689"/>
                  </a:lnTo>
                  <a:lnTo>
                    <a:pt x="1771501" y="5716676"/>
                  </a:lnTo>
                  <a:lnTo>
                    <a:pt x="1773189" y="5707865"/>
                  </a:lnTo>
                  <a:lnTo>
                    <a:pt x="1774667" y="5698657"/>
                  </a:lnTo>
                  <a:lnTo>
                    <a:pt x="1776861" y="5690799"/>
                  </a:lnTo>
                  <a:lnTo>
                    <a:pt x="1780696" y="5686041"/>
                  </a:lnTo>
                  <a:lnTo>
                    <a:pt x="1787515" y="5684802"/>
                  </a:lnTo>
                  <a:lnTo>
                    <a:pt x="1795757" y="5686277"/>
                  </a:lnTo>
                  <a:lnTo>
                    <a:pt x="1804628" y="5688948"/>
                  </a:lnTo>
                  <a:lnTo>
                    <a:pt x="1813333" y="5691298"/>
                  </a:lnTo>
                  <a:lnTo>
                    <a:pt x="1811045" y="5699654"/>
                  </a:lnTo>
                  <a:lnTo>
                    <a:pt x="1808956" y="5708200"/>
                  </a:lnTo>
                  <a:lnTo>
                    <a:pt x="1806229" y="5716167"/>
                  </a:lnTo>
                  <a:lnTo>
                    <a:pt x="1802031" y="5722786"/>
                  </a:lnTo>
                  <a:lnTo>
                    <a:pt x="1794179" y="5728289"/>
                  </a:lnTo>
                  <a:close/>
                </a:path>
                <a:path w="5219700" h="7377430">
                  <a:moveTo>
                    <a:pt x="1342069" y="2911817"/>
                  </a:moveTo>
                  <a:lnTo>
                    <a:pt x="1330046" y="2903960"/>
                  </a:lnTo>
                  <a:lnTo>
                    <a:pt x="1326945" y="2894156"/>
                  </a:lnTo>
                  <a:lnTo>
                    <a:pt x="1327549" y="2886172"/>
                  </a:lnTo>
                  <a:lnTo>
                    <a:pt x="1331867" y="2880125"/>
                  </a:lnTo>
                  <a:lnTo>
                    <a:pt x="1339905" y="2876133"/>
                  </a:lnTo>
                  <a:lnTo>
                    <a:pt x="1343153" y="2875175"/>
                  </a:lnTo>
                  <a:lnTo>
                    <a:pt x="1352802" y="2882658"/>
                  </a:lnTo>
                  <a:lnTo>
                    <a:pt x="1352371" y="2884667"/>
                  </a:lnTo>
                  <a:lnTo>
                    <a:pt x="1350415" y="2891588"/>
                  </a:lnTo>
                  <a:lnTo>
                    <a:pt x="1347828" y="2898371"/>
                  </a:lnTo>
                  <a:lnTo>
                    <a:pt x="1342069" y="2911817"/>
                  </a:lnTo>
                  <a:close/>
                </a:path>
                <a:path w="5219700" h="7377430">
                  <a:moveTo>
                    <a:pt x="1288667" y="2525763"/>
                  </a:moveTo>
                  <a:lnTo>
                    <a:pt x="1283742" y="2523296"/>
                  </a:lnTo>
                  <a:lnTo>
                    <a:pt x="1279091" y="2517616"/>
                  </a:lnTo>
                  <a:lnTo>
                    <a:pt x="1274782" y="2510818"/>
                  </a:lnTo>
                  <a:lnTo>
                    <a:pt x="1270885" y="2504998"/>
                  </a:lnTo>
                  <a:lnTo>
                    <a:pt x="1275224" y="2497183"/>
                  </a:lnTo>
                  <a:lnTo>
                    <a:pt x="1279386" y="2489040"/>
                  </a:lnTo>
                  <a:lnTo>
                    <a:pt x="1283672" y="2482487"/>
                  </a:lnTo>
                  <a:lnTo>
                    <a:pt x="1288382" y="2479444"/>
                  </a:lnTo>
                  <a:lnTo>
                    <a:pt x="1301659" y="2480186"/>
                  </a:lnTo>
                  <a:lnTo>
                    <a:pt x="1311359" y="2485815"/>
                  </a:lnTo>
                  <a:lnTo>
                    <a:pt x="1316247" y="2495713"/>
                  </a:lnTo>
                  <a:lnTo>
                    <a:pt x="1315089" y="2509261"/>
                  </a:lnTo>
                  <a:lnTo>
                    <a:pt x="1311201" y="2515246"/>
                  </a:lnTo>
                  <a:lnTo>
                    <a:pt x="1304327" y="2520628"/>
                  </a:lnTo>
                  <a:lnTo>
                    <a:pt x="1296229" y="2524452"/>
                  </a:lnTo>
                  <a:lnTo>
                    <a:pt x="1288667" y="2525763"/>
                  </a:lnTo>
                  <a:close/>
                </a:path>
                <a:path w="5219700" h="7377430">
                  <a:moveTo>
                    <a:pt x="1311409" y="2708548"/>
                  </a:moveTo>
                  <a:lnTo>
                    <a:pt x="1297880" y="2699658"/>
                  </a:lnTo>
                  <a:lnTo>
                    <a:pt x="1300149" y="2692841"/>
                  </a:lnTo>
                  <a:lnTo>
                    <a:pt x="1307012" y="2672430"/>
                  </a:lnTo>
                  <a:lnTo>
                    <a:pt x="1311392" y="2675364"/>
                  </a:lnTo>
                  <a:lnTo>
                    <a:pt x="1319782" y="2678863"/>
                  </a:lnTo>
                  <a:lnTo>
                    <a:pt x="1319475" y="2681189"/>
                  </a:lnTo>
                  <a:lnTo>
                    <a:pt x="1318110" y="2688110"/>
                  </a:lnTo>
                  <a:lnTo>
                    <a:pt x="1316085" y="2694949"/>
                  </a:lnTo>
                  <a:lnTo>
                    <a:pt x="1311409" y="2708548"/>
                  </a:lnTo>
                  <a:close/>
                </a:path>
                <a:path w="5219700" h="7377430">
                  <a:moveTo>
                    <a:pt x="1354718" y="3568845"/>
                  </a:moveTo>
                  <a:lnTo>
                    <a:pt x="1346386" y="3567935"/>
                  </a:lnTo>
                  <a:lnTo>
                    <a:pt x="1339551" y="3563185"/>
                  </a:lnTo>
                  <a:lnTo>
                    <a:pt x="1334661" y="3554725"/>
                  </a:lnTo>
                  <a:lnTo>
                    <a:pt x="1333502" y="3551622"/>
                  </a:lnTo>
                  <a:lnTo>
                    <a:pt x="1340960" y="3545375"/>
                  </a:lnTo>
                  <a:lnTo>
                    <a:pt x="1344463" y="3540570"/>
                  </a:lnTo>
                  <a:lnTo>
                    <a:pt x="1354083" y="3537545"/>
                  </a:lnTo>
                  <a:lnTo>
                    <a:pt x="1362364" y="3538293"/>
                  </a:lnTo>
                  <a:lnTo>
                    <a:pt x="1368985" y="3542927"/>
                  </a:lnTo>
                  <a:lnTo>
                    <a:pt x="1373630" y="3551560"/>
                  </a:lnTo>
                  <a:lnTo>
                    <a:pt x="1374774" y="3555040"/>
                  </a:lnTo>
                  <a:lnTo>
                    <a:pt x="1368763" y="3563374"/>
                  </a:lnTo>
                  <a:lnTo>
                    <a:pt x="1364101" y="3565785"/>
                  </a:lnTo>
                  <a:lnTo>
                    <a:pt x="1354718" y="3568845"/>
                  </a:lnTo>
                  <a:close/>
                </a:path>
                <a:path w="5219700" h="7377430">
                  <a:moveTo>
                    <a:pt x="1843720" y="6101532"/>
                  </a:moveTo>
                  <a:lnTo>
                    <a:pt x="1839249" y="6094994"/>
                  </a:lnTo>
                  <a:lnTo>
                    <a:pt x="1834746" y="6088479"/>
                  </a:lnTo>
                  <a:lnTo>
                    <a:pt x="1830560" y="6081837"/>
                  </a:lnTo>
                  <a:lnTo>
                    <a:pt x="1827037" y="6074920"/>
                  </a:lnTo>
                  <a:lnTo>
                    <a:pt x="1826029" y="6072540"/>
                  </a:lnTo>
                  <a:lnTo>
                    <a:pt x="1833655" y="6066415"/>
                  </a:lnTo>
                  <a:lnTo>
                    <a:pt x="1837366" y="6061988"/>
                  </a:lnTo>
                  <a:lnTo>
                    <a:pt x="1846369" y="6074953"/>
                  </a:lnTo>
                  <a:lnTo>
                    <a:pt x="1850547" y="6081575"/>
                  </a:lnTo>
                  <a:lnTo>
                    <a:pt x="1854033" y="6088491"/>
                  </a:lnTo>
                  <a:lnTo>
                    <a:pt x="1855089" y="6090939"/>
                  </a:lnTo>
                  <a:lnTo>
                    <a:pt x="1847389" y="6097074"/>
                  </a:lnTo>
                  <a:lnTo>
                    <a:pt x="1843720" y="6101532"/>
                  </a:lnTo>
                  <a:close/>
                </a:path>
                <a:path w="5219700" h="7377430">
                  <a:moveTo>
                    <a:pt x="1199661" y="1968265"/>
                  </a:moveTo>
                  <a:lnTo>
                    <a:pt x="1194005" y="1968117"/>
                  </a:lnTo>
                  <a:lnTo>
                    <a:pt x="1189068" y="1963619"/>
                  </a:lnTo>
                  <a:lnTo>
                    <a:pt x="1185311" y="1956756"/>
                  </a:lnTo>
                  <a:lnTo>
                    <a:pt x="1182081" y="1948837"/>
                  </a:lnTo>
                  <a:lnTo>
                    <a:pt x="1178726" y="1941172"/>
                  </a:lnTo>
                  <a:lnTo>
                    <a:pt x="1184737" y="1935656"/>
                  </a:lnTo>
                  <a:lnTo>
                    <a:pt x="1190748" y="1929744"/>
                  </a:lnTo>
                  <a:lnTo>
                    <a:pt x="1196728" y="1925061"/>
                  </a:lnTo>
                  <a:lnTo>
                    <a:pt x="1202645" y="1923234"/>
                  </a:lnTo>
                  <a:lnTo>
                    <a:pt x="1215235" y="1925966"/>
                  </a:lnTo>
                  <a:lnTo>
                    <a:pt x="1222694" y="1932832"/>
                  </a:lnTo>
                  <a:lnTo>
                    <a:pt x="1224411" y="1942859"/>
                  </a:lnTo>
                  <a:lnTo>
                    <a:pt x="1219776" y="1955077"/>
                  </a:lnTo>
                  <a:lnTo>
                    <a:pt x="1214574" y="1960632"/>
                  </a:lnTo>
                  <a:lnTo>
                    <a:pt x="1207193" y="1965399"/>
                  </a:lnTo>
                  <a:lnTo>
                    <a:pt x="1199661" y="1968265"/>
                  </a:lnTo>
                  <a:close/>
                </a:path>
                <a:path w="5219700" h="7377430">
                  <a:moveTo>
                    <a:pt x="1254072" y="2340246"/>
                  </a:moveTo>
                  <a:lnTo>
                    <a:pt x="1249816" y="2333949"/>
                  </a:lnTo>
                  <a:lnTo>
                    <a:pt x="1245531" y="2327667"/>
                  </a:lnTo>
                  <a:lnTo>
                    <a:pt x="1241542" y="2321261"/>
                  </a:lnTo>
                  <a:lnTo>
                    <a:pt x="1238174" y="2314593"/>
                  </a:lnTo>
                  <a:lnTo>
                    <a:pt x="1237225" y="2312353"/>
                  </a:lnTo>
                  <a:lnTo>
                    <a:pt x="1244569" y="2306572"/>
                  </a:lnTo>
                  <a:lnTo>
                    <a:pt x="1248132" y="2302392"/>
                  </a:lnTo>
                  <a:lnTo>
                    <a:pt x="1252411" y="2308630"/>
                  </a:lnTo>
                  <a:lnTo>
                    <a:pt x="1256716" y="2314857"/>
                  </a:lnTo>
                  <a:lnTo>
                    <a:pt x="1260705" y="2321218"/>
                  </a:lnTo>
                  <a:lnTo>
                    <a:pt x="1264038" y="2327857"/>
                  </a:lnTo>
                  <a:lnTo>
                    <a:pt x="1265035" y="2330164"/>
                  </a:lnTo>
                  <a:lnTo>
                    <a:pt x="1257629" y="2336030"/>
                  </a:lnTo>
                  <a:lnTo>
                    <a:pt x="1254072" y="2340246"/>
                  </a:lnTo>
                  <a:close/>
                </a:path>
                <a:path w="5219700" h="7377430">
                  <a:moveTo>
                    <a:pt x="1128042" y="2737318"/>
                  </a:moveTo>
                  <a:lnTo>
                    <a:pt x="1123437" y="2734382"/>
                  </a:lnTo>
                  <a:lnTo>
                    <a:pt x="1114246" y="2728395"/>
                  </a:lnTo>
                  <a:lnTo>
                    <a:pt x="1123704" y="2700631"/>
                  </a:lnTo>
                  <a:lnTo>
                    <a:pt x="1128133" y="2703631"/>
                  </a:lnTo>
                  <a:lnTo>
                    <a:pt x="1136649" y="2707223"/>
                  </a:lnTo>
                  <a:lnTo>
                    <a:pt x="1136311" y="2709590"/>
                  </a:lnTo>
                  <a:lnTo>
                    <a:pt x="1134917" y="2716616"/>
                  </a:lnTo>
                  <a:lnTo>
                    <a:pt x="1132835" y="2723547"/>
                  </a:lnTo>
                  <a:lnTo>
                    <a:pt x="1130424" y="2730431"/>
                  </a:lnTo>
                  <a:lnTo>
                    <a:pt x="1128042" y="2737318"/>
                  </a:lnTo>
                  <a:close/>
                </a:path>
                <a:path w="5219700" h="7377430">
                  <a:moveTo>
                    <a:pt x="850059" y="1063637"/>
                  </a:moveTo>
                  <a:lnTo>
                    <a:pt x="838947" y="1060757"/>
                  </a:lnTo>
                  <a:lnTo>
                    <a:pt x="829961" y="1052196"/>
                  </a:lnTo>
                  <a:lnTo>
                    <a:pt x="823881" y="1037643"/>
                  </a:lnTo>
                  <a:lnTo>
                    <a:pt x="825922" y="1026095"/>
                  </a:lnTo>
                  <a:lnTo>
                    <a:pt x="831486" y="1016567"/>
                  </a:lnTo>
                  <a:lnTo>
                    <a:pt x="840657" y="1010301"/>
                  </a:lnTo>
                  <a:lnTo>
                    <a:pt x="853516" y="1008542"/>
                  </a:lnTo>
                  <a:lnTo>
                    <a:pt x="859531" y="1011103"/>
                  </a:lnTo>
                  <a:lnTo>
                    <a:pt x="865632" y="1016986"/>
                  </a:lnTo>
                  <a:lnTo>
                    <a:pt x="870614" y="1024480"/>
                  </a:lnTo>
                  <a:lnTo>
                    <a:pt x="873269" y="1031873"/>
                  </a:lnTo>
                  <a:lnTo>
                    <a:pt x="873179" y="1040019"/>
                  </a:lnTo>
                  <a:lnTo>
                    <a:pt x="871003" y="1049018"/>
                  </a:lnTo>
                  <a:lnTo>
                    <a:pt x="867272" y="1056762"/>
                  </a:lnTo>
                  <a:lnTo>
                    <a:pt x="862517" y="1061147"/>
                  </a:lnTo>
                  <a:lnTo>
                    <a:pt x="850059" y="1063637"/>
                  </a:lnTo>
                  <a:close/>
                </a:path>
                <a:path w="5219700" h="7377430">
                  <a:moveTo>
                    <a:pt x="1823270" y="7266400"/>
                  </a:moveTo>
                  <a:lnTo>
                    <a:pt x="1812151" y="7263525"/>
                  </a:lnTo>
                  <a:lnTo>
                    <a:pt x="1803174" y="7254974"/>
                  </a:lnTo>
                  <a:lnTo>
                    <a:pt x="1797118" y="7240439"/>
                  </a:lnTo>
                  <a:lnTo>
                    <a:pt x="1799156" y="7228870"/>
                  </a:lnTo>
                  <a:lnTo>
                    <a:pt x="1804718" y="7219331"/>
                  </a:lnTo>
                  <a:lnTo>
                    <a:pt x="1813888" y="7213061"/>
                  </a:lnTo>
                  <a:lnTo>
                    <a:pt x="1826747" y="7211301"/>
                  </a:lnTo>
                  <a:lnTo>
                    <a:pt x="1832761" y="7213863"/>
                  </a:lnTo>
                  <a:lnTo>
                    <a:pt x="1838863" y="7219745"/>
                  </a:lnTo>
                  <a:lnTo>
                    <a:pt x="1843844" y="7227239"/>
                  </a:lnTo>
                  <a:lnTo>
                    <a:pt x="1846500" y="7234632"/>
                  </a:lnTo>
                  <a:lnTo>
                    <a:pt x="1846412" y="7242793"/>
                  </a:lnTo>
                  <a:lnTo>
                    <a:pt x="1844236" y="7251790"/>
                  </a:lnTo>
                  <a:lnTo>
                    <a:pt x="1840504" y="7259526"/>
                  </a:lnTo>
                  <a:lnTo>
                    <a:pt x="1835748" y="7263906"/>
                  </a:lnTo>
                  <a:lnTo>
                    <a:pt x="1823270" y="7266400"/>
                  </a:lnTo>
                  <a:close/>
                </a:path>
                <a:path w="5219700" h="7377430">
                  <a:moveTo>
                    <a:pt x="1099096" y="2553304"/>
                  </a:moveTo>
                  <a:lnTo>
                    <a:pt x="1083526" y="2527599"/>
                  </a:lnTo>
                  <a:lnTo>
                    <a:pt x="1094700" y="2515767"/>
                  </a:lnTo>
                  <a:lnTo>
                    <a:pt x="1098715" y="2522107"/>
                  </a:lnTo>
                  <a:lnTo>
                    <a:pt x="1102764" y="2528435"/>
                  </a:lnTo>
                  <a:lnTo>
                    <a:pt x="1106509" y="2534881"/>
                  </a:lnTo>
                  <a:lnTo>
                    <a:pt x="1109614" y="2541574"/>
                  </a:lnTo>
                  <a:lnTo>
                    <a:pt x="1110479" y="2543753"/>
                  </a:lnTo>
                  <a:lnTo>
                    <a:pt x="1102797" y="2549289"/>
                  </a:lnTo>
                  <a:lnTo>
                    <a:pt x="1099096" y="2553304"/>
                  </a:lnTo>
                  <a:close/>
                </a:path>
                <a:path w="5219700" h="7377430">
                  <a:moveTo>
                    <a:pt x="1219127" y="3311913"/>
                  </a:moveTo>
                  <a:lnTo>
                    <a:pt x="1202217" y="3286233"/>
                  </a:lnTo>
                  <a:lnTo>
                    <a:pt x="1205824" y="3281859"/>
                  </a:lnTo>
                  <a:lnTo>
                    <a:pt x="1212930" y="3273129"/>
                  </a:lnTo>
                  <a:lnTo>
                    <a:pt x="1217268" y="3279532"/>
                  </a:lnTo>
                  <a:lnTo>
                    <a:pt x="1221641" y="3285929"/>
                  </a:lnTo>
                  <a:lnTo>
                    <a:pt x="1225698" y="3292460"/>
                  </a:lnTo>
                  <a:lnTo>
                    <a:pt x="1229090" y="3299263"/>
                  </a:lnTo>
                  <a:lnTo>
                    <a:pt x="1230099" y="3301643"/>
                  </a:lnTo>
                  <a:lnTo>
                    <a:pt x="1222710" y="3307618"/>
                  </a:lnTo>
                  <a:lnTo>
                    <a:pt x="1219127" y="3311913"/>
                  </a:lnTo>
                  <a:close/>
                </a:path>
                <a:path w="5219700" h="7377430">
                  <a:moveTo>
                    <a:pt x="766393" y="2314439"/>
                  </a:moveTo>
                  <a:lnTo>
                    <a:pt x="760374" y="2305827"/>
                  </a:lnTo>
                  <a:lnTo>
                    <a:pt x="756200" y="2301591"/>
                  </a:lnTo>
                  <a:lnTo>
                    <a:pt x="759962" y="2292405"/>
                  </a:lnTo>
                  <a:lnTo>
                    <a:pt x="765759" y="2286424"/>
                  </a:lnTo>
                  <a:lnTo>
                    <a:pt x="773514" y="2283908"/>
                  </a:lnTo>
                  <a:lnTo>
                    <a:pt x="783149" y="2285119"/>
                  </a:lnTo>
                  <a:lnTo>
                    <a:pt x="788205" y="2286640"/>
                  </a:lnTo>
                  <a:lnTo>
                    <a:pt x="791911" y="2292890"/>
                  </a:lnTo>
                  <a:lnTo>
                    <a:pt x="796239" y="2296914"/>
                  </a:lnTo>
                  <a:lnTo>
                    <a:pt x="782584" y="2305874"/>
                  </a:lnTo>
                  <a:lnTo>
                    <a:pt x="775634" y="2310053"/>
                  </a:lnTo>
                  <a:lnTo>
                    <a:pt x="768426" y="2313597"/>
                  </a:lnTo>
                  <a:lnTo>
                    <a:pt x="766393" y="2314439"/>
                  </a:lnTo>
                  <a:close/>
                </a:path>
                <a:path w="5219700" h="7377430">
                  <a:moveTo>
                    <a:pt x="906994" y="1432437"/>
                  </a:moveTo>
                  <a:lnTo>
                    <a:pt x="897856" y="1428252"/>
                  </a:lnTo>
                  <a:lnTo>
                    <a:pt x="891942" y="1422181"/>
                  </a:lnTo>
                  <a:lnTo>
                    <a:pt x="889975" y="1414655"/>
                  </a:lnTo>
                  <a:lnTo>
                    <a:pt x="892661" y="1406053"/>
                  </a:lnTo>
                  <a:lnTo>
                    <a:pt x="897616" y="1400230"/>
                  </a:lnTo>
                  <a:lnTo>
                    <a:pt x="904253" y="1395397"/>
                  </a:lnTo>
                  <a:lnTo>
                    <a:pt x="911616" y="1390995"/>
                  </a:lnTo>
                  <a:lnTo>
                    <a:pt x="918749" y="1386468"/>
                  </a:lnTo>
                  <a:lnTo>
                    <a:pt x="923283" y="1393961"/>
                  </a:lnTo>
                  <a:lnTo>
                    <a:pt x="928121" y="1401493"/>
                  </a:lnTo>
                  <a:lnTo>
                    <a:pt x="931747" y="1408845"/>
                  </a:lnTo>
                  <a:lnTo>
                    <a:pt x="932640" y="1415805"/>
                  </a:lnTo>
                  <a:lnTo>
                    <a:pt x="929507" y="1420448"/>
                  </a:lnTo>
                  <a:lnTo>
                    <a:pt x="922861" y="1424577"/>
                  </a:lnTo>
                  <a:lnTo>
                    <a:pt x="914695" y="1428475"/>
                  </a:lnTo>
                  <a:lnTo>
                    <a:pt x="906994" y="1432437"/>
                  </a:lnTo>
                  <a:close/>
                </a:path>
                <a:path w="5219700" h="7377430">
                  <a:moveTo>
                    <a:pt x="1196081" y="3125980"/>
                  </a:moveTo>
                  <a:lnTo>
                    <a:pt x="1187568" y="3126233"/>
                  </a:lnTo>
                  <a:lnTo>
                    <a:pt x="1180167" y="3121796"/>
                  </a:lnTo>
                  <a:lnTo>
                    <a:pt x="1175375" y="3113013"/>
                  </a:lnTo>
                  <a:lnTo>
                    <a:pt x="1174569" y="3104634"/>
                  </a:lnTo>
                  <a:lnTo>
                    <a:pt x="1175808" y="3095185"/>
                  </a:lnTo>
                  <a:lnTo>
                    <a:pt x="1178720" y="3086944"/>
                  </a:lnTo>
                  <a:lnTo>
                    <a:pt x="1182935" y="3082186"/>
                  </a:lnTo>
                  <a:lnTo>
                    <a:pt x="1189932" y="3081207"/>
                  </a:lnTo>
                  <a:lnTo>
                    <a:pt x="1198231" y="3082974"/>
                  </a:lnTo>
                  <a:lnTo>
                    <a:pt x="1207107" y="3085958"/>
                  </a:lnTo>
                  <a:lnTo>
                    <a:pt x="1215832" y="3088635"/>
                  </a:lnTo>
                  <a:lnTo>
                    <a:pt x="1213491" y="3097191"/>
                  </a:lnTo>
                  <a:lnTo>
                    <a:pt x="1211337" y="3105915"/>
                  </a:lnTo>
                  <a:lnTo>
                    <a:pt x="1208525" y="3114013"/>
                  </a:lnTo>
                  <a:lnTo>
                    <a:pt x="1204210" y="3120696"/>
                  </a:lnTo>
                  <a:lnTo>
                    <a:pt x="1196081" y="3125980"/>
                  </a:lnTo>
                  <a:close/>
                </a:path>
                <a:path w="5219700" h="7377430">
                  <a:moveTo>
                    <a:pt x="968595" y="1610170"/>
                  </a:moveTo>
                  <a:lnTo>
                    <a:pt x="961244" y="1610561"/>
                  </a:lnTo>
                  <a:lnTo>
                    <a:pt x="953210" y="1608608"/>
                  </a:lnTo>
                  <a:lnTo>
                    <a:pt x="944876" y="1605639"/>
                  </a:lnTo>
                  <a:lnTo>
                    <a:pt x="936626" y="1602979"/>
                  </a:lnTo>
                  <a:lnTo>
                    <a:pt x="944379" y="1570293"/>
                  </a:lnTo>
                  <a:lnTo>
                    <a:pt x="952745" y="1572299"/>
                  </a:lnTo>
                  <a:lnTo>
                    <a:pt x="961305" y="1574086"/>
                  </a:lnTo>
                  <a:lnTo>
                    <a:pt x="969234" y="1576546"/>
                  </a:lnTo>
                  <a:lnTo>
                    <a:pt x="975712" y="1580571"/>
                  </a:lnTo>
                  <a:lnTo>
                    <a:pt x="981235" y="1588864"/>
                  </a:lnTo>
                  <a:lnTo>
                    <a:pt x="981682" y="1597557"/>
                  </a:lnTo>
                  <a:lnTo>
                    <a:pt x="977364" y="1605158"/>
                  </a:lnTo>
                  <a:lnTo>
                    <a:pt x="968595" y="1610170"/>
                  </a:lnTo>
                  <a:close/>
                </a:path>
                <a:path w="5219700" h="7377430">
                  <a:moveTo>
                    <a:pt x="805724" y="683464"/>
                  </a:moveTo>
                  <a:lnTo>
                    <a:pt x="797537" y="670848"/>
                  </a:lnTo>
                  <a:lnTo>
                    <a:pt x="793736" y="664415"/>
                  </a:lnTo>
                  <a:lnTo>
                    <a:pt x="790560" y="657734"/>
                  </a:lnTo>
                  <a:lnTo>
                    <a:pt x="789701" y="655591"/>
                  </a:lnTo>
                  <a:lnTo>
                    <a:pt x="797487" y="650002"/>
                  </a:lnTo>
                  <a:lnTo>
                    <a:pt x="801303" y="646006"/>
                  </a:lnTo>
                  <a:lnTo>
                    <a:pt x="809335" y="658680"/>
                  </a:lnTo>
                  <a:lnTo>
                    <a:pt x="813066" y="665127"/>
                  </a:lnTo>
                  <a:lnTo>
                    <a:pt x="816181" y="671819"/>
                  </a:lnTo>
                  <a:lnTo>
                    <a:pt x="817045" y="673998"/>
                  </a:lnTo>
                  <a:lnTo>
                    <a:pt x="809473" y="679516"/>
                  </a:lnTo>
                  <a:lnTo>
                    <a:pt x="805724" y="683464"/>
                  </a:lnTo>
                  <a:close/>
                </a:path>
                <a:path w="5219700" h="7377430">
                  <a:moveTo>
                    <a:pt x="790038" y="480683"/>
                  </a:moveTo>
                  <a:lnTo>
                    <a:pt x="782799" y="480704"/>
                  </a:lnTo>
                  <a:lnTo>
                    <a:pt x="775020" y="478462"/>
                  </a:lnTo>
                  <a:lnTo>
                    <a:pt x="767011" y="475240"/>
                  </a:lnTo>
                  <a:lnTo>
                    <a:pt x="759081" y="472325"/>
                  </a:lnTo>
                  <a:lnTo>
                    <a:pt x="768814" y="439888"/>
                  </a:lnTo>
                  <a:lnTo>
                    <a:pt x="800182" y="452288"/>
                  </a:lnTo>
                  <a:lnTo>
                    <a:pt x="803221" y="461569"/>
                  </a:lnTo>
                  <a:lnTo>
                    <a:pt x="802688" y="469986"/>
                  </a:lnTo>
                  <a:lnTo>
                    <a:pt x="798365" y="476653"/>
                  </a:lnTo>
                  <a:lnTo>
                    <a:pt x="790038" y="480683"/>
                  </a:lnTo>
                  <a:close/>
                </a:path>
                <a:path w="5219700" h="7377430">
                  <a:moveTo>
                    <a:pt x="834707" y="868667"/>
                  </a:moveTo>
                  <a:lnTo>
                    <a:pt x="818800" y="842717"/>
                  </a:lnTo>
                  <a:lnTo>
                    <a:pt x="830346" y="830640"/>
                  </a:lnTo>
                  <a:lnTo>
                    <a:pt x="838413" y="843387"/>
                  </a:lnTo>
                  <a:lnTo>
                    <a:pt x="842145" y="849887"/>
                  </a:lnTo>
                  <a:lnTo>
                    <a:pt x="845216" y="856640"/>
                  </a:lnTo>
                  <a:lnTo>
                    <a:pt x="846109" y="859001"/>
                  </a:lnTo>
                  <a:lnTo>
                    <a:pt x="838433" y="864573"/>
                  </a:lnTo>
                  <a:lnTo>
                    <a:pt x="834707" y="868667"/>
                  </a:lnTo>
                  <a:close/>
                </a:path>
                <a:path w="5219700" h="7377430">
                  <a:moveTo>
                    <a:pt x="890625" y="1239581"/>
                  </a:moveTo>
                  <a:lnTo>
                    <a:pt x="884297" y="1231614"/>
                  </a:lnTo>
                  <a:lnTo>
                    <a:pt x="877623" y="1226203"/>
                  </a:lnTo>
                  <a:lnTo>
                    <a:pt x="875413" y="1218112"/>
                  </a:lnTo>
                  <a:lnTo>
                    <a:pt x="876485" y="1210502"/>
                  </a:lnTo>
                  <a:lnTo>
                    <a:pt x="881082" y="1203943"/>
                  </a:lnTo>
                  <a:lnTo>
                    <a:pt x="889448" y="1199001"/>
                  </a:lnTo>
                  <a:lnTo>
                    <a:pt x="892619" y="1197794"/>
                  </a:lnTo>
                  <a:lnTo>
                    <a:pt x="900879" y="1204039"/>
                  </a:lnTo>
                  <a:lnTo>
                    <a:pt x="903551" y="1208696"/>
                  </a:lnTo>
                  <a:lnTo>
                    <a:pt x="907014" y="1217996"/>
                  </a:lnTo>
                  <a:lnTo>
                    <a:pt x="906391" y="1226351"/>
                  </a:lnTo>
                  <a:lnTo>
                    <a:pt x="901794" y="1233335"/>
                  </a:lnTo>
                  <a:lnTo>
                    <a:pt x="893333" y="1238521"/>
                  </a:lnTo>
                  <a:lnTo>
                    <a:pt x="890625" y="1239581"/>
                  </a:lnTo>
                  <a:close/>
                </a:path>
                <a:path w="5219700" h="7377430">
                  <a:moveTo>
                    <a:pt x="1661940" y="6131135"/>
                  </a:moveTo>
                  <a:lnTo>
                    <a:pt x="1644485" y="6107220"/>
                  </a:lnTo>
                  <a:lnTo>
                    <a:pt x="1648379" y="6100110"/>
                  </a:lnTo>
                  <a:lnTo>
                    <a:pt x="1652185" y="6092549"/>
                  </a:lnTo>
                  <a:lnTo>
                    <a:pt x="1656247" y="6086313"/>
                  </a:lnTo>
                  <a:lnTo>
                    <a:pt x="1660912" y="6083177"/>
                  </a:lnTo>
                  <a:lnTo>
                    <a:pt x="1673850" y="6083067"/>
                  </a:lnTo>
                  <a:lnTo>
                    <a:pt x="1682817" y="6088010"/>
                  </a:lnTo>
                  <a:lnTo>
                    <a:pt x="1686814" y="6097372"/>
                  </a:lnTo>
                  <a:lnTo>
                    <a:pt x="1684841" y="6110519"/>
                  </a:lnTo>
                  <a:lnTo>
                    <a:pt x="1681112" y="6116389"/>
                  </a:lnTo>
                  <a:lnTo>
                    <a:pt x="1675231" y="6121490"/>
                  </a:lnTo>
                  <a:lnTo>
                    <a:pt x="1668430" y="6126260"/>
                  </a:lnTo>
                  <a:lnTo>
                    <a:pt x="1661940" y="6131135"/>
                  </a:lnTo>
                  <a:close/>
                </a:path>
                <a:path w="5219700" h="7377430">
                  <a:moveTo>
                    <a:pt x="1718236" y="6503035"/>
                  </a:moveTo>
                  <a:lnTo>
                    <a:pt x="1701544" y="6473513"/>
                  </a:lnTo>
                  <a:lnTo>
                    <a:pt x="1705381" y="6463446"/>
                  </a:lnTo>
                  <a:lnTo>
                    <a:pt x="1711460" y="6457052"/>
                  </a:lnTo>
                  <a:lnTo>
                    <a:pt x="1719337" y="6455066"/>
                  </a:lnTo>
                  <a:lnTo>
                    <a:pt x="1728567" y="6458223"/>
                  </a:lnTo>
                  <a:lnTo>
                    <a:pt x="1734385" y="6463528"/>
                  </a:lnTo>
                  <a:lnTo>
                    <a:pt x="1739072" y="6470681"/>
                  </a:lnTo>
                  <a:lnTo>
                    <a:pt x="1743268" y="6478631"/>
                  </a:lnTo>
                  <a:lnTo>
                    <a:pt x="1747613" y="6486330"/>
                  </a:lnTo>
                  <a:lnTo>
                    <a:pt x="1718236" y="6503035"/>
                  </a:lnTo>
                  <a:close/>
                </a:path>
                <a:path w="5219700" h="7377430">
                  <a:moveTo>
                    <a:pt x="1694461" y="6312236"/>
                  </a:moveTo>
                  <a:lnTo>
                    <a:pt x="1691050" y="6311913"/>
                  </a:lnTo>
                  <a:lnTo>
                    <a:pt x="1681774" y="6309288"/>
                  </a:lnTo>
                  <a:lnTo>
                    <a:pt x="1675667" y="6303883"/>
                  </a:lnTo>
                  <a:lnTo>
                    <a:pt x="1672693" y="6296042"/>
                  </a:lnTo>
                  <a:lnTo>
                    <a:pt x="1672813" y="6286104"/>
                  </a:lnTo>
                  <a:lnTo>
                    <a:pt x="1676616" y="6281550"/>
                  </a:lnTo>
                  <a:lnTo>
                    <a:pt x="1680884" y="6272818"/>
                  </a:lnTo>
                  <a:lnTo>
                    <a:pt x="1684185" y="6273158"/>
                  </a:lnTo>
                  <a:lnTo>
                    <a:pt x="1693479" y="6275785"/>
                  </a:lnTo>
                  <a:lnTo>
                    <a:pt x="1699742" y="6281226"/>
                  </a:lnTo>
                  <a:lnTo>
                    <a:pt x="1702730" y="6289084"/>
                  </a:lnTo>
                  <a:lnTo>
                    <a:pt x="1702199" y="6298964"/>
                  </a:lnTo>
                  <a:lnTo>
                    <a:pt x="1701100" y="6304101"/>
                  </a:lnTo>
                  <a:lnTo>
                    <a:pt x="1694461" y="6312236"/>
                  </a:lnTo>
                  <a:close/>
                </a:path>
                <a:path w="5219700" h="7377430">
                  <a:moveTo>
                    <a:pt x="1630785" y="5943511"/>
                  </a:moveTo>
                  <a:lnTo>
                    <a:pt x="1626754" y="5936922"/>
                  </a:lnTo>
                  <a:lnTo>
                    <a:pt x="1622694" y="5930348"/>
                  </a:lnTo>
                  <a:lnTo>
                    <a:pt x="1618959" y="5923660"/>
                  </a:lnTo>
                  <a:lnTo>
                    <a:pt x="1615904" y="5916728"/>
                  </a:lnTo>
                  <a:lnTo>
                    <a:pt x="1615042" y="5914325"/>
                  </a:lnTo>
                  <a:lnTo>
                    <a:pt x="1622827" y="5908735"/>
                  </a:lnTo>
                  <a:lnTo>
                    <a:pt x="1626662" y="5904625"/>
                  </a:lnTo>
                  <a:lnTo>
                    <a:pt x="1630662" y="5911226"/>
                  </a:lnTo>
                  <a:lnTo>
                    <a:pt x="1634688" y="5917822"/>
                  </a:lnTo>
                  <a:lnTo>
                    <a:pt x="1638398" y="5924538"/>
                  </a:lnTo>
                  <a:lnTo>
                    <a:pt x="1641445" y="5931498"/>
                  </a:lnTo>
                  <a:lnTo>
                    <a:pt x="1642302" y="5933864"/>
                  </a:lnTo>
                  <a:lnTo>
                    <a:pt x="1634584" y="5939406"/>
                  </a:lnTo>
                  <a:lnTo>
                    <a:pt x="1630785" y="5943511"/>
                  </a:lnTo>
                  <a:close/>
                </a:path>
                <a:path w="5219700" h="7377430">
                  <a:moveTo>
                    <a:pt x="1156237" y="2925593"/>
                  </a:moveTo>
                  <a:lnTo>
                    <a:pt x="1150672" y="2916537"/>
                  </a:lnTo>
                  <a:lnTo>
                    <a:pt x="1146968" y="2911966"/>
                  </a:lnTo>
                  <a:lnTo>
                    <a:pt x="1150760" y="2902724"/>
                  </a:lnTo>
                  <a:lnTo>
                    <a:pt x="1156527" y="2896920"/>
                  </a:lnTo>
                  <a:lnTo>
                    <a:pt x="1164175" y="2894804"/>
                  </a:lnTo>
                  <a:lnTo>
                    <a:pt x="1173609" y="2896624"/>
                  </a:lnTo>
                  <a:lnTo>
                    <a:pt x="1178407" y="2898410"/>
                  </a:lnTo>
                  <a:lnTo>
                    <a:pt x="1181469" y="2904836"/>
                  </a:lnTo>
                  <a:lnTo>
                    <a:pt x="1185321" y="2909159"/>
                  </a:lnTo>
                  <a:lnTo>
                    <a:pt x="1171735" y="2917581"/>
                  </a:lnTo>
                  <a:lnTo>
                    <a:pt x="1164831" y="2921529"/>
                  </a:lnTo>
                  <a:lnTo>
                    <a:pt x="1157705" y="2924952"/>
                  </a:lnTo>
                  <a:lnTo>
                    <a:pt x="1156237" y="2925593"/>
                  </a:lnTo>
                  <a:close/>
                </a:path>
                <a:path w="5219700" h="7377430">
                  <a:moveTo>
                    <a:pt x="1483884" y="4999366"/>
                  </a:moveTo>
                  <a:lnTo>
                    <a:pt x="1478913" y="4996003"/>
                  </a:lnTo>
                  <a:lnTo>
                    <a:pt x="1472058" y="4993719"/>
                  </a:lnTo>
                  <a:lnTo>
                    <a:pt x="1469343" y="4989030"/>
                  </a:lnTo>
                  <a:lnTo>
                    <a:pt x="1465814" y="4979257"/>
                  </a:lnTo>
                  <a:lnTo>
                    <a:pt x="1466318" y="4970107"/>
                  </a:lnTo>
                  <a:lnTo>
                    <a:pt x="1470789" y="4963044"/>
                  </a:lnTo>
                  <a:lnTo>
                    <a:pt x="1479164" y="4959529"/>
                  </a:lnTo>
                  <a:lnTo>
                    <a:pt x="1488045" y="4960967"/>
                  </a:lnTo>
                  <a:lnTo>
                    <a:pt x="1494018" y="4966806"/>
                  </a:lnTo>
                  <a:lnTo>
                    <a:pt x="1496664" y="4975624"/>
                  </a:lnTo>
                  <a:lnTo>
                    <a:pt x="1495564" y="4985999"/>
                  </a:lnTo>
                  <a:lnTo>
                    <a:pt x="1494095" y="4991157"/>
                  </a:lnTo>
                  <a:lnTo>
                    <a:pt x="1487934" y="4994961"/>
                  </a:lnTo>
                  <a:lnTo>
                    <a:pt x="1483884" y="4999366"/>
                  </a:lnTo>
                  <a:close/>
                </a:path>
                <a:path w="5219700" h="7377430">
                  <a:moveTo>
                    <a:pt x="1511683" y="5184643"/>
                  </a:moveTo>
                  <a:lnTo>
                    <a:pt x="1507326" y="5181146"/>
                  </a:lnTo>
                  <a:lnTo>
                    <a:pt x="1498244" y="5173948"/>
                  </a:lnTo>
                  <a:lnTo>
                    <a:pt x="1500471" y="5167307"/>
                  </a:lnTo>
                  <a:lnTo>
                    <a:pt x="1507509" y="5146139"/>
                  </a:lnTo>
                  <a:lnTo>
                    <a:pt x="1511978" y="5149395"/>
                  </a:lnTo>
                  <a:lnTo>
                    <a:pt x="1520565" y="5153199"/>
                  </a:lnTo>
                  <a:lnTo>
                    <a:pt x="1520230" y="5155827"/>
                  </a:lnTo>
                  <a:lnTo>
                    <a:pt x="1518796" y="5163112"/>
                  </a:lnTo>
                  <a:lnTo>
                    <a:pt x="1516641" y="5170310"/>
                  </a:lnTo>
                  <a:lnTo>
                    <a:pt x="1514144" y="5177471"/>
                  </a:lnTo>
                  <a:lnTo>
                    <a:pt x="1511683" y="5184643"/>
                  </a:lnTo>
                  <a:close/>
                </a:path>
                <a:path w="5219700" h="7377430">
                  <a:moveTo>
                    <a:pt x="1069870" y="2368699"/>
                  </a:moveTo>
                  <a:lnTo>
                    <a:pt x="1060625" y="2362123"/>
                  </a:lnTo>
                  <a:lnTo>
                    <a:pt x="1056060" y="2358733"/>
                  </a:lnTo>
                  <a:lnTo>
                    <a:pt x="1065770" y="2329473"/>
                  </a:lnTo>
                  <a:lnTo>
                    <a:pt x="1070292" y="2332833"/>
                  </a:lnTo>
                  <a:lnTo>
                    <a:pt x="1078933" y="2336741"/>
                  </a:lnTo>
                  <a:lnTo>
                    <a:pt x="1078610" y="2339442"/>
                  </a:lnTo>
                  <a:lnTo>
                    <a:pt x="1077132" y="2346845"/>
                  </a:lnTo>
                  <a:lnTo>
                    <a:pt x="1074926" y="2354159"/>
                  </a:lnTo>
                  <a:lnTo>
                    <a:pt x="1072377" y="2361429"/>
                  </a:lnTo>
                  <a:lnTo>
                    <a:pt x="1069870" y="2368699"/>
                  </a:lnTo>
                  <a:close/>
                </a:path>
                <a:path w="5219700" h="7377430">
                  <a:moveTo>
                    <a:pt x="1569922" y="5555118"/>
                  </a:moveTo>
                  <a:lnTo>
                    <a:pt x="1566188" y="5551784"/>
                  </a:lnTo>
                  <a:lnTo>
                    <a:pt x="1559686" y="5548661"/>
                  </a:lnTo>
                  <a:lnTo>
                    <a:pt x="1559124" y="5541507"/>
                  </a:lnTo>
                  <a:lnTo>
                    <a:pt x="1564979" y="5537415"/>
                  </a:lnTo>
                  <a:lnTo>
                    <a:pt x="1568175" y="5533516"/>
                  </a:lnTo>
                  <a:lnTo>
                    <a:pt x="1571946" y="5536844"/>
                  </a:lnTo>
                  <a:lnTo>
                    <a:pt x="1578369" y="5539943"/>
                  </a:lnTo>
                  <a:lnTo>
                    <a:pt x="1579010" y="5547122"/>
                  </a:lnTo>
                  <a:lnTo>
                    <a:pt x="1573088" y="5551262"/>
                  </a:lnTo>
                  <a:lnTo>
                    <a:pt x="1569922" y="5555118"/>
                  </a:lnTo>
                  <a:close/>
                </a:path>
                <a:path w="5219700" h="7377430">
                  <a:moveTo>
                    <a:pt x="1281290" y="3681698"/>
                  </a:moveTo>
                  <a:lnTo>
                    <a:pt x="1277806" y="3681386"/>
                  </a:lnTo>
                  <a:lnTo>
                    <a:pt x="1268356" y="3678861"/>
                  </a:lnTo>
                  <a:lnTo>
                    <a:pt x="1262125" y="3673468"/>
                  </a:lnTo>
                  <a:lnTo>
                    <a:pt x="1259352" y="3665666"/>
                  </a:lnTo>
                  <a:lnTo>
                    <a:pt x="1260239" y="3655808"/>
                  </a:lnTo>
                  <a:lnTo>
                    <a:pt x="1261543" y="3650788"/>
                  </a:lnTo>
                  <a:lnTo>
                    <a:pt x="1267564" y="3647043"/>
                  </a:lnTo>
                  <a:lnTo>
                    <a:pt x="1271474" y="3642697"/>
                  </a:lnTo>
                  <a:lnTo>
                    <a:pt x="1280739" y="3655700"/>
                  </a:lnTo>
                  <a:lnTo>
                    <a:pt x="1285069" y="3662350"/>
                  </a:lnTo>
                  <a:lnTo>
                    <a:pt x="1288760" y="3669308"/>
                  </a:lnTo>
                  <a:lnTo>
                    <a:pt x="1289726" y="3671452"/>
                  </a:lnTo>
                  <a:lnTo>
                    <a:pt x="1281290" y="3681698"/>
                  </a:lnTo>
                  <a:close/>
                </a:path>
                <a:path w="5219700" h="7377430">
                  <a:moveTo>
                    <a:pt x="1304499" y="3866985"/>
                  </a:moveTo>
                  <a:lnTo>
                    <a:pt x="1297082" y="3854188"/>
                  </a:lnTo>
                  <a:lnTo>
                    <a:pt x="1293664" y="3847687"/>
                  </a:lnTo>
                  <a:lnTo>
                    <a:pt x="1290860" y="3840978"/>
                  </a:lnTo>
                  <a:lnTo>
                    <a:pt x="1290128" y="3838928"/>
                  </a:lnTo>
                  <a:lnTo>
                    <a:pt x="1298102" y="3833832"/>
                  </a:lnTo>
                  <a:lnTo>
                    <a:pt x="1302079" y="3830146"/>
                  </a:lnTo>
                  <a:lnTo>
                    <a:pt x="1309711" y="3843065"/>
                  </a:lnTo>
                  <a:lnTo>
                    <a:pt x="1313248" y="3849629"/>
                  </a:lnTo>
                  <a:lnTo>
                    <a:pt x="1316207" y="3856413"/>
                  </a:lnTo>
                  <a:lnTo>
                    <a:pt x="1316899" y="3858208"/>
                  </a:lnTo>
                  <a:lnTo>
                    <a:pt x="1308670" y="3863344"/>
                  </a:lnTo>
                  <a:lnTo>
                    <a:pt x="1304499" y="3866985"/>
                  </a:lnTo>
                  <a:close/>
                </a:path>
                <a:path w="5219700" h="7377430">
                  <a:moveTo>
                    <a:pt x="1600754" y="5756867"/>
                  </a:moveTo>
                  <a:lnTo>
                    <a:pt x="1591417" y="5750903"/>
                  </a:lnTo>
                  <a:lnTo>
                    <a:pt x="1588591" y="5749069"/>
                  </a:lnTo>
                  <a:lnTo>
                    <a:pt x="1585213" y="5738841"/>
                  </a:lnTo>
                  <a:lnTo>
                    <a:pt x="1585689" y="5730514"/>
                  </a:lnTo>
                  <a:lnTo>
                    <a:pt x="1590019" y="5724172"/>
                  </a:lnTo>
                  <a:lnTo>
                    <a:pt x="1598202" y="5719899"/>
                  </a:lnTo>
                  <a:lnTo>
                    <a:pt x="1601329" y="5718886"/>
                  </a:lnTo>
                  <a:lnTo>
                    <a:pt x="1611201" y="5726595"/>
                  </a:lnTo>
                  <a:lnTo>
                    <a:pt x="1610742" y="5728907"/>
                  </a:lnTo>
                  <a:lnTo>
                    <a:pt x="1608918" y="5736015"/>
                  </a:lnTo>
                  <a:lnTo>
                    <a:pt x="1606411" y="5743007"/>
                  </a:lnTo>
                  <a:lnTo>
                    <a:pt x="1600754" y="5756867"/>
                  </a:lnTo>
                  <a:close/>
                </a:path>
                <a:path w="5219700" h="7377430">
                  <a:moveTo>
                    <a:pt x="1703596" y="5828831"/>
                  </a:moveTo>
                  <a:lnTo>
                    <a:pt x="1698150" y="5826943"/>
                  </a:lnTo>
                  <a:lnTo>
                    <a:pt x="1692668" y="5822212"/>
                  </a:lnTo>
                  <a:lnTo>
                    <a:pt x="1687165" y="5816238"/>
                  </a:lnTo>
                  <a:lnTo>
                    <a:pt x="1681660" y="5810621"/>
                  </a:lnTo>
                  <a:lnTo>
                    <a:pt x="1685454" y="5803459"/>
                  </a:lnTo>
                  <a:lnTo>
                    <a:pt x="1689152" y="5795881"/>
                  </a:lnTo>
                  <a:lnTo>
                    <a:pt x="1693169" y="5789575"/>
                  </a:lnTo>
                  <a:lnTo>
                    <a:pt x="1697920" y="5786232"/>
                  </a:lnTo>
                  <a:lnTo>
                    <a:pt x="1711091" y="5785570"/>
                  </a:lnTo>
                  <a:lnTo>
                    <a:pt x="1721180" y="5790235"/>
                  </a:lnTo>
                  <a:lnTo>
                    <a:pt x="1727234" y="5799481"/>
                  </a:lnTo>
                  <a:lnTo>
                    <a:pt x="1728299" y="5812562"/>
                  </a:lnTo>
                  <a:lnTo>
                    <a:pt x="1725340" y="5817929"/>
                  </a:lnTo>
                  <a:lnTo>
                    <a:pt x="1718928" y="5823183"/>
                  </a:lnTo>
                  <a:lnTo>
                    <a:pt x="1711026" y="5827194"/>
                  </a:lnTo>
                  <a:lnTo>
                    <a:pt x="1703596" y="5828831"/>
                  </a:lnTo>
                  <a:close/>
                </a:path>
                <a:path w="5219700" h="7377430">
                  <a:moveTo>
                    <a:pt x="958148" y="1126179"/>
                  </a:moveTo>
                  <a:lnTo>
                    <a:pt x="952740" y="1118367"/>
                  </a:lnTo>
                  <a:lnTo>
                    <a:pt x="948769" y="1114473"/>
                  </a:lnTo>
                  <a:lnTo>
                    <a:pt x="961742" y="1106577"/>
                  </a:lnTo>
                  <a:lnTo>
                    <a:pt x="968335" y="1102941"/>
                  </a:lnTo>
                  <a:lnTo>
                    <a:pt x="975166" y="1099953"/>
                  </a:lnTo>
                  <a:lnTo>
                    <a:pt x="977387" y="1099119"/>
                  </a:lnTo>
                  <a:lnTo>
                    <a:pt x="982806" y="1107005"/>
                  </a:lnTo>
                  <a:lnTo>
                    <a:pt x="986735" y="1110868"/>
                  </a:lnTo>
                  <a:lnTo>
                    <a:pt x="973772" y="1118734"/>
                  </a:lnTo>
                  <a:lnTo>
                    <a:pt x="967172" y="1122379"/>
                  </a:lnTo>
                  <a:lnTo>
                    <a:pt x="960339" y="1125387"/>
                  </a:lnTo>
                  <a:lnTo>
                    <a:pt x="958148" y="1126179"/>
                  </a:lnTo>
                  <a:close/>
                </a:path>
                <a:path w="5219700" h="7377430">
                  <a:moveTo>
                    <a:pt x="930421" y="942795"/>
                  </a:moveTo>
                  <a:lnTo>
                    <a:pt x="924885" y="935115"/>
                  </a:lnTo>
                  <a:lnTo>
                    <a:pt x="920900" y="931372"/>
                  </a:lnTo>
                  <a:lnTo>
                    <a:pt x="933598" y="923360"/>
                  </a:lnTo>
                  <a:lnTo>
                    <a:pt x="940062" y="919641"/>
                  </a:lnTo>
                  <a:lnTo>
                    <a:pt x="946766" y="916563"/>
                  </a:lnTo>
                  <a:lnTo>
                    <a:pt x="948951" y="915735"/>
                  </a:lnTo>
                  <a:lnTo>
                    <a:pt x="954476" y="923342"/>
                  </a:lnTo>
                  <a:lnTo>
                    <a:pt x="958466" y="927121"/>
                  </a:lnTo>
                  <a:lnTo>
                    <a:pt x="945807" y="935173"/>
                  </a:lnTo>
                  <a:lnTo>
                    <a:pt x="939347" y="938887"/>
                  </a:lnTo>
                  <a:lnTo>
                    <a:pt x="932642" y="941961"/>
                  </a:lnTo>
                  <a:lnTo>
                    <a:pt x="930421" y="942795"/>
                  </a:lnTo>
                  <a:close/>
                </a:path>
                <a:path w="5219700" h="7377430">
                  <a:moveTo>
                    <a:pt x="1059290" y="1699824"/>
                  </a:moveTo>
                  <a:lnTo>
                    <a:pt x="1052147" y="1700541"/>
                  </a:lnTo>
                  <a:lnTo>
                    <a:pt x="1046916" y="1697643"/>
                  </a:lnTo>
                  <a:lnTo>
                    <a:pt x="1042135" y="1691790"/>
                  </a:lnTo>
                  <a:lnTo>
                    <a:pt x="1037550" y="1684647"/>
                  </a:lnTo>
                  <a:lnTo>
                    <a:pt x="1032909" y="1677876"/>
                  </a:lnTo>
                  <a:lnTo>
                    <a:pt x="1037796" y="1671365"/>
                  </a:lnTo>
                  <a:lnTo>
                    <a:pt x="1042646" y="1664412"/>
                  </a:lnTo>
                  <a:lnTo>
                    <a:pt x="1047611" y="1658771"/>
                  </a:lnTo>
                  <a:lnTo>
                    <a:pt x="1052843" y="1656195"/>
                  </a:lnTo>
                  <a:lnTo>
                    <a:pt x="1065559" y="1657490"/>
                  </a:lnTo>
                  <a:lnTo>
                    <a:pt x="1074760" y="1663335"/>
                  </a:lnTo>
                  <a:lnTo>
                    <a:pt x="1079307" y="1673068"/>
                  </a:lnTo>
                  <a:lnTo>
                    <a:pt x="1078058" y="1686023"/>
                  </a:lnTo>
                  <a:lnTo>
                    <a:pt x="1074171" y="1691563"/>
                  </a:lnTo>
                  <a:lnTo>
                    <a:pt x="1067273" y="1696497"/>
                  </a:lnTo>
                  <a:lnTo>
                    <a:pt x="1059290" y="1699824"/>
                  </a:lnTo>
                  <a:close/>
                </a:path>
                <a:path w="5219700" h="7377430">
                  <a:moveTo>
                    <a:pt x="1086488" y="1885389"/>
                  </a:moveTo>
                  <a:lnTo>
                    <a:pt x="1079850" y="1880835"/>
                  </a:lnTo>
                  <a:lnTo>
                    <a:pt x="1072767" y="1876319"/>
                  </a:lnTo>
                  <a:lnTo>
                    <a:pt x="1067014" y="1871672"/>
                  </a:lnTo>
                  <a:lnTo>
                    <a:pt x="1064368" y="1866722"/>
                  </a:lnTo>
                  <a:lnTo>
                    <a:pt x="1065463" y="1853971"/>
                  </a:lnTo>
                  <a:lnTo>
                    <a:pt x="1071068" y="1844579"/>
                  </a:lnTo>
                  <a:lnTo>
                    <a:pt x="1080673" y="1839796"/>
                  </a:lnTo>
                  <a:lnTo>
                    <a:pt x="1093766" y="1840869"/>
                  </a:lnTo>
                  <a:lnTo>
                    <a:pt x="1099444" y="1844683"/>
                  </a:lnTo>
                  <a:lnTo>
                    <a:pt x="1104564" y="1851447"/>
                  </a:lnTo>
                  <a:lnTo>
                    <a:pt x="1108106" y="1859313"/>
                  </a:lnTo>
                  <a:lnTo>
                    <a:pt x="1109052" y="1866431"/>
                  </a:lnTo>
                  <a:lnTo>
                    <a:pt x="1106308" y="1871496"/>
                  </a:lnTo>
                  <a:lnTo>
                    <a:pt x="1100478" y="1876213"/>
                  </a:lnTo>
                  <a:lnTo>
                    <a:pt x="1093294" y="1880778"/>
                  </a:lnTo>
                  <a:lnTo>
                    <a:pt x="1086488" y="1885389"/>
                  </a:lnTo>
                  <a:close/>
                </a:path>
                <a:path w="5219700" h="7377430">
                  <a:moveTo>
                    <a:pt x="1009107" y="1322231"/>
                  </a:moveTo>
                  <a:lnTo>
                    <a:pt x="996941" y="1320759"/>
                  </a:lnTo>
                  <a:lnTo>
                    <a:pt x="987314" y="1315347"/>
                  </a:lnTo>
                  <a:lnTo>
                    <a:pt x="981657" y="1306233"/>
                  </a:lnTo>
                  <a:lnTo>
                    <a:pt x="981400" y="1293653"/>
                  </a:lnTo>
                  <a:lnTo>
                    <a:pt x="984862" y="1288787"/>
                  </a:lnTo>
                  <a:lnTo>
                    <a:pt x="991880" y="1284356"/>
                  </a:lnTo>
                  <a:lnTo>
                    <a:pt x="1000276" y="1281305"/>
                  </a:lnTo>
                  <a:lnTo>
                    <a:pt x="1007874" y="1280577"/>
                  </a:lnTo>
                  <a:lnTo>
                    <a:pt x="1013007" y="1283156"/>
                  </a:lnTo>
                  <a:lnTo>
                    <a:pt x="1017812" y="1288589"/>
                  </a:lnTo>
                  <a:lnTo>
                    <a:pt x="1022476" y="1295269"/>
                  </a:lnTo>
                  <a:lnTo>
                    <a:pt x="1027188" y="1301588"/>
                  </a:lnTo>
                  <a:lnTo>
                    <a:pt x="1022721" y="1307832"/>
                  </a:lnTo>
                  <a:lnTo>
                    <a:pt x="1018264" y="1314523"/>
                  </a:lnTo>
                  <a:lnTo>
                    <a:pt x="1013749" y="1319907"/>
                  </a:lnTo>
                  <a:lnTo>
                    <a:pt x="1009107" y="1322231"/>
                  </a:lnTo>
                  <a:close/>
                </a:path>
                <a:path w="5219700" h="7377430">
                  <a:moveTo>
                    <a:pt x="1027653" y="1513562"/>
                  </a:moveTo>
                  <a:lnTo>
                    <a:pt x="1020825" y="1513764"/>
                  </a:lnTo>
                  <a:lnTo>
                    <a:pt x="1015139" y="1510173"/>
                  </a:lnTo>
                  <a:lnTo>
                    <a:pt x="1010223" y="1503925"/>
                  </a:lnTo>
                  <a:lnTo>
                    <a:pt x="1005646" y="1496496"/>
                  </a:lnTo>
                  <a:lnTo>
                    <a:pt x="1000980" y="1489365"/>
                  </a:lnTo>
                  <a:lnTo>
                    <a:pt x="1006279" y="1483331"/>
                  </a:lnTo>
                  <a:lnTo>
                    <a:pt x="1011576" y="1476882"/>
                  </a:lnTo>
                  <a:lnTo>
                    <a:pt x="1016893" y="1471723"/>
                  </a:lnTo>
                  <a:lnTo>
                    <a:pt x="1022254" y="1469565"/>
                  </a:lnTo>
                  <a:lnTo>
                    <a:pt x="1034794" y="1471495"/>
                  </a:lnTo>
                  <a:lnTo>
                    <a:pt x="1044131" y="1477490"/>
                  </a:lnTo>
                  <a:lnTo>
                    <a:pt x="1048744" y="1487236"/>
                  </a:lnTo>
                  <a:lnTo>
                    <a:pt x="1047108" y="1500420"/>
                  </a:lnTo>
                  <a:lnTo>
                    <a:pt x="1042946" y="1505831"/>
                  </a:lnTo>
                  <a:lnTo>
                    <a:pt x="1035744" y="1510565"/>
                  </a:lnTo>
                  <a:lnTo>
                    <a:pt x="1027653" y="1513562"/>
                  </a:lnTo>
                  <a:close/>
                </a:path>
                <a:path w="5219700" h="7377430">
                  <a:moveTo>
                    <a:pt x="1289306" y="3199252"/>
                  </a:moveTo>
                  <a:lnTo>
                    <a:pt x="1279445" y="3197415"/>
                  </a:lnTo>
                  <a:lnTo>
                    <a:pt x="1273457" y="3191883"/>
                  </a:lnTo>
                  <a:lnTo>
                    <a:pt x="1271982" y="3183880"/>
                  </a:lnTo>
                  <a:lnTo>
                    <a:pt x="1275660" y="3174627"/>
                  </a:lnTo>
                  <a:lnTo>
                    <a:pt x="1281071" y="3168981"/>
                  </a:lnTo>
                  <a:lnTo>
                    <a:pt x="1288026" y="3164381"/>
                  </a:lnTo>
                  <a:lnTo>
                    <a:pt x="1295654" y="3160235"/>
                  </a:lnTo>
                  <a:lnTo>
                    <a:pt x="1303085" y="3155952"/>
                  </a:lnTo>
                  <a:lnTo>
                    <a:pt x="1307536" y="3163272"/>
                  </a:lnTo>
                  <a:lnTo>
                    <a:pt x="1312396" y="3170767"/>
                  </a:lnTo>
                  <a:lnTo>
                    <a:pt x="1315858" y="3177697"/>
                  </a:lnTo>
                  <a:lnTo>
                    <a:pt x="1316116" y="3183324"/>
                  </a:lnTo>
                  <a:lnTo>
                    <a:pt x="1311914" y="3189111"/>
                  </a:lnTo>
                  <a:lnTo>
                    <a:pt x="1305104" y="3194132"/>
                  </a:lnTo>
                  <a:lnTo>
                    <a:pt x="1297096" y="3197731"/>
                  </a:lnTo>
                  <a:lnTo>
                    <a:pt x="1289306" y="3199252"/>
                  </a:lnTo>
                  <a:close/>
                </a:path>
                <a:path w="5219700" h="7377430">
                  <a:moveTo>
                    <a:pt x="1106852" y="2072056"/>
                  </a:moveTo>
                  <a:lnTo>
                    <a:pt x="1101565" y="2064299"/>
                  </a:lnTo>
                  <a:lnTo>
                    <a:pt x="1097714" y="2060461"/>
                  </a:lnTo>
                  <a:lnTo>
                    <a:pt x="1110476" y="2052649"/>
                  </a:lnTo>
                  <a:lnTo>
                    <a:pt x="1116963" y="2049047"/>
                  </a:lnTo>
                  <a:lnTo>
                    <a:pt x="1123686" y="2046083"/>
                  </a:lnTo>
                  <a:lnTo>
                    <a:pt x="1125907" y="2045249"/>
                  </a:lnTo>
                  <a:lnTo>
                    <a:pt x="1131230" y="2053000"/>
                  </a:lnTo>
                  <a:lnTo>
                    <a:pt x="1135153" y="2056827"/>
                  </a:lnTo>
                  <a:lnTo>
                    <a:pt x="1122285" y="2064613"/>
                  </a:lnTo>
                  <a:lnTo>
                    <a:pt x="1115725" y="2068232"/>
                  </a:lnTo>
                  <a:lnTo>
                    <a:pt x="1108927" y="2071245"/>
                  </a:lnTo>
                  <a:lnTo>
                    <a:pt x="1106852" y="2072056"/>
                  </a:lnTo>
                  <a:close/>
                </a:path>
                <a:path w="5219700" h="7377430">
                  <a:moveTo>
                    <a:pt x="982658" y="1811414"/>
                  </a:moveTo>
                  <a:lnTo>
                    <a:pt x="966554" y="1786354"/>
                  </a:lnTo>
                  <a:lnTo>
                    <a:pt x="978535" y="1775141"/>
                  </a:lnTo>
                  <a:lnTo>
                    <a:pt x="982483" y="1781262"/>
                  </a:lnTo>
                  <a:lnTo>
                    <a:pt x="986459" y="1787360"/>
                  </a:lnTo>
                  <a:lnTo>
                    <a:pt x="990137" y="1793569"/>
                  </a:lnTo>
                  <a:lnTo>
                    <a:pt x="993192" y="1800018"/>
                  </a:lnTo>
                  <a:lnTo>
                    <a:pt x="993997" y="1802057"/>
                  </a:lnTo>
                  <a:lnTo>
                    <a:pt x="986377" y="1807509"/>
                  </a:lnTo>
                  <a:lnTo>
                    <a:pt x="982658" y="1811414"/>
                  </a:lnTo>
                  <a:close/>
                </a:path>
                <a:path w="5219700" h="7377430">
                  <a:moveTo>
                    <a:pt x="1413440" y="3959673"/>
                  </a:moveTo>
                  <a:lnTo>
                    <a:pt x="1406382" y="3959968"/>
                  </a:lnTo>
                  <a:lnTo>
                    <a:pt x="1400904" y="3956319"/>
                  </a:lnTo>
                  <a:lnTo>
                    <a:pt x="1396219" y="3949691"/>
                  </a:lnTo>
                  <a:lnTo>
                    <a:pt x="1391888" y="3941747"/>
                  </a:lnTo>
                  <a:lnTo>
                    <a:pt x="1387472" y="3934153"/>
                  </a:lnTo>
                  <a:lnTo>
                    <a:pt x="1393171" y="3927614"/>
                  </a:lnTo>
                  <a:lnTo>
                    <a:pt x="1398854" y="3920613"/>
                  </a:lnTo>
                  <a:lnTo>
                    <a:pt x="1404547" y="3915016"/>
                  </a:lnTo>
                  <a:lnTo>
                    <a:pt x="1410278" y="3912693"/>
                  </a:lnTo>
                  <a:lnTo>
                    <a:pt x="1423258" y="3915023"/>
                  </a:lnTo>
                  <a:lnTo>
                    <a:pt x="1432252" y="3921803"/>
                  </a:lnTo>
                  <a:lnTo>
                    <a:pt x="1436121" y="3932235"/>
                  </a:lnTo>
                  <a:lnTo>
                    <a:pt x="1433724" y="3945524"/>
                  </a:lnTo>
                  <a:lnTo>
                    <a:pt x="1429175" y="3951368"/>
                  </a:lnTo>
                  <a:lnTo>
                    <a:pt x="1421726" y="3956445"/>
                  </a:lnTo>
                  <a:lnTo>
                    <a:pt x="1413440" y="3959673"/>
                  </a:lnTo>
                  <a:close/>
                </a:path>
                <a:path w="5219700" h="7377430">
                  <a:moveTo>
                    <a:pt x="1263396" y="3013452"/>
                  </a:moveTo>
                  <a:lnTo>
                    <a:pt x="1256511" y="3013789"/>
                  </a:lnTo>
                  <a:lnTo>
                    <a:pt x="1251396" y="3010473"/>
                  </a:lnTo>
                  <a:lnTo>
                    <a:pt x="1246961" y="3004237"/>
                  </a:lnTo>
                  <a:lnTo>
                    <a:pt x="1242823" y="2996723"/>
                  </a:lnTo>
                  <a:lnTo>
                    <a:pt x="1238598" y="2989572"/>
                  </a:lnTo>
                  <a:lnTo>
                    <a:pt x="1243905" y="2983420"/>
                  </a:lnTo>
                  <a:lnTo>
                    <a:pt x="1249199" y="2976826"/>
                  </a:lnTo>
                  <a:lnTo>
                    <a:pt x="1254505" y="2971553"/>
                  </a:lnTo>
                  <a:lnTo>
                    <a:pt x="1259846" y="2969365"/>
                  </a:lnTo>
                  <a:lnTo>
                    <a:pt x="1272123" y="2971461"/>
                  </a:lnTo>
                  <a:lnTo>
                    <a:pt x="1280854" y="2977702"/>
                  </a:lnTo>
                  <a:lnTo>
                    <a:pt x="1284797" y="2987472"/>
                  </a:lnTo>
                  <a:lnTo>
                    <a:pt x="1282711" y="3000159"/>
                  </a:lnTo>
                  <a:lnTo>
                    <a:pt x="1278441" y="3005650"/>
                  </a:lnTo>
                  <a:lnTo>
                    <a:pt x="1271354" y="3010410"/>
                  </a:lnTo>
                  <a:lnTo>
                    <a:pt x="1263396" y="3013452"/>
                  </a:lnTo>
                  <a:close/>
                </a:path>
                <a:path w="5219700" h="7377430">
                  <a:moveTo>
                    <a:pt x="1135714" y="2255299"/>
                  </a:moveTo>
                  <a:lnTo>
                    <a:pt x="1130189" y="2247692"/>
                  </a:lnTo>
                  <a:lnTo>
                    <a:pt x="1126168" y="2243955"/>
                  </a:lnTo>
                  <a:lnTo>
                    <a:pt x="1138965" y="2235863"/>
                  </a:lnTo>
                  <a:lnTo>
                    <a:pt x="1145482" y="2232127"/>
                  </a:lnTo>
                  <a:lnTo>
                    <a:pt x="1152241" y="2229039"/>
                  </a:lnTo>
                  <a:lnTo>
                    <a:pt x="1154493" y="2228163"/>
                  </a:lnTo>
                  <a:lnTo>
                    <a:pt x="1160066" y="2235837"/>
                  </a:lnTo>
                  <a:lnTo>
                    <a:pt x="1164093" y="2239610"/>
                  </a:lnTo>
                  <a:lnTo>
                    <a:pt x="1151285" y="2247634"/>
                  </a:lnTo>
                  <a:lnTo>
                    <a:pt x="1144765" y="2251352"/>
                  </a:lnTo>
                  <a:lnTo>
                    <a:pt x="1138003" y="2254417"/>
                  </a:lnTo>
                  <a:lnTo>
                    <a:pt x="1135714" y="2255299"/>
                  </a:lnTo>
                  <a:close/>
                </a:path>
                <a:path w="5219700" h="7377430">
                  <a:moveTo>
                    <a:pt x="1379251" y="3773799"/>
                  </a:moveTo>
                  <a:lnTo>
                    <a:pt x="1372762" y="3773290"/>
                  </a:lnTo>
                  <a:lnTo>
                    <a:pt x="1367528" y="3769095"/>
                  </a:lnTo>
                  <a:lnTo>
                    <a:pt x="1363322" y="3762447"/>
                  </a:lnTo>
                  <a:lnTo>
                    <a:pt x="1359577" y="3754712"/>
                  </a:lnTo>
                  <a:lnTo>
                    <a:pt x="1355721" y="3747256"/>
                  </a:lnTo>
                  <a:lnTo>
                    <a:pt x="1361892" y="3741689"/>
                  </a:lnTo>
                  <a:lnTo>
                    <a:pt x="1368089" y="3735685"/>
                  </a:lnTo>
                  <a:lnTo>
                    <a:pt x="1374176" y="3730985"/>
                  </a:lnTo>
                  <a:lnTo>
                    <a:pt x="1380016" y="3729334"/>
                  </a:lnTo>
                  <a:lnTo>
                    <a:pt x="1392248" y="3732614"/>
                  </a:lnTo>
                  <a:lnTo>
                    <a:pt x="1400396" y="3739734"/>
                  </a:lnTo>
                  <a:lnTo>
                    <a:pt x="1403246" y="3749994"/>
                  </a:lnTo>
                  <a:lnTo>
                    <a:pt x="1399588" y="3762697"/>
                  </a:lnTo>
                  <a:lnTo>
                    <a:pt x="1394776" y="3767657"/>
                  </a:lnTo>
                  <a:lnTo>
                    <a:pt x="1387293" y="3771640"/>
                  </a:lnTo>
                  <a:lnTo>
                    <a:pt x="1379251" y="3773799"/>
                  </a:lnTo>
                  <a:close/>
                </a:path>
                <a:path w="5219700" h="7377430">
                  <a:moveTo>
                    <a:pt x="1677960" y="5644485"/>
                  </a:moveTo>
                  <a:lnTo>
                    <a:pt x="1670976" y="5644721"/>
                  </a:lnTo>
                  <a:lnTo>
                    <a:pt x="1665491" y="5641029"/>
                  </a:lnTo>
                  <a:lnTo>
                    <a:pt x="1660810" y="5634450"/>
                  </a:lnTo>
                  <a:lnTo>
                    <a:pt x="1656480" y="5626590"/>
                  </a:lnTo>
                  <a:lnTo>
                    <a:pt x="1652052" y="5619058"/>
                  </a:lnTo>
                  <a:lnTo>
                    <a:pt x="1657713" y="5612598"/>
                  </a:lnTo>
                  <a:lnTo>
                    <a:pt x="1663364" y="5605692"/>
                  </a:lnTo>
                  <a:lnTo>
                    <a:pt x="1669017" y="5600186"/>
                  </a:lnTo>
                  <a:lnTo>
                    <a:pt x="1674686" y="5597924"/>
                  </a:lnTo>
                  <a:lnTo>
                    <a:pt x="1687539" y="5600288"/>
                  </a:lnTo>
                  <a:lnTo>
                    <a:pt x="1696500" y="5607031"/>
                  </a:lnTo>
                  <a:lnTo>
                    <a:pt x="1700403" y="5617402"/>
                  </a:lnTo>
                  <a:lnTo>
                    <a:pt x="1698078" y="5630651"/>
                  </a:lnTo>
                  <a:lnTo>
                    <a:pt x="1693614" y="5636371"/>
                  </a:lnTo>
                  <a:lnTo>
                    <a:pt x="1686207" y="5641342"/>
                  </a:lnTo>
                  <a:lnTo>
                    <a:pt x="1677960" y="5644485"/>
                  </a:lnTo>
                  <a:close/>
                </a:path>
                <a:path w="5219700" h="7377430">
                  <a:moveTo>
                    <a:pt x="1533632" y="4704379"/>
                  </a:moveTo>
                  <a:lnTo>
                    <a:pt x="1526915" y="4700201"/>
                  </a:lnTo>
                  <a:lnTo>
                    <a:pt x="1519727" y="4696038"/>
                  </a:lnTo>
                  <a:lnTo>
                    <a:pt x="1514007" y="4691903"/>
                  </a:lnTo>
                  <a:lnTo>
                    <a:pt x="1542879" y="4660035"/>
                  </a:lnTo>
                  <a:lnTo>
                    <a:pt x="1547911" y="4663446"/>
                  </a:lnTo>
                  <a:lnTo>
                    <a:pt x="1552627" y="4670466"/>
                  </a:lnTo>
                  <a:lnTo>
                    <a:pt x="1555883" y="4678799"/>
                  </a:lnTo>
                  <a:lnTo>
                    <a:pt x="1556535" y="4686152"/>
                  </a:lnTo>
                  <a:lnTo>
                    <a:pt x="1553533" y="4691235"/>
                  </a:lnTo>
                  <a:lnTo>
                    <a:pt x="1547587" y="4695783"/>
                  </a:lnTo>
                  <a:lnTo>
                    <a:pt x="1540390" y="4700071"/>
                  </a:lnTo>
                  <a:lnTo>
                    <a:pt x="1533632" y="4704379"/>
                  </a:lnTo>
                  <a:close/>
                </a:path>
                <a:path w="5219700" h="7377430">
                  <a:moveTo>
                    <a:pt x="1011744" y="1997273"/>
                  </a:moveTo>
                  <a:lnTo>
                    <a:pt x="995745" y="1971450"/>
                  </a:lnTo>
                  <a:lnTo>
                    <a:pt x="1007387" y="1959506"/>
                  </a:lnTo>
                  <a:lnTo>
                    <a:pt x="1011403" y="1965852"/>
                  </a:lnTo>
                  <a:lnTo>
                    <a:pt x="1015450" y="1972194"/>
                  </a:lnTo>
                  <a:lnTo>
                    <a:pt x="1019186" y="1978654"/>
                  </a:lnTo>
                  <a:lnTo>
                    <a:pt x="1022271" y="1985356"/>
                  </a:lnTo>
                  <a:lnTo>
                    <a:pt x="1023152" y="1987644"/>
                  </a:lnTo>
                  <a:lnTo>
                    <a:pt x="1015476" y="1993216"/>
                  </a:lnTo>
                  <a:lnTo>
                    <a:pt x="1011744" y="1997273"/>
                  </a:lnTo>
                  <a:close/>
                </a:path>
                <a:path w="5219700" h="7377430">
                  <a:moveTo>
                    <a:pt x="1334690" y="3382143"/>
                  </a:moveTo>
                  <a:lnTo>
                    <a:pt x="1332238" y="3381743"/>
                  </a:lnTo>
                  <a:lnTo>
                    <a:pt x="1325042" y="3380124"/>
                  </a:lnTo>
                  <a:lnTo>
                    <a:pt x="1317952" y="3377816"/>
                  </a:lnTo>
                  <a:lnTo>
                    <a:pt x="1303878" y="3372567"/>
                  </a:lnTo>
                  <a:lnTo>
                    <a:pt x="1310223" y="3363509"/>
                  </a:lnTo>
                  <a:lnTo>
                    <a:pt x="1313329" y="3359027"/>
                  </a:lnTo>
                  <a:lnTo>
                    <a:pt x="1341783" y="3369047"/>
                  </a:lnTo>
                  <a:lnTo>
                    <a:pt x="1338563" y="3373509"/>
                  </a:lnTo>
                  <a:lnTo>
                    <a:pt x="1334690" y="3382143"/>
                  </a:lnTo>
                  <a:close/>
                </a:path>
                <a:path w="5219700" h="7377430">
                  <a:moveTo>
                    <a:pt x="1187043" y="2449905"/>
                  </a:moveTo>
                  <a:lnTo>
                    <a:pt x="1180256" y="2450902"/>
                  </a:lnTo>
                  <a:lnTo>
                    <a:pt x="1174225" y="2448507"/>
                  </a:lnTo>
                  <a:lnTo>
                    <a:pt x="1168468" y="2443685"/>
                  </a:lnTo>
                  <a:lnTo>
                    <a:pt x="1162830" y="2437788"/>
                  </a:lnTo>
                  <a:lnTo>
                    <a:pt x="1157154" y="2432166"/>
                  </a:lnTo>
                  <a:lnTo>
                    <a:pt x="1161356" y="2426015"/>
                  </a:lnTo>
                  <a:lnTo>
                    <a:pt x="1165478" y="2419512"/>
                  </a:lnTo>
                  <a:lnTo>
                    <a:pt x="1169833" y="2414092"/>
                  </a:lnTo>
                  <a:lnTo>
                    <a:pt x="1174734" y="2411191"/>
                  </a:lnTo>
                  <a:lnTo>
                    <a:pt x="1187409" y="2410576"/>
                  </a:lnTo>
                  <a:lnTo>
                    <a:pt x="1197385" y="2414650"/>
                  </a:lnTo>
                  <a:lnTo>
                    <a:pt x="1203353" y="2423294"/>
                  </a:lnTo>
                  <a:lnTo>
                    <a:pt x="1204002" y="2436388"/>
                  </a:lnTo>
                  <a:lnTo>
                    <a:pt x="1200922" y="2441465"/>
                  </a:lnTo>
                  <a:lnTo>
                    <a:pt x="1194600" y="2446365"/>
                  </a:lnTo>
                  <a:lnTo>
                    <a:pt x="1187043" y="2449905"/>
                  </a:lnTo>
                  <a:close/>
                </a:path>
                <a:path w="5219700" h="7377430">
                  <a:moveTo>
                    <a:pt x="1729058" y="6016341"/>
                  </a:moveTo>
                  <a:lnTo>
                    <a:pt x="1724810" y="6012826"/>
                  </a:lnTo>
                  <a:lnTo>
                    <a:pt x="1716387" y="6005786"/>
                  </a:lnTo>
                  <a:lnTo>
                    <a:pt x="1728679" y="5997151"/>
                  </a:lnTo>
                  <a:lnTo>
                    <a:pt x="1734953" y="5993135"/>
                  </a:lnTo>
                  <a:lnTo>
                    <a:pt x="1741501" y="5989750"/>
                  </a:lnTo>
                  <a:lnTo>
                    <a:pt x="1743700" y="5988771"/>
                  </a:lnTo>
                  <a:lnTo>
                    <a:pt x="1749560" y="5996139"/>
                  </a:lnTo>
                  <a:lnTo>
                    <a:pt x="1753771" y="5999659"/>
                  </a:lnTo>
                  <a:lnTo>
                    <a:pt x="1729058" y="6016341"/>
                  </a:lnTo>
                  <a:close/>
                </a:path>
                <a:path w="5219700" h="7377430">
                  <a:moveTo>
                    <a:pt x="1438911" y="4147302"/>
                  </a:moveTo>
                  <a:lnTo>
                    <a:pt x="1433449" y="4145022"/>
                  </a:lnTo>
                  <a:lnTo>
                    <a:pt x="1427957" y="4139632"/>
                  </a:lnTo>
                  <a:lnTo>
                    <a:pt x="1422206" y="4132631"/>
                  </a:lnTo>
                  <a:lnTo>
                    <a:pt x="1415965" y="4125517"/>
                  </a:lnTo>
                  <a:lnTo>
                    <a:pt x="1420432" y="4119233"/>
                  </a:lnTo>
                  <a:lnTo>
                    <a:pt x="1424889" y="4112489"/>
                  </a:lnTo>
                  <a:lnTo>
                    <a:pt x="1429618" y="4106850"/>
                  </a:lnTo>
                  <a:lnTo>
                    <a:pt x="1434898" y="4103882"/>
                  </a:lnTo>
                  <a:lnTo>
                    <a:pt x="1448011" y="4103668"/>
                  </a:lnTo>
                  <a:lnTo>
                    <a:pt x="1457995" y="4108368"/>
                  </a:lnTo>
                  <a:lnTo>
                    <a:pt x="1463609" y="4117604"/>
                  </a:lnTo>
                  <a:lnTo>
                    <a:pt x="1463608" y="4130996"/>
                  </a:lnTo>
                  <a:lnTo>
                    <a:pt x="1460276" y="4136669"/>
                  </a:lnTo>
                  <a:lnTo>
                    <a:pt x="1453822" y="4142009"/>
                  </a:lnTo>
                  <a:lnTo>
                    <a:pt x="1446087" y="4145919"/>
                  </a:lnTo>
                  <a:lnTo>
                    <a:pt x="1438911" y="4147302"/>
                  </a:lnTo>
                  <a:close/>
                </a:path>
                <a:path w="5219700" h="7377430">
                  <a:moveTo>
                    <a:pt x="1769240" y="6220094"/>
                  </a:moveTo>
                  <a:lnTo>
                    <a:pt x="1756671" y="6218857"/>
                  </a:lnTo>
                  <a:lnTo>
                    <a:pt x="1747333" y="6213168"/>
                  </a:lnTo>
                  <a:lnTo>
                    <a:pt x="1742423" y="6203613"/>
                  </a:lnTo>
                  <a:lnTo>
                    <a:pt x="1743135" y="6190780"/>
                  </a:lnTo>
                  <a:lnTo>
                    <a:pt x="1746836" y="6185455"/>
                  </a:lnTo>
                  <a:lnTo>
                    <a:pt x="1753734" y="6180699"/>
                  </a:lnTo>
                  <a:lnTo>
                    <a:pt x="1761837" y="6177461"/>
                  </a:lnTo>
                  <a:lnTo>
                    <a:pt x="1769152" y="6176693"/>
                  </a:lnTo>
                  <a:lnTo>
                    <a:pt x="1774407" y="6179395"/>
                  </a:lnTo>
                  <a:lnTo>
                    <a:pt x="1779281" y="6185006"/>
                  </a:lnTo>
                  <a:lnTo>
                    <a:pt x="1783985" y="6191889"/>
                  </a:lnTo>
                  <a:lnTo>
                    <a:pt x="1788726" y="6198409"/>
                  </a:lnTo>
                  <a:lnTo>
                    <a:pt x="1783951" y="6204925"/>
                  </a:lnTo>
                  <a:lnTo>
                    <a:pt x="1779213" y="6211875"/>
                  </a:lnTo>
                  <a:lnTo>
                    <a:pt x="1774360" y="6217514"/>
                  </a:lnTo>
                  <a:lnTo>
                    <a:pt x="1769240" y="6220094"/>
                  </a:lnTo>
                  <a:close/>
                </a:path>
                <a:path w="5219700" h="7377430">
                  <a:moveTo>
                    <a:pt x="1787936" y="6378577"/>
                  </a:moveTo>
                  <a:lnTo>
                    <a:pt x="1783904" y="6374708"/>
                  </a:lnTo>
                  <a:lnTo>
                    <a:pt x="1782092" y="6366018"/>
                  </a:lnTo>
                  <a:lnTo>
                    <a:pt x="1787013" y="6363828"/>
                  </a:lnTo>
                  <a:lnTo>
                    <a:pt x="1791823" y="6360460"/>
                  </a:lnTo>
                  <a:lnTo>
                    <a:pt x="1796879" y="6360077"/>
                  </a:lnTo>
                  <a:lnTo>
                    <a:pt x="1798505" y="6359971"/>
                  </a:lnTo>
                  <a:lnTo>
                    <a:pt x="1803323" y="6370452"/>
                  </a:lnTo>
                  <a:lnTo>
                    <a:pt x="1802282" y="6371436"/>
                  </a:lnTo>
                  <a:lnTo>
                    <a:pt x="1794093" y="6377522"/>
                  </a:lnTo>
                  <a:lnTo>
                    <a:pt x="1787936" y="6378577"/>
                  </a:lnTo>
                  <a:close/>
                </a:path>
                <a:path w="5219700" h="7377430">
                  <a:moveTo>
                    <a:pt x="1822182" y="6591417"/>
                  </a:moveTo>
                  <a:lnTo>
                    <a:pt x="1815693" y="6590889"/>
                  </a:lnTo>
                  <a:lnTo>
                    <a:pt x="1810790" y="6586792"/>
                  </a:lnTo>
                  <a:lnTo>
                    <a:pt x="1806948" y="6580128"/>
                  </a:lnTo>
                  <a:lnTo>
                    <a:pt x="1803571" y="6572327"/>
                  </a:lnTo>
                  <a:lnTo>
                    <a:pt x="1800066" y="6564820"/>
                  </a:lnTo>
                  <a:lnTo>
                    <a:pt x="1806328" y="6559069"/>
                  </a:lnTo>
                  <a:lnTo>
                    <a:pt x="1812636" y="6552871"/>
                  </a:lnTo>
                  <a:lnTo>
                    <a:pt x="1818789" y="6548054"/>
                  </a:lnTo>
                  <a:lnTo>
                    <a:pt x="1824589" y="6546450"/>
                  </a:lnTo>
                  <a:lnTo>
                    <a:pt x="1836658" y="6550162"/>
                  </a:lnTo>
                  <a:lnTo>
                    <a:pt x="1844397" y="6557640"/>
                  </a:lnTo>
                  <a:lnTo>
                    <a:pt x="1846741" y="6568036"/>
                  </a:lnTo>
                  <a:lnTo>
                    <a:pt x="1842627" y="6580503"/>
                  </a:lnTo>
                  <a:lnTo>
                    <a:pt x="1837668" y="6585446"/>
                  </a:lnTo>
                  <a:lnTo>
                    <a:pt x="1830180" y="6589343"/>
                  </a:lnTo>
                  <a:lnTo>
                    <a:pt x="1822182" y="6591417"/>
                  </a:lnTo>
                  <a:close/>
                </a:path>
                <a:path w="5219700" h="7377430">
                  <a:moveTo>
                    <a:pt x="1688960" y="4489553"/>
                  </a:moveTo>
                  <a:lnTo>
                    <a:pt x="1679337" y="4486728"/>
                  </a:lnTo>
                  <a:lnTo>
                    <a:pt x="1673099" y="4481844"/>
                  </a:lnTo>
                  <a:lnTo>
                    <a:pt x="1667766" y="4475296"/>
                  </a:lnTo>
                  <a:lnTo>
                    <a:pt x="1662829" y="4468021"/>
                  </a:lnTo>
                  <a:lnTo>
                    <a:pt x="1657782" y="4460955"/>
                  </a:lnTo>
                  <a:lnTo>
                    <a:pt x="1663287" y="4454090"/>
                  </a:lnTo>
                  <a:lnTo>
                    <a:pt x="1668757" y="4446751"/>
                  </a:lnTo>
                  <a:lnTo>
                    <a:pt x="1674289" y="4440837"/>
                  </a:lnTo>
                  <a:lnTo>
                    <a:pt x="1679982" y="4438247"/>
                  </a:lnTo>
                  <a:lnTo>
                    <a:pt x="1693394" y="4440110"/>
                  </a:lnTo>
                  <a:lnTo>
                    <a:pt x="1702908" y="4446731"/>
                  </a:lnTo>
                  <a:lnTo>
                    <a:pt x="1707883" y="4457487"/>
                  </a:lnTo>
                  <a:lnTo>
                    <a:pt x="1707679" y="4471754"/>
                  </a:lnTo>
                  <a:lnTo>
                    <a:pt x="1703909" y="4481471"/>
                  </a:lnTo>
                  <a:lnTo>
                    <a:pt x="1697410" y="4487602"/>
                  </a:lnTo>
                  <a:lnTo>
                    <a:pt x="1688960" y="4489553"/>
                  </a:lnTo>
                  <a:close/>
                </a:path>
                <a:path w="5219700" h="7377430">
                  <a:moveTo>
                    <a:pt x="1856723" y="6775769"/>
                  </a:moveTo>
                  <a:lnTo>
                    <a:pt x="1851127" y="6773660"/>
                  </a:lnTo>
                  <a:lnTo>
                    <a:pt x="1845799" y="6772778"/>
                  </a:lnTo>
                  <a:lnTo>
                    <a:pt x="1846697" y="6768270"/>
                  </a:lnTo>
                  <a:lnTo>
                    <a:pt x="1846968" y="6760239"/>
                  </a:lnTo>
                  <a:lnTo>
                    <a:pt x="1853619" y="6759083"/>
                  </a:lnTo>
                  <a:lnTo>
                    <a:pt x="1859203" y="6761119"/>
                  </a:lnTo>
                  <a:lnTo>
                    <a:pt x="1864574" y="6762031"/>
                  </a:lnTo>
                  <a:lnTo>
                    <a:pt x="1863633" y="6766509"/>
                  </a:lnTo>
                  <a:lnTo>
                    <a:pt x="1863418" y="6774420"/>
                  </a:lnTo>
                  <a:lnTo>
                    <a:pt x="1856723" y="6775769"/>
                  </a:lnTo>
                  <a:close/>
                </a:path>
                <a:path w="5219700" h="7377430">
                  <a:moveTo>
                    <a:pt x="875742" y="6063920"/>
                  </a:moveTo>
                  <a:lnTo>
                    <a:pt x="867885" y="6064658"/>
                  </a:lnTo>
                  <a:lnTo>
                    <a:pt x="860431" y="6060567"/>
                  </a:lnTo>
                  <a:lnTo>
                    <a:pt x="853963" y="6052139"/>
                  </a:lnTo>
                  <a:lnTo>
                    <a:pt x="855384" y="6043435"/>
                  </a:lnTo>
                  <a:lnTo>
                    <a:pt x="856596" y="6034442"/>
                  </a:lnTo>
                  <a:lnTo>
                    <a:pt x="858613" y="6026527"/>
                  </a:lnTo>
                  <a:lnTo>
                    <a:pt x="862453" y="6021055"/>
                  </a:lnTo>
                  <a:lnTo>
                    <a:pt x="868259" y="6019683"/>
                  </a:lnTo>
                  <a:lnTo>
                    <a:pt x="876135" y="6021101"/>
                  </a:lnTo>
                  <a:lnTo>
                    <a:pt x="884915" y="6023735"/>
                  </a:lnTo>
                  <a:lnTo>
                    <a:pt x="893436" y="6026011"/>
                  </a:lnTo>
                  <a:lnTo>
                    <a:pt x="891482" y="6034429"/>
                  </a:lnTo>
                  <a:lnTo>
                    <a:pt x="889734" y="6043018"/>
                  </a:lnTo>
                  <a:lnTo>
                    <a:pt x="887333" y="6051064"/>
                  </a:lnTo>
                  <a:lnTo>
                    <a:pt x="883423" y="6057857"/>
                  </a:lnTo>
                  <a:lnTo>
                    <a:pt x="875742" y="6063920"/>
                  </a:lnTo>
                  <a:close/>
                </a:path>
                <a:path w="5219700" h="7377430">
                  <a:moveTo>
                    <a:pt x="763770" y="5304751"/>
                  </a:moveTo>
                  <a:lnTo>
                    <a:pt x="756449" y="5300639"/>
                  </a:lnTo>
                  <a:lnTo>
                    <a:pt x="748683" y="5296614"/>
                  </a:lnTo>
                  <a:lnTo>
                    <a:pt x="742283" y="5292326"/>
                  </a:lnTo>
                  <a:lnTo>
                    <a:pt x="739060" y="5287424"/>
                  </a:lnTo>
                  <a:lnTo>
                    <a:pt x="738842" y="5273731"/>
                  </a:lnTo>
                  <a:lnTo>
                    <a:pt x="743692" y="5263109"/>
                  </a:lnTo>
                  <a:lnTo>
                    <a:pt x="753322" y="5256981"/>
                  </a:lnTo>
                  <a:lnTo>
                    <a:pt x="767442" y="5256765"/>
                  </a:lnTo>
                  <a:lnTo>
                    <a:pt x="773445" y="5260196"/>
                  </a:lnTo>
                  <a:lnTo>
                    <a:pt x="779123" y="5266930"/>
                  </a:lnTo>
                  <a:lnTo>
                    <a:pt x="783314" y="5275037"/>
                  </a:lnTo>
                  <a:lnTo>
                    <a:pt x="784861" y="5282590"/>
                  </a:lnTo>
                  <a:lnTo>
                    <a:pt x="782529" y="5288211"/>
                  </a:lnTo>
                  <a:lnTo>
                    <a:pt x="777057" y="5293744"/>
                  </a:lnTo>
                  <a:lnTo>
                    <a:pt x="770214" y="5299240"/>
                  </a:lnTo>
                  <a:lnTo>
                    <a:pt x="763770" y="5304751"/>
                  </a:lnTo>
                  <a:close/>
                </a:path>
                <a:path w="5219700" h="7377430">
                  <a:moveTo>
                    <a:pt x="845932" y="5877981"/>
                  </a:moveTo>
                  <a:lnTo>
                    <a:pt x="838063" y="5878481"/>
                  </a:lnTo>
                  <a:lnTo>
                    <a:pt x="830661" y="5874331"/>
                  </a:lnTo>
                  <a:lnTo>
                    <a:pt x="824279" y="5866038"/>
                  </a:lnTo>
                  <a:lnTo>
                    <a:pt x="825940" y="5857540"/>
                  </a:lnTo>
                  <a:lnTo>
                    <a:pt x="827420" y="5848696"/>
                  </a:lnTo>
                  <a:lnTo>
                    <a:pt x="829626" y="5841088"/>
                  </a:lnTo>
                  <a:lnTo>
                    <a:pt x="833465" y="5836301"/>
                  </a:lnTo>
                  <a:lnTo>
                    <a:pt x="839726" y="5835155"/>
                  </a:lnTo>
                  <a:lnTo>
                    <a:pt x="847553" y="5836704"/>
                  </a:lnTo>
                  <a:lnTo>
                    <a:pt x="856077" y="5839431"/>
                  </a:lnTo>
                  <a:lnTo>
                    <a:pt x="864425" y="5841821"/>
                  </a:lnTo>
                  <a:lnTo>
                    <a:pt x="862261" y="5849913"/>
                  </a:lnTo>
                  <a:lnTo>
                    <a:pt x="860295" y="5858181"/>
                  </a:lnTo>
                  <a:lnTo>
                    <a:pt x="857717" y="5865893"/>
                  </a:lnTo>
                  <a:lnTo>
                    <a:pt x="853716" y="5872321"/>
                  </a:lnTo>
                  <a:lnTo>
                    <a:pt x="845932" y="5877981"/>
                  </a:lnTo>
                  <a:close/>
                </a:path>
                <a:path w="5219700" h="7377430">
                  <a:moveTo>
                    <a:pt x="962438" y="6620324"/>
                  </a:moveTo>
                  <a:lnTo>
                    <a:pt x="956008" y="6620909"/>
                  </a:lnTo>
                  <a:lnTo>
                    <a:pt x="950949" y="6617259"/>
                  </a:lnTo>
                  <a:lnTo>
                    <a:pt x="946722" y="6610392"/>
                  </a:lnTo>
                  <a:lnTo>
                    <a:pt x="942862" y="6602109"/>
                  </a:lnTo>
                  <a:lnTo>
                    <a:pt x="938901" y="6594214"/>
                  </a:lnTo>
                  <a:lnTo>
                    <a:pt x="942878" y="6584471"/>
                  </a:lnTo>
                  <a:lnTo>
                    <a:pt x="948946" y="6578485"/>
                  </a:lnTo>
                  <a:lnTo>
                    <a:pt x="956715" y="6576872"/>
                  </a:lnTo>
                  <a:lnTo>
                    <a:pt x="965796" y="6580251"/>
                  </a:lnTo>
                  <a:lnTo>
                    <a:pt x="971495" y="6585421"/>
                  </a:lnTo>
                  <a:lnTo>
                    <a:pt x="976170" y="6592202"/>
                  </a:lnTo>
                  <a:lnTo>
                    <a:pt x="980401" y="6599682"/>
                  </a:lnTo>
                  <a:lnTo>
                    <a:pt x="984771" y="6606951"/>
                  </a:lnTo>
                  <a:lnTo>
                    <a:pt x="977278" y="6611608"/>
                  </a:lnTo>
                  <a:lnTo>
                    <a:pt x="969681" y="6616645"/>
                  </a:lnTo>
                  <a:lnTo>
                    <a:pt x="962438" y="6620324"/>
                  </a:lnTo>
                  <a:close/>
                </a:path>
                <a:path w="5219700" h="7377430">
                  <a:moveTo>
                    <a:pt x="908089" y="6250261"/>
                  </a:moveTo>
                  <a:lnTo>
                    <a:pt x="901271" y="6250855"/>
                  </a:lnTo>
                  <a:lnTo>
                    <a:pt x="896083" y="6247492"/>
                  </a:lnTo>
                  <a:lnTo>
                    <a:pt x="891579" y="6241079"/>
                  </a:lnTo>
                  <a:lnTo>
                    <a:pt x="887368" y="6233324"/>
                  </a:lnTo>
                  <a:lnTo>
                    <a:pt x="883061" y="6225938"/>
                  </a:lnTo>
                  <a:lnTo>
                    <a:pt x="887978" y="6219492"/>
                  </a:lnTo>
                  <a:lnTo>
                    <a:pt x="892883" y="6212597"/>
                  </a:lnTo>
                  <a:lnTo>
                    <a:pt x="897840" y="6207057"/>
                  </a:lnTo>
                  <a:lnTo>
                    <a:pt x="902912" y="6204681"/>
                  </a:lnTo>
                  <a:lnTo>
                    <a:pt x="915602" y="6206487"/>
                  </a:lnTo>
                  <a:lnTo>
                    <a:pt x="924745" y="6212591"/>
                  </a:lnTo>
                  <a:lnTo>
                    <a:pt x="929045" y="6222456"/>
                  </a:lnTo>
                  <a:lnTo>
                    <a:pt x="927208" y="6235549"/>
                  </a:lnTo>
                  <a:lnTo>
                    <a:pt x="923010" y="6241465"/>
                  </a:lnTo>
                  <a:lnTo>
                    <a:pt x="915986" y="6246750"/>
                  </a:lnTo>
                  <a:lnTo>
                    <a:pt x="908089" y="6250261"/>
                  </a:lnTo>
                  <a:close/>
                </a:path>
                <a:path w="5219700" h="7377430">
                  <a:moveTo>
                    <a:pt x="788139" y="5487050"/>
                  </a:moveTo>
                  <a:lnTo>
                    <a:pt x="780406" y="5487411"/>
                  </a:lnTo>
                  <a:lnTo>
                    <a:pt x="771570" y="5484693"/>
                  </a:lnTo>
                  <a:lnTo>
                    <a:pt x="766135" y="5478820"/>
                  </a:lnTo>
                  <a:lnTo>
                    <a:pt x="764039" y="5470540"/>
                  </a:lnTo>
                  <a:lnTo>
                    <a:pt x="765222" y="5460601"/>
                  </a:lnTo>
                  <a:lnTo>
                    <a:pt x="771540" y="5454914"/>
                  </a:lnTo>
                  <a:lnTo>
                    <a:pt x="777917" y="5448759"/>
                  </a:lnTo>
                  <a:lnTo>
                    <a:pt x="784131" y="5443980"/>
                  </a:lnTo>
                  <a:lnTo>
                    <a:pt x="789962" y="5442422"/>
                  </a:lnTo>
                  <a:lnTo>
                    <a:pt x="802165" y="5446129"/>
                  </a:lnTo>
                  <a:lnTo>
                    <a:pt x="810268" y="5453533"/>
                  </a:lnTo>
                  <a:lnTo>
                    <a:pt x="812855" y="5463939"/>
                  </a:lnTo>
                  <a:lnTo>
                    <a:pt x="808525" y="5476728"/>
                  </a:lnTo>
                  <a:lnTo>
                    <a:pt x="803680" y="5481444"/>
                  </a:lnTo>
                  <a:lnTo>
                    <a:pt x="796391" y="5484973"/>
                  </a:lnTo>
                  <a:lnTo>
                    <a:pt x="788139" y="5487050"/>
                  </a:lnTo>
                  <a:close/>
                </a:path>
                <a:path w="5219700" h="7377430">
                  <a:moveTo>
                    <a:pt x="281995" y="1628228"/>
                  </a:moveTo>
                  <a:lnTo>
                    <a:pt x="273194" y="1614696"/>
                  </a:lnTo>
                  <a:lnTo>
                    <a:pt x="269112" y="1607792"/>
                  </a:lnTo>
                  <a:lnTo>
                    <a:pt x="265679" y="1600625"/>
                  </a:lnTo>
                  <a:lnTo>
                    <a:pt x="264784" y="1598488"/>
                  </a:lnTo>
                  <a:lnTo>
                    <a:pt x="273891" y="1588474"/>
                  </a:lnTo>
                  <a:lnTo>
                    <a:pt x="277300" y="1589021"/>
                  </a:lnTo>
                  <a:lnTo>
                    <a:pt x="286543" y="1592160"/>
                  </a:lnTo>
                  <a:lnTo>
                    <a:pt x="292490" y="1597875"/>
                  </a:lnTo>
                  <a:lnTo>
                    <a:pt x="294948" y="1605760"/>
                  </a:lnTo>
                  <a:lnTo>
                    <a:pt x="293725" y="1615413"/>
                  </a:lnTo>
                  <a:lnTo>
                    <a:pt x="292192" y="1620394"/>
                  </a:lnTo>
                  <a:lnTo>
                    <a:pt x="286075" y="1624004"/>
                  </a:lnTo>
                  <a:lnTo>
                    <a:pt x="281995" y="1628228"/>
                  </a:lnTo>
                  <a:close/>
                </a:path>
                <a:path w="5219700" h="7377430">
                  <a:moveTo>
                    <a:pt x="897012" y="5573566"/>
                  </a:moveTo>
                  <a:lnTo>
                    <a:pt x="890770" y="5566146"/>
                  </a:lnTo>
                  <a:lnTo>
                    <a:pt x="885964" y="5562645"/>
                  </a:lnTo>
                  <a:lnTo>
                    <a:pt x="882917" y="5553071"/>
                  </a:lnTo>
                  <a:lnTo>
                    <a:pt x="883636" y="5544807"/>
                  </a:lnTo>
                  <a:lnTo>
                    <a:pt x="888230" y="5538168"/>
                  </a:lnTo>
                  <a:lnTo>
                    <a:pt x="896806" y="5533469"/>
                  </a:lnTo>
                  <a:lnTo>
                    <a:pt x="900177" y="5532343"/>
                  </a:lnTo>
                  <a:lnTo>
                    <a:pt x="908378" y="5538447"/>
                  </a:lnTo>
                  <a:lnTo>
                    <a:pt x="910862" y="5543097"/>
                  </a:lnTo>
                  <a:lnTo>
                    <a:pt x="913995" y="5552419"/>
                  </a:lnTo>
                  <a:lnTo>
                    <a:pt x="913155" y="5560712"/>
                  </a:lnTo>
                  <a:lnTo>
                    <a:pt x="908465" y="5567537"/>
                  </a:lnTo>
                  <a:lnTo>
                    <a:pt x="900048" y="5572455"/>
                  </a:lnTo>
                  <a:lnTo>
                    <a:pt x="897012" y="5573566"/>
                  </a:lnTo>
                  <a:close/>
                </a:path>
                <a:path w="5219700" h="7377430">
                  <a:moveTo>
                    <a:pt x="961824" y="5944056"/>
                  </a:moveTo>
                  <a:lnTo>
                    <a:pt x="958620" y="5943625"/>
                  </a:lnTo>
                  <a:lnTo>
                    <a:pt x="949844" y="5940845"/>
                  </a:lnTo>
                  <a:lnTo>
                    <a:pt x="944321" y="5935542"/>
                  </a:lnTo>
                  <a:lnTo>
                    <a:pt x="942005" y="5928021"/>
                  </a:lnTo>
                  <a:lnTo>
                    <a:pt x="942855" y="5918586"/>
                  </a:lnTo>
                  <a:lnTo>
                    <a:pt x="954133" y="5906700"/>
                  </a:lnTo>
                  <a:lnTo>
                    <a:pt x="962276" y="5919393"/>
                  </a:lnTo>
                  <a:lnTo>
                    <a:pt x="966053" y="5925849"/>
                  </a:lnTo>
                  <a:lnTo>
                    <a:pt x="969204" y="5932557"/>
                  </a:lnTo>
                  <a:lnTo>
                    <a:pt x="970063" y="5934700"/>
                  </a:lnTo>
                  <a:lnTo>
                    <a:pt x="961824" y="5944056"/>
                  </a:lnTo>
                  <a:close/>
                </a:path>
                <a:path w="5219700" h="7377430">
                  <a:moveTo>
                    <a:pt x="1019578" y="6332151"/>
                  </a:moveTo>
                  <a:lnTo>
                    <a:pt x="1011260" y="6319682"/>
                  </a:lnTo>
                  <a:lnTo>
                    <a:pt x="1007388" y="6313318"/>
                  </a:lnTo>
                  <a:lnTo>
                    <a:pt x="1004121" y="6306691"/>
                  </a:lnTo>
                  <a:lnTo>
                    <a:pt x="1003285" y="6304694"/>
                  </a:lnTo>
                  <a:lnTo>
                    <a:pt x="1011138" y="6299057"/>
                  </a:lnTo>
                  <a:lnTo>
                    <a:pt x="1014996" y="6295092"/>
                  </a:lnTo>
                  <a:lnTo>
                    <a:pt x="1023144" y="6307640"/>
                  </a:lnTo>
                  <a:lnTo>
                    <a:pt x="1026936" y="6314033"/>
                  </a:lnTo>
                  <a:lnTo>
                    <a:pt x="1030137" y="6320677"/>
                  </a:lnTo>
                  <a:lnTo>
                    <a:pt x="1030978" y="6322710"/>
                  </a:lnTo>
                  <a:lnTo>
                    <a:pt x="1023333" y="6328240"/>
                  </a:lnTo>
                  <a:lnTo>
                    <a:pt x="1019578" y="6332151"/>
                  </a:lnTo>
                  <a:close/>
                </a:path>
                <a:path w="5219700" h="7377430">
                  <a:moveTo>
                    <a:pt x="929291" y="5760268"/>
                  </a:moveTo>
                  <a:lnTo>
                    <a:pt x="921332" y="5746930"/>
                  </a:lnTo>
                  <a:lnTo>
                    <a:pt x="917684" y="5740135"/>
                  </a:lnTo>
                  <a:lnTo>
                    <a:pt x="914724" y="5733100"/>
                  </a:lnTo>
                  <a:lnTo>
                    <a:pt x="913856" y="5730660"/>
                  </a:lnTo>
                  <a:lnTo>
                    <a:pt x="921846" y="5725188"/>
                  </a:lnTo>
                  <a:lnTo>
                    <a:pt x="925797" y="5721097"/>
                  </a:lnTo>
                  <a:lnTo>
                    <a:pt x="933802" y="5734609"/>
                  </a:lnTo>
                  <a:lnTo>
                    <a:pt x="937504" y="5741471"/>
                  </a:lnTo>
                  <a:lnTo>
                    <a:pt x="940561" y="5748570"/>
                  </a:lnTo>
                  <a:lnTo>
                    <a:pt x="941401" y="5750827"/>
                  </a:lnTo>
                  <a:lnTo>
                    <a:pt x="933296" y="5756280"/>
                  </a:lnTo>
                  <a:lnTo>
                    <a:pt x="929291" y="5760268"/>
                  </a:lnTo>
                  <a:close/>
                </a:path>
                <a:path w="5219700" h="7377430">
                  <a:moveTo>
                    <a:pt x="1074007" y="6702141"/>
                  </a:moveTo>
                  <a:lnTo>
                    <a:pt x="1067770" y="6694758"/>
                  </a:lnTo>
                  <a:lnTo>
                    <a:pt x="1063001" y="6691251"/>
                  </a:lnTo>
                  <a:lnTo>
                    <a:pt x="1059946" y="6681714"/>
                  </a:lnTo>
                  <a:lnTo>
                    <a:pt x="1060683" y="6673500"/>
                  </a:lnTo>
                  <a:lnTo>
                    <a:pt x="1065318" y="6666928"/>
                  </a:lnTo>
                  <a:lnTo>
                    <a:pt x="1073957" y="6662318"/>
                  </a:lnTo>
                  <a:lnTo>
                    <a:pt x="1077363" y="6661186"/>
                  </a:lnTo>
                  <a:lnTo>
                    <a:pt x="1085559" y="6667254"/>
                  </a:lnTo>
                  <a:lnTo>
                    <a:pt x="1088001" y="6671873"/>
                  </a:lnTo>
                  <a:lnTo>
                    <a:pt x="1091081" y="6681168"/>
                  </a:lnTo>
                  <a:lnTo>
                    <a:pt x="1090203" y="6689419"/>
                  </a:lnTo>
                  <a:lnTo>
                    <a:pt x="1085494" y="6696184"/>
                  </a:lnTo>
                  <a:lnTo>
                    <a:pt x="1077080" y="6701025"/>
                  </a:lnTo>
                  <a:lnTo>
                    <a:pt x="1074007" y="6702141"/>
                  </a:lnTo>
                  <a:close/>
                </a:path>
                <a:path w="5219700" h="7377430">
                  <a:moveTo>
                    <a:pt x="669050" y="4745100"/>
                  </a:moveTo>
                  <a:lnTo>
                    <a:pt x="662208" y="4745724"/>
                  </a:lnTo>
                  <a:lnTo>
                    <a:pt x="657609" y="4742657"/>
                  </a:lnTo>
                  <a:lnTo>
                    <a:pt x="653554" y="4736316"/>
                  </a:lnTo>
                  <a:lnTo>
                    <a:pt x="649736" y="4728546"/>
                  </a:lnTo>
                  <a:lnTo>
                    <a:pt x="645850" y="4721188"/>
                  </a:lnTo>
                  <a:lnTo>
                    <a:pt x="651400" y="4715661"/>
                  </a:lnTo>
                  <a:lnTo>
                    <a:pt x="656918" y="4709778"/>
                  </a:lnTo>
                  <a:lnTo>
                    <a:pt x="662495" y="4705027"/>
                  </a:lnTo>
                  <a:lnTo>
                    <a:pt x="668220" y="4702895"/>
                  </a:lnTo>
                  <a:lnTo>
                    <a:pt x="680256" y="4704185"/>
                  </a:lnTo>
                  <a:lnTo>
                    <a:pt x="688857" y="4709373"/>
                  </a:lnTo>
                  <a:lnTo>
                    <a:pt x="692176" y="4718371"/>
                  </a:lnTo>
                  <a:lnTo>
                    <a:pt x="688363" y="4731093"/>
                  </a:lnTo>
                  <a:lnTo>
                    <a:pt x="683570" y="4736876"/>
                  </a:lnTo>
                  <a:lnTo>
                    <a:pt x="676651" y="4741848"/>
                  </a:lnTo>
                  <a:lnTo>
                    <a:pt x="669050" y="4745100"/>
                  </a:lnTo>
                  <a:close/>
                </a:path>
                <a:path w="5219700" h="7377430">
                  <a:moveTo>
                    <a:pt x="433316" y="3242894"/>
                  </a:moveTo>
                  <a:lnTo>
                    <a:pt x="426483" y="3243540"/>
                  </a:lnTo>
                  <a:lnTo>
                    <a:pt x="421884" y="3240439"/>
                  </a:lnTo>
                  <a:lnTo>
                    <a:pt x="417835" y="3234057"/>
                  </a:lnTo>
                  <a:lnTo>
                    <a:pt x="414024" y="3226245"/>
                  </a:lnTo>
                  <a:lnTo>
                    <a:pt x="410139" y="3218853"/>
                  </a:lnTo>
                  <a:lnTo>
                    <a:pt x="415666" y="3213291"/>
                  </a:lnTo>
                  <a:lnTo>
                    <a:pt x="421175" y="3207360"/>
                  </a:lnTo>
                  <a:lnTo>
                    <a:pt x="426743" y="3202568"/>
                  </a:lnTo>
                  <a:lnTo>
                    <a:pt x="432449" y="3200421"/>
                  </a:lnTo>
                  <a:lnTo>
                    <a:pt x="444540" y="3201724"/>
                  </a:lnTo>
                  <a:lnTo>
                    <a:pt x="453124" y="3206962"/>
                  </a:lnTo>
                  <a:lnTo>
                    <a:pt x="456411" y="3216006"/>
                  </a:lnTo>
                  <a:lnTo>
                    <a:pt x="452610" y="3228727"/>
                  </a:lnTo>
                  <a:lnTo>
                    <a:pt x="447808" y="3234556"/>
                  </a:lnTo>
                  <a:lnTo>
                    <a:pt x="440900" y="3239589"/>
                  </a:lnTo>
                  <a:lnTo>
                    <a:pt x="433316" y="3242894"/>
                  </a:lnTo>
                  <a:close/>
                </a:path>
                <a:path w="5219700" h="7377430">
                  <a:moveTo>
                    <a:pt x="734650" y="5119804"/>
                  </a:moveTo>
                  <a:lnTo>
                    <a:pt x="727232" y="5120659"/>
                  </a:lnTo>
                  <a:lnTo>
                    <a:pt x="721801" y="5117656"/>
                  </a:lnTo>
                  <a:lnTo>
                    <a:pt x="716811" y="5111501"/>
                  </a:lnTo>
                  <a:lnTo>
                    <a:pt x="712017" y="5103964"/>
                  </a:lnTo>
                  <a:lnTo>
                    <a:pt x="707175" y="5096816"/>
                  </a:lnTo>
                  <a:lnTo>
                    <a:pt x="712102" y="5089983"/>
                  </a:lnTo>
                  <a:lnTo>
                    <a:pt x="716995" y="5082690"/>
                  </a:lnTo>
                  <a:lnTo>
                    <a:pt x="722013" y="5076770"/>
                  </a:lnTo>
                  <a:lnTo>
                    <a:pt x="727313" y="5074058"/>
                  </a:lnTo>
                  <a:lnTo>
                    <a:pt x="740628" y="5075279"/>
                  </a:lnTo>
                  <a:lnTo>
                    <a:pt x="750440" y="5081176"/>
                  </a:lnTo>
                  <a:lnTo>
                    <a:pt x="755391" y="5091244"/>
                  </a:lnTo>
                  <a:lnTo>
                    <a:pt x="754119" y="5104980"/>
                  </a:lnTo>
                  <a:lnTo>
                    <a:pt x="750078" y="5110890"/>
                  </a:lnTo>
                  <a:lnTo>
                    <a:pt x="742927" y="5116190"/>
                  </a:lnTo>
                  <a:lnTo>
                    <a:pt x="734650" y="5119804"/>
                  </a:lnTo>
                  <a:close/>
                </a:path>
                <a:path w="5219700" h="7377430">
                  <a:moveTo>
                    <a:pt x="494466" y="3616568"/>
                  </a:moveTo>
                  <a:lnTo>
                    <a:pt x="487843" y="3616064"/>
                  </a:lnTo>
                  <a:lnTo>
                    <a:pt x="482533" y="3611713"/>
                  </a:lnTo>
                  <a:lnTo>
                    <a:pt x="478325" y="3604813"/>
                  </a:lnTo>
                  <a:lnTo>
                    <a:pt x="474605" y="3596780"/>
                  </a:lnTo>
                  <a:lnTo>
                    <a:pt x="470757" y="3589029"/>
                  </a:lnTo>
                  <a:lnTo>
                    <a:pt x="477056" y="3583211"/>
                  </a:lnTo>
                  <a:lnTo>
                    <a:pt x="483398" y="3576939"/>
                  </a:lnTo>
                  <a:lnTo>
                    <a:pt x="489614" y="3572044"/>
                  </a:lnTo>
                  <a:lnTo>
                    <a:pt x="495532" y="3570359"/>
                  </a:lnTo>
                  <a:lnTo>
                    <a:pt x="508114" y="3573879"/>
                  </a:lnTo>
                  <a:lnTo>
                    <a:pt x="516453" y="3581323"/>
                  </a:lnTo>
                  <a:lnTo>
                    <a:pt x="519314" y="3591957"/>
                  </a:lnTo>
                  <a:lnTo>
                    <a:pt x="515462" y="3605048"/>
                  </a:lnTo>
                  <a:lnTo>
                    <a:pt x="510459" y="3610190"/>
                  </a:lnTo>
                  <a:lnTo>
                    <a:pt x="502733" y="3614320"/>
                  </a:lnTo>
                  <a:lnTo>
                    <a:pt x="494466" y="3616568"/>
                  </a:lnTo>
                  <a:close/>
                </a:path>
                <a:path w="5219700" h="7377430">
                  <a:moveTo>
                    <a:pt x="346877" y="2673340"/>
                  </a:moveTo>
                  <a:lnTo>
                    <a:pt x="341348" y="2671392"/>
                  </a:lnTo>
                  <a:lnTo>
                    <a:pt x="335717" y="2666342"/>
                  </a:lnTo>
                  <a:lnTo>
                    <a:pt x="330041" y="2659934"/>
                  </a:lnTo>
                  <a:lnTo>
                    <a:pt x="324376" y="2653912"/>
                  </a:lnTo>
                  <a:lnTo>
                    <a:pt x="328295" y="2646331"/>
                  </a:lnTo>
                  <a:lnTo>
                    <a:pt x="332100" y="2638296"/>
                  </a:lnTo>
                  <a:lnTo>
                    <a:pt x="336231" y="2631616"/>
                  </a:lnTo>
                  <a:lnTo>
                    <a:pt x="341124" y="2628103"/>
                  </a:lnTo>
                  <a:lnTo>
                    <a:pt x="354926" y="2627423"/>
                  </a:lnTo>
                  <a:lnTo>
                    <a:pt x="365538" y="2632242"/>
                  </a:lnTo>
                  <a:lnTo>
                    <a:pt x="371842" y="2641909"/>
                  </a:lnTo>
                  <a:lnTo>
                    <a:pt x="372721" y="2655772"/>
                  </a:lnTo>
                  <a:lnTo>
                    <a:pt x="369555" y="2661598"/>
                  </a:lnTo>
                  <a:lnTo>
                    <a:pt x="362878" y="2667223"/>
                  </a:lnTo>
                  <a:lnTo>
                    <a:pt x="354661" y="2671514"/>
                  </a:lnTo>
                  <a:lnTo>
                    <a:pt x="346877" y="2673340"/>
                  </a:lnTo>
                  <a:close/>
                </a:path>
                <a:path w="5219700" h="7377430">
                  <a:moveTo>
                    <a:pt x="314313" y="2492259"/>
                  </a:moveTo>
                  <a:lnTo>
                    <a:pt x="308112" y="2492659"/>
                  </a:lnTo>
                  <a:lnTo>
                    <a:pt x="302875" y="2488513"/>
                  </a:lnTo>
                  <a:lnTo>
                    <a:pt x="298680" y="2481329"/>
                  </a:lnTo>
                  <a:lnTo>
                    <a:pt x="294947" y="2472807"/>
                  </a:lnTo>
                  <a:lnTo>
                    <a:pt x="291096" y="2464643"/>
                  </a:lnTo>
                  <a:lnTo>
                    <a:pt x="295180" y="2454798"/>
                  </a:lnTo>
                  <a:lnTo>
                    <a:pt x="301287" y="2448742"/>
                  </a:lnTo>
                  <a:lnTo>
                    <a:pt x="308973" y="2447134"/>
                  </a:lnTo>
                  <a:lnTo>
                    <a:pt x="317797" y="2450636"/>
                  </a:lnTo>
                  <a:lnTo>
                    <a:pt x="323640" y="2456195"/>
                  </a:lnTo>
                  <a:lnTo>
                    <a:pt x="328408" y="2463320"/>
                  </a:lnTo>
                  <a:lnTo>
                    <a:pt x="332716" y="2471125"/>
                  </a:lnTo>
                  <a:lnTo>
                    <a:pt x="337177" y="2478728"/>
                  </a:lnTo>
                  <a:lnTo>
                    <a:pt x="329489" y="2483436"/>
                  </a:lnTo>
                  <a:lnTo>
                    <a:pt x="321653" y="2488565"/>
                  </a:lnTo>
                  <a:lnTo>
                    <a:pt x="314313" y="2492259"/>
                  </a:lnTo>
                  <a:close/>
                </a:path>
                <a:path w="5219700" h="7377430">
                  <a:moveTo>
                    <a:pt x="377102" y="2860022"/>
                  </a:moveTo>
                  <a:lnTo>
                    <a:pt x="351046" y="2833655"/>
                  </a:lnTo>
                  <a:lnTo>
                    <a:pt x="354098" y="2829116"/>
                  </a:lnTo>
                  <a:lnTo>
                    <a:pt x="360191" y="2825160"/>
                  </a:lnTo>
                  <a:lnTo>
                    <a:pt x="367621" y="2821463"/>
                  </a:lnTo>
                  <a:lnTo>
                    <a:pt x="374680" y="2817702"/>
                  </a:lnTo>
                  <a:lnTo>
                    <a:pt x="381338" y="2822700"/>
                  </a:lnTo>
                  <a:lnTo>
                    <a:pt x="388459" y="2827677"/>
                  </a:lnTo>
                  <a:lnTo>
                    <a:pt x="394163" y="2832688"/>
                  </a:lnTo>
                  <a:lnTo>
                    <a:pt x="396574" y="2837785"/>
                  </a:lnTo>
                  <a:lnTo>
                    <a:pt x="394157" y="2849864"/>
                  </a:lnTo>
                  <a:lnTo>
                    <a:pt x="387178" y="2857290"/>
                  </a:lnTo>
                  <a:lnTo>
                    <a:pt x="377102" y="2860022"/>
                  </a:lnTo>
                  <a:close/>
                </a:path>
                <a:path w="5219700" h="7377430">
                  <a:moveTo>
                    <a:pt x="468829" y="3432769"/>
                  </a:moveTo>
                  <a:lnTo>
                    <a:pt x="456235" y="3430996"/>
                  </a:lnTo>
                  <a:lnTo>
                    <a:pt x="447334" y="3424718"/>
                  </a:lnTo>
                  <a:lnTo>
                    <a:pt x="443046" y="3414776"/>
                  </a:lnTo>
                  <a:lnTo>
                    <a:pt x="444290" y="3402013"/>
                  </a:lnTo>
                  <a:lnTo>
                    <a:pt x="448138" y="3396665"/>
                  </a:lnTo>
                  <a:lnTo>
                    <a:pt x="455053" y="3391902"/>
                  </a:lnTo>
                  <a:lnTo>
                    <a:pt x="462993" y="3388764"/>
                  </a:lnTo>
                  <a:lnTo>
                    <a:pt x="469915" y="3388287"/>
                  </a:lnTo>
                  <a:lnTo>
                    <a:pt x="475304" y="3391418"/>
                  </a:lnTo>
                  <a:lnTo>
                    <a:pt x="480104" y="3397332"/>
                  </a:lnTo>
                  <a:lnTo>
                    <a:pt x="484641" y="3404471"/>
                  </a:lnTo>
                  <a:lnTo>
                    <a:pt x="489241" y="3411274"/>
                  </a:lnTo>
                  <a:lnTo>
                    <a:pt x="484206" y="3417762"/>
                  </a:lnTo>
                  <a:lnTo>
                    <a:pt x="479189" y="3424699"/>
                  </a:lnTo>
                  <a:lnTo>
                    <a:pt x="474095" y="3430297"/>
                  </a:lnTo>
                  <a:lnTo>
                    <a:pt x="468829" y="3432769"/>
                  </a:lnTo>
                  <a:close/>
                </a:path>
                <a:path w="5219700" h="7377430">
                  <a:moveTo>
                    <a:pt x="704066" y="4935030"/>
                  </a:moveTo>
                  <a:lnTo>
                    <a:pt x="697054" y="4935457"/>
                  </a:lnTo>
                  <a:lnTo>
                    <a:pt x="691470" y="4931937"/>
                  </a:lnTo>
                  <a:lnTo>
                    <a:pt x="686616" y="4925447"/>
                  </a:lnTo>
                  <a:lnTo>
                    <a:pt x="682089" y="4917646"/>
                  </a:lnTo>
                  <a:lnTo>
                    <a:pt x="677484" y="4910194"/>
                  </a:lnTo>
                  <a:lnTo>
                    <a:pt x="682860" y="4903858"/>
                  </a:lnTo>
                  <a:lnTo>
                    <a:pt x="688219" y="4897081"/>
                  </a:lnTo>
                  <a:lnTo>
                    <a:pt x="693626" y="4891634"/>
                  </a:lnTo>
                  <a:lnTo>
                    <a:pt x="699145" y="4889287"/>
                  </a:lnTo>
                  <a:lnTo>
                    <a:pt x="712102" y="4891011"/>
                  </a:lnTo>
                  <a:lnTo>
                    <a:pt x="721600" y="4897033"/>
                  </a:lnTo>
                  <a:lnTo>
                    <a:pt x="726081" y="4906999"/>
                  </a:lnTo>
                  <a:lnTo>
                    <a:pt x="723989" y="4920554"/>
                  </a:lnTo>
                  <a:lnTo>
                    <a:pt x="719579" y="4926453"/>
                  </a:lnTo>
                  <a:lnTo>
                    <a:pt x="712256" y="4931653"/>
                  </a:lnTo>
                  <a:lnTo>
                    <a:pt x="704066" y="4935030"/>
                  </a:lnTo>
                  <a:close/>
                </a:path>
                <a:path w="5219700" h="7377430">
                  <a:moveTo>
                    <a:pt x="941934" y="6432209"/>
                  </a:moveTo>
                  <a:lnTo>
                    <a:pt x="928759" y="6430771"/>
                  </a:lnTo>
                  <a:lnTo>
                    <a:pt x="919317" y="6424657"/>
                  </a:lnTo>
                  <a:lnTo>
                    <a:pt x="914818" y="6414526"/>
                  </a:lnTo>
                  <a:lnTo>
                    <a:pt x="916471" y="6401039"/>
                  </a:lnTo>
                  <a:lnTo>
                    <a:pt x="920612" y="6395256"/>
                  </a:lnTo>
                  <a:lnTo>
                    <a:pt x="927796" y="6390140"/>
                  </a:lnTo>
                  <a:lnTo>
                    <a:pt x="936012" y="6386744"/>
                  </a:lnTo>
                  <a:lnTo>
                    <a:pt x="943253" y="6386123"/>
                  </a:lnTo>
                  <a:lnTo>
                    <a:pt x="948786" y="6389280"/>
                  </a:lnTo>
                  <a:lnTo>
                    <a:pt x="953766" y="6395449"/>
                  </a:lnTo>
                  <a:lnTo>
                    <a:pt x="958499" y="6402945"/>
                  </a:lnTo>
                  <a:lnTo>
                    <a:pt x="963291" y="6410081"/>
                  </a:lnTo>
                  <a:lnTo>
                    <a:pt x="958031" y="6416743"/>
                  </a:lnTo>
                  <a:lnTo>
                    <a:pt x="952812" y="6423844"/>
                  </a:lnTo>
                  <a:lnTo>
                    <a:pt x="947493" y="6429595"/>
                  </a:lnTo>
                  <a:lnTo>
                    <a:pt x="941934" y="6432209"/>
                  </a:lnTo>
                  <a:close/>
                </a:path>
                <a:path w="5219700" h="7377430">
                  <a:moveTo>
                    <a:pt x="987450" y="6128329"/>
                  </a:moveTo>
                  <a:lnTo>
                    <a:pt x="973520" y="6119502"/>
                  </a:lnTo>
                  <a:lnTo>
                    <a:pt x="983174" y="6091558"/>
                  </a:lnTo>
                  <a:lnTo>
                    <a:pt x="987675" y="6094547"/>
                  </a:lnTo>
                  <a:lnTo>
                    <a:pt x="996270" y="6098163"/>
                  </a:lnTo>
                  <a:lnTo>
                    <a:pt x="995921" y="6100458"/>
                  </a:lnTo>
                  <a:lnTo>
                    <a:pt x="994461" y="6107522"/>
                  </a:lnTo>
                  <a:lnTo>
                    <a:pt x="992330" y="6114488"/>
                  </a:lnTo>
                  <a:lnTo>
                    <a:pt x="987450" y="6128329"/>
                  </a:lnTo>
                  <a:close/>
                </a:path>
                <a:path w="5219700" h="7377430">
                  <a:moveTo>
                    <a:pt x="1005691" y="6805371"/>
                  </a:moveTo>
                  <a:lnTo>
                    <a:pt x="992311" y="6807315"/>
                  </a:lnTo>
                  <a:lnTo>
                    <a:pt x="986395" y="6805399"/>
                  </a:lnTo>
                  <a:lnTo>
                    <a:pt x="980385" y="6800432"/>
                  </a:lnTo>
                  <a:lnTo>
                    <a:pt x="974337" y="6794155"/>
                  </a:lnTo>
                  <a:lnTo>
                    <a:pt x="968308" y="6788309"/>
                  </a:lnTo>
                  <a:lnTo>
                    <a:pt x="972404" y="6780917"/>
                  </a:lnTo>
                  <a:lnTo>
                    <a:pt x="976414" y="6773132"/>
                  </a:lnTo>
                  <a:lnTo>
                    <a:pt x="980691" y="6766733"/>
                  </a:lnTo>
                  <a:lnTo>
                    <a:pt x="985586" y="6763499"/>
                  </a:lnTo>
                  <a:lnTo>
                    <a:pt x="993634" y="6763428"/>
                  </a:lnTo>
                  <a:lnTo>
                    <a:pt x="1002564" y="6765637"/>
                  </a:lnTo>
                  <a:lnTo>
                    <a:pt x="1010583" y="6769619"/>
                  </a:lnTo>
                  <a:lnTo>
                    <a:pt x="1015896" y="6774870"/>
                  </a:lnTo>
                  <a:lnTo>
                    <a:pt x="1020732" y="6789979"/>
                  </a:lnTo>
                  <a:lnTo>
                    <a:pt x="1016248" y="6799869"/>
                  </a:lnTo>
                  <a:lnTo>
                    <a:pt x="1005691" y="6805371"/>
                  </a:lnTo>
                  <a:close/>
                </a:path>
                <a:path w="5219700" h="7377430">
                  <a:moveTo>
                    <a:pt x="807835" y="5694360"/>
                  </a:moveTo>
                  <a:lnTo>
                    <a:pt x="799724" y="5679581"/>
                  </a:lnTo>
                  <a:lnTo>
                    <a:pt x="791695" y="5664788"/>
                  </a:lnTo>
                  <a:lnTo>
                    <a:pt x="798710" y="5660118"/>
                  </a:lnTo>
                  <a:lnTo>
                    <a:pt x="805728" y="5655139"/>
                  </a:lnTo>
                  <a:lnTo>
                    <a:pt x="812734" y="5651198"/>
                  </a:lnTo>
                  <a:lnTo>
                    <a:pt x="819711" y="5649641"/>
                  </a:lnTo>
                  <a:lnTo>
                    <a:pt x="828988" y="5652001"/>
                  </a:lnTo>
                  <a:lnTo>
                    <a:pt x="835055" y="5657929"/>
                  </a:lnTo>
                  <a:lnTo>
                    <a:pt x="837165" y="5666075"/>
                  </a:lnTo>
                  <a:lnTo>
                    <a:pt x="834569" y="5675084"/>
                  </a:lnTo>
                  <a:lnTo>
                    <a:pt x="829562" y="5680872"/>
                  </a:lnTo>
                  <a:lnTo>
                    <a:pt x="822758" y="5685626"/>
                  </a:lnTo>
                  <a:lnTo>
                    <a:pt x="815176" y="5689928"/>
                  </a:lnTo>
                  <a:lnTo>
                    <a:pt x="807835" y="5694360"/>
                  </a:lnTo>
                  <a:close/>
                </a:path>
                <a:path w="5219700" h="7377430">
                  <a:moveTo>
                    <a:pt x="638054" y="4563459"/>
                  </a:moveTo>
                  <a:lnTo>
                    <a:pt x="634960" y="4561592"/>
                  </a:lnTo>
                  <a:lnTo>
                    <a:pt x="627809" y="4555155"/>
                  </a:lnTo>
                  <a:lnTo>
                    <a:pt x="617082" y="4545110"/>
                  </a:lnTo>
                  <a:lnTo>
                    <a:pt x="603455" y="4532602"/>
                  </a:lnTo>
                  <a:lnTo>
                    <a:pt x="612241" y="4524811"/>
                  </a:lnTo>
                  <a:lnTo>
                    <a:pt x="621291" y="4516495"/>
                  </a:lnTo>
                  <a:lnTo>
                    <a:pt x="630925" y="4508732"/>
                  </a:lnTo>
                  <a:lnTo>
                    <a:pt x="641461" y="4502598"/>
                  </a:lnTo>
                  <a:lnTo>
                    <a:pt x="655889" y="4499862"/>
                  </a:lnTo>
                  <a:lnTo>
                    <a:pt x="666468" y="4504498"/>
                  </a:lnTo>
                  <a:lnTo>
                    <a:pt x="672185" y="4514293"/>
                  </a:lnTo>
                  <a:lnTo>
                    <a:pt x="672029" y="4527032"/>
                  </a:lnTo>
                  <a:lnTo>
                    <a:pt x="667004" y="4537278"/>
                  </a:lnTo>
                  <a:lnTo>
                    <a:pt x="658535" y="4546629"/>
                  </a:lnTo>
                  <a:lnTo>
                    <a:pt x="648319" y="4555288"/>
                  </a:lnTo>
                  <a:lnTo>
                    <a:pt x="638054" y="4563459"/>
                  </a:lnTo>
                  <a:close/>
                </a:path>
                <a:path w="5219700" h="7377430">
                  <a:moveTo>
                    <a:pt x="1052175" y="6516825"/>
                  </a:moveTo>
                  <a:lnTo>
                    <a:pt x="1043781" y="6514494"/>
                  </a:lnTo>
                  <a:lnTo>
                    <a:pt x="1035220" y="6512369"/>
                  </a:lnTo>
                  <a:lnTo>
                    <a:pt x="1027294" y="6509605"/>
                  </a:lnTo>
                  <a:lnTo>
                    <a:pt x="1020804" y="6505358"/>
                  </a:lnTo>
                  <a:lnTo>
                    <a:pt x="1015559" y="6497193"/>
                  </a:lnTo>
                  <a:lnTo>
                    <a:pt x="1015218" y="6488615"/>
                  </a:lnTo>
                  <a:lnTo>
                    <a:pt x="1019462" y="6481138"/>
                  </a:lnTo>
                  <a:lnTo>
                    <a:pt x="1027965" y="6476274"/>
                  </a:lnTo>
                  <a:lnTo>
                    <a:pt x="1036165" y="6475473"/>
                  </a:lnTo>
                  <a:lnTo>
                    <a:pt x="1045478" y="6476788"/>
                  </a:lnTo>
                  <a:lnTo>
                    <a:pt x="1053620" y="6479793"/>
                  </a:lnTo>
                  <a:lnTo>
                    <a:pt x="1058309" y="6484057"/>
                  </a:lnTo>
                  <a:lnTo>
                    <a:pt x="1059310" y="6491053"/>
                  </a:lnTo>
                  <a:lnTo>
                    <a:pt x="1057627" y="6499310"/>
                  </a:lnTo>
                  <a:lnTo>
                    <a:pt x="1054752" y="6508133"/>
                  </a:lnTo>
                  <a:lnTo>
                    <a:pt x="1052175" y="6516825"/>
                  </a:lnTo>
                  <a:close/>
                </a:path>
                <a:path w="5219700" h="7377430">
                  <a:moveTo>
                    <a:pt x="693507" y="4259848"/>
                  </a:moveTo>
                  <a:lnTo>
                    <a:pt x="681085" y="4251830"/>
                  </a:lnTo>
                  <a:lnTo>
                    <a:pt x="677695" y="4241465"/>
                  </a:lnTo>
                  <a:lnTo>
                    <a:pt x="678123" y="4232953"/>
                  </a:lnTo>
                  <a:lnTo>
                    <a:pt x="682385" y="4226381"/>
                  </a:lnTo>
                  <a:lnTo>
                    <a:pt x="690492" y="4221834"/>
                  </a:lnTo>
                  <a:lnTo>
                    <a:pt x="693462" y="4220770"/>
                  </a:lnTo>
                  <a:lnTo>
                    <a:pt x="703533" y="4228560"/>
                  </a:lnTo>
                  <a:lnTo>
                    <a:pt x="703108" y="4231091"/>
                  </a:lnTo>
                  <a:lnTo>
                    <a:pt x="701409" y="4238398"/>
                  </a:lnTo>
                  <a:lnTo>
                    <a:pt x="698998" y="4245585"/>
                  </a:lnTo>
                  <a:lnTo>
                    <a:pt x="693507" y="4259848"/>
                  </a:lnTo>
                  <a:close/>
                </a:path>
                <a:path w="5219700" h="7377430">
                  <a:moveTo>
                    <a:pt x="668768" y="4062912"/>
                  </a:moveTo>
                  <a:lnTo>
                    <a:pt x="660180" y="4064091"/>
                  </a:lnTo>
                  <a:lnTo>
                    <a:pt x="657779" y="4064020"/>
                  </a:lnTo>
                  <a:lnTo>
                    <a:pt x="655660" y="4054795"/>
                  </a:lnTo>
                  <a:lnTo>
                    <a:pt x="653421" y="4049808"/>
                  </a:lnTo>
                  <a:lnTo>
                    <a:pt x="657546" y="4047780"/>
                  </a:lnTo>
                  <a:lnTo>
                    <a:pt x="664515" y="4043178"/>
                  </a:lnTo>
                  <a:lnTo>
                    <a:pt x="665415" y="4044156"/>
                  </a:lnTo>
                  <a:lnTo>
                    <a:pt x="671491" y="4052589"/>
                  </a:lnTo>
                  <a:lnTo>
                    <a:pt x="672573" y="4058959"/>
                  </a:lnTo>
                  <a:lnTo>
                    <a:pt x="668768" y="4062912"/>
                  </a:lnTo>
                  <a:close/>
                </a:path>
                <a:path w="5219700" h="7377430">
                  <a:moveTo>
                    <a:pt x="639705" y="3877906"/>
                  </a:moveTo>
                  <a:lnTo>
                    <a:pt x="631009" y="3878880"/>
                  </a:lnTo>
                  <a:lnTo>
                    <a:pt x="628602" y="3878772"/>
                  </a:lnTo>
                  <a:lnTo>
                    <a:pt x="626646" y="3869635"/>
                  </a:lnTo>
                  <a:lnTo>
                    <a:pt x="624486" y="3864673"/>
                  </a:lnTo>
                  <a:lnTo>
                    <a:pt x="628628" y="3862753"/>
                  </a:lnTo>
                  <a:lnTo>
                    <a:pt x="635547" y="3858308"/>
                  </a:lnTo>
                  <a:lnTo>
                    <a:pt x="636490" y="3859317"/>
                  </a:lnTo>
                  <a:lnTo>
                    <a:pt x="642556" y="3867782"/>
                  </a:lnTo>
                  <a:lnTo>
                    <a:pt x="643591" y="3874092"/>
                  </a:lnTo>
                  <a:lnTo>
                    <a:pt x="639705" y="3877906"/>
                  </a:lnTo>
                  <a:close/>
                </a:path>
                <a:path w="5219700" h="7377430">
                  <a:moveTo>
                    <a:pt x="723265" y="4446423"/>
                  </a:moveTo>
                  <a:lnTo>
                    <a:pt x="715162" y="4433032"/>
                  </a:lnTo>
                  <a:lnTo>
                    <a:pt x="711432" y="4426220"/>
                  </a:lnTo>
                  <a:lnTo>
                    <a:pt x="708383" y="4419155"/>
                  </a:lnTo>
                  <a:lnTo>
                    <a:pt x="707509" y="4416679"/>
                  </a:lnTo>
                  <a:lnTo>
                    <a:pt x="715483" y="4411097"/>
                  </a:lnTo>
                  <a:lnTo>
                    <a:pt x="719385" y="4406939"/>
                  </a:lnTo>
                  <a:lnTo>
                    <a:pt x="723416" y="4413702"/>
                  </a:lnTo>
                  <a:lnTo>
                    <a:pt x="727485" y="4420460"/>
                  </a:lnTo>
                  <a:lnTo>
                    <a:pt x="731244" y="4427336"/>
                  </a:lnTo>
                  <a:lnTo>
                    <a:pt x="734344" y="4434456"/>
                  </a:lnTo>
                  <a:lnTo>
                    <a:pt x="735195" y="4436786"/>
                  </a:lnTo>
                  <a:lnTo>
                    <a:pt x="727216" y="4442331"/>
                  </a:lnTo>
                  <a:lnTo>
                    <a:pt x="723265" y="4446423"/>
                  </a:lnTo>
                  <a:close/>
                </a:path>
                <a:path w="5219700" h="7377430">
                  <a:moveTo>
                    <a:pt x="752471" y="4631143"/>
                  </a:moveTo>
                  <a:lnTo>
                    <a:pt x="744287" y="4618153"/>
                  </a:lnTo>
                  <a:lnTo>
                    <a:pt x="740526" y="4611530"/>
                  </a:lnTo>
                  <a:lnTo>
                    <a:pt x="737448" y="4604643"/>
                  </a:lnTo>
                  <a:lnTo>
                    <a:pt x="736555" y="4602282"/>
                  </a:lnTo>
                  <a:lnTo>
                    <a:pt x="744366" y="4596615"/>
                  </a:lnTo>
                  <a:lnTo>
                    <a:pt x="748159" y="4592473"/>
                  </a:lnTo>
                  <a:lnTo>
                    <a:pt x="752290" y="4599020"/>
                  </a:lnTo>
                  <a:lnTo>
                    <a:pt x="756452" y="4605558"/>
                  </a:lnTo>
                  <a:lnTo>
                    <a:pt x="760304" y="4612222"/>
                  </a:lnTo>
                  <a:lnTo>
                    <a:pt x="763508" y="4619145"/>
                  </a:lnTo>
                  <a:lnTo>
                    <a:pt x="764341" y="4621366"/>
                  </a:lnTo>
                  <a:lnTo>
                    <a:pt x="756380" y="4627020"/>
                  </a:lnTo>
                  <a:lnTo>
                    <a:pt x="752471" y="4631143"/>
                  </a:lnTo>
                  <a:close/>
                </a:path>
                <a:path w="5219700" h="7377430">
                  <a:moveTo>
                    <a:pt x="781589" y="4815541"/>
                  </a:moveTo>
                  <a:lnTo>
                    <a:pt x="772462" y="4811598"/>
                  </a:lnTo>
                  <a:lnTo>
                    <a:pt x="766666" y="4805708"/>
                  </a:lnTo>
                  <a:lnTo>
                    <a:pt x="764450" y="4797961"/>
                  </a:lnTo>
                  <a:lnTo>
                    <a:pt x="766063" y="4788449"/>
                  </a:lnTo>
                  <a:lnTo>
                    <a:pt x="767759" y="4783554"/>
                  </a:lnTo>
                  <a:lnTo>
                    <a:pt x="774073" y="4780248"/>
                  </a:lnTo>
                  <a:lnTo>
                    <a:pt x="778296" y="4776226"/>
                  </a:lnTo>
                  <a:lnTo>
                    <a:pt x="786713" y="4789922"/>
                  </a:lnTo>
                  <a:lnTo>
                    <a:pt x="790626" y="4796886"/>
                  </a:lnTo>
                  <a:lnTo>
                    <a:pt x="793943" y="4804083"/>
                  </a:lnTo>
                  <a:lnTo>
                    <a:pt x="794689" y="4805982"/>
                  </a:lnTo>
                  <a:lnTo>
                    <a:pt x="785944" y="4811647"/>
                  </a:lnTo>
                  <a:lnTo>
                    <a:pt x="781589" y="4815541"/>
                  </a:lnTo>
                  <a:close/>
                </a:path>
                <a:path w="5219700" h="7377430">
                  <a:moveTo>
                    <a:pt x="555810" y="2827829"/>
                  </a:moveTo>
                  <a:lnTo>
                    <a:pt x="549388" y="2828219"/>
                  </a:lnTo>
                  <a:lnTo>
                    <a:pt x="543936" y="2824247"/>
                  </a:lnTo>
                  <a:lnTo>
                    <a:pt x="539421" y="2817258"/>
                  </a:lnTo>
                  <a:lnTo>
                    <a:pt x="535322" y="2808944"/>
                  </a:lnTo>
                  <a:lnTo>
                    <a:pt x="531116" y="2800997"/>
                  </a:lnTo>
                  <a:lnTo>
                    <a:pt x="534880" y="2790841"/>
                  </a:lnTo>
                  <a:lnTo>
                    <a:pt x="540869" y="2784871"/>
                  </a:lnTo>
                  <a:lnTo>
                    <a:pt x="548719" y="2783621"/>
                  </a:lnTo>
                  <a:lnTo>
                    <a:pt x="558066" y="2787623"/>
                  </a:lnTo>
                  <a:lnTo>
                    <a:pt x="564108" y="2793145"/>
                  </a:lnTo>
                  <a:lnTo>
                    <a:pt x="569221" y="2800035"/>
                  </a:lnTo>
                  <a:lnTo>
                    <a:pt x="573929" y="2807513"/>
                  </a:lnTo>
                  <a:lnTo>
                    <a:pt x="578758" y="2814801"/>
                  </a:lnTo>
                  <a:lnTo>
                    <a:pt x="571055" y="2819339"/>
                  </a:lnTo>
                  <a:lnTo>
                    <a:pt x="563219" y="2824276"/>
                  </a:lnTo>
                  <a:lnTo>
                    <a:pt x="555810" y="2827829"/>
                  </a:lnTo>
                  <a:close/>
                </a:path>
                <a:path w="5219700" h="7377430">
                  <a:moveTo>
                    <a:pt x="866987" y="4713258"/>
                  </a:moveTo>
                  <a:lnTo>
                    <a:pt x="854890" y="4711778"/>
                  </a:lnTo>
                  <a:lnTo>
                    <a:pt x="845182" y="4706479"/>
                  </a:lnTo>
                  <a:lnTo>
                    <a:pt x="839402" y="4697470"/>
                  </a:lnTo>
                  <a:lnTo>
                    <a:pt x="839084" y="4684860"/>
                  </a:lnTo>
                  <a:lnTo>
                    <a:pt x="842569" y="4680153"/>
                  </a:lnTo>
                  <a:lnTo>
                    <a:pt x="849681" y="4675895"/>
                  </a:lnTo>
                  <a:lnTo>
                    <a:pt x="858184" y="4673007"/>
                  </a:lnTo>
                  <a:lnTo>
                    <a:pt x="865843" y="4672412"/>
                  </a:lnTo>
                  <a:lnTo>
                    <a:pt x="871165" y="4675027"/>
                  </a:lnTo>
                  <a:lnTo>
                    <a:pt x="876122" y="4680398"/>
                  </a:lnTo>
                  <a:lnTo>
                    <a:pt x="880918" y="4686976"/>
                  </a:lnTo>
                  <a:lnTo>
                    <a:pt x="885759" y="4693216"/>
                  </a:lnTo>
                  <a:lnTo>
                    <a:pt x="881104" y="4699295"/>
                  </a:lnTo>
                  <a:lnTo>
                    <a:pt x="876467" y="4705798"/>
                  </a:lnTo>
                  <a:lnTo>
                    <a:pt x="871783" y="4711021"/>
                  </a:lnTo>
                  <a:lnTo>
                    <a:pt x="866987" y="4713258"/>
                  </a:lnTo>
                  <a:close/>
                </a:path>
                <a:path w="5219700" h="7377430">
                  <a:moveTo>
                    <a:pt x="845793" y="5202139"/>
                  </a:moveTo>
                  <a:lnTo>
                    <a:pt x="814110" y="5192253"/>
                  </a:lnTo>
                  <a:lnTo>
                    <a:pt x="810423" y="5183215"/>
                  </a:lnTo>
                  <a:lnTo>
                    <a:pt x="810389" y="5174844"/>
                  </a:lnTo>
                  <a:lnTo>
                    <a:pt x="814262" y="5167987"/>
                  </a:lnTo>
                  <a:lnTo>
                    <a:pt x="822293" y="5163494"/>
                  </a:lnTo>
                  <a:lnTo>
                    <a:pt x="829530" y="5162994"/>
                  </a:lnTo>
                  <a:lnTo>
                    <a:pt x="837407" y="5164697"/>
                  </a:lnTo>
                  <a:lnTo>
                    <a:pt x="845559" y="5167350"/>
                  </a:lnTo>
                  <a:lnTo>
                    <a:pt x="853622" y="5169703"/>
                  </a:lnTo>
                  <a:lnTo>
                    <a:pt x="845793" y="5202139"/>
                  </a:lnTo>
                  <a:close/>
                </a:path>
                <a:path w="5219700" h="7377430">
                  <a:moveTo>
                    <a:pt x="871463" y="5388833"/>
                  </a:moveTo>
                  <a:lnTo>
                    <a:pt x="863250" y="5375964"/>
                  </a:lnTo>
                  <a:lnTo>
                    <a:pt x="859463" y="5369413"/>
                  </a:lnTo>
                  <a:lnTo>
                    <a:pt x="856334" y="5362612"/>
                  </a:lnTo>
                  <a:lnTo>
                    <a:pt x="855458" y="5360360"/>
                  </a:lnTo>
                  <a:lnTo>
                    <a:pt x="863238" y="5354734"/>
                  </a:lnTo>
                  <a:lnTo>
                    <a:pt x="867042" y="5350666"/>
                  </a:lnTo>
                  <a:lnTo>
                    <a:pt x="875165" y="5363679"/>
                  </a:lnTo>
                  <a:lnTo>
                    <a:pt x="878939" y="5370301"/>
                  </a:lnTo>
                  <a:lnTo>
                    <a:pt x="882102" y="5377159"/>
                  </a:lnTo>
                  <a:lnTo>
                    <a:pt x="882966" y="5379339"/>
                  </a:lnTo>
                  <a:lnTo>
                    <a:pt x="875242" y="5384843"/>
                  </a:lnTo>
                  <a:lnTo>
                    <a:pt x="871463" y="5388833"/>
                  </a:lnTo>
                  <a:close/>
                </a:path>
                <a:path w="5219700" h="7377430">
                  <a:moveTo>
                    <a:pt x="300158" y="1145620"/>
                  </a:moveTo>
                  <a:lnTo>
                    <a:pt x="292851" y="1146270"/>
                  </a:lnTo>
                  <a:lnTo>
                    <a:pt x="286742" y="1145175"/>
                  </a:lnTo>
                  <a:lnTo>
                    <a:pt x="282009" y="1136660"/>
                  </a:lnTo>
                  <a:lnTo>
                    <a:pt x="277092" y="1128883"/>
                  </a:lnTo>
                  <a:lnTo>
                    <a:pt x="294740" y="1116931"/>
                  </a:lnTo>
                  <a:lnTo>
                    <a:pt x="303435" y="1110817"/>
                  </a:lnTo>
                  <a:lnTo>
                    <a:pt x="311946" y="1104488"/>
                  </a:lnTo>
                  <a:lnTo>
                    <a:pt x="317140" y="1109017"/>
                  </a:lnTo>
                  <a:lnTo>
                    <a:pt x="320447" y="1115002"/>
                  </a:lnTo>
                  <a:lnTo>
                    <a:pt x="321457" y="1122403"/>
                  </a:lnTo>
                  <a:lnTo>
                    <a:pt x="319757" y="1131185"/>
                  </a:lnTo>
                  <a:lnTo>
                    <a:pt x="315613" y="1137008"/>
                  </a:lnTo>
                  <a:lnTo>
                    <a:pt x="308413" y="1142176"/>
                  </a:lnTo>
                  <a:lnTo>
                    <a:pt x="300158" y="1145620"/>
                  </a:lnTo>
                  <a:close/>
                </a:path>
                <a:path w="5219700" h="7377430">
                  <a:moveTo>
                    <a:pt x="575085" y="3499120"/>
                  </a:moveTo>
                  <a:lnTo>
                    <a:pt x="571314" y="3495792"/>
                  </a:lnTo>
                  <a:lnTo>
                    <a:pt x="564818" y="3492705"/>
                  </a:lnTo>
                  <a:lnTo>
                    <a:pt x="564208" y="3485484"/>
                  </a:lnTo>
                  <a:lnTo>
                    <a:pt x="570136" y="3481381"/>
                  </a:lnTo>
                  <a:lnTo>
                    <a:pt x="573332" y="3477482"/>
                  </a:lnTo>
                  <a:lnTo>
                    <a:pt x="577103" y="3480810"/>
                  </a:lnTo>
                  <a:lnTo>
                    <a:pt x="583599" y="3483897"/>
                  </a:lnTo>
                  <a:lnTo>
                    <a:pt x="583825" y="3487483"/>
                  </a:lnTo>
                  <a:lnTo>
                    <a:pt x="584136" y="3491130"/>
                  </a:lnTo>
                  <a:lnTo>
                    <a:pt x="578245" y="3495227"/>
                  </a:lnTo>
                  <a:lnTo>
                    <a:pt x="575085" y="3499120"/>
                  </a:lnTo>
                  <a:close/>
                </a:path>
                <a:path w="5219700" h="7377430">
                  <a:moveTo>
                    <a:pt x="429549" y="2572008"/>
                  </a:moveTo>
                  <a:lnTo>
                    <a:pt x="421388" y="2559439"/>
                  </a:lnTo>
                  <a:lnTo>
                    <a:pt x="417602" y="2553021"/>
                  </a:lnTo>
                  <a:lnTo>
                    <a:pt x="414433" y="2546345"/>
                  </a:lnTo>
                  <a:lnTo>
                    <a:pt x="413622" y="2544270"/>
                  </a:lnTo>
                  <a:lnTo>
                    <a:pt x="421377" y="2538723"/>
                  </a:lnTo>
                  <a:lnTo>
                    <a:pt x="425162" y="2534769"/>
                  </a:lnTo>
                  <a:lnTo>
                    <a:pt x="433252" y="2547508"/>
                  </a:lnTo>
                  <a:lnTo>
                    <a:pt x="437025" y="2553990"/>
                  </a:lnTo>
                  <a:lnTo>
                    <a:pt x="440209" y="2560705"/>
                  </a:lnTo>
                  <a:lnTo>
                    <a:pt x="441045" y="2562701"/>
                  </a:lnTo>
                  <a:lnTo>
                    <a:pt x="433346" y="2568128"/>
                  </a:lnTo>
                  <a:lnTo>
                    <a:pt x="429549" y="2572008"/>
                  </a:lnTo>
                  <a:close/>
                </a:path>
                <a:path w="5219700" h="7377430">
                  <a:moveTo>
                    <a:pt x="214567" y="1245347"/>
                  </a:moveTo>
                  <a:lnTo>
                    <a:pt x="205104" y="1245001"/>
                  </a:lnTo>
                  <a:lnTo>
                    <a:pt x="200833" y="1241341"/>
                  </a:lnTo>
                  <a:lnTo>
                    <a:pt x="196599" y="1237675"/>
                  </a:lnTo>
                  <a:lnTo>
                    <a:pt x="192328" y="1234015"/>
                  </a:lnTo>
                  <a:lnTo>
                    <a:pt x="204563" y="1224629"/>
                  </a:lnTo>
                  <a:lnTo>
                    <a:pt x="210811" y="1220196"/>
                  </a:lnTo>
                  <a:lnTo>
                    <a:pt x="217325" y="1216280"/>
                  </a:lnTo>
                  <a:lnTo>
                    <a:pt x="218842" y="1215482"/>
                  </a:lnTo>
                  <a:lnTo>
                    <a:pt x="228708" y="1223864"/>
                  </a:lnTo>
                  <a:lnTo>
                    <a:pt x="228573" y="1227768"/>
                  </a:lnTo>
                  <a:lnTo>
                    <a:pt x="226642" y="1236740"/>
                  </a:lnTo>
                  <a:lnTo>
                    <a:pt x="221860" y="1242596"/>
                  </a:lnTo>
                  <a:lnTo>
                    <a:pt x="214567" y="1245347"/>
                  </a:lnTo>
                  <a:close/>
                </a:path>
                <a:path w="5219700" h="7377430">
                  <a:moveTo>
                    <a:pt x="487778" y="2944090"/>
                  </a:moveTo>
                  <a:lnTo>
                    <a:pt x="479464" y="2930784"/>
                  </a:lnTo>
                  <a:lnTo>
                    <a:pt x="475627" y="2924006"/>
                  </a:lnTo>
                  <a:lnTo>
                    <a:pt x="472470" y="2916963"/>
                  </a:lnTo>
                  <a:lnTo>
                    <a:pt x="471565" y="2914530"/>
                  </a:lnTo>
                  <a:lnTo>
                    <a:pt x="479479" y="2908808"/>
                  </a:lnTo>
                  <a:lnTo>
                    <a:pt x="483334" y="2904582"/>
                  </a:lnTo>
                  <a:lnTo>
                    <a:pt x="487440" y="2911250"/>
                  </a:lnTo>
                  <a:lnTo>
                    <a:pt x="491586" y="2917912"/>
                  </a:lnTo>
                  <a:lnTo>
                    <a:pt x="495415" y="2924693"/>
                  </a:lnTo>
                  <a:lnTo>
                    <a:pt x="498569" y="2931720"/>
                  </a:lnTo>
                  <a:lnTo>
                    <a:pt x="499474" y="2934154"/>
                  </a:lnTo>
                  <a:lnTo>
                    <a:pt x="491633" y="2939864"/>
                  </a:lnTo>
                  <a:lnTo>
                    <a:pt x="487778" y="2944090"/>
                  </a:lnTo>
                  <a:close/>
                </a:path>
                <a:path w="5219700" h="7377430">
                  <a:moveTo>
                    <a:pt x="311464" y="1815333"/>
                  </a:moveTo>
                  <a:lnTo>
                    <a:pt x="307046" y="1808921"/>
                  </a:lnTo>
                  <a:lnTo>
                    <a:pt x="302602" y="1802520"/>
                  </a:lnTo>
                  <a:lnTo>
                    <a:pt x="298473" y="1795985"/>
                  </a:lnTo>
                  <a:lnTo>
                    <a:pt x="295000" y="1789172"/>
                  </a:lnTo>
                  <a:lnTo>
                    <a:pt x="293998" y="1786828"/>
                  </a:lnTo>
                  <a:lnTo>
                    <a:pt x="301527" y="1780794"/>
                  </a:lnTo>
                  <a:lnTo>
                    <a:pt x="305098" y="1776426"/>
                  </a:lnTo>
                  <a:lnTo>
                    <a:pt x="313942" y="1789187"/>
                  </a:lnTo>
                  <a:lnTo>
                    <a:pt x="318045" y="1795698"/>
                  </a:lnTo>
                  <a:lnTo>
                    <a:pt x="321471" y="1802490"/>
                  </a:lnTo>
                  <a:lnTo>
                    <a:pt x="322521" y="1804900"/>
                  </a:lnTo>
                  <a:lnTo>
                    <a:pt x="315035" y="1810965"/>
                  </a:lnTo>
                  <a:lnTo>
                    <a:pt x="311464" y="1815333"/>
                  </a:lnTo>
                  <a:close/>
                </a:path>
                <a:path w="5219700" h="7377430">
                  <a:moveTo>
                    <a:pt x="459918" y="2759383"/>
                  </a:moveTo>
                  <a:lnTo>
                    <a:pt x="451905" y="2756605"/>
                  </a:lnTo>
                  <a:lnTo>
                    <a:pt x="443737" y="2753998"/>
                  </a:lnTo>
                  <a:lnTo>
                    <a:pt x="436086" y="2750849"/>
                  </a:lnTo>
                  <a:lnTo>
                    <a:pt x="429623" y="2746441"/>
                  </a:lnTo>
                  <a:lnTo>
                    <a:pt x="424009" y="2738504"/>
                  </a:lnTo>
                  <a:lnTo>
                    <a:pt x="423450" y="2730504"/>
                  </a:lnTo>
                  <a:lnTo>
                    <a:pt x="427475" y="2722940"/>
                  </a:lnTo>
                  <a:lnTo>
                    <a:pt x="435612" y="2716310"/>
                  </a:lnTo>
                  <a:lnTo>
                    <a:pt x="444097" y="2718498"/>
                  </a:lnTo>
                  <a:lnTo>
                    <a:pt x="452936" y="2720502"/>
                  </a:lnTo>
                  <a:lnTo>
                    <a:pt x="460498" y="2723161"/>
                  </a:lnTo>
                  <a:lnTo>
                    <a:pt x="465155" y="2727316"/>
                  </a:lnTo>
                  <a:lnTo>
                    <a:pt x="466327" y="2734072"/>
                  </a:lnTo>
                  <a:lnTo>
                    <a:pt x="464858" y="2742173"/>
                  </a:lnTo>
                  <a:lnTo>
                    <a:pt x="462162" y="2751108"/>
                  </a:lnTo>
                  <a:lnTo>
                    <a:pt x="459918" y="2759383"/>
                  </a:lnTo>
                  <a:close/>
                </a:path>
                <a:path w="5219700" h="7377430">
                  <a:moveTo>
                    <a:pt x="253415" y="1443447"/>
                  </a:moveTo>
                  <a:lnTo>
                    <a:pt x="244464" y="1431259"/>
                  </a:lnTo>
                  <a:lnTo>
                    <a:pt x="240266" y="1425032"/>
                  </a:lnTo>
                  <a:lnTo>
                    <a:pt x="236661" y="1418526"/>
                  </a:lnTo>
                  <a:lnTo>
                    <a:pt x="235721" y="1416583"/>
                  </a:lnTo>
                  <a:lnTo>
                    <a:pt x="243396" y="1410526"/>
                  </a:lnTo>
                  <a:lnTo>
                    <a:pt x="247105" y="1406323"/>
                  </a:lnTo>
                  <a:lnTo>
                    <a:pt x="251407" y="1412357"/>
                  </a:lnTo>
                  <a:lnTo>
                    <a:pt x="255735" y="1418375"/>
                  </a:lnTo>
                  <a:lnTo>
                    <a:pt x="259749" y="1424535"/>
                  </a:lnTo>
                  <a:lnTo>
                    <a:pt x="263109" y="1430989"/>
                  </a:lnTo>
                  <a:lnTo>
                    <a:pt x="264137" y="1433254"/>
                  </a:lnTo>
                  <a:lnTo>
                    <a:pt x="256888" y="1439169"/>
                  </a:lnTo>
                  <a:lnTo>
                    <a:pt x="253415" y="1443447"/>
                  </a:lnTo>
                  <a:close/>
                </a:path>
                <a:path w="5219700" h="7377430">
                  <a:moveTo>
                    <a:pt x="545847" y="3313248"/>
                  </a:moveTo>
                  <a:lnTo>
                    <a:pt x="536711" y="3309340"/>
                  </a:lnTo>
                  <a:lnTo>
                    <a:pt x="530930" y="3303489"/>
                  </a:lnTo>
                  <a:lnTo>
                    <a:pt x="528751" y="3295777"/>
                  </a:lnTo>
                  <a:lnTo>
                    <a:pt x="530416" y="3286290"/>
                  </a:lnTo>
                  <a:lnTo>
                    <a:pt x="532155" y="3281426"/>
                  </a:lnTo>
                  <a:lnTo>
                    <a:pt x="538475" y="3278157"/>
                  </a:lnTo>
                  <a:lnTo>
                    <a:pt x="542703" y="3274171"/>
                  </a:lnTo>
                  <a:lnTo>
                    <a:pt x="551084" y="3287849"/>
                  </a:lnTo>
                  <a:lnTo>
                    <a:pt x="554990" y="3294790"/>
                  </a:lnTo>
                  <a:lnTo>
                    <a:pt x="558302" y="3301961"/>
                  </a:lnTo>
                  <a:lnTo>
                    <a:pt x="559036" y="3303787"/>
                  </a:lnTo>
                  <a:lnTo>
                    <a:pt x="550244" y="3309385"/>
                  </a:lnTo>
                  <a:lnTo>
                    <a:pt x="545847" y="3313248"/>
                  </a:lnTo>
                  <a:close/>
                </a:path>
                <a:path w="5219700" h="7377430">
                  <a:moveTo>
                    <a:pt x="511539" y="3135267"/>
                  </a:moveTo>
                  <a:lnTo>
                    <a:pt x="504566" y="3136284"/>
                  </a:lnTo>
                  <a:lnTo>
                    <a:pt x="499989" y="3133852"/>
                  </a:lnTo>
                  <a:lnTo>
                    <a:pt x="495636" y="3128394"/>
                  </a:lnTo>
                  <a:lnTo>
                    <a:pt x="491385" y="3121611"/>
                  </a:lnTo>
                  <a:lnTo>
                    <a:pt x="487108" y="3115206"/>
                  </a:lnTo>
                  <a:lnTo>
                    <a:pt x="491760" y="3108497"/>
                  </a:lnTo>
                  <a:lnTo>
                    <a:pt x="496353" y="3101371"/>
                  </a:lnTo>
                  <a:lnTo>
                    <a:pt x="501109" y="3095549"/>
                  </a:lnTo>
                  <a:lnTo>
                    <a:pt x="506249" y="3092753"/>
                  </a:lnTo>
                  <a:lnTo>
                    <a:pt x="518713" y="3093950"/>
                  </a:lnTo>
                  <a:lnTo>
                    <a:pt x="526670" y="3100263"/>
                  </a:lnTo>
                  <a:lnTo>
                    <a:pt x="530106" y="3110114"/>
                  </a:lnTo>
                  <a:lnTo>
                    <a:pt x="529009" y="3121921"/>
                  </a:lnTo>
                  <a:lnTo>
                    <a:pt x="525515" y="3127180"/>
                  </a:lnTo>
                  <a:lnTo>
                    <a:pt x="519107" y="3131930"/>
                  </a:lnTo>
                  <a:lnTo>
                    <a:pt x="511539" y="3135267"/>
                  </a:lnTo>
                  <a:close/>
                </a:path>
                <a:path w="5219700" h="7377430">
                  <a:moveTo>
                    <a:pt x="792048" y="5006898"/>
                  </a:moveTo>
                  <a:lnTo>
                    <a:pt x="786701" y="4999710"/>
                  </a:lnTo>
                  <a:lnTo>
                    <a:pt x="783042" y="4996141"/>
                  </a:lnTo>
                  <a:lnTo>
                    <a:pt x="794331" y="4988159"/>
                  </a:lnTo>
                  <a:lnTo>
                    <a:pt x="800091" y="4984431"/>
                  </a:lnTo>
                  <a:lnTo>
                    <a:pt x="806095" y="4981250"/>
                  </a:lnTo>
                  <a:lnTo>
                    <a:pt x="807910" y="4980443"/>
                  </a:lnTo>
                  <a:lnTo>
                    <a:pt x="813282" y="4987551"/>
                  </a:lnTo>
                  <a:lnTo>
                    <a:pt x="817033" y="4990995"/>
                  </a:lnTo>
                  <a:lnTo>
                    <a:pt x="805567" y="4999060"/>
                  </a:lnTo>
                  <a:lnTo>
                    <a:pt x="799710" y="5002862"/>
                  </a:lnTo>
                  <a:lnTo>
                    <a:pt x="793613" y="5006167"/>
                  </a:lnTo>
                  <a:lnTo>
                    <a:pt x="792048" y="5006898"/>
                  </a:lnTo>
                  <a:close/>
                </a:path>
                <a:path w="5219700" h="7377430">
                  <a:moveTo>
                    <a:pt x="397601" y="2369576"/>
                  </a:moveTo>
                  <a:lnTo>
                    <a:pt x="393861" y="2366206"/>
                  </a:lnTo>
                  <a:lnTo>
                    <a:pt x="386455" y="2359454"/>
                  </a:lnTo>
                  <a:lnTo>
                    <a:pt x="396158" y="2348002"/>
                  </a:lnTo>
                  <a:lnTo>
                    <a:pt x="399861" y="2351378"/>
                  </a:lnTo>
                  <a:lnTo>
                    <a:pt x="406332" y="2354543"/>
                  </a:lnTo>
                  <a:lnTo>
                    <a:pt x="406791" y="2361751"/>
                  </a:lnTo>
                  <a:lnTo>
                    <a:pt x="400846" y="2365745"/>
                  </a:lnTo>
                  <a:lnTo>
                    <a:pt x="397601" y="2369576"/>
                  </a:lnTo>
                  <a:close/>
                </a:path>
                <a:path w="5219700" h="7377430">
                  <a:moveTo>
                    <a:pt x="339166" y="1999991"/>
                  </a:moveTo>
                  <a:lnTo>
                    <a:pt x="331357" y="1986834"/>
                  </a:lnTo>
                  <a:lnTo>
                    <a:pt x="327770" y="1980129"/>
                  </a:lnTo>
                  <a:lnTo>
                    <a:pt x="324844" y="1973195"/>
                  </a:lnTo>
                  <a:lnTo>
                    <a:pt x="324035" y="1970895"/>
                  </a:lnTo>
                  <a:lnTo>
                    <a:pt x="332079" y="1965527"/>
                  </a:lnTo>
                  <a:lnTo>
                    <a:pt x="336052" y="1961581"/>
                  </a:lnTo>
                  <a:lnTo>
                    <a:pt x="343963" y="1974908"/>
                  </a:lnTo>
                  <a:lnTo>
                    <a:pt x="347634" y="1981686"/>
                  </a:lnTo>
                  <a:lnTo>
                    <a:pt x="350687" y="1988701"/>
                  </a:lnTo>
                  <a:lnTo>
                    <a:pt x="351456" y="1990746"/>
                  </a:lnTo>
                  <a:lnTo>
                    <a:pt x="343266" y="1996137"/>
                  </a:lnTo>
                  <a:lnTo>
                    <a:pt x="339166" y="1999991"/>
                  </a:lnTo>
                  <a:close/>
                </a:path>
                <a:path w="5219700" h="7377430">
                  <a:moveTo>
                    <a:pt x="367939" y="2184330"/>
                  </a:moveTo>
                  <a:lnTo>
                    <a:pt x="360389" y="2171460"/>
                  </a:lnTo>
                  <a:lnTo>
                    <a:pt x="356919" y="2164925"/>
                  </a:lnTo>
                  <a:lnTo>
                    <a:pt x="354090" y="2158170"/>
                  </a:lnTo>
                  <a:lnTo>
                    <a:pt x="353346" y="2156046"/>
                  </a:lnTo>
                  <a:lnTo>
                    <a:pt x="361388" y="2150902"/>
                  </a:lnTo>
                  <a:lnTo>
                    <a:pt x="365390" y="2147139"/>
                  </a:lnTo>
                  <a:lnTo>
                    <a:pt x="373112" y="2160155"/>
                  </a:lnTo>
                  <a:lnTo>
                    <a:pt x="376697" y="2166767"/>
                  </a:lnTo>
                  <a:lnTo>
                    <a:pt x="379697" y="2173601"/>
                  </a:lnTo>
                  <a:lnTo>
                    <a:pt x="380359" y="2175438"/>
                  </a:lnTo>
                  <a:lnTo>
                    <a:pt x="372099" y="2180617"/>
                  </a:lnTo>
                  <a:lnTo>
                    <a:pt x="367939" y="2184330"/>
                  </a:lnTo>
                  <a:close/>
                </a:path>
                <a:path w="5219700" h="7377430">
                  <a:moveTo>
                    <a:pt x="113453" y="1847980"/>
                  </a:moveTo>
                  <a:lnTo>
                    <a:pt x="106767" y="1848084"/>
                  </a:lnTo>
                  <a:lnTo>
                    <a:pt x="100908" y="1846204"/>
                  </a:lnTo>
                  <a:lnTo>
                    <a:pt x="96951" y="1838351"/>
                  </a:lnTo>
                  <a:lnTo>
                    <a:pt x="92954" y="1830728"/>
                  </a:lnTo>
                  <a:lnTo>
                    <a:pt x="110965" y="1801547"/>
                  </a:lnTo>
                  <a:lnTo>
                    <a:pt x="123584" y="1804194"/>
                  </a:lnTo>
                  <a:lnTo>
                    <a:pt x="132224" y="1811123"/>
                  </a:lnTo>
                  <a:lnTo>
                    <a:pt x="135837" y="1821493"/>
                  </a:lnTo>
                  <a:lnTo>
                    <a:pt x="133380" y="1834464"/>
                  </a:lnTo>
                  <a:lnTo>
                    <a:pt x="128882" y="1840084"/>
                  </a:lnTo>
                  <a:lnTo>
                    <a:pt x="121532" y="1844951"/>
                  </a:lnTo>
                  <a:lnTo>
                    <a:pt x="113453" y="1847980"/>
                  </a:lnTo>
                  <a:close/>
                </a:path>
                <a:path w="5219700" h="7377430">
                  <a:moveTo>
                    <a:pt x="386455" y="3530870"/>
                  </a:moveTo>
                  <a:lnTo>
                    <a:pt x="378134" y="3529335"/>
                  </a:lnTo>
                  <a:lnTo>
                    <a:pt x="369241" y="3526610"/>
                  </a:lnTo>
                  <a:lnTo>
                    <a:pt x="360479" y="3524168"/>
                  </a:lnTo>
                  <a:lnTo>
                    <a:pt x="362799" y="3515691"/>
                  </a:lnTo>
                  <a:lnTo>
                    <a:pt x="364918" y="3507036"/>
                  </a:lnTo>
                  <a:lnTo>
                    <a:pt x="367687" y="3498994"/>
                  </a:lnTo>
                  <a:lnTo>
                    <a:pt x="371954" y="3492354"/>
                  </a:lnTo>
                  <a:lnTo>
                    <a:pt x="380010" y="3487097"/>
                  </a:lnTo>
                  <a:lnTo>
                    <a:pt x="388582" y="3486726"/>
                  </a:lnTo>
                  <a:lnTo>
                    <a:pt x="396133" y="3490917"/>
                  </a:lnTo>
                  <a:lnTo>
                    <a:pt x="401129" y="3499349"/>
                  </a:lnTo>
                  <a:lnTo>
                    <a:pt x="401994" y="3507507"/>
                  </a:lnTo>
                  <a:lnTo>
                    <a:pt x="400725" y="3516822"/>
                  </a:lnTo>
                  <a:lnTo>
                    <a:pt x="397750" y="3524998"/>
                  </a:lnTo>
                  <a:lnTo>
                    <a:pt x="393501" y="3529738"/>
                  </a:lnTo>
                  <a:lnTo>
                    <a:pt x="386455" y="3530870"/>
                  </a:lnTo>
                  <a:close/>
                </a:path>
                <a:path w="5219700" h="7377430">
                  <a:moveTo>
                    <a:pt x="276185" y="2787725"/>
                  </a:moveTo>
                  <a:lnTo>
                    <a:pt x="244531" y="2774922"/>
                  </a:lnTo>
                  <a:lnTo>
                    <a:pt x="240290" y="2765656"/>
                  </a:lnTo>
                  <a:lnTo>
                    <a:pt x="240062" y="2757177"/>
                  </a:lnTo>
                  <a:lnTo>
                    <a:pt x="244067" y="2750380"/>
                  </a:lnTo>
                  <a:lnTo>
                    <a:pt x="252525" y="2746155"/>
                  </a:lnTo>
                  <a:lnTo>
                    <a:pt x="260485" y="2745771"/>
                  </a:lnTo>
                  <a:lnTo>
                    <a:pt x="269395" y="2747601"/>
                  </a:lnTo>
                  <a:lnTo>
                    <a:pt x="277271" y="2751139"/>
                  </a:lnTo>
                  <a:lnTo>
                    <a:pt x="282129" y="2755883"/>
                  </a:lnTo>
                  <a:lnTo>
                    <a:pt x="283214" y="2762516"/>
                  </a:lnTo>
                  <a:lnTo>
                    <a:pt x="281566" y="2770558"/>
                  </a:lnTo>
                  <a:lnTo>
                    <a:pt x="278713" y="2779223"/>
                  </a:lnTo>
                  <a:lnTo>
                    <a:pt x="276185" y="2787725"/>
                  </a:lnTo>
                  <a:close/>
                </a:path>
                <a:path w="5219700" h="7377430">
                  <a:moveTo>
                    <a:pt x="346017" y="3349416"/>
                  </a:moveTo>
                  <a:lnTo>
                    <a:pt x="336392" y="3345430"/>
                  </a:lnTo>
                  <a:lnTo>
                    <a:pt x="330360" y="3339428"/>
                  </a:lnTo>
                  <a:lnTo>
                    <a:pt x="328595" y="3331839"/>
                  </a:lnTo>
                  <a:lnTo>
                    <a:pt x="331769" y="3323094"/>
                  </a:lnTo>
                  <a:lnTo>
                    <a:pt x="337068" y="3317269"/>
                  </a:lnTo>
                  <a:lnTo>
                    <a:pt x="343988" y="3312474"/>
                  </a:lnTo>
                  <a:lnTo>
                    <a:pt x="351614" y="3308121"/>
                  </a:lnTo>
                  <a:lnTo>
                    <a:pt x="359032" y="3303623"/>
                  </a:lnTo>
                  <a:lnTo>
                    <a:pt x="363742" y="3311208"/>
                  </a:lnTo>
                  <a:lnTo>
                    <a:pt x="368808" y="3318874"/>
                  </a:lnTo>
                  <a:lnTo>
                    <a:pt x="372523" y="3326226"/>
                  </a:lnTo>
                  <a:lnTo>
                    <a:pt x="373180" y="3332873"/>
                  </a:lnTo>
                  <a:lnTo>
                    <a:pt x="369569" y="3337757"/>
                  </a:lnTo>
                  <a:lnTo>
                    <a:pt x="362564" y="3341841"/>
                  </a:lnTo>
                  <a:lnTo>
                    <a:pt x="354076" y="3345576"/>
                  </a:lnTo>
                  <a:lnTo>
                    <a:pt x="346017" y="3349416"/>
                  </a:lnTo>
                  <a:close/>
                </a:path>
                <a:path w="5219700" h="7377430">
                  <a:moveTo>
                    <a:pt x="442307" y="3912444"/>
                  </a:moveTo>
                  <a:lnTo>
                    <a:pt x="419366" y="3889912"/>
                  </a:lnTo>
                  <a:lnTo>
                    <a:pt x="422179" y="3883415"/>
                  </a:lnTo>
                  <a:lnTo>
                    <a:pt x="429861" y="3879045"/>
                  </a:lnTo>
                  <a:lnTo>
                    <a:pt x="435969" y="3879383"/>
                  </a:lnTo>
                  <a:lnTo>
                    <a:pt x="442888" y="3882530"/>
                  </a:lnTo>
                  <a:lnTo>
                    <a:pt x="450152" y="3886890"/>
                  </a:lnTo>
                  <a:lnTo>
                    <a:pt x="457292" y="3890867"/>
                  </a:lnTo>
                  <a:lnTo>
                    <a:pt x="457980" y="3900026"/>
                  </a:lnTo>
                  <a:lnTo>
                    <a:pt x="455711" y="3906846"/>
                  </a:lnTo>
                  <a:lnTo>
                    <a:pt x="450486" y="3911070"/>
                  </a:lnTo>
                  <a:lnTo>
                    <a:pt x="442307" y="3912444"/>
                  </a:lnTo>
                  <a:close/>
                </a:path>
                <a:path w="5219700" h="7377430">
                  <a:moveTo>
                    <a:pt x="290286" y="2978734"/>
                  </a:moveTo>
                  <a:lnTo>
                    <a:pt x="284438" y="2973828"/>
                  </a:lnTo>
                  <a:lnTo>
                    <a:pt x="275324" y="2969285"/>
                  </a:lnTo>
                  <a:lnTo>
                    <a:pt x="270800" y="2964246"/>
                  </a:lnTo>
                  <a:lnTo>
                    <a:pt x="268784" y="2951161"/>
                  </a:lnTo>
                  <a:lnTo>
                    <a:pt x="271769" y="2941697"/>
                  </a:lnTo>
                  <a:lnTo>
                    <a:pt x="277755" y="2934985"/>
                  </a:lnTo>
                  <a:lnTo>
                    <a:pt x="286467" y="2931814"/>
                  </a:lnTo>
                  <a:lnTo>
                    <a:pt x="297630" y="2932972"/>
                  </a:lnTo>
                  <a:lnTo>
                    <a:pt x="303138" y="2936775"/>
                  </a:lnTo>
                  <a:lnTo>
                    <a:pt x="308055" y="2943702"/>
                  </a:lnTo>
                  <a:lnTo>
                    <a:pt x="311432" y="2951837"/>
                  </a:lnTo>
                  <a:lnTo>
                    <a:pt x="312321" y="2959262"/>
                  </a:lnTo>
                  <a:lnTo>
                    <a:pt x="309653" y="2964430"/>
                  </a:lnTo>
                  <a:lnTo>
                    <a:pt x="303952" y="2969283"/>
                  </a:lnTo>
                  <a:lnTo>
                    <a:pt x="296927" y="2973993"/>
                  </a:lnTo>
                  <a:lnTo>
                    <a:pt x="290286" y="2978734"/>
                  </a:lnTo>
                  <a:close/>
                </a:path>
                <a:path w="5219700" h="7377430">
                  <a:moveTo>
                    <a:pt x="883227" y="6738160"/>
                  </a:moveTo>
                  <a:lnTo>
                    <a:pt x="877366" y="6734921"/>
                  </a:lnTo>
                  <a:lnTo>
                    <a:pt x="871076" y="6731779"/>
                  </a:lnTo>
                  <a:lnTo>
                    <a:pt x="865262" y="6728505"/>
                  </a:lnTo>
                  <a:lnTo>
                    <a:pt x="860831" y="6724875"/>
                  </a:lnTo>
                  <a:lnTo>
                    <a:pt x="858133" y="6707678"/>
                  </a:lnTo>
                  <a:lnTo>
                    <a:pt x="861384" y="6699921"/>
                  </a:lnTo>
                  <a:lnTo>
                    <a:pt x="867218" y="6694279"/>
                  </a:lnTo>
                  <a:lnTo>
                    <a:pt x="875324" y="6691122"/>
                  </a:lnTo>
                  <a:lnTo>
                    <a:pt x="885395" y="6690820"/>
                  </a:lnTo>
                  <a:lnTo>
                    <a:pt x="890830" y="6693832"/>
                  </a:lnTo>
                  <a:lnTo>
                    <a:pt x="896153" y="6700341"/>
                  </a:lnTo>
                  <a:lnTo>
                    <a:pt x="900206" y="6708351"/>
                  </a:lnTo>
                  <a:lnTo>
                    <a:pt x="901832" y="6715866"/>
                  </a:lnTo>
                  <a:lnTo>
                    <a:pt x="899880" y="6721420"/>
                  </a:lnTo>
                  <a:lnTo>
                    <a:pt x="895047" y="6726996"/>
                  </a:lnTo>
                  <a:lnTo>
                    <a:pt x="888955" y="6732580"/>
                  </a:lnTo>
                  <a:lnTo>
                    <a:pt x="883227" y="6738160"/>
                  </a:lnTo>
                  <a:close/>
                </a:path>
                <a:path w="5219700" h="7377430">
                  <a:moveTo>
                    <a:pt x="732869" y="5792806"/>
                  </a:moveTo>
                  <a:lnTo>
                    <a:pt x="708577" y="5754469"/>
                  </a:lnTo>
                  <a:lnTo>
                    <a:pt x="714610" y="5747748"/>
                  </a:lnTo>
                  <a:lnTo>
                    <a:pt x="721865" y="5743733"/>
                  </a:lnTo>
                  <a:lnTo>
                    <a:pt x="730257" y="5742857"/>
                  </a:lnTo>
                  <a:lnTo>
                    <a:pt x="739699" y="5745554"/>
                  </a:lnTo>
                  <a:lnTo>
                    <a:pt x="745598" y="5749983"/>
                  </a:lnTo>
                  <a:lnTo>
                    <a:pt x="750858" y="5756766"/>
                  </a:lnTo>
                  <a:lnTo>
                    <a:pt x="754403" y="5764309"/>
                  </a:lnTo>
                  <a:lnTo>
                    <a:pt x="755156" y="5771015"/>
                  </a:lnTo>
                  <a:lnTo>
                    <a:pt x="750934" y="5782474"/>
                  </a:lnTo>
                  <a:lnTo>
                    <a:pt x="743254" y="5790105"/>
                  </a:lnTo>
                  <a:lnTo>
                    <a:pt x="732869" y="5792806"/>
                  </a:lnTo>
                  <a:close/>
                </a:path>
                <a:path w="5219700" h="7377430">
                  <a:moveTo>
                    <a:pt x="858838" y="6549117"/>
                  </a:moveTo>
                  <a:lnTo>
                    <a:pt x="849598" y="6545958"/>
                  </a:lnTo>
                  <a:lnTo>
                    <a:pt x="843706" y="6540765"/>
                  </a:lnTo>
                  <a:lnTo>
                    <a:pt x="838778" y="6534016"/>
                  </a:lnTo>
                  <a:lnTo>
                    <a:pt x="834269" y="6526593"/>
                  </a:lnTo>
                  <a:lnTo>
                    <a:pt x="829634" y="6519376"/>
                  </a:lnTo>
                  <a:lnTo>
                    <a:pt x="837117" y="6514732"/>
                  </a:lnTo>
                  <a:lnTo>
                    <a:pt x="844697" y="6509723"/>
                  </a:lnTo>
                  <a:lnTo>
                    <a:pt x="851930" y="6506071"/>
                  </a:lnTo>
                  <a:lnTo>
                    <a:pt x="875046" y="6531812"/>
                  </a:lnTo>
                  <a:lnTo>
                    <a:pt x="872889" y="6541401"/>
                  </a:lnTo>
                  <a:lnTo>
                    <a:pt x="867044" y="6547384"/>
                  </a:lnTo>
                  <a:lnTo>
                    <a:pt x="858838" y="6549117"/>
                  </a:lnTo>
                  <a:close/>
                </a:path>
                <a:path w="5219700" h="7377430">
                  <a:moveTo>
                    <a:pt x="759238" y="5980507"/>
                  </a:moveTo>
                  <a:lnTo>
                    <a:pt x="749775" y="5976383"/>
                  </a:lnTo>
                  <a:lnTo>
                    <a:pt x="743792" y="5970317"/>
                  </a:lnTo>
                  <a:lnTo>
                    <a:pt x="741974" y="5962737"/>
                  </a:lnTo>
                  <a:lnTo>
                    <a:pt x="745009" y="5954070"/>
                  </a:lnTo>
                  <a:lnTo>
                    <a:pt x="750241" y="5948181"/>
                  </a:lnTo>
                  <a:lnTo>
                    <a:pt x="757087" y="5943300"/>
                  </a:lnTo>
                  <a:lnTo>
                    <a:pt x="764632" y="5938854"/>
                  </a:lnTo>
                  <a:lnTo>
                    <a:pt x="771960" y="5934275"/>
                  </a:lnTo>
                  <a:lnTo>
                    <a:pt x="776613" y="5941841"/>
                  </a:lnTo>
                  <a:lnTo>
                    <a:pt x="781632" y="5949490"/>
                  </a:lnTo>
                  <a:lnTo>
                    <a:pt x="785322" y="5956830"/>
                  </a:lnTo>
                  <a:lnTo>
                    <a:pt x="785987" y="5963469"/>
                  </a:lnTo>
                  <a:lnTo>
                    <a:pt x="782429" y="5968453"/>
                  </a:lnTo>
                  <a:lnTo>
                    <a:pt x="775533" y="5972663"/>
                  </a:lnTo>
                  <a:lnTo>
                    <a:pt x="767176" y="5976536"/>
                  </a:lnTo>
                  <a:lnTo>
                    <a:pt x="759238" y="5980507"/>
                  </a:lnTo>
                  <a:close/>
                </a:path>
                <a:path w="5219700" h="7377430">
                  <a:moveTo>
                    <a:pt x="675955" y="5424169"/>
                  </a:moveTo>
                  <a:lnTo>
                    <a:pt x="652317" y="5395891"/>
                  </a:lnTo>
                  <a:lnTo>
                    <a:pt x="652483" y="5395043"/>
                  </a:lnTo>
                  <a:lnTo>
                    <a:pt x="652306" y="5393914"/>
                  </a:lnTo>
                  <a:lnTo>
                    <a:pt x="652610" y="5393232"/>
                  </a:lnTo>
                  <a:lnTo>
                    <a:pt x="657109" y="5387079"/>
                  </a:lnTo>
                  <a:lnTo>
                    <a:pt x="663978" y="5381924"/>
                  </a:lnTo>
                  <a:lnTo>
                    <a:pt x="671896" y="5377213"/>
                  </a:lnTo>
                  <a:lnTo>
                    <a:pt x="679546" y="5372393"/>
                  </a:lnTo>
                  <a:lnTo>
                    <a:pt x="685181" y="5378730"/>
                  </a:lnTo>
                  <a:lnTo>
                    <a:pt x="691256" y="5385124"/>
                  </a:lnTo>
                  <a:lnTo>
                    <a:pt x="695972" y="5391381"/>
                  </a:lnTo>
                  <a:lnTo>
                    <a:pt x="697531" y="5397308"/>
                  </a:lnTo>
                  <a:lnTo>
                    <a:pt x="694011" y="5410180"/>
                  </a:lnTo>
                  <a:lnTo>
                    <a:pt x="686715" y="5419695"/>
                  </a:lnTo>
                  <a:lnTo>
                    <a:pt x="675955" y="5424169"/>
                  </a:lnTo>
                  <a:close/>
                </a:path>
                <a:path w="5219700" h="7377430">
                  <a:moveTo>
                    <a:pt x="592208" y="4849019"/>
                  </a:moveTo>
                  <a:lnTo>
                    <a:pt x="584129" y="4847683"/>
                  </a:lnTo>
                  <a:lnTo>
                    <a:pt x="575324" y="4845153"/>
                  </a:lnTo>
                  <a:lnTo>
                    <a:pt x="566719" y="4842944"/>
                  </a:lnTo>
                  <a:lnTo>
                    <a:pt x="568921" y="4834655"/>
                  </a:lnTo>
                  <a:lnTo>
                    <a:pt x="570947" y="4826219"/>
                  </a:lnTo>
                  <a:lnTo>
                    <a:pt x="573587" y="4818317"/>
                  </a:lnTo>
                  <a:lnTo>
                    <a:pt x="577637" y="4811628"/>
                  </a:lnTo>
                  <a:lnTo>
                    <a:pt x="585685" y="4805644"/>
                  </a:lnTo>
                  <a:lnTo>
                    <a:pt x="594157" y="4804748"/>
                  </a:lnTo>
                  <a:lnTo>
                    <a:pt x="601622" y="4808721"/>
                  </a:lnTo>
                  <a:lnTo>
                    <a:pt x="606648" y="4817342"/>
                  </a:lnTo>
                  <a:lnTo>
                    <a:pt x="607488" y="4825302"/>
                  </a:lnTo>
                  <a:lnTo>
                    <a:pt x="606177" y="4834331"/>
                  </a:lnTo>
                  <a:lnTo>
                    <a:pt x="603099" y="4842441"/>
                  </a:lnTo>
                  <a:lnTo>
                    <a:pt x="598633" y="4847643"/>
                  </a:lnTo>
                  <a:lnTo>
                    <a:pt x="592208" y="4849019"/>
                  </a:lnTo>
                  <a:close/>
                </a:path>
                <a:path w="5219700" h="7377430">
                  <a:moveTo>
                    <a:pt x="512847" y="4288977"/>
                  </a:moveTo>
                  <a:lnTo>
                    <a:pt x="480454" y="4275992"/>
                  </a:lnTo>
                  <a:lnTo>
                    <a:pt x="476506" y="4266534"/>
                  </a:lnTo>
                  <a:lnTo>
                    <a:pt x="476550" y="4257920"/>
                  </a:lnTo>
                  <a:lnTo>
                    <a:pt x="480810" y="4251053"/>
                  </a:lnTo>
                  <a:lnTo>
                    <a:pt x="489508" y="4246835"/>
                  </a:lnTo>
                  <a:lnTo>
                    <a:pt x="497796" y="4246418"/>
                  </a:lnTo>
                  <a:lnTo>
                    <a:pt x="507066" y="4248177"/>
                  </a:lnTo>
                  <a:lnTo>
                    <a:pt x="515152" y="4251620"/>
                  </a:lnTo>
                  <a:lnTo>
                    <a:pt x="519885" y="4256254"/>
                  </a:lnTo>
                  <a:lnTo>
                    <a:pt x="520766" y="4263219"/>
                  </a:lnTo>
                  <a:lnTo>
                    <a:pt x="518847" y="4271471"/>
                  </a:lnTo>
                  <a:lnTo>
                    <a:pt x="515686" y="4280295"/>
                  </a:lnTo>
                  <a:lnTo>
                    <a:pt x="512847" y="4288977"/>
                  </a:lnTo>
                  <a:close/>
                </a:path>
                <a:path w="5219700" h="7377430">
                  <a:moveTo>
                    <a:pt x="317441" y="3164187"/>
                  </a:moveTo>
                  <a:lnTo>
                    <a:pt x="307847" y="3162006"/>
                  </a:lnTo>
                  <a:lnTo>
                    <a:pt x="301803" y="3156104"/>
                  </a:lnTo>
                  <a:lnTo>
                    <a:pt x="299956" y="3147821"/>
                  </a:lnTo>
                  <a:lnTo>
                    <a:pt x="302961" y="3138493"/>
                  </a:lnTo>
                  <a:lnTo>
                    <a:pt x="308062" y="3132429"/>
                  </a:lnTo>
                  <a:lnTo>
                    <a:pt x="314713" y="3127289"/>
                  </a:lnTo>
                  <a:lnTo>
                    <a:pt x="322045" y="3122553"/>
                  </a:lnTo>
                  <a:lnTo>
                    <a:pt x="329189" y="3117696"/>
                  </a:lnTo>
                  <a:lnTo>
                    <a:pt x="333909" y="3125235"/>
                  </a:lnTo>
                  <a:lnTo>
                    <a:pt x="338974" y="3132848"/>
                  </a:lnTo>
                  <a:lnTo>
                    <a:pt x="342693" y="3140151"/>
                  </a:lnTo>
                  <a:lnTo>
                    <a:pt x="343386" y="3146789"/>
                  </a:lnTo>
                  <a:lnTo>
                    <a:pt x="339897" y="3152742"/>
                  </a:lnTo>
                  <a:lnTo>
                    <a:pt x="333227" y="3158336"/>
                  </a:lnTo>
                  <a:lnTo>
                    <a:pt x="325149" y="3162507"/>
                  </a:lnTo>
                  <a:lnTo>
                    <a:pt x="317441" y="3164187"/>
                  </a:lnTo>
                  <a:close/>
                </a:path>
                <a:path w="5219700" h="7377430">
                  <a:moveTo>
                    <a:pt x="3124203" y="7043198"/>
                  </a:moveTo>
                  <a:lnTo>
                    <a:pt x="3120276" y="7036497"/>
                  </a:lnTo>
                  <a:lnTo>
                    <a:pt x="3117693" y="7027645"/>
                  </a:lnTo>
                  <a:lnTo>
                    <a:pt x="3119634" y="7023122"/>
                  </a:lnTo>
                  <a:lnTo>
                    <a:pt x="3124021" y="7017683"/>
                  </a:lnTo>
                  <a:lnTo>
                    <a:pt x="3130951" y="7013330"/>
                  </a:lnTo>
                  <a:lnTo>
                    <a:pt x="3139007" y="7009457"/>
                  </a:lnTo>
                  <a:lnTo>
                    <a:pt x="3146771" y="7005463"/>
                  </a:lnTo>
                  <a:lnTo>
                    <a:pt x="3152585" y="7011800"/>
                  </a:lnTo>
                  <a:lnTo>
                    <a:pt x="3158845" y="7018169"/>
                  </a:lnTo>
                  <a:lnTo>
                    <a:pt x="3163743" y="7024423"/>
                  </a:lnTo>
                  <a:lnTo>
                    <a:pt x="3165471" y="7030415"/>
                  </a:lnTo>
                  <a:lnTo>
                    <a:pt x="3165428" y="7031094"/>
                  </a:lnTo>
                  <a:lnTo>
                    <a:pt x="3165188" y="7031392"/>
                  </a:lnTo>
                  <a:lnTo>
                    <a:pt x="3157561" y="7032589"/>
                  </a:lnTo>
                  <a:lnTo>
                    <a:pt x="3148796" y="7034363"/>
                  </a:lnTo>
                  <a:lnTo>
                    <a:pt x="3140346" y="7036802"/>
                  </a:lnTo>
                  <a:lnTo>
                    <a:pt x="3132164" y="7039786"/>
                  </a:lnTo>
                  <a:lnTo>
                    <a:pt x="3124203" y="7043198"/>
                  </a:lnTo>
                  <a:close/>
                </a:path>
                <a:path w="5219700" h="7377430">
                  <a:moveTo>
                    <a:pt x="3164999" y="7032169"/>
                  </a:moveTo>
                  <a:lnTo>
                    <a:pt x="3162499" y="7032412"/>
                  </a:lnTo>
                  <a:lnTo>
                    <a:pt x="3160075" y="7032195"/>
                  </a:lnTo>
                  <a:lnTo>
                    <a:pt x="3165188" y="7031392"/>
                  </a:lnTo>
                  <a:lnTo>
                    <a:pt x="3165085" y="7031521"/>
                  </a:lnTo>
                  <a:lnTo>
                    <a:pt x="3164999" y="7032169"/>
                  </a:lnTo>
                  <a:close/>
                </a:path>
                <a:path w="5219700" h="7377430">
                  <a:moveTo>
                    <a:pt x="2673815" y="7186059"/>
                  </a:moveTo>
                  <a:lnTo>
                    <a:pt x="2673339" y="7185163"/>
                  </a:lnTo>
                  <a:lnTo>
                    <a:pt x="2672882" y="7184153"/>
                  </a:lnTo>
                  <a:lnTo>
                    <a:pt x="2672380" y="7183335"/>
                  </a:lnTo>
                  <a:lnTo>
                    <a:pt x="2673548" y="7182443"/>
                  </a:lnTo>
                  <a:lnTo>
                    <a:pt x="2674741" y="7181248"/>
                  </a:lnTo>
                  <a:lnTo>
                    <a:pt x="2675915" y="7180168"/>
                  </a:lnTo>
                  <a:lnTo>
                    <a:pt x="2675259" y="7182175"/>
                  </a:lnTo>
                  <a:lnTo>
                    <a:pt x="2674356" y="7184033"/>
                  </a:lnTo>
                  <a:lnTo>
                    <a:pt x="2673815" y="7186059"/>
                  </a:lnTo>
                  <a:close/>
                </a:path>
                <a:path w="5219700" h="7377430">
                  <a:moveTo>
                    <a:pt x="3516391" y="6978455"/>
                  </a:moveTo>
                  <a:lnTo>
                    <a:pt x="3508906" y="6967161"/>
                  </a:lnTo>
                  <a:lnTo>
                    <a:pt x="3512372" y="6963071"/>
                  </a:lnTo>
                  <a:lnTo>
                    <a:pt x="3519230" y="6954902"/>
                  </a:lnTo>
                  <a:lnTo>
                    <a:pt x="3523498" y="6961400"/>
                  </a:lnTo>
                  <a:lnTo>
                    <a:pt x="3528040" y="6967742"/>
                  </a:lnTo>
                  <a:lnTo>
                    <a:pt x="3531705" y="6974447"/>
                  </a:lnTo>
                  <a:lnTo>
                    <a:pt x="3526492" y="6975489"/>
                  </a:lnTo>
                  <a:lnTo>
                    <a:pt x="3521361" y="6976817"/>
                  </a:lnTo>
                  <a:lnTo>
                    <a:pt x="3516391" y="6978455"/>
                  </a:lnTo>
                  <a:close/>
                </a:path>
                <a:path w="5219700" h="7377430">
                  <a:moveTo>
                    <a:pt x="2774892" y="7093040"/>
                  </a:moveTo>
                  <a:lnTo>
                    <a:pt x="2772324" y="7088813"/>
                  </a:lnTo>
                  <a:lnTo>
                    <a:pt x="2769897" y="7084528"/>
                  </a:lnTo>
                  <a:lnTo>
                    <a:pt x="2768139" y="7079988"/>
                  </a:lnTo>
                  <a:lnTo>
                    <a:pt x="2767216" y="7077669"/>
                  </a:lnTo>
                  <a:lnTo>
                    <a:pt x="2776421" y="7067564"/>
                  </a:lnTo>
                  <a:lnTo>
                    <a:pt x="2779690" y="7068171"/>
                  </a:lnTo>
                  <a:lnTo>
                    <a:pt x="2787997" y="7071074"/>
                  </a:lnTo>
                  <a:lnTo>
                    <a:pt x="2793626" y="7076087"/>
                  </a:lnTo>
                  <a:lnTo>
                    <a:pt x="2796510" y="7082882"/>
                  </a:lnTo>
                  <a:lnTo>
                    <a:pt x="2796567" y="7089266"/>
                  </a:lnTo>
                  <a:lnTo>
                    <a:pt x="2777094" y="7092321"/>
                  </a:lnTo>
                  <a:lnTo>
                    <a:pt x="2776052" y="7092820"/>
                  </a:lnTo>
                  <a:lnTo>
                    <a:pt x="2774892" y="7093040"/>
                  </a:lnTo>
                  <a:close/>
                </a:path>
                <a:path w="5219700" h="7377430">
                  <a:moveTo>
                    <a:pt x="2796584" y="7091130"/>
                  </a:moveTo>
                  <a:lnTo>
                    <a:pt x="2790513" y="7091224"/>
                  </a:lnTo>
                  <a:lnTo>
                    <a:pt x="2784455" y="7091166"/>
                  </a:lnTo>
                  <a:lnTo>
                    <a:pt x="2796567" y="7089266"/>
                  </a:lnTo>
                  <a:lnTo>
                    <a:pt x="2796584" y="7091130"/>
                  </a:lnTo>
                  <a:close/>
                </a:path>
                <a:path w="5219700" h="7377430">
                  <a:moveTo>
                    <a:pt x="830036" y="6363638"/>
                  </a:moveTo>
                  <a:lnTo>
                    <a:pt x="820671" y="6360635"/>
                  </a:lnTo>
                  <a:lnTo>
                    <a:pt x="814965" y="6355773"/>
                  </a:lnTo>
                  <a:lnTo>
                    <a:pt x="810208" y="6349309"/>
                  </a:lnTo>
                  <a:lnTo>
                    <a:pt x="805867" y="6342143"/>
                  </a:lnTo>
                  <a:lnTo>
                    <a:pt x="801405" y="6335174"/>
                  </a:lnTo>
                  <a:lnTo>
                    <a:pt x="808772" y="6330548"/>
                  </a:lnTo>
                  <a:lnTo>
                    <a:pt x="816221" y="6325580"/>
                  </a:lnTo>
                  <a:lnTo>
                    <a:pt x="823380" y="6321931"/>
                  </a:lnTo>
                  <a:lnTo>
                    <a:pt x="846655" y="6346815"/>
                  </a:lnTo>
                  <a:lnTo>
                    <a:pt x="844343" y="6356102"/>
                  </a:lnTo>
                  <a:lnTo>
                    <a:pt x="838365" y="6361918"/>
                  </a:lnTo>
                  <a:lnTo>
                    <a:pt x="830036" y="6363638"/>
                  </a:lnTo>
                  <a:close/>
                </a:path>
                <a:path w="5219700" h="7377430">
                  <a:moveTo>
                    <a:pt x="4255584" y="6867965"/>
                  </a:moveTo>
                  <a:lnTo>
                    <a:pt x="4250942" y="6861227"/>
                  </a:lnTo>
                  <a:lnTo>
                    <a:pt x="4247790" y="6850896"/>
                  </a:lnTo>
                  <a:lnTo>
                    <a:pt x="4249887" y="6845938"/>
                  </a:lnTo>
                  <a:lnTo>
                    <a:pt x="4254231" y="6840516"/>
                  </a:lnTo>
                  <a:lnTo>
                    <a:pt x="4261090" y="6836159"/>
                  </a:lnTo>
                  <a:lnTo>
                    <a:pt x="4269067" y="6832277"/>
                  </a:lnTo>
                  <a:lnTo>
                    <a:pt x="4276763" y="6828282"/>
                  </a:lnTo>
                  <a:lnTo>
                    <a:pt x="4282525" y="6834567"/>
                  </a:lnTo>
                  <a:lnTo>
                    <a:pt x="4288719" y="6840886"/>
                  </a:lnTo>
                  <a:lnTo>
                    <a:pt x="4293566" y="6847101"/>
                  </a:lnTo>
                  <a:lnTo>
                    <a:pt x="4295289" y="6853075"/>
                  </a:lnTo>
                  <a:lnTo>
                    <a:pt x="4295243" y="6853493"/>
                  </a:lnTo>
                  <a:lnTo>
                    <a:pt x="4295028" y="6853788"/>
                  </a:lnTo>
                  <a:lnTo>
                    <a:pt x="4294987" y="6854242"/>
                  </a:lnTo>
                  <a:lnTo>
                    <a:pt x="4284525" y="6856458"/>
                  </a:lnTo>
                  <a:lnTo>
                    <a:pt x="4274483" y="6859563"/>
                  </a:lnTo>
                  <a:lnTo>
                    <a:pt x="4264842" y="6863439"/>
                  </a:lnTo>
                  <a:lnTo>
                    <a:pt x="4255584" y="6867965"/>
                  </a:lnTo>
                  <a:close/>
                </a:path>
                <a:path w="5219700" h="7377430">
                  <a:moveTo>
                    <a:pt x="550673" y="3988452"/>
                  </a:moveTo>
                  <a:lnTo>
                    <a:pt x="543746" y="3987838"/>
                  </a:lnTo>
                  <a:lnTo>
                    <a:pt x="538759" y="3984132"/>
                  </a:lnTo>
                  <a:lnTo>
                    <a:pt x="534669" y="3977905"/>
                  </a:lnTo>
                  <a:lnTo>
                    <a:pt x="530971" y="3970566"/>
                  </a:lnTo>
                  <a:lnTo>
                    <a:pt x="527162" y="3963525"/>
                  </a:lnTo>
                  <a:lnTo>
                    <a:pt x="533025" y="3958468"/>
                  </a:lnTo>
                  <a:lnTo>
                    <a:pt x="538942" y="3953025"/>
                  </a:lnTo>
                  <a:lnTo>
                    <a:pt x="544698" y="3948826"/>
                  </a:lnTo>
                  <a:lnTo>
                    <a:pt x="550074" y="3947499"/>
                  </a:lnTo>
                  <a:lnTo>
                    <a:pt x="561374" y="3950672"/>
                  </a:lnTo>
                  <a:lnTo>
                    <a:pt x="569965" y="3957010"/>
                  </a:lnTo>
                  <a:lnTo>
                    <a:pt x="573817" y="3966436"/>
                  </a:lnTo>
                  <a:lnTo>
                    <a:pt x="570903" y="3978874"/>
                  </a:lnTo>
                  <a:lnTo>
                    <a:pt x="566349" y="3983347"/>
                  </a:lnTo>
                  <a:lnTo>
                    <a:pt x="558907" y="3986748"/>
                  </a:lnTo>
                  <a:lnTo>
                    <a:pt x="550673" y="3988452"/>
                  </a:lnTo>
                  <a:close/>
                </a:path>
                <a:path w="5219700" h="7377430">
                  <a:moveTo>
                    <a:pt x="174320" y="2221055"/>
                  </a:moveTo>
                  <a:lnTo>
                    <a:pt x="168660" y="2219242"/>
                  </a:lnTo>
                  <a:lnTo>
                    <a:pt x="162909" y="2214479"/>
                  </a:lnTo>
                  <a:lnTo>
                    <a:pt x="157118" y="2208399"/>
                  </a:lnTo>
                  <a:lnTo>
                    <a:pt x="151343" y="2202635"/>
                  </a:lnTo>
                  <a:lnTo>
                    <a:pt x="151269" y="2202161"/>
                  </a:lnTo>
                  <a:lnTo>
                    <a:pt x="155592" y="2194591"/>
                  </a:lnTo>
                  <a:lnTo>
                    <a:pt x="159802" y="2186674"/>
                  </a:lnTo>
                  <a:lnTo>
                    <a:pt x="164407" y="2179984"/>
                  </a:lnTo>
                  <a:lnTo>
                    <a:pt x="169917" y="2176091"/>
                  </a:lnTo>
                  <a:lnTo>
                    <a:pt x="184443" y="2174734"/>
                  </a:lnTo>
                  <a:lnTo>
                    <a:pt x="194500" y="2180204"/>
                  </a:lnTo>
                  <a:lnTo>
                    <a:pt x="200018" y="2190613"/>
                  </a:lnTo>
                  <a:lnTo>
                    <a:pt x="200929" y="2204076"/>
                  </a:lnTo>
                  <a:lnTo>
                    <a:pt x="197827" y="2209608"/>
                  </a:lnTo>
                  <a:lnTo>
                    <a:pt x="190939" y="2215041"/>
                  </a:lnTo>
                  <a:lnTo>
                    <a:pt x="182394" y="2219236"/>
                  </a:lnTo>
                  <a:lnTo>
                    <a:pt x="174320" y="2221055"/>
                  </a:lnTo>
                  <a:close/>
                </a:path>
                <a:path w="5219700" h="7377430">
                  <a:moveTo>
                    <a:pt x="798949" y="6161644"/>
                  </a:moveTo>
                  <a:lnTo>
                    <a:pt x="790758" y="6160015"/>
                  </a:lnTo>
                  <a:lnTo>
                    <a:pt x="781949" y="6157175"/>
                  </a:lnTo>
                  <a:lnTo>
                    <a:pt x="773306" y="6154648"/>
                  </a:lnTo>
                  <a:lnTo>
                    <a:pt x="784187" y="6122629"/>
                  </a:lnTo>
                  <a:lnTo>
                    <a:pt x="793583" y="6118255"/>
                  </a:lnTo>
                  <a:lnTo>
                    <a:pt x="802273" y="6117902"/>
                  </a:lnTo>
                  <a:lnTo>
                    <a:pt x="809379" y="6121821"/>
                  </a:lnTo>
                  <a:lnTo>
                    <a:pt x="814024" y="6130267"/>
                  </a:lnTo>
                  <a:lnTo>
                    <a:pt x="814765" y="6138367"/>
                  </a:lnTo>
                  <a:lnTo>
                    <a:pt x="813344" y="6147560"/>
                  </a:lnTo>
                  <a:lnTo>
                    <a:pt x="810191" y="6155672"/>
                  </a:lnTo>
                  <a:lnTo>
                    <a:pt x="805742" y="6160535"/>
                  </a:lnTo>
                  <a:lnTo>
                    <a:pt x="798949" y="6161644"/>
                  </a:lnTo>
                  <a:close/>
                </a:path>
                <a:path w="5219700" h="7377430">
                  <a:moveTo>
                    <a:pt x="1643975" y="7283866"/>
                  </a:moveTo>
                  <a:lnTo>
                    <a:pt x="1624974" y="7264349"/>
                  </a:lnTo>
                  <a:lnTo>
                    <a:pt x="1623361" y="7260496"/>
                  </a:lnTo>
                  <a:lnTo>
                    <a:pt x="1621846" y="7256553"/>
                  </a:lnTo>
                  <a:lnTo>
                    <a:pt x="1627561" y="7251246"/>
                  </a:lnTo>
                  <a:lnTo>
                    <a:pt x="1633287" y="7245855"/>
                  </a:lnTo>
                  <a:lnTo>
                    <a:pt x="1638802" y="7241840"/>
                  </a:lnTo>
                  <a:lnTo>
                    <a:pt x="1643884" y="7240664"/>
                  </a:lnTo>
                  <a:lnTo>
                    <a:pt x="1655287" y="7244762"/>
                  </a:lnTo>
                  <a:lnTo>
                    <a:pt x="1662615" y="7252424"/>
                  </a:lnTo>
                  <a:lnTo>
                    <a:pt x="1665221" y="7262745"/>
                  </a:lnTo>
                  <a:lnTo>
                    <a:pt x="1662460" y="7274818"/>
                  </a:lnTo>
                  <a:lnTo>
                    <a:pt x="1658356" y="7278935"/>
                  </a:lnTo>
                  <a:lnTo>
                    <a:pt x="1651415" y="7282212"/>
                  </a:lnTo>
                  <a:lnTo>
                    <a:pt x="1643975" y="7283866"/>
                  </a:lnTo>
                  <a:close/>
                </a:path>
                <a:path w="5219700" h="7377430">
                  <a:moveTo>
                    <a:pt x="2382204" y="7156032"/>
                  </a:moveTo>
                  <a:lnTo>
                    <a:pt x="2380040" y="7151519"/>
                  </a:lnTo>
                  <a:lnTo>
                    <a:pt x="2378018" y="7146722"/>
                  </a:lnTo>
                  <a:lnTo>
                    <a:pt x="2375631" y="7142691"/>
                  </a:lnTo>
                  <a:lnTo>
                    <a:pt x="2382110" y="7136846"/>
                  </a:lnTo>
                  <a:lnTo>
                    <a:pt x="2388619" y="7130551"/>
                  </a:lnTo>
                  <a:lnTo>
                    <a:pt x="2395003" y="7125641"/>
                  </a:lnTo>
                  <a:lnTo>
                    <a:pt x="2401104" y="7123949"/>
                  </a:lnTo>
                  <a:lnTo>
                    <a:pt x="2411781" y="7126672"/>
                  </a:lnTo>
                  <a:lnTo>
                    <a:pt x="2419343" y="7132333"/>
                  </a:lnTo>
                  <a:lnTo>
                    <a:pt x="2423290" y="7140396"/>
                  </a:lnTo>
                  <a:lnTo>
                    <a:pt x="2423167" y="7147851"/>
                  </a:lnTo>
                  <a:lnTo>
                    <a:pt x="2393050" y="7152576"/>
                  </a:lnTo>
                  <a:lnTo>
                    <a:pt x="2387660" y="7154392"/>
                  </a:lnTo>
                  <a:lnTo>
                    <a:pt x="2382204" y="7156032"/>
                  </a:lnTo>
                  <a:close/>
                </a:path>
                <a:path w="5219700" h="7377430">
                  <a:moveTo>
                    <a:pt x="2423126" y="7150321"/>
                  </a:moveTo>
                  <a:lnTo>
                    <a:pt x="2415136" y="7150081"/>
                  </a:lnTo>
                  <a:lnTo>
                    <a:pt x="2407043" y="7150381"/>
                  </a:lnTo>
                  <a:lnTo>
                    <a:pt x="2423167" y="7147851"/>
                  </a:lnTo>
                  <a:lnTo>
                    <a:pt x="2423126" y="7150321"/>
                  </a:lnTo>
                  <a:close/>
                </a:path>
                <a:path w="5219700" h="7377430">
                  <a:moveTo>
                    <a:pt x="2010820" y="7213442"/>
                  </a:moveTo>
                  <a:lnTo>
                    <a:pt x="2009173" y="7211274"/>
                  </a:lnTo>
                  <a:lnTo>
                    <a:pt x="2007495" y="7209148"/>
                  </a:lnTo>
                  <a:lnTo>
                    <a:pt x="2005796" y="7207361"/>
                  </a:lnTo>
                  <a:lnTo>
                    <a:pt x="2009854" y="7199809"/>
                  </a:lnTo>
                  <a:lnTo>
                    <a:pt x="2013840" y="7191760"/>
                  </a:lnTo>
                  <a:lnTo>
                    <a:pt x="2018057" y="7185180"/>
                  </a:lnTo>
                  <a:lnTo>
                    <a:pt x="2022806" y="7182033"/>
                  </a:lnTo>
                  <a:lnTo>
                    <a:pt x="2036668" y="7182260"/>
                  </a:lnTo>
                  <a:lnTo>
                    <a:pt x="2047565" y="7187299"/>
                  </a:lnTo>
                  <a:lnTo>
                    <a:pt x="2054145" y="7196986"/>
                  </a:lnTo>
                  <a:lnTo>
                    <a:pt x="2054646" y="7205670"/>
                  </a:lnTo>
                  <a:lnTo>
                    <a:pt x="2016513" y="7211653"/>
                  </a:lnTo>
                  <a:lnTo>
                    <a:pt x="2013774" y="7212755"/>
                  </a:lnTo>
                  <a:lnTo>
                    <a:pt x="2010820" y="7213442"/>
                  </a:lnTo>
                  <a:close/>
                </a:path>
                <a:path w="5219700" h="7377430">
                  <a:moveTo>
                    <a:pt x="2054960" y="7211109"/>
                  </a:moveTo>
                  <a:lnTo>
                    <a:pt x="2046240" y="7210265"/>
                  </a:lnTo>
                  <a:lnTo>
                    <a:pt x="2037433" y="7209911"/>
                  </a:lnTo>
                  <a:lnTo>
                    <a:pt x="2028534" y="7210173"/>
                  </a:lnTo>
                  <a:lnTo>
                    <a:pt x="2019538" y="7211178"/>
                  </a:lnTo>
                  <a:lnTo>
                    <a:pt x="2054646" y="7205670"/>
                  </a:lnTo>
                  <a:lnTo>
                    <a:pt x="2054960" y="7211109"/>
                  </a:lnTo>
                  <a:close/>
                </a:path>
                <a:path w="5219700" h="7377430">
                  <a:moveTo>
                    <a:pt x="3883656" y="6923819"/>
                  </a:moveTo>
                  <a:lnTo>
                    <a:pt x="3880765" y="6919195"/>
                  </a:lnTo>
                  <a:lnTo>
                    <a:pt x="3878081" y="6914465"/>
                  </a:lnTo>
                  <a:lnTo>
                    <a:pt x="3875300" y="6907211"/>
                  </a:lnTo>
                  <a:lnTo>
                    <a:pt x="3882781" y="6901819"/>
                  </a:lnTo>
                  <a:lnTo>
                    <a:pt x="3886457" y="6897883"/>
                  </a:lnTo>
                  <a:lnTo>
                    <a:pt x="3890614" y="6904809"/>
                  </a:lnTo>
                  <a:lnTo>
                    <a:pt x="3894837" y="6911313"/>
                  </a:lnTo>
                  <a:lnTo>
                    <a:pt x="3898287" y="6918313"/>
                  </a:lnTo>
                  <a:lnTo>
                    <a:pt x="3893227" y="6919853"/>
                  </a:lnTo>
                  <a:lnTo>
                    <a:pt x="3888400" y="6921693"/>
                  </a:lnTo>
                  <a:lnTo>
                    <a:pt x="3883656" y="6923819"/>
                  </a:lnTo>
                  <a:close/>
                </a:path>
                <a:path w="5219700" h="7377430">
                  <a:moveTo>
                    <a:pt x="171478" y="1545896"/>
                  </a:moveTo>
                  <a:lnTo>
                    <a:pt x="164615" y="1540868"/>
                  </a:lnTo>
                  <a:lnTo>
                    <a:pt x="157264" y="1535854"/>
                  </a:lnTo>
                  <a:lnTo>
                    <a:pt x="151362" y="1530794"/>
                  </a:lnTo>
                  <a:lnTo>
                    <a:pt x="148846" y="1525630"/>
                  </a:lnTo>
                  <a:lnTo>
                    <a:pt x="150652" y="1512112"/>
                  </a:lnTo>
                  <a:lnTo>
                    <a:pt x="156881" y="1501705"/>
                  </a:lnTo>
                  <a:lnTo>
                    <a:pt x="167298" y="1495589"/>
                  </a:lnTo>
                  <a:lnTo>
                    <a:pt x="181668" y="1494946"/>
                  </a:lnTo>
                  <a:lnTo>
                    <a:pt x="191091" y="1498535"/>
                  </a:lnTo>
                  <a:lnTo>
                    <a:pt x="197152" y="1505228"/>
                  </a:lnTo>
                  <a:lnTo>
                    <a:pt x="199245" y="1513943"/>
                  </a:lnTo>
                  <a:lnTo>
                    <a:pt x="196767" y="1523599"/>
                  </a:lnTo>
                  <a:lnTo>
                    <a:pt x="192056" y="1529974"/>
                  </a:lnTo>
                  <a:lnTo>
                    <a:pt x="185625" y="1535492"/>
                  </a:lnTo>
                  <a:lnTo>
                    <a:pt x="178443" y="1540637"/>
                  </a:lnTo>
                  <a:lnTo>
                    <a:pt x="171478" y="1545896"/>
                  </a:lnTo>
                  <a:close/>
                </a:path>
                <a:path w="5219700" h="7377430">
                  <a:moveTo>
                    <a:pt x="137469" y="1362661"/>
                  </a:moveTo>
                  <a:lnTo>
                    <a:pt x="131307" y="1363158"/>
                  </a:lnTo>
                  <a:lnTo>
                    <a:pt x="125970" y="1359105"/>
                  </a:lnTo>
                  <a:lnTo>
                    <a:pt x="121634" y="1352016"/>
                  </a:lnTo>
                  <a:lnTo>
                    <a:pt x="117746" y="1343589"/>
                  </a:lnTo>
                  <a:lnTo>
                    <a:pt x="113754" y="1335525"/>
                  </a:lnTo>
                  <a:lnTo>
                    <a:pt x="117395" y="1325405"/>
                  </a:lnTo>
                  <a:lnTo>
                    <a:pt x="123306" y="1319178"/>
                  </a:lnTo>
                  <a:lnTo>
                    <a:pt x="131076" y="1317489"/>
                  </a:lnTo>
                  <a:lnTo>
                    <a:pt x="140297" y="1320982"/>
                  </a:lnTo>
                  <a:lnTo>
                    <a:pt x="146215" y="1326411"/>
                  </a:lnTo>
                  <a:lnTo>
                    <a:pt x="151086" y="1333466"/>
                  </a:lnTo>
                  <a:lnTo>
                    <a:pt x="155507" y="1341222"/>
                  </a:lnTo>
                  <a:lnTo>
                    <a:pt x="160074" y="1348752"/>
                  </a:lnTo>
                  <a:lnTo>
                    <a:pt x="152473" y="1353590"/>
                  </a:lnTo>
                  <a:lnTo>
                    <a:pt x="144731" y="1358849"/>
                  </a:lnTo>
                  <a:lnTo>
                    <a:pt x="137469" y="1362661"/>
                  </a:lnTo>
                  <a:close/>
                </a:path>
                <a:path w="5219700" h="7377430">
                  <a:moveTo>
                    <a:pt x="204105" y="1733101"/>
                  </a:moveTo>
                  <a:lnTo>
                    <a:pt x="194284" y="1732180"/>
                  </a:lnTo>
                  <a:lnTo>
                    <a:pt x="189063" y="1730796"/>
                  </a:lnTo>
                  <a:lnTo>
                    <a:pt x="180946" y="1723559"/>
                  </a:lnTo>
                  <a:lnTo>
                    <a:pt x="181499" y="1720187"/>
                  </a:lnTo>
                  <a:lnTo>
                    <a:pt x="184772" y="1710653"/>
                  </a:lnTo>
                  <a:lnTo>
                    <a:pt x="190744" y="1704472"/>
                  </a:lnTo>
                  <a:lnTo>
                    <a:pt x="198989" y="1701846"/>
                  </a:lnTo>
                  <a:lnTo>
                    <a:pt x="209080" y="1702981"/>
                  </a:lnTo>
                  <a:lnTo>
                    <a:pt x="214245" y="1704485"/>
                  </a:lnTo>
                  <a:lnTo>
                    <a:pt x="218078" y="1710827"/>
                  </a:lnTo>
                  <a:lnTo>
                    <a:pt x="222495" y="1714949"/>
                  </a:lnTo>
                  <a:lnTo>
                    <a:pt x="218281" y="1724194"/>
                  </a:lnTo>
                  <a:lnTo>
                    <a:pt x="212127" y="1730342"/>
                  </a:lnTo>
                  <a:lnTo>
                    <a:pt x="204105" y="1733101"/>
                  </a:lnTo>
                  <a:close/>
                </a:path>
                <a:path w="5219700" h="7377430">
                  <a:moveTo>
                    <a:pt x="260095" y="2119705"/>
                  </a:moveTo>
                  <a:lnTo>
                    <a:pt x="253382" y="2119319"/>
                  </a:lnTo>
                  <a:lnTo>
                    <a:pt x="247913" y="2115012"/>
                  </a:lnTo>
                  <a:lnTo>
                    <a:pt x="243498" y="2108112"/>
                  </a:lnTo>
                  <a:lnTo>
                    <a:pt x="239539" y="2100062"/>
                  </a:lnTo>
                  <a:lnTo>
                    <a:pt x="235441" y="2092307"/>
                  </a:lnTo>
                  <a:lnTo>
                    <a:pt x="241812" y="2086504"/>
                  </a:lnTo>
                  <a:lnTo>
                    <a:pt x="248202" y="2080267"/>
                  </a:lnTo>
                  <a:lnTo>
                    <a:pt x="254515" y="2075366"/>
                  </a:lnTo>
                  <a:lnTo>
                    <a:pt x="260653" y="2073568"/>
                  </a:lnTo>
                  <a:lnTo>
                    <a:pt x="273493" y="2076661"/>
                  </a:lnTo>
                  <a:lnTo>
                    <a:pt x="282052" y="2083832"/>
                  </a:lnTo>
                  <a:lnTo>
                    <a:pt x="285037" y="2094389"/>
                  </a:lnTo>
                  <a:lnTo>
                    <a:pt x="281158" y="2107644"/>
                  </a:lnTo>
                  <a:lnTo>
                    <a:pt x="276137" y="2112956"/>
                  </a:lnTo>
                  <a:lnTo>
                    <a:pt x="268398" y="2117280"/>
                  </a:lnTo>
                  <a:lnTo>
                    <a:pt x="260095" y="2119705"/>
                  </a:lnTo>
                  <a:close/>
                </a:path>
                <a:path w="5219700" h="7377430">
                  <a:moveTo>
                    <a:pt x="69599" y="1473407"/>
                  </a:moveTo>
                  <a:lnTo>
                    <a:pt x="38140" y="1461134"/>
                  </a:lnTo>
                  <a:lnTo>
                    <a:pt x="34149" y="1452003"/>
                  </a:lnTo>
                  <a:lnTo>
                    <a:pt x="34123" y="1443710"/>
                  </a:lnTo>
                  <a:lnTo>
                    <a:pt x="38261" y="1437109"/>
                  </a:lnTo>
                  <a:lnTo>
                    <a:pt x="46765" y="1433052"/>
                  </a:lnTo>
                  <a:lnTo>
                    <a:pt x="54793" y="1432622"/>
                  </a:lnTo>
                  <a:lnTo>
                    <a:pt x="63726" y="1434278"/>
                  </a:lnTo>
                  <a:lnTo>
                    <a:pt x="71583" y="1437594"/>
                  </a:lnTo>
                  <a:lnTo>
                    <a:pt x="76381" y="1442143"/>
                  </a:lnTo>
                  <a:lnTo>
                    <a:pt x="77298" y="1448618"/>
                  </a:lnTo>
                  <a:lnTo>
                    <a:pt x="75440" y="1456523"/>
                  </a:lnTo>
                  <a:lnTo>
                    <a:pt x="72357" y="1465054"/>
                  </a:lnTo>
                  <a:lnTo>
                    <a:pt x="69599" y="1473407"/>
                  </a:lnTo>
                  <a:close/>
                </a:path>
                <a:path w="5219700" h="7377430">
                  <a:moveTo>
                    <a:pt x="395796" y="3061516"/>
                  </a:moveTo>
                  <a:lnTo>
                    <a:pt x="379769" y="3032188"/>
                  </a:lnTo>
                  <a:lnTo>
                    <a:pt x="386923" y="3027622"/>
                  </a:lnTo>
                  <a:lnTo>
                    <a:pt x="394068" y="3022749"/>
                  </a:lnTo>
                  <a:lnTo>
                    <a:pt x="401207" y="3018871"/>
                  </a:lnTo>
                  <a:lnTo>
                    <a:pt x="408346" y="3017289"/>
                  </a:lnTo>
                  <a:lnTo>
                    <a:pt x="417788" y="3019516"/>
                  </a:lnTo>
                  <a:lnTo>
                    <a:pt x="423841" y="3025320"/>
                  </a:lnTo>
                  <a:lnTo>
                    <a:pt x="425782" y="3033378"/>
                  </a:lnTo>
                  <a:lnTo>
                    <a:pt x="422886" y="3042371"/>
                  </a:lnTo>
                  <a:lnTo>
                    <a:pt x="417696" y="3048132"/>
                  </a:lnTo>
                  <a:lnTo>
                    <a:pt x="410812" y="3052847"/>
                  </a:lnTo>
                  <a:lnTo>
                    <a:pt x="403193" y="3057110"/>
                  </a:lnTo>
                  <a:lnTo>
                    <a:pt x="395796" y="3061516"/>
                  </a:lnTo>
                  <a:close/>
                </a:path>
                <a:path w="5219700" h="7377430">
                  <a:moveTo>
                    <a:pt x="33226" y="1288608"/>
                  </a:moveTo>
                  <a:lnTo>
                    <a:pt x="23648" y="1288394"/>
                  </a:lnTo>
                  <a:lnTo>
                    <a:pt x="14878" y="1286275"/>
                  </a:lnTo>
                  <a:lnTo>
                    <a:pt x="6924" y="1282404"/>
                  </a:lnTo>
                  <a:lnTo>
                    <a:pt x="0" y="1238507"/>
                  </a:lnTo>
                  <a:lnTo>
                    <a:pt x="10461" y="1236648"/>
                  </a:lnTo>
                  <a:lnTo>
                    <a:pt x="20791" y="1234484"/>
                  </a:lnTo>
                  <a:lnTo>
                    <a:pt x="41319" y="1229859"/>
                  </a:lnTo>
                  <a:lnTo>
                    <a:pt x="49198" y="1238267"/>
                  </a:lnTo>
                  <a:lnTo>
                    <a:pt x="54152" y="1248470"/>
                  </a:lnTo>
                  <a:lnTo>
                    <a:pt x="55957" y="1260372"/>
                  </a:lnTo>
                  <a:lnTo>
                    <a:pt x="54386" y="1273874"/>
                  </a:lnTo>
                  <a:lnTo>
                    <a:pt x="53234" y="1278908"/>
                  </a:lnTo>
                  <a:lnTo>
                    <a:pt x="48149" y="1285529"/>
                  </a:lnTo>
                  <a:lnTo>
                    <a:pt x="43602" y="1286766"/>
                  </a:lnTo>
                  <a:lnTo>
                    <a:pt x="33226" y="1288608"/>
                  </a:lnTo>
                  <a:close/>
                </a:path>
                <a:path w="5219700" h="7377430">
                  <a:moveTo>
                    <a:pt x="221021" y="1915682"/>
                  </a:moveTo>
                  <a:lnTo>
                    <a:pt x="214592" y="1907545"/>
                  </a:lnTo>
                  <a:lnTo>
                    <a:pt x="210093" y="1903622"/>
                  </a:lnTo>
                  <a:lnTo>
                    <a:pt x="213559" y="1894363"/>
                  </a:lnTo>
                  <a:lnTo>
                    <a:pt x="219154" y="1888168"/>
                  </a:lnTo>
                  <a:lnTo>
                    <a:pt x="226818" y="1885296"/>
                  </a:lnTo>
                  <a:lnTo>
                    <a:pt x="236489" y="1886004"/>
                  </a:lnTo>
                  <a:lnTo>
                    <a:pt x="241692" y="1887278"/>
                  </a:lnTo>
                  <a:lnTo>
                    <a:pt x="245717" y="1893179"/>
                  </a:lnTo>
                  <a:lnTo>
                    <a:pt x="250302" y="1896940"/>
                  </a:lnTo>
                  <a:lnTo>
                    <a:pt x="237088" y="1906418"/>
                  </a:lnTo>
                  <a:lnTo>
                    <a:pt x="230338" y="1910849"/>
                  </a:lnTo>
                  <a:lnTo>
                    <a:pt x="223281" y="1914618"/>
                  </a:lnTo>
                  <a:lnTo>
                    <a:pt x="221021" y="1915682"/>
                  </a:lnTo>
                  <a:close/>
                </a:path>
                <a:path w="5219700" h="7377430">
                  <a:moveTo>
                    <a:pt x="572148" y="4173618"/>
                  </a:moveTo>
                  <a:lnTo>
                    <a:pt x="562882" y="4165253"/>
                  </a:lnTo>
                  <a:lnTo>
                    <a:pt x="563285" y="4161868"/>
                  </a:lnTo>
                  <a:lnTo>
                    <a:pt x="565950" y="4152920"/>
                  </a:lnTo>
                  <a:lnTo>
                    <a:pt x="571219" y="4147203"/>
                  </a:lnTo>
                  <a:lnTo>
                    <a:pt x="578713" y="4144916"/>
                  </a:lnTo>
                  <a:lnTo>
                    <a:pt x="588055" y="4146260"/>
                  </a:lnTo>
                  <a:lnTo>
                    <a:pt x="592655" y="4147740"/>
                  </a:lnTo>
                  <a:lnTo>
                    <a:pt x="595856" y="4153622"/>
                  </a:lnTo>
                  <a:lnTo>
                    <a:pt x="599718" y="4157533"/>
                  </a:lnTo>
                  <a:lnTo>
                    <a:pt x="587160" y="4165756"/>
                  </a:lnTo>
                  <a:lnTo>
                    <a:pt x="580759" y="4169589"/>
                  </a:lnTo>
                  <a:lnTo>
                    <a:pt x="574114" y="4172824"/>
                  </a:lnTo>
                  <a:lnTo>
                    <a:pt x="572148" y="4173618"/>
                  </a:lnTo>
                  <a:close/>
                </a:path>
                <a:path w="5219700" h="7377430">
                  <a:moveTo>
                    <a:pt x="467601" y="4105701"/>
                  </a:moveTo>
                  <a:lnTo>
                    <a:pt x="460964" y="4105837"/>
                  </a:lnTo>
                  <a:lnTo>
                    <a:pt x="455148" y="4103987"/>
                  </a:lnTo>
                  <a:lnTo>
                    <a:pt x="451201" y="4096207"/>
                  </a:lnTo>
                  <a:lnTo>
                    <a:pt x="447216" y="4088657"/>
                  </a:lnTo>
                  <a:lnTo>
                    <a:pt x="465221" y="4059439"/>
                  </a:lnTo>
                  <a:lnTo>
                    <a:pt x="477837" y="4061977"/>
                  </a:lnTo>
                  <a:lnTo>
                    <a:pt x="486444" y="4068816"/>
                  </a:lnTo>
                  <a:lnTo>
                    <a:pt x="489995" y="4079128"/>
                  </a:lnTo>
                  <a:lnTo>
                    <a:pt x="487444" y="4092088"/>
                  </a:lnTo>
                  <a:lnTo>
                    <a:pt x="482931" y="4097729"/>
                  </a:lnTo>
                  <a:lnTo>
                    <a:pt x="475620" y="4102632"/>
                  </a:lnTo>
                  <a:lnTo>
                    <a:pt x="467601" y="4105701"/>
                  </a:lnTo>
                  <a:close/>
                </a:path>
                <a:path w="5219700" h="7377430">
                  <a:moveTo>
                    <a:pt x="528838" y="3800726"/>
                  </a:moveTo>
                  <a:lnTo>
                    <a:pt x="515722" y="3799293"/>
                  </a:lnTo>
                  <a:lnTo>
                    <a:pt x="506326" y="3793241"/>
                  </a:lnTo>
                  <a:lnTo>
                    <a:pt x="501902" y="3783182"/>
                  </a:lnTo>
                  <a:lnTo>
                    <a:pt x="503701" y="3769729"/>
                  </a:lnTo>
                  <a:lnTo>
                    <a:pt x="507906" y="3763957"/>
                  </a:lnTo>
                  <a:lnTo>
                    <a:pt x="515077" y="3758858"/>
                  </a:lnTo>
                  <a:lnTo>
                    <a:pt x="523240" y="3755487"/>
                  </a:lnTo>
                  <a:lnTo>
                    <a:pt x="530422" y="3754897"/>
                  </a:lnTo>
                  <a:lnTo>
                    <a:pt x="535945" y="3758071"/>
                  </a:lnTo>
                  <a:lnTo>
                    <a:pt x="540896" y="3764243"/>
                  </a:lnTo>
                  <a:lnTo>
                    <a:pt x="545592" y="3771735"/>
                  </a:lnTo>
                  <a:lnTo>
                    <a:pt x="550351" y="3778872"/>
                  </a:lnTo>
                  <a:lnTo>
                    <a:pt x="545050" y="3785452"/>
                  </a:lnTo>
                  <a:lnTo>
                    <a:pt x="539790" y="3792470"/>
                  </a:lnTo>
                  <a:lnTo>
                    <a:pt x="534432" y="3798153"/>
                  </a:lnTo>
                  <a:lnTo>
                    <a:pt x="528838" y="3800726"/>
                  </a:lnTo>
                  <a:close/>
                </a:path>
                <a:path w="5219700" h="7377430">
                  <a:moveTo>
                    <a:pt x="292647" y="2304177"/>
                  </a:moveTo>
                  <a:lnTo>
                    <a:pt x="279962" y="2302062"/>
                  </a:lnTo>
                  <a:lnTo>
                    <a:pt x="274822" y="2297926"/>
                  </a:lnTo>
                  <a:lnTo>
                    <a:pt x="270723" y="2291215"/>
                  </a:lnTo>
                  <a:lnTo>
                    <a:pt x="267075" y="2283405"/>
                  </a:lnTo>
                  <a:lnTo>
                    <a:pt x="263286" y="2275971"/>
                  </a:lnTo>
                  <a:lnTo>
                    <a:pt x="269208" y="2264366"/>
                  </a:lnTo>
                  <a:lnTo>
                    <a:pt x="277429" y="2256524"/>
                  </a:lnTo>
                  <a:lnTo>
                    <a:pt x="287735" y="2253226"/>
                  </a:lnTo>
                  <a:lnTo>
                    <a:pt x="299912" y="2255255"/>
                  </a:lnTo>
                  <a:lnTo>
                    <a:pt x="305653" y="2259341"/>
                  </a:lnTo>
                  <a:lnTo>
                    <a:pt x="310824" y="2266086"/>
                  </a:lnTo>
                  <a:lnTo>
                    <a:pt x="314327" y="2273708"/>
                  </a:lnTo>
                  <a:lnTo>
                    <a:pt x="315063" y="2280428"/>
                  </a:lnTo>
                  <a:lnTo>
                    <a:pt x="310816" y="2292066"/>
                  </a:lnTo>
                  <a:lnTo>
                    <a:pt x="303138" y="2300413"/>
                  </a:lnTo>
                  <a:lnTo>
                    <a:pt x="292647" y="2304177"/>
                  </a:lnTo>
                  <a:close/>
                </a:path>
                <a:path w="5219700" h="7377430">
                  <a:moveTo>
                    <a:pt x="621594" y="4360500"/>
                  </a:moveTo>
                  <a:lnTo>
                    <a:pt x="589003" y="4345553"/>
                  </a:lnTo>
                  <a:lnTo>
                    <a:pt x="591007" y="4337488"/>
                  </a:lnTo>
                  <a:lnTo>
                    <a:pt x="594329" y="4328544"/>
                  </a:lnTo>
                  <a:lnTo>
                    <a:pt x="597258" y="4319858"/>
                  </a:lnTo>
                  <a:lnTo>
                    <a:pt x="630569" y="4331318"/>
                  </a:lnTo>
                  <a:lnTo>
                    <a:pt x="634919" y="4340818"/>
                  </a:lnTo>
                  <a:lnTo>
                    <a:pt x="635005" y="4349423"/>
                  </a:lnTo>
                  <a:lnTo>
                    <a:pt x="630630" y="4356271"/>
                  </a:lnTo>
                  <a:lnTo>
                    <a:pt x="621594" y="4360500"/>
                  </a:lnTo>
                  <a:close/>
                </a:path>
                <a:path w="5219700" h="7377430">
                  <a:moveTo>
                    <a:pt x="704737" y="5608451"/>
                  </a:moveTo>
                  <a:lnTo>
                    <a:pt x="681096" y="5578363"/>
                  </a:lnTo>
                  <a:lnTo>
                    <a:pt x="681202" y="5578085"/>
                  </a:lnTo>
                  <a:lnTo>
                    <a:pt x="685274" y="5572796"/>
                  </a:lnTo>
                  <a:lnTo>
                    <a:pt x="691833" y="5568503"/>
                  </a:lnTo>
                  <a:lnTo>
                    <a:pt x="699498" y="5564652"/>
                  </a:lnTo>
                  <a:lnTo>
                    <a:pt x="706886" y="5560691"/>
                  </a:lnTo>
                  <a:lnTo>
                    <a:pt x="712396" y="5566843"/>
                  </a:lnTo>
                  <a:lnTo>
                    <a:pt x="718347" y="5573041"/>
                  </a:lnTo>
                  <a:lnTo>
                    <a:pt x="722973" y="5579091"/>
                  </a:lnTo>
                  <a:lnTo>
                    <a:pt x="724665" y="5585003"/>
                  </a:lnTo>
                  <a:lnTo>
                    <a:pt x="721688" y="5597265"/>
                  </a:lnTo>
                  <a:lnTo>
                    <a:pt x="714832" y="5605505"/>
                  </a:lnTo>
                  <a:lnTo>
                    <a:pt x="704737" y="5608451"/>
                  </a:lnTo>
                  <a:close/>
                </a:path>
                <a:path w="5219700" h="7377430">
                  <a:moveTo>
                    <a:pt x="659244" y="5233238"/>
                  </a:moveTo>
                  <a:lnTo>
                    <a:pt x="627945" y="5221275"/>
                  </a:lnTo>
                  <a:lnTo>
                    <a:pt x="624180" y="5212248"/>
                  </a:lnTo>
                  <a:lnTo>
                    <a:pt x="624293" y="5204065"/>
                  </a:lnTo>
                  <a:lnTo>
                    <a:pt x="628479" y="5197573"/>
                  </a:lnTo>
                  <a:lnTo>
                    <a:pt x="636936" y="5193621"/>
                  </a:lnTo>
                  <a:lnTo>
                    <a:pt x="644968" y="5193186"/>
                  </a:lnTo>
                  <a:lnTo>
                    <a:pt x="653865" y="5194763"/>
                  </a:lnTo>
                  <a:lnTo>
                    <a:pt x="661683" y="5197980"/>
                  </a:lnTo>
                  <a:lnTo>
                    <a:pt x="666475" y="5202463"/>
                  </a:lnTo>
                  <a:lnTo>
                    <a:pt x="667321" y="5208757"/>
                  </a:lnTo>
                  <a:lnTo>
                    <a:pt x="665342" y="5216537"/>
                  </a:lnTo>
                  <a:lnTo>
                    <a:pt x="662121" y="5224974"/>
                  </a:lnTo>
                  <a:lnTo>
                    <a:pt x="659244" y="5233238"/>
                  </a:lnTo>
                  <a:close/>
                </a:path>
                <a:path w="5219700" h="7377430">
                  <a:moveTo>
                    <a:pt x="605525" y="5035304"/>
                  </a:moveTo>
                  <a:lnTo>
                    <a:pt x="600050" y="5027540"/>
                  </a:lnTo>
                  <a:lnTo>
                    <a:pt x="596127" y="5023713"/>
                  </a:lnTo>
                  <a:lnTo>
                    <a:pt x="608744" y="5015513"/>
                  </a:lnTo>
                  <a:lnTo>
                    <a:pt x="615179" y="5011721"/>
                  </a:lnTo>
                  <a:lnTo>
                    <a:pt x="621863" y="5008551"/>
                  </a:lnTo>
                  <a:lnTo>
                    <a:pt x="623933" y="5007703"/>
                  </a:lnTo>
                  <a:lnTo>
                    <a:pt x="629497" y="5015565"/>
                  </a:lnTo>
                  <a:lnTo>
                    <a:pt x="633463" y="5019423"/>
                  </a:lnTo>
                  <a:lnTo>
                    <a:pt x="620726" y="5027543"/>
                  </a:lnTo>
                  <a:lnTo>
                    <a:pt x="614243" y="5031320"/>
                  </a:lnTo>
                  <a:lnTo>
                    <a:pt x="607527" y="5034504"/>
                  </a:lnTo>
                  <a:lnTo>
                    <a:pt x="605525" y="5035304"/>
                  </a:lnTo>
                  <a:close/>
                </a:path>
                <a:path w="5219700" h="7377430">
                  <a:moveTo>
                    <a:pt x="550261" y="4663905"/>
                  </a:moveTo>
                  <a:lnTo>
                    <a:pt x="532584" y="4632755"/>
                  </a:lnTo>
                  <a:lnTo>
                    <a:pt x="537753" y="4627807"/>
                  </a:lnTo>
                  <a:lnTo>
                    <a:pt x="542872" y="4623278"/>
                  </a:lnTo>
                  <a:lnTo>
                    <a:pt x="547806" y="4620114"/>
                  </a:lnTo>
                  <a:lnTo>
                    <a:pt x="552421" y="4619264"/>
                  </a:lnTo>
                  <a:lnTo>
                    <a:pt x="564330" y="4623192"/>
                  </a:lnTo>
                  <a:lnTo>
                    <a:pt x="572225" y="4630725"/>
                  </a:lnTo>
                  <a:lnTo>
                    <a:pt x="574820" y="4641147"/>
                  </a:lnTo>
                  <a:lnTo>
                    <a:pt x="570825" y="4653744"/>
                  </a:lnTo>
                  <a:lnTo>
                    <a:pt x="565919" y="4658454"/>
                  </a:lnTo>
                  <a:lnTo>
                    <a:pt x="558364" y="4662078"/>
                  </a:lnTo>
                  <a:lnTo>
                    <a:pt x="550261" y="4663905"/>
                  </a:lnTo>
                  <a:close/>
                </a:path>
                <a:path w="5219700" h="7377430">
                  <a:moveTo>
                    <a:pt x="525333" y="4479936"/>
                  </a:moveTo>
                  <a:lnTo>
                    <a:pt x="504105" y="4451243"/>
                  </a:lnTo>
                  <a:lnTo>
                    <a:pt x="508724" y="4445664"/>
                  </a:lnTo>
                  <a:lnTo>
                    <a:pt x="513346" y="4440414"/>
                  </a:lnTo>
                  <a:lnTo>
                    <a:pt x="517957" y="4436523"/>
                  </a:lnTo>
                  <a:lnTo>
                    <a:pt x="522544" y="4435023"/>
                  </a:lnTo>
                  <a:lnTo>
                    <a:pt x="534859" y="4437479"/>
                  </a:lnTo>
                  <a:lnTo>
                    <a:pt x="543383" y="4444096"/>
                  </a:lnTo>
                  <a:lnTo>
                    <a:pt x="547035" y="4454116"/>
                  </a:lnTo>
                  <a:lnTo>
                    <a:pt x="544739" y="4466780"/>
                  </a:lnTo>
                  <a:lnTo>
                    <a:pt x="540395" y="4472241"/>
                  </a:lnTo>
                  <a:lnTo>
                    <a:pt x="533238" y="4476975"/>
                  </a:lnTo>
                  <a:lnTo>
                    <a:pt x="525333" y="4479936"/>
                  </a:lnTo>
                  <a:close/>
                </a:path>
                <a:path w="5219700" h="7377430">
                  <a:moveTo>
                    <a:pt x="246593" y="2602207"/>
                  </a:moveTo>
                  <a:lnTo>
                    <a:pt x="215114" y="2590049"/>
                  </a:lnTo>
                  <a:lnTo>
                    <a:pt x="211205" y="2580954"/>
                  </a:lnTo>
                  <a:lnTo>
                    <a:pt x="211237" y="2572687"/>
                  </a:lnTo>
                  <a:lnTo>
                    <a:pt x="215405" y="2566102"/>
                  </a:lnTo>
                  <a:lnTo>
                    <a:pt x="223901" y="2562053"/>
                  </a:lnTo>
                  <a:lnTo>
                    <a:pt x="231951" y="2561623"/>
                  </a:lnTo>
                  <a:lnTo>
                    <a:pt x="240891" y="2563251"/>
                  </a:lnTo>
                  <a:lnTo>
                    <a:pt x="248746" y="2566533"/>
                  </a:lnTo>
                  <a:lnTo>
                    <a:pt x="253542" y="2571066"/>
                  </a:lnTo>
                  <a:lnTo>
                    <a:pt x="254432" y="2577480"/>
                  </a:lnTo>
                  <a:lnTo>
                    <a:pt x="252527" y="2585355"/>
                  </a:lnTo>
                  <a:lnTo>
                    <a:pt x="249392" y="2593870"/>
                  </a:lnTo>
                  <a:lnTo>
                    <a:pt x="246593" y="2602207"/>
                  </a:lnTo>
                  <a:close/>
                </a:path>
                <a:path w="5219700" h="7377430">
                  <a:moveTo>
                    <a:pt x="409663" y="3737932"/>
                  </a:moveTo>
                  <a:lnTo>
                    <a:pt x="402160" y="3738661"/>
                  </a:lnTo>
                  <a:lnTo>
                    <a:pt x="396128" y="3736621"/>
                  </a:lnTo>
                  <a:lnTo>
                    <a:pt x="391454" y="3733248"/>
                  </a:lnTo>
                  <a:lnTo>
                    <a:pt x="387157" y="3705626"/>
                  </a:lnTo>
                  <a:lnTo>
                    <a:pt x="391855" y="3701368"/>
                  </a:lnTo>
                  <a:lnTo>
                    <a:pt x="397888" y="3697839"/>
                  </a:lnTo>
                  <a:lnTo>
                    <a:pt x="404267" y="3695571"/>
                  </a:lnTo>
                  <a:lnTo>
                    <a:pt x="409999" y="3695099"/>
                  </a:lnTo>
                  <a:lnTo>
                    <a:pt x="415017" y="3697738"/>
                  </a:lnTo>
                  <a:lnTo>
                    <a:pt x="419695" y="3703297"/>
                  </a:lnTo>
                  <a:lnTo>
                    <a:pt x="424224" y="3710133"/>
                  </a:lnTo>
                  <a:lnTo>
                    <a:pt x="428793" y="3716601"/>
                  </a:lnTo>
                  <a:lnTo>
                    <a:pt x="424101" y="3722999"/>
                  </a:lnTo>
                  <a:lnTo>
                    <a:pt x="419460" y="3729820"/>
                  </a:lnTo>
                  <a:lnTo>
                    <a:pt x="414704" y="3735364"/>
                  </a:lnTo>
                  <a:lnTo>
                    <a:pt x="409663" y="3737932"/>
                  </a:lnTo>
                  <a:close/>
                </a:path>
                <a:path w="5219700" h="7377430">
                  <a:moveTo>
                    <a:pt x="500334" y="2459047"/>
                  </a:moveTo>
                  <a:lnTo>
                    <a:pt x="493878" y="2458473"/>
                  </a:lnTo>
                  <a:lnTo>
                    <a:pt x="488868" y="2454314"/>
                  </a:lnTo>
                  <a:lnTo>
                    <a:pt x="484912" y="2447673"/>
                  </a:lnTo>
                  <a:lnTo>
                    <a:pt x="481411" y="2439924"/>
                  </a:lnTo>
                  <a:lnTo>
                    <a:pt x="477771" y="2432442"/>
                  </a:lnTo>
                  <a:lnTo>
                    <a:pt x="483942" y="2426860"/>
                  </a:lnTo>
                  <a:lnTo>
                    <a:pt x="490156" y="2420831"/>
                  </a:lnTo>
                  <a:lnTo>
                    <a:pt x="496215" y="2416141"/>
                  </a:lnTo>
                  <a:lnTo>
                    <a:pt x="501926" y="2414579"/>
                  </a:lnTo>
                  <a:lnTo>
                    <a:pt x="513944" y="2418186"/>
                  </a:lnTo>
                  <a:lnTo>
                    <a:pt x="521912" y="2425479"/>
                  </a:lnTo>
                  <a:lnTo>
                    <a:pt x="524581" y="2435760"/>
                  </a:lnTo>
                  <a:lnTo>
                    <a:pt x="520700" y="2448329"/>
                  </a:lnTo>
                  <a:lnTo>
                    <a:pt x="515832" y="2453196"/>
                  </a:lnTo>
                  <a:lnTo>
                    <a:pt x="508348" y="2457029"/>
                  </a:lnTo>
                  <a:lnTo>
                    <a:pt x="500334" y="2459047"/>
                  </a:lnTo>
                  <a:close/>
                </a:path>
                <a:path w="5219700" h="7377430">
                  <a:moveTo>
                    <a:pt x="150448" y="2033483"/>
                  </a:moveTo>
                  <a:lnTo>
                    <a:pt x="142370" y="2032081"/>
                  </a:lnTo>
                  <a:lnTo>
                    <a:pt x="133505" y="2029457"/>
                  </a:lnTo>
                  <a:lnTo>
                    <a:pt x="124856" y="2027157"/>
                  </a:lnTo>
                  <a:lnTo>
                    <a:pt x="127089" y="2018735"/>
                  </a:lnTo>
                  <a:lnTo>
                    <a:pt x="129142" y="2010148"/>
                  </a:lnTo>
                  <a:lnTo>
                    <a:pt x="131825" y="2002099"/>
                  </a:lnTo>
                  <a:lnTo>
                    <a:pt x="135949" y="1995291"/>
                  </a:lnTo>
                  <a:lnTo>
                    <a:pt x="144055" y="1989293"/>
                  </a:lnTo>
                  <a:lnTo>
                    <a:pt x="152540" y="1988474"/>
                  </a:lnTo>
                  <a:lnTo>
                    <a:pt x="159951" y="1992591"/>
                  </a:lnTo>
                  <a:lnTo>
                    <a:pt x="164835" y="2001398"/>
                  </a:lnTo>
                  <a:lnTo>
                    <a:pt x="165650" y="2009484"/>
                  </a:lnTo>
                  <a:lnTo>
                    <a:pt x="164348" y="2018581"/>
                  </a:lnTo>
                  <a:lnTo>
                    <a:pt x="161266" y="2026767"/>
                  </a:lnTo>
                  <a:lnTo>
                    <a:pt x="156737" y="2032122"/>
                  </a:lnTo>
                  <a:lnTo>
                    <a:pt x="150448" y="2033483"/>
                  </a:lnTo>
                  <a:close/>
                </a:path>
                <a:path w="5219700" h="7377430">
                  <a:moveTo>
                    <a:pt x="206209" y="2404612"/>
                  </a:moveTo>
                  <a:lnTo>
                    <a:pt x="196359" y="2403166"/>
                  </a:lnTo>
                  <a:lnTo>
                    <a:pt x="191486" y="2401616"/>
                  </a:lnTo>
                  <a:lnTo>
                    <a:pt x="188058" y="2395472"/>
                  </a:lnTo>
                  <a:lnTo>
                    <a:pt x="183985" y="2391407"/>
                  </a:lnTo>
                  <a:lnTo>
                    <a:pt x="197167" y="2382615"/>
                  </a:lnTo>
                  <a:lnTo>
                    <a:pt x="203890" y="2378525"/>
                  </a:lnTo>
                  <a:lnTo>
                    <a:pt x="210878" y="2375055"/>
                  </a:lnTo>
                  <a:lnTo>
                    <a:pt x="212876" y="2374219"/>
                  </a:lnTo>
                  <a:lnTo>
                    <a:pt x="222652" y="2382989"/>
                  </a:lnTo>
                  <a:lnTo>
                    <a:pt x="222254" y="2386635"/>
                  </a:lnTo>
                  <a:lnTo>
                    <a:pt x="219561" y="2396140"/>
                  </a:lnTo>
                  <a:lnTo>
                    <a:pt x="214078" y="2402201"/>
                  </a:lnTo>
                  <a:lnTo>
                    <a:pt x="206209" y="2404612"/>
                  </a:lnTo>
                  <a:close/>
                </a:path>
                <a:path w="5219700" h="7377430">
                  <a:moveTo>
                    <a:pt x="100236" y="1658202"/>
                  </a:moveTo>
                  <a:lnTo>
                    <a:pt x="67798" y="1644925"/>
                  </a:lnTo>
                  <a:lnTo>
                    <a:pt x="63710" y="1635387"/>
                  </a:lnTo>
                  <a:lnTo>
                    <a:pt x="63640" y="1626664"/>
                  </a:lnTo>
                  <a:lnTo>
                    <a:pt x="67811" y="1619677"/>
                  </a:lnTo>
                  <a:lnTo>
                    <a:pt x="76449" y="1615345"/>
                  </a:lnTo>
                  <a:lnTo>
                    <a:pt x="84653" y="1614947"/>
                  </a:lnTo>
                  <a:lnTo>
                    <a:pt x="93863" y="1616813"/>
                  </a:lnTo>
                  <a:lnTo>
                    <a:pt x="101930" y="1620398"/>
                  </a:lnTo>
                  <a:lnTo>
                    <a:pt x="106701" y="1625158"/>
                  </a:lnTo>
                  <a:lnTo>
                    <a:pt x="107682" y="1632203"/>
                  </a:lnTo>
                  <a:lnTo>
                    <a:pt x="105908" y="1640541"/>
                  </a:lnTo>
                  <a:lnTo>
                    <a:pt x="102914" y="1649448"/>
                  </a:lnTo>
                  <a:lnTo>
                    <a:pt x="100236" y="1658202"/>
                  </a:lnTo>
                  <a:close/>
                </a:path>
                <a:path w="5219700" h="7377430">
                  <a:moveTo>
                    <a:pt x="701094" y="3099774"/>
                  </a:moveTo>
                  <a:lnTo>
                    <a:pt x="683993" y="3074310"/>
                  </a:lnTo>
                  <a:lnTo>
                    <a:pt x="694647" y="3061066"/>
                  </a:lnTo>
                  <a:lnTo>
                    <a:pt x="699146" y="3067426"/>
                  </a:lnTo>
                  <a:lnTo>
                    <a:pt x="703677" y="3073760"/>
                  </a:lnTo>
                  <a:lnTo>
                    <a:pt x="707892" y="3080228"/>
                  </a:lnTo>
                  <a:lnTo>
                    <a:pt x="711446" y="3086988"/>
                  </a:lnTo>
                  <a:lnTo>
                    <a:pt x="712474" y="3089254"/>
                  </a:lnTo>
                  <a:lnTo>
                    <a:pt x="704774" y="3095389"/>
                  </a:lnTo>
                  <a:lnTo>
                    <a:pt x="701094" y="3099774"/>
                  </a:lnTo>
                  <a:close/>
                </a:path>
                <a:path w="5219700" h="7377430">
                  <a:moveTo>
                    <a:pt x="838266" y="3376173"/>
                  </a:moveTo>
                  <a:lnTo>
                    <a:pt x="810854" y="3347673"/>
                  </a:lnTo>
                  <a:lnTo>
                    <a:pt x="814340" y="3342319"/>
                  </a:lnTo>
                  <a:lnTo>
                    <a:pt x="820734" y="3337701"/>
                  </a:lnTo>
                  <a:lnTo>
                    <a:pt x="828411" y="3333407"/>
                  </a:lnTo>
                  <a:lnTo>
                    <a:pt x="835744" y="3329023"/>
                  </a:lnTo>
                  <a:lnTo>
                    <a:pt x="842052" y="3334356"/>
                  </a:lnTo>
                  <a:lnTo>
                    <a:pt x="848691" y="3339609"/>
                  </a:lnTo>
                  <a:lnTo>
                    <a:pt x="854057" y="3344943"/>
                  </a:lnTo>
                  <a:lnTo>
                    <a:pt x="856341" y="3350355"/>
                  </a:lnTo>
                  <a:lnTo>
                    <a:pt x="854398" y="3362991"/>
                  </a:lnTo>
                  <a:lnTo>
                    <a:pt x="848187" y="3372035"/>
                  </a:lnTo>
                  <a:lnTo>
                    <a:pt x="838266" y="3376173"/>
                  </a:lnTo>
                  <a:close/>
                </a:path>
                <a:path w="5219700" h="7377430">
                  <a:moveTo>
                    <a:pt x="947846" y="4114672"/>
                  </a:moveTo>
                  <a:lnTo>
                    <a:pt x="935218" y="4104147"/>
                  </a:lnTo>
                  <a:lnTo>
                    <a:pt x="947390" y="4095434"/>
                  </a:lnTo>
                  <a:lnTo>
                    <a:pt x="953612" y="4091371"/>
                  </a:lnTo>
                  <a:lnTo>
                    <a:pt x="960115" y="4087922"/>
                  </a:lnTo>
                  <a:lnTo>
                    <a:pt x="962204" y="4086960"/>
                  </a:lnTo>
                  <a:lnTo>
                    <a:pt x="968130" y="4094504"/>
                  </a:lnTo>
                  <a:lnTo>
                    <a:pt x="972316" y="4098103"/>
                  </a:lnTo>
                  <a:lnTo>
                    <a:pt x="947846" y="4114672"/>
                  </a:lnTo>
                  <a:close/>
                </a:path>
                <a:path w="5219700" h="7377430">
                  <a:moveTo>
                    <a:pt x="585143" y="1669437"/>
                  </a:moveTo>
                  <a:lnTo>
                    <a:pt x="578108" y="1670537"/>
                  </a:lnTo>
                  <a:lnTo>
                    <a:pt x="569775" y="1668936"/>
                  </a:lnTo>
                  <a:lnTo>
                    <a:pt x="560861" y="1666139"/>
                  </a:lnTo>
                  <a:lnTo>
                    <a:pt x="552087" y="1663648"/>
                  </a:lnTo>
                  <a:lnTo>
                    <a:pt x="563673" y="1631593"/>
                  </a:lnTo>
                  <a:lnTo>
                    <a:pt x="573175" y="1627281"/>
                  </a:lnTo>
                  <a:lnTo>
                    <a:pt x="582006" y="1626924"/>
                  </a:lnTo>
                  <a:lnTo>
                    <a:pt x="589239" y="1630794"/>
                  </a:lnTo>
                  <a:lnTo>
                    <a:pt x="593946" y="1639162"/>
                  </a:lnTo>
                  <a:lnTo>
                    <a:pt x="594626" y="1647250"/>
                  </a:lnTo>
                  <a:lnTo>
                    <a:pt x="593037" y="1656481"/>
                  </a:lnTo>
                  <a:lnTo>
                    <a:pt x="589703" y="1664622"/>
                  </a:lnTo>
                  <a:lnTo>
                    <a:pt x="585143" y="1669437"/>
                  </a:lnTo>
                  <a:close/>
                </a:path>
                <a:path w="5219700" h="7377430">
                  <a:moveTo>
                    <a:pt x="2714093" y="4223474"/>
                  </a:moveTo>
                  <a:lnTo>
                    <a:pt x="2711160" y="4223337"/>
                  </a:lnTo>
                  <a:lnTo>
                    <a:pt x="2703269" y="4222459"/>
                  </a:lnTo>
                  <a:lnTo>
                    <a:pt x="2695158" y="4220729"/>
                  </a:lnTo>
                  <a:lnTo>
                    <a:pt x="2677250" y="4216152"/>
                  </a:lnTo>
                  <a:lnTo>
                    <a:pt x="2682013" y="4209647"/>
                  </a:lnTo>
                  <a:lnTo>
                    <a:pt x="2686562" y="4203007"/>
                  </a:lnTo>
                  <a:lnTo>
                    <a:pt x="2691059" y="4197775"/>
                  </a:lnTo>
                  <a:lnTo>
                    <a:pt x="2695665" y="4195494"/>
                  </a:lnTo>
                  <a:lnTo>
                    <a:pt x="2701776" y="4196737"/>
                  </a:lnTo>
                  <a:lnTo>
                    <a:pt x="2708019" y="4200312"/>
                  </a:lnTo>
                  <a:lnTo>
                    <a:pt x="2714317" y="4204914"/>
                  </a:lnTo>
                  <a:lnTo>
                    <a:pt x="2720597" y="4209239"/>
                  </a:lnTo>
                  <a:lnTo>
                    <a:pt x="2717457" y="4214211"/>
                  </a:lnTo>
                  <a:lnTo>
                    <a:pt x="2714093" y="4223474"/>
                  </a:lnTo>
                  <a:close/>
                </a:path>
                <a:path w="5219700" h="7377430">
                  <a:moveTo>
                    <a:pt x="639852" y="2053830"/>
                  </a:moveTo>
                  <a:lnTo>
                    <a:pt x="627556" y="2052097"/>
                  </a:lnTo>
                  <a:lnTo>
                    <a:pt x="617927" y="2046398"/>
                  </a:lnTo>
                  <a:lnTo>
                    <a:pt x="612292" y="2037061"/>
                  </a:lnTo>
                  <a:lnTo>
                    <a:pt x="611977" y="2024420"/>
                  </a:lnTo>
                  <a:lnTo>
                    <a:pt x="615422" y="2019472"/>
                  </a:lnTo>
                  <a:lnTo>
                    <a:pt x="622446" y="2014933"/>
                  </a:lnTo>
                  <a:lnTo>
                    <a:pt x="630851" y="2011794"/>
                  </a:lnTo>
                  <a:lnTo>
                    <a:pt x="638442" y="2011047"/>
                  </a:lnTo>
                  <a:lnTo>
                    <a:pt x="643536" y="2013714"/>
                  </a:lnTo>
                  <a:lnTo>
                    <a:pt x="648276" y="2019317"/>
                  </a:lnTo>
                  <a:lnTo>
                    <a:pt x="652858" y="2026197"/>
                  </a:lnTo>
                  <a:lnTo>
                    <a:pt x="657483" y="2032697"/>
                  </a:lnTo>
                  <a:lnTo>
                    <a:pt x="653117" y="2039118"/>
                  </a:lnTo>
                  <a:lnTo>
                    <a:pt x="648760" y="2045993"/>
                  </a:lnTo>
                  <a:lnTo>
                    <a:pt x="644356" y="2051503"/>
                  </a:lnTo>
                  <a:lnTo>
                    <a:pt x="639852" y="2053830"/>
                  </a:lnTo>
                  <a:close/>
                </a:path>
                <a:path w="5219700" h="7377430">
                  <a:moveTo>
                    <a:pt x="1081630" y="4870265"/>
                  </a:moveTo>
                  <a:lnTo>
                    <a:pt x="1069260" y="4868259"/>
                  </a:lnTo>
                  <a:lnTo>
                    <a:pt x="1059653" y="4862295"/>
                  </a:lnTo>
                  <a:lnTo>
                    <a:pt x="1054045" y="4852771"/>
                  </a:lnTo>
                  <a:lnTo>
                    <a:pt x="1053671" y="4840084"/>
                  </a:lnTo>
                  <a:lnTo>
                    <a:pt x="1057141" y="4835155"/>
                  </a:lnTo>
                  <a:lnTo>
                    <a:pt x="1064233" y="4830597"/>
                  </a:lnTo>
                  <a:lnTo>
                    <a:pt x="1072683" y="4827463"/>
                  </a:lnTo>
                  <a:lnTo>
                    <a:pt x="1080226" y="4826809"/>
                  </a:lnTo>
                  <a:lnTo>
                    <a:pt x="1085376" y="4829645"/>
                  </a:lnTo>
                  <a:lnTo>
                    <a:pt x="1090088" y="4835406"/>
                  </a:lnTo>
                  <a:lnTo>
                    <a:pt x="1094608" y="4842443"/>
                  </a:lnTo>
                  <a:lnTo>
                    <a:pt x="1099182" y="4849108"/>
                  </a:lnTo>
                  <a:lnTo>
                    <a:pt x="1094805" y="4855547"/>
                  </a:lnTo>
                  <a:lnTo>
                    <a:pt x="1090434" y="4862454"/>
                  </a:lnTo>
                  <a:lnTo>
                    <a:pt x="1086050" y="4867977"/>
                  </a:lnTo>
                  <a:lnTo>
                    <a:pt x="1081630" y="4870265"/>
                  </a:lnTo>
                  <a:close/>
                </a:path>
                <a:path w="5219700" h="7377430">
                  <a:moveTo>
                    <a:pt x="902735" y="3744884"/>
                  </a:moveTo>
                  <a:lnTo>
                    <a:pt x="894647" y="3743653"/>
                  </a:lnTo>
                  <a:lnTo>
                    <a:pt x="885858" y="3741252"/>
                  </a:lnTo>
                  <a:lnTo>
                    <a:pt x="877243" y="3739156"/>
                  </a:lnTo>
                  <a:lnTo>
                    <a:pt x="879587" y="3730850"/>
                  </a:lnTo>
                  <a:lnTo>
                    <a:pt x="881754" y="3722401"/>
                  </a:lnTo>
                  <a:lnTo>
                    <a:pt x="884523" y="3714480"/>
                  </a:lnTo>
                  <a:lnTo>
                    <a:pt x="888670" y="3707760"/>
                  </a:lnTo>
                  <a:lnTo>
                    <a:pt x="896587" y="3702004"/>
                  </a:lnTo>
                  <a:lnTo>
                    <a:pt x="904990" y="3701177"/>
                  </a:lnTo>
                  <a:lnTo>
                    <a:pt x="912409" y="3705054"/>
                  </a:lnTo>
                  <a:lnTo>
                    <a:pt x="917373" y="3713410"/>
                  </a:lnTo>
                  <a:lnTo>
                    <a:pt x="918200" y="3721300"/>
                  </a:lnTo>
                  <a:lnTo>
                    <a:pt x="916846" y="3730278"/>
                  </a:lnTo>
                  <a:lnTo>
                    <a:pt x="913723" y="3738336"/>
                  </a:lnTo>
                  <a:lnTo>
                    <a:pt x="909245" y="3743467"/>
                  </a:lnTo>
                  <a:lnTo>
                    <a:pt x="902735" y="3744884"/>
                  </a:lnTo>
                  <a:close/>
                </a:path>
                <a:path w="5219700" h="7377430">
                  <a:moveTo>
                    <a:pt x="1018310" y="4489455"/>
                  </a:moveTo>
                  <a:lnTo>
                    <a:pt x="1008285" y="4488460"/>
                  </a:lnTo>
                  <a:lnTo>
                    <a:pt x="1003295" y="4487115"/>
                  </a:lnTo>
                  <a:lnTo>
                    <a:pt x="999611" y="4481011"/>
                  </a:lnTo>
                  <a:lnTo>
                    <a:pt x="995295" y="4477059"/>
                  </a:lnTo>
                  <a:lnTo>
                    <a:pt x="1008307" y="4467719"/>
                  </a:lnTo>
                  <a:lnTo>
                    <a:pt x="1014956" y="4463360"/>
                  </a:lnTo>
                  <a:lnTo>
                    <a:pt x="1021908" y="4459631"/>
                  </a:lnTo>
                  <a:lnTo>
                    <a:pt x="1023997" y="4458669"/>
                  </a:lnTo>
                  <a:lnTo>
                    <a:pt x="1034207" y="4467109"/>
                  </a:lnTo>
                  <a:lnTo>
                    <a:pt x="1033954" y="4470732"/>
                  </a:lnTo>
                  <a:lnTo>
                    <a:pt x="1031540" y="4480365"/>
                  </a:lnTo>
                  <a:lnTo>
                    <a:pt x="1026194" y="4486681"/>
                  </a:lnTo>
                  <a:lnTo>
                    <a:pt x="1018310" y="4489455"/>
                  </a:lnTo>
                  <a:close/>
                </a:path>
                <a:path w="5219700" h="7377430">
                  <a:moveTo>
                    <a:pt x="811819" y="3181643"/>
                  </a:moveTo>
                  <a:lnTo>
                    <a:pt x="805556" y="3181116"/>
                  </a:lnTo>
                  <a:lnTo>
                    <a:pt x="799873" y="3177165"/>
                  </a:lnTo>
                  <a:lnTo>
                    <a:pt x="795020" y="3171164"/>
                  </a:lnTo>
                  <a:lnTo>
                    <a:pt x="790533" y="3164243"/>
                  </a:lnTo>
                  <a:lnTo>
                    <a:pt x="785951" y="3157538"/>
                  </a:lnTo>
                  <a:lnTo>
                    <a:pt x="792075" y="3152353"/>
                  </a:lnTo>
                  <a:lnTo>
                    <a:pt x="798207" y="3146800"/>
                  </a:lnTo>
                  <a:lnTo>
                    <a:pt x="804293" y="3142423"/>
                  </a:lnTo>
                  <a:lnTo>
                    <a:pt x="810278" y="3140767"/>
                  </a:lnTo>
                  <a:lnTo>
                    <a:pt x="822142" y="3143429"/>
                  </a:lnTo>
                  <a:lnTo>
                    <a:pt x="830208" y="3149969"/>
                  </a:lnTo>
                  <a:lnTo>
                    <a:pt x="833408" y="3159722"/>
                  </a:lnTo>
                  <a:lnTo>
                    <a:pt x="830676" y="3172023"/>
                  </a:lnTo>
                  <a:lnTo>
                    <a:pt x="826499" y="3176355"/>
                  </a:lnTo>
                  <a:lnTo>
                    <a:pt x="819507" y="3179809"/>
                  </a:lnTo>
                  <a:lnTo>
                    <a:pt x="811819" y="3181643"/>
                  </a:lnTo>
                  <a:close/>
                </a:path>
                <a:path w="5219700" h="7377430">
                  <a:moveTo>
                    <a:pt x="932691" y="3929931"/>
                  </a:moveTo>
                  <a:lnTo>
                    <a:pt x="924362" y="3928345"/>
                  </a:lnTo>
                  <a:lnTo>
                    <a:pt x="915454" y="3925561"/>
                  </a:lnTo>
                  <a:lnTo>
                    <a:pt x="906699" y="3923090"/>
                  </a:lnTo>
                  <a:lnTo>
                    <a:pt x="909652" y="3915102"/>
                  </a:lnTo>
                  <a:lnTo>
                    <a:pt x="918568" y="3891177"/>
                  </a:lnTo>
                  <a:lnTo>
                    <a:pt x="928026" y="3886802"/>
                  </a:lnTo>
                  <a:lnTo>
                    <a:pt x="936806" y="3886407"/>
                  </a:lnTo>
                  <a:lnTo>
                    <a:pt x="943984" y="3890260"/>
                  </a:lnTo>
                  <a:lnTo>
                    <a:pt x="948636" y="3898629"/>
                  </a:lnTo>
                  <a:lnTo>
                    <a:pt x="949298" y="3906681"/>
                  </a:lnTo>
                  <a:lnTo>
                    <a:pt x="947673" y="3915873"/>
                  </a:lnTo>
                  <a:lnTo>
                    <a:pt x="944298" y="3923988"/>
                  </a:lnTo>
                  <a:lnTo>
                    <a:pt x="939706" y="3928812"/>
                  </a:lnTo>
                  <a:lnTo>
                    <a:pt x="932691" y="3929931"/>
                  </a:lnTo>
                  <a:close/>
                </a:path>
                <a:path w="5219700" h="7377430">
                  <a:moveTo>
                    <a:pt x="650379" y="3403836"/>
                  </a:moveTo>
                  <a:lnTo>
                    <a:pt x="644638" y="3401438"/>
                  </a:lnTo>
                  <a:lnTo>
                    <a:pt x="638887" y="3395826"/>
                  </a:lnTo>
                  <a:lnTo>
                    <a:pt x="632900" y="3388577"/>
                  </a:lnTo>
                  <a:lnTo>
                    <a:pt x="626452" y="3381272"/>
                  </a:lnTo>
                  <a:lnTo>
                    <a:pt x="631104" y="3374637"/>
                  </a:lnTo>
                  <a:lnTo>
                    <a:pt x="635730" y="3367521"/>
                  </a:lnTo>
                  <a:lnTo>
                    <a:pt x="640636" y="3361571"/>
                  </a:lnTo>
                  <a:lnTo>
                    <a:pt x="646131" y="3358437"/>
                  </a:lnTo>
                  <a:lnTo>
                    <a:pt x="659847" y="3358171"/>
                  </a:lnTo>
                  <a:lnTo>
                    <a:pt x="670306" y="3363071"/>
                  </a:lnTo>
                  <a:lnTo>
                    <a:pt x="676192" y="3372734"/>
                  </a:lnTo>
                  <a:lnTo>
                    <a:pt x="676188" y="3386758"/>
                  </a:lnTo>
                  <a:lnTo>
                    <a:pt x="672709" y="3392720"/>
                  </a:lnTo>
                  <a:lnTo>
                    <a:pt x="665956" y="3398321"/>
                  </a:lnTo>
                  <a:lnTo>
                    <a:pt x="657867" y="3402410"/>
                  </a:lnTo>
                  <a:lnTo>
                    <a:pt x="650379" y="3403836"/>
                  </a:lnTo>
                  <a:close/>
                </a:path>
                <a:path w="5219700" h="7377430">
                  <a:moveTo>
                    <a:pt x="1033547" y="4667079"/>
                  </a:moveTo>
                  <a:lnTo>
                    <a:pt x="1031633" y="4662974"/>
                  </a:lnTo>
                  <a:lnTo>
                    <a:pt x="1027120" y="4656104"/>
                  </a:lnTo>
                  <a:lnTo>
                    <a:pt x="1028136" y="4655199"/>
                  </a:lnTo>
                  <a:lnTo>
                    <a:pt x="1036443" y="4649235"/>
                  </a:lnTo>
                  <a:lnTo>
                    <a:pt x="1042681" y="4648222"/>
                  </a:lnTo>
                  <a:lnTo>
                    <a:pt x="1046507" y="4652054"/>
                  </a:lnTo>
                  <a:lnTo>
                    <a:pt x="1047580" y="4660622"/>
                  </a:lnTo>
                  <a:lnTo>
                    <a:pt x="1047461" y="4662955"/>
                  </a:lnTo>
                  <a:lnTo>
                    <a:pt x="1038437" y="4664931"/>
                  </a:lnTo>
                  <a:lnTo>
                    <a:pt x="1033547" y="4667079"/>
                  </a:lnTo>
                  <a:close/>
                </a:path>
                <a:path w="5219700" h="7377430">
                  <a:moveTo>
                    <a:pt x="716830" y="2619423"/>
                  </a:moveTo>
                  <a:lnTo>
                    <a:pt x="705156" y="2616791"/>
                  </a:lnTo>
                  <a:lnTo>
                    <a:pt x="695921" y="2609045"/>
                  </a:lnTo>
                  <a:lnTo>
                    <a:pt x="690098" y="2597055"/>
                  </a:lnTo>
                  <a:lnTo>
                    <a:pt x="689894" y="2589308"/>
                  </a:lnTo>
                  <a:lnTo>
                    <a:pt x="692297" y="2580373"/>
                  </a:lnTo>
                  <a:lnTo>
                    <a:pt x="696527" y="2572375"/>
                  </a:lnTo>
                  <a:lnTo>
                    <a:pt x="701806" y="2567444"/>
                  </a:lnTo>
                  <a:lnTo>
                    <a:pt x="714725" y="2564146"/>
                  </a:lnTo>
                  <a:lnTo>
                    <a:pt x="725997" y="2566919"/>
                  </a:lnTo>
                  <a:lnTo>
                    <a:pt x="735363" y="2574815"/>
                  </a:lnTo>
                  <a:lnTo>
                    <a:pt x="742566" y="2586881"/>
                  </a:lnTo>
                  <a:lnTo>
                    <a:pt x="739934" y="2595174"/>
                  </a:lnTo>
                  <a:lnTo>
                    <a:pt x="737489" y="2603903"/>
                  </a:lnTo>
                  <a:lnTo>
                    <a:pt x="734434" y="2611418"/>
                  </a:lnTo>
                  <a:lnTo>
                    <a:pt x="729971" y="2616071"/>
                  </a:lnTo>
                  <a:lnTo>
                    <a:pt x="716830" y="2619423"/>
                  </a:lnTo>
                  <a:close/>
                </a:path>
                <a:path w="5219700" h="7377430">
                  <a:moveTo>
                    <a:pt x="580732" y="2341441"/>
                  </a:moveTo>
                  <a:lnTo>
                    <a:pt x="576914" y="2338046"/>
                  </a:lnTo>
                  <a:lnTo>
                    <a:pt x="573132" y="2334644"/>
                  </a:lnTo>
                  <a:lnTo>
                    <a:pt x="569313" y="2331249"/>
                  </a:lnTo>
                  <a:lnTo>
                    <a:pt x="579038" y="2319458"/>
                  </a:lnTo>
                  <a:lnTo>
                    <a:pt x="582856" y="2322853"/>
                  </a:lnTo>
                  <a:lnTo>
                    <a:pt x="589442" y="2326038"/>
                  </a:lnTo>
                  <a:lnTo>
                    <a:pt x="589996" y="2333380"/>
                  </a:lnTo>
                  <a:lnTo>
                    <a:pt x="583996" y="2337494"/>
                  </a:lnTo>
                  <a:lnTo>
                    <a:pt x="580732" y="2341441"/>
                  </a:lnTo>
                  <a:close/>
                </a:path>
                <a:path w="5219700" h="7377430">
                  <a:moveTo>
                    <a:pt x="547206" y="2152508"/>
                  </a:moveTo>
                  <a:lnTo>
                    <a:pt x="541230" y="2145121"/>
                  </a:lnTo>
                  <a:lnTo>
                    <a:pt x="536505" y="2141420"/>
                  </a:lnTo>
                  <a:lnTo>
                    <a:pt x="545893" y="2113443"/>
                  </a:lnTo>
                  <a:lnTo>
                    <a:pt x="550477" y="2116718"/>
                  </a:lnTo>
                  <a:lnTo>
                    <a:pt x="556628" y="2119038"/>
                  </a:lnTo>
                  <a:lnTo>
                    <a:pt x="559266" y="2123477"/>
                  </a:lnTo>
                  <a:lnTo>
                    <a:pt x="562687" y="2132226"/>
                  </a:lnTo>
                  <a:lnTo>
                    <a:pt x="562206" y="2140076"/>
                  </a:lnTo>
                  <a:lnTo>
                    <a:pt x="557909" y="2146620"/>
                  </a:lnTo>
                  <a:lnTo>
                    <a:pt x="549878" y="2151454"/>
                  </a:lnTo>
                  <a:lnTo>
                    <a:pt x="547206" y="2152508"/>
                  </a:lnTo>
                  <a:close/>
                </a:path>
                <a:path w="5219700" h="7377430">
                  <a:moveTo>
                    <a:pt x="669579" y="2914857"/>
                  </a:moveTo>
                  <a:lnTo>
                    <a:pt x="654248" y="2887584"/>
                  </a:lnTo>
                  <a:lnTo>
                    <a:pt x="659051" y="2881298"/>
                  </a:lnTo>
                  <a:lnTo>
                    <a:pt x="663824" y="2874580"/>
                  </a:lnTo>
                  <a:lnTo>
                    <a:pt x="668668" y="2869158"/>
                  </a:lnTo>
                  <a:lnTo>
                    <a:pt x="673683" y="2866766"/>
                  </a:lnTo>
                  <a:lnTo>
                    <a:pt x="686213" y="2868377"/>
                  </a:lnTo>
                  <a:lnTo>
                    <a:pt x="694409" y="2874377"/>
                  </a:lnTo>
                  <a:lnTo>
                    <a:pt x="697388" y="2884024"/>
                  </a:lnTo>
                  <a:lnTo>
                    <a:pt x="694265" y="2896574"/>
                  </a:lnTo>
                  <a:lnTo>
                    <a:pt x="689986" y="2902027"/>
                  </a:lnTo>
                  <a:lnTo>
                    <a:pt x="683675" y="2906532"/>
                  </a:lnTo>
                  <a:lnTo>
                    <a:pt x="676487" y="2910629"/>
                  </a:lnTo>
                  <a:lnTo>
                    <a:pt x="669579" y="2914857"/>
                  </a:lnTo>
                  <a:close/>
                </a:path>
                <a:path w="5219700" h="7377430">
                  <a:moveTo>
                    <a:pt x="642806" y="2728747"/>
                  </a:moveTo>
                  <a:lnTo>
                    <a:pt x="638559" y="2722380"/>
                  </a:lnTo>
                  <a:lnTo>
                    <a:pt x="625845" y="2703224"/>
                  </a:lnTo>
                  <a:lnTo>
                    <a:pt x="636660" y="2690291"/>
                  </a:lnTo>
                  <a:lnTo>
                    <a:pt x="645445" y="2703061"/>
                  </a:lnTo>
                  <a:lnTo>
                    <a:pt x="649541" y="2709573"/>
                  </a:lnTo>
                  <a:lnTo>
                    <a:pt x="652997" y="2716360"/>
                  </a:lnTo>
                  <a:lnTo>
                    <a:pt x="653977" y="2718558"/>
                  </a:lnTo>
                  <a:lnTo>
                    <a:pt x="646467" y="2724477"/>
                  </a:lnTo>
                  <a:lnTo>
                    <a:pt x="642806" y="2728747"/>
                  </a:lnTo>
                  <a:close/>
                </a:path>
                <a:path w="5219700" h="7377430">
                  <a:moveTo>
                    <a:pt x="754457" y="2800150"/>
                  </a:moveTo>
                  <a:lnTo>
                    <a:pt x="747074" y="2801234"/>
                  </a:lnTo>
                  <a:lnTo>
                    <a:pt x="742339" y="2799017"/>
                  </a:lnTo>
                  <a:lnTo>
                    <a:pt x="737727" y="2793863"/>
                  </a:lnTo>
                  <a:lnTo>
                    <a:pt x="733172" y="2787425"/>
                  </a:lnTo>
                  <a:lnTo>
                    <a:pt x="728610" y="2781359"/>
                  </a:lnTo>
                  <a:lnTo>
                    <a:pt x="733440" y="2774797"/>
                  </a:lnTo>
                  <a:lnTo>
                    <a:pt x="738193" y="2767859"/>
                  </a:lnTo>
                  <a:lnTo>
                    <a:pt x="743156" y="2762127"/>
                  </a:lnTo>
                  <a:lnTo>
                    <a:pt x="748616" y="2759182"/>
                  </a:lnTo>
                  <a:lnTo>
                    <a:pt x="761334" y="2759679"/>
                  </a:lnTo>
                  <a:lnTo>
                    <a:pt x="769764" y="2765467"/>
                  </a:lnTo>
                  <a:lnTo>
                    <a:pt x="773621" y="2775124"/>
                  </a:lnTo>
                  <a:lnTo>
                    <a:pt x="772617" y="2787222"/>
                  </a:lnTo>
                  <a:lnTo>
                    <a:pt x="769043" y="2792370"/>
                  </a:lnTo>
                  <a:lnTo>
                    <a:pt x="762385" y="2796937"/>
                  </a:lnTo>
                  <a:lnTo>
                    <a:pt x="754457" y="2800150"/>
                  </a:lnTo>
                  <a:close/>
                </a:path>
                <a:path w="5219700" h="7377430">
                  <a:moveTo>
                    <a:pt x="880859" y="4227993"/>
                  </a:moveTo>
                  <a:lnTo>
                    <a:pt x="875280" y="4227820"/>
                  </a:lnTo>
                  <a:lnTo>
                    <a:pt x="870344" y="4223461"/>
                  </a:lnTo>
                  <a:lnTo>
                    <a:pt x="866531" y="4216827"/>
                  </a:lnTo>
                  <a:lnTo>
                    <a:pt x="863224" y="4209175"/>
                  </a:lnTo>
                  <a:lnTo>
                    <a:pt x="859804" y="4201765"/>
                  </a:lnTo>
                  <a:lnTo>
                    <a:pt x="865555" y="4196415"/>
                  </a:lnTo>
                  <a:lnTo>
                    <a:pt x="871339" y="4190639"/>
                  </a:lnTo>
                  <a:lnTo>
                    <a:pt x="877007" y="4186115"/>
                  </a:lnTo>
                  <a:lnTo>
                    <a:pt x="882645" y="4184332"/>
                  </a:lnTo>
                  <a:lnTo>
                    <a:pt x="894880" y="4186946"/>
                  </a:lnTo>
                  <a:lnTo>
                    <a:pt x="902435" y="4193532"/>
                  </a:lnTo>
                  <a:lnTo>
                    <a:pt x="904515" y="4203279"/>
                  </a:lnTo>
                  <a:lnTo>
                    <a:pt x="900323" y="4215380"/>
                  </a:lnTo>
                  <a:lnTo>
                    <a:pt x="895398" y="4220711"/>
                  </a:lnTo>
                  <a:lnTo>
                    <a:pt x="888237" y="4225269"/>
                  </a:lnTo>
                  <a:lnTo>
                    <a:pt x="880859" y="4227993"/>
                  </a:lnTo>
                  <a:close/>
                </a:path>
                <a:path w="5219700" h="7377430">
                  <a:moveTo>
                    <a:pt x="537961" y="1489367"/>
                  </a:moveTo>
                  <a:lnTo>
                    <a:pt x="528386" y="1485330"/>
                  </a:lnTo>
                  <a:lnTo>
                    <a:pt x="522462" y="1479349"/>
                  </a:lnTo>
                  <a:lnTo>
                    <a:pt x="520837" y="1471853"/>
                  </a:lnTo>
                  <a:lnTo>
                    <a:pt x="524159" y="1463273"/>
                  </a:lnTo>
                  <a:lnTo>
                    <a:pt x="529552" y="1457518"/>
                  </a:lnTo>
                  <a:lnTo>
                    <a:pt x="536486" y="1452809"/>
                  </a:lnTo>
                  <a:lnTo>
                    <a:pt x="544086" y="1448555"/>
                  </a:lnTo>
                  <a:lnTo>
                    <a:pt x="551479" y="1444166"/>
                  </a:lnTo>
                  <a:lnTo>
                    <a:pt x="556128" y="1451686"/>
                  </a:lnTo>
                  <a:lnTo>
                    <a:pt x="561168" y="1459338"/>
                  </a:lnTo>
                  <a:lnTo>
                    <a:pt x="564808" y="1466543"/>
                  </a:lnTo>
                  <a:lnTo>
                    <a:pt x="565257" y="1472728"/>
                  </a:lnTo>
                  <a:lnTo>
                    <a:pt x="561313" y="1477807"/>
                  </a:lnTo>
                  <a:lnTo>
                    <a:pt x="554307" y="1481912"/>
                  </a:lnTo>
                  <a:lnTo>
                    <a:pt x="545952" y="1485584"/>
                  </a:lnTo>
                  <a:lnTo>
                    <a:pt x="537961" y="1489367"/>
                  </a:lnTo>
                  <a:close/>
                </a:path>
                <a:path w="5219700" h="7377430">
                  <a:moveTo>
                    <a:pt x="608881" y="1872763"/>
                  </a:moveTo>
                  <a:lnTo>
                    <a:pt x="600047" y="1869616"/>
                  </a:lnTo>
                  <a:lnTo>
                    <a:pt x="594196" y="1864505"/>
                  </a:lnTo>
                  <a:lnTo>
                    <a:pt x="589305" y="1857848"/>
                  </a:lnTo>
                  <a:lnTo>
                    <a:pt x="584828" y="1850517"/>
                  </a:lnTo>
                  <a:lnTo>
                    <a:pt x="580213" y="1843386"/>
                  </a:lnTo>
                  <a:lnTo>
                    <a:pt x="587866" y="1838936"/>
                  </a:lnTo>
                  <a:lnTo>
                    <a:pt x="595591" y="1834160"/>
                  </a:lnTo>
                  <a:lnTo>
                    <a:pt x="603046" y="1830659"/>
                  </a:lnTo>
                  <a:lnTo>
                    <a:pt x="609892" y="1830031"/>
                  </a:lnTo>
                  <a:lnTo>
                    <a:pt x="614903" y="1833438"/>
                  </a:lnTo>
                  <a:lnTo>
                    <a:pt x="619206" y="1840166"/>
                  </a:lnTo>
                  <a:lnTo>
                    <a:pt x="623198" y="1848349"/>
                  </a:lnTo>
                  <a:lnTo>
                    <a:pt x="627277" y="1856123"/>
                  </a:lnTo>
                  <a:lnTo>
                    <a:pt x="622890" y="1865381"/>
                  </a:lnTo>
                  <a:lnTo>
                    <a:pt x="616626" y="1871139"/>
                  </a:lnTo>
                  <a:lnTo>
                    <a:pt x="608881" y="1872763"/>
                  </a:lnTo>
                  <a:close/>
                </a:path>
                <a:path w="5219700" h="7377430">
                  <a:moveTo>
                    <a:pt x="662457" y="2247164"/>
                  </a:moveTo>
                  <a:lnTo>
                    <a:pt x="655235" y="2243275"/>
                  </a:lnTo>
                  <a:lnTo>
                    <a:pt x="647595" y="2239505"/>
                  </a:lnTo>
                  <a:lnTo>
                    <a:pt x="641259" y="2235439"/>
                  </a:lnTo>
                  <a:lnTo>
                    <a:pt x="637951" y="2230663"/>
                  </a:lnTo>
                  <a:lnTo>
                    <a:pt x="637409" y="2217317"/>
                  </a:lnTo>
                  <a:lnTo>
                    <a:pt x="642224" y="2207179"/>
                  </a:lnTo>
                  <a:lnTo>
                    <a:pt x="651649" y="2201211"/>
                  </a:lnTo>
                  <a:lnTo>
                    <a:pt x="664935" y="2200373"/>
                  </a:lnTo>
                  <a:lnTo>
                    <a:pt x="670482" y="2203439"/>
                  </a:lnTo>
                  <a:lnTo>
                    <a:pt x="675840" y="2209908"/>
                  </a:lnTo>
                  <a:lnTo>
                    <a:pt x="679887" y="2217829"/>
                  </a:lnTo>
                  <a:lnTo>
                    <a:pt x="681496" y="2225250"/>
                  </a:lnTo>
                  <a:lnTo>
                    <a:pt x="679480" y="2230734"/>
                  </a:lnTo>
                  <a:lnTo>
                    <a:pt x="674539" y="2236211"/>
                  </a:lnTo>
                  <a:lnTo>
                    <a:pt x="668318" y="2241686"/>
                  </a:lnTo>
                  <a:lnTo>
                    <a:pt x="662457" y="2247164"/>
                  </a:lnTo>
                  <a:close/>
                </a:path>
                <a:path w="5219700" h="7377430">
                  <a:moveTo>
                    <a:pt x="690014" y="2431844"/>
                  </a:moveTo>
                  <a:lnTo>
                    <a:pt x="683067" y="2426873"/>
                  </a:lnTo>
                  <a:lnTo>
                    <a:pt x="675669" y="2421948"/>
                  </a:lnTo>
                  <a:lnTo>
                    <a:pt x="669640" y="2416871"/>
                  </a:lnTo>
                  <a:lnTo>
                    <a:pt x="666801" y="2411445"/>
                  </a:lnTo>
                  <a:lnTo>
                    <a:pt x="667853" y="2398119"/>
                  </a:lnTo>
                  <a:lnTo>
                    <a:pt x="673768" y="2388387"/>
                  </a:lnTo>
                  <a:lnTo>
                    <a:pt x="683850" y="2383440"/>
                  </a:lnTo>
                  <a:lnTo>
                    <a:pt x="697404" y="2384469"/>
                  </a:lnTo>
                  <a:lnTo>
                    <a:pt x="703199" y="2388428"/>
                  </a:lnTo>
                  <a:lnTo>
                    <a:pt x="708369" y="2395604"/>
                  </a:lnTo>
                  <a:lnTo>
                    <a:pt x="711935" y="2404033"/>
                  </a:lnTo>
                  <a:lnTo>
                    <a:pt x="712923" y="2411749"/>
                  </a:lnTo>
                  <a:lnTo>
                    <a:pt x="710208" y="2417053"/>
                  </a:lnTo>
                  <a:lnTo>
                    <a:pt x="704281" y="2422055"/>
                  </a:lnTo>
                  <a:lnTo>
                    <a:pt x="696948" y="2426928"/>
                  </a:lnTo>
                  <a:lnTo>
                    <a:pt x="690014" y="2431844"/>
                  </a:lnTo>
                  <a:close/>
                </a:path>
                <a:path w="5219700" h="7377430">
                  <a:moveTo>
                    <a:pt x="483854" y="1117515"/>
                  </a:moveTo>
                  <a:lnTo>
                    <a:pt x="476837" y="1118112"/>
                  </a:lnTo>
                  <a:lnTo>
                    <a:pt x="471545" y="1115089"/>
                  </a:lnTo>
                  <a:lnTo>
                    <a:pt x="466779" y="1109187"/>
                  </a:lnTo>
                  <a:lnTo>
                    <a:pt x="462242" y="1102024"/>
                  </a:lnTo>
                  <a:lnTo>
                    <a:pt x="457638" y="1095217"/>
                  </a:lnTo>
                  <a:lnTo>
                    <a:pt x="462648" y="1088749"/>
                  </a:lnTo>
                  <a:lnTo>
                    <a:pt x="467618" y="1081846"/>
                  </a:lnTo>
                  <a:lnTo>
                    <a:pt x="472683" y="1076258"/>
                  </a:lnTo>
                  <a:lnTo>
                    <a:pt x="477976" y="1073734"/>
                  </a:lnTo>
                  <a:lnTo>
                    <a:pt x="490652" y="1075207"/>
                  </a:lnTo>
                  <a:lnTo>
                    <a:pt x="499687" y="1081224"/>
                  </a:lnTo>
                  <a:lnTo>
                    <a:pt x="504026" y="1091050"/>
                  </a:lnTo>
                  <a:lnTo>
                    <a:pt x="502618" y="1103951"/>
                  </a:lnTo>
                  <a:lnTo>
                    <a:pt x="498696" y="1109417"/>
                  </a:lnTo>
                  <a:lnTo>
                    <a:pt x="491791" y="1114278"/>
                  </a:lnTo>
                  <a:lnTo>
                    <a:pt x="483854" y="1117515"/>
                  </a:lnTo>
                  <a:close/>
                </a:path>
                <a:path w="5219700" h="7377430">
                  <a:moveTo>
                    <a:pt x="509321" y="1305640"/>
                  </a:moveTo>
                  <a:lnTo>
                    <a:pt x="500017" y="1303809"/>
                  </a:lnTo>
                  <a:lnTo>
                    <a:pt x="494320" y="1298377"/>
                  </a:lnTo>
                  <a:lnTo>
                    <a:pt x="492254" y="1290296"/>
                  </a:lnTo>
                  <a:lnTo>
                    <a:pt x="493842" y="1280519"/>
                  </a:lnTo>
                  <a:lnTo>
                    <a:pt x="499099" y="1273148"/>
                  </a:lnTo>
                  <a:lnTo>
                    <a:pt x="504306" y="1265285"/>
                  </a:lnTo>
                  <a:lnTo>
                    <a:pt x="509647" y="1258905"/>
                  </a:lnTo>
                  <a:lnTo>
                    <a:pt x="515308" y="1255985"/>
                  </a:lnTo>
                  <a:lnTo>
                    <a:pt x="528724" y="1257781"/>
                  </a:lnTo>
                  <a:lnTo>
                    <a:pt x="536438" y="1264951"/>
                  </a:lnTo>
                  <a:lnTo>
                    <a:pt x="538756" y="1275656"/>
                  </a:lnTo>
                  <a:lnTo>
                    <a:pt x="535984" y="1288055"/>
                  </a:lnTo>
                  <a:lnTo>
                    <a:pt x="531679" y="1294337"/>
                  </a:lnTo>
                  <a:lnTo>
                    <a:pt x="524872" y="1299929"/>
                  </a:lnTo>
                  <a:lnTo>
                    <a:pt x="516955" y="1303981"/>
                  </a:lnTo>
                  <a:lnTo>
                    <a:pt x="509321" y="1305640"/>
                  </a:lnTo>
                  <a:close/>
                </a:path>
                <a:path w="5219700" h="7377430">
                  <a:moveTo>
                    <a:pt x="1182952" y="5635991"/>
                  </a:moveTo>
                  <a:lnTo>
                    <a:pt x="1159269" y="5609506"/>
                  </a:lnTo>
                  <a:lnTo>
                    <a:pt x="1166673" y="5599308"/>
                  </a:lnTo>
                  <a:lnTo>
                    <a:pt x="1173991" y="5588545"/>
                  </a:lnTo>
                  <a:lnTo>
                    <a:pt x="1181912" y="5579165"/>
                  </a:lnTo>
                  <a:lnTo>
                    <a:pt x="1191121" y="5573114"/>
                  </a:lnTo>
                  <a:lnTo>
                    <a:pt x="1204325" y="5572183"/>
                  </a:lnTo>
                  <a:lnTo>
                    <a:pt x="1213962" y="5578406"/>
                  </a:lnTo>
                  <a:lnTo>
                    <a:pt x="1218882" y="5589022"/>
                  </a:lnTo>
                  <a:lnTo>
                    <a:pt x="1217941" y="5601272"/>
                  </a:lnTo>
                  <a:lnTo>
                    <a:pt x="1212132" y="5610976"/>
                  </a:lnTo>
                  <a:lnTo>
                    <a:pt x="1203187" y="5619587"/>
                  </a:lnTo>
                  <a:lnTo>
                    <a:pt x="1192872" y="5627721"/>
                  </a:lnTo>
                  <a:lnTo>
                    <a:pt x="1182952" y="5635991"/>
                  </a:lnTo>
                  <a:close/>
                </a:path>
                <a:path w="5219700" h="7377430">
                  <a:moveTo>
                    <a:pt x="1460035" y="6646239"/>
                  </a:moveTo>
                  <a:lnTo>
                    <a:pt x="1431400" y="6616950"/>
                  </a:lnTo>
                  <a:lnTo>
                    <a:pt x="1434678" y="6611746"/>
                  </a:lnTo>
                  <a:lnTo>
                    <a:pt x="1441199" y="6607153"/>
                  </a:lnTo>
                  <a:lnTo>
                    <a:pt x="1449141" y="6602827"/>
                  </a:lnTo>
                  <a:lnTo>
                    <a:pt x="1456683" y="6598424"/>
                  </a:lnTo>
                  <a:lnTo>
                    <a:pt x="1463279" y="6603702"/>
                  </a:lnTo>
                  <a:lnTo>
                    <a:pt x="1470321" y="6608958"/>
                  </a:lnTo>
                  <a:lnTo>
                    <a:pt x="1475970" y="6614266"/>
                  </a:lnTo>
                  <a:lnTo>
                    <a:pt x="1478390" y="6619695"/>
                  </a:lnTo>
                  <a:lnTo>
                    <a:pt x="1476496" y="6632649"/>
                  </a:lnTo>
                  <a:lnTo>
                    <a:pt x="1470180" y="6641944"/>
                  </a:lnTo>
                  <a:lnTo>
                    <a:pt x="1460035" y="6646239"/>
                  </a:lnTo>
                  <a:close/>
                </a:path>
                <a:path w="5219700" h="7377430">
                  <a:moveTo>
                    <a:pt x="1510462" y="7022083"/>
                  </a:moveTo>
                  <a:lnTo>
                    <a:pt x="1502356" y="7021631"/>
                  </a:lnTo>
                  <a:lnTo>
                    <a:pt x="1495262" y="7017506"/>
                  </a:lnTo>
                  <a:lnTo>
                    <a:pt x="1489230" y="7009813"/>
                  </a:lnTo>
                  <a:lnTo>
                    <a:pt x="1490882" y="7001882"/>
                  </a:lnTo>
                  <a:lnTo>
                    <a:pt x="1495906" y="6978117"/>
                  </a:lnTo>
                  <a:lnTo>
                    <a:pt x="1503785" y="6980475"/>
                  </a:lnTo>
                  <a:lnTo>
                    <a:pt x="1511823" y="6982647"/>
                  </a:lnTo>
                  <a:lnTo>
                    <a:pt x="1519321" y="6985394"/>
                  </a:lnTo>
                  <a:lnTo>
                    <a:pt x="1525580" y="6989476"/>
                  </a:lnTo>
                  <a:lnTo>
                    <a:pt x="1531057" y="6997238"/>
                  </a:lnTo>
                  <a:lnTo>
                    <a:pt x="1531591" y="7005122"/>
                  </a:lnTo>
                  <a:lnTo>
                    <a:pt x="1527607" y="7012503"/>
                  </a:lnTo>
                  <a:lnTo>
                    <a:pt x="1519533" y="7018759"/>
                  </a:lnTo>
                  <a:lnTo>
                    <a:pt x="1510462" y="7022083"/>
                  </a:lnTo>
                  <a:close/>
                </a:path>
                <a:path w="5219700" h="7377430">
                  <a:moveTo>
                    <a:pt x="539669" y="819653"/>
                  </a:moveTo>
                  <a:lnTo>
                    <a:pt x="533689" y="820330"/>
                  </a:lnTo>
                  <a:lnTo>
                    <a:pt x="528425" y="818431"/>
                  </a:lnTo>
                  <a:lnTo>
                    <a:pt x="532151" y="809222"/>
                  </a:lnTo>
                  <a:lnTo>
                    <a:pt x="535810" y="799993"/>
                  </a:lnTo>
                  <a:lnTo>
                    <a:pt x="539334" y="790708"/>
                  </a:lnTo>
                  <a:lnTo>
                    <a:pt x="542655" y="781332"/>
                  </a:lnTo>
                  <a:lnTo>
                    <a:pt x="546305" y="782700"/>
                  </a:lnTo>
                  <a:lnTo>
                    <a:pt x="549764" y="784285"/>
                  </a:lnTo>
                  <a:lnTo>
                    <a:pt x="552385" y="786711"/>
                  </a:lnTo>
                  <a:lnTo>
                    <a:pt x="557863" y="794473"/>
                  </a:lnTo>
                  <a:lnTo>
                    <a:pt x="558396" y="802357"/>
                  </a:lnTo>
                  <a:lnTo>
                    <a:pt x="554412" y="809738"/>
                  </a:lnTo>
                  <a:lnTo>
                    <a:pt x="546338" y="815994"/>
                  </a:lnTo>
                  <a:lnTo>
                    <a:pt x="539669" y="819653"/>
                  </a:lnTo>
                  <a:close/>
                </a:path>
                <a:path w="5219700" h="7377430">
                  <a:moveTo>
                    <a:pt x="835059" y="2702354"/>
                  </a:moveTo>
                  <a:lnTo>
                    <a:pt x="829386" y="2699921"/>
                  </a:lnTo>
                  <a:lnTo>
                    <a:pt x="823881" y="2694378"/>
                  </a:lnTo>
                  <a:lnTo>
                    <a:pt x="818448" y="2687474"/>
                  </a:lnTo>
                  <a:lnTo>
                    <a:pt x="812995" y="2680954"/>
                  </a:lnTo>
                  <a:lnTo>
                    <a:pt x="817167" y="2673770"/>
                  </a:lnTo>
                  <a:lnTo>
                    <a:pt x="821248" y="2666145"/>
                  </a:lnTo>
                  <a:lnTo>
                    <a:pt x="825557" y="2659885"/>
                  </a:lnTo>
                  <a:lnTo>
                    <a:pt x="830412" y="2656793"/>
                  </a:lnTo>
                  <a:lnTo>
                    <a:pt x="843966" y="2656733"/>
                  </a:lnTo>
                  <a:lnTo>
                    <a:pt x="854612" y="2661494"/>
                  </a:lnTo>
                  <a:lnTo>
                    <a:pt x="860758" y="2670999"/>
                  </a:lnTo>
                  <a:lnTo>
                    <a:pt x="860814" y="2685173"/>
                  </a:lnTo>
                  <a:lnTo>
                    <a:pt x="857321" y="2691176"/>
                  </a:lnTo>
                  <a:lnTo>
                    <a:pt x="850573" y="2696821"/>
                  </a:lnTo>
                  <a:lnTo>
                    <a:pt x="842506" y="2700938"/>
                  </a:lnTo>
                  <a:lnTo>
                    <a:pt x="835059" y="2702354"/>
                  </a:lnTo>
                  <a:close/>
                </a:path>
                <a:path w="5219700" h="7377430">
                  <a:moveTo>
                    <a:pt x="633449" y="1388338"/>
                  </a:moveTo>
                  <a:lnTo>
                    <a:pt x="620653" y="1386575"/>
                  </a:lnTo>
                  <a:lnTo>
                    <a:pt x="610805" y="1380314"/>
                  </a:lnTo>
                  <a:lnTo>
                    <a:pt x="604739" y="1370401"/>
                  </a:lnTo>
                  <a:lnTo>
                    <a:pt x="603287" y="1357681"/>
                  </a:lnTo>
                  <a:lnTo>
                    <a:pt x="606123" y="1352692"/>
                  </a:lnTo>
                  <a:lnTo>
                    <a:pt x="612456" y="1347997"/>
                  </a:lnTo>
                  <a:lnTo>
                    <a:pt x="620280" y="1343440"/>
                  </a:lnTo>
                  <a:lnTo>
                    <a:pt x="627591" y="1338861"/>
                  </a:lnTo>
                  <a:lnTo>
                    <a:pt x="640590" y="1341408"/>
                  </a:lnTo>
                  <a:lnTo>
                    <a:pt x="650932" y="1346688"/>
                  </a:lnTo>
                  <a:lnTo>
                    <a:pt x="656901" y="1355607"/>
                  </a:lnTo>
                  <a:lnTo>
                    <a:pt x="656787" y="1369073"/>
                  </a:lnTo>
                  <a:lnTo>
                    <a:pt x="653527" y="1375450"/>
                  </a:lnTo>
                  <a:lnTo>
                    <a:pt x="647572" y="1381582"/>
                  </a:lnTo>
                  <a:lnTo>
                    <a:pt x="640390" y="1386276"/>
                  </a:lnTo>
                  <a:lnTo>
                    <a:pt x="633449" y="1388338"/>
                  </a:lnTo>
                  <a:close/>
                </a:path>
                <a:path w="5219700" h="7377430">
                  <a:moveTo>
                    <a:pt x="1209425" y="5146245"/>
                  </a:moveTo>
                  <a:lnTo>
                    <a:pt x="1195260" y="5137828"/>
                  </a:lnTo>
                  <a:lnTo>
                    <a:pt x="1203626" y="5109525"/>
                  </a:lnTo>
                  <a:lnTo>
                    <a:pt x="1208500" y="5112269"/>
                  </a:lnTo>
                  <a:lnTo>
                    <a:pt x="1217753" y="5115559"/>
                  </a:lnTo>
                  <a:lnTo>
                    <a:pt x="1217479" y="5117618"/>
                  </a:lnTo>
                  <a:lnTo>
                    <a:pt x="1216092" y="5124851"/>
                  </a:lnTo>
                  <a:lnTo>
                    <a:pt x="1214065" y="5132003"/>
                  </a:lnTo>
                  <a:lnTo>
                    <a:pt x="1211732" y="5139119"/>
                  </a:lnTo>
                  <a:lnTo>
                    <a:pt x="1209425" y="5146245"/>
                  </a:lnTo>
                  <a:close/>
                </a:path>
                <a:path w="5219700" h="7377430">
                  <a:moveTo>
                    <a:pt x="1295772" y="5702059"/>
                  </a:moveTo>
                  <a:lnTo>
                    <a:pt x="1282245" y="5692236"/>
                  </a:lnTo>
                  <a:lnTo>
                    <a:pt x="1291697" y="5663950"/>
                  </a:lnTo>
                  <a:lnTo>
                    <a:pt x="1296159" y="5667169"/>
                  </a:lnTo>
                  <a:lnTo>
                    <a:pt x="1304735" y="5670900"/>
                  </a:lnTo>
                  <a:lnTo>
                    <a:pt x="1304389" y="5673456"/>
                  </a:lnTo>
                  <a:lnTo>
                    <a:pt x="1302925" y="5680689"/>
                  </a:lnTo>
                  <a:lnTo>
                    <a:pt x="1300751" y="5687834"/>
                  </a:lnTo>
                  <a:lnTo>
                    <a:pt x="1298241" y="5694941"/>
                  </a:lnTo>
                  <a:lnTo>
                    <a:pt x="1295772" y="5702059"/>
                  </a:lnTo>
                  <a:close/>
                </a:path>
                <a:path w="5219700" h="7377430">
                  <a:moveTo>
                    <a:pt x="1148455" y="4763356"/>
                  </a:moveTo>
                  <a:lnTo>
                    <a:pt x="1131980" y="4735218"/>
                  </a:lnTo>
                  <a:lnTo>
                    <a:pt x="1135525" y="4725645"/>
                  </a:lnTo>
                  <a:lnTo>
                    <a:pt x="1141188" y="4719508"/>
                  </a:lnTo>
                  <a:lnTo>
                    <a:pt x="1148568" y="4717491"/>
                  </a:lnTo>
                  <a:lnTo>
                    <a:pt x="1157265" y="4720276"/>
                  </a:lnTo>
                  <a:lnTo>
                    <a:pt x="1163088" y="4725264"/>
                  </a:lnTo>
                  <a:lnTo>
                    <a:pt x="1167917" y="4731945"/>
                  </a:lnTo>
                  <a:lnTo>
                    <a:pt x="1172315" y="4739359"/>
                  </a:lnTo>
                  <a:lnTo>
                    <a:pt x="1176844" y="4746545"/>
                  </a:lnTo>
                  <a:lnTo>
                    <a:pt x="1148455" y="4763356"/>
                  </a:lnTo>
                  <a:close/>
                </a:path>
                <a:path w="5219700" h="7377430">
                  <a:moveTo>
                    <a:pt x="706693" y="1947740"/>
                  </a:moveTo>
                  <a:lnTo>
                    <a:pt x="690108" y="1919134"/>
                  </a:lnTo>
                  <a:lnTo>
                    <a:pt x="693537" y="1909369"/>
                  </a:lnTo>
                  <a:lnTo>
                    <a:pt x="699150" y="1903170"/>
                  </a:lnTo>
                  <a:lnTo>
                    <a:pt x="706536" y="1901222"/>
                  </a:lnTo>
                  <a:lnTo>
                    <a:pt x="715284" y="1904208"/>
                  </a:lnTo>
                  <a:lnTo>
                    <a:pt x="721186" y="1909344"/>
                  </a:lnTo>
                  <a:lnTo>
                    <a:pt x="726086" y="1916121"/>
                  </a:lnTo>
                  <a:lnTo>
                    <a:pt x="730551" y="1923609"/>
                  </a:lnTo>
                  <a:lnTo>
                    <a:pt x="735150" y="1930881"/>
                  </a:lnTo>
                  <a:lnTo>
                    <a:pt x="706693" y="1947740"/>
                  </a:lnTo>
                  <a:close/>
                </a:path>
                <a:path w="5219700" h="7377430">
                  <a:moveTo>
                    <a:pt x="677436" y="1752193"/>
                  </a:moveTo>
                  <a:lnTo>
                    <a:pt x="672380" y="1751414"/>
                  </a:lnTo>
                  <a:lnTo>
                    <a:pt x="666427" y="1745829"/>
                  </a:lnTo>
                  <a:lnTo>
                    <a:pt x="664186" y="1742970"/>
                  </a:lnTo>
                  <a:lnTo>
                    <a:pt x="666296" y="1736666"/>
                  </a:lnTo>
                  <a:lnTo>
                    <a:pt x="666377" y="1731949"/>
                  </a:lnTo>
                  <a:lnTo>
                    <a:pt x="669901" y="1730613"/>
                  </a:lnTo>
                  <a:lnTo>
                    <a:pt x="675034" y="1727157"/>
                  </a:lnTo>
                  <a:lnTo>
                    <a:pt x="680026" y="1730891"/>
                  </a:lnTo>
                  <a:lnTo>
                    <a:pt x="683681" y="1736103"/>
                  </a:lnTo>
                  <a:lnTo>
                    <a:pt x="683294" y="1739822"/>
                  </a:lnTo>
                  <a:lnTo>
                    <a:pt x="681204" y="1748287"/>
                  </a:lnTo>
                  <a:lnTo>
                    <a:pt x="677436" y="1752193"/>
                  </a:lnTo>
                  <a:close/>
                </a:path>
                <a:path w="5219700" h="7377430">
                  <a:moveTo>
                    <a:pt x="1124884" y="4571481"/>
                  </a:moveTo>
                  <a:lnTo>
                    <a:pt x="1117635" y="4568225"/>
                  </a:lnTo>
                  <a:lnTo>
                    <a:pt x="1110008" y="4565014"/>
                  </a:lnTo>
                  <a:lnTo>
                    <a:pt x="1104010" y="4561926"/>
                  </a:lnTo>
                  <a:lnTo>
                    <a:pt x="1101649" y="4559037"/>
                  </a:lnTo>
                  <a:lnTo>
                    <a:pt x="1103060" y="4551444"/>
                  </a:lnTo>
                  <a:lnTo>
                    <a:pt x="1106005" y="4543930"/>
                  </a:lnTo>
                  <a:lnTo>
                    <a:pt x="1109662" y="4536450"/>
                  </a:lnTo>
                  <a:lnTo>
                    <a:pt x="1113210" y="4528964"/>
                  </a:lnTo>
                  <a:lnTo>
                    <a:pt x="1118217" y="4532322"/>
                  </a:lnTo>
                  <a:lnTo>
                    <a:pt x="1127043" y="4535267"/>
                  </a:lnTo>
                  <a:lnTo>
                    <a:pt x="1127461" y="4539121"/>
                  </a:lnTo>
                  <a:lnTo>
                    <a:pt x="1127706" y="4546800"/>
                  </a:lnTo>
                  <a:lnTo>
                    <a:pt x="1127045" y="4554702"/>
                  </a:lnTo>
                  <a:lnTo>
                    <a:pt x="1125947" y="4562903"/>
                  </a:lnTo>
                  <a:lnTo>
                    <a:pt x="1124884" y="4571481"/>
                  </a:lnTo>
                  <a:close/>
                </a:path>
                <a:path w="5219700" h="7377430">
                  <a:moveTo>
                    <a:pt x="647232" y="1571372"/>
                  </a:moveTo>
                  <a:lnTo>
                    <a:pt x="633543" y="1562656"/>
                  </a:lnTo>
                  <a:lnTo>
                    <a:pt x="643943" y="1533512"/>
                  </a:lnTo>
                  <a:lnTo>
                    <a:pt x="648436" y="1536689"/>
                  </a:lnTo>
                  <a:lnTo>
                    <a:pt x="657113" y="1540592"/>
                  </a:lnTo>
                  <a:lnTo>
                    <a:pt x="656697" y="1542934"/>
                  </a:lnTo>
                  <a:lnTo>
                    <a:pt x="655003" y="1550157"/>
                  </a:lnTo>
                  <a:lnTo>
                    <a:pt x="652625" y="1557259"/>
                  </a:lnTo>
                  <a:lnTo>
                    <a:pt x="649917" y="1564309"/>
                  </a:lnTo>
                  <a:lnTo>
                    <a:pt x="647232" y="1571372"/>
                  </a:lnTo>
                  <a:close/>
                </a:path>
                <a:path w="5219700" h="7377430">
                  <a:moveTo>
                    <a:pt x="781118" y="2986648"/>
                  </a:moveTo>
                  <a:lnTo>
                    <a:pt x="771289" y="2985319"/>
                  </a:lnTo>
                  <a:lnTo>
                    <a:pt x="766186" y="2983730"/>
                  </a:lnTo>
                  <a:lnTo>
                    <a:pt x="762466" y="2977632"/>
                  </a:lnTo>
                  <a:lnTo>
                    <a:pt x="758127" y="2973534"/>
                  </a:lnTo>
                  <a:lnTo>
                    <a:pt x="771862" y="2964576"/>
                  </a:lnTo>
                  <a:lnTo>
                    <a:pt x="778868" y="2960421"/>
                  </a:lnTo>
                  <a:lnTo>
                    <a:pt x="786139" y="2956932"/>
                  </a:lnTo>
                  <a:lnTo>
                    <a:pt x="788349" y="2956026"/>
                  </a:lnTo>
                  <a:lnTo>
                    <a:pt x="798528" y="2965217"/>
                  </a:lnTo>
                  <a:lnTo>
                    <a:pt x="797991" y="2968698"/>
                  </a:lnTo>
                  <a:lnTo>
                    <a:pt x="794892" y="2978135"/>
                  </a:lnTo>
                  <a:lnTo>
                    <a:pt x="789127" y="2984186"/>
                  </a:lnTo>
                  <a:lnTo>
                    <a:pt x="781118" y="2986648"/>
                  </a:lnTo>
                  <a:close/>
                </a:path>
                <a:path w="5219700" h="7377430">
                  <a:moveTo>
                    <a:pt x="1134734" y="5246188"/>
                  </a:moveTo>
                  <a:lnTo>
                    <a:pt x="1106789" y="5216477"/>
                  </a:lnTo>
                  <a:lnTo>
                    <a:pt x="1110407" y="5210957"/>
                  </a:lnTo>
                  <a:lnTo>
                    <a:pt x="1116962" y="5206206"/>
                  </a:lnTo>
                  <a:lnTo>
                    <a:pt x="1124810" y="5201790"/>
                  </a:lnTo>
                  <a:lnTo>
                    <a:pt x="1132303" y="5197280"/>
                  </a:lnTo>
                  <a:lnTo>
                    <a:pt x="1138651" y="5202988"/>
                  </a:lnTo>
                  <a:lnTo>
                    <a:pt x="1145423" y="5208679"/>
                  </a:lnTo>
                  <a:lnTo>
                    <a:pt x="1150858" y="5214412"/>
                  </a:lnTo>
                  <a:lnTo>
                    <a:pt x="1153194" y="5220246"/>
                  </a:lnTo>
                  <a:lnTo>
                    <a:pt x="1151250" y="5233179"/>
                  </a:lnTo>
                  <a:lnTo>
                    <a:pt x="1144893" y="5242276"/>
                  </a:lnTo>
                  <a:lnTo>
                    <a:pt x="1134734" y="5246188"/>
                  </a:lnTo>
                  <a:close/>
                </a:path>
                <a:path w="5219700" h="7377430">
                  <a:moveTo>
                    <a:pt x="973240" y="4790930"/>
                  </a:moveTo>
                  <a:lnTo>
                    <a:pt x="966113" y="4792002"/>
                  </a:lnTo>
                  <a:lnTo>
                    <a:pt x="961397" y="4788740"/>
                  </a:lnTo>
                  <a:lnTo>
                    <a:pt x="957185" y="4781737"/>
                  </a:lnTo>
                  <a:lnTo>
                    <a:pt x="953193" y="4773105"/>
                  </a:lnTo>
                  <a:lnTo>
                    <a:pt x="949137" y="4764951"/>
                  </a:lnTo>
                  <a:lnTo>
                    <a:pt x="953427" y="4755391"/>
                  </a:lnTo>
                  <a:lnTo>
                    <a:pt x="959667" y="4749071"/>
                  </a:lnTo>
                  <a:lnTo>
                    <a:pt x="967396" y="4746794"/>
                  </a:lnTo>
                  <a:lnTo>
                    <a:pt x="976151" y="4749364"/>
                  </a:lnTo>
                  <a:lnTo>
                    <a:pt x="982143" y="4754471"/>
                  </a:lnTo>
                  <a:lnTo>
                    <a:pt x="987060" y="4761455"/>
                  </a:lnTo>
                  <a:lnTo>
                    <a:pt x="991511" y="4769254"/>
                  </a:lnTo>
                  <a:lnTo>
                    <a:pt x="996101" y="4776807"/>
                  </a:lnTo>
                  <a:lnTo>
                    <a:pt x="988443" y="4781722"/>
                  </a:lnTo>
                  <a:lnTo>
                    <a:pt x="980753" y="4786966"/>
                  </a:lnTo>
                  <a:lnTo>
                    <a:pt x="973240" y="4790930"/>
                  </a:lnTo>
                  <a:close/>
                </a:path>
                <a:path w="5219700" h="7377430">
                  <a:moveTo>
                    <a:pt x="1155642" y="5432420"/>
                  </a:moveTo>
                  <a:lnTo>
                    <a:pt x="1146107" y="5430409"/>
                  </a:lnTo>
                  <a:lnTo>
                    <a:pt x="1140742" y="5424903"/>
                  </a:lnTo>
                  <a:lnTo>
                    <a:pt x="1139545" y="5416698"/>
                  </a:lnTo>
                  <a:lnTo>
                    <a:pt x="1142517" y="5406594"/>
                  </a:lnTo>
                  <a:lnTo>
                    <a:pt x="1170472" y="5389627"/>
                  </a:lnTo>
                  <a:lnTo>
                    <a:pt x="1174696" y="5397057"/>
                  </a:lnTo>
                  <a:lnTo>
                    <a:pt x="1179317" y="5404655"/>
                  </a:lnTo>
                  <a:lnTo>
                    <a:pt x="1182577" y="5411698"/>
                  </a:lnTo>
                  <a:lnTo>
                    <a:pt x="1182717" y="5417458"/>
                  </a:lnTo>
                  <a:lnTo>
                    <a:pt x="1178492" y="5423045"/>
                  </a:lnTo>
                  <a:lnTo>
                    <a:pt x="1171565" y="5427827"/>
                  </a:lnTo>
                  <a:lnTo>
                    <a:pt x="1163445" y="5431165"/>
                  </a:lnTo>
                  <a:lnTo>
                    <a:pt x="1155642" y="5432420"/>
                  </a:lnTo>
                  <a:close/>
                </a:path>
                <a:path w="5219700" h="7377430">
                  <a:moveTo>
                    <a:pt x="1257422" y="6000448"/>
                  </a:moveTo>
                  <a:lnTo>
                    <a:pt x="1250263" y="5996380"/>
                  </a:lnTo>
                  <a:lnTo>
                    <a:pt x="1242734" y="5992444"/>
                  </a:lnTo>
                  <a:lnTo>
                    <a:pt x="1236335" y="5988128"/>
                  </a:lnTo>
                  <a:lnTo>
                    <a:pt x="1232568" y="5982920"/>
                  </a:lnTo>
                  <a:lnTo>
                    <a:pt x="1231178" y="5969251"/>
                  </a:lnTo>
                  <a:lnTo>
                    <a:pt x="1236486" y="5960331"/>
                  </a:lnTo>
                  <a:lnTo>
                    <a:pt x="1246380" y="5955864"/>
                  </a:lnTo>
                  <a:lnTo>
                    <a:pt x="1258742" y="5955556"/>
                  </a:lnTo>
                  <a:lnTo>
                    <a:pt x="1264141" y="5958489"/>
                  </a:lnTo>
                  <a:lnTo>
                    <a:pt x="1269339" y="5964733"/>
                  </a:lnTo>
                  <a:lnTo>
                    <a:pt x="1273356" y="5972471"/>
                  </a:lnTo>
                  <a:lnTo>
                    <a:pt x="1275216" y="5979886"/>
                  </a:lnTo>
                  <a:lnTo>
                    <a:pt x="1273513" y="5984846"/>
                  </a:lnTo>
                  <a:lnTo>
                    <a:pt x="1268883" y="5990003"/>
                  </a:lnTo>
                  <a:lnTo>
                    <a:pt x="1262971" y="5995241"/>
                  </a:lnTo>
                  <a:lnTo>
                    <a:pt x="1257422" y="6000448"/>
                  </a:lnTo>
                  <a:close/>
                </a:path>
                <a:path w="5219700" h="7377430">
                  <a:moveTo>
                    <a:pt x="1102180" y="5061845"/>
                  </a:moveTo>
                  <a:lnTo>
                    <a:pt x="1095323" y="5062011"/>
                  </a:lnTo>
                  <a:lnTo>
                    <a:pt x="1089760" y="5058197"/>
                  </a:lnTo>
                  <a:lnTo>
                    <a:pt x="1085049" y="5051584"/>
                  </a:lnTo>
                  <a:lnTo>
                    <a:pt x="1080711" y="5043735"/>
                  </a:lnTo>
                  <a:lnTo>
                    <a:pt x="1076267" y="5036219"/>
                  </a:lnTo>
                  <a:lnTo>
                    <a:pt x="1081997" y="5029804"/>
                  </a:lnTo>
                  <a:lnTo>
                    <a:pt x="1087718" y="5022938"/>
                  </a:lnTo>
                  <a:lnTo>
                    <a:pt x="1093435" y="5017467"/>
                  </a:lnTo>
                  <a:lnTo>
                    <a:pt x="1099148" y="5015233"/>
                  </a:lnTo>
                  <a:lnTo>
                    <a:pt x="1111946" y="5017707"/>
                  </a:lnTo>
                  <a:lnTo>
                    <a:pt x="1120834" y="5024532"/>
                  </a:lnTo>
                  <a:lnTo>
                    <a:pt x="1124670" y="5034936"/>
                  </a:lnTo>
                  <a:lnTo>
                    <a:pt x="1122309" y="5048145"/>
                  </a:lnTo>
                  <a:lnTo>
                    <a:pt x="1117808" y="5053821"/>
                  </a:lnTo>
                  <a:lnTo>
                    <a:pt x="1110386" y="5058751"/>
                  </a:lnTo>
                  <a:lnTo>
                    <a:pt x="1102180" y="5061845"/>
                  </a:lnTo>
                  <a:close/>
                </a:path>
                <a:path w="5219700" h="7377430">
                  <a:moveTo>
                    <a:pt x="1276517" y="6191644"/>
                  </a:moveTo>
                  <a:lnTo>
                    <a:pt x="1270954" y="6189442"/>
                  </a:lnTo>
                  <a:lnTo>
                    <a:pt x="1265535" y="6184384"/>
                  </a:lnTo>
                  <a:lnTo>
                    <a:pt x="1260136" y="6178030"/>
                  </a:lnTo>
                  <a:lnTo>
                    <a:pt x="1254734" y="6172029"/>
                  </a:lnTo>
                  <a:lnTo>
                    <a:pt x="1258719" y="6164915"/>
                  </a:lnTo>
                  <a:lnTo>
                    <a:pt x="1262610" y="6157382"/>
                  </a:lnTo>
                  <a:lnTo>
                    <a:pt x="1266787" y="6151134"/>
                  </a:lnTo>
                  <a:lnTo>
                    <a:pt x="1271629" y="6147876"/>
                  </a:lnTo>
                  <a:lnTo>
                    <a:pt x="1284943" y="6147526"/>
                  </a:lnTo>
                  <a:lnTo>
                    <a:pt x="1294903" y="6152511"/>
                  </a:lnTo>
                  <a:lnTo>
                    <a:pt x="1300611" y="6162028"/>
                  </a:lnTo>
                  <a:lnTo>
                    <a:pt x="1301167" y="6175271"/>
                  </a:lnTo>
                  <a:lnTo>
                    <a:pt x="1298040" y="6180839"/>
                  </a:lnTo>
                  <a:lnTo>
                    <a:pt x="1291597" y="6186203"/>
                  </a:lnTo>
                  <a:lnTo>
                    <a:pt x="1283777" y="6190194"/>
                  </a:lnTo>
                  <a:lnTo>
                    <a:pt x="1276517" y="6191644"/>
                  </a:lnTo>
                  <a:close/>
                </a:path>
                <a:path w="5219700" h="7377430">
                  <a:moveTo>
                    <a:pt x="1235011" y="5815968"/>
                  </a:moveTo>
                  <a:lnTo>
                    <a:pt x="1203394" y="5804354"/>
                  </a:lnTo>
                  <a:lnTo>
                    <a:pt x="1199189" y="5795291"/>
                  </a:lnTo>
                  <a:lnTo>
                    <a:pt x="1199056" y="5787055"/>
                  </a:lnTo>
                  <a:lnTo>
                    <a:pt x="1203189" y="5780495"/>
                  </a:lnTo>
                  <a:lnTo>
                    <a:pt x="1211786" y="5776458"/>
                  </a:lnTo>
                  <a:lnTo>
                    <a:pt x="1219797" y="5775986"/>
                  </a:lnTo>
                  <a:lnTo>
                    <a:pt x="1228638" y="5777547"/>
                  </a:lnTo>
                  <a:lnTo>
                    <a:pt x="1236525" y="5780797"/>
                  </a:lnTo>
                  <a:lnTo>
                    <a:pt x="1241677" y="5785394"/>
                  </a:lnTo>
                  <a:lnTo>
                    <a:pt x="1242678" y="5791378"/>
                  </a:lnTo>
                  <a:lnTo>
                    <a:pt x="1240831" y="5799129"/>
                  </a:lnTo>
                  <a:lnTo>
                    <a:pt x="1237740" y="5807655"/>
                  </a:lnTo>
                  <a:lnTo>
                    <a:pt x="1235011" y="5815968"/>
                  </a:lnTo>
                  <a:close/>
                </a:path>
                <a:path w="5219700" h="7377430">
                  <a:moveTo>
                    <a:pt x="1307148" y="6375632"/>
                  </a:moveTo>
                  <a:lnTo>
                    <a:pt x="1300337" y="6375828"/>
                  </a:lnTo>
                  <a:lnTo>
                    <a:pt x="1295120" y="6372374"/>
                  </a:lnTo>
                  <a:lnTo>
                    <a:pt x="1290652" y="6366125"/>
                  </a:lnTo>
                  <a:lnTo>
                    <a:pt x="1286515" y="6358641"/>
                  </a:lnTo>
                  <a:lnTo>
                    <a:pt x="1282292" y="6351482"/>
                  </a:lnTo>
                  <a:lnTo>
                    <a:pt x="1287690" y="6345379"/>
                  </a:lnTo>
                  <a:lnTo>
                    <a:pt x="1293101" y="6338839"/>
                  </a:lnTo>
                  <a:lnTo>
                    <a:pt x="1298503" y="6333631"/>
                  </a:lnTo>
                  <a:lnTo>
                    <a:pt x="1303877" y="6331521"/>
                  </a:lnTo>
                  <a:lnTo>
                    <a:pt x="1316062" y="6333859"/>
                  </a:lnTo>
                  <a:lnTo>
                    <a:pt x="1324717" y="6340272"/>
                  </a:lnTo>
                  <a:lnTo>
                    <a:pt x="1328611" y="6350119"/>
                  </a:lnTo>
                  <a:lnTo>
                    <a:pt x="1326514" y="6362761"/>
                  </a:lnTo>
                  <a:lnTo>
                    <a:pt x="1322257" y="6368121"/>
                  </a:lnTo>
                  <a:lnTo>
                    <a:pt x="1315128" y="6372737"/>
                  </a:lnTo>
                  <a:lnTo>
                    <a:pt x="1307148" y="6375632"/>
                  </a:lnTo>
                  <a:close/>
                </a:path>
                <a:path w="5219700" h="7377430">
                  <a:moveTo>
                    <a:pt x="1358816" y="6747124"/>
                  </a:moveTo>
                  <a:lnTo>
                    <a:pt x="1353059" y="6739702"/>
                  </a:lnTo>
                  <a:lnTo>
                    <a:pt x="1349019" y="6736080"/>
                  </a:lnTo>
                  <a:lnTo>
                    <a:pt x="1361180" y="6727537"/>
                  </a:lnTo>
                  <a:lnTo>
                    <a:pt x="1367400" y="6723558"/>
                  </a:lnTo>
                  <a:lnTo>
                    <a:pt x="1373895" y="6720195"/>
                  </a:lnTo>
                  <a:lnTo>
                    <a:pt x="1376026" y="6719263"/>
                  </a:lnTo>
                  <a:lnTo>
                    <a:pt x="1381825" y="6726715"/>
                  </a:lnTo>
                  <a:lnTo>
                    <a:pt x="1385933" y="6730289"/>
                  </a:lnTo>
                  <a:lnTo>
                    <a:pt x="1373633" y="6738845"/>
                  </a:lnTo>
                  <a:lnTo>
                    <a:pt x="1367367" y="6742840"/>
                  </a:lnTo>
                  <a:lnTo>
                    <a:pt x="1360844" y="6746246"/>
                  </a:lnTo>
                  <a:lnTo>
                    <a:pt x="1358816" y="6747124"/>
                  </a:lnTo>
                  <a:close/>
                </a:path>
                <a:path w="5219700" h="7377430">
                  <a:moveTo>
                    <a:pt x="1333905" y="6561692"/>
                  </a:moveTo>
                  <a:lnTo>
                    <a:pt x="1324193" y="6559774"/>
                  </a:lnTo>
                  <a:lnTo>
                    <a:pt x="1318186" y="6554201"/>
                  </a:lnTo>
                  <a:lnTo>
                    <a:pt x="1316534" y="6546223"/>
                  </a:lnTo>
                  <a:lnTo>
                    <a:pt x="1319888" y="6537088"/>
                  </a:lnTo>
                  <a:lnTo>
                    <a:pt x="1325110" y="6531398"/>
                  </a:lnTo>
                  <a:lnTo>
                    <a:pt x="1331891" y="6526726"/>
                  </a:lnTo>
                  <a:lnTo>
                    <a:pt x="1339358" y="6522500"/>
                  </a:lnTo>
                  <a:lnTo>
                    <a:pt x="1346637" y="6518146"/>
                  </a:lnTo>
                  <a:lnTo>
                    <a:pt x="1351246" y="6525407"/>
                  </a:lnTo>
                  <a:lnTo>
                    <a:pt x="1356255" y="6532806"/>
                  </a:lnTo>
                  <a:lnTo>
                    <a:pt x="1359873" y="6539729"/>
                  </a:lnTo>
                  <a:lnTo>
                    <a:pt x="1360311" y="6545566"/>
                  </a:lnTo>
                  <a:lnTo>
                    <a:pt x="1356391" y="6551340"/>
                  </a:lnTo>
                  <a:lnTo>
                    <a:pt x="1349650" y="6556450"/>
                  </a:lnTo>
                  <a:lnTo>
                    <a:pt x="1341639" y="6560150"/>
                  </a:lnTo>
                  <a:lnTo>
                    <a:pt x="1333905" y="6561692"/>
                  </a:lnTo>
                  <a:close/>
                </a:path>
                <a:path w="5219700" h="7377430">
                  <a:moveTo>
                    <a:pt x="1405592" y="6946400"/>
                  </a:moveTo>
                  <a:lnTo>
                    <a:pt x="1396406" y="6943632"/>
                  </a:lnTo>
                  <a:lnTo>
                    <a:pt x="1390347" y="6938700"/>
                  </a:lnTo>
                  <a:lnTo>
                    <a:pt x="1385158" y="6932242"/>
                  </a:lnTo>
                  <a:lnTo>
                    <a:pt x="1380348" y="6925116"/>
                  </a:lnTo>
                  <a:lnTo>
                    <a:pt x="1375424" y="6918179"/>
                  </a:lnTo>
                  <a:lnTo>
                    <a:pt x="1382861" y="6913523"/>
                  </a:lnTo>
                  <a:lnTo>
                    <a:pt x="1390358" y="6908533"/>
                  </a:lnTo>
                  <a:lnTo>
                    <a:pt x="1397609" y="6904834"/>
                  </a:lnTo>
                  <a:lnTo>
                    <a:pt x="1421667" y="6929253"/>
                  </a:lnTo>
                  <a:lnTo>
                    <a:pt x="1419543" y="6938563"/>
                  </a:lnTo>
                  <a:lnTo>
                    <a:pt x="1413744" y="6944494"/>
                  </a:lnTo>
                  <a:lnTo>
                    <a:pt x="1405592" y="6946400"/>
                  </a:lnTo>
                  <a:close/>
                </a:path>
                <a:path w="5219700" h="7377430">
                  <a:moveTo>
                    <a:pt x="985513" y="4302343"/>
                  </a:moveTo>
                  <a:lnTo>
                    <a:pt x="978027" y="4302748"/>
                  </a:lnTo>
                  <a:lnTo>
                    <a:pt x="969162" y="4300517"/>
                  </a:lnTo>
                  <a:lnTo>
                    <a:pt x="964099" y="4295274"/>
                  </a:lnTo>
                  <a:lnTo>
                    <a:pt x="962797" y="4287635"/>
                  </a:lnTo>
                  <a:lnTo>
                    <a:pt x="965217" y="4278216"/>
                  </a:lnTo>
                  <a:lnTo>
                    <a:pt x="971338" y="4272466"/>
                  </a:lnTo>
                  <a:lnTo>
                    <a:pt x="977518" y="4266244"/>
                  </a:lnTo>
                  <a:lnTo>
                    <a:pt x="983511" y="4261424"/>
                  </a:lnTo>
                  <a:lnTo>
                    <a:pt x="989073" y="4259877"/>
                  </a:lnTo>
                  <a:lnTo>
                    <a:pt x="1000439" y="4263784"/>
                  </a:lnTo>
                  <a:lnTo>
                    <a:pt x="1007407" y="4271279"/>
                  </a:lnTo>
                  <a:lnTo>
                    <a:pt x="1009187" y="4281352"/>
                  </a:lnTo>
                  <a:lnTo>
                    <a:pt x="1004985" y="4292993"/>
                  </a:lnTo>
                  <a:lnTo>
                    <a:pt x="1000344" y="4297341"/>
                  </a:lnTo>
                  <a:lnTo>
                    <a:pt x="993403" y="4300499"/>
                  </a:lnTo>
                  <a:lnTo>
                    <a:pt x="985513" y="4302343"/>
                  </a:lnTo>
                  <a:close/>
                </a:path>
                <a:path w="5219700" h="7377430">
                  <a:moveTo>
                    <a:pt x="330771" y="1330116"/>
                  </a:moveTo>
                  <a:lnTo>
                    <a:pt x="302760" y="1300569"/>
                  </a:lnTo>
                  <a:lnTo>
                    <a:pt x="306374" y="1295051"/>
                  </a:lnTo>
                  <a:lnTo>
                    <a:pt x="312965" y="1290298"/>
                  </a:lnTo>
                  <a:lnTo>
                    <a:pt x="320870" y="1285885"/>
                  </a:lnTo>
                  <a:lnTo>
                    <a:pt x="328425" y="1281386"/>
                  </a:lnTo>
                  <a:lnTo>
                    <a:pt x="334868" y="1286957"/>
                  </a:lnTo>
                  <a:lnTo>
                    <a:pt x="341765" y="1292522"/>
                  </a:lnTo>
                  <a:lnTo>
                    <a:pt x="347297" y="1298127"/>
                  </a:lnTo>
                  <a:lnTo>
                    <a:pt x="349642" y="1303816"/>
                  </a:lnTo>
                  <a:lnTo>
                    <a:pt x="347555" y="1316823"/>
                  </a:lnTo>
                  <a:lnTo>
                    <a:pt x="341048" y="1326022"/>
                  </a:lnTo>
                  <a:lnTo>
                    <a:pt x="330771" y="1330116"/>
                  </a:lnTo>
                  <a:close/>
                </a:path>
                <a:path w="5219700" h="7377430">
                  <a:moveTo>
                    <a:pt x="356540" y="1514896"/>
                  </a:moveTo>
                  <a:lnTo>
                    <a:pt x="349284" y="1515236"/>
                  </a:lnTo>
                  <a:lnTo>
                    <a:pt x="343959" y="1511845"/>
                  </a:lnTo>
                  <a:lnTo>
                    <a:pt x="339333" y="1505412"/>
                  </a:lnTo>
                  <a:lnTo>
                    <a:pt x="335015" y="1497642"/>
                  </a:lnTo>
                  <a:lnTo>
                    <a:pt x="330615" y="1490242"/>
                  </a:lnTo>
                  <a:lnTo>
                    <a:pt x="336145" y="1483835"/>
                  </a:lnTo>
                  <a:lnTo>
                    <a:pt x="341671" y="1476977"/>
                  </a:lnTo>
                  <a:lnTo>
                    <a:pt x="347211" y="1471496"/>
                  </a:lnTo>
                  <a:lnTo>
                    <a:pt x="352780" y="1469219"/>
                  </a:lnTo>
                  <a:lnTo>
                    <a:pt x="365504" y="1471404"/>
                  </a:lnTo>
                  <a:lnTo>
                    <a:pt x="374614" y="1477879"/>
                  </a:lnTo>
                  <a:lnTo>
                    <a:pt x="378776" y="1488029"/>
                  </a:lnTo>
                  <a:lnTo>
                    <a:pt x="376659" y="1501235"/>
                  </a:lnTo>
                  <a:lnTo>
                    <a:pt x="372255" y="1506902"/>
                  </a:lnTo>
                  <a:lnTo>
                    <a:pt x="364873" y="1511787"/>
                  </a:lnTo>
                  <a:lnTo>
                    <a:pt x="356540" y="1514896"/>
                  </a:lnTo>
                  <a:close/>
                </a:path>
                <a:path w="5219700" h="7377430">
                  <a:moveTo>
                    <a:pt x="942147" y="5281857"/>
                  </a:moveTo>
                  <a:lnTo>
                    <a:pt x="931135" y="5278254"/>
                  </a:lnTo>
                  <a:lnTo>
                    <a:pt x="923045" y="5269048"/>
                  </a:lnTo>
                  <a:lnTo>
                    <a:pt x="918016" y="5255054"/>
                  </a:lnTo>
                  <a:lnTo>
                    <a:pt x="921488" y="5247699"/>
                  </a:lnTo>
                  <a:lnTo>
                    <a:pt x="924926" y="5239751"/>
                  </a:lnTo>
                  <a:lnTo>
                    <a:pt x="928913" y="5232844"/>
                  </a:lnTo>
                  <a:lnTo>
                    <a:pt x="934030" y="5228612"/>
                  </a:lnTo>
                  <a:lnTo>
                    <a:pt x="948179" y="5226184"/>
                  </a:lnTo>
                  <a:lnTo>
                    <a:pt x="959554" y="5230277"/>
                  </a:lnTo>
                  <a:lnTo>
                    <a:pt x="967633" y="5239556"/>
                  </a:lnTo>
                  <a:lnTo>
                    <a:pt x="971896" y="5252685"/>
                  </a:lnTo>
                  <a:lnTo>
                    <a:pt x="971037" y="5259786"/>
                  </a:lnTo>
                  <a:lnTo>
                    <a:pt x="967370" y="5267688"/>
                  </a:lnTo>
                  <a:lnTo>
                    <a:pt x="961978" y="5274678"/>
                  </a:lnTo>
                  <a:lnTo>
                    <a:pt x="955943" y="5279042"/>
                  </a:lnTo>
                  <a:lnTo>
                    <a:pt x="942147" y="5281857"/>
                  </a:lnTo>
                  <a:close/>
                </a:path>
                <a:path w="5219700" h="7377430">
                  <a:moveTo>
                    <a:pt x="1170402" y="6776088"/>
                  </a:moveTo>
                  <a:lnTo>
                    <a:pt x="1165002" y="6768088"/>
                  </a:lnTo>
                  <a:lnTo>
                    <a:pt x="1161092" y="6764109"/>
                  </a:lnTo>
                  <a:lnTo>
                    <a:pt x="1174175" y="6756233"/>
                  </a:lnTo>
                  <a:lnTo>
                    <a:pt x="1180815" y="6752605"/>
                  </a:lnTo>
                  <a:lnTo>
                    <a:pt x="1187683" y="6749634"/>
                  </a:lnTo>
                  <a:lnTo>
                    <a:pt x="1189910" y="6748837"/>
                  </a:lnTo>
                  <a:lnTo>
                    <a:pt x="1195335" y="6756759"/>
                  </a:lnTo>
                  <a:lnTo>
                    <a:pt x="1199275" y="6760694"/>
                  </a:lnTo>
                  <a:lnTo>
                    <a:pt x="1186117" y="6768597"/>
                  </a:lnTo>
                  <a:lnTo>
                    <a:pt x="1179432" y="6772265"/>
                  </a:lnTo>
                  <a:lnTo>
                    <a:pt x="1172520" y="6775308"/>
                  </a:lnTo>
                  <a:lnTo>
                    <a:pt x="1170402" y="6776088"/>
                  </a:lnTo>
                  <a:close/>
                </a:path>
                <a:path w="5219700" h="7377430">
                  <a:moveTo>
                    <a:pt x="1094917" y="6220264"/>
                  </a:moveTo>
                  <a:lnTo>
                    <a:pt x="1087722" y="6221042"/>
                  </a:lnTo>
                  <a:lnTo>
                    <a:pt x="1082445" y="6218162"/>
                  </a:lnTo>
                  <a:lnTo>
                    <a:pt x="1077617" y="6212258"/>
                  </a:lnTo>
                  <a:lnTo>
                    <a:pt x="1072986" y="6205022"/>
                  </a:lnTo>
                  <a:lnTo>
                    <a:pt x="1068299" y="6198144"/>
                  </a:lnTo>
                  <a:lnTo>
                    <a:pt x="1073119" y="6191561"/>
                  </a:lnTo>
                  <a:lnTo>
                    <a:pt x="1077898" y="6184543"/>
                  </a:lnTo>
                  <a:lnTo>
                    <a:pt x="1082788" y="6178852"/>
                  </a:lnTo>
                  <a:lnTo>
                    <a:pt x="1087938" y="6176248"/>
                  </a:lnTo>
                  <a:lnTo>
                    <a:pt x="1100785" y="6177483"/>
                  </a:lnTo>
                  <a:lnTo>
                    <a:pt x="1110201" y="6183246"/>
                  </a:lnTo>
                  <a:lnTo>
                    <a:pt x="1114943" y="6192989"/>
                  </a:lnTo>
                  <a:lnTo>
                    <a:pt x="1113765" y="6206167"/>
                  </a:lnTo>
                  <a:lnTo>
                    <a:pt x="1109874" y="6211802"/>
                  </a:lnTo>
                  <a:lnTo>
                    <a:pt x="1102946" y="6216843"/>
                  </a:lnTo>
                  <a:lnTo>
                    <a:pt x="1094917" y="6220264"/>
                  </a:lnTo>
                  <a:close/>
                </a:path>
                <a:path w="5219700" h="7377430">
                  <a:moveTo>
                    <a:pt x="419293" y="1886384"/>
                  </a:moveTo>
                  <a:lnTo>
                    <a:pt x="409379" y="1885644"/>
                  </a:lnTo>
                  <a:lnTo>
                    <a:pt x="404224" y="1884437"/>
                  </a:lnTo>
                  <a:lnTo>
                    <a:pt x="400212" y="1878384"/>
                  </a:lnTo>
                  <a:lnTo>
                    <a:pt x="395689" y="1874539"/>
                  </a:lnTo>
                  <a:lnTo>
                    <a:pt x="399300" y="1865231"/>
                  </a:lnTo>
                  <a:lnTo>
                    <a:pt x="405011" y="1858994"/>
                  </a:lnTo>
                  <a:lnTo>
                    <a:pt x="412757" y="1856092"/>
                  </a:lnTo>
                  <a:lnTo>
                    <a:pt x="422474" y="1856786"/>
                  </a:lnTo>
                  <a:lnTo>
                    <a:pt x="427641" y="1858066"/>
                  </a:lnTo>
                  <a:lnTo>
                    <a:pt x="435900" y="1864535"/>
                  </a:lnTo>
                  <a:lnTo>
                    <a:pt x="435522" y="1867842"/>
                  </a:lnTo>
                  <a:lnTo>
                    <a:pt x="432767" y="1877255"/>
                  </a:lnTo>
                  <a:lnTo>
                    <a:pt x="427223" y="1883511"/>
                  </a:lnTo>
                  <a:lnTo>
                    <a:pt x="419293" y="1886384"/>
                  </a:lnTo>
                  <a:close/>
                </a:path>
                <a:path w="5219700" h="7377430">
                  <a:moveTo>
                    <a:pt x="1036784" y="5830772"/>
                  </a:moveTo>
                  <a:lnTo>
                    <a:pt x="1026943" y="5829612"/>
                  </a:lnTo>
                  <a:lnTo>
                    <a:pt x="1021821" y="5828139"/>
                  </a:lnTo>
                  <a:lnTo>
                    <a:pt x="1018053" y="5821973"/>
                  </a:lnTo>
                  <a:lnTo>
                    <a:pt x="1013652" y="5817960"/>
                  </a:lnTo>
                  <a:lnTo>
                    <a:pt x="1027390" y="5809136"/>
                  </a:lnTo>
                  <a:lnTo>
                    <a:pt x="1034394" y="5805052"/>
                  </a:lnTo>
                  <a:lnTo>
                    <a:pt x="1041673" y="5801655"/>
                  </a:lnTo>
                  <a:lnTo>
                    <a:pt x="1044102" y="5800714"/>
                  </a:lnTo>
                  <a:lnTo>
                    <a:pt x="1054289" y="5809717"/>
                  </a:lnTo>
                  <a:lnTo>
                    <a:pt x="1053760" y="5813011"/>
                  </a:lnTo>
                  <a:lnTo>
                    <a:pt x="1050595" y="5822269"/>
                  </a:lnTo>
                  <a:lnTo>
                    <a:pt x="1044802" y="5828257"/>
                  </a:lnTo>
                  <a:lnTo>
                    <a:pt x="1036784" y="5830772"/>
                  </a:lnTo>
                  <a:close/>
                </a:path>
                <a:path w="5219700" h="7377430">
                  <a:moveTo>
                    <a:pt x="1066405" y="6036390"/>
                  </a:moveTo>
                  <a:lnTo>
                    <a:pt x="1059365" y="6032316"/>
                  </a:lnTo>
                  <a:lnTo>
                    <a:pt x="1051902" y="6028344"/>
                  </a:lnTo>
                  <a:lnTo>
                    <a:pt x="1045705" y="6024089"/>
                  </a:lnTo>
                  <a:lnTo>
                    <a:pt x="1042458" y="6019168"/>
                  </a:lnTo>
                  <a:lnTo>
                    <a:pt x="1042085" y="6005885"/>
                  </a:lnTo>
                  <a:lnTo>
                    <a:pt x="1046992" y="5995974"/>
                  </a:lnTo>
                  <a:lnTo>
                    <a:pt x="1056468" y="5990428"/>
                  </a:lnTo>
                  <a:lnTo>
                    <a:pt x="1069806" y="5990239"/>
                  </a:lnTo>
                  <a:lnTo>
                    <a:pt x="1075490" y="5993485"/>
                  </a:lnTo>
                  <a:lnTo>
                    <a:pt x="1080889" y="5999932"/>
                  </a:lnTo>
                  <a:lnTo>
                    <a:pt x="1084880" y="6007707"/>
                  </a:lnTo>
                  <a:lnTo>
                    <a:pt x="1086337" y="6014934"/>
                  </a:lnTo>
                  <a:lnTo>
                    <a:pt x="1084130" y="6020386"/>
                  </a:lnTo>
                  <a:lnTo>
                    <a:pt x="1078961" y="6025746"/>
                  </a:lnTo>
                  <a:lnTo>
                    <a:pt x="1072497" y="6031064"/>
                  </a:lnTo>
                  <a:lnTo>
                    <a:pt x="1066405" y="6036390"/>
                  </a:lnTo>
                  <a:close/>
                </a:path>
                <a:path w="5219700" h="7377430">
                  <a:moveTo>
                    <a:pt x="1125611" y="6403991"/>
                  </a:moveTo>
                  <a:lnTo>
                    <a:pt x="1118115" y="6404754"/>
                  </a:lnTo>
                  <a:lnTo>
                    <a:pt x="1112642" y="6401800"/>
                  </a:lnTo>
                  <a:lnTo>
                    <a:pt x="1107624" y="6395751"/>
                  </a:lnTo>
                  <a:lnTo>
                    <a:pt x="1102807" y="6388341"/>
                  </a:lnTo>
                  <a:lnTo>
                    <a:pt x="1097932" y="6381304"/>
                  </a:lnTo>
                  <a:lnTo>
                    <a:pt x="1103013" y="6374459"/>
                  </a:lnTo>
                  <a:lnTo>
                    <a:pt x="1108046" y="6367174"/>
                  </a:lnTo>
                  <a:lnTo>
                    <a:pt x="1113197" y="6361270"/>
                  </a:lnTo>
                  <a:lnTo>
                    <a:pt x="1118634" y="6358569"/>
                  </a:lnTo>
                  <a:lnTo>
                    <a:pt x="1131901" y="6359916"/>
                  </a:lnTo>
                  <a:lnTo>
                    <a:pt x="1141525" y="6366023"/>
                  </a:lnTo>
                  <a:lnTo>
                    <a:pt x="1146338" y="6376182"/>
                  </a:lnTo>
                  <a:lnTo>
                    <a:pt x="1145172" y="6389683"/>
                  </a:lnTo>
                  <a:lnTo>
                    <a:pt x="1141165" y="6395421"/>
                  </a:lnTo>
                  <a:lnTo>
                    <a:pt x="1133970" y="6400535"/>
                  </a:lnTo>
                  <a:lnTo>
                    <a:pt x="1125611" y="6403991"/>
                  </a:lnTo>
                  <a:close/>
                </a:path>
                <a:path w="5219700" h="7377430">
                  <a:moveTo>
                    <a:pt x="849147" y="4043887"/>
                  </a:moveTo>
                  <a:lnTo>
                    <a:pt x="831859" y="4017706"/>
                  </a:lnTo>
                  <a:lnTo>
                    <a:pt x="842667" y="4004251"/>
                  </a:lnTo>
                  <a:lnTo>
                    <a:pt x="851606" y="4017258"/>
                  </a:lnTo>
                  <a:lnTo>
                    <a:pt x="855756" y="4023889"/>
                  </a:lnTo>
                  <a:lnTo>
                    <a:pt x="859230" y="4030807"/>
                  </a:lnTo>
                  <a:lnTo>
                    <a:pt x="860292" y="4033291"/>
                  </a:lnTo>
                  <a:lnTo>
                    <a:pt x="852743" y="4039440"/>
                  </a:lnTo>
                  <a:lnTo>
                    <a:pt x="849147" y="4043887"/>
                  </a:lnTo>
                  <a:close/>
                </a:path>
                <a:path w="5219700" h="7377430">
                  <a:moveTo>
                    <a:pt x="389297" y="1704036"/>
                  </a:moveTo>
                  <a:lnTo>
                    <a:pt x="379402" y="1702912"/>
                  </a:lnTo>
                  <a:lnTo>
                    <a:pt x="374285" y="1701474"/>
                  </a:lnTo>
                  <a:lnTo>
                    <a:pt x="370551" y="1695042"/>
                  </a:lnTo>
                  <a:lnTo>
                    <a:pt x="366194" y="1690836"/>
                  </a:lnTo>
                  <a:lnTo>
                    <a:pt x="380311" y="1681934"/>
                  </a:lnTo>
                  <a:lnTo>
                    <a:pt x="387504" y="1677807"/>
                  </a:lnTo>
                  <a:lnTo>
                    <a:pt x="394975" y="1674374"/>
                  </a:lnTo>
                  <a:lnTo>
                    <a:pt x="397336" y="1673481"/>
                  </a:lnTo>
                  <a:lnTo>
                    <a:pt x="407659" y="1682874"/>
                  </a:lnTo>
                  <a:lnTo>
                    <a:pt x="407015" y="1686148"/>
                  </a:lnTo>
                  <a:lnTo>
                    <a:pt x="403522" y="1695442"/>
                  </a:lnTo>
                  <a:lnTo>
                    <a:pt x="397477" y="1701476"/>
                  </a:lnTo>
                  <a:lnTo>
                    <a:pt x="389297" y="1704036"/>
                  </a:lnTo>
                  <a:close/>
                </a:path>
                <a:path w="5219700" h="7377430">
                  <a:moveTo>
                    <a:pt x="1009270" y="5647378"/>
                  </a:moveTo>
                  <a:lnTo>
                    <a:pt x="999358" y="5646654"/>
                  </a:lnTo>
                  <a:lnTo>
                    <a:pt x="994197" y="5645410"/>
                  </a:lnTo>
                  <a:lnTo>
                    <a:pt x="990191" y="5639394"/>
                  </a:lnTo>
                  <a:lnTo>
                    <a:pt x="985667" y="5635549"/>
                  </a:lnTo>
                  <a:lnTo>
                    <a:pt x="989308" y="5626256"/>
                  </a:lnTo>
                  <a:lnTo>
                    <a:pt x="995039" y="5620020"/>
                  </a:lnTo>
                  <a:lnTo>
                    <a:pt x="1002788" y="5617099"/>
                  </a:lnTo>
                  <a:lnTo>
                    <a:pt x="1012484" y="5617754"/>
                  </a:lnTo>
                  <a:lnTo>
                    <a:pt x="1017681" y="5618991"/>
                  </a:lnTo>
                  <a:lnTo>
                    <a:pt x="1025951" y="5625533"/>
                  </a:lnTo>
                  <a:lnTo>
                    <a:pt x="1025543" y="5628882"/>
                  </a:lnTo>
                  <a:lnTo>
                    <a:pt x="1022762" y="5638273"/>
                  </a:lnTo>
                  <a:lnTo>
                    <a:pt x="1017205" y="5644511"/>
                  </a:lnTo>
                  <a:lnTo>
                    <a:pt x="1009270" y="5647378"/>
                  </a:lnTo>
                  <a:close/>
                </a:path>
                <a:path w="5219700" h="7377430">
                  <a:moveTo>
                    <a:pt x="429636" y="2068296"/>
                  </a:moveTo>
                  <a:lnTo>
                    <a:pt x="424138" y="2060386"/>
                  </a:lnTo>
                  <a:lnTo>
                    <a:pt x="420343" y="2056427"/>
                  </a:lnTo>
                  <a:lnTo>
                    <a:pt x="432536" y="2048527"/>
                  </a:lnTo>
                  <a:lnTo>
                    <a:pt x="438744" y="2044863"/>
                  </a:lnTo>
                  <a:lnTo>
                    <a:pt x="445195" y="2041814"/>
                  </a:lnTo>
                  <a:lnTo>
                    <a:pt x="447271" y="2041003"/>
                  </a:lnTo>
                  <a:lnTo>
                    <a:pt x="452728" y="2048659"/>
                  </a:lnTo>
                  <a:lnTo>
                    <a:pt x="456604" y="2052418"/>
                  </a:lnTo>
                  <a:lnTo>
                    <a:pt x="444241" y="2060541"/>
                  </a:lnTo>
                  <a:lnTo>
                    <a:pt x="437953" y="2064326"/>
                  </a:lnTo>
                  <a:lnTo>
                    <a:pt x="431420" y="2067531"/>
                  </a:lnTo>
                  <a:lnTo>
                    <a:pt x="429636" y="2068296"/>
                  </a:lnTo>
                  <a:close/>
                </a:path>
                <a:path w="5219700" h="7377430">
                  <a:moveTo>
                    <a:pt x="785371" y="4335140"/>
                  </a:moveTo>
                  <a:lnTo>
                    <a:pt x="780100" y="4327008"/>
                  </a:lnTo>
                  <a:lnTo>
                    <a:pt x="776319" y="4322897"/>
                  </a:lnTo>
                  <a:lnTo>
                    <a:pt x="789169" y="4315142"/>
                  </a:lnTo>
                  <a:lnTo>
                    <a:pt x="795710" y="4311561"/>
                  </a:lnTo>
                  <a:lnTo>
                    <a:pt x="802489" y="4308600"/>
                  </a:lnTo>
                  <a:lnTo>
                    <a:pt x="804576" y="4307862"/>
                  </a:lnTo>
                  <a:lnTo>
                    <a:pt x="809867" y="4315879"/>
                  </a:lnTo>
                  <a:lnTo>
                    <a:pt x="813667" y="4319875"/>
                  </a:lnTo>
                  <a:lnTo>
                    <a:pt x="800687" y="4327721"/>
                  </a:lnTo>
                  <a:lnTo>
                    <a:pt x="794096" y="4331371"/>
                  </a:lnTo>
                  <a:lnTo>
                    <a:pt x="787276" y="4334430"/>
                  </a:lnTo>
                  <a:lnTo>
                    <a:pt x="785371" y="4335140"/>
                  </a:lnTo>
                  <a:close/>
                </a:path>
                <a:path w="5219700" h="7377430">
                  <a:moveTo>
                    <a:pt x="770810" y="4145019"/>
                  </a:moveTo>
                  <a:lnTo>
                    <a:pt x="762396" y="4144267"/>
                  </a:lnTo>
                  <a:lnTo>
                    <a:pt x="755425" y="4139587"/>
                  </a:lnTo>
                  <a:lnTo>
                    <a:pt x="750334" y="4131102"/>
                  </a:lnTo>
                  <a:lnTo>
                    <a:pt x="749203" y="4128181"/>
                  </a:lnTo>
                  <a:lnTo>
                    <a:pt x="756905" y="4121821"/>
                  </a:lnTo>
                  <a:lnTo>
                    <a:pt x="761149" y="4116265"/>
                  </a:lnTo>
                  <a:lnTo>
                    <a:pt x="770263" y="4113555"/>
                  </a:lnTo>
                  <a:lnTo>
                    <a:pt x="778396" y="4114432"/>
                  </a:lnTo>
                  <a:lnTo>
                    <a:pt x="785134" y="4119048"/>
                  </a:lnTo>
                  <a:lnTo>
                    <a:pt x="790064" y="4127556"/>
                  </a:lnTo>
                  <a:lnTo>
                    <a:pt x="791240" y="4130769"/>
                  </a:lnTo>
                  <a:lnTo>
                    <a:pt x="784939" y="4139149"/>
                  </a:lnTo>
                  <a:lnTo>
                    <a:pt x="780226" y="4141718"/>
                  </a:lnTo>
                  <a:lnTo>
                    <a:pt x="770810" y="4145019"/>
                  </a:lnTo>
                  <a:close/>
                </a:path>
                <a:path w="5219700" h="7377430">
                  <a:moveTo>
                    <a:pt x="832165" y="4518169"/>
                  </a:moveTo>
                  <a:lnTo>
                    <a:pt x="822223" y="4517428"/>
                  </a:lnTo>
                  <a:lnTo>
                    <a:pt x="817026" y="4516191"/>
                  </a:lnTo>
                  <a:lnTo>
                    <a:pt x="813020" y="4510174"/>
                  </a:lnTo>
                  <a:lnTo>
                    <a:pt x="808491" y="4506294"/>
                  </a:lnTo>
                  <a:lnTo>
                    <a:pt x="812152" y="4496992"/>
                  </a:lnTo>
                  <a:lnTo>
                    <a:pt x="817896" y="4490744"/>
                  </a:lnTo>
                  <a:lnTo>
                    <a:pt x="825660" y="4487820"/>
                  </a:lnTo>
                  <a:lnTo>
                    <a:pt x="835380" y="4488487"/>
                  </a:lnTo>
                  <a:lnTo>
                    <a:pt x="840583" y="4489761"/>
                  </a:lnTo>
                  <a:lnTo>
                    <a:pt x="848853" y="4496303"/>
                  </a:lnTo>
                  <a:lnTo>
                    <a:pt x="848476" y="4499609"/>
                  </a:lnTo>
                  <a:lnTo>
                    <a:pt x="845695" y="4509042"/>
                  </a:lnTo>
                  <a:lnTo>
                    <a:pt x="840124" y="4515301"/>
                  </a:lnTo>
                  <a:lnTo>
                    <a:pt x="832165" y="4518169"/>
                  </a:lnTo>
                  <a:close/>
                </a:path>
                <a:path w="5219700" h="7377430">
                  <a:moveTo>
                    <a:pt x="681986" y="3588881"/>
                  </a:moveTo>
                  <a:lnTo>
                    <a:pt x="674728" y="3589728"/>
                  </a:lnTo>
                  <a:lnTo>
                    <a:pt x="669518" y="3586942"/>
                  </a:lnTo>
                  <a:lnTo>
                    <a:pt x="664706" y="3581086"/>
                  </a:lnTo>
                  <a:lnTo>
                    <a:pt x="660066" y="3573881"/>
                  </a:lnTo>
                  <a:lnTo>
                    <a:pt x="655376" y="3567044"/>
                  </a:lnTo>
                  <a:lnTo>
                    <a:pt x="660154" y="3560406"/>
                  </a:lnTo>
                  <a:lnTo>
                    <a:pt x="664892" y="3553330"/>
                  </a:lnTo>
                  <a:lnTo>
                    <a:pt x="669754" y="3547585"/>
                  </a:lnTo>
                  <a:lnTo>
                    <a:pt x="674907" y="3544941"/>
                  </a:lnTo>
                  <a:lnTo>
                    <a:pt x="687760" y="3546100"/>
                  </a:lnTo>
                  <a:lnTo>
                    <a:pt x="697183" y="3551838"/>
                  </a:lnTo>
                  <a:lnTo>
                    <a:pt x="701948" y="3561576"/>
                  </a:lnTo>
                  <a:lnTo>
                    <a:pt x="700827" y="3574733"/>
                  </a:lnTo>
                  <a:lnTo>
                    <a:pt x="696947" y="3580384"/>
                  </a:lnTo>
                  <a:lnTo>
                    <a:pt x="690030" y="3585433"/>
                  </a:lnTo>
                  <a:lnTo>
                    <a:pt x="681986" y="3588881"/>
                  </a:lnTo>
                  <a:close/>
                </a:path>
                <a:path w="5219700" h="7377430">
                  <a:moveTo>
                    <a:pt x="707982" y="3771660"/>
                  </a:moveTo>
                  <a:lnTo>
                    <a:pt x="701226" y="3770991"/>
                  </a:lnTo>
                  <a:lnTo>
                    <a:pt x="696057" y="3766719"/>
                  </a:lnTo>
                  <a:lnTo>
                    <a:pt x="691970" y="3759886"/>
                  </a:lnTo>
                  <a:lnTo>
                    <a:pt x="688363" y="3751921"/>
                  </a:lnTo>
                  <a:lnTo>
                    <a:pt x="684635" y="3744252"/>
                  </a:lnTo>
                  <a:lnTo>
                    <a:pt x="691111" y="3738481"/>
                  </a:lnTo>
                  <a:lnTo>
                    <a:pt x="697645" y="3732249"/>
                  </a:lnTo>
                  <a:lnTo>
                    <a:pt x="704000" y="3727423"/>
                  </a:lnTo>
                  <a:lnTo>
                    <a:pt x="709941" y="3725872"/>
                  </a:lnTo>
                  <a:lnTo>
                    <a:pt x="722244" y="3729772"/>
                  </a:lnTo>
                  <a:lnTo>
                    <a:pt x="730429" y="3737408"/>
                  </a:lnTo>
                  <a:lnTo>
                    <a:pt x="733165" y="3748062"/>
                  </a:lnTo>
                  <a:lnTo>
                    <a:pt x="729120" y="3761015"/>
                  </a:lnTo>
                  <a:lnTo>
                    <a:pt x="724078" y="3765915"/>
                  </a:lnTo>
                  <a:lnTo>
                    <a:pt x="716316" y="3769715"/>
                  </a:lnTo>
                  <a:lnTo>
                    <a:pt x="707982" y="3771660"/>
                  </a:lnTo>
                  <a:close/>
                </a:path>
                <a:path w="5219700" h="7377430">
                  <a:moveTo>
                    <a:pt x="730519" y="3961259"/>
                  </a:moveTo>
                  <a:lnTo>
                    <a:pt x="724605" y="3953788"/>
                  </a:lnTo>
                  <a:lnTo>
                    <a:pt x="720388" y="3950231"/>
                  </a:lnTo>
                  <a:lnTo>
                    <a:pt x="723234" y="3945529"/>
                  </a:lnTo>
                  <a:lnTo>
                    <a:pt x="726509" y="3936653"/>
                  </a:lnTo>
                  <a:lnTo>
                    <a:pt x="728896" y="3936876"/>
                  </a:lnTo>
                  <a:lnTo>
                    <a:pt x="736215" y="3938050"/>
                  </a:lnTo>
                  <a:lnTo>
                    <a:pt x="743465" y="3939900"/>
                  </a:lnTo>
                  <a:lnTo>
                    <a:pt x="757904" y="3944233"/>
                  </a:lnTo>
                  <a:lnTo>
                    <a:pt x="745607" y="3952868"/>
                  </a:lnTo>
                  <a:lnTo>
                    <a:pt x="739323" y="3956886"/>
                  </a:lnTo>
                  <a:lnTo>
                    <a:pt x="732754" y="3960274"/>
                  </a:lnTo>
                  <a:lnTo>
                    <a:pt x="730519" y="3961259"/>
                  </a:lnTo>
                  <a:close/>
                </a:path>
                <a:path w="5219700" h="7377430">
                  <a:moveTo>
                    <a:pt x="476314" y="2277832"/>
                  </a:moveTo>
                  <a:lnTo>
                    <a:pt x="465096" y="2275357"/>
                  </a:lnTo>
                  <a:lnTo>
                    <a:pt x="456247" y="2267765"/>
                  </a:lnTo>
                  <a:lnTo>
                    <a:pt x="450625" y="2256097"/>
                  </a:lnTo>
                  <a:lnTo>
                    <a:pt x="450434" y="2248725"/>
                  </a:lnTo>
                  <a:lnTo>
                    <a:pt x="452746" y="2240221"/>
                  </a:lnTo>
                  <a:lnTo>
                    <a:pt x="456815" y="2232568"/>
                  </a:lnTo>
                  <a:lnTo>
                    <a:pt x="461897" y="2227749"/>
                  </a:lnTo>
                  <a:lnTo>
                    <a:pt x="474135" y="2224224"/>
                  </a:lnTo>
                  <a:lnTo>
                    <a:pt x="485062" y="2226331"/>
                  </a:lnTo>
                  <a:lnTo>
                    <a:pt x="494254" y="2233492"/>
                  </a:lnTo>
                  <a:lnTo>
                    <a:pt x="501288" y="2245124"/>
                  </a:lnTo>
                  <a:lnTo>
                    <a:pt x="498767" y="2253319"/>
                  </a:lnTo>
                  <a:lnTo>
                    <a:pt x="496432" y="2261915"/>
                  </a:lnTo>
                  <a:lnTo>
                    <a:pt x="493463" y="2269372"/>
                  </a:lnTo>
                  <a:lnTo>
                    <a:pt x="489040" y="2274148"/>
                  </a:lnTo>
                  <a:lnTo>
                    <a:pt x="476314" y="2277832"/>
                  </a:lnTo>
                  <a:close/>
                </a:path>
                <a:path w="5219700" h="7377430">
                  <a:moveTo>
                    <a:pt x="883235" y="4906987"/>
                  </a:moveTo>
                  <a:lnTo>
                    <a:pt x="876845" y="4906502"/>
                  </a:lnTo>
                  <a:lnTo>
                    <a:pt x="871645" y="4902264"/>
                  </a:lnTo>
                  <a:lnTo>
                    <a:pt x="867494" y="4895594"/>
                  </a:lnTo>
                  <a:lnTo>
                    <a:pt x="863811" y="4887842"/>
                  </a:lnTo>
                  <a:lnTo>
                    <a:pt x="860012" y="4880361"/>
                  </a:lnTo>
                  <a:lnTo>
                    <a:pt x="866051" y="4874738"/>
                  </a:lnTo>
                  <a:lnTo>
                    <a:pt x="872136" y="4868692"/>
                  </a:lnTo>
                  <a:lnTo>
                    <a:pt x="878107" y="4863973"/>
                  </a:lnTo>
                  <a:lnTo>
                    <a:pt x="883805" y="4862330"/>
                  </a:lnTo>
                  <a:lnTo>
                    <a:pt x="896034" y="4865649"/>
                  </a:lnTo>
                  <a:lnTo>
                    <a:pt x="904206" y="4872778"/>
                  </a:lnTo>
                  <a:lnTo>
                    <a:pt x="907100" y="4883039"/>
                  </a:lnTo>
                  <a:lnTo>
                    <a:pt x="903498" y="4895750"/>
                  </a:lnTo>
                  <a:lnTo>
                    <a:pt x="898704" y="4900747"/>
                  </a:lnTo>
                  <a:lnTo>
                    <a:pt x="891235" y="4904781"/>
                  </a:lnTo>
                  <a:lnTo>
                    <a:pt x="883235" y="4906987"/>
                  </a:lnTo>
                  <a:close/>
                </a:path>
                <a:path w="5219700" h="7377430">
                  <a:moveTo>
                    <a:pt x="914816" y="5089560"/>
                  </a:moveTo>
                  <a:lnTo>
                    <a:pt x="908128" y="5088991"/>
                  </a:lnTo>
                  <a:lnTo>
                    <a:pt x="902772" y="5084633"/>
                  </a:lnTo>
                  <a:lnTo>
                    <a:pt x="898495" y="5077745"/>
                  </a:lnTo>
                  <a:lnTo>
                    <a:pt x="894700" y="5069733"/>
                  </a:lnTo>
                  <a:lnTo>
                    <a:pt x="890788" y="5061997"/>
                  </a:lnTo>
                  <a:lnTo>
                    <a:pt x="897253" y="5056176"/>
                  </a:lnTo>
                  <a:lnTo>
                    <a:pt x="903754" y="5049898"/>
                  </a:lnTo>
                  <a:lnTo>
                    <a:pt x="910117" y="5045006"/>
                  </a:lnTo>
                  <a:lnTo>
                    <a:pt x="916163" y="5043345"/>
                  </a:lnTo>
                  <a:lnTo>
                    <a:pt x="928737" y="5046970"/>
                  </a:lnTo>
                  <a:lnTo>
                    <a:pt x="937007" y="5054531"/>
                  </a:lnTo>
                  <a:lnTo>
                    <a:pt x="939791" y="5065235"/>
                  </a:lnTo>
                  <a:lnTo>
                    <a:pt x="935908" y="5078287"/>
                  </a:lnTo>
                  <a:lnTo>
                    <a:pt x="930903" y="5083355"/>
                  </a:lnTo>
                  <a:lnTo>
                    <a:pt x="923140" y="5087397"/>
                  </a:lnTo>
                  <a:lnTo>
                    <a:pt x="914816" y="5089560"/>
                  </a:lnTo>
                  <a:close/>
                </a:path>
                <a:path w="5219700" h="7377430">
                  <a:moveTo>
                    <a:pt x="595845" y="3015291"/>
                  </a:moveTo>
                  <a:lnTo>
                    <a:pt x="585813" y="3015166"/>
                  </a:lnTo>
                  <a:lnTo>
                    <a:pt x="581211" y="3011296"/>
                  </a:lnTo>
                  <a:lnTo>
                    <a:pt x="572393" y="3006968"/>
                  </a:lnTo>
                  <a:lnTo>
                    <a:pt x="572770" y="3003661"/>
                  </a:lnTo>
                  <a:lnTo>
                    <a:pt x="575522" y="2994320"/>
                  </a:lnTo>
                  <a:lnTo>
                    <a:pt x="581070" y="2988057"/>
                  </a:lnTo>
                  <a:lnTo>
                    <a:pt x="589008" y="2985108"/>
                  </a:lnTo>
                  <a:lnTo>
                    <a:pt x="598927" y="2985708"/>
                  </a:lnTo>
                  <a:lnTo>
                    <a:pt x="604155" y="2986903"/>
                  </a:lnTo>
                  <a:lnTo>
                    <a:pt x="612473" y="2993513"/>
                  </a:lnTo>
                  <a:lnTo>
                    <a:pt x="612095" y="2996819"/>
                  </a:lnTo>
                  <a:lnTo>
                    <a:pt x="609325" y="3006159"/>
                  </a:lnTo>
                  <a:lnTo>
                    <a:pt x="603795" y="3012303"/>
                  </a:lnTo>
                  <a:lnTo>
                    <a:pt x="595845" y="3015291"/>
                  </a:lnTo>
                  <a:close/>
                </a:path>
                <a:path w="5219700" h="7377430">
                  <a:moveTo>
                    <a:pt x="619870" y="3220328"/>
                  </a:moveTo>
                  <a:lnTo>
                    <a:pt x="614361" y="3217962"/>
                  </a:lnTo>
                  <a:lnTo>
                    <a:pt x="608882" y="3212528"/>
                  </a:lnTo>
                  <a:lnTo>
                    <a:pt x="603217" y="3205549"/>
                  </a:lnTo>
                  <a:lnTo>
                    <a:pt x="597149" y="3198546"/>
                  </a:lnTo>
                  <a:lnTo>
                    <a:pt x="601574" y="3192198"/>
                  </a:lnTo>
                  <a:lnTo>
                    <a:pt x="605973" y="3185388"/>
                  </a:lnTo>
                  <a:lnTo>
                    <a:pt x="610614" y="3179724"/>
                  </a:lnTo>
                  <a:lnTo>
                    <a:pt x="615767" y="3176810"/>
                  </a:lnTo>
                  <a:lnTo>
                    <a:pt x="628848" y="3176704"/>
                  </a:lnTo>
                  <a:lnTo>
                    <a:pt x="638988" y="3181342"/>
                  </a:lnTo>
                  <a:lnTo>
                    <a:pt x="644766" y="3190529"/>
                  </a:lnTo>
                  <a:lnTo>
                    <a:pt x="644761" y="3204067"/>
                  </a:lnTo>
                  <a:lnTo>
                    <a:pt x="641383" y="3209766"/>
                  </a:lnTo>
                  <a:lnTo>
                    <a:pt x="634859" y="3215116"/>
                  </a:lnTo>
                  <a:lnTo>
                    <a:pt x="627064" y="3219006"/>
                  </a:lnTo>
                  <a:lnTo>
                    <a:pt x="619870" y="3220328"/>
                  </a:lnTo>
                  <a:close/>
                </a:path>
                <a:path w="5219700" h="7377430">
                  <a:moveTo>
                    <a:pt x="535789" y="2643446"/>
                  </a:moveTo>
                  <a:lnTo>
                    <a:pt x="528216" y="2644254"/>
                  </a:lnTo>
                  <a:lnTo>
                    <a:pt x="522803" y="2641425"/>
                  </a:lnTo>
                  <a:lnTo>
                    <a:pt x="517784" y="2635504"/>
                  </a:lnTo>
                  <a:lnTo>
                    <a:pt x="512937" y="2628225"/>
                  </a:lnTo>
                  <a:lnTo>
                    <a:pt x="508041" y="2621326"/>
                  </a:lnTo>
                  <a:lnTo>
                    <a:pt x="513071" y="2614510"/>
                  </a:lnTo>
                  <a:lnTo>
                    <a:pt x="518054" y="2607240"/>
                  </a:lnTo>
                  <a:lnTo>
                    <a:pt x="523161" y="2601336"/>
                  </a:lnTo>
                  <a:lnTo>
                    <a:pt x="528561" y="2598620"/>
                  </a:lnTo>
                  <a:lnTo>
                    <a:pt x="541751" y="2599889"/>
                  </a:lnTo>
                  <a:lnTo>
                    <a:pt x="551387" y="2605901"/>
                  </a:lnTo>
                  <a:lnTo>
                    <a:pt x="556295" y="2615960"/>
                  </a:lnTo>
                  <a:lnTo>
                    <a:pt x="555302" y="2629365"/>
                  </a:lnTo>
                  <a:lnTo>
                    <a:pt x="551363" y="2635000"/>
                  </a:lnTo>
                  <a:lnTo>
                    <a:pt x="544182" y="2640027"/>
                  </a:lnTo>
                  <a:lnTo>
                    <a:pt x="535789" y="2643446"/>
                  </a:lnTo>
                  <a:close/>
                </a:path>
                <a:path w="5219700" h="7377430">
                  <a:moveTo>
                    <a:pt x="983162" y="5461087"/>
                  </a:moveTo>
                  <a:lnTo>
                    <a:pt x="974592" y="5459789"/>
                  </a:lnTo>
                  <a:lnTo>
                    <a:pt x="965787" y="5458685"/>
                  </a:lnTo>
                  <a:lnTo>
                    <a:pt x="957932" y="5456767"/>
                  </a:lnTo>
                  <a:lnTo>
                    <a:pt x="952214" y="5453027"/>
                  </a:lnTo>
                  <a:lnTo>
                    <a:pt x="950836" y="5447639"/>
                  </a:lnTo>
                  <a:lnTo>
                    <a:pt x="952151" y="5439952"/>
                  </a:lnTo>
                  <a:lnTo>
                    <a:pt x="954639" y="5431270"/>
                  </a:lnTo>
                  <a:lnTo>
                    <a:pt x="956783" y="5422894"/>
                  </a:lnTo>
                  <a:lnTo>
                    <a:pt x="965169" y="5424663"/>
                  </a:lnTo>
                  <a:lnTo>
                    <a:pt x="973732" y="5426240"/>
                  </a:lnTo>
                  <a:lnTo>
                    <a:pt x="981775" y="5428479"/>
                  </a:lnTo>
                  <a:lnTo>
                    <a:pt x="988604" y="5432235"/>
                  </a:lnTo>
                  <a:lnTo>
                    <a:pt x="994900" y="5439827"/>
                  </a:lnTo>
                  <a:lnTo>
                    <a:pt x="995782" y="5447558"/>
                  </a:lnTo>
                  <a:lnTo>
                    <a:pt x="991715" y="5454840"/>
                  </a:lnTo>
                  <a:lnTo>
                    <a:pt x="983162" y="5461087"/>
                  </a:lnTo>
                  <a:close/>
                </a:path>
                <a:path w="5219700" h="7377430">
                  <a:moveTo>
                    <a:pt x="1049403" y="5361884"/>
                  </a:moveTo>
                  <a:lnTo>
                    <a:pt x="1036271" y="5359690"/>
                  </a:lnTo>
                  <a:lnTo>
                    <a:pt x="1026460" y="5353114"/>
                  </a:lnTo>
                  <a:lnTo>
                    <a:pt x="1021017" y="5342836"/>
                  </a:lnTo>
                  <a:lnTo>
                    <a:pt x="1020992" y="5329535"/>
                  </a:lnTo>
                  <a:lnTo>
                    <a:pt x="1024627" y="5324052"/>
                  </a:lnTo>
                  <a:lnTo>
                    <a:pt x="1031832" y="5318968"/>
                  </a:lnTo>
                  <a:lnTo>
                    <a:pt x="1040360" y="5315440"/>
                  </a:lnTo>
                  <a:lnTo>
                    <a:pt x="1047962" y="5314627"/>
                  </a:lnTo>
                  <a:lnTo>
                    <a:pt x="1053145" y="5317650"/>
                  </a:lnTo>
                  <a:lnTo>
                    <a:pt x="1057916" y="5323989"/>
                  </a:lnTo>
                  <a:lnTo>
                    <a:pt x="1062614" y="5331914"/>
                  </a:lnTo>
                  <a:lnTo>
                    <a:pt x="1067577" y="5339696"/>
                  </a:lnTo>
                  <a:lnTo>
                    <a:pt x="1063115" y="5346373"/>
                  </a:lnTo>
                  <a:lnTo>
                    <a:pt x="1058611" y="5353613"/>
                  </a:lnTo>
                  <a:lnTo>
                    <a:pt x="1054047" y="5359442"/>
                  </a:lnTo>
                  <a:lnTo>
                    <a:pt x="1049403" y="5361884"/>
                  </a:lnTo>
                  <a:close/>
                </a:path>
                <a:path w="5219700" h="7377430">
                  <a:moveTo>
                    <a:pt x="1093265" y="5544730"/>
                  </a:moveTo>
                  <a:lnTo>
                    <a:pt x="1068963" y="5516537"/>
                  </a:lnTo>
                  <a:lnTo>
                    <a:pt x="1072257" y="5511172"/>
                  </a:lnTo>
                  <a:lnTo>
                    <a:pt x="1078295" y="5506468"/>
                  </a:lnTo>
                  <a:lnTo>
                    <a:pt x="1085540" y="5502051"/>
                  </a:lnTo>
                  <a:lnTo>
                    <a:pt x="1092455" y="5497546"/>
                  </a:lnTo>
                  <a:lnTo>
                    <a:pt x="1098063" y="5502789"/>
                  </a:lnTo>
                  <a:lnTo>
                    <a:pt x="1104073" y="5508056"/>
                  </a:lnTo>
                  <a:lnTo>
                    <a:pt x="1108814" y="5513263"/>
                  </a:lnTo>
                  <a:lnTo>
                    <a:pt x="1110613" y="5518327"/>
                  </a:lnTo>
                  <a:lnTo>
                    <a:pt x="1108281" y="5530142"/>
                  </a:lnTo>
                  <a:lnTo>
                    <a:pt x="1102495" y="5539549"/>
                  </a:lnTo>
                  <a:lnTo>
                    <a:pt x="1093265" y="5544730"/>
                  </a:lnTo>
                  <a:close/>
                </a:path>
                <a:path w="5219700" h="7377430">
                  <a:moveTo>
                    <a:pt x="906355" y="4417547"/>
                  </a:moveTo>
                  <a:lnTo>
                    <a:pt x="892131" y="4408281"/>
                  </a:lnTo>
                  <a:lnTo>
                    <a:pt x="902406" y="4377626"/>
                  </a:lnTo>
                  <a:lnTo>
                    <a:pt x="907012" y="4381047"/>
                  </a:lnTo>
                  <a:lnTo>
                    <a:pt x="915852" y="4385036"/>
                  </a:lnTo>
                  <a:lnTo>
                    <a:pt x="915493" y="4387742"/>
                  </a:lnTo>
                  <a:lnTo>
                    <a:pt x="913926" y="4395293"/>
                  </a:lnTo>
                  <a:lnTo>
                    <a:pt x="911626" y="4402745"/>
                  </a:lnTo>
                  <a:lnTo>
                    <a:pt x="908974" y="4410147"/>
                  </a:lnTo>
                  <a:lnTo>
                    <a:pt x="906355" y="4417547"/>
                  </a:lnTo>
                  <a:close/>
                </a:path>
                <a:path w="5219700" h="7377430">
                  <a:moveTo>
                    <a:pt x="990469" y="4971510"/>
                  </a:moveTo>
                  <a:lnTo>
                    <a:pt x="984412" y="4965032"/>
                  </a:lnTo>
                  <a:lnTo>
                    <a:pt x="979759" y="4962028"/>
                  </a:lnTo>
                  <a:lnTo>
                    <a:pt x="982103" y="4955010"/>
                  </a:lnTo>
                  <a:lnTo>
                    <a:pt x="989178" y="4934009"/>
                  </a:lnTo>
                  <a:lnTo>
                    <a:pt x="993679" y="4936998"/>
                  </a:lnTo>
                  <a:lnTo>
                    <a:pt x="999712" y="4939038"/>
                  </a:lnTo>
                  <a:lnTo>
                    <a:pt x="1002389" y="4943247"/>
                  </a:lnTo>
                  <a:lnTo>
                    <a:pt x="1005920" y="4951636"/>
                  </a:lnTo>
                  <a:lnTo>
                    <a:pt x="1005562" y="4959217"/>
                  </a:lnTo>
                  <a:lnTo>
                    <a:pt x="1001393" y="4965583"/>
                  </a:lnTo>
                  <a:lnTo>
                    <a:pt x="993495" y="4970326"/>
                  </a:lnTo>
                  <a:lnTo>
                    <a:pt x="990469" y="4971510"/>
                  </a:lnTo>
                  <a:close/>
                </a:path>
                <a:path w="5219700" h="7377430">
                  <a:moveTo>
                    <a:pt x="1170069" y="6099789"/>
                  </a:moveTo>
                  <a:lnTo>
                    <a:pt x="1165416" y="6096785"/>
                  </a:lnTo>
                  <a:lnTo>
                    <a:pt x="1156085" y="6090858"/>
                  </a:lnTo>
                  <a:lnTo>
                    <a:pt x="1165711" y="6062731"/>
                  </a:lnTo>
                  <a:lnTo>
                    <a:pt x="1170224" y="6065794"/>
                  </a:lnTo>
                  <a:lnTo>
                    <a:pt x="1178813" y="6069374"/>
                  </a:lnTo>
                  <a:lnTo>
                    <a:pt x="1178517" y="6071772"/>
                  </a:lnTo>
                  <a:lnTo>
                    <a:pt x="1177077" y="6078862"/>
                  </a:lnTo>
                  <a:lnTo>
                    <a:pt x="1174950" y="6085859"/>
                  </a:lnTo>
                  <a:lnTo>
                    <a:pt x="1172494" y="6092818"/>
                  </a:lnTo>
                  <a:lnTo>
                    <a:pt x="1170069" y="6099789"/>
                  </a:lnTo>
                  <a:close/>
                </a:path>
                <a:path w="5219700" h="7377430">
                  <a:moveTo>
                    <a:pt x="1152952" y="6589673"/>
                  </a:moveTo>
                  <a:lnTo>
                    <a:pt x="1145927" y="6585040"/>
                  </a:lnTo>
                  <a:lnTo>
                    <a:pt x="1138442" y="6580452"/>
                  </a:lnTo>
                  <a:lnTo>
                    <a:pt x="1132371" y="6575725"/>
                  </a:lnTo>
                  <a:lnTo>
                    <a:pt x="1129586" y="6570679"/>
                  </a:lnTo>
                  <a:lnTo>
                    <a:pt x="1130668" y="6557380"/>
                  </a:lnTo>
                  <a:lnTo>
                    <a:pt x="1136471" y="6547574"/>
                  </a:lnTo>
                  <a:lnTo>
                    <a:pt x="1146472" y="6542570"/>
                  </a:lnTo>
                  <a:lnTo>
                    <a:pt x="1160147" y="6543673"/>
                  </a:lnTo>
                  <a:lnTo>
                    <a:pt x="1166152" y="6547599"/>
                  </a:lnTo>
                  <a:lnTo>
                    <a:pt x="1171583" y="6554566"/>
                  </a:lnTo>
                  <a:lnTo>
                    <a:pt x="1175378" y="6562707"/>
                  </a:lnTo>
                  <a:lnTo>
                    <a:pt x="1176474" y="6570154"/>
                  </a:lnTo>
                  <a:lnTo>
                    <a:pt x="1173677" y="6575323"/>
                  </a:lnTo>
                  <a:lnTo>
                    <a:pt x="1167585" y="6580191"/>
                  </a:lnTo>
                  <a:lnTo>
                    <a:pt x="1160057" y="6584919"/>
                  </a:lnTo>
                  <a:lnTo>
                    <a:pt x="1152952" y="6589673"/>
                  </a:lnTo>
                  <a:close/>
                </a:path>
                <a:path w="5219700" h="7377430">
                  <a:moveTo>
                    <a:pt x="1141867" y="5915994"/>
                  </a:moveTo>
                  <a:lnTo>
                    <a:pt x="1125973" y="5889893"/>
                  </a:lnTo>
                  <a:lnTo>
                    <a:pt x="1129831" y="5885928"/>
                  </a:lnTo>
                  <a:lnTo>
                    <a:pt x="1137397" y="5877984"/>
                  </a:lnTo>
                  <a:lnTo>
                    <a:pt x="1145629" y="5890798"/>
                  </a:lnTo>
                  <a:lnTo>
                    <a:pt x="1149447" y="5897328"/>
                  </a:lnTo>
                  <a:lnTo>
                    <a:pt x="1152623" y="5904116"/>
                  </a:lnTo>
                  <a:lnTo>
                    <a:pt x="1153493" y="5906330"/>
                  </a:lnTo>
                  <a:lnTo>
                    <a:pt x="1145672" y="5911925"/>
                  </a:lnTo>
                  <a:lnTo>
                    <a:pt x="1141867" y="5915994"/>
                  </a:lnTo>
                  <a:close/>
                </a:path>
                <a:path w="5219700" h="7377430">
                  <a:moveTo>
                    <a:pt x="751136" y="2127717"/>
                  </a:moveTo>
                  <a:lnTo>
                    <a:pt x="722205" y="2112159"/>
                  </a:lnTo>
                  <a:lnTo>
                    <a:pt x="724167" y="2104445"/>
                  </a:lnTo>
                  <a:lnTo>
                    <a:pt x="727287" y="2096256"/>
                  </a:lnTo>
                  <a:lnTo>
                    <a:pt x="730112" y="2088198"/>
                  </a:lnTo>
                  <a:lnTo>
                    <a:pt x="760366" y="2100399"/>
                  </a:lnTo>
                  <a:lnTo>
                    <a:pt x="763622" y="2109317"/>
                  </a:lnTo>
                  <a:lnTo>
                    <a:pt x="763301" y="2117414"/>
                  </a:lnTo>
                  <a:lnTo>
                    <a:pt x="759211" y="2123826"/>
                  </a:lnTo>
                  <a:lnTo>
                    <a:pt x="751136" y="2127717"/>
                  </a:lnTo>
                  <a:close/>
                </a:path>
                <a:path w="5219700" h="7377430">
                  <a:moveTo>
                    <a:pt x="788782" y="3671991"/>
                  </a:moveTo>
                  <a:lnTo>
                    <a:pt x="776475" y="3663992"/>
                  </a:lnTo>
                  <a:lnTo>
                    <a:pt x="773070" y="3653780"/>
                  </a:lnTo>
                  <a:lnTo>
                    <a:pt x="773565" y="3645447"/>
                  </a:lnTo>
                  <a:lnTo>
                    <a:pt x="777958" y="3639107"/>
                  </a:lnTo>
                  <a:lnTo>
                    <a:pt x="786244" y="3634872"/>
                  </a:lnTo>
                  <a:lnTo>
                    <a:pt x="789516" y="3633836"/>
                  </a:lnTo>
                  <a:lnTo>
                    <a:pt x="799466" y="3641570"/>
                  </a:lnTo>
                  <a:lnTo>
                    <a:pt x="799033" y="3643804"/>
                  </a:lnTo>
                  <a:lnTo>
                    <a:pt x="797122" y="3650991"/>
                  </a:lnTo>
                  <a:lnTo>
                    <a:pt x="794545" y="3658035"/>
                  </a:lnTo>
                  <a:lnTo>
                    <a:pt x="791649" y="3665010"/>
                  </a:lnTo>
                  <a:lnTo>
                    <a:pt x="788782" y="3671991"/>
                  </a:lnTo>
                  <a:close/>
                </a:path>
                <a:path w="5219700" h="7377430">
                  <a:moveTo>
                    <a:pt x="819070" y="3858371"/>
                  </a:moveTo>
                  <a:lnTo>
                    <a:pt x="810802" y="3845268"/>
                  </a:lnTo>
                  <a:lnTo>
                    <a:pt x="806983" y="3838597"/>
                  </a:lnTo>
                  <a:lnTo>
                    <a:pt x="803830" y="3831681"/>
                  </a:lnTo>
                  <a:lnTo>
                    <a:pt x="802937" y="3829320"/>
                  </a:lnTo>
                  <a:lnTo>
                    <a:pt x="810742" y="3823616"/>
                  </a:lnTo>
                  <a:lnTo>
                    <a:pt x="814535" y="3819475"/>
                  </a:lnTo>
                  <a:lnTo>
                    <a:pt x="822759" y="3832626"/>
                  </a:lnTo>
                  <a:lnTo>
                    <a:pt x="826565" y="3839326"/>
                  </a:lnTo>
                  <a:lnTo>
                    <a:pt x="829719" y="3846285"/>
                  </a:lnTo>
                  <a:lnTo>
                    <a:pt x="830600" y="3848572"/>
                  </a:lnTo>
                  <a:lnTo>
                    <a:pt x="822899" y="3854223"/>
                  </a:lnTo>
                  <a:lnTo>
                    <a:pt x="819070" y="3858371"/>
                  </a:lnTo>
                  <a:close/>
                </a:path>
                <a:path w="5219700" h="7377430">
                  <a:moveTo>
                    <a:pt x="757779" y="3470344"/>
                  </a:moveTo>
                  <a:lnTo>
                    <a:pt x="754309" y="3467267"/>
                  </a:lnTo>
                  <a:lnTo>
                    <a:pt x="747297" y="3461125"/>
                  </a:lnTo>
                  <a:lnTo>
                    <a:pt x="750453" y="3457681"/>
                  </a:lnTo>
                  <a:lnTo>
                    <a:pt x="753433" y="3451688"/>
                  </a:lnTo>
                  <a:lnTo>
                    <a:pt x="760059" y="3451321"/>
                  </a:lnTo>
                  <a:lnTo>
                    <a:pt x="763710" y="3456982"/>
                  </a:lnTo>
                  <a:lnTo>
                    <a:pt x="767174" y="3460023"/>
                  </a:lnTo>
                  <a:lnTo>
                    <a:pt x="757779" y="3470344"/>
                  </a:lnTo>
                  <a:close/>
                </a:path>
                <a:path w="5219700" h="7377430">
                  <a:moveTo>
                    <a:pt x="731667" y="3284168"/>
                  </a:moveTo>
                  <a:lnTo>
                    <a:pt x="728390" y="3283749"/>
                  </a:lnTo>
                  <a:lnTo>
                    <a:pt x="719520" y="3281069"/>
                  </a:lnTo>
                  <a:lnTo>
                    <a:pt x="713951" y="3275814"/>
                  </a:lnTo>
                  <a:lnTo>
                    <a:pt x="711648" y="3268296"/>
                  </a:lnTo>
                  <a:lnTo>
                    <a:pt x="712570" y="3258830"/>
                  </a:lnTo>
                  <a:lnTo>
                    <a:pt x="723896" y="3247011"/>
                  </a:lnTo>
                  <a:lnTo>
                    <a:pt x="732083" y="3259628"/>
                  </a:lnTo>
                  <a:lnTo>
                    <a:pt x="735884" y="3266061"/>
                  </a:lnTo>
                  <a:lnTo>
                    <a:pt x="739060" y="3272742"/>
                  </a:lnTo>
                  <a:lnTo>
                    <a:pt x="739913" y="3274848"/>
                  </a:lnTo>
                  <a:lnTo>
                    <a:pt x="731667" y="3284168"/>
                  </a:lnTo>
                  <a:close/>
                </a:path>
                <a:path w="5219700" h="7377430">
                  <a:moveTo>
                    <a:pt x="1112895" y="5731573"/>
                  </a:moveTo>
                  <a:lnTo>
                    <a:pt x="1108869" y="5724829"/>
                  </a:lnTo>
                  <a:lnTo>
                    <a:pt x="1096816" y="5704530"/>
                  </a:lnTo>
                  <a:lnTo>
                    <a:pt x="1104416" y="5696095"/>
                  </a:lnTo>
                  <a:lnTo>
                    <a:pt x="1108240" y="5691912"/>
                  </a:lnTo>
                  <a:lnTo>
                    <a:pt x="1112423" y="5698584"/>
                  </a:lnTo>
                  <a:lnTo>
                    <a:pt x="1116631" y="5705238"/>
                  </a:lnTo>
                  <a:lnTo>
                    <a:pt x="1120509" y="5712015"/>
                  </a:lnTo>
                  <a:lnTo>
                    <a:pt x="1123699" y="5719052"/>
                  </a:lnTo>
                  <a:lnTo>
                    <a:pt x="1124646" y="5721517"/>
                  </a:lnTo>
                  <a:lnTo>
                    <a:pt x="1116744" y="5727311"/>
                  </a:lnTo>
                  <a:lnTo>
                    <a:pt x="1112895" y="5731573"/>
                  </a:lnTo>
                  <a:close/>
                </a:path>
                <a:path w="5219700" h="7377430">
                  <a:moveTo>
                    <a:pt x="1202838" y="6305079"/>
                  </a:moveTo>
                  <a:lnTo>
                    <a:pt x="1189551" y="6306489"/>
                  </a:lnTo>
                  <a:lnTo>
                    <a:pt x="1178124" y="6302330"/>
                  </a:lnTo>
                  <a:lnTo>
                    <a:pt x="1169007" y="6292685"/>
                  </a:lnTo>
                  <a:lnTo>
                    <a:pt x="1162652" y="6277638"/>
                  </a:lnTo>
                  <a:lnTo>
                    <a:pt x="1164244" y="6266088"/>
                  </a:lnTo>
                  <a:lnTo>
                    <a:pt x="1169185" y="6255619"/>
                  </a:lnTo>
                  <a:lnTo>
                    <a:pt x="1177735" y="6247810"/>
                  </a:lnTo>
                  <a:lnTo>
                    <a:pt x="1190157" y="6244242"/>
                  </a:lnTo>
                  <a:lnTo>
                    <a:pt x="1202931" y="6246478"/>
                  </a:lnTo>
                  <a:lnTo>
                    <a:pt x="1211958" y="6253943"/>
                  </a:lnTo>
                  <a:lnTo>
                    <a:pt x="1217132" y="6265008"/>
                  </a:lnTo>
                  <a:lnTo>
                    <a:pt x="1218348" y="6278045"/>
                  </a:lnTo>
                  <a:lnTo>
                    <a:pt x="1216734" y="6286021"/>
                  </a:lnTo>
                  <a:lnTo>
                    <a:pt x="1213184" y="6294333"/>
                  </a:lnTo>
                  <a:lnTo>
                    <a:pt x="1208339" y="6301259"/>
                  </a:lnTo>
                  <a:lnTo>
                    <a:pt x="1202838" y="6305079"/>
                  </a:lnTo>
                  <a:close/>
                </a:path>
                <a:path w="5219700" h="7377430">
                  <a:moveTo>
                    <a:pt x="501485" y="1980085"/>
                  </a:moveTo>
                  <a:lnTo>
                    <a:pt x="496387" y="1972822"/>
                  </a:lnTo>
                  <a:lnTo>
                    <a:pt x="492723" y="1969216"/>
                  </a:lnTo>
                  <a:lnTo>
                    <a:pt x="504677" y="1961610"/>
                  </a:lnTo>
                  <a:lnTo>
                    <a:pt x="510756" y="1958092"/>
                  </a:lnTo>
                  <a:lnTo>
                    <a:pt x="517065" y="1955168"/>
                  </a:lnTo>
                  <a:lnTo>
                    <a:pt x="519105" y="1954363"/>
                  </a:lnTo>
                  <a:lnTo>
                    <a:pt x="524317" y="1961646"/>
                  </a:lnTo>
                  <a:lnTo>
                    <a:pt x="528055" y="1965240"/>
                  </a:lnTo>
                  <a:lnTo>
                    <a:pt x="515910" y="1972820"/>
                  </a:lnTo>
                  <a:lnTo>
                    <a:pt x="509736" y="1976356"/>
                  </a:lnTo>
                  <a:lnTo>
                    <a:pt x="503348" y="1979345"/>
                  </a:lnTo>
                  <a:lnTo>
                    <a:pt x="501485" y="1980085"/>
                  </a:lnTo>
                  <a:close/>
                </a:path>
                <a:path w="5219700" h="7377430">
                  <a:moveTo>
                    <a:pt x="1017932" y="5176926"/>
                  </a:moveTo>
                  <a:lnTo>
                    <a:pt x="1004106" y="5173605"/>
                  </a:lnTo>
                  <a:lnTo>
                    <a:pt x="998374" y="5168959"/>
                  </a:lnTo>
                  <a:lnTo>
                    <a:pt x="993713" y="5162035"/>
                  </a:lnTo>
                  <a:lnTo>
                    <a:pt x="989500" y="5154137"/>
                  </a:lnTo>
                  <a:lnTo>
                    <a:pt x="985116" y="5146571"/>
                  </a:lnTo>
                  <a:lnTo>
                    <a:pt x="1013877" y="5129030"/>
                  </a:lnTo>
                  <a:lnTo>
                    <a:pt x="1020369" y="5134332"/>
                  </a:lnTo>
                  <a:lnTo>
                    <a:pt x="1027298" y="5139608"/>
                  </a:lnTo>
                  <a:lnTo>
                    <a:pt x="1032895" y="5144966"/>
                  </a:lnTo>
                  <a:lnTo>
                    <a:pt x="1035394" y="5150516"/>
                  </a:lnTo>
                  <a:lnTo>
                    <a:pt x="1033946" y="5163837"/>
                  </a:lnTo>
                  <a:lnTo>
                    <a:pt x="1028001" y="5173155"/>
                  </a:lnTo>
                  <a:lnTo>
                    <a:pt x="1017932" y="5176926"/>
                  </a:lnTo>
                  <a:close/>
                </a:path>
                <a:path w="5219700" h="7377430">
                  <a:moveTo>
                    <a:pt x="1259536" y="6674302"/>
                  </a:moveTo>
                  <a:lnTo>
                    <a:pt x="1243808" y="6647354"/>
                  </a:lnTo>
                  <a:lnTo>
                    <a:pt x="1248697" y="6641254"/>
                  </a:lnTo>
                  <a:lnTo>
                    <a:pt x="1253568" y="6634745"/>
                  </a:lnTo>
                  <a:lnTo>
                    <a:pt x="1258517" y="6629497"/>
                  </a:lnTo>
                  <a:lnTo>
                    <a:pt x="1263643" y="6627182"/>
                  </a:lnTo>
                  <a:lnTo>
                    <a:pt x="1276020" y="6628651"/>
                  </a:lnTo>
                  <a:lnTo>
                    <a:pt x="1284427" y="6634359"/>
                  </a:lnTo>
                  <a:lnTo>
                    <a:pt x="1287652" y="6643799"/>
                  </a:lnTo>
                  <a:lnTo>
                    <a:pt x="1284479" y="6656464"/>
                  </a:lnTo>
                  <a:lnTo>
                    <a:pt x="1280142" y="6661835"/>
                  </a:lnTo>
                  <a:lnTo>
                    <a:pt x="1273749" y="6666216"/>
                  </a:lnTo>
                  <a:lnTo>
                    <a:pt x="1266485" y="6670181"/>
                  </a:lnTo>
                  <a:lnTo>
                    <a:pt x="1259536" y="6674302"/>
                  </a:lnTo>
                  <a:close/>
                </a:path>
                <a:path w="5219700" h="7377430">
                  <a:moveTo>
                    <a:pt x="1303178" y="6859408"/>
                  </a:moveTo>
                  <a:lnTo>
                    <a:pt x="1290473" y="6857513"/>
                  </a:lnTo>
                  <a:lnTo>
                    <a:pt x="1281768" y="6851012"/>
                  </a:lnTo>
                  <a:lnTo>
                    <a:pt x="1277465" y="6840664"/>
                  </a:lnTo>
                  <a:lnTo>
                    <a:pt x="1277967" y="6827227"/>
                  </a:lnTo>
                  <a:lnTo>
                    <a:pt x="1281623" y="6818009"/>
                  </a:lnTo>
                  <a:lnTo>
                    <a:pt x="1287798" y="6812102"/>
                  </a:lnTo>
                  <a:lnTo>
                    <a:pt x="1295785" y="6810116"/>
                  </a:lnTo>
                  <a:lnTo>
                    <a:pt x="1304879" y="6812665"/>
                  </a:lnTo>
                  <a:lnTo>
                    <a:pt x="1310636" y="6817234"/>
                  </a:lnTo>
                  <a:lnTo>
                    <a:pt x="1315477" y="6823512"/>
                  </a:lnTo>
                  <a:lnTo>
                    <a:pt x="1319917" y="6830532"/>
                  </a:lnTo>
                  <a:lnTo>
                    <a:pt x="1324468" y="6837327"/>
                  </a:lnTo>
                  <a:lnTo>
                    <a:pt x="1319185" y="6844003"/>
                  </a:lnTo>
                  <a:lnTo>
                    <a:pt x="1313937" y="6851149"/>
                  </a:lnTo>
                  <a:lnTo>
                    <a:pt x="1308632" y="6856905"/>
                  </a:lnTo>
                  <a:lnTo>
                    <a:pt x="1303178" y="6859408"/>
                  </a:lnTo>
                  <a:close/>
                </a:path>
                <a:path w="5219700" h="7377430">
                  <a:moveTo>
                    <a:pt x="611628" y="2542881"/>
                  </a:moveTo>
                  <a:lnTo>
                    <a:pt x="594797" y="2512708"/>
                  </a:lnTo>
                  <a:lnTo>
                    <a:pt x="602124" y="2508033"/>
                  </a:lnTo>
                  <a:lnTo>
                    <a:pt x="609436" y="2503062"/>
                  </a:lnTo>
                  <a:lnTo>
                    <a:pt x="616747" y="2499106"/>
                  </a:lnTo>
                  <a:lnTo>
                    <a:pt x="624069" y="2497476"/>
                  </a:lnTo>
                  <a:lnTo>
                    <a:pt x="633804" y="2499743"/>
                  </a:lnTo>
                  <a:lnTo>
                    <a:pt x="640105" y="2505683"/>
                  </a:lnTo>
                  <a:lnTo>
                    <a:pt x="642205" y="2513949"/>
                  </a:lnTo>
                  <a:lnTo>
                    <a:pt x="639342" y="2523190"/>
                  </a:lnTo>
                  <a:lnTo>
                    <a:pt x="634104" y="2529118"/>
                  </a:lnTo>
                  <a:lnTo>
                    <a:pt x="627059" y="2533964"/>
                  </a:lnTo>
                  <a:lnTo>
                    <a:pt x="619226" y="2538346"/>
                  </a:lnTo>
                  <a:lnTo>
                    <a:pt x="611628" y="2542881"/>
                  </a:lnTo>
                  <a:close/>
                </a:path>
                <a:path w="5219700" h="7377430">
                  <a:moveTo>
                    <a:pt x="405420" y="1229064"/>
                  </a:moveTo>
                  <a:lnTo>
                    <a:pt x="392845" y="1220547"/>
                  </a:lnTo>
                  <a:lnTo>
                    <a:pt x="389681" y="1210833"/>
                  </a:lnTo>
                  <a:lnTo>
                    <a:pt x="390333" y="1202841"/>
                  </a:lnTo>
                  <a:lnTo>
                    <a:pt x="394818" y="1196746"/>
                  </a:lnTo>
                  <a:lnTo>
                    <a:pt x="403153" y="1192724"/>
                  </a:lnTo>
                  <a:lnTo>
                    <a:pt x="406552" y="1191780"/>
                  </a:lnTo>
                  <a:lnTo>
                    <a:pt x="416370" y="1199386"/>
                  </a:lnTo>
                  <a:lnTo>
                    <a:pt x="415908" y="1201437"/>
                  </a:lnTo>
                  <a:lnTo>
                    <a:pt x="413932" y="1208494"/>
                  </a:lnTo>
                  <a:lnTo>
                    <a:pt x="411303" y="1215402"/>
                  </a:lnTo>
                  <a:lnTo>
                    <a:pt x="405420" y="1229064"/>
                  </a:lnTo>
                  <a:close/>
                </a:path>
                <a:path w="5219700" h="7377430">
                  <a:moveTo>
                    <a:pt x="1237589" y="6487599"/>
                  </a:moveTo>
                  <a:lnTo>
                    <a:pt x="1229059" y="6487313"/>
                  </a:lnTo>
                  <a:lnTo>
                    <a:pt x="1222277" y="6482994"/>
                  </a:lnTo>
                  <a:lnTo>
                    <a:pt x="1218134" y="6474436"/>
                  </a:lnTo>
                  <a:lnTo>
                    <a:pt x="1217730" y="6466195"/>
                  </a:lnTo>
                  <a:lnTo>
                    <a:pt x="1219480" y="6456955"/>
                  </a:lnTo>
                  <a:lnTo>
                    <a:pt x="1222854" y="6448965"/>
                  </a:lnTo>
                  <a:lnTo>
                    <a:pt x="1227323" y="6444474"/>
                  </a:lnTo>
                  <a:lnTo>
                    <a:pt x="1234380" y="6443769"/>
                  </a:lnTo>
                  <a:lnTo>
                    <a:pt x="1242559" y="6445802"/>
                  </a:lnTo>
                  <a:lnTo>
                    <a:pt x="1251238" y="6449053"/>
                  </a:lnTo>
                  <a:lnTo>
                    <a:pt x="1259792" y="6451997"/>
                  </a:lnTo>
                  <a:lnTo>
                    <a:pt x="1246975" y="6484059"/>
                  </a:lnTo>
                  <a:lnTo>
                    <a:pt x="1237589" y="6487599"/>
                  </a:lnTo>
                  <a:close/>
                </a:path>
                <a:path w="5219700" h="7377430">
                  <a:moveTo>
                    <a:pt x="497177" y="1785337"/>
                  </a:moveTo>
                  <a:lnTo>
                    <a:pt x="478044" y="1763813"/>
                  </a:lnTo>
                  <a:lnTo>
                    <a:pt x="481375" y="1756435"/>
                  </a:lnTo>
                  <a:lnTo>
                    <a:pt x="484598" y="1748622"/>
                  </a:lnTo>
                  <a:lnTo>
                    <a:pt x="488163" y="1742135"/>
                  </a:lnTo>
                  <a:lnTo>
                    <a:pt x="492516" y="1738733"/>
                  </a:lnTo>
                  <a:lnTo>
                    <a:pt x="505467" y="1737671"/>
                  </a:lnTo>
                  <a:lnTo>
                    <a:pt x="515253" y="1741666"/>
                  </a:lnTo>
                  <a:lnTo>
                    <a:pt x="520415" y="1750593"/>
                  </a:lnTo>
                  <a:lnTo>
                    <a:pt x="519494" y="1764328"/>
                  </a:lnTo>
                  <a:lnTo>
                    <a:pt x="516124" y="1770191"/>
                  </a:lnTo>
                  <a:lnTo>
                    <a:pt x="510370" y="1775395"/>
                  </a:lnTo>
                  <a:lnTo>
                    <a:pt x="503600" y="1780318"/>
                  </a:lnTo>
                  <a:lnTo>
                    <a:pt x="497177" y="1785337"/>
                  </a:lnTo>
                  <a:close/>
                </a:path>
                <a:path w="5219700" h="7377430">
                  <a:moveTo>
                    <a:pt x="435567" y="1414308"/>
                  </a:moveTo>
                  <a:lnTo>
                    <a:pt x="427425" y="1401414"/>
                  </a:lnTo>
                  <a:lnTo>
                    <a:pt x="419306" y="1388488"/>
                  </a:lnTo>
                  <a:lnTo>
                    <a:pt x="431280" y="1376755"/>
                  </a:lnTo>
                  <a:lnTo>
                    <a:pt x="439368" y="1389368"/>
                  </a:lnTo>
                  <a:lnTo>
                    <a:pt x="443115" y="1395796"/>
                  </a:lnTo>
                  <a:lnTo>
                    <a:pt x="446219" y="1402483"/>
                  </a:lnTo>
                  <a:lnTo>
                    <a:pt x="447095" y="1404735"/>
                  </a:lnTo>
                  <a:lnTo>
                    <a:pt x="439346" y="1410318"/>
                  </a:lnTo>
                  <a:lnTo>
                    <a:pt x="435567" y="1414308"/>
                  </a:lnTo>
                  <a:close/>
                </a:path>
                <a:path w="5219700" h="7377430">
                  <a:moveTo>
                    <a:pt x="464174" y="1600690"/>
                  </a:moveTo>
                  <a:lnTo>
                    <a:pt x="450593" y="1590278"/>
                  </a:lnTo>
                  <a:lnTo>
                    <a:pt x="447796" y="1581090"/>
                  </a:lnTo>
                  <a:lnTo>
                    <a:pt x="448503" y="1573089"/>
                  </a:lnTo>
                  <a:lnTo>
                    <a:pt x="452818" y="1566579"/>
                  </a:lnTo>
                  <a:lnTo>
                    <a:pt x="460846" y="1561866"/>
                  </a:lnTo>
                  <a:lnTo>
                    <a:pt x="463773" y="1560772"/>
                  </a:lnTo>
                  <a:lnTo>
                    <a:pt x="474080" y="1568637"/>
                  </a:lnTo>
                  <a:lnTo>
                    <a:pt x="473667" y="1571240"/>
                  </a:lnTo>
                  <a:lnTo>
                    <a:pt x="472009" y="1578709"/>
                  </a:lnTo>
                  <a:lnTo>
                    <a:pt x="469623" y="1586065"/>
                  </a:lnTo>
                  <a:lnTo>
                    <a:pt x="466885" y="1593371"/>
                  </a:lnTo>
                  <a:lnTo>
                    <a:pt x="464174" y="1600690"/>
                  </a:lnTo>
                  <a:close/>
                </a:path>
                <a:path w="5219700" h="7377430">
                  <a:moveTo>
                    <a:pt x="862747" y="3558816"/>
                  </a:moveTo>
                  <a:lnTo>
                    <a:pt x="856346" y="3558135"/>
                  </a:lnTo>
                  <a:lnTo>
                    <a:pt x="851324" y="3553928"/>
                  </a:lnTo>
                  <a:lnTo>
                    <a:pt x="847365" y="3547332"/>
                  </a:lnTo>
                  <a:lnTo>
                    <a:pt x="843878" y="3539675"/>
                  </a:lnTo>
                  <a:lnTo>
                    <a:pt x="840268" y="3532286"/>
                  </a:lnTo>
                  <a:lnTo>
                    <a:pt x="846544" y="3526707"/>
                  </a:lnTo>
                  <a:lnTo>
                    <a:pt x="852872" y="3520678"/>
                  </a:lnTo>
                  <a:lnTo>
                    <a:pt x="859017" y="3516021"/>
                  </a:lnTo>
                  <a:lnTo>
                    <a:pt x="864743" y="3514559"/>
                  </a:lnTo>
                  <a:lnTo>
                    <a:pt x="876558" y="3518406"/>
                  </a:lnTo>
                  <a:lnTo>
                    <a:pt x="884332" y="3525872"/>
                  </a:lnTo>
                  <a:lnTo>
                    <a:pt x="886876" y="3536196"/>
                  </a:lnTo>
                  <a:lnTo>
                    <a:pt x="883004" y="3548614"/>
                  </a:lnTo>
                  <a:lnTo>
                    <a:pt x="878182" y="3553313"/>
                  </a:lnTo>
                  <a:lnTo>
                    <a:pt x="870728" y="3556961"/>
                  </a:lnTo>
                  <a:lnTo>
                    <a:pt x="862747" y="3558816"/>
                  </a:lnTo>
                  <a:close/>
                </a:path>
                <a:path w="5219700" h="7377430">
                  <a:moveTo>
                    <a:pt x="2247256" y="3722533"/>
                  </a:moveTo>
                  <a:lnTo>
                    <a:pt x="2239458" y="3721087"/>
                  </a:lnTo>
                  <a:lnTo>
                    <a:pt x="2230914" y="3718455"/>
                  </a:lnTo>
                  <a:lnTo>
                    <a:pt x="2222554" y="3716151"/>
                  </a:lnTo>
                  <a:lnTo>
                    <a:pt x="2224430" y="3708028"/>
                  </a:lnTo>
                  <a:lnTo>
                    <a:pt x="2226117" y="3699741"/>
                  </a:lnTo>
                  <a:lnTo>
                    <a:pt x="2228445" y="3692019"/>
                  </a:lnTo>
                  <a:lnTo>
                    <a:pt x="2232246" y="3685588"/>
                  </a:lnTo>
                  <a:lnTo>
                    <a:pt x="2240053" y="3679964"/>
                  </a:lnTo>
                  <a:lnTo>
                    <a:pt x="2248294" y="3679267"/>
                  </a:lnTo>
                  <a:lnTo>
                    <a:pt x="2255552" y="3683238"/>
                  </a:lnTo>
                  <a:lnTo>
                    <a:pt x="2260411" y="3691621"/>
                  </a:lnTo>
                  <a:lnTo>
                    <a:pt x="2261352" y="3699453"/>
                  </a:lnTo>
                  <a:lnTo>
                    <a:pt x="2260306" y="3708296"/>
                  </a:lnTo>
                  <a:lnTo>
                    <a:pt x="2257555" y="3716217"/>
                  </a:lnTo>
                  <a:lnTo>
                    <a:pt x="2253378" y="3721282"/>
                  </a:lnTo>
                  <a:lnTo>
                    <a:pt x="2247256" y="3722533"/>
                  </a:lnTo>
                  <a:close/>
                </a:path>
                <a:path w="5219700" h="7377430">
                  <a:moveTo>
                    <a:pt x="2560768" y="5800805"/>
                  </a:moveTo>
                  <a:lnTo>
                    <a:pt x="2554389" y="5800205"/>
                  </a:lnTo>
                  <a:lnTo>
                    <a:pt x="2549163" y="5795791"/>
                  </a:lnTo>
                  <a:lnTo>
                    <a:pt x="2545038" y="5788999"/>
                  </a:lnTo>
                  <a:lnTo>
                    <a:pt x="2541398" y="5781150"/>
                  </a:lnTo>
                  <a:lnTo>
                    <a:pt x="2537628" y="5773568"/>
                  </a:lnTo>
                  <a:lnTo>
                    <a:pt x="2544057" y="5767715"/>
                  </a:lnTo>
                  <a:lnTo>
                    <a:pt x="2550537" y="5761402"/>
                  </a:lnTo>
                  <a:lnTo>
                    <a:pt x="2556841" y="5756511"/>
                  </a:lnTo>
                  <a:lnTo>
                    <a:pt x="2562742" y="5754919"/>
                  </a:lnTo>
                  <a:lnTo>
                    <a:pt x="2574895" y="5758860"/>
                  </a:lnTo>
                  <a:lnTo>
                    <a:pt x="2582678" y="5766626"/>
                  </a:lnTo>
                  <a:lnTo>
                    <a:pt x="2585133" y="5777292"/>
                  </a:lnTo>
                  <a:lnTo>
                    <a:pt x="2581304" y="5789935"/>
                  </a:lnTo>
                  <a:lnTo>
                    <a:pt x="2576418" y="5794833"/>
                  </a:lnTo>
                  <a:lnTo>
                    <a:pt x="2568842" y="5798736"/>
                  </a:lnTo>
                  <a:lnTo>
                    <a:pt x="2560768" y="5800805"/>
                  </a:lnTo>
                  <a:close/>
                </a:path>
                <a:path w="5219700" h="7377430">
                  <a:moveTo>
                    <a:pt x="2028561" y="1735121"/>
                  </a:moveTo>
                  <a:lnTo>
                    <a:pt x="2022129" y="1734558"/>
                  </a:lnTo>
                  <a:lnTo>
                    <a:pt x="2017263" y="1730487"/>
                  </a:lnTo>
                  <a:lnTo>
                    <a:pt x="2013433" y="1723902"/>
                  </a:lnTo>
                  <a:lnTo>
                    <a:pt x="2010067" y="1716208"/>
                  </a:lnTo>
                  <a:lnTo>
                    <a:pt x="2006590" y="1708811"/>
                  </a:lnTo>
                  <a:lnTo>
                    <a:pt x="2012707" y="1703244"/>
                  </a:lnTo>
                  <a:lnTo>
                    <a:pt x="2018864" y="1697236"/>
                  </a:lnTo>
                  <a:lnTo>
                    <a:pt x="2024860" y="1692569"/>
                  </a:lnTo>
                  <a:lnTo>
                    <a:pt x="2030495" y="1691025"/>
                  </a:lnTo>
                  <a:lnTo>
                    <a:pt x="2042410" y="1694616"/>
                  </a:lnTo>
                  <a:lnTo>
                    <a:pt x="2050278" y="1701845"/>
                  </a:lnTo>
                  <a:lnTo>
                    <a:pt x="2052836" y="1712035"/>
                  </a:lnTo>
                  <a:lnTo>
                    <a:pt x="2048817" y="1724510"/>
                  </a:lnTo>
                  <a:lnTo>
                    <a:pt x="2043924" y="1729332"/>
                  </a:lnTo>
                  <a:lnTo>
                    <a:pt x="2036499" y="1733125"/>
                  </a:lnTo>
                  <a:lnTo>
                    <a:pt x="2028561" y="1735121"/>
                  </a:lnTo>
                  <a:close/>
                </a:path>
                <a:path w="5219700" h="7377430">
                  <a:moveTo>
                    <a:pt x="1746356" y="539687"/>
                  </a:moveTo>
                  <a:lnTo>
                    <a:pt x="1736870" y="536586"/>
                  </a:lnTo>
                  <a:lnTo>
                    <a:pt x="1730771" y="531341"/>
                  </a:lnTo>
                  <a:lnTo>
                    <a:pt x="1725660" y="524449"/>
                  </a:lnTo>
                  <a:lnTo>
                    <a:pt x="1720981" y="516832"/>
                  </a:lnTo>
                  <a:lnTo>
                    <a:pt x="1716178" y="509409"/>
                  </a:lnTo>
                  <a:lnTo>
                    <a:pt x="1723804" y="504460"/>
                  </a:lnTo>
                  <a:lnTo>
                    <a:pt x="1731521" y="499129"/>
                  </a:lnTo>
                  <a:lnTo>
                    <a:pt x="1738905" y="495202"/>
                  </a:lnTo>
                  <a:lnTo>
                    <a:pt x="1762696" y="521522"/>
                  </a:lnTo>
                  <a:lnTo>
                    <a:pt x="1760612" y="531454"/>
                  </a:lnTo>
                  <a:lnTo>
                    <a:pt x="1754717" y="537743"/>
                  </a:lnTo>
                  <a:lnTo>
                    <a:pt x="1746356" y="539687"/>
                  </a:lnTo>
                  <a:close/>
                </a:path>
                <a:path w="5219700" h="7377430">
                  <a:moveTo>
                    <a:pt x="2334257" y="4283891"/>
                  </a:moveTo>
                  <a:lnTo>
                    <a:pt x="2326921" y="4282843"/>
                  </a:lnTo>
                  <a:lnTo>
                    <a:pt x="2318751" y="4281947"/>
                  </a:lnTo>
                  <a:lnTo>
                    <a:pt x="2311253" y="4280203"/>
                  </a:lnTo>
                  <a:lnTo>
                    <a:pt x="2305934" y="4276613"/>
                  </a:lnTo>
                  <a:lnTo>
                    <a:pt x="2300750" y="4265045"/>
                  </a:lnTo>
                  <a:lnTo>
                    <a:pt x="2302340" y="4254480"/>
                  </a:lnTo>
                  <a:lnTo>
                    <a:pt x="2308998" y="4245611"/>
                  </a:lnTo>
                  <a:lnTo>
                    <a:pt x="2319021" y="4239133"/>
                  </a:lnTo>
                  <a:lnTo>
                    <a:pt x="2325902" y="4237838"/>
                  </a:lnTo>
                  <a:lnTo>
                    <a:pt x="2334213" y="4238723"/>
                  </a:lnTo>
                  <a:lnTo>
                    <a:pt x="2342000" y="4241392"/>
                  </a:lnTo>
                  <a:lnTo>
                    <a:pt x="2347305" y="4245447"/>
                  </a:lnTo>
                  <a:lnTo>
                    <a:pt x="2352574" y="4256533"/>
                  </a:lnTo>
                  <a:lnTo>
                    <a:pt x="2352011" y="4266994"/>
                  </a:lnTo>
                  <a:lnTo>
                    <a:pt x="2345833" y="4276293"/>
                  </a:lnTo>
                  <a:lnTo>
                    <a:pt x="2334257" y="4283891"/>
                  </a:lnTo>
                  <a:close/>
                </a:path>
                <a:path w="5219700" h="7377430">
                  <a:moveTo>
                    <a:pt x="2166243" y="3162343"/>
                  </a:moveTo>
                  <a:lnTo>
                    <a:pt x="2156770" y="3149355"/>
                  </a:lnTo>
                  <a:lnTo>
                    <a:pt x="2152332" y="3142719"/>
                  </a:lnTo>
                  <a:lnTo>
                    <a:pt x="2148516" y="3135769"/>
                  </a:lnTo>
                  <a:lnTo>
                    <a:pt x="2147523" y="3133699"/>
                  </a:lnTo>
                  <a:lnTo>
                    <a:pt x="2155668" y="3127307"/>
                  </a:lnTo>
                  <a:lnTo>
                    <a:pt x="2159603" y="3122881"/>
                  </a:lnTo>
                  <a:lnTo>
                    <a:pt x="2168829" y="3126170"/>
                  </a:lnTo>
                  <a:lnTo>
                    <a:pt x="2174989" y="3131629"/>
                  </a:lnTo>
                  <a:lnTo>
                    <a:pt x="2177814" y="3139159"/>
                  </a:lnTo>
                  <a:lnTo>
                    <a:pt x="2177064" y="3148737"/>
                  </a:lnTo>
                  <a:lnTo>
                    <a:pt x="2175808" y="3153824"/>
                  </a:lnTo>
                  <a:lnTo>
                    <a:pt x="2169979" y="3157837"/>
                  </a:lnTo>
                  <a:lnTo>
                    <a:pt x="2166243" y="3162343"/>
                  </a:lnTo>
                  <a:close/>
                </a:path>
                <a:path w="5219700" h="7377430">
                  <a:moveTo>
                    <a:pt x="2651192" y="6355313"/>
                  </a:moveTo>
                  <a:lnTo>
                    <a:pt x="2641678" y="6353100"/>
                  </a:lnTo>
                  <a:lnTo>
                    <a:pt x="2635438" y="6347150"/>
                  </a:lnTo>
                  <a:lnTo>
                    <a:pt x="2633218" y="6338841"/>
                  </a:lnTo>
                  <a:lnTo>
                    <a:pt x="2635762" y="6329550"/>
                  </a:lnTo>
                  <a:lnTo>
                    <a:pt x="2640720" y="6323468"/>
                  </a:lnTo>
                  <a:lnTo>
                    <a:pt x="2647423" y="6318355"/>
                  </a:lnTo>
                  <a:lnTo>
                    <a:pt x="2654886" y="6313661"/>
                  </a:lnTo>
                  <a:lnTo>
                    <a:pt x="2662121" y="6308839"/>
                  </a:lnTo>
                  <a:lnTo>
                    <a:pt x="2667052" y="6316363"/>
                  </a:lnTo>
                  <a:lnTo>
                    <a:pt x="2672318" y="6323949"/>
                  </a:lnTo>
                  <a:lnTo>
                    <a:pt x="2676271" y="6331329"/>
                  </a:lnTo>
                  <a:lnTo>
                    <a:pt x="2677262" y="6338232"/>
                  </a:lnTo>
                  <a:lnTo>
                    <a:pt x="2674014" y="6343958"/>
                  </a:lnTo>
                  <a:lnTo>
                    <a:pt x="2667282" y="6349471"/>
                  </a:lnTo>
                  <a:lnTo>
                    <a:pt x="2659023" y="6353635"/>
                  </a:lnTo>
                  <a:lnTo>
                    <a:pt x="2651192" y="6355313"/>
                  </a:lnTo>
                  <a:close/>
                </a:path>
                <a:path w="5219700" h="7377430">
                  <a:moveTo>
                    <a:pt x="2690666" y="6557619"/>
                  </a:moveTo>
                  <a:lnTo>
                    <a:pt x="2681319" y="6554708"/>
                  </a:lnTo>
                  <a:lnTo>
                    <a:pt x="2675348" y="6549531"/>
                  </a:lnTo>
                  <a:lnTo>
                    <a:pt x="2670433" y="6542586"/>
                  </a:lnTo>
                  <a:lnTo>
                    <a:pt x="2665977" y="6534868"/>
                  </a:lnTo>
                  <a:lnTo>
                    <a:pt x="2661386" y="6527374"/>
                  </a:lnTo>
                  <a:lnTo>
                    <a:pt x="2691714" y="6510782"/>
                  </a:lnTo>
                  <a:lnTo>
                    <a:pt x="2696492" y="6518047"/>
                  </a:lnTo>
                  <a:lnTo>
                    <a:pt x="2701591" y="6525303"/>
                  </a:lnTo>
                  <a:lnTo>
                    <a:pt x="2705652" y="6532555"/>
                  </a:lnTo>
                  <a:lnTo>
                    <a:pt x="2707319" y="6539803"/>
                  </a:lnTo>
                  <a:lnTo>
                    <a:pt x="2705022" y="6549436"/>
                  </a:lnTo>
                  <a:lnTo>
                    <a:pt x="2699019" y="6555618"/>
                  </a:lnTo>
                  <a:lnTo>
                    <a:pt x="2690666" y="6557619"/>
                  </a:lnTo>
                  <a:close/>
                </a:path>
                <a:path w="5219700" h="7377430">
                  <a:moveTo>
                    <a:pt x="2194540" y="3348886"/>
                  </a:moveTo>
                  <a:lnTo>
                    <a:pt x="2190247" y="3342706"/>
                  </a:lnTo>
                  <a:lnTo>
                    <a:pt x="2185924" y="3336537"/>
                  </a:lnTo>
                  <a:lnTo>
                    <a:pt x="2181895" y="3330239"/>
                  </a:lnTo>
                  <a:lnTo>
                    <a:pt x="2178486" y="3323668"/>
                  </a:lnTo>
                  <a:lnTo>
                    <a:pt x="2177554" y="3321537"/>
                  </a:lnTo>
                  <a:lnTo>
                    <a:pt x="2184924" y="3315677"/>
                  </a:lnTo>
                  <a:lnTo>
                    <a:pt x="2188524" y="3311491"/>
                  </a:lnTo>
                  <a:lnTo>
                    <a:pt x="2192790" y="3317648"/>
                  </a:lnTo>
                  <a:lnTo>
                    <a:pt x="2197085" y="3323792"/>
                  </a:lnTo>
                  <a:lnTo>
                    <a:pt x="2201073" y="3330069"/>
                  </a:lnTo>
                  <a:lnTo>
                    <a:pt x="2204414" y="3336623"/>
                  </a:lnTo>
                  <a:lnTo>
                    <a:pt x="2205400" y="3338857"/>
                  </a:lnTo>
                  <a:lnTo>
                    <a:pt x="2198067" y="3344711"/>
                  </a:lnTo>
                  <a:lnTo>
                    <a:pt x="2194540" y="3348886"/>
                  </a:lnTo>
                  <a:close/>
                </a:path>
                <a:path w="5219700" h="7377430">
                  <a:moveTo>
                    <a:pt x="2545134" y="5609628"/>
                  </a:moveTo>
                  <a:lnTo>
                    <a:pt x="2535018" y="5608678"/>
                  </a:lnTo>
                  <a:lnTo>
                    <a:pt x="2515457" y="5581099"/>
                  </a:lnTo>
                  <a:lnTo>
                    <a:pt x="2544801" y="5563467"/>
                  </a:lnTo>
                  <a:lnTo>
                    <a:pt x="2549622" y="5570565"/>
                  </a:lnTo>
                  <a:lnTo>
                    <a:pt x="2554755" y="5577649"/>
                  </a:lnTo>
                  <a:lnTo>
                    <a:pt x="2558885" y="5584765"/>
                  </a:lnTo>
                  <a:lnTo>
                    <a:pt x="2560696" y="5591957"/>
                  </a:lnTo>
                  <a:lnTo>
                    <a:pt x="2558864" y="5601236"/>
                  </a:lnTo>
                  <a:lnTo>
                    <a:pt x="2553380" y="5607137"/>
                  </a:lnTo>
                  <a:lnTo>
                    <a:pt x="2545134" y="5609628"/>
                  </a:lnTo>
                  <a:close/>
                </a:path>
                <a:path w="5219700" h="7377430">
                  <a:moveTo>
                    <a:pt x="2719526" y="6742434"/>
                  </a:moveTo>
                  <a:lnTo>
                    <a:pt x="2710065" y="6739351"/>
                  </a:lnTo>
                  <a:lnTo>
                    <a:pt x="2703966" y="6734106"/>
                  </a:lnTo>
                  <a:lnTo>
                    <a:pt x="2698854" y="6727214"/>
                  </a:lnTo>
                  <a:lnTo>
                    <a:pt x="2694175" y="6719597"/>
                  </a:lnTo>
                  <a:lnTo>
                    <a:pt x="2689372" y="6712173"/>
                  </a:lnTo>
                  <a:lnTo>
                    <a:pt x="2696998" y="6707225"/>
                  </a:lnTo>
                  <a:lnTo>
                    <a:pt x="2704715" y="6701894"/>
                  </a:lnTo>
                  <a:lnTo>
                    <a:pt x="2712099" y="6697967"/>
                  </a:lnTo>
                  <a:lnTo>
                    <a:pt x="2735885" y="6724250"/>
                  </a:lnTo>
                  <a:lnTo>
                    <a:pt x="2733780" y="6734187"/>
                  </a:lnTo>
                  <a:lnTo>
                    <a:pt x="2727879" y="6740480"/>
                  </a:lnTo>
                  <a:lnTo>
                    <a:pt x="2719526" y="6742434"/>
                  </a:lnTo>
                  <a:close/>
                </a:path>
                <a:path w="5219700" h="7377430">
                  <a:moveTo>
                    <a:pt x="2601289" y="5979160"/>
                  </a:moveTo>
                  <a:lnTo>
                    <a:pt x="2587784" y="5974973"/>
                  </a:lnTo>
                  <a:lnTo>
                    <a:pt x="2582159" y="5969988"/>
                  </a:lnTo>
                  <a:lnTo>
                    <a:pt x="2577672" y="5962934"/>
                  </a:lnTo>
                  <a:lnTo>
                    <a:pt x="2573675" y="5954991"/>
                  </a:lnTo>
                  <a:lnTo>
                    <a:pt x="2569522" y="5947339"/>
                  </a:lnTo>
                  <a:lnTo>
                    <a:pt x="2597710" y="5930672"/>
                  </a:lnTo>
                  <a:lnTo>
                    <a:pt x="2603741" y="5936426"/>
                  </a:lnTo>
                  <a:lnTo>
                    <a:pt x="2610184" y="5942144"/>
                  </a:lnTo>
                  <a:lnTo>
                    <a:pt x="2615397" y="5947929"/>
                  </a:lnTo>
                  <a:lnTo>
                    <a:pt x="2617743" y="5953884"/>
                  </a:lnTo>
                  <a:lnTo>
                    <a:pt x="2616427" y="5966746"/>
                  </a:lnTo>
                  <a:lnTo>
                    <a:pt x="2610889" y="5975794"/>
                  </a:lnTo>
                  <a:lnTo>
                    <a:pt x="2601289" y="5979160"/>
                  </a:lnTo>
                  <a:close/>
                </a:path>
                <a:path w="5219700" h="7377430">
                  <a:moveTo>
                    <a:pt x="2293980" y="4100236"/>
                  </a:moveTo>
                  <a:lnTo>
                    <a:pt x="2284271" y="4096112"/>
                  </a:lnTo>
                  <a:lnTo>
                    <a:pt x="2278070" y="4089979"/>
                  </a:lnTo>
                  <a:lnTo>
                    <a:pt x="2276104" y="4082279"/>
                  </a:lnTo>
                  <a:lnTo>
                    <a:pt x="2279099" y="4073453"/>
                  </a:lnTo>
                  <a:lnTo>
                    <a:pt x="2284410" y="4067490"/>
                  </a:lnTo>
                  <a:lnTo>
                    <a:pt x="2291439" y="4062595"/>
                  </a:lnTo>
                  <a:lnTo>
                    <a:pt x="2299221" y="4058169"/>
                  </a:lnTo>
                  <a:lnTo>
                    <a:pt x="2306790" y="4053616"/>
                  </a:lnTo>
                  <a:lnTo>
                    <a:pt x="2311567" y="4061296"/>
                  </a:lnTo>
                  <a:lnTo>
                    <a:pt x="2316701" y="4069042"/>
                  </a:lnTo>
                  <a:lnTo>
                    <a:pt x="2320515" y="4076540"/>
                  </a:lnTo>
                  <a:lnTo>
                    <a:pt x="2321332" y="4083476"/>
                  </a:lnTo>
                  <a:lnTo>
                    <a:pt x="2317847" y="4088312"/>
                  </a:lnTo>
                  <a:lnTo>
                    <a:pt x="2310775" y="4092459"/>
                  </a:lnTo>
                  <a:lnTo>
                    <a:pt x="2302143" y="4096304"/>
                  </a:lnTo>
                  <a:lnTo>
                    <a:pt x="2293980" y="4100236"/>
                  </a:lnTo>
                  <a:close/>
                </a:path>
                <a:path w="5219700" h="7377430">
                  <a:moveTo>
                    <a:pt x="2068375" y="2595232"/>
                  </a:moveTo>
                  <a:lnTo>
                    <a:pt x="2060112" y="2593590"/>
                  </a:lnTo>
                  <a:lnTo>
                    <a:pt x="2051235" y="2590714"/>
                  </a:lnTo>
                  <a:lnTo>
                    <a:pt x="2042509" y="2588129"/>
                  </a:lnTo>
                  <a:lnTo>
                    <a:pt x="2044853" y="2579738"/>
                  </a:lnTo>
                  <a:lnTo>
                    <a:pt x="2047007" y="2571166"/>
                  </a:lnTo>
                  <a:lnTo>
                    <a:pt x="2049802" y="2563194"/>
                  </a:lnTo>
                  <a:lnTo>
                    <a:pt x="2054066" y="2556601"/>
                  </a:lnTo>
                  <a:lnTo>
                    <a:pt x="2062248" y="2551182"/>
                  </a:lnTo>
                  <a:lnTo>
                    <a:pt x="2070829" y="2550733"/>
                  </a:lnTo>
                  <a:lnTo>
                    <a:pt x="2078301" y="2554951"/>
                  </a:lnTo>
                  <a:lnTo>
                    <a:pt x="2083157" y="2563535"/>
                  </a:lnTo>
                  <a:lnTo>
                    <a:pt x="2083970" y="2571756"/>
                  </a:lnTo>
                  <a:lnTo>
                    <a:pt x="2082655" y="2581070"/>
                  </a:lnTo>
                  <a:lnTo>
                    <a:pt x="2079617" y="2589262"/>
                  </a:lnTo>
                  <a:lnTo>
                    <a:pt x="2075260" y="2594115"/>
                  </a:lnTo>
                  <a:lnTo>
                    <a:pt x="2068375" y="2595232"/>
                  </a:lnTo>
                  <a:close/>
                </a:path>
                <a:path w="5219700" h="7377430">
                  <a:moveTo>
                    <a:pt x="2096571" y="2795864"/>
                  </a:moveTo>
                  <a:lnTo>
                    <a:pt x="2089962" y="2791157"/>
                  </a:lnTo>
                  <a:lnTo>
                    <a:pt x="2082946" y="2786509"/>
                  </a:lnTo>
                  <a:lnTo>
                    <a:pt x="2077181" y="2781673"/>
                  </a:lnTo>
                  <a:lnTo>
                    <a:pt x="2074326" y="2776397"/>
                  </a:lnTo>
                  <a:lnTo>
                    <a:pt x="2075182" y="2763865"/>
                  </a:lnTo>
                  <a:lnTo>
                    <a:pt x="2081266" y="2755784"/>
                  </a:lnTo>
                  <a:lnTo>
                    <a:pt x="2091000" y="2752226"/>
                  </a:lnTo>
                  <a:lnTo>
                    <a:pt x="2102806" y="2753263"/>
                  </a:lnTo>
                  <a:lnTo>
                    <a:pt x="2107976" y="2756755"/>
                  </a:lnTo>
                  <a:lnTo>
                    <a:pt x="2112592" y="2763253"/>
                  </a:lnTo>
                  <a:lnTo>
                    <a:pt x="2115841" y="2770988"/>
                  </a:lnTo>
                  <a:lnTo>
                    <a:pt x="2116910" y="2778189"/>
                  </a:lnTo>
                  <a:lnTo>
                    <a:pt x="2114628" y="2782747"/>
                  </a:lnTo>
                  <a:lnTo>
                    <a:pt x="2109352" y="2787163"/>
                  </a:lnTo>
                  <a:lnTo>
                    <a:pt x="2102771" y="2791510"/>
                  </a:lnTo>
                  <a:lnTo>
                    <a:pt x="2096571" y="2795864"/>
                  </a:lnTo>
                  <a:close/>
                </a:path>
                <a:path w="5219700" h="7377430">
                  <a:moveTo>
                    <a:pt x="2017815" y="2220996"/>
                  </a:moveTo>
                  <a:lnTo>
                    <a:pt x="1985171" y="2198988"/>
                  </a:lnTo>
                  <a:lnTo>
                    <a:pt x="1980358" y="2191764"/>
                  </a:lnTo>
                  <a:lnTo>
                    <a:pt x="1986059" y="2185792"/>
                  </a:lnTo>
                  <a:lnTo>
                    <a:pt x="1991776" y="2179370"/>
                  </a:lnTo>
                  <a:lnTo>
                    <a:pt x="1997419" y="2174304"/>
                  </a:lnTo>
                  <a:lnTo>
                    <a:pt x="2002896" y="2172399"/>
                  </a:lnTo>
                  <a:lnTo>
                    <a:pt x="2015307" y="2175415"/>
                  </a:lnTo>
                  <a:lnTo>
                    <a:pt x="2023717" y="2182576"/>
                  </a:lnTo>
                  <a:lnTo>
                    <a:pt x="2027821" y="2193219"/>
                  </a:lnTo>
                  <a:lnTo>
                    <a:pt x="2027317" y="2206682"/>
                  </a:lnTo>
                  <a:lnTo>
                    <a:pt x="2023788" y="2215681"/>
                  </a:lnTo>
                  <a:lnTo>
                    <a:pt x="2017815" y="2220996"/>
                  </a:lnTo>
                  <a:close/>
                </a:path>
                <a:path w="5219700" h="7377430">
                  <a:moveTo>
                    <a:pt x="2030625" y="2410771"/>
                  </a:moveTo>
                  <a:lnTo>
                    <a:pt x="2021428" y="2408473"/>
                  </a:lnTo>
                  <a:lnTo>
                    <a:pt x="2015586" y="2402636"/>
                  </a:lnTo>
                  <a:lnTo>
                    <a:pt x="2013758" y="2394554"/>
                  </a:lnTo>
                  <a:lnTo>
                    <a:pt x="2016591" y="2385572"/>
                  </a:lnTo>
                  <a:lnTo>
                    <a:pt x="2021523" y="2379812"/>
                  </a:lnTo>
                  <a:lnTo>
                    <a:pt x="2028050" y="2375020"/>
                  </a:lnTo>
                  <a:lnTo>
                    <a:pt x="2035273" y="2370651"/>
                  </a:lnTo>
                  <a:lnTo>
                    <a:pt x="2042295" y="2366159"/>
                  </a:lnTo>
                  <a:lnTo>
                    <a:pt x="2046812" y="2373493"/>
                  </a:lnTo>
                  <a:lnTo>
                    <a:pt x="2051664" y="2380900"/>
                  </a:lnTo>
                  <a:lnTo>
                    <a:pt x="2055244" y="2388057"/>
                  </a:lnTo>
                  <a:lnTo>
                    <a:pt x="2055940" y="2394592"/>
                  </a:lnTo>
                  <a:lnTo>
                    <a:pt x="2052613" y="2400155"/>
                  </a:lnTo>
                  <a:lnTo>
                    <a:pt x="2046075" y="2405393"/>
                  </a:lnTo>
                  <a:lnTo>
                    <a:pt x="2038140" y="2409275"/>
                  </a:lnTo>
                  <a:lnTo>
                    <a:pt x="2030625" y="2410771"/>
                  </a:lnTo>
                  <a:close/>
                </a:path>
                <a:path w="5219700" h="7377430">
                  <a:moveTo>
                    <a:pt x="2139170" y="2976467"/>
                  </a:moveTo>
                  <a:lnTo>
                    <a:pt x="2130881" y="2974288"/>
                  </a:lnTo>
                  <a:lnTo>
                    <a:pt x="2122403" y="2972313"/>
                  </a:lnTo>
                  <a:lnTo>
                    <a:pt x="2114518" y="2969699"/>
                  </a:lnTo>
                  <a:lnTo>
                    <a:pt x="2108007" y="2965603"/>
                  </a:lnTo>
                  <a:lnTo>
                    <a:pt x="2102387" y="2957289"/>
                  </a:lnTo>
                  <a:lnTo>
                    <a:pt x="2101848" y="2948604"/>
                  </a:lnTo>
                  <a:lnTo>
                    <a:pt x="2106104" y="2941029"/>
                  </a:lnTo>
                  <a:lnTo>
                    <a:pt x="2114869" y="2936044"/>
                  </a:lnTo>
                  <a:lnTo>
                    <a:pt x="2122179" y="2935675"/>
                  </a:lnTo>
                  <a:lnTo>
                    <a:pt x="2130196" y="2937712"/>
                  </a:lnTo>
                  <a:lnTo>
                    <a:pt x="2138518" y="2940801"/>
                  </a:lnTo>
                  <a:lnTo>
                    <a:pt x="2146743" y="2943586"/>
                  </a:lnTo>
                  <a:lnTo>
                    <a:pt x="2139170" y="2976467"/>
                  </a:lnTo>
                  <a:close/>
                </a:path>
                <a:path w="5219700" h="7377430">
                  <a:moveTo>
                    <a:pt x="2373475" y="4480068"/>
                  </a:moveTo>
                  <a:lnTo>
                    <a:pt x="2342123" y="4467292"/>
                  </a:lnTo>
                  <a:lnTo>
                    <a:pt x="2338880" y="4458022"/>
                  </a:lnTo>
                  <a:lnTo>
                    <a:pt x="2339293" y="4449613"/>
                  </a:lnTo>
                  <a:lnTo>
                    <a:pt x="2343565" y="4442950"/>
                  </a:lnTo>
                  <a:lnTo>
                    <a:pt x="2351897" y="4438919"/>
                  </a:lnTo>
                  <a:lnTo>
                    <a:pt x="2360012" y="4438569"/>
                  </a:lnTo>
                  <a:lnTo>
                    <a:pt x="2369120" y="4440355"/>
                  </a:lnTo>
                  <a:lnTo>
                    <a:pt x="2376948" y="4443708"/>
                  </a:lnTo>
                  <a:lnTo>
                    <a:pt x="2381221" y="4448055"/>
                  </a:lnTo>
                  <a:lnTo>
                    <a:pt x="2381786" y="4455131"/>
                  </a:lnTo>
                  <a:lnTo>
                    <a:pt x="2379703" y="4463188"/>
                  </a:lnTo>
                  <a:lnTo>
                    <a:pt x="2376444" y="4471682"/>
                  </a:lnTo>
                  <a:lnTo>
                    <a:pt x="2373475" y="4480068"/>
                  </a:lnTo>
                  <a:close/>
                </a:path>
                <a:path w="5219700" h="7377430">
                  <a:moveTo>
                    <a:pt x="1959987" y="1853196"/>
                  </a:moveTo>
                  <a:lnTo>
                    <a:pt x="1928651" y="1833724"/>
                  </a:lnTo>
                  <a:lnTo>
                    <a:pt x="1923874" y="1827471"/>
                  </a:lnTo>
                  <a:lnTo>
                    <a:pt x="1928809" y="1821609"/>
                  </a:lnTo>
                  <a:lnTo>
                    <a:pt x="1933724" y="1815348"/>
                  </a:lnTo>
                  <a:lnTo>
                    <a:pt x="1938678" y="1810319"/>
                  </a:lnTo>
                  <a:lnTo>
                    <a:pt x="1943731" y="1808155"/>
                  </a:lnTo>
                  <a:lnTo>
                    <a:pt x="1955786" y="1810056"/>
                  </a:lnTo>
                  <a:lnTo>
                    <a:pt x="1964065" y="1816238"/>
                  </a:lnTo>
                  <a:lnTo>
                    <a:pt x="1968349" y="1826015"/>
                  </a:lnTo>
                  <a:lnTo>
                    <a:pt x="1968424" y="1838699"/>
                  </a:lnTo>
                  <a:lnTo>
                    <a:pt x="1965406" y="1847854"/>
                  </a:lnTo>
                  <a:lnTo>
                    <a:pt x="1959987" y="1853196"/>
                  </a:lnTo>
                  <a:close/>
                </a:path>
                <a:path w="5219700" h="7377430">
                  <a:moveTo>
                    <a:pt x="1925050" y="1665252"/>
                  </a:moveTo>
                  <a:lnTo>
                    <a:pt x="1916052" y="1662915"/>
                  </a:lnTo>
                  <a:lnTo>
                    <a:pt x="1910255" y="1658069"/>
                  </a:lnTo>
                  <a:lnTo>
                    <a:pt x="1905476" y="1651373"/>
                  </a:lnTo>
                  <a:lnTo>
                    <a:pt x="1901146" y="1643872"/>
                  </a:lnTo>
                  <a:lnTo>
                    <a:pt x="1896691" y="1636611"/>
                  </a:lnTo>
                  <a:lnTo>
                    <a:pt x="1903948" y="1631643"/>
                  </a:lnTo>
                  <a:lnTo>
                    <a:pt x="1911257" y="1626346"/>
                  </a:lnTo>
                  <a:lnTo>
                    <a:pt x="1918366" y="1622354"/>
                  </a:lnTo>
                  <a:lnTo>
                    <a:pt x="1941119" y="1647297"/>
                  </a:lnTo>
                  <a:lnTo>
                    <a:pt x="1938934" y="1656658"/>
                  </a:lnTo>
                  <a:lnTo>
                    <a:pt x="1933128" y="1662905"/>
                  </a:lnTo>
                  <a:lnTo>
                    <a:pt x="1925050" y="1665252"/>
                  </a:lnTo>
                  <a:close/>
                </a:path>
                <a:path w="5219700" h="7377430">
                  <a:moveTo>
                    <a:pt x="1863475" y="1283522"/>
                  </a:moveTo>
                  <a:lnTo>
                    <a:pt x="1853314" y="1282320"/>
                  </a:lnTo>
                  <a:lnTo>
                    <a:pt x="1844080" y="1278035"/>
                  </a:lnTo>
                  <a:lnTo>
                    <a:pt x="1838796" y="1271681"/>
                  </a:lnTo>
                  <a:lnTo>
                    <a:pt x="1837407" y="1263429"/>
                  </a:lnTo>
                  <a:lnTo>
                    <a:pt x="1839860" y="1253446"/>
                  </a:lnTo>
                  <a:lnTo>
                    <a:pt x="1867401" y="1235985"/>
                  </a:lnTo>
                  <a:lnTo>
                    <a:pt x="1871603" y="1243568"/>
                  </a:lnTo>
                  <a:lnTo>
                    <a:pt x="1876102" y="1251167"/>
                  </a:lnTo>
                  <a:lnTo>
                    <a:pt x="1879599" y="1258713"/>
                  </a:lnTo>
                  <a:lnTo>
                    <a:pt x="1880794" y="1266137"/>
                  </a:lnTo>
                  <a:lnTo>
                    <a:pt x="1878181" y="1275300"/>
                  </a:lnTo>
                  <a:lnTo>
                    <a:pt x="1872086" y="1281138"/>
                  </a:lnTo>
                  <a:lnTo>
                    <a:pt x="1863475" y="1283522"/>
                  </a:lnTo>
                  <a:close/>
                </a:path>
                <a:path w="5219700" h="7377430">
                  <a:moveTo>
                    <a:pt x="1840333" y="1090836"/>
                  </a:moveTo>
                  <a:lnTo>
                    <a:pt x="1831254" y="1086821"/>
                  </a:lnTo>
                  <a:lnTo>
                    <a:pt x="1825300" y="1080866"/>
                  </a:lnTo>
                  <a:lnTo>
                    <a:pt x="1822736" y="1073050"/>
                  </a:lnTo>
                  <a:lnTo>
                    <a:pt x="1823827" y="1063449"/>
                  </a:lnTo>
                  <a:lnTo>
                    <a:pt x="1825271" y="1058370"/>
                  </a:lnTo>
                  <a:lnTo>
                    <a:pt x="1831564" y="1054695"/>
                  </a:lnTo>
                  <a:lnTo>
                    <a:pt x="1835626" y="1050362"/>
                  </a:lnTo>
                  <a:lnTo>
                    <a:pt x="1840004" y="1057206"/>
                  </a:lnTo>
                  <a:lnTo>
                    <a:pt x="1844409" y="1064042"/>
                  </a:lnTo>
                  <a:lnTo>
                    <a:pt x="1848484" y="1071007"/>
                  </a:lnTo>
                  <a:lnTo>
                    <a:pt x="1851873" y="1078237"/>
                  </a:lnTo>
                  <a:lnTo>
                    <a:pt x="1852755" y="1080525"/>
                  </a:lnTo>
                  <a:lnTo>
                    <a:pt x="1844395" y="1086503"/>
                  </a:lnTo>
                  <a:lnTo>
                    <a:pt x="1840333" y="1090836"/>
                  </a:lnTo>
                  <a:close/>
                </a:path>
                <a:path w="5219700" h="7377430">
                  <a:moveTo>
                    <a:pt x="1901469" y="1465261"/>
                  </a:moveTo>
                  <a:lnTo>
                    <a:pt x="1868559" y="1457546"/>
                  </a:lnTo>
                  <a:lnTo>
                    <a:pt x="1870695" y="1449144"/>
                  </a:lnTo>
                  <a:lnTo>
                    <a:pt x="1872638" y="1440555"/>
                  </a:lnTo>
                  <a:lnTo>
                    <a:pt x="1875245" y="1432590"/>
                  </a:lnTo>
                  <a:lnTo>
                    <a:pt x="1879376" y="1426059"/>
                  </a:lnTo>
                  <a:lnTo>
                    <a:pt x="1887243" y="1421011"/>
                  </a:lnTo>
                  <a:lnTo>
                    <a:pt x="1895627" y="1420798"/>
                  </a:lnTo>
                  <a:lnTo>
                    <a:pt x="1903001" y="1425077"/>
                  </a:lnTo>
                  <a:lnTo>
                    <a:pt x="1907837" y="1433502"/>
                  </a:lnTo>
                  <a:lnTo>
                    <a:pt x="1908344" y="1440811"/>
                  </a:lnTo>
                  <a:lnTo>
                    <a:pt x="1906605" y="1448795"/>
                  </a:lnTo>
                  <a:lnTo>
                    <a:pt x="1903890" y="1457072"/>
                  </a:lnTo>
                  <a:lnTo>
                    <a:pt x="1901469" y="1465261"/>
                  </a:lnTo>
                  <a:close/>
                </a:path>
                <a:path w="5219700" h="7377430">
                  <a:moveTo>
                    <a:pt x="1987436" y="2034836"/>
                  </a:moveTo>
                  <a:lnTo>
                    <a:pt x="1983478" y="2028320"/>
                  </a:lnTo>
                  <a:lnTo>
                    <a:pt x="1979494" y="2021817"/>
                  </a:lnTo>
                  <a:lnTo>
                    <a:pt x="1975829" y="2015202"/>
                  </a:lnTo>
                  <a:lnTo>
                    <a:pt x="1972826" y="2008347"/>
                  </a:lnTo>
                  <a:lnTo>
                    <a:pt x="1972011" y="2006011"/>
                  </a:lnTo>
                  <a:lnTo>
                    <a:pt x="1979819" y="2000567"/>
                  </a:lnTo>
                  <a:lnTo>
                    <a:pt x="1983593" y="1996541"/>
                  </a:lnTo>
                  <a:lnTo>
                    <a:pt x="1991560" y="2009687"/>
                  </a:lnTo>
                  <a:lnTo>
                    <a:pt x="1995236" y="2016369"/>
                  </a:lnTo>
                  <a:lnTo>
                    <a:pt x="1998280" y="2023280"/>
                  </a:lnTo>
                  <a:lnTo>
                    <a:pt x="1999108" y="2025464"/>
                  </a:lnTo>
                  <a:lnTo>
                    <a:pt x="1991294" y="2030871"/>
                  </a:lnTo>
                  <a:lnTo>
                    <a:pt x="1987436" y="2034836"/>
                  </a:lnTo>
                  <a:close/>
                </a:path>
                <a:path w="5219700" h="7377430">
                  <a:moveTo>
                    <a:pt x="1887472" y="790527"/>
                  </a:moveTo>
                  <a:lnTo>
                    <a:pt x="1879797" y="791451"/>
                  </a:lnTo>
                  <a:lnTo>
                    <a:pt x="1874506" y="788800"/>
                  </a:lnTo>
                  <a:lnTo>
                    <a:pt x="1869503" y="783076"/>
                  </a:lnTo>
                  <a:lnTo>
                    <a:pt x="1864626" y="776009"/>
                  </a:lnTo>
                  <a:lnTo>
                    <a:pt x="1859711" y="769330"/>
                  </a:lnTo>
                  <a:lnTo>
                    <a:pt x="1864643" y="762524"/>
                  </a:lnTo>
                  <a:lnTo>
                    <a:pt x="1869521" y="755285"/>
                  </a:lnTo>
                  <a:lnTo>
                    <a:pt x="1874540" y="749396"/>
                  </a:lnTo>
                  <a:lnTo>
                    <a:pt x="1879897" y="746639"/>
                  </a:lnTo>
                  <a:lnTo>
                    <a:pt x="1892954" y="747660"/>
                  </a:lnTo>
                  <a:lnTo>
                    <a:pt x="1902615" y="753406"/>
                  </a:lnTo>
                  <a:lnTo>
                    <a:pt x="1907654" y="763251"/>
                  </a:lnTo>
                  <a:lnTo>
                    <a:pt x="1906846" y="776568"/>
                  </a:lnTo>
                  <a:lnTo>
                    <a:pt x="1902988" y="782143"/>
                  </a:lnTo>
                  <a:lnTo>
                    <a:pt x="1895866" y="787110"/>
                  </a:lnTo>
                  <a:lnTo>
                    <a:pt x="1887472" y="790527"/>
                  </a:lnTo>
                  <a:close/>
                </a:path>
                <a:path w="5219700" h="7377430">
                  <a:moveTo>
                    <a:pt x="2417180" y="4182677"/>
                  </a:moveTo>
                  <a:lnTo>
                    <a:pt x="2410138" y="4183064"/>
                  </a:lnTo>
                  <a:lnTo>
                    <a:pt x="2404624" y="4179488"/>
                  </a:lnTo>
                  <a:lnTo>
                    <a:pt x="2399869" y="4172912"/>
                  </a:lnTo>
                  <a:lnTo>
                    <a:pt x="2395446" y="4165017"/>
                  </a:lnTo>
                  <a:lnTo>
                    <a:pt x="2390928" y="4157483"/>
                  </a:lnTo>
                  <a:lnTo>
                    <a:pt x="2396467" y="4151079"/>
                  </a:lnTo>
                  <a:lnTo>
                    <a:pt x="2401990" y="4144222"/>
                  </a:lnTo>
                  <a:lnTo>
                    <a:pt x="2407558" y="4138716"/>
                  </a:lnTo>
                  <a:lnTo>
                    <a:pt x="2413228" y="4136364"/>
                  </a:lnTo>
                  <a:lnTo>
                    <a:pt x="2426230" y="4138294"/>
                  </a:lnTo>
                  <a:lnTo>
                    <a:pt x="2435473" y="4144643"/>
                  </a:lnTo>
                  <a:lnTo>
                    <a:pt x="2439606" y="4154831"/>
                  </a:lnTo>
                  <a:lnTo>
                    <a:pt x="2437278" y="4168279"/>
                  </a:lnTo>
                  <a:lnTo>
                    <a:pt x="2432783" y="4174188"/>
                  </a:lnTo>
                  <a:lnTo>
                    <a:pt x="2425406" y="4179353"/>
                  </a:lnTo>
                  <a:lnTo>
                    <a:pt x="2417180" y="4182677"/>
                  </a:lnTo>
                  <a:close/>
                </a:path>
                <a:path w="5219700" h="7377430">
                  <a:moveTo>
                    <a:pt x="2362144" y="3808614"/>
                  </a:moveTo>
                  <a:lnTo>
                    <a:pt x="2333593" y="3779438"/>
                  </a:lnTo>
                  <a:lnTo>
                    <a:pt x="2337110" y="3773972"/>
                  </a:lnTo>
                  <a:lnTo>
                    <a:pt x="2343687" y="3769231"/>
                  </a:lnTo>
                  <a:lnTo>
                    <a:pt x="2351617" y="3764809"/>
                  </a:lnTo>
                  <a:lnTo>
                    <a:pt x="2359191" y="3760303"/>
                  </a:lnTo>
                  <a:lnTo>
                    <a:pt x="2365821" y="3765758"/>
                  </a:lnTo>
                  <a:lnTo>
                    <a:pt x="2372643" y="3770992"/>
                  </a:lnTo>
                  <a:lnTo>
                    <a:pt x="2378225" y="3776367"/>
                  </a:lnTo>
                  <a:lnTo>
                    <a:pt x="2380605" y="3781842"/>
                  </a:lnTo>
                  <a:lnTo>
                    <a:pt x="2378664" y="3794865"/>
                  </a:lnTo>
                  <a:lnTo>
                    <a:pt x="2372331" y="3804251"/>
                  </a:lnTo>
                  <a:lnTo>
                    <a:pt x="2362144" y="3808614"/>
                  </a:lnTo>
                  <a:close/>
                </a:path>
                <a:path w="5219700" h="7377430">
                  <a:moveTo>
                    <a:pt x="2324050" y="3627470"/>
                  </a:moveTo>
                  <a:lnTo>
                    <a:pt x="2318546" y="3625144"/>
                  </a:lnTo>
                  <a:lnTo>
                    <a:pt x="2313143" y="3619709"/>
                  </a:lnTo>
                  <a:lnTo>
                    <a:pt x="2307778" y="3612909"/>
                  </a:lnTo>
                  <a:lnTo>
                    <a:pt x="2302389" y="3606492"/>
                  </a:lnTo>
                  <a:lnTo>
                    <a:pt x="2306326" y="3599239"/>
                  </a:lnTo>
                  <a:lnTo>
                    <a:pt x="2310177" y="3591523"/>
                  </a:lnTo>
                  <a:lnTo>
                    <a:pt x="2314272" y="3585183"/>
                  </a:lnTo>
                  <a:lnTo>
                    <a:pt x="2318941" y="3582057"/>
                  </a:lnTo>
                  <a:lnTo>
                    <a:pt x="2332410" y="3582018"/>
                  </a:lnTo>
                  <a:lnTo>
                    <a:pt x="2342899" y="3586888"/>
                  </a:lnTo>
                  <a:lnTo>
                    <a:pt x="2349014" y="3596400"/>
                  </a:lnTo>
                  <a:lnTo>
                    <a:pt x="2349357" y="3610285"/>
                  </a:lnTo>
                  <a:lnTo>
                    <a:pt x="2346015" y="3616207"/>
                  </a:lnTo>
                  <a:lnTo>
                    <a:pt x="2339406" y="3621827"/>
                  </a:lnTo>
                  <a:lnTo>
                    <a:pt x="2331446" y="3625972"/>
                  </a:lnTo>
                  <a:lnTo>
                    <a:pt x="2324050" y="3627470"/>
                  </a:lnTo>
                  <a:close/>
                </a:path>
                <a:path w="5219700" h="7377430">
                  <a:moveTo>
                    <a:pt x="2446968" y="4366402"/>
                  </a:moveTo>
                  <a:lnTo>
                    <a:pt x="2434274" y="4364954"/>
                  </a:lnTo>
                  <a:lnTo>
                    <a:pt x="2425213" y="4359017"/>
                  </a:lnTo>
                  <a:lnTo>
                    <a:pt x="2420946" y="4349234"/>
                  </a:lnTo>
                  <a:lnTo>
                    <a:pt x="2422635" y="4336249"/>
                  </a:lnTo>
                  <a:lnTo>
                    <a:pt x="2426678" y="4330672"/>
                  </a:lnTo>
                  <a:lnTo>
                    <a:pt x="2433618" y="4325757"/>
                  </a:lnTo>
                  <a:lnTo>
                    <a:pt x="2441535" y="4322516"/>
                  </a:lnTo>
                  <a:lnTo>
                    <a:pt x="2448508" y="4321961"/>
                  </a:lnTo>
                  <a:lnTo>
                    <a:pt x="2453839" y="4325035"/>
                  </a:lnTo>
                  <a:lnTo>
                    <a:pt x="2458612" y="4331001"/>
                  </a:lnTo>
                  <a:lnTo>
                    <a:pt x="2463144" y="4338243"/>
                  </a:lnTo>
                  <a:lnTo>
                    <a:pt x="2467753" y="4345147"/>
                  </a:lnTo>
                  <a:lnTo>
                    <a:pt x="2462623" y="4351562"/>
                  </a:lnTo>
                  <a:lnTo>
                    <a:pt x="2457534" y="4358393"/>
                  </a:lnTo>
                  <a:lnTo>
                    <a:pt x="2452358" y="4363915"/>
                  </a:lnTo>
                  <a:lnTo>
                    <a:pt x="2446968" y="4366402"/>
                  </a:lnTo>
                  <a:close/>
                </a:path>
                <a:path w="5219700" h="7377430">
                  <a:moveTo>
                    <a:pt x="2285356" y="3440580"/>
                  </a:moveTo>
                  <a:lnTo>
                    <a:pt x="2280759" y="3433238"/>
                  </a:lnTo>
                  <a:lnTo>
                    <a:pt x="2275809" y="3425807"/>
                  </a:lnTo>
                  <a:lnTo>
                    <a:pt x="2272155" y="3418656"/>
                  </a:lnTo>
                  <a:lnTo>
                    <a:pt x="2271449" y="3412151"/>
                  </a:lnTo>
                  <a:lnTo>
                    <a:pt x="2274858" y="3407122"/>
                  </a:lnTo>
                  <a:lnTo>
                    <a:pt x="2281466" y="3402792"/>
                  </a:lnTo>
                  <a:lnTo>
                    <a:pt x="2289474" y="3398766"/>
                  </a:lnTo>
                  <a:lnTo>
                    <a:pt x="2297080" y="3394654"/>
                  </a:lnTo>
                  <a:lnTo>
                    <a:pt x="2306421" y="3398527"/>
                  </a:lnTo>
                  <a:lnTo>
                    <a:pt x="2312276" y="3404407"/>
                  </a:lnTo>
                  <a:lnTo>
                    <a:pt x="2314018" y="3411918"/>
                  </a:lnTo>
                  <a:lnTo>
                    <a:pt x="2311022" y="3420688"/>
                  </a:lnTo>
                  <a:lnTo>
                    <a:pt x="2306047" y="3426520"/>
                  </a:lnTo>
                  <a:lnTo>
                    <a:pt x="2299532" y="3431431"/>
                  </a:lnTo>
                  <a:lnTo>
                    <a:pt x="2292345" y="3435944"/>
                  </a:lnTo>
                  <a:lnTo>
                    <a:pt x="2285356" y="3440580"/>
                  </a:lnTo>
                  <a:close/>
                </a:path>
                <a:path w="5219700" h="7377430">
                  <a:moveTo>
                    <a:pt x="2388759" y="4000063"/>
                  </a:moveTo>
                  <a:lnTo>
                    <a:pt x="2381603" y="4000479"/>
                  </a:lnTo>
                  <a:lnTo>
                    <a:pt x="2376006" y="3996866"/>
                  </a:lnTo>
                  <a:lnTo>
                    <a:pt x="2371166" y="3990180"/>
                  </a:lnTo>
                  <a:lnTo>
                    <a:pt x="2366660" y="3982140"/>
                  </a:lnTo>
                  <a:lnTo>
                    <a:pt x="2362064" y="3974464"/>
                  </a:lnTo>
                  <a:lnTo>
                    <a:pt x="2367749" y="3967954"/>
                  </a:lnTo>
                  <a:lnTo>
                    <a:pt x="2373416" y="3960999"/>
                  </a:lnTo>
                  <a:lnTo>
                    <a:pt x="2379136" y="3955407"/>
                  </a:lnTo>
                  <a:lnTo>
                    <a:pt x="2384980" y="3952988"/>
                  </a:lnTo>
                  <a:lnTo>
                    <a:pt x="2398221" y="3954886"/>
                  </a:lnTo>
                  <a:lnTo>
                    <a:pt x="2407610" y="3961285"/>
                  </a:lnTo>
                  <a:lnTo>
                    <a:pt x="2411749" y="3971607"/>
                  </a:lnTo>
                  <a:lnTo>
                    <a:pt x="2409238" y="3985280"/>
                  </a:lnTo>
                  <a:lnTo>
                    <a:pt x="2404606" y="3991347"/>
                  </a:lnTo>
                  <a:lnTo>
                    <a:pt x="2397104" y="3996647"/>
                  </a:lnTo>
                  <a:lnTo>
                    <a:pt x="2388759" y="4000063"/>
                  </a:lnTo>
                  <a:close/>
                </a:path>
                <a:path w="5219700" h="7377430">
                  <a:moveTo>
                    <a:pt x="2068360" y="1920937"/>
                  </a:moveTo>
                  <a:lnTo>
                    <a:pt x="2036257" y="1908021"/>
                  </a:lnTo>
                  <a:lnTo>
                    <a:pt x="2037864" y="1900225"/>
                  </a:lnTo>
                  <a:lnTo>
                    <a:pt x="2040703" y="1891451"/>
                  </a:lnTo>
                  <a:lnTo>
                    <a:pt x="2043174" y="1882966"/>
                  </a:lnTo>
                  <a:lnTo>
                    <a:pt x="2051560" y="1885024"/>
                  </a:lnTo>
                  <a:lnTo>
                    <a:pt x="2060097" y="1886891"/>
                  </a:lnTo>
                  <a:lnTo>
                    <a:pt x="2068103" y="1889386"/>
                  </a:lnTo>
                  <a:lnTo>
                    <a:pt x="2074894" y="1893332"/>
                  </a:lnTo>
                  <a:lnTo>
                    <a:pt x="2080609" y="1900988"/>
                  </a:lnTo>
                  <a:lnTo>
                    <a:pt x="2081246" y="1909097"/>
                  </a:lnTo>
                  <a:lnTo>
                    <a:pt x="2077074" y="1916225"/>
                  </a:lnTo>
                  <a:lnTo>
                    <a:pt x="2068360" y="1920937"/>
                  </a:lnTo>
                  <a:close/>
                </a:path>
                <a:path w="5219700" h="7377430">
                  <a:moveTo>
                    <a:pt x="1971458" y="1366209"/>
                  </a:moveTo>
                  <a:lnTo>
                    <a:pt x="1965046" y="1365731"/>
                  </a:lnTo>
                  <a:lnTo>
                    <a:pt x="1959812" y="1361539"/>
                  </a:lnTo>
                  <a:lnTo>
                    <a:pt x="1955613" y="1354934"/>
                  </a:lnTo>
                  <a:lnTo>
                    <a:pt x="1951877" y="1347255"/>
                  </a:lnTo>
                  <a:lnTo>
                    <a:pt x="1948028" y="1339843"/>
                  </a:lnTo>
                  <a:lnTo>
                    <a:pt x="1954087" y="1334311"/>
                  </a:lnTo>
                  <a:lnTo>
                    <a:pt x="1960171" y="1328358"/>
                  </a:lnTo>
                  <a:lnTo>
                    <a:pt x="1966151" y="1323702"/>
                  </a:lnTo>
                  <a:lnTo>
                    <a:pt x="1971897" y="1322062"/>
                  </a:lnTo>
                  <a:lnTo>
                    <a:pt x="1984044" y="1325283"/>
                  </a:lnTo>
                  <a:lnTo>
                    <a:pt x="1992206" y="1332310"/>
                  </a:lnTo>
                  <a:lnTo>
                    <a:pt x="1995141" y="1342474"/>
                  </a:lnTo>
                  <a:lnTo>
                    <a:pt x="1991606" y="1355105"/>
                  </a:lnTo>
                  <a:lnTo>
                    <a:pt x="1986864" y="1360055"/>
                  </a:lnTo>
                  <a:lnTo>
                    <a:pt x="1979439" y="1364037"/>
                  </a:lnTo>
                  <a:lnTo>
                    <a:pt x="1971458" y="1366209"/>
                  </a:lnTo>
                  <a:close/>
                </a:path>
                <a:path w="5219700" h="7377430">
                  <a:moveTo>
                    <a:pt x="1770051" y="728074"/>
                  </a:moveTo>
                  <a:lnTo>
                    <a:pt x="1756862" y="726798"/>
                  </a:lnTo>
                  <a:lnTo>
                    <a:pt x="1746714" y="720452"/>
                  </a:lnTo>
                  <a:lnTo>
                    <a:pt x="1740792" y="709986"/>
                  </a:lnTo>
                  <a:lnTo>
                    <a:pt x="1740281" y="696348"/>
                  </a:lnTo>
                  <a:lnTo>
                    <a:pt x="1743515" y="690574"/>
                  </a:lnTo>
                  <a:lnTo>
                    <a:pt x="1749916" y="685354"/>
                  </a:lnTo>
                  <a:lnTo>
                    <a:pt x="1757684" y="680367"/>
                  </a:lnTo>
                  <a:lnTo>
                    <a:pt x="1765018" y="675295"/>
                  </a:lnTo>
                  <a:lnTo>
                    <a:pt x="1772739" y="678696"/>
                  </a:lnTo>
                  <a:lnTo>
                    <a:pt x="1780855" y="681937"/>
                  </a:lnTo>
                  <a:lnTo>
                    <a:pt x="1787770" y="685647"/>
                  </a:lnTo>
                  <a:lnTo>
                    <a:pt x="1791890" y="690453"/>
                  </a:lnTo>
                  <a:lnTo>
                    <a:pt x="1794289" y="703892"/>
                  </a:lnTo>
                  <a:lnTo>
                    <a:pt x="1790944" y="715454"/>
                  </a:lnTo>
                  <a:lnTo>
                    <a:pt x="1782612" y="723921"/>
                  </a:lnTo>
                  <a:lnTo>
                    <a:pt x="1770051" y="728074"/>
                  </a:lnTo>
                  <a:close/>
                </a:path>
                <a:path w="5219700" h="7377430">
                  <a:moveTo>
                    <a:pt x="2258464" y="3237056"/>
                  </a:moveTo>
                  <a:lnTo>
                    <a:pt x="2252466" y="3229523"/>
                  </a:lnTo>
                  <a:lnTo>
                    <a:pt x="2248195" y="3225863"/>
                  </a:lnTo>
                  <a:lnTo>
                    <a:pt x="2260522" y="3217214"/>
                  </a:lnTo>
                  <a:lnTo>
                    <a:pt x="2266812" y="3213204"/>
                  </a:lnTo>
                  <a:lnTo>
                    <a:pt x="2273387" y="3209853"/>
                  </a:lnTo>
                  <a:lnTo>
                    <a:pt x="2275695" y="3208856"/>
                  </a:lnTo>
                  <a:lnTo>
                    <a:pt x="2281628" y="3216212"/>
                  </a:lnTo>
                  <a:lnTo>
                    <a:pt x="2285913" y="3219721"/>
                  </a:lnTo>
                  <a:lnTo>
                    <a:pt x="2273532" y="3228504"/>
                  </a:lnTo>
                  <a:lnTo>
                    <a:pt x="2267216" y="3232608"/>
                  </a:lnTo>
                  <a:lnTo>
                    <a:pt x="2260626" y="3236082"/>
                  </a:lnTo>
                  <a:lnTo>
                    <a:pt x="2258464" y="3237056"/>
                  </a:lnTo>
                  <a:close/>
                </a:path>
                <a:path w="5219700" h="7377430">
                  <a:moveTo>
                    <a:pt x="2246641" y="3050803"/>
                  </a:moveTo>
                  <a:lnTo>
                    <a:pt x="2238044" y="3049449"/>
                  </a:lnTo>
                  <a:lnTo>
                    <a:pt x="2229184" y="3048293"/>
                  </a:lnTo>
                  <a:lnTo>
                    <a:pt x="2221345" y="3046326"/>
                  </a:lnTo>
                  <a:lnTo>
                    <a:pt x="2215810" y="3042538"/>
                  </a:lnTo>
                  <a:lnTo>
                    <a:pt x="2214437" y="3036924"/>
                  </a:lnTo>
                  <a:lnTo>
                    <a:pt x="2215798" y="3029166"/>
                  </a:lnTo>
                  <a:lnTo>
                    <a:pt x="2218351" y="3020480"/>
                  </a:lnTo>
                  <a:lnTo>
                    <a:pt x="2220552" y="3012079"/>
                  </a:lnTo>
                  <a:lnTo>
                    <a:pt x="2228890" y="3013972"/>
                  </a:lnTo>
                  <a:lnTo>
                    <a:pt x="2237390" y="3015671"/>
                  </a:lnTo>
                  <a:lnTo>
                    <a:pt x="2245368" y="3018012"/>
                  </a:lnTo>
                  <a:lnTo>
                    <a:pt x="2252139" y="3021831"/>
                  </a:lnTo>
                  <a:lnTo>
                    <a:pt x="2258279" y="3029407"/>
                  </a:lnTo>
                  <a:lnTo>
                    <a:pt x="2259097" y="3037146"/>
                  </a:lnTo>
                  <a:lnTo>
                    <a:pt x="2255061" y="3044471"/>
                  </a:lnTo>
                  <a:lnTo>
                    <a:pt x="2246641" y="3050803"/>
                  </a:lnTo>
                  <a:close/>
                </a:path>
                <a:path w="5219700" h="7377430">
                  <a:moveTo>
                    <a:pt x="2213842" y="2869084"/>
                  </a:moveTo>
                  <a:lnTo>
                    <a:pt x="2202482" y="2869153"/>
                  </a:lnTo>
                  <a:lnTo>
                    <a:pt x="2191724" y="2863913"/>
                  </a:lnTo>
                  <a:lnTo>
                    <a:pt x="2182005" y="2854209"/>
                  </a:lnTo>
                  <a:lnTo>
                    <a:pt x="2183501" y="2845620"/>
                  </a:lnTo>
                  <a:lnTo>
                    <a:pt x="2184759" y="2836717"/>
                  </a:lnTo>
                  <a:lnTo>
                    <a:pt x="2186813" y="2828698"/>
                  </a:lnTo>
                  <a:lnTo>
                    <a:pt x="2190699" y="2822757"/>
                  </a:lnTo>
                  <a:lnTo>
                    <a:pt x="2202624" y="2816238"/>
                  </a:lnTo>
                  <a:lnTo>
                    <a:pt x="2214268" y="2816450"/>
                  </a:lnTo>
                  <a:lnTo>
                    <a:pt x="2224591" y="2822253"/>
                  </a:lnTo>
                  <a:lnTo>
                    <a:pt x="2232552" y="2832504"/>
                  </a:lnTo>
                  <a:lnTo>
                    <a:pt x="2233998" y="2839495"/>
                  </a:lnTo>
                  <a:lnTo>
                    <a:pt x="2232918" y="2848279"/>
                  </a:lnTo>
                  <a:lnTo>
                    <a:pt x="2229859" y="2856764"/>
                  </a:lnTo>
                  <a:lnTo>
                    <a:pt x="2225367" y="2862860"/>
                  </a:lnTo>
                  <a:lnTo>
                    <a:pt x="2213842" y="2869084"/>
                  </a:lnTo>
                  <a:close/>
                </a:path>
                <a:path w="5219700" h="7377430">
                  <a:moveTo>
                    <a:pt x="2185148" y="2678861"/>
                  </a:moveTo>
                  <a:lnTo>
                    <a:pt x="2171832" y="2677640"/>
                  </a:lnTo>
                  <a:lnTo>
                    <a:pt x="2162163" y="2671641"/>
                  </a:lnTo>
                  <a:lnTo>
                    <a:pt x="2157350" y="2661520"/>
                  </a:lnTo>
                  <a:lnTo>
                    <a:pt x="2158603" y="2647935"/>
                  </a:lnTo>
                  <a:lnTo>
                    <a:pt x="2162617" y="2642106"/>
                  </a:lnTo>
                  <a:lnTo>
                    <a:pt x="2169781" y="2636900"/>
                  </a:lnTo>
                  <a:lnTo>
                    <a:pt x="2178115" y="2633351"/>
                  </a:lnTo>
                  <a:lnTo>
                    <a:pt x="2185639" y="2632494"/>
                  </a:lnTo>
                  <a:lnTo>
                    <a:pt x="2191024" y="2635404"/>
                  </a:lnTo>
                  <a:lnTo>
                    <a:pt x="2196010" y="2641478"/>
                  </a:lnTo>
                  <a:lnTo>
                    <a:pt x="2200820" y="2648937"/>
                  </a:lnTo>
                  <a:lnTo>
                    <a:pt x="2205681" y="2656003"/>
                  </a:lnTo>
                  <a:lnTo>
                    <a:pt x="2200656" y="2662852"/>
                  </a:lnTo>
                  <a:lnTo>
                    <a:pt x="2195675" y="2670163"/>
                  </a:lnTo>
                  <a:lnTo>
                    <a:pt x="2190564" y="2676108"/>
                  </a:lnTo>
                  <a:lnTo>
                    <a:pt x="2185148" y="2678861"/>
                  </a:lnTo>
                  <a:close/>
                </a:path>
                <a:path w="5219700" h="7377430">
                  <a:moveTo>
                    <a:pt x="2829724" y="6809239"/>
                  </a:moveTo>
                  <a:lnTo>
                    <a:pt x="2804250" y="6781129"/>
                  </a:lnTo>
                  <a:lnTo>
                    <a:pt x="2807843" y="6775872"/>
                  </a:lnTo>
                  <a:lnTo>
                    <a:pt x="2814131" y="6771432"/>
                  </a:lnTo>
                  <a:lnTo>
                    <a:pt x="2821615" y="6767349"/>
                  </a:lnTo>
                  <a:lnTo>
                    <a:pt x="2828800" y="6763166"/>
                  </a:lnTo>
                  <a:lnTo>
                    <a:pt x="2834918" y="6768622"/>
                  </a:lnTo>
                  <a:lnTo>
                    <a:pt x="2841472" y="6774085"/>
                  </a:lnTo>
                  <a:lnTo>
                    <a:pt x="2846677" y="6779523"/>
                  </a:lnTo>
                  <a:lnTo>
                    <a:pt x="2848750" y="6784898"/>
                  </a:lnTo>
                  <a:lnTo>
                    <a:pt x="2846230" y="6797022"/>
                  </a:lnTo>
                  <a:lnTo>
                    <a:pt x="2839649" y="6805514"/>
                  </a:lnTo>
                  <a:lnTo>
                    <a:pt x="2829724" y="6809239"/>
                  </a:lnTo>
                  <a:close/>
                </a:path>
                <a:path w="5219700" h="7377430">
                  <a:moveTo>
                    <a:pt x="2726184" y="6251677"/>
                  </a:moveTo>
                  <a:lnTo>
                    <a:pt x="2709868" y="6222170"/>
                  </a:lnTo>
                  <a:lnTo>
                    <a:pt x="2717055" y="6217600"/>
                  </a:lnTo>
                  <a:lnTo>
                    <a:pt x="2724237" y="6212730"/>
                  </a:lnTo>
                  <a:lnTo>
                    <a:pt x="2731409" y="6208869"/>
                  </a:lnTo>
                  <a:lnTo>
                    <a:pt x="2738566" y="6207327"/>
                  </a:lnTo>
                  <a:lnTo>
                    <a:pt x="2748063" y="6209631"/>
                  </a:lnTo>
                  <a:lnTo>
                    <a:pt x="2754238" y="6215536"/>
                  </a:lnTo>
                  <a:lnTo>
                    <a:pt x="2756329" y="6223691"/>
                  </a:lnTo>
                  <a:lnTo>
                    <a:pt x="2753569" y="6232747"/>
                  </a:lnTo>
                  <a:lnTo>
                    <a:pt x="2748431" y="6238491"/>
                  </a:lnTo>
                  <a:lnTo>
                    <a:pt x="2741466" y="6243153"/>
                  </a:lnTo>
                  <a:lnTo>
                    <a:pt x="2733707" y="6247344"/>
                  </a:lnTo>
                  <a:lnTo>
                    <a:pt x="2726184" y="6251677"/>
                  </a:lnTo>
                  <a:close/>
                </a:path>
                <a:path w="5219700" h="7377430">
                  <a:moveTo>
                    <a:pt x="2772321" y="6444239"/>
                  </a:moveTo>
                  <a:lnTo>
                    <a:pt x="2759213" y="6445055"/>
                  </a:lnTo>
                  <a:lnTo>
                    <a:pt x="2753841" y="6441942"/>
                  </a:lnTo>
                  <a:lnTo>
                    <a:pt x="2748950" y="6435541"/>
                  </a:lnTo>
                  <a:lnTo>
                    <a:pt x="2744267" y="6427735"/>
                  </a:lnTo>
                  <a:lnTo>
                    <a:pt x="2739515" y="6420410"/>
                  </a:lnTo>
                  <a:lnTo>
                    <a:pt x="2742498" y="6412547"/>
                  </a:lnTo>
                  <a:lnTo>
                    <a:pt x="2745314" y="6404274"/>
                  </a:lnTo>
                  <a:lnTo>
                    <a:pt x="2748618" y="6397274"/>
                  </a:lnTo>
                  <a:lnTo>
                    <a:pt x="2753061" y="6393235"/>
                  </a:lnTo>
                  <a:lnTo>
                    <a:pt x="2766256" y="6391130"/>
                  </a:lnTo>
                  <a:lnTo>
                    <a:pt x="2777388" y="6394794"/>
                  </a:lnTo>
                  <a:lnTo>
                    <a:pt x="2785464" y="6403249"/>
                  </a:lnTo>
                  <a:lnTo>
                    <a:pt x="2789489" y="6415518"/>
                  </a:lnTo>
                  <a:lnTo>
                    <a:pt x="2788396" y="6428392"/>
                  </a:lnTo>
                  <a:lnTo>
                    <a:pt x="2782361" y="6438325"/>
                  </a:lnTo>
                  <a:lnTo>
                    <a:pt x="2772321" y="6444239"/>
                  </a:lnTo>
                  <a:close/>
                </a:path>
                <a:path w="5219700" h="7377430">
                  <a:moveTo>
                    <a:pt x="2801519" y="6624509"/>
                  </a:moveTo>
                  <a:lnTo>
                    <a:pt x="2788802" y="6623068"/>
                  </a:lnTo>
                  <a:lnTo>
                    <a:pt x="2779700" y="6617102"/>
                  </a:lnTo>
                  <a:lnTo>
                    <a:pt x="2775356" y="6607275"/>
                  </a:lnTo>
                  <a:lnTo>
                    <a:pt x="2776908" y="6594250"/>
                  </a:lnTo>
                  <a:lnTo>
                    <a:pt x="2780909" y="6588701"/>
                  </a:lnTo>
                  <a:lnTo>
                    <a:pt x="2787860" y="6583792"/>
                  </a:lnTo>
                  <a:lnTo>
                    <a:pt x="2795812" y="6580538"/>
                  </a:lnTo>
                  <a:lnTo>
                    <a:pt x="2802818" y="6579957"/>
                  </a:lnTo>
                  <a:lnTo>
                    <a:pt x="2808158" y="6583014"/>
                  </a:lnTo>
                  <a:lnTo>
                    <a:pt x="2812956" y="6588973"/>
                  </a:lnTo>
                  <a:lnTo>
                    <a:pt x="2817512" y="6596208"/>
                  </a:lnTo>
                  <a:lnTo>
                    <a:pt x="2822130" y="6603095"/>
                  </a:lnTo>
                  <a:lnTo>
                    <a:pt x="2817054" y="6609541"/>
                  </a:lnTo>
                  <a:lnTo>
                    <a:pt x="2812011" y="6616419"/>
                  </a:lnTo>
                  <a:lnTo>
                    <a:pt x="2806875" y="6621988"/>
                  </a:lnTo>
                  <a:lnTo>
                    <a:pt x="2801519" y="6624509"/>
                  </a:lnTo>
                  <a:close/>
                </a:path>
                <a:path w="5219700" h="7377430">
                  <a:moveTo>
                    <a:pt x="2478409" y="4550136"/>
                  </a:moveTo>
                  <a:lnTo>
                    <a:pt x="2465307" y="4548891"/>
                  </a:lnTo>
                  <a:lnTo>
                    <a:pt x="2455656" y="4543142"/>
                  </a:lnTo>
                  <a:lnTo>
                    <a:pt x="2450957" y="4533256"/>
                  </a:lnTo>
                  <a:lnTo>
                    <a:pt x="2452709" y="4519601"/>
                  </a:lnTo>
                  <a:lnTo>
                    <a:pt x="2456927" y="4513794"/>
                  </a:lnTo>
                  <a:lnTo>
                    <a:pt x="2464102" y="4508653"/>
                  </a:lnTo>
                  <a:lnTo>
                    <a:pt x="2472282" y="4505238"/>
                  </a:lnTo>
                  <a:lnTo>
                    <a:pt x="2479517" y="4504606"/>
                  </a:lnTo>
                  <a:lnTo>
                    <a:pt x="2485061" y="4507754"/>
                  </a:lnTo>
                  <a:lnTo>
                    <a:pt x="2490067" y="4513902"/>
                  </a:lnTo>
                  <a:lnTo>
                    <a:pt x="2494832" y="4521369"/>
                  </a:lnTo>
                  <a:lnTo>
                    <a:pt x="2499653" y="4528474"/>
                  </a:lnTo>
                  <a:lnTo>
                    <a:pt x="2494427" y="4534998"/>
                  </a:lnTo>
                  <a:lnTo>
                    <a:pt x="2489236" y="4541947"/>
                  </a:lnTo>
                  <a:lnTo>
                    <a:pt x="2483942" y="4547575"/>
                  </a:lnTo>
                  <a:lnTo>
                    <a:pt x="2478409" y="4550136"/>
                  </a:lnTo>
                  <a:close/>
                </a:path>
                <a:path w="5219700" h="7377430">
                  <a:moveTo>
                    <a:pt x="2156255" y="2493756"/>
                  </a:moveTo>
                  <a:lnTo>
                    <a:pt x="2143089" y="2492694"/>
                  </a:lnTo>
                  <a:lnTo>
                    <a:pt x="2133427" y="2486852"/>
                  </a:lnTo>
                  <a:lnTo>
                    <a:pt x="2128474" y="2476890"/>
                  </a:lnTo>
                  <a:lnTo>
                    <a:pt x="2129437" y="2463470"/>
                  </a:lnTo>
                  <a:lnTo>
                    <a:pt x="2133359" y="2457792"/>
                  </a:lnTo>
                  <a:lnTo>
                    <a:pt x="2140493" y="2452729"/>
                  </a:lnTo>
                  <a:lnTo>
                    <a:pt x="2148869" y="2449250"/>
                  </a:lnTo>
                  <a:lnTo>
                    <a:pt x="2156519" y="2448321"/>
                  </a:lnTo>
                  <a:lnTo>
                    <a:pt x="2161822" y="2451035"/>
                  </a:lnTo>
                  <a:lnTo>
                    <a:pt x="2166804" y="2456879"/>
                  </a:lnTo>
                  <a:lnTo>
                    <a:pt x="2171636" y="2464091"/>
                  </a:lnTo>
                  <a:lnTo>
                    <a:pt x="2176491" y="2470908"/>
                  </a:lnTo>
                  <a:lnTo>
                    <a:pt x="2171554" y="2477754"/>
                  </a:lnTo>
                  <a:lnTo>
                    <a:pt x="2166658" y="2485045"/>
                  </a:lnTo>
                  <a:lnTo>
                    <a:pt x="2161620" y="2490979"/>
                  </a:lnTo>
                  <a:lnTo>
                    <a:pt x="2156255" y="2493756"/>
                  </a:lnTo>
                  <a:close/>
                </a:path>
                <a:path w="5219700" h="7377430">
                  <a:moveTo>
                    <a:pt x="2860661" y="6993256"/>
                  </a:moveTo>
                  <a:lnTo>
                    <a:pt x="2852986" y="6994180"/>
                  </a:lnTo>
                  <a:lnTo>
                    <a:pt x="2847698" y="6991550"/>
                  </a:lnTo>
                  <a:lnTo>
                    <a:pt x="2842697" y="6985837"/>
                  </a:lnTo>
                  <a:lnTo>
                    <a:pt x="2837820" y="6978774"/>
                  </a:lnTo>
                  <a:lnTo>
                    <a:pt x="2832905" y="6972095"/>
                  </a:lnTo>
                  <a:lnTo>
                    <a:pt x="2837837" y="6965289"/>
                  </a:lnTo>
                  <a:lnTo>
                    <a:pt x="2842715" y="6958051"/>
                  </a:lnTo>
                  <a:lnTo>
                    <a:pt x="2847735" y="6952162"/>
                  </a:lnTo>
                  <a:lnTo>
                    <a:pt x="2853092" y="6949405"/>
                  </a:lnTo>
                  <a:lnTo>
                    <a:pt x="2866154" y="6950424"/>
                  </a:lnTo>
                  <a:lnTo>
                    <a:pt x="2875823" y="6956169"/>
                  </a:lnTo>
                  <a:lnTo>
                    <a:pt x="2880864" y="6966014"/>
                  </a:lnTo>
                  <a:lnTo>
                    <a:pt x="2880041" y="6979333"/>
                  </a:lnTo>
                  <a:lnTo>
                    <a:pt x="2876179" y="6984887"/>
                  </a:lnTo>
                  <a:lnTo>
                    <a:pt x="2869056" y="6989843"/>
                  </a:lnTo>
                  <a:lnTo>
                    <a:pt x="2860661" y="6993256"/>
                  </a:lnTo>
                  <a:close/>
                </a:path>
                <a:path w="5219700" h="7377430">
                  <a:moveTo>
                    <a:pt x="1940440" y="1178684"/>
                  </a:moveTo>
                  <a:lnTo>
                    <a:pt x="1927792" y="1177991"/>
                  </a:lnTo>
                  <a:lnTo>
                    <a:pt x="1919747" y="1171963"/>
                  </a:lnTo>
                  <a:lnTo>
                    <a:pt x="1916298" y="1162219"/>
                  </a:lnTo>
                  <a:lnTo>
                    <a:pt x="1917442" y="1150375"/>
                  </a:lnTo>
                  <a:lnTo>
                    <a:pt x="1920944" y="1145108"/>
                  </a:lnTo>
                  <a:lnTo>
                    <a:pt x="1927371" y="1140394"/>
                  </a:lnTo>
                  <a:lnTo>
                    <a:pt x="1935015" y="1137050"/>
                  </a:lnTo>
                  <a:lnTo>
                    <a:pt x="1942165" y="1135894"/>
                  </a:lnTo>
                  <a:lnTo>
                    <a:pt x="1946679" y="1138163"/>
                  </a:lnTo>
                  <a:lnTo>
                    <a:pt x="1951078" y="1143473"/>
                  </a:lnTo>
                  <a:lnTo>
                    <a:pt x="1955427" y="1150108"/>
                  </a:lnTo>
                  <a:lnTo>
                    <a:pt x="1959786" y="1156349"/>
                  </a:lnTo>
                  <a:lnTo>
                    <a:pt x="1955123" y="1162967"/>
                  </a:lnTo>
                  <a:lnTo>
                    <a:pt x="1950529" y="1169985"/>
                  </a:lnTo>
                  <a:lnTo>
                    <a:pt x="1945727" y="1175768"/>
                  </a:lnTo>
                  <a:lnTo>
                    <a:pt x="1940440" y="1178684"/>
                  </a:lnTo>
                  <a:close/>
                </a:path>
                <a:path w="5219700" h="7377430">
                  <a:moveTo>
                    <a:pt x="2402459" y="4666466"/>
                  </a:moveTo>
                  <a:lnTo>
                    <a:pt x="2371830" y="4654249"/>
                  </a:lnTo>
                  <a:lnTo>
                    <a:pt x="2367403" y="4645135"/>
                  </a:lnTo>
                  <a:lnTo>
                    <a:pt x="2366851" y="4636645"/>
                  </a:lnTo>
                  <a:lnTo>
                    <a:pt x="2370439" y="4629689"/>
                  </a:lnTo>
                  <a:lnTo>
                    <a:pt x="2378432" y="4625177"/>
                  </a:lnTo>
                  <a:lnTo>
                    <a:pt x="2386050" y="4624657"/>
                  </a:lnTo>
                  <a:lnTo>
                    <a:pt x="2394779" y="4626439"/>
                  </a:lnTo>
                  <a:lnTo>
                    <a:pt x="2402545" y="4629941"/>
                  </a:lnTo>
                  <a:lnTo>
                    <a:pt x="2407275" y="4634576"/>
                  </a:lnTo>
                  <a:lnTo>
                    <a:pt x="2408481" y="4641331"/>
                  </a:lnTo>
                  <a:lnTo>
                    <a:pt x="2407125" y="4649383"/>
                  </a:lnTo>
                  <a:lnTo>
                    <a:pt x="2404640" y="4658004"/>
                  </a:lnTo>
                  <a:lnTo>
                    <a:pt x="2402459" y="4666466"/>
                  </a:lnTo>
                  <a:close/>
                </a:path>
                <a:path w="5219700" h="7377430">
                  <a:moveTo>
                    <a:pt x="1902239" y="978278"/>
                  </a:moveTo>
                  <a:lnTo>
                    <a:pt x="1896859" y="970163"/>
                  </a:lnTo>
                  <a:lnTo>
                    <a:pt x="1892974" y="966106"/>
                  </a:lnTo>
                  <a:lnTo>
                    <a:pt x="1906087" y="958272"/>
                  </a:lnTo>
                  <a:lnTo>
                    <a:pt x="1912751" y="954646"/>
                  </a:lnTo>
                  <a:lnTo>
                    <a:pt x="1919643" y="951656"/>
                  </a:lnTo>
                  <a:lnTo>
                    <a:pt x="1921828" y="950828"/>
                  </a:lnTo>
                  <a:lnTo>
                    <a:pt x="1927197" y="958870"/>
                  </a:lnTo>
                  <a:lnTo>
                    <a:pt x="1931101" y="962812"/>
                  </a:lnTo>
                  <a:lnTo>
                    <a:pt x="1917946" y="970765"/>
                  </a:lnTo>
                  <a:lnTo>
                    <a:pt x="1911252" y="974441"/>
                  </a:lnTo>
                  <a:lnTo>
                    <a:pt x="1904321" y="977503"/>
                  </a:lnTo>
                  <a:lnTo>
                    <a:pt x="1902239" y="978278"/>
                  </a:lnTo>
                  <a:close/>
                </a:path>
                <a:path w="5219700" h="7377430">
                  <a:moveTo>
                    <a:pt x="1856491" y="606464"/>
                  </a:moveTo>
                  <a:lnTo>
                    <a:pt x="1831019" y="578370"/>
                  </a:lnTo>
                  <a:lnTo>
                    <a:pt x="1834618" y="573112"/>
                  </a:lnTo>
                  <a:lnTo>
                    <a:pt x="1840913" y="568670"/>
                  </a:lnTo>
                  <a:lnTo>
                    <a:pt x="1848400" y="564588"/>
                  </a:lnTo>
                  <a:lnTo>
                    <a:pt x="1855569" y="560407"/>
                  </a:lnTo>
                  <a:lnTo>
                    <a:pt x="1861687" y="565862"/>
                  </a:lnTo>
                  <a:lnTo>
                    <a:pt x="1868241" y="571326"/>
                  </a:lnTo>
                  <a:lnTo>
                    <a:pt x="1873446" y="576764"/>
                  </a:lnTo>
                  <a:lnTo>
                    <a:pt x="1875519" y="582139"/>
                  </a:lnTo>
                  <a:lnTo>
                    <a:pt x="1872999" y="594263"/>
                  </a:lnTo>
                  <a:lnTo>
                    <a:pt x="1866418" y="602750"/>
                  </a:lnTo>
                  <a:lnTo>
                    <a:pt x="1856491" y="606464"/>
                  </a:lnTo>
                  <a:close/>
                </a:path>
                <a:path w="5219700" h="7377430">
                  <a:moveTo>
                    <a:pt x="1828331" y="421780"/>
                  </a:moveTo>
                  <a:lnTo>
                    <a:pt x="1815596" y="420337"/>
                  </a:lnTo>
                  <a:lnTo>
                    <a:pt x="1806491" y="414363"/>
                  </a:lnTo>
                  <a:lnTo>
                    <a:pt x="1802144" y="404534"/>
                  </a:lnTo>
                  <a:lnTo>
                    <a:pt x="1803683" y="391528"/>
                  </a:lnTo>
                  <a:lnTo>
                    <a:pt x="1807683" y="385974"/>
                  </a:lnTo>
                  <a:lnTo>
                    <a:pt x="1814632" y="381056"/>
                  </a:lnTo>
                  <a:lnTo>
                    <a:pt x="1822584" y="377800"/>
                  </a:lnTo>
                  <a:lnTo>
                    <a:pt x="1829593" y="377234"/>
                  </a:lnTo>
                  <a:lnTo>
                    <a:pt x="1834933" y="380291"/>
                  </a:lnTo>
                  <a:lnTo>
                    <a:pt x="1839735" y="386249"/>
                  </a:lnTo>
                  <a:lnTo>
                    <a:pt x="1844303" y="393483"/>
                  </a:lnTo>
                  <a:lnTo>
                    <a:pt x="1848941" y="400367"/>
                  </a:lnTo>
                  <a:lnTo>
                    <a:pt x="1843866" y="406812"/>
                  </a:lnTo>
                  <a:lnTo>
                    <a:pt x="1838823" y="413690"/>
                  </a:lnTo>
                  <a:lnTo>
                    <a:pt x="1833686" y="419260"/>
                  </a:lnTo>
                  <a:lnTo>
                    <a:pt x="1828331" y="421780"/>
                  </a:lnTo>
                  <a:close/>
                </a:path>
                <a:path w="5219700" h="7377430">
                  <a:moveTo>
                    <a:pt x="2269234" y="3907265"/>
                  </a:moveTo>
                  <a:lnTo>
                    <a:pt x="2260148" y="3904595"/>
                  </a:lnTo>
                  <a:lnTo>
                    <a:pt x="2254283" y="3900164"/>
                  </a:lnTo>
                  <a:lnTo>
                    <a:pt x="2249186" y="3894308"/>
                  </a:lnTo>
                  <a:lnTo>
                    <a:pt x="2244418" y="3887833"/>
                  </a:lnTo>
                  <a:lnTo>
                    <a:pt x="2239543" y="3881547"/>
                  </a:lnTo>
                  <a:lnTo>
                    <a:pt x="2244438" y="3875143"/>
                  </a:lnTo>
                  <a:lnTo>
                    <a:pt x="2249324" y="3868300"/>
                  </a:lnTo>
                  <a:lnTo>
                    <a:pt x="2254261" y="3862807"/>
                  </a:lnTo>
                  <a:lnTo>
                    <a:pt x="2259308" y="3860453"/>
                  </a:lnTo>
                  <a:lnTo>
                    <a:pt x="2271710" y="3862171"/>
                  </a:lnTo>
                  <a:lnTo>
                    <a:pt x="2281062" y="3868099"/>
                  </a:lnTo>
                  <a:lnTo>
                    <a:pt x="2286423" y="3877858"/>
                  </a:lnTo>
                  <a:lnTo>
                    <a:pt x="2286851" y="3891073"/>
                  </a:lnTo>
                  <a:lnTo>
                    <a:pt x="2283473" y="3900022"/>
                  </a:lnTo>
                  <a:lnTo>
                    <a:pt x="2277305" y="3905580"/>
                  </a:lnTo>
                  <a:lnTo>
                    <a:pt x="2269234" y="3907265"/>
                  </a:lnTo>
                  <a:close/>
                </a:path>
                <a:path w="5219700" h="7377430">
                  <a:moveTo>
                    <a:pt x="1899740" y="2136509"/>
                  </a:moveTo>
                  <a:lnTo>
                    <a:pt x="1895278" y="2132580"/>
                  </a:lnTo>
                  <a:lnTo>
                    <a:pt x="1886804" y="2128309"/>
                  </a:lnTo>
                  <a:lnTo>
                    <a:pt x="1887122" y="2124863"/>
                  </a:lnTo>
                  <a:lnTo>
                    <a:pt x="1889699" y="2115378"/>
                  </a:lnTo>
                  <a:lnTo>
                    <a:pt x="1895130" y="2109117"/>
                  </a:lnTo>
                  <a:lnTo>
                    <a:pt x="1903012" y="2106300"/>
                  </a:lnTo>
                  <a:lnTo>
                    <a:pt x="1912943" y="2107148"/>
                  </a:lnTo>
                  <a:lnTo>
                    <a:pt x="1918001" y="2108445"/>
                  </a:lnTo>
                  <a:lnTo>
                    <a:pt x="1921824" y="2114490"/>
                  </a:lnTo>
                  <a:lnTo>
                    <a:pt x="1926202" y="2118358"/>
                  </a:lnTo>
                  <a:lnTo>
                    <a:pt x="1899740" y="2136509"/>
                  </a:lnTo>
                  <a:close/>
                </a:path>
                <a:path w="5219700" h="7377430">
                  <a:moveTo>
                    <a:pt x="1825532" y="1582148"/>
                  </a:moveTo>
                  <a:lnTo>
                    <a:pt x="1794467" y="1566774"/>
                  </a:lnTo>
                  <a:lnTo>
                    <a:pt x="1795517" y="1558617"/>
                  </a:lnTo>
                  <a:lnTo>
                    <a:pt x="1797697" y="1549807"/>
                  </a:lnTo>
                  <a:lnTo>
                    <a:pt x="1799574" y="1541163"/>
                  </a:lnTo>
                  <a:lnTo>
                    <a:pt x="1807686" y="1543637"/>
                  </a:lnTo>
                  <a:lnTo>
                    <a:pt x="1815935" y="1545941"/>
                  </a:lnTo>
                  <a:lnTo>
                    <a:pt x="1823693" y="1548813"/>
                  </a:lnTo>
                  <a:lnTo>
                    <a:pt x="1830328" y="1552987"/>
                  </a:lnTo>
                  <a:lnTo>
                    <a:pt x="1836219" y="1560943"/>
                  </a:lnTo>
                  <a:lnTo>
                    <a:pt x="1837282" y="1569432"/>
                  </a:lnTo>
                  <a:lnTo>
                    <a:pt x="1833669" y="1576989"/>
                  </a:lnTo>
                  <a:lnTo>
                    <a:pt x="1825532" y="1582148"/>
                  </a:lnTo>
                  <a:close/>
                </a:path>
                <a:path w="5219700" h="7377430">
                  <a:moveTo>
                    <a:pt x="1933450" y="2338081"/>
                  </a:moveTo>
                  <a:lnTo>
                    <a:pt x="1925855" y="2338475"/>
                  </a:lnTo>
                  <a:lnTo>
                    <a:pt x="1918644" y="2334440"/>
                  </a:lnTo>
                  <a:lnTo>
                    <a:pt x="1912371" y="2326479"/>
                  </a:lnTo>
                  <a:lnTo>
                    <a:pt x="1913954" y="2318059"/>
                  </a:lnTo>
                  <a:lnTo>
                    <a:pt x="1915350" y="2309297"/>
                  </a:lnTo>
                  <a:lnTo>
                    <a:pt x="1917469" y="2301752"/>
                  </a:lnTo>
                  <a:lnTo>
                    <a:pt x="1921221" y="2296981"/>
                  </a:lnTo>
                  <a:lnTo>
                    <a:pt x="1927356" y="2295855"/>
                  </a:lnTo>
                  <a:lnTo>
                    <a:pt x="1935072" y="2297421"/>
                  </a:lnTo>
                  <a:lnTo>
                    <a:pt x="1943484" y="2300165"/>
                  </a:lnTo>
                  <a:lnTo>
                    <a:pt x="1951707" y="2302576"/>
                  </a:lnTo>
                  <a:lnTo>
                    <a:pt x="1949512" y="2310578"/>
                  </a:lnTo>
                  <a:lnTo>
                    <a:pt x="1947497" y="2318752"/>
                  </a:lnTo>
                  <a:lnTo>
                    <a:pt x="1944879" y="2326383"/>
                  </a:lnTo>
                  <a:lnTo>
                    <a:pt x="1940873" y="2332758"/>
                  </a:lnTo>
                  <a:lnTo>
                    <a:pt x="1933450" y="2338081"/>
                  </a:lnTo>
                  <a:close/>
                </a:path>
                <a:path w="5219700" h="7377430">
                  <a:moveTo>
                    <a:pt x="2235724" y="4210355"/>
                  </a:moveTo>
                  <a:lnTo>
                    <a:pt x="2222521" y="4208886"/>
                  </a:lnTo>
                  <a:lnTo>
                    <a:pt x="2213090" y="4202637"/>
                  </a:lnTo>
                  <a:lnTo>
                    <a:pt x="2208484" y="4192418"/>
                  </a:lnTo>
                  <a:lnTo>
                    <a:pt x="2209752" y="4179040"/>
                  </a:lnTo>
                  <a:lnTo>
                    <a:pt x="2213768" y="4173379"/>
                  </a:lnTo>
                  <a:lnTo>
                    <a:pt x="2220954" y="4168333"/>
                  </a:lnTo>
                  <a:lnTo>
                    <a:pt x="2229267" y="4164944"/>
                  </a:lnTo>
                  <a:lnTo>
                    <a:pt x="2236667" y="4164253"/>
                  </a:lnTo>
                  <a:lnTo>
                    <a:pt x="2242138" y="4167275"/>
                  </a:lnTo>
                  <a:lnTo>
                    <a:pt x="2247123" y="4173331"/>
                  </a:lnTo>
                  <a:lnTo>
                    <a:pt x="2251888" y="4180716"/>
                  </a:lnTo>
                  <a:lnTo>
                    <a:pt x="2256704" y="4187726"/>
                  </a:lnTo>
                  <a:lnTo>
                    <a:pt x="2251550" y="4194532"/>
                  </a:lnTo>
                  <a:lnTo>
                    <a:pt x="2246435" y="4201791"/>
                  </a:lnTo>
                  <a:lnTo>
                    <a:pt x="2241210" y="4207675"/>
                  </a:lnTo>
                  <a:lnTo>
                    <a:pt x="2235724" y="4210355"/>
                  </a:lnTo>
                  <a:close/>
                </a:path>
                <a:path w="5219700" h="7377430">
                  <a:moveTo>
                    <a:pt x="1950866" y="2525906"/>
                  </a:moveTo>
                  <a:lnTo>
                    <a:pt x="1944445" y="2518775"/>
                  </a:lnTo>
                  <a:lnTo>
                    <a:pt x="1940896" y="2516383"/>
                  </a:lnTo>
                  <a:lnTo>
                    <a:pt x="1937465" y="2505911"/>
                  </a:lnTo>
                  <a:lnTo>
                    <a:pt x="1937910" y="2497169"/>
                  </a:lnTo>
                  <a:lnTo>
                    <a:pt x="1942278" y="2490317"/>
                  </a:lnTo>
                  <a:lnTo>
                    <a:pt x="1950615" y="2485516"/>
                  </a:lnTo>
                  <a:lnTo>
                    <a:pt x="1953792" y="2484346"/>
                  </a:lnTo>
                  <a:lnTo>
                    <a:pt x="1962004" y="2490524"/>
                  </a:lnTo>
                  <a:lnTo>
                    <a:pt x="1964489" y="2495173"/>
                  </a:lnTo>
                  <a:lnTo>
                    <a:pt x="1967616" y="2504431"/>
                  </a:lnTo>
                  <a:lnTo>
                    <a:pt x="1966838" y="2512733"/>
                  </a:lnTo>
                  <a:lnTo>
                    <a:pt x="1962261" y="2519629"/>
                  </a:lnTo>
                  <a:lnTo>
                    <a:pt x="1953995" y="2524668"/>
                  </a:lnTo>
                  <a:lnTo>
                    <a:pt x="1950866" y="2525906"/>
                  </a:lnTo>
                  <a:close/>
                </a:path>
                <a:path w="5219700" h="7377430">
                  <a:moveTo>
                    <a:pt x="2105744" y="3468816"/>
                  </a:moveTo>
                  <a:lnTo>
                    <a:pt x="2094948" y="3467165"/>
                  </a:lnTo>
                  <a:lnTo>
                    <a:pt x="2085713" y="3459886"/>
                  </a:lnTo>
                  <a:lnTo>
                    <a:pt x="2078001" y="3448774"/>
                  </a:lnTo>
                  <a:lnTo>
                    <a:pt x="2075723" y="3435283"/>
                  </a:lnTo>
                  <a:lnTo>
                    <a:pt x="2077098" y="3422850"/>
                  </a:lnTo>
                  <a:lnTo>
                    <a:pt x="2082819" y="3412689"/>
                  </a:lnTo>
                  <a:lnTo>
                    <a:pt x="2093582" y="3406013"/>
                  </a:lnTo>
                  <a:lnTo>
                    <a:pt x="2107188" y="3404701"/>
                  </a:lnTo>
                  <a:lnTo>
                    <a:pt x="2118445" y="3409592"/>
                  </a:lnTo>
                  <a:lnTo>
                    <a:pt x="2126584" y="3419277"/>
                  </a:lnTo>
                  <a:lnTo>
                    <a:pt x="2130832" y="3432348"/>
                  </a:lnTo>
                  <a:lnTo>
                    <a:pt x="2130546" y="3440400"/>
                  </a:lnTo>
                  <a:lnTo>
                    <a:pt x="2127953" y="3449099"/>
                  </a:lnTo>
                  <a:lnTo>
                    <a:pt x="2123626" y="3457096"/>
                  </a:lnTo>
                  <a:lnTo>
                    <a:pt x="2118137" y="3463046"/>
                  </a:lnTo>
                  <a:lnTo>
                    <a:pt x="2105744" y="3468816"/>
                  </a:lnTo>
                  <a:close/>
                </a:path>
                <a:path w="5219700" h="7377430">
                  <a:moveTo>
                    <a:pt x="1843815" y="1767788"/>
                  </a:moveTo>
                  <a:lnTo>
                    <a:pt x="1837487" y="1768530"/>
                  </a:lnTo>
                  <a:lnTo>
                    <a:pt x="1832386" y="1764868"/>
                  </a:lnTo>
                  <a:lnTo>
                    <a:pt x="1828096" y="1757964"/>
                  </a:lnTo>
                  <a:lnTo>
                    <a:pt x="1824163" y="1749632"/>
                  </a:lnTo>
                  <a:lnTo>
                    <a:pt x="1820133" y="1741687"/>
                  </a:lnTo>
                  <a:lnTo>
                    <a:pt x="1823661" y="1731916"/>
                  </a:lnTo>
                  <a:lnTo>
                    <a:pt x="1829364" y="1725769"/>
                  </a:lnTo>
                  <a:lnTo>
                    <a:pt x="1836838" y="1723900"/>
                  </a:lnTo>
                  <a:lnTo>
                    <a:pt x="1845677" y="1726965"/>
                  </a:lnTo>
                  <a:lnTo>
                    <a:pt x="1851633" y="1732146"/>
                  </a:lnTo>
                  <a:lnTo>
                    <a:pt x="1856607" y="1738918"/>
                  </a:lnTo>
                  <a:lnTo>
                    <a:pt x="1861156" y="1746380"/>
                  </a:lnTo>
                  <a:lnTo>
                    <a:pt x="1865841" y="1753629"/>
                  </a:lnTo>
                  <a:lnTo>
                    <a:pt x="1858446" y="1758548"/>
                  </a:lnTo>
                  <a:lnTo>
                    <a:pt x="1850953" y="1763865"/>
                  </a:lnTo>
                  <a:lnTo>
                    <a:pt x="1843815" y="1767788"/>
                  </a:lnTo>
                  <a:close/>
                </a:path>
                <a:path w="5219700" h="7377430">
                  <a:moveTo>
                    <a:pt x="1984909" y="2710278"/>
                  </a:moveTo>
                  <a:lnTo>
                    <a:pt x="1966933" y="2683756"/>
                  </a:lnTo>
                  <a:lnTo>
                    <a:pt x="1974461" y="2674624"/>
                  </a:lnTo>
                  <a:lnTo>
                    <a:pt x="1978186" y="2670045"/>
                  </a:lnTo>
                  <a:lnTo>
                    <a:pt x="1982858" y="2676659"/>
                  </a:lnTo>
                  <a:lnTo>
                    <a:pt x="1987548" y="2683252"/>
                  </a:lnTo>
                  <a:lnTo>
                    <a:pt x="1991910" y="2689987"/>
                  </a:lnTo>
                  <a:lnTo>
                    <a:pt x="1995599" y="2697028"/>
                  </a:lnTo>
                  <a:lnTo>
                    <a:pt x="1996680" y="2699397"/>
                  </a:lnTo>
                  <a:lnTo>
                    <a:pt x="1988718" y="2705760"/>
                  </a:lnTo>
                  <a:lnTo>
                    <a:pt x="1984909" y="2710278"/>
                  </a:lnTo>
                  <a:close/>
                </a:path>
                <a:path w="5219700" h="7377430">
                  <a:moveTo>
                    <a:pt x="2092165" y="3265841"/>
                  </a:moveTo>
                  <a:lnTo>
                    <a:pt x="2078849" y="3267850"/>
                  </a:lnTo>
                  <a:lnTo>
                    <a:pt x="2073061" y="3265939"/>
                  </a:lnTo>
                  <a:lnTo>
                    <a:pt x="2067151" y="3260932"/>
                  </a:lnTo>
                  <a:lnTo>
                    <a:pt x="2061185" y="3254590"/>
                  </a:lnTo>
                  <a:lnTo>
                    <a:pt x="2055230" y="3248673"/>
                  </a:lnTo>
                  <a:lnTo>
                    <a:pt x="2059247" y="3241270"/>
                  </a:lnTo>
                  <a:lnTo>
                    <a:pt x="2063184" y="3233449"/>
                  </a:lnTo>
                  <a:lnTo>
                    <a:pt x="2067396" y="3227020"/>
                  </a:lnTo>
                  <a:lnTo>
                    <a:pt x="2072236" y="3223793"/>
                  </a:lnTo>
                  <a:lnTo>
                    <a:pt x="2080216" y="3223750"/>
                  </a:lnTo>
                  <a:lnTo>
                    <a:pt x="2089069" y="3226014"/>
                  </a:lnTo>
                  <a:lnTo>
                    <a:pt x="2097024" y="3230056"/>
                  </a:lnTo>
                  <a:lnTo>
                    <a:pt x="2102313" y="3235350"/>
                  </a:lnTo>
                  <a:lnTo>
                    <a:pt x="2107086" y="3250375"/>
                  </a:lnTo>
                  <a:lnTo>
                    <a:pt x="2102640" y="3260277"/>
                  </a:lnTo>
                  <a:lnTo>
                    <a:pt x="2092165" y="3265841"/>
                  </a:lnTo>
                  <a:close/>
                </a:path>
                <a:path w="5219700" h="7377430">
                  <a:moveTo>
                    <a:pt x="2027807" y="2894455"/>
                  </a:moveTo>
                  <a:lnTo>
                    <a:pt x="2020534" y="2890296"/>
                  </a:lnTo>
                  <a:lnTo>
                    <a:pt x="2012811" y="2886215"/>
                  </a:lnTo>
                  <a:lnTo>
                    <a:pt x="2006449" y="2881878"/>
                  </a:lnTo>
                  <a:lnTo>
                    <a:pt x="2003256" y="2876954"/>
                  </a:lnTo>
                  <a:lnTo>
                    <a:pt x="2003103" y="2863254"/>
                  </a:lnTo>
                  <a:lnTo>
                    <a:pt x="2007985" y="2852600"/>
                  </a:lnTo>
                  <a:lnTo>
                    <a:pt x="2017632" y="2846434"/>
                  </a:lnTo>
                  <a:lnTo>
                    <a:pt x="2031773" y="2846199"/>
                  </a:lnTo>
                  <a:lnTo>
                    <a:pt x="2037752" y="2849634"/>
                  </a:lnTo>
                  <a:lnTo>
                    <a:pt x="2043404" y="2856404"/>
                  </a:lnTo>
                  <a:lnTo>
                    <a:pt x="2047541" y="2864544"/>
                  </a:lnTo>
                  <a:lnTo>
                    <a:pt x="2048978" y="2872094"/>
                  </a:lnTo>
                  <a:lnTo>
                    <a:pt x="2046586" y="2877812"/>
                  </a:lnTo>
                  <a:lnTo>
                    <a:pt x="2041100" y="2883396"/>
                  </a:lnTo>
                  <a:lnTo>
                    <a:pt x="2034260" y="2888919"/>
                  </a:lnTo>
                  <a:lnTo>
                    <a:pt x="2027807" y="2894455"/>
                  </a:lnTo>
                  <a:close/>
                </a:path>
                <a:path w="5219700" h="7377430">
                  <a:moveTo>
                    <a:pt x="1872767" y="1951666"/>
                  </a:moveTo>
                  <a:lnTo>
                    <a:pt x="1866215" y="1952578"/>
                  </a:lnTo>
                  <a:lnTo>
                    <a:pt x="1861372" y="1949267"/>
                  </a:lnTo>
                  <a:lnTo>
                    <a:pt x="1857158" y="1942539"/>
                  </a:lnTo>
                  <a:lnTo>
                    <a:pt x="1853220" y="1934311"/>
                  </a:lnTo>
                  <a:lnTo>
                    <a:pt x="1849205" y="1926503"/>
                  </a:lnTo>
                  <a:lnTo>
                    <a:pt x="1852921" y="1917086"/>
                  </a:lnTo>
                  <a:lnTo>
                    <a:pt x="1858703" y="1911037"/>
                  </a:lnTo>
                  <a:lnTo>
                    <a:pt x="1866150" y="1909045"/>
                  </a:lnTo>
                  <a:lnTo>
                    <a:pt x="1874864" y="1911800"/>
                  </a:lnTo>
                  <a:lnTo>
                    <a:pt x="1880694" y="1916720"/>
                  </a:lnTo>
                  <a:lnTo>
                    <a:pt x="1885551" y="1923310"/>
                  </a:lnTo>
                  <a:lnTo>
                    <a:pt x="1889983" y="1930626"/>
                  </a:lnTo>
                  <a:lnTo>
                    <a:pt x="1894537" y="1937719"/>
                  </a:lnTo>
                  <a:lnTo>
                    <a:pt x="1887238" y="1942571"/>
                  </a:lnTo>
                  <a:lnTo>
                    <a:pt x="1879878" y="1947775"/>
                  </a:lnTo>
                  <a:lnTo>
                    <a:pt x="1872767" y="1951666"/>
                  </a:lnTo>
                  <a:close/>
                </a:path>
                <a:path w="5219700" h="7377430">
                  <a:moveTo>
                    <a:pt x="2049654" y="3080944"/>
                  </a:moveTo>
                  <a:lnTo>
                    <a:pt x="2043077" y="3081734"/>
                  </a:lnTo>
                  <a:lnTo>
                    <a:pt x="2038346" y="3078368"/>
                  </a:lnTo>
                  <a:lnTo>
                    <a:pt x="2034301" y="3071609"/>
                  </a:lnTo>
                  <a:lnTo>
                    <a:pt x="2030555" y="3063367"/>
                  </a:lnTo>
                  <a:lnTo>
                    <a:pt x="2026723" y="3055556"/>
                  </a:lnTo>
                  <a:lnTo>
                    <a:pt x="2030699" y="3046335"/>
                  </a:lnTo>
                  <a:lnTo>
                    <a:pt x="2036558" y="3040424"/>
                  </a:lnTo>
                  <a:lnTo>
                    <a:pt x="2043885" y="3038511"/>
                  </a:lnTo>
                  <a:lnTo>
                    <a:pt x="2052263" y="3041283"/>
                  </a:lnTo>
                  <a:lnTo>
                    <a:pt x="2058010" y="3046325"/>
                  </a:lnTo>
                  <a:lnTo>
                    <a:pt x="2062754" y="3053001"/>
                  </a:lnTo>
                  <a:lnTo>
                    <a:pt x="2067064" y="3060389"/>
                  </a:lnTo>
                  <a:lnTo>
                    <a:pt x="2071508" y="3067568"/>
                  </a:lnTo>
                  <a:lnTo>
                    <a:pt x="2064195" y="3072232"/>
                  </a:lnTo>
                  <a:lnTo>
                    <a:pt x="2056802" y="3077234"/>
                  </a:lnTo>
                  <a:lnTo>
                    <a:pt x="2049654" y="3080944"/>
                  </a:lnTo>
                  <a:close/>
                </a:path>
                <a:path w="5219700" h="7377430">
                  <a:moveTo>
                    <a:pt x="1747464" y="1209036"/>
                  </a:moveTo>
                  <a:lnTo>
                    <a:pt x="1732021" y="1179616"/>
                  </a:lnTo>
                  <a:lnTo>
                    <a:pt x="1738979" y="1174938"/>
                  </a:lnTo>
                  <a:lnTo>
                    <a:pt x="1745949" y="1169960"/>
                  </a:lnTo>
                  <a:lnTo>
                    <a:pt x="1752920" y="1166011"/>
                  </a:lnTo>
                  <a:lnTo>
                    <a:pt x="1759879" y="1164419"/>
                  </a:lnTo>
                  <a:lnTo>
                    <a:pt x="1769161" y="1166688"/>
                  </a:lnTo>
                  <a:lnTo>
                    <a:pt x="1775036" y="1172522"/>
                  </a:lnTo>
                  <a:lnTo>
                    <a:pt x="1776832" y="1180605"/>
                  </a:lnTo>
                  <a:lnTo>
                    <a:pt x="1773878" y="1189623"/>
                  </a:lnTo>
                  <a:lnTo>
                    <a:pt x="1768791" y="1195411"/>
                  </a:lnTo>
                  <a:lnTo>
                    <a:pt x="1762082" y="1200200"/>
                  </a:lnTo>
                  <a:lnTo>
                    <a:pt x="1754667" y="1204554"/>
                  </a:lnTo>
                  <a:lnTo>
                    <a:pt x="1747464" y="1209036"/>
                  </a:lnTo>
                  <a:close/>
                </a:path>
                <a:path w="5219700" h="7377430">
                  <a:moveTo>
                    <a:pt x="2335850" y="5455590"/>
                  </a:moveTo>
                  <a:lnTo>
                    <a:pt x="2327200" y="5453187"/>
                  </a:lnTo>
                  <a:lnTo>
                    <a:pt x="2318395" y="5450984"/>
                  </a:lnTo>
                  <a:lnTo>
                    <a:pt x="2310156" y="5448146"/>
                  </a:lnTo>
                  <a:lnTo>
                    <a:pt x="2303203" y="5443839"/>
                  </a:lnTo>
                  <a:lnTo>
                    <a:pt x="2297514" y="5435793"/>
                  </a:lnTo>
                  <a:lnTo>
                    <a:pt x="2297106" y="5427409"/>
                  </a:lnTo>
                  <a:lnTo>
                    <a:pt x="2301652" y="5420165"/>
                  </a:lnTo>
                  <a:lnTo>
                    <a:pt x="2310823" y="5415541"/>
                  </a:lnTo>
                  <a:lnTo>
                    <a:pt x="2318601" y="5415268"/>
                  </a:lnTo>
                  <a:lnTo>
                    <a:pt x="2326951" y="5417253"/>
                  </a:lnTo>
                  <a:lnTo>
                    <a:pt x="2335551" y="5420213"/>
                  </a:lnTo>
                  <a:lnTo>
                    <a:pt x="2344082" y="5422866"/>
                  </a:lnTo>
                  <a:lnTo>
                    <a:pt x="2335850" y="5455590"/>
                  </a:lnTo>
                  <a:close/>
                </a:path>
                <a:path w="5219700" h="7377430">
                  <a:moveTo>
                    <a:pt x="2364734" y="5638494"/>
                  </a:moveTo>
                  <a:lnTo>
                    <a:pt x="2333388" y="5626949"/>
                  </a:lnTo>
                  <a:lnTo>
                    <a:pt x="2329285" y="5617959"/>
                  </a:lnTo>
                  <a:lnTo>
                    <a:pt x="2329205" y="5609804"/>
                  </a:lnTo>
                  <a:lnTo>
                    <a:pt x="2333335" y="5603319"/>
                  </a:lnTo>
                  <a:lnTo>
                    <a:pt x="2341863" y="5599339"/>
                  </a:lnTo>
                  <a:lnTo>
                    <a:pt x="2349824" y="5598877"/>
                  </a:lnTo>
                  <a:lnTo>
                    <a:pt x="2358609" y="5600408"/>
                  </a:lnTo>
                  <a:lnTo>
                    <a:pt x="2366422" y="5603602"/>
                  </a:lnTo>
                  <a:lnTo>
                    <a:pt x="2371470" y="5608132"/>
                  </a:lnTo>
                  <a:lnTo>
                    <a:pt x="2372439" y="5614118"/>
                  </a:lnTo>
                  <a:lnTo>
                    <a:pt x="2370583" y="5621818"/>
                  </a:lnTo>
                  <a:lnTo>
                    <a:pt x="2367487" y="5630265"/>
                  </a:lnTo>
                  <a:lnTo>
                    <a:pt x="2364734" y="5638494"/>
                  </a:lnTo>
                  <a:close/>
                </a:path>
                <a:path w="5219700" h="7377430">
                  <a:moveTo>
                    <a:pt x="2234591" y="4884213"/>
                  </a:moveTo>
                  <a:lnTo>
                    <a:pt x="2221475" y="4880580"/>
                  </a:lnTo>
                  <a:lnTo>
                    <a:pt x="2216375" y="4875678"/>
                  </a:lnTo>
                  <a:lnTo>
                    <a:pt x="2212270" y="4868016"/>
                  </a:lnTo>
                  <a:lnTo>
                    <a:pt x="2210015" y="4859742"/>
                  </a:lnTo>
                  <a:lnTo>
                    <a:pt x="2210465" y="4853003"/>
                  </a:lnTo>
                  <a:lnTo>
                    <a:pt x="2214669" y="4847503"/>
                  </a:lnTo>
                  <a:lnTo>
                    <a:pt x="2221395" y="4843001"/>
                  </a:lnTo>
                  <a:lnTo>
                    <a:pt x="2229240" y="4838939"/>
                  </a:lnTo>
                  <a:lnTo>
                    <a:pt x="2236801" y="4834760"/>
                  </a:lnTo>
                  <a:lnTo>
                    <a:pt x="2242439" y="4841100"/>
                  </a:lnTo>
                  <a:lnTo>
                    <a:pt x="2248502" y="4847469"/>
                  </a:lnTo>
                  <a:lnTo>
                    <a:pt x="2253266" y="4853768"/>
                  </a:lnTo>
                  <a:lnTo>
                    <a:pt x="2255008" y="4859901"/>
                  </a:lnTo>
                  <a:lnTo>
                    <a:pt x="2251981" y="4872513"/>
                  </a:lnTo>
                  <a:lnTo>
                    <a:pt x="2244967" y="4881070"/>
                  </a:lnTo>
                  <a:lnTo>
                    <a:pt x="2234591" y="4884213"/>
                  </a:lnTo>
                  <a:close/>
                </a:path>
                <a:path w="5219700" h="7377430">
                  <a:moveTo>
                    <a:pt x="2285558" y="5254991"/>
                  </a:moveTo>
                  <a:lnTo>
                    <a:pt x="2276058" y="5252988"/>
                  </a:lnTo>
                  <a:lnTo>
                    <a:pt x="2270734" y="5247513"/>
                  </a:lnTo>
                  <a:lnTo>
                    <a:pt x="2269575" y="5239361"/>
                  </a:lnTo>
                  <a:lnTo>
                    <a:pt x="2272571" y="5229329"/>
                  </a:lnTo>
                  <a:lnTo>
                    <a:pt x="2300319" y="5212470"/>
                  </a:lnTo>
                  <a:lnTo>
                    <a:pt x="2304505" y="5219867"/>
                  </a:lnTo>
                  <a:lnTo>
                    <a:pt x="2309087" y="5227422"/>
                  </a:lnTo>
                  <a:lnTo>
                    <a:pt x="2312322" y="5234425"/>
                  </a:lnTo>
                  <a:lnTo>
                    <a:pt x="2312468" y="5240167"/>
                  </a:lnTo>
                  <a:lnTo>
                    <a:pt x="2308272" y="5245716"/>
                  </a:lnTo>
                  <a:lnTo>
                    <a:pt x="2301383" y="5250455"/>
                  </a:lnTo>
                  <a:lnTo>
                    <a:pt x="2293309" y="5253756"/>
                  </a:lnTo>
                  <a:lnTo>
                    <a:pt x="2285558" y="5254991"/>
                  </a:lnTo>
                  <a:close/>
                </a:path>
                <a:path w="5219700" h="7377430">
                  <a:moveTo>
                    <a:pt x="2109779" y="4127225"/>
                  </a:moveTo>
                  <a:lnTo>
                    <a:pt x="2097023" y="4124493"/>
                  </a:lnTo>
                  <a:lnTo>
                    <a:pt x="2092098" y="4120202"/>
                  </a:lnTo>
                  <a:lnTo>
                    <a:pt x="2088292" y="4113436"/>
                  </a:lnTo>
                  <a:lnTo>
                    <a:pt x="2084974" y="4105621"/>
                  </a:lnTo>
                  <a:lnTo>
                    <a:pt x="2081507" y="4098183"/>
                  </a:lnTo>
                  <a:lnTo>
                    <a:pt x="2087521" y="4086517"/>
                  </a:lnTo>
                  <a:lnTo>
                    <a:pt x="2095708" y="4078601"/>
                  </a:lnTo>
                  <a:lnTo>
                    <a:pt x="2106008" y="4075540"/>
                  </a:lnTo>
                  <a:lnTo>
                    <a:pt x="2118360" y="4078439"/>
                  </a:lnTo>
                  <a:lnTo>
                    <a:pt x="2124505" y="4083101"/>
                  </a:lnTo>
                  <a:lnTo>
                    <a:pt x="2129994" y="4090239"/>
                  </a:lnTo>
                  <a:lnTo>
                    <a:pt x="2133631" y="4098060"/>
                  </a:lnTo>
                  <a:lnTo>
                    <a:pt x="2134216" y="4104770"/>
                  </a:lnTo>
                  <a:lnTo>
                    <a:pt x="2129166" y="4116221"/>
                  </a:lnTo>
                  <a:lnTo>
                    <a:pt x="2120757" y="4124087"/>
                  </a:lnTo>
                  <a:lnTo>
                    <a:pt x="2109779" y="4127225"/>
                  </a:lnTo>
                  <a:close/>
                </a:path>
                <a:path w="5219700" h="7377430">
                  <a:moveTo>
                    <a:pt x="2573877" y="6471035"/>
                  </a:moveTo>
                  <a:lnTo>
                    <a:pt x="2565108" y="6457297"/>
                  </a:lnTo>
                  <a:lnTo>
                    <a:pt x="2561052" y="6450301"/>
                  </a:lnTo>
                  <a:lnTo>
                    <a:pt x="2557686" y="6443040"/>
                  </a:lnTo>
                  <a:lnTo>
                    <a:pt x="2556750" y="6440648"/>
                  </a:lnTo>
                  <a:lnTo>
                    <a:pt x="2564995" y="6434651"/>
                  </a:lnTo>
                  <a:lnTo>
                    <a:pt x="2569014" y="6430287"/>
                  </a:lnTo>
                  <a:lnTo>
                    <a:pt x="2573343" y="6437138"/>
                  </a:lnTo>
                  <a:lnTo>
                    <a:pt x="2577702" y="6443982"/>
                  </a:lnTo>
                  <a:lnTo>
                    <a:pt x="2581724" y="6450955"/>
                  </a:lnTo>
                  <a:lnTo>
                    <a:pt x="2585043" y="6458196"/>
                  </a:lnTo>
                  <a:lnTo>
                    <a:pt x="2585989" y="6460660"/>
                  </a:lnTo>
                  <a:lnTo>
                    <a:pt x="2577855" y="6466641"/>
                  </a:lnTo>
                  <a:lnTo>
                    <a:pt x="2573877" y="6471035"/>
                  </a:lnTo>
                  <a:close/>
                </a:path>
                <a:path w="5219700" h="7377430">
                  <a:moveTo>
                    <a:pt x="2268361" y="5069971"/>
                  </a:moveTo>
                  <a:lnTo>
                    <a:pt x="2260325" y="5068729"/>
                  </a:lnTo>
                  <a:lnTo>
                    <a:pt x="2251564" y="5066305"/>
                  </a:lnTo>
                  <a:lnTo>
                    <a:pt x="2243002" y="5064190"/>
                  </a:lnTo>
                  <a:lnTo>
                    <a:pt x="2245322" y="5055909"/>
                  </a:lnTo>
                  <a:lnTo>
                    <a:pt x="2247464" y="5047471"/>
                  </a:lnTo>
                  <a:lnTo>
                    <a:pt x="2250204" y="5039547"/>
                  </a:lnTo>
                  <a:lnTo>
                    <a:pt x="2254321" y="5032811"/>
                  </a:lnTo>
                  <a:lnTo>
                    <a:pt x="2262192" y="5027020"/>
                  </a:lnTo>
                  <a:lnTo>
                    <a:pt x="2270536" y="5026184"/>
                  </a:lnTo>
                  <a:lnTo>
                    <a:pt x="2277892" y="5030074"/>
                  </a:lnTo>
                  <a:lnTo>
                    <a:pt x="2282799" y="5038460"/>
                  </a:lnTo>
                  <a:lnTo>
                    <a:pt x="2283628" y="5046350"/>
                  </a:lnTo>
                  <a:lnTo>
                    <a:pt x="2282305" y="5055299"/>
                  </a:lnTo>
                  <a:lnTo>
                    <a:pt x="2279217" y="5063348"/>
                  </a:lnTo>
                  <a:lnTo>
                    <a:pt x="2274750" y="5068542"/>
                  </a:lnTo>
                  <a:lnTo>
                    <a:pt x="2268361" y="5069971"/>
                  </a:lnTo>
                  <a:close/>
                </a:path>
                <a:path w="5219700" h="7377430">
                  <a:moveTo>
                    <a:pt x="2429521" y="4850850"/>
                  </a:moveTo>
                  <a:lnTo>
                    <a:pt x="2425595" y="4844348"/>
                  </a:lnTo>
                  <a:lnTo>
                    <a:pt x="2413857" y="4824787"/>
                  </a:lnTo>
                  <a:lnTo>
                    <a:pt x="2417614" y="4820651"/>
                  </a:lnTo>
                  <a:lnTo>
                    <a:pt x="2421298" y="4816527"/>
                  </a:lnTo>
                  <a:lnTo>
                    <a:pt x="2425061" y="4812427"/>
                  </a:lnTo>
                  <a:lnTo>
                    <a:pt x="2429124" y="4818900"/>
                  </a:lnTo>
                  <a:lnTo>
                    <a:pt x="2433214" y="4825362"/>
                  </a:lnTo>
                  <a:lnTo>
                    <a:pt x="2436986" y="4831943"/>
                  </a:lnTo>
                  <a:lnTo>
                    <a:pt x="2440097" y="4838775"/>
                  </a:lnTo>
                  <a:lnTo>
                    <a:pt x="2440991" y="4841136"/>
                  </a:lnTo>
                  <a:lnTo>
                    <a:pt x="2433284" y="4846750"/>
                  </a:lnTo>
                  <a:lnTo>
                    <a:pt x="2429521" y="4850850"/>
                  </a:lnTo>
                  <a:close/>
                </a:path>
                <a:path w="5219700" h="7377430">
                  <a:moveTo>
                    <a:pt x="1788178" y="1395945"/>
                  </a:moveTo>
                  <a:lnTo>
                    <a:pt x="1782546" y="1393570"/>
                  </a:lnTo>
                  <a:lnTo>
                    <a:pt x="1777042" y="1388065"/>
                  </a:lnTo>
                  <a:lnTo>
                    <a:pt x="1771596" y="1381186"/>
                  </a:lnTo>
                  <a:lnTo>
                    <a:pt x="1766137" y="1374690"/>
                  </a:lnTo>
                  <a:lnTo>
                    <a:pt x="1770309" y="1367499"/>
                  </a:lnTo>
                  <a:lnTo>
                    <a:pt x="1774399" y="1359852"/>
                  </a:lnTo>
                  <a:lnTo>
                    <a:pt x="1778735" y="1353552"/>
                  </a:lnTo>
                  <a:lnTo>
                    <a:pt x="1783646" y="1350403"/>
                  </a:lnTo>
                  <a:lnTo>
                    <a:pt x="1797239" y="1350230"/>
                  </a:lnTo>
                  <a:lnTo>
                    <a:pt x="1807862" y="1354971"/>
                  </a:lnTo>
                  <a:lnTo>
                    <a:pt x="1813962" y="1364488"/>
                  </a:lnTo>
                  <a:lnTo>
                    <a:pt x="1813989" y="1378643"/>
                  </a:lnTo>
                  <a:lnTo>
                    <a:pt x="1810472" y="1384672"/>
                  </a:lnTo>
                  <a:lnTo>
                    <a:pt x="1803731" y="1390336"/>
                  </a:lnTo>
                  <a:lnTo>
                    <a:pt x="1795665" y="1394479"/>
                  </a:lnTo>
                  <a:lnTo>
                    <a:pt x="1788178" y="1395945"/>
                  </a:lnTo>
                  <a:close/>
                </a:path>
                <a:path w="5219700" h="7377430">
                  <a:moveTo>
                    <a:pt x="2650375" y="6840810"/>
                  </a:moveTo>
                  <a:lnTo>
                    <a:pt x="2641939" y="6839053"/>
                  </a:lnTo>
                  <a:lnTo>
                    <a:pt x="2633154" y="6837484"/>
                  </a:lnTo>
                  <a:lnTo>
                    <a:pt x="2625618" y="6835214"/>
                  </a:lnTo>
                  <a:lnTo>
                    <a:pt x="2620927" y="6831358"/>
                  </a:lnTo>
                  <a:lnTo>
                    <a:pt x="2619738" y="6824950"/>
                  </a:lnTo>
                  <a:lnTo>
                    <a:pt x="2621194" y="6817088"/>
                  </a:lnTo>
                  <a:lnTo>
                    <a:pt x="2623818" y="6808588"/>
                  </a:lnTo>
                  <a:lnTo>
                    <a:pt x="2626130" y="6800266"/>
                  </a:lnTo>
                  <a:lnTo>
                    <a:pt x="2634154" y="6802658"/>
                  </a:lnTo>
                  <a:lnTo>
                    <a:pt x="2642342" y="6804867"/>
                  </a:lnTo>
                  <a:lnTo>
                    <a:pt x="2649998" y="6807656"/>
                  </a:lnTo>
                  <a:lnTo>
                    <a:pt x="2656426" y="6811789"/>
                  </a:lnTo>
                  <a:lnTo>
                    <a:pt x="2661794" y="6819318"/>
                  </a:lnTo>
                  <a:lnTo>
                    <a:pt x="2662238" y="6827027"/>
                  </a:lnTo>
                  <a:lnTo>
                    <a:pt x="2658263" y="6834373"/>
                  </a:lnTo>
                  <a:lnTo>
                    <a:pt x="2650375" y="6840810"/>
                  </a:lnTo>
                  <a:close/>
                </a:path>
                <a:path w="5219700" h="7377430">
                  <a:moveTo>
                    <a:pt x="2618939" y="6654723"/>
                  </a:moveTo>
                  <a:lnTo>
                    <a:pt x="2606012" y="6652673"/>
                  </a:lnTo>
                  <a:lnTo>
                    <a:pt x="2595998" y="6647366"/>
                  </a:lnTo>
                  <a:lnTo>
                    <a:pt x="2589884" y="6638536"/>
                  </a:lnTo>
                  <a:lnTo>
                    <a:pt x="2588656" y="6625915"/>
                  </a:lnTo>
                  <a:lnTo>
                    <a:pt x="2591070" y="6619632"/>
                  </a:lnTo>
                  <a:lnTo>
                    <a:pt x="2596173" y="6613261"/>
                  </a:lnTo>
                  <a:lnTo>
                    <a:pt x="2602570" y="6608177"/>
                  </a:lnTo>
                  <a:lnTo>
                    <a:pt x="2608867" y="6605758"/>
                  </a:lnTo>
                  <a:lnTo>
                    <a:pt x="2621528" y="6606305"/>
                  </a:lnTo>
                  <a:lnTo>
                    <a:pt x="2631853" y="6610994"/>
                  </a:lnTo>
                  <a:lnTo>
                    <a:pt x="2638240" y="6619990"/>
                  </a:lnTo>
                  <a:lnTo>
                    <a:pt x="2639087" y="6633457"/>
                  </a:lnTo>
                  <a:lnTo>
                    <a:pt x="2636416" y="6639151"/>
                  </a:lnTo>
                  <a:lnTo>
                    <a:pt x="2631197" y="6644447"/>
                  </a:lnTo>
                  <a:lnTo>
                    <a:pt x="2624886" y="6649565"/>
                  </a:lnTo>
                  <a:lnTo>
                    <a:pt x="2618939" y="6654723"/>
                  </a:lnTo>
                  <a:close/>
                </a:path>
                <a:path w="5219700" h="7377430">
                  <a:moveTo>
                    <a:pt x="2413003" y="5339072"/>
                  </a:moveTo>
                  <a:lnTo>
                    <a:pt x="2399833" y="5337632"/>
                  </a:lnTo>
                  <a:lnTo>
                    <a:pt x="2390389" y="5331421"/>
                  </a:lnTo>
                  <a:lnTo>
                    <a:pt x="2385727" y="5321240"/>
                  </a:lnTo>
                  <a:lnTo>
                    <a:pt x="2386903" y="5307890"/>
                  </a:lnTo>
                  <a:lnTo>
                    <a:pt x="2390882" y="5302267"/>
                  </a:lnTo>
                  <a:lnTo>
                    <a:pt x="2398059" y="5297255"/>
                  </a:lnTo>
                  <a:lnTo>
                    <a:pt x="2406390" y="5293882"/>
                  </a:lnTo>
                  <a:lnTo>
                    <a:pt x="2413829" y="5293175"/>
                  </a:lnTo>
                  <a:lnTo>
                    <a:pt x="2419278" y="5296151"/>
                  </a:lnTo>
                  <a:lnTo>
                    <a:pt x="2424261" y="5302164"/>
                  </a:lnTo>
                  <a:lnTo>
                    <a:pt x="2429039" y="5309504"/>
                  </a:lnTo>
                  <a:lnTo>
                    <a:pt x="2433873" y="5316460"/>
                  </a:lnTo>
                  <a:lnTo>
                    <a:pt x="2428747" y="5323263"/>
                  </a:lnTo>
                  <a:lnTo>
                    <a:pt x="2423660" y="5330518"/>
                  </a:lnTo>
                  <a:lnTo>
                    <a:pt x="2418462" y="5336397"/>
                  </a:lnTo>
                  <a:lnTo>
                    <a:pt x="2413003" y="5339072"/>
                  </a:lnTo>
                  <a:close/>
                </a:path>
                <a:path w="5219700" h="7377430">
                  <a:moveTo>
                    <a:pt x="2681466" y="7023741"/>
                  </a:moveTo>
                  <a:lnTo>
                    <a:pt x="2673732" y="7023880"/>
                  </a:lnTo>
                  <a:lnTo>
                    <a:pt x="2665480" y="7021770"/>
                  </a:lnTo>
                  <a:lnTo>
                    <a:pt x="2656948" y="7018671"/>
                  </a:lnTo>
                  <a:lnTo>
                    <a:pt x="2648576" y="7015911"/>
                  </a:lnTo>
                  <a:lnTo>
                    <a:pt x="2657506" y="6983115"/>
                  </a:lnTo>
                  <a:lnTo>
                    <a:pt x="2690677" y="6994634"/>
                  </a:lnTo>
                  <a:lnTo>
                    <a:pt x="2694866" y="7004132"/>
                  </a:lnTo>
                  <a:lnTo>
                    <a:pt x="2694859" y="7012723"/>
                  </a:lnTo>
                  <a:lnTo>
                    <a:pt x="2690459" y="7019546"/>
                  </a:lnTo>
                  <a:lnTo>
                    <a:pt x="2681466" y="7023741"/>
                  </a:lnTo>
                  <a:close/>
                </a:path>
                <a:path w="5219700" h="7377430">
                  <a:moveTo>
                    <a:pt x="1645744" y="451958"/>
                  </a:moveTo>
                  <a:lnTo>
                    <a:pt x="1632818" y="449908"/>
                  </a:lnTo>
                  <a:lnTo>
                    <a:pt x="1622804" y="444601"/>
                  </a:lnTo>
                  <a:lnTo>
                    <a:pt x="1616689" y="435771"/>
                  </a:lnTo>
                  <a:lnTo>
                    <a:pt x="1615462" y="423150"/>
                  </a:lnTo>
                  <a:lnTo>
                    <a:pt x="1617876" y="416867"/>
                  </a:lnTo>
                  <a:lnTo>
                    <a:pt x="1622979" y="410496"/>
                  </a:lnTo>
                  <a:lnTo>
                    <a:pt x="1629375" y="405412"/>
                  </a:lnTo>
                  <a:lnTo>
                    <a:pt x="1635672" y="402993"/>
                  </a:lnTo>
                  <a:lnTo>
                    <a:pt x="1648336" y="403555"/>
                  </a:lnTo>
                  <a:lnTo>
                    <a:pt x="1658660" y="408243"/>
                  </a:lnTo>
                  <a:lnTo>
                    <a:pt x="1665046" y="417231"/>
                  </a:lnTo>
                  <a:lnTo>
                    <a:pt x="1665893" y="430692"/>
                  </a:lnTo>
                  <a:lnTo>
                    <a:pt x="1663217" y="436387"/>
                  </a:lnTo>
                  <a:lnTo>
                    <a:pt x="1657989" y="441684"/>
                  </a:lnTo>
                  <a:lnTo>
                    <a:pt x="1651677" y="446802"/>
                  </a:lnTo>
                  <a:lnTo>
                    <a:pt x="1645744" y="451958"/>
                  </a:lnTo>
                  <a:close/>
                </a:path>
                <a:path w="5219700" h="7377430">
                  <a:moveTo>
                    <a:pt x="1677181" y="638045"/>
                  </a:moveTo>
                  <a:lnTo>
                    <a:pt x="1668744" y="636283"/>
                  </a:lnTo>
                  <a:lnTo>
                    <a:pt x="1659958" y="634705"/>
                  </a:lnTo>
                  <a:lnTo>
                    <a:pt x="1652421" y="632434"/>
                  </a:lnTo>
                  <a:lnTo>
                    <a:pt x="1647732" y="628592"/>
                  </a:lnTo>
                  <a:lnTo>
                    <a:pt x="1646567" y="622202"/>
                  </a:lnTo>
                  <a:lnTo>
                    <a:pt x="1648031" y="614346"/>
                  </a:lnTo>
                  <a:lnTo>
                    <a:pt x="1650647" y="605840"/>
                  </a:lnTo>
                  <a:lnTo>
                    <a:pt x="1652935" y="597501"/>
                  </a:lnTo>
                  <a:lnTo>
                    <a:pt x="1660959" y="599893"/>
                  </a:lnTo>
                  <a:lnTo>
                    <a:pt x="1669147" y="602101"/>
                  </a:lnTo>
                  <a:lnTo>
                    <a:pt x="1676803" y="604891"/>
                  </a:lnTo>
                  <a:lnTo>
                    <a:pt x="1683231" y="609024"/>
                  </a:lnTo>
                  <a:lnTo>
                    <a:pt x="1688600" y="616552"/>
                  </a:lnTo>
                  <a:lnTo>
                    <a:pt x="1689043" y="624262"/>
                  </a:lnTo>
                  <a:lnTo>
                    <a:pt x="1685068" y="631608"/>
                  </a:lnTo>
                  <a:lnTo>
                    <a:pt x="1677181" y="638045"/>
                  </a:lnTo>
                  <a:close/>
                </a:path>
                <a:path w="5219700" h="7377430">
                  <a:moveTo>
                    <a:pt x="2631401" y="6173121"/>
                  </a:moveTo>
                  <a:lnTo>
                    <a:pt x="2618379" y="6172353"/>
                  </a:lnTo>
                  <a:lnTo>
                    <a:pt x="2609932" y="6168620"/>
                  </a:lnTo>
                  <a:lnTo>
                    <a:pt x="2604821" y="6162656"/>
                  </a:lnTo>
                  <a:lnTo>
                    <a:pt x="2603523" y="6155072"/>
                  </a:lnTo>
                  <a:lnTo>
                    <a:pt x="2606516" y="6146478"/>
                  </a:lnTo>
                  <a:lnTo>
                    <a:pt x="2611210" y="6140652"/>
                  </a:lnTo>
                  <a:lnTo>
                    <a:pt x="2617220" y="6135606"/>
                  </a:lnTo>
                  <a:lnTo>
                    <a:pt x="2623809" y="6130903"/>
                  </a:lnTo>
                  <a:lnTo>
                    <a:pt x="2630240" y="6126107"/>
                  </a:lnTo>
                  <a:lnTo>
                    <a:pt x="2635822" y="6131623"/>
                  </a:lnTo>
                  <a:lnTo>
                    <a:pt x="2641785" y="6137132"/>
                  </a:lnTo>
                  <a:lnTo>
                    <a:pt x="2646570" y="6142679"/>
                  </a:lnTo>
                  <a:lnTo>
                    <a:pt x="2648621" y="6148309"/>
                  </a:lnTo>
                  <a:lnTo>
                    <a:pt x="2646869" y="6160345"/>
                  </a:lnTo>
                  <a:lnTo>
                    <a:pt x="2641014" y="6168867"/>
                  </a:lnTo>
                  <a:lnTo>
                    <a:pt x="2631401" y="6173121"/>
                  </a:lnTo>
                  <a:close/>
                </a:path>
                <a:path w="5219700" h="7377430">
                  <a:moveTo>
                    <a:pt x="2525260" y="5427738"/>
                  </a:moveTo>
                  <a:lnTo>
                    <a:pt x="2481097" y="5405886"/>
                  </a:lnTo>
                  <a:lnTo>
                    <a:pt x="2480998" y="5391538"/>
                  </a:lnTo>
                  <a:lnTo>
                    <a:pt x="2485213" y="5379646"/>
                  </a:lnTo>
                  <a:lnTo>
                    <a:pt x="2493629" y="5370979"/>
                  </a:lnTo>
                  <a:lnTo>
                    <a:pt x="2506138" y="5366307"/>
                  </a:lnTo>
                  <a:lnTo>
                    <a:pt x="2519963" y="5367035"/>
                  </a:lnTo>
                  <a:lnTo>
                    <a:pt x="2530486" y="5373378"/>
                  </a:lnTo>
                  <a:lnTo>
                    <a:pt x="2537293" y="5383929"/>
                  </a:lnTo>
                  <a:lnTo>
                    <a:pt x="2539972" y="5397283"/>
                  </a:lnTo>
                  <a:lnTo>
                    <a:pt x="2538921" y="5406046"/>
                  </a:lnTo>
                  <a:lnTo>
                    <a:pt x="2535695" y="5415359"/>
                  </a:lnTo>
                  <a:lnTo>
                    <a:pt x="2530930" y="5423249"/>
                  </a:lnTo>
                  <a:lnTo>
                    <a:pt x="2525260" y="5427738"/>
                  </a:lnTo>
                  <a:close/>
                </a:path>
                <a:path w="5219700" h="7377430">
                  <a:moveTo>
                    <a:pt x="1708278" y="821013"/>
                  </a:moveTo>
                  <a:lnTo>
                    <a:pt x="1700543" y="821152"/>
                  </a:lnTo>
                  <a:lnTo>
                    <a:pt x="1692291" y="819041"/>
                  </a:lnTo>
                  <a:lnTo>
                    <a:pt x="1683760" y="815942"/>
                  </a:lnTo>
                  <a:lnTo>
                    <a:pt x="1675387" y="813182"/>
                  </a:lnTo>
                  <a:lnTo>
                    <a:pt x="1684318" y="780386"/>
                  </a:lnTo>
                  <a:lnTo>
                    <a:pt x="1717488" y="791906"/>
                  </a:lnTo>
                  <a:lnTo>
                    <a:pt x="1721677" y="801403"/>
                  </a:lnTo>
                  <a:lnTo>
                    <a:pt x="1721670" y="809994"/>
                  </a:lnTo>
                  <a:lnTo>
                    <a:pt x="1717270" y="816818"/>
                  </a:lnTo>
                  <a:lnTo>
                    <a:pt x="1708278" y="821013"/>
                  </a:lnTo>
                  <a:close/>
                </a:path>
                <a:path w="5219700" h="7377430">
                  <a:moveTo>
                    <a:pt x="1723531" y="1006973"/>
                  </a:moveTo>
                  <a:lnTo>
                    <a:pt x="1716338" y="1006363"/>
                  </a:lnTo>
                  <a:lnTo>
                    <a:pt x="1711147" y="1002427"/>
                  </a:lnTo>
                  <a:lnTo>
                    <a:pt x="1706914" y="995826"/>
                  </a:lnTo>
                  <a:lnTo>
                    <a:pt x="1703104" y="988044"/>
                  </a:lnTo>
                  <a:lnTo>
                    <a:pt x="1699185" y="980571"/>
                  </a:lnTo>
                  <a:lnTo>
                    <a:pt x="1705210" y="975174"/>
                  </a:lnTo>
                  <a:lnTo>
                    <a:pt x="1711291" y="969348"/>
                  </a:lnTo>
                  <a:lnTo>
                    <a:pt x="1717181" y="964854"/>
                  </a:lnTo>
                  <a:lnTo>
                    <a:pt x="1722636" y="963452"/>
                  </a:lnTo>
                  <a:lnTo>
                    <a:pt x="1734516" y="966885"/>
                  </a:lnTo>
                  <a:lnTo>
                    <a:pt x="1743555" y="973609"/>
                  </a:lnTo>
                  <a:lnTo>
                    <a:pt x="1747628" y="983527"/>
                  </a:lnTo>
                  <a:lnTo>
                    <a:pt x="1744642" y="996621"/>
                  </a:lnTo>
                  <a:lnTo>
                    <a:pt x="1739890" y="1001402"/>
                  </a:lnTo>
                  <a:lnTo>
                    <a:pt x="1732118" y="1005086"/>
                  </a:lnTo>
                  <a:lnTo>
                    <a:pt x="1723531" y="1006973"/>
                  </a:lnTo>
                  <a:close/>
                </a:path>
                <a:path w="5219700" h="7377430">
                  <a:moveTo>
                    <a:pt x="2515814" y="6080971"/>
                  </a:moveTo>
                  <a:lnTo>
                    <a:pt x="2505627" y="6071968"/>
                  </a:lnTo>
                  <a:lnTo>
                    <a:pt x="2506144" y="6068602"/>
                  </a:lnTo>
                  <a:lnTo>
                    <a:pt x="2509254" y="6059221"/>
                  </a:lnTo>
                  <a:lnTo>
                    <a:pt x="2515037" y="6053175"/>
                  </a:lnTo>
                  <a:lnTo>
                    <a:pt x="2523084" y="6050673"/>
                  </a:lnTo>
                  <a:lnTo>
                    <a:pt x="2532986" y="6051922"/>
                  </a:lnTo>
                  <a:lnTo>
                    <a:pt x="2538005" y="6053449"/>
                  </a:lnTo>
                  <a:lnTo>
                    <a:pt x="2541657" y="6059596"/>
                  </a:lnTo>
                  <a:lnTo>
                    <a:pt x="2545949" y="6063626"/>
                  </a:lnTo>
                  <a:lnTo>
                    <a:pt x="2532294" y="6072497"/>
                  </a:lnTo>
                  <a:lnTo>
                    <a:pt x="2525336" y="6076613"/>
                  </a:lnTo>
                  <a:lnTo>
                    <a:pt x="2518096" y="6080053"/>
                  </a:lnTo>
                  <a:lnTo>
                    <a:pt x="2515814" y="6080971"/>
                  </a:lnTo>
                  <a:close/>
                </a:path>
                <a:path w="5219700" h="7377430">
                  <a:moveTo>
                    <a:pt x="2743203" y="6930808"/>
                  </a:moveTo>
                  <a:lnTo>
                    <a:pt x="2730021" y="6929547"/>
                  </a:lnTo>
                  <a:lnTo>
                    <a:pt x="2719882" y="6923198"/>
                  </a:lnTo>
                  <a:lnTo>
                    <a:pt x="2713960" y="6912724"/>
                  </a:lnTo>
                  <a:lnTo>
                    <a:pt x="2713433" y="6899082"/>
                  </a:lnTo>
                  <a:lnTo>
                    <a:pt x="2716688" y="6893306"/>
                  </a:lnTo>
                  <a:lnTo>
                    <a:pt x="2723095" y="6888084"/>
                  </a:lnTo>
                  <a:lnTo>
                    <a:pt x="2730856" y="6883099"/>
                  </a:lnTo>
                  <a:lnTo>
                    <a:pt x="2738170" y="6878029"/>
                  </a:lnTo>
                  <a:lnTo>
                    <a:pt x="2745891" y="6881430"/>
                  </a:lnTo>
                  <a:lnTo>
                    <a:pt x="2754007" y="6884671"/>
                  </a:lnTo>
                  <a:lnTo>
                    <a:pt x="2760923" y="6888381"/>
                  </a:lnTo>
                  <a:lnTo>
                    <a:pt x="2765042" y="6893187"/>
                  </a:lnTo>
                  <a:lnTo>
                    <a:pt x="2767441" y="6906627"/>
                  </a:lnTo>
                  <a:lnTo>
                    <a:pt x="2764096" y="6918188"/>
                  </a:lnTo>
                  <a:lnTo>
                    <a:pt x="2755764" y="6926655"/>
                  </a:lnTo>
                  <a:lnTo>
                    <a:pt x="2743203" y="6930808"/>
                  </a:lnTo>
                  <a:close/>
                </a:path>
                <a:path w="5219700" h="7377430">
                  <a:moveTo>
                    <a:pt x="2455599" y="5036098"/>
                  </a:moveTo>
                  <a:lnTo>
                    <a:pt x="2449203" y="5028889"/>
                  </a:lnTo>
                  <a:lnTo>
                    <a:pt x="2444275" y="5025556"/>
                  </a:lnTo>
                  <a:lnTo>
                    <a:pt x="2441559" y="5016063"/>
                  </a:lnTo>
                  <a:lnTo>
                    <a:pt x="2442338" y="5007736"/>
                  </a:lnTo>
                  <a:lnTo>
                    <a:pt x="2446736" y="5000885"/>
                  </a:lnTo>
                  <a:lnTo>
                    <a:pt x="2454880" y="4995820"/>
                  </a:lnTo>
                  <a:lnTo>
                    <a:pt x="2457863" y="4994605"/>
                  </a:lnTo>
                  <a:lnTo>
                    <a:pt x="2466081" y="5000819"/>
                  </a:lnTo>
                  <a:lnTo>
                    <a:pt x="2468785" y="5005434"/>
                  </a:lnTo>
                  <a:lnTo>
                    <a:pt x="2472277" y="5014629"/>
                  </a:lnTo>
                  <a:lnTo>
                    <a:pt x="2471711" y="5022894"/>
                  </a:lnTo>
                  <a:lnTo>
                    <a:pt x="2467177" y="5029793"/>
                  </a:lnTo>
                  <a:lnTo>
                    <a:pt x="2458770" y="5034892"/>
                  </a:lnTo>
                  <a:lnTo>
                    <a:pt x="2455599" y="5036098"/>
                  </a:lnTo>
                  <a:close/>
                </a:path>
                <a:path w="5219700" h="7377430">
                  <a:moveTo>
                    <a:pt x="2258784" y="4395449"/>
                  </a:moveTo>
                  <a:lnTo>
                    <a:pt x="2252178" y="4394947"/>
                  </a:lnTo>
                  <a:lnTo>
                    <a:pt x="2246967" y="4390613"/>
                  </a:lnTo>
                  <a:lnTo>
                    <a:pt x="2242870" y="4383697"/>
                  </a:lnTo>
                  <a:lnTo>
                    <a:pt x="2239267" y="4375639"/>
                  </a:lnTo>
                  <a:lnTo>
                    <a:pt x="2235535" y="4367881"/>
                  </a:lnTo>
                  <a:lnTo>
                    <a:pt x="2241826" y="4362025"/>
                  </a:lnTo>
                  <a:lnTo>
                    <a:pt x="2248154" y="4355705"/>
                  </a:lnTo>
                  <a:lnTo>
                    <a:pt x="2254341" y="4350772"/>
                  </a:lnTo>
                  <a:lnTo>
                    <a:pt x="2260214" y="4349077"/>
                  </a:lnTo>
                  <a:lnTo>
                    <a:pt x="2272792" y="4352672"/>
                  </a:lnTo>
                  <a:lnTo>
                    <a:pt x="2281053" y="4360170"/>
                  </a:lnTo>
                  <a:lnTo>
                    <a:pt x="2283788" y="4370818"/>
                  </a:lnTo>
                  <a:lnTo>
                    <a:pt x="2279785" y="4383859"/>
                  </a:lnTo>
                  <a:lnTo>
                    <a:pt x="2274741" y="4389035"/>
                  </a:lnTo>
                  <a:lnTo>
                    <a:pt x="2267023" y="4393188"/>
                  </a:lnTo>
                  <a:lnTo>
                    <a:pt x="2258784" y="4395449"/>
                  </a:lnTo>
                  <a:close/>
                </a:path>
                <a:path w="5219700" h="7377430">
                  <a:moveTo>
                    <a:pt x="2208392" y="3539262"/>
                  </a:moveTo>
                  <a:lnTo>
                    <a:pt x="2195597" y="3537221"/>
                  </a:lnTo>
                  <a:lnTo>
                    <a:pt x="2185735" y="3531007"/>
                  </a:lnTo>
                  <a:lnTo>
                    <a:pt x="2180174" y="3521017"/>
                  </a:lnTo>
                  <a:lnTo>
                    <a:pt x="2180282" y="3507649"/>
                  </a:lnTo>
                  <a:lnTo>
                    <a:pt x="2183686" y="3501977"/>
                  </a:lnTo>
                  <a:lnTo>
                    <a:pt x="2189963" y="3496975"/>
                  </a:lnTo>
                  <a:lnTo>
                    <a:pt x="2197470" y="3492269"/>
                  </a:lnTo>
                  <a:lnTo>
                    <a:pt x="2204562" y="3487489"/>
                  </a:lnTo>
                  <a:lnTo>
                    <a:pt x="2217436" y="3491228"/>
                  </a:lnTo>
                  <a:lnTo>
                    <a:pt x="2226741" y="3498138"/>
                  </a:lnTo>
                  <a:lnTo>
                    <a:pt x="2231814" y="3507980"/>
                  </a:lnTo>
                  <a:lnTo>
                    <a:pt x="2231997" y="3520515"/>
                  </a:lnTo>
                  <a:lnTo>
                    <a:pt x="2228896" y="3526717"/>
                  </a:lnTo>
                  <a:lnTo>
                    <a:pt x="2222802" y="3532769"/>
                  </a:lnTo>
                  <a:lnTo>
                    <a:pt x="2215405" y="3537381"/>
                  </a:lnTo>
                  <a:lnTo>
                    <a:pt x="2208392" y="3539262"/>
                  </a:lnTo>
                  <a:close/>
                </a:path>
                <a:path w="5219700" h="7377430">
                  <a:moveTo>
                    <a:pt x="1811032" y="905272"/>
                  </a:moveTo>
                  <a:lnTo>
                    <a:pt x="1802313" y="891521"/>
                  </a:lnTo>
                  <a:lnTo>
                    <a:pt x="1798272" y="884512"/>
                  </a:lnTo>
                  <a:lnTo>
                    <a:pt x="1794909" y="877228"/>
                  </a:lnTo>
                  <a:lnTo>
                    <a:pt x="1793985" y="874910"/>
                  </a:lnTo>
                  <a:lnTo>
                    <a:pt x="1803190" y="864805"/>
                  </a:lnTo>
                  <a:lnTo>
                    <a:pt x="1806459" y="865412"/>
                  </a:lnTo>
                  <a:lnTo>
                    <a:pt x="1815649" y="868762"/>
                  </a:lnTo>
                  <a:lnTo>
                    <a:pt x="1821586" y="874639"/>
                  </a:lnTo>
                  <a:lnTo>
                    <a:pt x="1824068" y="882639"/>
                  </a:lnTo>
                  <a:lnTo>
                    <a:pt x="1822896" y="892361"/>
                  </a:lnTo>
                  <a:lnTo>
                    <a:pt x="1821411" y="897410"/>
                  </a:lnTo>
                  <a:lnTo>
                    <a:pt x="1815142" y="901006"/>
                  </a:lnTo>
                  <a:lnTo>
                    <a:pt x="1811032" y="905272"/>
                  </a:lnTo>
                  <a:close/>
                </a:path>
                <a:path w="5219700" h="7377430">
                  <a:moveTo>
                    <a:pt x="2482340" y="5228333"/>
                  </a:moveTo>
                  <a:lnTo>
                    <a:pt x="2472150" y="5227022"/>
                  </a:lnTo>
                  <a:lnTo>
                    <a:pt x="2462899" y="5222723"/>
                  </a:lnTo>
                  <a:lnTo>
                    <a:pt x="2457606" y="5216452"/>
                  </a:lnTo>
                  <a:lnTo>
                    <a:pt x="2456242" y="5208320"/>
                  </a:lnTo>
                  <a:lnTo>
                    <a:pt x="2458779" y="5198434"/>
                  </a:lnTo>
                  <a:lnTo>
                    <a:pt x="2486490" y="5181581"/>
                  </a:lnTo>
                  <a:lnTo>
                    <a:pt x="2490663" y="5189083"/>
                  </a:lnTo>
                  <a:lnTo>
                    <a:pt x="2495146" y="5196597"/>
                  </a:lnTo>
                  <a:lnTo>
                    <a:pt x="2498626" y="5204050"/>
                  </a:lnTo>
                  <a:lnTo>
                    <a:pt x="2499789" y="5211374"/>
                  </a:lnTo>
                  <a:lnTo>
                    <a:pt x="2497110" y="5220455"/>
                  </a:lnTo>
                  <a:lnTo>
                    <a:pt x="2490977" y="5226126"/>
                  </a:lnTo>
                  <a:lnTo>
                    <a:pt x="2482340" y="5228333"/>
                  </a:lnTo>
                  <a:close/>
                </a:path>
                <a:path w="5219700" h="7377430">
                  <a:moveTo>
                    <a:pt x="2196272" y="4025480"/>
                  </a:moveTo>
                  <a:lnTo>
                    <a:pt x="2188139" y="4025518"/>
                  </a:lnTo>
                  <a:lnTo>
                    <a:pt x="2181684" y="4021352"/>
                  </a:lnTo>
                  <a:lnTo>
                    <a:pt x="2177732" y="4012793"/>
                  </a:lnTo>
                  <a:lnTo>
                    <a:pt x="2177275" y="4004805"/>
                  </a:lnTo>
                  <a:lnTo>
                    <a:pt x="2178784" y="3996001"/>
                  </a:lnTo>
                  <a:lnTo>
                    <a:pt x="2181945" y="3988178"/>
                  </a:lnTo>
                  <a:lnTo>
                    <a:pt x="2186444" y="3983129"/>
                  </a:lnTo>
                  <a:lnTo>
                    <a:pt x="2192411" y="3982203"/>
                  </a:lnTo>
                  <a:lnTo>
                    <a:pt x="2200097" y="3984118"/>
                  </a:lnTo>
                  <a:lnTo>
                    <a:pt x="2208539" y="3987280"/>
                  </a:lnTo>
                  <a:lnTo>
                    <a:pt x="2216772" y="3990093"/>
                  </a:lnTo>
                  <a:lnTo>
                    <a:pt x="2213907" y="3997933"/>
                  </a:lnTo>
                  <a:lnTo>
                    <a:pt x="2205260" y="4021427"/>
                  </a:lnTo>
                  <a:lnTo>
                    <a:pt x="2196272" y="4025480"/>
                  </a:lnTo>
                  <a:close/>
                </a:path>
                <a:path w="5219700" h="7377430">
                  <a:moveTo>
                    <a:pt x="2159138" y="3833836"/>
                  </a:moveTo>
                  <a:lnTo>
                    <a:pt x="2149323" y="3823393"/>
                  </a:lnTo>
                  <a:lnTo>
                    <a:pt x="2151804" y="3809939"/>
                  </a:lnTo>
                  <a:lnTo>
                    <a:pt x="2157094" y="3814148"/>
                  </a:lnTo>
                  <a:lnTo>
                    <a:pt x="2162807" y="3817956"/>
                  </a:lnTo>
                  <a:lnTo>
                    <a:pt x="2167810" y="3823666"/>
                  </a:lnTo>
                  <a:lnTo>
                    <a:pt x="2161945" y="3830074"/>
                  </a:lnTo>
                  <a:lnTo>
                    <a:pt x="2159138" y="3833836"/>
                  </a:lnTo>
                  <a:close/>
                </a:path>
                <a:path w="5219700" h="7377430">
                  <a:moveTo>
                    <a:pt x="2130558" y="3652154"/>
                  </a:moveTo>
                  <a:lnTo>
                    <a:pt x="2115604" y="3622284"/>
                  </a:lnTo>
                  <a:lnTo>
                    <a:pt x="2122537" y="3617428"/>
                  </a:lnTo>
                  <a:lnTo>
                    <a:pt x="2129472" y="3612246"/>
                  </a:lnTo>
                  <a:lnTo>
                    <a:pt x="2136389" y="3608151"/>
                  </a:lnTo>
                  <a:lnTo>
                    <a:pt x="2143267" y="3606558"/>
                  </a:lnTo>
                  <a:lnTo>
                    <a:pt x="2152542" y="3609001"/>
                  </a:lnTo>
                  <a:lnTo>
                    <a:pt x="2158317" y="3615023"/>
                  </a:lnTo>
                  <a:lnTo>
                    <a:pt x="2159964" y="3623289"/>
                  </a:lnTo>
                  <a:lnTo>
                    <a:pt x="2156853" y="3632462"/>
                  </a:lnTo>
                  <a:lnTo>
                    <a:pt x="2151731" y="3638286"/>
                  </a:lnTo>
                  <a:lnTo>
                    <a:pt x="2145055" y="3643146"/>
                  </a:lnTo>
                  <a:lnTo>
                    <a:pt x="2137704" y="3647587"/>
                  </a:lnTo>
                  <a:lnTo>
                    <a:pt x="2130558" y="3652154"/>
                  </a:lnTo>
                  <a:close/>
                </a:path>
                <a:path w="5219700" h="7377430">
                  <a:moveTo>
                    <a:pt x="2308141" y="4768057"/>
                  </a:moveTo>
                  <a:lnTo>
                    <a:pt x="2299177" y="4759944"/>
                  </a:lnTo>
                  <a:lnTo>
                    <a:pt x="2299554" y="4756637"/>
                  </a:lnTo>
                  <a:lnTo>
                    <a:pt x="2302116" y="4747878"/>
                  </a:lnTo>
                  <a:lnTo>
                    <a:pt x="2307233" y="4742306"/>
                  </a:lnTo>
                  <a:lnTo>
                    <a:pt x="2314524" y="4740109"/>
                  </a:lnTo>
                  <a:lnTo>
                    <a:pt x="2323610" y="4741477"/>
                  </a:lnTo>
                  <a:lnTo>
                    <a:pt x="2328132" y="4742933"/>
                  </a:lnTo>
                  <a:lnTo>
                    <a:pt x="2331268" y="4748638"/>
                  </a:lnTo>
                  <a:lnTo>
                    <a:pt x="2335034" y="4752414"/>
                  </a:lnTo>
                  <a:lnTo>
                    <a:pt x="2322799" y="4760433"/>
                  </a:lnTo>
                  <a:lnTo>
                    <a:pt x="2316560" y="4764148"/>
                  </a:lnTo>
                  <a:lnTo>
                    <a:pt x="2310071" y="4767269"/>
                  </a:lnTo>
                  <a:lnTo>
                    <a:pt x="2308141" y="4768057"/>
                  </a:lnTo>
                  <a:close/>
                </a:path>
                <a:path w="5219700" h="7377430">
                  <a:moveTo>
                    <a:pt x="2338204" y="4968470"/>
                  </a:moveTo>
                  <a:lnTo>
                    <a:pt x="2333596" y="4961302"/>
                  </a:lnTo>
                  <a:lnTo>
                    <a:pt x="2328632" y="4954046"/>
                  </a:lnTo>
                  <a:lnTo>
                    <a:pt x="2324996" y="4947135"/>
                  </a:lnTo>
                  <a:lnTo>
                    <a:pt x="2349851" y="4924908"/>
                  </a:lnTo>
                  <a:lnTo>
                    <a:pt x="2359244" y="4927001"/>
                  </a:lnTo>
                  <a:lnTo>
                    <a:pt x="2365177" y="4932727"/>
                  </a:lnTo>
                  <a:lnTo>
                    <a:pt x="2366982" y="4940830"/>
                  </a:lnTo>
                  <a:lnTo>
                    <a:pt x="2363989" y="4950053"/>
                  </a:lnTo>
                  <a:lnTo>
                    <a:pt x="2359111" y="4955583"/>
                  </a:lnTo>
                  <a:lnTo>
                    <a:pt x="2352562" y="4960123"/>
                  </a:lnTo>
                  <a:lnTo>
                    <a:pt x="2345280" y="4964233"/>
                  </a:lnTo>
                  <a:lnTo>
                    <a:pt x="2338204" y="4968470"/>
                  </a:lnTo>
                  <a:close/>
                </a:path>
                <a:path w="5219700" h="7377430">
                  <a:moveTo>
                    <a:pt x="2366350" y="5154290"/>
                  </a:moveTo>
                  <a:lnTo>
                    <a:pt x="2351200" y="5124600"/>
                  </a:lnTo>
                  <a:lnTo>
                    <a:pt x="2358146" y="5119813"/>
                  </a:lnTo>
                  <a:lnTo>
                    <a:pt x="2365102" y="5114710"/>
                  </a:lnTo>
                  <a:lnTo>
                    <a:pt x="2372049" y="5110672"/>
                  </a:lnTo>
                  <a:lnTo>
                    <a:pt x="2378971" y="5109081"/>
                  </a:lnTo>
                  <a:lnTo>
                    <a:pt x="2388258" y="5111445"/>
                  </a:lnTo>
                  <a:lnTo>
                    <a:pt x="2394081" y="5117396"/>
                  </a:lnTo>
                  <a:lnTo>
                    <a:pt x="2395793" y="5125603"/>
                  </a:lnTo>
                  <a:lnTo>
                    <a:pt x="2392741" y="5134732"/>
                  </a:lnTo>
                  <a:lnTo>
                    <a:pt x="2387641" y="5140534"/>
                  </a:lnTo>
                  <a:lnTo>
                    <a:pt x="2380938" y="5145356"/>
                  </a:lnTo>
                  <a:lnTo>
                    <a:pt x="2373539" y="5149755"/>
                  </a:lnTo>
                  <a:lnTo>
                    <a:pt x="2366350" y="5154290"/>
                  </a:lnTo>
                  <a:close/>
                </a:path>
                <a:path w="5219700" h="7377430">
                  <a:moveTo>
                    <a:pt x="2484357" y="5897613"/>
                  </a:moveTo>
                  <a:lnTo>
                    <a:pt x="2479220" y="5889385"/>
                  </a:lnTo>
                  <a:lnTo>
                    <a:pt x="2475694" y="5885235"/>
                  </a:lnTo>
                  <a:lnTo>
                    <a:pt x="2488248" y="5877763"/>
                  </a:lnTo>
                  <a:lnTo>
                    <a:pt x="2494632" y="5874321"/>
                  </a:lnTo>
                  <a:lnTo>
                    <a:pt x="2501241" y="5871483"/>
                  </a:lnTo>
                  <a:lnTo>
                    <a:pt x="2503224" y="5870798"/>
                  </a:lnTo>
                  <a:lnTo>
                    <a:pt x="2508315" y="5878735"/>
                  </a:lnTo>
                  <a:lnTo>
                    <a:pt x="2511964" y="5882717"/>
                  </a:lnTo>
                  <a:lnTo>
                    <a:pt x="2499246" y="5890363"/>
                  </a:lnTo>
                  <a:lnTo>
                    <a:pt x="2492773" y="5893922"/>
                  </a:lnTo>
                  <a:lnTo>
                    <a:pt x="2486079" y="5896932"/>
                  </a:lnTo>
                  <a:lnTo>
                    <a:pt x="2484357" y="5897613"/>
                  </a:lnTo>
                  <a:close/>
                </a:path>
                <a:path w="5219700" h="7377430">
                  <a:moveTo>
                    <a:pt x="2462101" y="5712494"/>
                  </a:moveTo>
                  <a:lnTo>
                    <a:pt x="2455530" y="5713169"/>
                  </a:lnTo>
                  <a:lnTo>
                    <a:pt x="2450715" y="5709623"/>
                  </a:lnTo>
                  <a:lnTo>
                    <a:pt x="2446674" y="5702711"/>
                  </a:lnTo>
                  <a:lnTo>
                    <a:pt x="2442976" y="5694324"/>
                  </a:lnTo>
                  <a:lnTo>
                    <a:pt x="2439188" y="5686354"/>
                  </a:lnTo>
                  <a:lnTo>
                    <a:pt x="2443133" y="5676890"/>
                  </a:lnTo>
                  <a:lnTo>
                    <a:pt x="2449067" y="5670936"/>
                  </a:lnTo>
                  <a:lnTo>
                    <a:pt x="2456574" y="5669159"/>
                  </a:lnTo>
                  <a:lnTo>
                    <a:pt x="2465236" y="5672226"/>
                  </a:lnTo>
                  <a:lnTo>
                    <a:pt x="2470993" y="5677444"/>
                  </a:lnTo>
                  <a:lnTo>
                    <a:pt x="2475718" y="5684272"/>
                  </a:lnTo>
                  <a:lnTo>
                    <a:pt x="2480000" y="5691800"/>
                  </a:lnTo>
                  <a:lnTo>
                    <a:pt x="2484427" y="5699116"/>
                  </a:lnTo>
                  <a:lnTo>
                    <a:pt x="2476929" y="5703780"/>
                  </a:lnTo>
                  <a:lnTo>
                    <a:pt x="2469360" y="5708802"/>
                  </a:lnTo>
                  <a:lnTo>
                    <a:pt x="2462101" y="5712494"/>
                  </a:lnTo>
                  <a:close/>
                </a:path>
                <a:path w="5219700" h="7377430">
                  <a:moveTo>
                    <a:pt x="2294734" y="4581941"/>
                  </a:moveTo>
                  <a:lnTo>
                    <a:pt x="2265220" y="4566324"/>
                  </a:lnTo>
                  <a:lnTo>
                    <a:pt x="2267099" y="4558559"/>
                  </a:lnTo>
                  <a:lnTo>
                    <a:pt x="2270159" y="4550244"/>
                  </a:lnTo>
                  <a:lnTo>
                    <a:pt x="2272907" y="4542062"/>
                  </a:lnTo>
                  <a:lnTo>
                    <a:pt x="2303523" y="4554430"/>
                  </a:lnTo>
                  <a:lnTo>
                    <a:pt x="2307142" y="4563374"/>
                  </a:lnTo>
                  <a:lnTo>
                    <a:pt x="2307015" y="4571512"/>
                  </a:lnTo>
                  <a:lnTo>
                    <a:pt x="2302945" y="4577987"/>
                  </a:lnTo>
                  <a:lnTo>
                    <a:pt x="2294734" y="4581941"/>
                  </a:lnTo>
                  <a:close/>
                </a:path>
                <a:path w="5219700" h="7377430">
                  <a:moveTo>
                    <a:pt x="2550463" y="6282921"/>
                  </a:moveTo>
                  <a:lnTo>
                    <a:pt x="2542336" y="6282856"/>
                  </a:lnTo>
                  <a:lnTo>
                    <a:pt x="2535894" y="6278718"/>
                  </a:lnTo>
                  <a:lnTo>
                    <a:pt x="2531967" y="6270315"/>
                  </a:lnTo>
                  <a:lnTo>
                    <a:pt x="2531551" y="6262342"/>
                  </a:lnTo>
                  <a:lnTo>
                    <a:pt x="2533120" y="6253508"/>
                  </a:lnTo>
                  <a:lnTo>
                    <a:pt x="2536314" y="6245743"/>
                  </a:lnTo>
                  <a:lnTo>
                    <a:pt x="2540768" y="6240974"/>
                  </a:lnTo>
                  <a:lnTo>
                    <a:pt x="2547029" y="6240130"/>
                  </a:lnTo>
                  <a:lnTo>
                    <a:pt x="2554760" y="6242073"/>
                  </a:lnTo>
                  <a:lnTo>
                    <a:pt x="2563139" y="6245244"/>
                  </a:lnTo>
                  <a:lnTo>
                    <a:pt x="2571343" y="6248085"/>
                  </a:lnTo>
                  <a:lnTo>
                    <a:pt x="2559446" y="6279107"/>
                  </a:lnTo>
                  <a:lnTo>
                    <a:pt x="2550463" y="6282921"/>
                  </a:lnTo>
                  <a:close/>
                </a:path>
                <a:path w="5219700" h="7377430">
                  <a:moveTo>
                    <a:pt x="2425762" y="5527007"/>
                  </a:moveTo>
                  <a:lnTo>
                    <a:pt x="2417132" y="5513677"/>
                  </a:lnTo>
                  <a:lnTo>
                    <a:pt x="2413148" y="5506880"/>
                  </a:lnTo>
                  <a:lnTo>
                    <a:pt x="2409848" y="5499827"/>
                  </a:lnTo>
                  <a:lnTo>
                    <a:pt x="2408919" y="5497471"/>
                  </a:lnTo>
                  <a:lnTo>
                    <a:pt x="2417065" y="5491564"/>
                  </a:lnTo>
                  <a:lnTo>
                    <a:pt x="2421060" y="5487279"/>
                  </a:lnTo>
                  <a:lnTo>
                    <a:pt x="2429855" y="5500738"/>
                  </a:lnTo>
                  <a:lnTo>
                    <a:pt x="2433940" y="5507600"/>
                  </a:lnTo>
                  <a:lnTo>
                    <a:pt x="2437389" y="5514731"/>
                  </a:lnTo>
                  <a:lnTo>
                    <a:pt x="2438248" y="5516873"/>
                  </a:lnTo>
                  <a:lnTo>
                    <a:pt x="2429883" y="5522814"/>
                  </a:lnTo>
                  <a:lnTo>
                    <a:pt x="2425762" y="5527007"/>
                  </a:lnTo>
                  <a:close/>
                </a:path>
                <a:path w="5219700" h="7377430">
                  <a:moveTo>
                    <a:pt x="2075076" y="3937253"/>
                  </a:moveTo>
                  <a:lnTo>
                    <a:pt x="2069588" y="3929640"/>
                  </a:lnTo>
                  <a:lnTo>
                    <a:pt x="2065639" y="3925892"/>
                  </a:lnTo>
                  <a:lnTo>
                    <a:pt x="2078198" y="3917800"/>
                  </a:lnTo>
                  <a:lnTo>
                    <a:pt x="2084597" y="3914035"/>
                  </a:lnTo>
                  <a:lnTo>
                    <a:pt x="2091247" y="3910862"/>
                  </a:lnTo>
                  <a:lnTo>
                    <a:pt x="2093249" y="3910062"/>
                  </a:lnTo>
                  <a:lnTo>
                    <a:pt x="2098772" y="3917894"/>
                  </a:lnTo>
                  <a:lnTo>
                    <a:pt x="2102665" y="3921763"/>
                  </a:lnTo>
                  <a:lnTo>
                    <a:pt x="2090200" y="3929715"/>
                  </a:lnTo>
                  <a:lnTo>
                    <a:pt x="2083854" y="3933392"/>
                  </a:lnTo>
                  <a:lnTo>
                    <a:pt x="2077261" y="3936425"/>
                  </a:lnTo>
                  <a:lnTo>
                    <a:pt x="2075076" y="3937253"/>
                  </a:lnTo>
                  <a:close/>
                </a:path>
                <a:path w="5219700" h="7377430">
                  <a:moveTo>
                    <a:pt x="2445085" y="3204752"/>
                  </a:moveTo>
                  <a:lnTo>
                    <a:pt x="2441556" y="3201535"/>
                  </a:lnTo>
                  <a:lnTo>
                    <a:pt x="2434510" y="3195175"/>
                  </a:lnTo>
                  <a:lnTo>
                    <a:pt x="2443836" y="3184416"/>
                  </a:lnTo>
                  <a:lnTo>
                    <a:pt x="2447365" y="3187633"/>
                  </a:lnTo>
                  <a:lnTo>
                    <a:pt x="2453510" y="3190626"/>
                  </a:lnTo>
                  <a:lnTo>
                    <a:pt x="2453906" y="3197433"/>
                  </a:lnTo>
                  <a:lnTo>
                    <a:pt x="2448218" y="3201162"/>
                  </a:lnTo>
                  <a:lnTo>
                    <a:pt x="2445085" y="3204752"/>
                  </a:lnTo>
                  <a:close/>
                </a:path>
                <a:path w="5219700" h="7377430">
                  <a:moveTo>
                    <a:pt x="2415802" y="3018588"/>
                  </a:moveTo>
                  <a:lnTo>
                    <a:pt x="2411295" y="3015563"/>
                  </a:lnTo>
                  <a:lnTo>
                    <a:pt x="2402255" y="3009589"/>
                  </a:lnTo>
                  <a:lnTo>
                    <a:pt x="2404603" y="3002698"/>
                  </a:lnTo>
                  <a:lnTo>
                    <a:pt x="2411712" y="2982049"/>
                  </a:lnTo>
                  <a:lnTo>
                    <a:pt x="2416110" y="2985092"/>
                  </a:lnTo>
                  <a:lnTo>
                    <a:pt x="2424475" y="2988670"/>
                  </a:lnTo>
                  <a:lnTo>
                    <a:pt x="2424185" y="2991105"/>
                  </a:lnTo>
                  <a:lnTo>
                    <a:pt x="2422754" y="2998074"/>
                  </a:lnTo>
                  <a:lnTo>
                    <a:pt x="2420638" y="3004941"/>
                  </a:lnTo>
                  <a:lnTo>
                    <a:pt x="2418200" y="3011761"/>
                  </a:lnTo>
                  <a:lnTo>
                    <a:pt x="2415802" y="3018588"/>
                  </a:lnTo>
                  <a:close/>
                </a:path>
                <a:path w="5219700" h="7377430">
                  <a:moveTo>
                    <a:pt x="2329819" y="2463426"/>
                  </a:moveTo>
                  <a:lnTo>
                    <a:pt x="2313388" y="2438902"/>
                  </a:lnTo>
                  <a:lnTo>
                    <a:pt x="2323997" y="2426561"/>
                  </a:lnTo>
                  <a:lnTo>
                    <a:pt x="2328196" y="2432700"/>
                  </a:lnTo>
                  <a:lnTo>
                    <a:pt x="2332423" y="2438827"/>
                  </a:lnTo>
                  <a:lnTo>
                    <a:pt x="2336370" y="2445082"/>
                  </a:lnTo>
                  <a:lnTo>
                    <a:pt x="2339726" y="2451605"/>
                  </a:lnTo>
                  <a:lnTo>
                    <a:pt x="2340646" y="2453664"/>
                  </a:lnTo>
                  <a:lnTo>
                    <a:pt x="2333363" y="2459361"/>
                  </a:lnTo>
                  <a:lnTo>
                    <a:pt x="2329819" y="2463426"/>
                  </a:lnTo>
                  <a:close/>
                </a:path>
                <a:path w="5219700" h="7377430">
                  <a:moveTo>
                    <a:pt x="2301632" y="2283772"/>
                  </a:moveTo>
                  <a:lnTo>
                    <a:pt x="2288587" y="2282529"/>
                  </a:lnTo>
                  <a:lnTo>
                    <a:pt x="2277560" y="2276882"/>
                  </a:lnTo>
                  <a:lnTo>
                    <a:pt x="2269662" y="2266278"/>
                  </a:lnTo>
                  <a:lnTo>
                    <a:pt x="2266004" y="2250165"/>
                  </a:lnTo>
                  <a:lnTo>
                    <a:pt x="2270657" y="2239589"/>
                  </a:lnTo>
                  <a:lnTo>
                    <a:pt x="2278539" y="2231806"/>
                  </a:lnTo>
                  <a:lnTo>
                    <a:pt x="2289178" y="2227363"/>
                  </a:lnTo>
                  <a:lnTo>
                    <a:pt x="2302103" y="2226807"/>
                  </a:lnTo>
                  <a:lnTo>
                    <a:pt x="2315064" y="2230337"/>
                  </a:lnTo>
                  <a:lnTo>
                    <a:pt x="2324354" y="2237529"/>
                  </a:lnTo>
                  <a:lnTo>
                    <a:pt x="2328599" y="2248131"/>
                  </a:lnTo>
                  <a:lnTo>
                    <a:pt x="2326425" y="2261889"/>
                  </a:lnTo>
                  <a:lnTo>
                    <a:pt x="2322258" y="2269228"/>
                  </a:lnTo>
                  <a:lnTo>
                    <a:pt x="2315998" y="2276189"/>
                  </a:lnTo>
                  <a:lnTo>
                    <a:pt x="2308753" y="2281471"/>
                  </a:lnTo>
                  <a:lnTo>
                    <a:pt x="2301632" y="2283772"/>
                  </a:lnTo>
                  <a:close/>
                </a:path>
                <a:path w="5219700" h="7377430">
                  <a:moveTo>
                    <a:pt x="2358413" y="2648764"/>
                  </a:moveTo>
                  <a:lnTo>
                    <a:pt x="2341308" y="2621135"/>
                  </a:lnTo>
                  <a:lnTo>
                    <a:pt x="2345443" y="2616791"/>
                  </a:lnTo>
                  <a:lnTo>
                    <a:pt x="2350205" y="2608354"/>
                  </a:lnTo>
                  <a:lnTo>
                    <a:pt x="2353536" y="2608877"/>
                  </a:lnTo>
                  <a:lnTo>
                    <a:pt x="2362763" y="2612066"/>
                  </a:lnTo>
                  <a:lnTo>
                    <a:pt x="2368755" y="2617856"/>
                  </a:lnTo>
                  <a:lnTo>
                    <a:pt x="2371303" y="2625838"/>
                  </a:lnTo>
                  <a:lnTo>
                    <a:pt x="2370200" y="2635604"/>
                  </a:lnTo>
                  <a:lnTo>
                    <a:pt x="2368757" y="2640683"/>
                  </a:lnTo>
                  <a:lnTo>
                    <a:pt x="2362469" y="2644395"/>
                  </a:lnTo>
                  <a:lnTo>
                    <a:pt x="2358413" y="2648764"/>
                  </a:lnTo>
                  <a:close/>
                </a:path>
                <a:path w="5219700" h="7377430">
                  <a:moveTo>
                    <a:pt x="2386961" y="2833102"/>
                  </a:moveTo>
                  <a:lnTo>
                    <a:pt x="2354846" y="2819028"/>
                  </a:lnTo>
                  <a:lnTo>
                    <a:pt x="2349892" y="2809622"/>
                  </a:lnTo>
                  <a:lnTo>
                    <a:pt x="2349244" y="2800933"/>
                  </a:lnTo>
                  <a:lnTo>
                    <a:pt x="2353140" y="2793898"/>
                  </a:lnTo>
                  <a:lnTo>
                    <a:pt x="2361817" y="2789451"/>
                  </a:lnTo>
                  <a:lnTo>
                    <a:pt x="2369777" y="2789132"/>
                  </a:lnTo>
                  <a:lnTo>
                    <a:pt x="2378763" y="2791234"/>
                  </a:lnTo>
                  <a:lnTo>
                    <a:pt x="2386794" y="2795139"/>
                  </a:lnTo>
                  <a:lnTo>
                    <a:pt x="2391884" y="2800225"/>
                  </a:lnTo>
                  <a:lnTo>
                    <a:pt x="2393191" y="2807084"/>
                  </a:lnTo>
                  <a:lnTo>
                    <a:pt x="2391800" y="2815395"/>
                  </a:lnTo>
                  <a:lnTo>
                    <a:pt x="2389220" y="2824340"/>
                  </a:lnTo>
                  <a:lnTo>
                    <a:pt x="2386961" y="2833102"/>
                  </a:lnTo>
                  <a:close/>
                </a:path>
                <a:path w="5219700" h="7377430">
                  <a:moveTo>
                    <a:pt x="2238207" y="1889995"/>
                  </a:moveTo>
                  <a:lnTo>
                    <a:pt x="2230872" y="1877483"/>
                  </a:lnTo>
                  <a:lnTo>
                    <a:pt x="2227502" y="1871128"/>
                  </a:lnTo>
                  <a:lnTo>
                    <a:pt x="2224732" y="1864560"/>
                  </a:lnTo>
                  <a:lnTo>
                    <a:pt x="2224011" y="1862582"/>
                  </a:lnTo>
                  <a:lnTo>
                    <a:pt x="2231852" y="1857582"/>
                  </a:lnTo>
                  <a:lnTo>
                    <a:pt x="2235761" y="1853945"/>
                  </a:lnTo>
                  <a:lnTo>
                    <a:pt x="2243279" y="1866582"/>
                  </a:lnTo>
                  <a:lnTo>
                    <a:pt x="2246765" y="1873012"/>
                  </a:lnTo>
                  <a:lnTo>
                    <a:pt x="2249688" y="1879645"/>
                  </a:lnTo>
                  <a:lnTo>
                    <a:pt x="2250333" y="1881373"/>
                  </a:lnTo>
                  <a:lnTo>
                    <a:pt x="2242243" y="1886450"/>
                  </a:lnTo>
                  <a:lnTo>
                    <a:pt x="2238207" y="1889995"/>
                  </a:lnTo>
                  <a:close/>
                </a:path>
                <a:path w="5219700" h="7377430">
                  <a:moveTo>
                    <a:pt x="2565515" y="3965427"/>
                  </a:moveTo>
                  <a:lnTo>
                    <a:pt x="2551819" y="3956900"/>
                  </a:lnTo>
                  <a:lnTo>
                    <a:pt x="2553786" y="3949905"/>
                  </a:lnTo>
                  <a:lnTo>
                    <a:pt x="2559751" y="3928926"/>
                  </a:lnTo>
                  <a:lnTo>
                    <a:pt x="2564376" y="3931747"/>
                  </a:lnTo>
                  <a:lnTo>
                    <a:pt x="2573174" y="3934995"/>
                  </a:lnTo>
                  <a:lnTo>
                    <a:pt x="2572940" y="3937310"/>
                  </a:lnTo>
                  <a:lnTo>
                    <a:pt x="2571752" y="3944406"/>
                  </a:lnTo>
                  <a:lnTo>
                    <a:pt x="2569882" y="3951434"/>
                  </a:lnTo>
                  <a:lnTo>
                    <a:pt x="2567684" y="3958429"/>
                  </a:lnTo>
                  <a:lnTo>
                    <a:pt x="2565515" y="3965427"/>
                  </a:lnTo>
                  <a:close/>
                </a:path>
                <a:path w="5219700" h="7377430">
                  <a:moveTo>
                    <a:pt x="2484320" y="3409269"/>
                  </a:moveTo>
                  <a:lnTo>
                    <a:pt x="2476214" y="3409730"/>
                  </a:lnTo>
                  <a:lnTo>
                    <a:pt x="2468539" y="3405490"/>
                  </a:lnTo>
                  <a:lnTo>
                    <a:pt x="2461896" y="3397091"/>
                  </a:lnTo>
                  <a:lnTo>
                    <a:pt x="2458360" y="3387340"/>
                  </a:lnTo>
                  <a:lnTo>
                    <a:pt x="2458360" y="3378332"/>
                  </a:lnTo>
                  <a:lnTo>
                    <a:pt x="2462182" y="3370971"/>
                  </a:lnTo>
                  <a:lnTo>
                    <a:pt x="2470111" y="3366162"/>
                  </a:lnTo>
                  <a:lnTo>
                    <a:pt x="2477435" y="3365542"/>
                  </a:lnTo>
                  <a:lnTo>
                    <a:pt x="2485485" y="3367203"/>
                  </a:lnTo>
                  <a:lnTo>
                    <a:pt x="2493850" y="3369850"/>
                  </a:lnTo>
                  <a:lnTo>
                    <a:pt x="2502121" y="3372189"/>
                  </a:lnTo>
                  <a:lnTo>
                    <a:pt x="2500197" y="3380776"/>
                  </a:lnTo>
                  <a:lnTo>
                    <a:pt x="2498559" y="3389104"/>
                  </a:lnTo>
                  <a:lnTo>
                    <a:pt x="2496192" y="3397042"/>
                  </a:lnTo>
                  <a:lnTo>
                    <a:pt x="2492258" y="3403564"/>
                  </a:lnTo>
                  <a:lnTo>
                    <a:pt x="2484320" y="3409269"/>
                  </a:lnTo>
                  <a:close/>
                </a:path>
                <a:path w="5219700" h="7377430">
                  <a:moveTo>
                    <a:pt x="2593734" y="4151944"/>
                  </a:moveTo>
                  <a:lnTo>
                    <a:pt x="2578197" y="4125974"/>
                  </a:lnTo>
                  <a:lnTo>
                    <a:pt x="2581965" y="4121911"/>
                  </a:lnTo>
                  <a:lnTo>
                    <a:pt x="2589381" y="4113729"/>
                  </a:lnTo>
                  <a:lnTo>
                    <a:pt x="2593413" y="4120179"/>
                  </a:lnTo>
                  <a:lnTo>
                    <a:pt x="2597475" y="4126617"/>
                  </a:lnTo>
                  <a:lnTo>
                    <a:pt x="2601226" y="4133173"/>
                  </a:lnTo>
                  <a:lnTo>
                    <a:pt x="2604327" y="4139979"/>
                  </a:lnTo>
                  <a:lnTo>
                    <a:pt x="2605215" y="4142304"/>
                  </a:lnTo>
                  <a:lnTo>
                    <a:pt x="2597502" y="4147881"/>
                  </a:lnTo>
                  <a:lnTo>
                    <a:pt x="2593734" y="4151944"/>
                  </a:lnTo>
                  <a:close/>
                </a:path>
                <a:path w="5219700" h="7377430">
                  <a:moveTo>
                    <a:pt x="2536452" y="3777810"/>
                  </a:moveTo>
                  <a:lnTo>
                    <a:pt x="2531746" y="3771196"/>
                  </a:lnTo>
                  <a:lnTo>
                    <a:pt x="2527009" y="3764593"/>
                  </a:lnTo>
                  <a:lnTo>
                    <a:pt x="2522593" y="3757842"/>
                  </a:lnTo>
                  <a:lnTo>
                    <a:pt x="2518845" y="3750783"/>
                  </a:lnTo>
                  <a:lnTo>
                    <a:pt x="2517812" y="3748481"/>
                  </a:lnTo>
                  <a:lnTo>
                    <a:pt x="2525915" y="3742059"/>
                  </a:lnTo>
                  <a:lnTo>
                    <a:pt x="2529833" y="3737524"/>
                  </a:lnTo>
                  <a:lnTo>
                    <a:pt x="2539138" y="3741010"/>
                  </a:lnTo>
                  <a:lnTo>
                    <a:pt x="2545352" y="3746629"/>
                  </a:lnTo>
                  <a:lnTo>
                    <a:pt x="2548215" y="3754321"/>
                  </a:lnTo>
                  <a:lnTo>
                    <a:pt x="2547470" y="3764024"/>
                  </a:lnTo>
                  <a:lnTo>
                    <a:pt x="2546189" y="3769190"/>
                  </a:lnTo>
                  <a:lnTo>
                    <a:pt x="2540256" y="3773256"/>
                  </a:lnTo>
                  <a:lnTo>
                    <a:pt x="2536452" y="3777810"/>
                  </a:lnTo>
                  <a:close/>
                </a:path>
                <a:path w="5219700" h="7377430">
                  <a:moveTo>
                    <a:pt x="2506926" y="3592954"/>
                  </a:moveTo>
                  <a:lnTo>
                    <a:pt x="2502606" y="3586923"/>
                  </a:lnTo>
                  <a:lnTo>
                    <a:pt x="2498264" y="3580906"/>
                  </a:lnTo>
                  <a:lnTo>
                    <a:pt x="2494215" y="3574753"/>
                  </a:lnTo>
                  <a:lnTo>
                    <a:pt x="2490776" y="3568311"/>
                  </a:lnTo>
                  <a:lnTo>
                    <a:pt x="2489856" y="3566253"/>
                  </a:lnTo>
                  <a:lnTo>
                    <a:pt x="2497256" y="3560351"/>
                  </a:lnTo>
                  <a:lnTo>
                    <a:pt x="2500825" y="3556207"/>
                  </a:lnTo>
                  <a:lnTo>
                    <a:pt x="2509312" y="3568184"/>
                  </a:lnTo>
                  <a:lnTo>
                    <a:pt x="2513251" y="3574301"/>
                  </a:lnTo>
                  <a:lnTo>
                    <a:pt x="2516540" y="3580694"/>
                  </a:lnTo>
                  <a:lnTo>
                    <a:pt x="2517531" y="3582965"/>
                  </a:lnTo>
                  <a:lnTo>
                    <a:pt x="2510380" y="3588791"/>
                  </a:lnTo>
                  <a:lnTo>
                    <a:pt x="2506926" y="3592954"/>
                  </a:lnTo>
                  <a:close/>
                </a:path>
                <a:path w="5219700" h="7377430">
                  <a:moveTo>
                    <a:pt x="2151130" y="1335004"/>
                  </a:moveTo>
                  <a:lnTo>
                    <a:pt x="2146519" y="1332032"/>
                  </a:lnTo>
                  <a:lnTo>
                    <a:pt x="2141939" y="1329017"/>
                  </a:lnTo>
                  <a:lnTo>
                    <a:pt x="2137534" y="1326162"/>
                  </a:lnTo>
                  <a:lnTo>
                    <a:pt x="2147853" y="1297217"/>
                  </a:lnTo>
                  <a:lnTo>
                    <a:pt x="2152285" y="1300479"/>
                  </a:lnTo>
                  <a:lnTo>
                    <a:pt x="2160780" y="1304410"/>
                  </a:lnTo>
                  <a:lnTo>
                    <a:pt x="2160386" y="1306898"/>
                  </a:lnTo>
                  <a:lnTo>
                    <a:pt x="2158751" y="1314033"/>
                  </a:lnTo>
                  <a:lnTo>
                    <a:pt x="2156419" y="1321057"/>
                  </a:lnTo>
                  <a:lnTo>
                    <a:pt x="2153757" y="1328028"/>
                  </a:lnTo>
                  <a:lnTo>
                    <a:pt x="2151130" y="1335004"/>
                  </a:lnTo>
                  <a:close/>
                </a:path>
                <a:path w="5219700" h="7377430">
                  <a:moveTo>
                    <a:pt x="2614367" y="4342962"/>
                  </a:moveTo>
                  <a:lnTo>
                    <a:pt x="2607324" y="4343743"/>
                  </a:lnTo>
                  <a:lnTo>
                    <a:pt x="2595106" y="4339441"/>
                  </a:lnTo>
                  <a:lnTo>
                    <a:pt x="2586350" y="4331551"/>
                  </a:lnTo>
                  <a:lnTo>
                    <a:pt x="2582419" y="4320678"/>
                  </a:lnTo>
                  <a:lnTo>
                    <a:pt x="2584675" y="4307428"/>
                  </a:lnTo>
                  <a:lnTo>
                    <a:pt x="2588982" y="4301973"/>
                  </a:lnTo>
                  <a:lnTo>
                    <a:pt x="2595904" y="4297584"/>
                  </a:lnTo>
                  <a:lnTo>
                    <a:pt x="2603943" y="4293664"/>
                  </a:lnTo>
                  <a:lnTo>
                    <a:pt x="2611600" y="4289615"/>
                  </a:lnTo>
                  <a:lnTo>
                    <a:pt x="2623489" y="4296022"/>
                  </a:lnTo>
                  <a:lnTo>
                    <a:pt x="2631621" y="4304719"/>
                  </a:lnTo>
                  <a:lnTo>
                    <a:pt x="2635192" y="4315490"/>
                  </a:lnTo>
                  <a:lnTo>
                    <a:pt x="2633398" y="4328117"/>
                  </a:lnTo>
                  <a:lnTo>
                    <a:pt x="2629297" y="4334002"/>
                  </a:lnTo>
                  <a:lnTo>
                    <a:pt x="2622323" y="4339332"/>
                  </a:lnTo>
                  <a:lnTo>
                    <a:pt x="2614367" y="4342962"/>
                  </a:lnTo>
                  <a:close/>
                </a:path>
                <a:path w="5219700" h="7377430">
                  <a:moveTo>
                    <a:pt x="2996141" y="6788838"/>
                  </a:moveTo>
                  <a:lnTo>
                    <a:pt x="2990069" y="6783417"/>
                  </a:lnTo>
                  <a:lnTo>
                    <a:pt x="2983490" y="6777931"/>
                  </a:lnTo>
                  <a:lnTo>
                    <a:pt x="2978334" y="6772592"/>
                  </a:lnTo>
                  <a:lnTo>
                    <a:pt x="2976532" y="6767613"/>
                  </a:lnTo>
                  <a:lnTo>
                    <a:pt x="2980431" y="6750292"/>
                  </a:lnTo>
                  <a:lnTo>
                    <a:pt x="2988542" y="6736658"/>
                  </a:lnTo>
                  <a:lnTo>
                    <a:pt x="3001675" y="6728884"/>
                  </a:lnTo>
                  <a:lnTo>
                    <a:pt x="3020641" y="6729148"/>
                  </a:lnTo>
                  <a:lnTo>
                    <a:pt x="3024912" y="6732827"/>
                  </a:lnTo>
                  <a:lnTo>
                    <a:pt x="3028623" y="6740373"/>
                  </a:lnTo>
                  <a:lnTo>
                    <a:pt x="3031007" y="6749402"/>
                  </a:lnTo>
                  <a:lnTo>
                    <a:pt x="3031291" y="6757528"/>
                  </a:lnTo>
                  <a:lnTo>
                    <a:pt x="3027484" y="6769878"/>
                  </a:lnTo>
                  <a:lnTo>
                    <a:pt x="3020226" y="6779511"/>
                  </a:lnTo>
                  <a:lnTo>
                    <a:pt x="3009713" y="6785980"/>
                  </a:lnTo>
                  <a:lnTo>
                    <a:pt x="2996141" y="6788838"/>
                  </a:lnTo>
                  <a:close/>
                </a:path>
                <a:path w="5219700" h="7377430">
                  <a:moveTo>
                    <a:pt x="2197203" y="1714988"/>
                  </a:moveTo>
                  <a:lnTo>
                    <a:pt x="2185875" y="1712119"/>
                  </a:lnTo>
                  <a:lnTo>
                    <a:pt x="2176398" y="1704487"/>
                  </a:lnTo>
                  <a:lnTo>
                    <a:pt x="2169286" y="1692505"/>
                  </a:lnTo>
                  <a:lnTo>
                    <a:pt x="2172025" y="1684445"/>
                  </a:lnTo>
                  <a:lnTo>
                    <a:pt x="2174586" y="1676009"/>
                  </a:lnTo>
                  <a:lnTo>
                    <a:pt x="2177772" y="1668617"/>
                  </a:lnTo>
                  <a:lnTo>
                    <a:pt x="2182387" y="1663684"/>
                  </a:lnTo>
                  <a:lnTo>
                    <a:pt x="2196030" y="1659523"/>
                  </a:lnTo>
                  <a:lnTo>
                    <a:pt x="2207164" y="1662755"/>
                  </a:lnTo>
                  <a:lnTo>
                    <a:pt x="2215484" y="1671426"/>
                  </a:lnTo>
                  <a:lnTo>
                    <a:pt x="2220681" y="1683583"/>
                  </a:lnTo>
                  <a:lnTo>
                    <a:pt x="2220900" y="1691395"/>
                  </a:lnTo>
                  <a:lnTo>
                    <a:pt x="2218651" y="1700388"/>
                  </a:lnTo>
                  <a:lnTo>
                    <a:pt x="2214712" y="1708253"/>
                  </a:lnTo>
                  <a:lnTo>
                    <a:pt x="2209864" y="1712681"/>
                  </a:lnTo>
                  <a:lnTo>
                    <a:pt x="2197203" y="1714988"/>
                  </a:lnTo>
                  <a:close/>
                </a:path>
                <a:path w="5219700" h="7377430">
                  <a:moveTo>
                    <a:pt x="3030524" y="6970211"/>
                  </a:moveTo>
                  <a:lnTo>
                    <a:pt x="3017508" y="6969524"/>
                  </a:lnTo>
                  <a:lnTo>
                    <a:pt x="3009098" y="6965757"/>
                  </a:lnTo>
                  <a:lnTo>
                    <a:pt x="3004078" y="6959723"/>
                  </a:lnTo>
                  <a:lnTo>
                    <a:pt x="3002894" y="6952079"/>
                  </a:lnTo>
                  <a:lnTo>
                    <a:pt x="3005992" y="6943483"/>
                  </a:lnTo>
                  <a:lnTo>
                    <a:pt x="3010724" y="6937632"/>
                  </a:lnTo>
                  <a:lnTo>
                    <a:pt x="3016709" y="6932544"/>
                  </a:lnTo>
                  <a:lnTo>
                    <a:pt x="3023251" y="6927788"/>
                  </a:lnTo>
                  <a:lnTo>
                    <a:pt x="3029651" y="6922935"/>
                  </a:lnTo>
                  <a:lnTo>
                    <a:pt x="3035163" y="6928495"/>
                  </a:lnTo>
                  <a:lnTo>
                    <a:pt x="3041065" y="6934046"/>
                  </a:lnTo>
                  <a:lnTo>
                    <a:pt x="3045795" y="6939621"/>
                  </a:lnTo>
                  <a:lnTo>
                    <a:pt x="3047788" y="6945250"/>
                  </a:lnTo>
                  <a:lnTo>
                    <a:pt x="3045953" y="6957192"/>
                  </a:lnTo>
                  <a:lnTo>
                    <a:pt x="3040102" y="6965807"/>
                  </a:lnTo>
                  <a:lnTo>
                    <a:pt x="3030524" y="6970211"/>
                  </a:lnTo>
                  <a:close/>
                </a:path>
                <a:path w="5219700" h="7377430">
                  <a:moveTo>
                    <a:pt x="2940047" y="6409234"/>
                  </a:moveTo>
                  <a:lnTo>
                    <a:pt x="2930989" y="6405710"/>
                  </a:lnTo>
                  <a:lnTo>
                    <a:pt x="2924958" y="6400227"/>
                  </a:lnTo>
                  <a:lnTo>
                    <a:pt x="2919919" y="6393219"/>
                  </a:lnTo>
                  <a:lnTo>
                    <a:pt x="2915309" y="6385550"/>
                  </a:lnTo>
                  <a:lnTo>
                    <a:pt x="2910562" y="6378080"/>
                  </a:lnTo>
                  <a:lnTo>
                    <a:pt x="2918378" y="6373391"/>
                  </a:lnTo>
                  <a:lnTo>
                    <a:pt x="2926289" y="6368319"/>
                  </a:lnTo>
                  <a:lnTo>
                    <a:pt x="2933842" y="6364626"/>
                  </a:lnTo>
                  <a:lnTo>
                    <a:pt x="2940586" y="6364074"/>
                  </a:lnTo>
                  <a:lnTo>
                    <a:pt x="2945739" y="6367845"/>
                  </a:lnTo>
                  <a:lnTo>
                    <a:pt x="2950027" y="6374954"/>
                  </a:lnTo>
                  <a:lnTo>
                    <a:pt x="2953935" y="6383529"/>
                  </a:lnTo>
                  <a:lnTo>
                    <a:pt x="2957951" y="6391699"/>
                  </a:lnTo>
                  <a:lnTo>
                    <a:pt x="2953940" y="6401600"/>
                  </a:lnTo>
                  <a:lnTo>
                    <a:pt x="2947835" y="6407654"/>
                  </a:lnTo>
                  <a:lnTo>
                    <a:pt x="2940047" y="6409234"/>
                  </a:lnTo>
                  <a:close/>
                </a:path>
                <a:path w="5219700" h="7377430">
                  <a:moveTo>
                    <a:pt x="2176034" y="1531035"/>
                  </a:moveTo>
                  <a:lnTo>
                    <a:pt x="2162381" y="1529746"/>
                  </a:lnTo>
                  <a:lnTo>
                    <a:pt x="2153927" y="1525306"/>
                  </a:lnTo>
                  <a:lnTo>
                    <a:pt x="2149418" y="1518546"/>
                  </a:lnTo>
                  <a:lnTo>
                    <a:pt x="2148689" y="1510045"/>
                  </a:lnTo>
                  <a:lnTo>
                    <a:pt x="2151576" y="1500382"/>
                  </a:lnTo>
                  <a:lnTo>
                    <a:pt x="2156896" y="1487745"/>
                  </a:lnTo>
                  <a:lnTo>
                    <a:pt x="2164456" y="1477466"/>
                  </a:lnTo>
                  <a:lnTo>
                    <a:pt x="2174614" y="1470992"/>
                  </a:lnTo>
                  <a:lnTo>
                    <a:pt x="2187733" y="1469773"/>
                  </a:lnTo>
                  <a:lnTo>
                    <a:pt x="2200490" y="1474335"/>
                  </a:lnTo>
                  <a:lnTo>
                    <a:pt x="2206975" y="1483006"/>
                  </a:lnTo>
                  <a:lnTo>
                    <a:pt x="2207861" y="1494453"/>
                  </a:lnTo>
                  <a:lnTo>
                    <a:pt x="2203820" y="1507341"/>
                  </a:lnTo>
                  <a:lnTo>
                    <a:pt x="2196735" y="1518734"/>
                  </a:lnTo>
                  <a:lnTo>
                    <a:pt x="2187479" y="1526998"/>
                  </a:lnTo>
                  <a:lnTo>
                    <a:pt x="2176034" y="1531035"/>
                  </a:lnTo>
                  <a:close/>
                </a:path>
                <a:path w="5219700" h="7377430">
                  <a:moveTo>
                    <a:pt x="2094066" y="967966"/>
                  </a:moveTo>
                  <a:lnTo>
                    <a:pt x="2063301" y="955360"/>
                  </a:lnTo>
                  <a:lnTo>
                    <a:pt x="2059878" y="946319"/>
                  </a:lnTo>
                  <a:lnTo>
                    <a:pt x="2060130" y="938080"/>
                  </a:lnTo>
                  <a:lnTo>
                    <a:pt x="2064248" y="931546"/>
                  </a:lnTo>
                  <a:lnTo>
                    <a:pt x="2072456" y="927568"/>
                  </a:lnTo>
                  <a:lnTo>
                    <a:pt x="2080309" y="927221"/>
                  </a:lnTo>
                  <a:lnTo>
                    <a:pt x="2089117" y="928986"/>
                  </a:lnTo>
                  <a:lnTo>
                    <a:pt x="2096765" y="932340"/>
                  </a:lnTo>
                  <a:lnTo>
                    <a:pt x="2101114" y="936735"/>
                  </a:lnTo>
                  <a:lnTo>
                    <a:pt x="2101827" y="943508"/>
                  </a:lnTo>
                  <a:lnTo>
                    <a:pt x="2099916" y="951383"/>
                  </a:lnTo>
                  <a:lnTo>
                    <a:pt x="2096842" y="959742"/>
                  </a:lnTo>
                  <a:lnTo>
                    <a:pt x="2094066" y="967966"/>
                  </a:lnTo>
                  <a:close/>
                </a:path>
                <a:path w="5219700" h="7377430">
                  <a:moveTo>
                    <a:pt x="2123177" y="1148034"/>
                  </a:moveTo>
                  <a:lnTo>
                    <a:pt x="2114472" y="1135154"/>
                  </a:lnTo>
                  <a:lnTo>
                    <a:pt x="2110399" y="1128574"/>
                  </a:lnTo>
                  <a:lnTo>
                    <a:pt x="2106915" y="1121730"/>
                  </a:lnTo>
                  <a:lnTo>
                    <a:pt x="2106102" y="1119879"/>
                  </a:lnTo>
                  <a:lnTo>
                    <a:pt x="2114725" y="1110350"/>
                  </a:lnTo>
                  <a:lnTo>
                    <a:pt x="2118506" y="1110653"/>
                  </a:lnTo>
                  <a:lnTo>
                    <a:pt x="2128039" y="1113110"/>
                  </a:lnTo>
                  <a:lnTo>
                    <a:pt x="2134094" y="1118412"/>
                  </a:lnTo>
                  <a:lnTo>
                    <a:pt x="2136466" y="1126161"/>
                  </a:lnTo>
                  <a:lnTo>
                    <a:pt x="2134948" y="1135959"/>
                  </a:lnTo>
                  <a:lnTo>
                    <a:pt x="2133380" y="1140722"/>
                  </a:lnTo>
                  <a:lnTo>
                    <a:pt x="2127254" y="1144035"/>
                  </a:lnTo>
                  <a:lnTo>
                    <a:pt x="2123177" y="1148034"/>
                  </a:lnTo>
                  <a:close/>
                </a:path>
                <a:path w="5219700" h="7377430">
                  <a:moveTo>
                    <a:pt x="2022983" y="586067"/>
                  </a:moveTo>
                  <a:lnTo>
                    <a:pt x="2016908" y="580661"/>
                  </a:lnTo>
                  <a:lnTo>
                    <a:pt x="2010316" y="575176"/>
                  </a:lnTo>
                  <a:lnTo>
                    <a:pt x="2005146" y="569831"/>
                  </a:lnTo>
                  <a:lnTo>
                    <a:pt x="2003338" y="564848"/>
                  </a:lnTo>
                  <a:lnTo>
                    <a:pt x="2007237" y="547527"/>
                  </a:lnTo>
                  <a:lnTo>
                    <a:pt x="2015348" y="533892"/>
                  </a:lnTo>
                  <a:lnTo>
                    <a:pt x="2028481" y="526119"/>
                  </a:lnTo>
                  <a:lnTo>
                    <a:pt x="2047446" y="526383"/>
                  </a:lnTo>
                  <a:lnTo>
                    <a:pt x="2051717" y="530062"/>
                  </a:lnTo>
                  <a:lnTo>
                    <a:pt x="2055429" y="537608"/>
                  </a:lnTo>
                  <a:lnTo>
                    <a:pt x="2057812" y="546637"/>
                  </a:lnTo>
                  <a:lnTo>
                    <a:pt x="2058097" y="554763"/>
                  </a:lnTo>
                  <a:lnTo>
                    <a:pt x="2054308" y="567126"/>
                  </a:lnTo>
                  <a:lnTo>
                    <a:pt x="2047052" y="576757"/>
                  </a:lnTo>
                  <a:lnTo>
                    <a:pt x="2036540" y="583217"/>
                  </a:lnTo>
                  <a:lnTo>
                    <a:pt x="2022983" y="586067"/>
                  </a:lnTo>
                  <a:close/>
                </a:path>
                <a:path w="5219700" h="7377430">
                  <a:moveTo>
                    <a:pt x="2057330" y="767446"/>
                  </a:moveTo>
                  <a:lnTo>
                    <a:pt x="2044314" y="766759"/>
                  </a:lnTo>
                  <a:lnTo>
                    <a:pt x="2035884" y="763001"/>
                  </a:lnTo>
                  <a:lnTo>
                    <a:pt x="2030859" y="756976"/>
                  </a:lnTo>
                  <a:lnTo>
                    <a:pt x="2029682" y="749332"/>
                  </a:lnTo>
                  <a:lnTo>
                    <a:pt x="2032798" y="740718"/>
                  </a:lnTo>
                  <a:lnTo>
                    <a:pt x="2037550" y="734863"/>
                  </a:lnTo>
                  <a:lnTo>
                    <a:pt x="2043541" y="729769"/>
                  </a:lnTo>
                  <a:lnTo>
                    <a:pt x="2050074" y="725004"/>
                  </a:lnTo>
                  <a:lnTo>
                    <a:pt x="2056451" y="720133"/>
                  </a:lnTo>
                  <a:lnTo>
                    <a:pt x="2061963" y="725693"/>
                  </a:lnTo>
                  <a:lnTo>
                    <a:pt x="2067865" y="731245"/>
                  </a:lnTo>
                  <a:lnTo>
                    <a:pt x="2072594" y="736819"/>
                  </a:lnTo>
                  <a:lnTo>
                    <a:pt x="2074588" y="742448"/>
                  </a:lnTo>
                  <a:lnTo>
                    <a:pt x="2072756" y="754412"/>
                  </a:lnTo>
                  <a:lnTo>
                    <a:pt x="2066907" y="763037"/>
                  </a:lnTo>
                  <a:lnTo>
                    <a:pt x="2057330" y="767446"/>
                  </a:lnTo>
                  <a:close/>
                </a:path>
                <a:path w="5219700" h="7377430">
                  <a:moveTo>
                    <a:pt x="2000817" y="391956"/>
                  </a:moveTo>
                  <a:lnTo>
                    <a:pt x="1994481" y="384177"/>
                  </a:lnTo>
                  <a:lnTo>
                    <a:pt x="1988564" y="379543"/>
                  </a:lnTo>
                  <a:lnTo>
                    <a:pt x="1986026" y="370791"/>
                  </a:lnTo>
                  <a:lnTo>
                    <a:pt x="1986961" y="362842"/>
                  </a:lnTo>
                  <a:lnTo>
                    <a:pt x="1991553" y="356160"/>
                  </a:lnTo>
                  <a:lnTo>
                    <a:pt x="1999987" y="351209"/>
                  </a:lnTo>
                  <a:lnTo>
                    <a:pt x="2003163" y="350039"/>
                  </a:lnTo>
                  <a:lnTo>
                    <a:pt x="2011472" y="356350"/>
                  </a:lnTo>
                  <a:lnTo>
                    <a:pt x="2014066" y="360983"/>
                  </a:lnTo>
                  <a:lnTo>
                    <a:pt x="2017464" y="370361"/>
                  </a:lnTo>
                  <a:lnTo>
                    <a:pt x="2016788" y="378754"/>
                  </a:lnTo>
                  <a:lnTo>
                    <a:pt x="2012151" y="385726"/>
                  </a:lnTo>
                  <a:lnTo>
                    <a:pt x="2003665" y="390837"/>
                  </a:lnTo>
                  <a:lnTo>
                    <a:pt x="2000817" y="391956"/>
                  </a:lnTo>
                  <a:close/>
                </a:path>
                <a:path w="5219700" h="7377430">
                  <a:moveTo>
                    <a:pt x="2651556" y="4520954"/>
                  </a:moveTo>
                  <a:lnTo>
                    <a:pt x="2636389" y="4496157"/>
                  </a:lnTo>
                  <a:lnTo>
                    <a:pt x="2643751" y="4488581"/>
                  </a:lnTo>
                  <a:lnTo>
                    <a:pt x="2647402" y="4484723"/>
                  </a:lnTo>
                  <a:lnTo>
                    <a:pt x="2651318" y="4490855"/>
                  </a:lnTo>
                  <a:lnTo>
                    <a:pt x="2655261" y="4496976"/>
                  </a:lnTo>
                  <a:lnTo>
                    <a:pt x="2658914" y="4503212"/>
                  </a:lnTo>
                  <a:lnTo>
                    <a:pt x="2661960" y="4509690"/>
                  </a:lnTo>
                  <a:lnTo>
                    <a:pt x="2662771" y="4511766"/>
                  </a:lnTo>
                  <a:lnTo>
                    <a:pt x="2655249" y="4517127"/>
                  </a:lnTo>
                  <a:lnTo>
                    <a:pt x="2651556" y="4520954"/>
                  </a:lnTo>
                  <a:close/>
                </a:path>
                <a:path w="5219700" h="7377430">
                  <a:moveTo>
                    <a:pt x="2668912" y="4710831"/>
                  </a:moveTo>
                  <a:lnTo>
                    <a:pt x="2659907" y="4708162"/>
                  </a:lnTo>
                  <a:lnTo>
                    <a:pt x="2654092" y="4703665"/>
                  </a:lnTo>
                  <a:lnTo>
                    <a:pt x="2649084" y="4697691"/>
                  </a:lnTo>
                  <a:lnTo>
                    <a:pt x="2644430" y="4691073"/>
                  </a:lnTo>
                  <a:lnTo>
                    <a:pt x="2639677" y="4684645"/>
                  </a:lnTo>
                  <a:lnTo>
                    <a:pt x="2644643" y="4678197"/>
                  </a:lnTo>
                  <a:lnTo>
                    <a:pt x="2649593" y="4671307"/>
                  </a:lnTo>
                  <a:lnTo>
                    <a:pt x="2654594" y="4665774"/>
                  </a:lnTo>
                  <a:lnTo>
                    <a:pt x="2659716" y="4663396"/>
                  </a:lnTo>
                  <a:lnTo>
                    <a:pt x="2672158" y="4665191"/>
                  </a:lnTo>
                  <a:lnTo>
                    <a:pt x="2681230" y="4671327"/>
                  </a:lnTo>
                  <a:lnTo>
                    <a:pt x="2686215" y="4681260"/>
                  </a:lnTo>
                  <a:lnTo>
                    <a:pt x="2686394" y="4694450"/>
                  </a:lnTo>
                  <a:lnTo>
                    <a:pt x="2682981" y="4703461"/>
                  </a:lnTo>
                  <a:lnTo>
                    <a:pt x="2676878" y="4709092"/>
                  </a:lnTo>
                  <a:lnTo>
                    <a:pt x="2668912" y="4710831"/>
                  </a:lnTo>
                  <a:close/>
                </a:path>
                <a:path w="5219700" h="7377430">
                  <a:moveTo>
                    <a:pt x="2467467" y="2722210"/>
                  </a:moveTo>
                  <a:lnTo>
                    <a:pt x="2457397" y="2721371"/>
                  </a:lnTo>
                  <a:lnTo>
                    <a:pt x="2452194" y="2720096"/>
                  </a:lnTo>
                  <a:lnTo>
                    <a:pt x="2448214" y="2714002"/>
                  </a:lnTo>
                  <a:lnTo>
                    <a:pt x="2443684" y="2710120"/>
                  </a:lnTo>
                  <a:lnTo>
                    <a:pt x="2447344" y="2700764"/>
                  </a:lnTo>
                  <a:lnTo>
                    <a:pt x="2453102" y="2694467"/>
                  </a:lnTo>
                  <a:lnTo>
                    <a:pt x="2460894" y="2691504"/>
                  </a:lnTo>
                  <a:lnTo>
                    <a:pt x="2470660" y="2692151"/>
                  </a:lnTo>
                  <a:lnTo>
                    <a:pt x="2475858" y="2693388"/>
                  </a:lnTo>
                  <a:lnTo>
                    <a:pt x="2484102" y="2700009"/>
                  </a:lnTo>
                  <a:lnTo>
                    <a:pt x="2483742" y="2703425"/>
                  </a:lnTo>
                  <a:lnTo>
                    <a:pt x="2481043" y="2713020"/>
                  </a:lnTo>
                  <a:lnTo>
                    <a:pt x="2475484" y="2719354"/>
                  </a:lnTo>
                  <a:lnTo>
                    <a:pt x="2467467" y="2722210"/>
                  </a:lnTo>
                  <a:close/>
                </a:path>
                <a:path w="5219700" h="7377430">
                  <a:moveTo>
                    <a:pt x="2880342" y="5353991"/>
                  </a:moveTo>
                  <a:lnTo>
                    <a:pt x="2870320" y="5353180"/>
                  </a:lnTo>
                  <a:lnTo>
                    <a:pt x="2865148" y="5351864"/>
                  </a:lnTo>
                  <a:lnTo>
                    <a:pt x="2861142" y="5345847"/>
                  </a:lnTo>
                  <a:lnTo>
                    <a:pt x="2856613" y="5341966"/>
                  </a:lnTo>
                  <a:lnTo>
                    <a:pt x="2860282" y="5332672"/>
                  </a:lnTo>
                  <a:lnTo>
                    <a:pt x="2866038" y="5326396"/>
                  </a:lnTo>
                  <a:lnTo>
                    <a:pt x="2873817" y="5323414"/>
                  </a:lnTo>
                  <a:lnTo>
                    <a:pt x="2883552" y="5324002"/>
                  </a:lnTo>
                  <a:lnTo>
                    <a:pt x="2888744" y="5325204"/>
                  </a:lnTo>
                  <a:lnTo>
                    <a:pt x="2896958" y="5331866"/>
                  </a:lnTo>
                  <a:lnTo>
                    <a:pt x="2896598" y="5335282"/>
                  </a:lnTo>
                  <a:lnTo>
                    <a:pt x="2893892" y="5344830"/>
                  </a:lnTo>
                  <a:lnTo>
                    <a:pt x="2888337" y="5351137"/>
                  </a:lnTo>
                  <a:lnTo>
                    <a:pt x="2880342" y="5353991"/>
                  </a:lnTo>
                  <a:close/>
                </a:path>
                <a:path w="5219700" h="7377430">
                  <a:moveTo>
                    <a:pt x="2845212" y="5166384"/>
                  </a:moveTo>
                  <a:lnTo>
                    <a:pt x="2832958" y="5163357"/>
                  </a:lnTo>
                  <a:lnTo>
                    <a:pt x="2827890" y="5159042"/>
                  </a:lnTo>
                  <a:lnTo>
                    <a:pt x="2823906" y="5152514"/>
                  </a:lnTo>
                  <a:lnTo>
                    <a:pt x="2820397" y="5145043"/>
                  </a:lnTo>
                  <a:lnTo>
                    <a:pt x="2816755" y="5137901"/>
                  </a:lnTo>
                  <a:lnTo>
                    <a:pt x="2822530" y="5126399"/>
                  </a:lnTo>
                  <a:lnTo>
                    <a:pt x="2830562" y="5119109"/>
                  </a:lnTo>
                  <a:lnTo>
                    <a:pt x="2840612" y="5116745"/>
                  </a:lnTo>
                  <a:lnTo>
                    <a:pt x="2852444" y="5120020"/>
                  </a:lnTo>
                  <a:lnTo>
                    <a:pt x="2858678" y="5124674"/>
                  </a:lnTo>
                  <a:lnTo>
                    <a:pt x="2864333" y="5131486"/>
                  </a:lnTo>
                  <a:lnTo>
                    <a:pt x="2868161" y="5138873"/>
                  </a:lnTo>
                  <a:lnTo>
                    <a:pt x="2868910" y="5145248"/>
                  </a:lnTo>
                  <a:lnTo>
                    <a:pt x="2864066" y="5156386"/>
                  </a:lnTo>
                  <a:lnTo>
                    <a:pt x="2855874" y="5163746"/>
                  </a:lnTo>
                  <a:lnTo>
                    <a:pt x="2845212" y="5166384"/>
                  </a:lnTo>
                  <a:close/>
                </a:path>
                <a:path w="5219700" h="7377430">
                  <a:moveTo>
                    <a:pt x="2758559" y="4613730"/>
                  </a:moveTo>
                  <a:lnTo>
                    <a:pt x="2751769" y="4608537"/>
                  </a:lnTo>
                  <a:lnTo>
                    <a:pt x="2744525" y="4603380"/>
                  </a:lnTo>
                  <a:lnTo>
                    <a:pt x="2738675" y="4598130"/>
                  </a:lnTo>
                  <a:lnTo>
                    <a:pt x="2736062" y="4592659"/>
                  </a:lnTo>
                  <a:lnTo>
                    <a:pt x="2737640" y="4579680"/>
                  </a:lnTo>
                  <a:lnTo>
                    <a:pt x="2743947" y="4570541"/>
                  </a:lnTo>
                  <a:lnTo>
                    <a:pt x="2754286" y="4565815"/>
                  </a:lnTo>
                  <a:lnTo>
                    <a:pt x="2767959" y="4566078"/>
                  </a:lnTo>
                  <a:lnTo>
                    <a:pt x="2777187" y="4569752"/>
                  </a:lnTo>
                  <a:lnTo>
                    <a:pt x="2783152" y="4576083"/>
                  </a:lnTo>
                  <a:lnTo>
                    <a:pt x="2785258" y="4584273"/>
                  </a:lnTo>
                  <a:lnTo>
                    <a:pt x="2782906" y="4593522"/>
                  </a:lnTo>
                  <a:lnTo>
                    <a:pt x="2778461" y="4599389"/>
                  </a:lnTo>
                  <a:lnTo>
                    <a:pt x="2772265" y="4604380"/>
                  </a:lnTo>
                  <a:lnTo>
                    <a:pt x="2765303" y="4608993"/>
                  </a:lnTo>
                  <a:lnTo>
                    <a:pt x="2758559" y="4613730"/>
                  </a:lnTo>
                  <a:close/>
                </a:path>
                <a:path w="5219700" h="7377430">
                  <a:moveTo>
                    <a:pt x="2499227" y="2917168"/>
                  </a:moveTo>
                  <a:lnTo>
                    <a:pt x="2492567" y="2917213"/>
                  </a:lnTo>
                  <a:lnTo>
                    <a:pt x="2486699" y="2913844"/>
                  </a:lnTo>
                  <a:lnTo>
                    <a:pt x="2481500" y="2908156"/>
                  </a:lnTo>
                  <a:lnTo>
                    <a:pt x="2476593" y="2901435"/>
                  </a:lnTo>
                  <a:lnTo>
                    <a:pt x="2471604" y="2894968"/>
                  </a:lnTo>
                  <a:lnTo>
                    <a:pt x="2477010" y="2889518"/>
                  </a:lnTo>
                  <a:lnTo>
                    <a:pt x="2482405" y="2883703"/>
                  </a:lnTo>
                  <a:lnTo>
                    <a:pt x="2487869" y="2879003"/>
                  </a:lnTo>
                  <a:lnTo>
                    <a:pt x="2493486" y="2876901"/>
                  </a:lnTo>
                  <a:lnTo>
                    <a:pt x="2505688" y="2878268"/>
                  </a:lnTo>
                  <a:lnTo>
                    <a:pt x="2514787" y="2883685"/>
                  </a:lnTo>
                  <a:lnTo>
                    <a:pt x="2519331" y="2892910"/>
                  </a:lnTo>
                  <a:lnTo>
                    <a:pt x="2517868" y="2905702"/>
                  </a:lnTo>
                  <a:lnTo>
                    <a:pt x="2513991" y="2910497"/>
                  </a:lnTo>
                  <a:lnTo>
                    <a:pt x="2507073" y="2914624"/>
                  </a:lnTo>
                  <a:lnTo>
                    <a:pt x="2499227" y="2917168"/>
                  </a:lnTo>
                  <a:close/>
                </a:path>
                <a:path w="5219700" h="7377430">
                  <a:moveTo>
                    <a:pt x="2554456" y="3294058"/>
                  </a:moveTo>
                  <a:lnTo>
                    <a:pt x="2541777" y="3292777"/>
                  </a:lnTo>
                  <a:lnTo>
                    <a:pt x="2532553" y="3287033"/>
                  </a:lnTo>
                  <a:lnTo>
                    <a:pt x="2528028" y="3277375"/>
                  </a:lnTo>
                  <a:lnTo>
                    <a:pt x="2529454" y="3264337"/>
                  </a:lnTo>
                  <a:lnTo>
                    <a:pt x="2533378" y="3258775"/>
                  </a:lnTo>
                  <a:lnTo>
                    <a:pt x="2540261" y="3253827"/>
                  </a:lnTo>
                  <a:lnTo>
                    <a:pt x="2548178" y="3250516"/>
                  </a:lnTo>
                  <a:lnTo>
                    <a:pt x="2555212" y="3249853"/>
                  </a:lnTo>
                  <a:lnTo>
                    <a:pt x="2560486" y="3252826"/>
                  </a:lnTo>
                  <a:lnTo>
                    <a:pt x="2565271" y="3258727"/>
                  </a:lnTo>
                  <a:lnTo>
                    <a:pt x="2569826" y="3265891"/>
                  </a:lnTo>
                  <a:lnTo>
                    <a:pt x="2574442" y="3272706"/>
                  </a:lnTo>
                  <a:lnTo>
                    <a:pt x="2569537" y="3279141"/>
                  </a:lnTo>
                  <a:lnTo>
                    <a:pt x="2564663" y="3285994"/>
                  </a:lnTo>
                  <a:lnTo>
                    <a:pt x="2559682" y="3291542"/>
                  </a:lnTo>
                  <a:lnTo>
                    <a:pt x="2554456" y="3294058"/>
                  </a:lnTo>
                  <a:close/>
                </a:path>
                <a:path w="5219700" h="7377430">
                  <a:moveTo>
                    <a:pt x="2933701" y="5741439"/>
                  </a:moveTo>
                  <a:lnTo>
                    <a:pt x="2927973" y="5739040"/>
                  </a:lnTo>
                  <a:lnTo>
                    <a:pt x="2922414" y="5733574"/>
                  </a:lnTo>
                  <a:lnTo>
                    <a:pt x="2916940" y="5726771"/>
                  </a:lnTo>
                  <a:lnTo>
                    <a:pt x="2911464" y="5720364"/>
                  </a:lnTo>
                  <a:lnTo>
                    <a:pt x="2915905" y="5713279"/>
                  </a:lnTo>
                  <a:lnTo>
                    <a:pt x="2920243" y="5705758"/>
                  </a:lnTo>
                  <a:lnTo>
                    <a:pt x="2924838" y="5699520"/>
                  </a:lnTo>
                  <a:lnTo>
                    <a:pt x="2930051" y="5696282"/>
                  </a:lnTo>
                  <a:lnTo>
                    <a:pt x="2943690" y="5695940"/>
                  </a:lnTo>
                  <a:lnTo>
                    <a:pt x="2954095" y="5700736"/>
                  </a:lnTo>
                  <a:lnTo>
                    <a:pt x="2959864" y="5710340"/>
                  </a:lnTo>
                  <a:lnTo>
                    <a:pt x="2959594" y="5724423"/>
                  </a:lnTo>
                  <a:lnTo>
                    <a:pt x="2956009" y="5730416"/>
                  </a:lnTo>
                  <a:lnTo>
                    <a:pt x="2949231" y="5736011"/>
                  </a:lnTo>
                  <a:lnTo>
                    <a:pt x="2941162" y="5740066"/>
                  </a:lnTo>
                  <a:lnTo>
                    <a:pt x="2933701" y="5741439"/>
                  </a:lnTo>
                  <a:close/>
                </a:path>
                <a:path w="5219700" h="7377430">
                  <a:moveTo>
                    <a:pt x="2659403" y="4040289"/>
                  </a:moveTo>
                  <a:lnTo>
                    <a:pt x="2654005" y="4032774"/>
                  </a:lnTo>
                  <a:lnTo>
                    <a:pt x="2650026" y="4029068"/>
                  </a:lnTo>
                  <a:lnTo>
                    <a:pt x="2662653" y="4021114"/>
                  </a:lnTo>
                  <a:lnTo>
                    <a:pt x="2669074" y="4017449"/>
                  </a:lnTo>
                  <a:lnTo>
                    <a:pt x="2675732" y="4014433"/>
                  </a:lnTo>
                  <a:lnTo>
                    <a:pt x="2677990" y="4013593"/>
                  </a:lnTo>
                  <a:lnTo>
                    <a:pt x="2683406" y="4021218"/>
                  </a:lnTo>
                  <a:lnTo>
                    <a:pt x="2687385" y="4024924"/>
                  </a:lnTo>
                  <a:lnTo>
                    <a:pt x="2674726" y="4032799"/>
                  </a:lnTo>
                  <a:lnTo>
                    <a:pt x="2668290" y="4036445"/>
                  </a:lnTo>
                  <a:lnTo>
                    <a:pt x="2661624" y="4039455"/>
                  </a:lnTo>
                  <a:lnTo>
                    <a:pt x="2659403" y="4040289"/>
                  </a:lnTo>
                  <a:close/>
                </a:path>
                <a:path w="5219700" h="7377430">
                  <a:moveTo>
                    <a:pt x="2728198" y="4429975"/>
                  </a:moveTo>
                  <a:lnTo>
                    <a:pt x="2721846" y="4424966"/>
                  </a:lnTo>
                  <a:lnTo>
                    <a:pt x="2715062" y="4419993"/>
                  </a:lnTo>
                  <a:lnTo>
                    <a:pt x="2709589" y="4414947"/>
                  </a:lnTo>
                  <a:lnTo>
                    <a:pt x="2707172" y="4409719"/>
                  </a:lnTo>
                  <a:lnTo>
                    <a:pt x="2708827" y="4397356"/>
                  </a:lnTo>
                  <a:lnTo>
                    <a:pt x="2714922" y="4388643"/>
                  </a:lnTo>
                  <a:lnTo>
                    <a:pt x="2724660" y="4384538"/>
                  </a:lnTo>
                  <a:lnTo>
                    <a:pt x="2737241" y="4386000"/>
                  </a:lnTo>
                  <a:lnTo>
                    <a:pt x="2742561" y="4389861"/>
                  </a:lnTo>
                  <a:lnTo>
                    <a:pt x="2747276" y="4396651"/>
                  </a:lnTo>
                  <a:lnTo>
                    <a:pt x="2750381" y="4404422"/>
                  </a:lnTo>
                  <a:lnTo>
                    <a:pt x="2750869" y="4411225"/>
                  </a:lnTo>
                  <a:lnTo>
                    <a:pt x="2747818" y="4416445"/>
                  </a:lnTo>
                  <a:lnTo>
                    <a:pt x="2741978" y="4421099"/>
                  </a:lnTo>
                  <a:lnTo>
                    <a:pt x="2734916" y="4425503"/>
                  </a:lnTo>
                  <a:lnTo>
                    <a:pt x="2728198" y="4429975"/>
                  </a:lnTo>
                  <a:close/>
                </a:path>
                <a:path w="5219700" h="7377430">
                  <a:moveTo>
                    <a:pt x="2641774" y="3851563"/>
                  </a:moveTo>
                  <a:lnTo>
                    <a:pt x="2633293" y="3850762"/>
                  </a:lnTo>
                  <a:lnTo>
                    <a:pt x="2626274" y="3846023"/>
                  </a:lnTo>
                  <a:lnTo>
                    <a:pt x="2621158" y="3837464"/>
                  </a:lnTo>
                  <a:lnTo>
                    <a:pt x="2619974" y="3834439"/>
                  </a:lnTo>
                  <a:lnTo>
                    <a:pt x="2627665" y="3828006"/>
                  </a:lnTo>
                  <a:lnTo>
                    <a:pt x="2631187" y="3823086"/>
                  </a:lnTo>
                  <a:lnTo>
                    <a:pt x="2640932" y="3819979"/>
                  </a:lnTo>
                  <a:lnTo>
                    <a:pt x="2649389" y="3820682"/>
                  </a:lnTo>
                  <a:lnTo>
                    <a:pt x="2656230" y="3825314"/>
                  </a:lnTo>
                  <a:lnTo>
                    <a:pt x="2661125" y="3833993"/>
                  </a:lnTo>
                  <a:lnTo>
                    <a:pt x="2662318" y="3837315"/>
                  </a:lnTo>
                  <a:lnTo>
                    <a:pt x="2656022" y="3845731"/>
                  </a:lnTo>
                  <a:lnTo>
                    <a:pt x="2651273" y="3848305"/>
                  </a:lnTo>
                  <a:lnTo>
                    <a:pt x="2641774" y="3851563"/>
                  </a:lnTo>
                  <a:close/>
                </a:path>
                <a:path w="5219700" h="7377430">
                  <a:moveTo>
                    <a:pt x="2578663" y="3478221"/>
                  </a:moveTo>
                  <a:lnTo>
                    <a:pt x="2571891" y="3477527"/>
                  </a:lnTo>
                  <a:lnTo>
                    <a:pt x="2566693" y="3473209"/>
                  </a:lnTo>
                  <a:lnTo>
                    <a:pt x="2562590" y="3466341"/>
                  </a:lnTo>
                  <a:lnTo>
                    <a:pt x="2558974" y="3458345"/>
                  </a:lnTo>
                  <a:lnTo>
                    <a:pt x="2555241" y="3450648"/>
                  </a:lnTo>
                  <a:lnTo>
                    <a:pt x="2561775" y="3444824"/>
                  </a:lnTo>
                  <a:lnTo>
                    <a:pt x="2568372" y="3438527"/>
                  </a:lnTo>
                  <a:lnTo>
                    <a:pt x="2574780" y="3433661"/>
                  </a:lnTo>
                  <a:lnTo>
                    <a:pt x="2580748" y="3432125"/>
                  </a:lnTo>
                  <a:lnTo>
                    <a:pt x="2593075" y="3436115"/>
                  </a:lnTo>
                  <a:lnTo>
                    <a:pt x="2601257" y="3443853"/>
                  </a:lnTo>
                  <a:lnTo>
                    <a:pt x="2603974" y="3454597"/>
                  </a:lnTo>
                  <a:lnTo>
                    <a:pt x="2599906" y="3467606"/>
                  </a:lnTo>
                  <a:lnTo>
                    <a:pt x="2594831" y="3472505"/>
                  </a:lnTo>
                  <a:lnTo>
                    <a:pt x="2587030" y="3476295"/>
                  </a:lnTo>
                  <a:lnTo>
                    <a:pt x="2578663" y="3478221"/>
                  </a:lnTo>
                  <a:close/>
                </a:path>
                <a:path w="5219700" h="7377430">
                  <a:moveTo>
                    <a:pt x="2615393" y="3665406"/>
                  </a:moveTo>
                  <a:lnTo>
                    <a:pt x="2608039" y="3666272"/>
                  </a:lnTo>
                  <a:lnTo>
                    <a:pt x="2603613" y="3663757"/>
                  </a:lnTo>
                  <a:lnTo>
                    <a:pt x="2599421" y="3658049"/>
                  </a:lnTo>
                  <a:lnTo>
                    <a:pt x="2595334" y="3650952"/>
                  </a:lnTo>
                  <a:lnTo>
                    <a:pt x="2591221" y="3644272"/>
                  </a:lnTo>
                  <a:lnTo>
                    <a:pt x="2596530" y="3637949"/>
                  </a:lnTo>
                  <a:lnTo>
                    <a:pt x="2601785" y="3631229"/>
                  </a:lnTo>
                  <a:lnTo>
                    <a:pt x="2607164" y="3625749"/>
                  </a:lnTo>
                  <a:lnTo>
                    <a:pt x="2612847" y="3623147"/>
                  </a:lnTo>
                  <a:lnTo>
                    <a:pt x="2625330" y="3624465"/>
                  </a:lnTo>
                  <a:lnTo>
                    <a:pt x="2633393" y="3630591"/>
                  </a:lnTo>
                  <a:lnTo>
                    <a:pt x="2636531" y="3640304"/>
                  </a:lnTo>
                  <a:lnTo>
                    <a:pt x="2634236" y="3652381"/>
                  </a:lnTo>
                  <a:lnTo>
                    <a:pt x="2630114" y="3657779"/>
                  </a:lnTo>
                  <a:lnTo>
                    <a:pt x="2623292" y="3662348"/>
                  </a:lnTo>
                  <a:lnTo>
                    <a:pt x="2615393" y="3665406"/>
                  </a:lnTo>
                  <a:close/>
                </a:path>
                <a:path w="5219700" h="7377430">
                  <a:moveTo>
                    <a:pt x="2710246" y="4891694"/>
                  </a:moveTo>
                  <a:lnTo>
                    <a:pt x="2697745" y="4881262"/>
                  </a:lnTo>
                  <a:lnTo>
                    <a:pt x="2701241" y="4877130"/>
                  </a:lnTo>
                  <a:lnTo>
                    <a:pt x="2704534" y="4870043"/>
                  </a:lnTo>
                  <a:lnTo>
                    <a:pt x="2712194" y="4869364"/>
                  </a:lnTo>
                  <a:lnTo>
                    <a:pt x="2716608" y="4875838"/>
                  </a:lnTo>
                  <a:lnTo>
                    <a:pt x="2720777" y="4879328"/>
                  </a:lnTo>
                  <a:lnTo>
                    <a:pt x="2710246" y="4891694"/>
                  </a:lnTo>
                  <a:close/>
                </a:path>
                <a:path w="5219700" h="7377430">
                  <a:moveTo>
                    <a:pt x="2918784" y="6223923"/>
                  </a:moveTo>
                  <a:lnTo>
                    <a:pt x="2910801" y="6211391"/>
                  </a:lnTo>
                  <a:lnTo>
                    <a:pt x="2907116" y="6205007"/>
                  </a:lnTo>
                  <a:lnTo>
                    <a:pt x="2904061" y="6198384"/>
                  </a:lnTo>
                  <a:lnTo>
                    <a:pt x="2903238" y="6196236"/>
                  </a:lnTo>
                  <a:lnTo>
                    <a:pt x="2910932" y="6190773"/>
                  </a:lnTo>
                  <a:lnTo>
                    <a:pt x="2914650" y="6186868"/>
                  </a:lnTo>
                  <a:lnTo>
                    <a:pt x="2918569" y="6193194"/>
                  </a:lnTo>
                  <a:lnTo>
                    <a:pt x="2922514" y="6199507"/>
                  </a:lnTo>
                  <a:lnTo>
                    <a:pt x="2926167" y="6205928"/>
                  </a:lnTo>
                  <a:lnTo>
                    <a:pt x="2929213" y="6212581"/>
                  </a:lnTo>
                  <a:lnTo>
                    <a:pt x="2930030" y="6214692"/>
                  </a:lnTo>
                  <a:lnTo>
                    <a:pt x="2922508" y="6220053"/>
                  </a:lnTo>
                  <a:lnTo>
                    <a:pt x="2918784" y="6223923"/>
                  </a:lnTo>
                  <a:close/>
                </a:path>
                <a:path w="5219700" h="7377430">
                  <a:moveTo>
                    <a:pt x="2804483" y="5467810"/>
                  </a:moveTo>
                  <a:lnTo>
                    <a:pt x="2800976" y="5467353"/>
                  </a:lnTo>
                  <a:lnTo>
                    <a:pt x="2791545" y="5464408"/>
                  </a:lnTo>
                  <a:lnTo>
                    <a:pt x="2785580" y="5458728"/>
                  </a:lnTo>
                  <a:lnTo>
                    <a:pt x="2783040" y="5450649"/>
                  </a:lnTo>
                  <a:lnTo>
                    <a:pt x="2783883" y="5440507"/>
                  </a:lnTo>
                  <a:lnTo>
                    <a:pt x="2787950" y="5436210"/>
                  </a:lnTo>
                  <a:lnTo>
                    <a:pt x="2792688" y="5427851"/>
                  </a:lnTo>
                  <a:lnTo>
                    <a:pt x="2796018" y="5428374"/>
                  </a:lnTo>
                  <a:lnTo>
                    <a:pt x="2805302" y="5431532"/>
                  </a:lnTo>
                  <a:lnTo>
                    <a:pt x="2811354" y="5437297"/>
                  </a:lnTo>
                  <a:lnTo>
                    <a:pt x="2813956" y="5445256"/>
                  </a:lnTo>
                  <a:lnTo>
                    <a:pt x="2812889" y="5454994"/>
                  </a:lnTo>
                  <a:lnTo>
                    <a:pt x="2811446" y="5460073"/>
                  </a:lnTo>
                  <a:lnTo>
                    <a:pt x="2804483" y="5467810"/>
                  </a:lnTo>
                  <a:close/>
                </a:path>
                <a:path w="5219700" h="7377430">
                  <a:moveTo>
                    <a:pt x="2742195" y="5093417"/>
                  </a:moveTo>
                  <a:lnTo>
                    <a:pt x="2733469" y="5080339"/>
                  </a:lnTo>
                  <a:lnTo>
                    <a:pt x="2729404" y="5073669"/>
                  </a:lnTo>
                  <a:lnTo>
                    <a:pt x="2725949" y="5066736"/>
                  </a:lnTo>
                  <a:lnTo>
                    <a:pt x="2725113" y="5064740"/>
                  </a:lnTo>
                  <a:lnTo>
                    <a:pt x="2733792" y="5055091"/>
                  </a:lnTo>
                  <a:lnTo>
                    <a:pt x="2737470" y="5055447"/>
                  </a:lnTo>
                  <a:lnTo>
                    <a:pt x="2746943" y="5058066"/>
                  </a:lnTo>
                  <a:lnTo>
                    <a:pt x="2752985" y="5063488"/>
                  </a:lnTo>
                  <a:lnTo>
                    <a:pt x="2755384" y="5071309"/>
                  </a:lnTo>
                  <a:lnTo>
                    <a:pt x="2753932" y="5081123"/>
                  </a:lnTo>
                  <a:lnTo>
                    <a:pt x="2752375" y="5085959"/>
                  </a:lnTo>
                  <a:lnTo>
                    <a:pt x="2746261" y="5089345"/>
                  </a:lnTo>
                  <a:lnTo>
                    <a:pt x="2742195" y="5093417"/>
                  </a:lnTo>
                  <a:close/>
                </a:path>
                <a:path w="5219700" h="7377430">
                  <a:moveTo>
                    <a:pt x="2439035" y="2536109"/>
                  </a:moveTo>
                  <a:lnTo>
                    <a:pt x="2426329" y="2535487"/>
                  </a:lnTo>
                  <a:lnTo>
                    <a:pt x="2417772" y="2532097"/>
                  </a:lnTo>
                  <a:lnTo>
                    <a:pt x="2412655" y="2526452"/>
                  </a:lnTo>
                  <a:lnTo>
                    <a:pt x="2411512" y="2519092"/>
                  </a:lnTo>
                  <a:lnTo>
                    <a:pt x="2414875" y="2510556"/>
                  </a:lnTo>
                  <a:lnTo>
                    <a:pt x="2419886" y="2504979"/>
                  </a:lnTo>
                  <a:lnTo>
                    <a:pt x="2426308" y="2500316"/>
                  </a:lnTo>
                  <a:lnTo>
                    <a:pt x="2433338" y="2496047"/>
                  </a:lnTo>
                  <a:lnTo>
                    <a:pt x="2440174" y="2491654"/>
                  </a:lnTo>
                  <a:lnTo>
                    <a:pt x="2445950" y="2497022"/>
                  </a:lnTo>
                  <a:lnTo>
                    <a:pt x="2452158" y="2502420"/>
                  </a:lnTo>
                  <a:lnTo>
                    <a:pt x="2457055" y="2507757"/>
                  </a:lnTo>
                  <a:lnTo>
                    <a:pt x="2458897" y="2512944"/>
                  </a:lnTo>
                  <a:lnTo>
                    <a:pt x="2456003" y="2524663"/>
                  </a:lnTo>
                  <a:lnTo>
                    <a:pt x="2449154" y="2532443"/>
                  </a:lnTo>
                  <a:lnTo>
                    <a:pt x="2439035" y="2536109"/>
                  </a:lnTo>
                  <a:close/>
                </a:path>
                <a:path w="5219700" h="7377430">
                  <a:moveTo>
                    <a:pt x="2771659" y="5280971"/>
                  </a:moveTo>
                  <a:lnTo>
                    <a:pt x="2767356" y="5274765"/>
                  </a:lnTo>
                  <a:lnTo>
                    <a:pt x="2763020" y="5268570"/>
                  </a:lnTo>
                  <a:lnTo>
                    <a:pt x="2758986" y="5262245"/>
                  </a:lnTo>
                  <a:lnTo>
                    <a:pt x="2755588" y="5255644"/>
                  </a:lnTo>
                  <a:lnTo>
                    <a:pt x="2754597" y="5253373"/>
                  </a:lnTo>
                  <a:lnTo>
                    <a:pt x="2761955" y="5247440"/>
                  </a:lnTo>
                  <a:lnTo>
                    <a:pt x="2765507" y="5243187"/>
                  </a:lnTo>
                  <a:lnTo>
                    <a:pt x="2769807" y="5249388"/>
                  </a:lnTo>
                  <a:lnTo>
                    <a:pt x="2774133" y="5255571"/>
                  </a:lnTo>
                  <a:lnTo>
                    <a:pt x="2778144" y="5261888"/>
                  </a:lnTo>
                  <a:lnTo>
                    <a:pt x="2781499" y="5268489"/>
                  </a:lnTo>
                  <a:lnTo>
                    <a:pt x="2782502" y="5270833"/>
                  </a:lnTo>
                  <a:lnTo>
                    <a:pt x="2775174" y="5276724"/>
                  </a:lnTo>
                  <a:lnTo>
                    <a:pt x="2771659" y="5280971"/>
                  </a:lnTo>
                  <a:close/>
                </a:path>
                <a:path w="5219700" h="7377430">
                  <a:moveTo>
                    <a:pt x="2974011" y="6594720"/>
                  </a:moveTo>
                  <a:lnTo>
                    <a:pt x="2967675" y="6586942"/>
                  </a:lnTo>
                  <a:lnTo>
                    <a:pt x="2961758" y="6582308"/>
                  </a:lnTo>
                  <a:lnTo>
                    <a:pt x="2959221" y="6573556"/>
                  </a:lnTo>
                  <a:lnTo>
                    <a:pt x="2960155" y="6565607"/>
                  </a:lnTo>
                  <a:lnTo>
                    <a:pt x="2964747" y="6558924"/>
                  </a:lnTo>
                  <a:lnTo>
                    <a:pt x="2973181" y="6553974"/>
                  </a:lnTo>
                  <a:lnTo>
                    <a:pt x="2976358" y="6552804"/>
                  </a:lnTo>
                  <a:lnTo>
                    <a:pt x="2984661" y="6559079"/>
                  </a:lnTo>
                  <a:lnTo>
                    <a:pt x="2987266" y="6563785"/>
                  </a:lnTo>
                  <a:lnTo>
                    <a:pt x="2990665" y="6573162"/>
                  </a:lnTo>
                  <a:lnTo>
                    <a:pt x="2989989" y="6581556"/>
                  </a:lnTo>
                  <a:lnTo>
                    <a:pt x="2985351" y="6588527"/>
                  </a:lnTo>
                  <a:lnTo>
                    <a:pt x="2976865" y="6593638"/>
                  </a:lnTo>
                  <a:lnTo>
                    <a:pt x="2974011" y="6594720"/>
                  </a:lnTo>
                  <a:close/>
                </a:path>
                <a:path w="5219700" h="7377430">
                  <a:moveTo>
                    <a:pt x="2191655" y="1038813"/>
                  </a:moveTo>
                  <a:lnTo>
                    <a:pt x="2186889" y="1036176"/>
                  </a:lnTo>
                  <a:lnTo>
                    <a:pt x="2182171" y="1029797"/>
                  </a:lnTo>
                  <a:lnTo>
                    <a:pt x="2177471" y="1021799"/>
                  </a:lnTo>
                  <a:lnTo>
                    <a:pt x="2172762" y="1014302"/>
                  </a:lnTo>
                  <a:lnTo>
                    <a:pt x="2178152" y="1006980"/>
                  </a:lnTo>
                  <a:lnTo>
                    <a:pt x="2183469" y="999193"/>
                  </a:lnTo>
                  <a:lnTo>
                    <a:pt x="2188965" y="992819"/>
                  </a:lnTo>
                  <a:lnTo>
                    <a:pt x="2194895" y="989738"/>
                  </a:lnTo>
                  <a:lnTo>
                    <a:pt x="2208860" y="990712"/>
                  </a:lnTo>
                  <a:lnTo>
                    <a:pt x="2218168" y="997075"/>
                  </a:lnTo>
                  <a:lnTo>
                    <a:pt x="2222013" y="1007705"/>
                  </a:lnTo>
                  <a:lnTo>
                    <a:pt x="2219588" y="1021477"/>
                  </a:lnTo>
                  <a:lnTo>
                    <a:pt x="2215157" y="1027839"/>
                  </a:lnTo>
                  <a:lnTo>
                    <a:pt x="2207955" y="1033418"/>
                  </a:lnTo>
                  <a:lnTo>
                    <a:pt x="2199587" y="1037361"/>
                  </a:lnTo>
                  <a:lnTo>
                    <a:pt x="2191655" y="1038813"/>
                  </a:lnTo>
                  <a:close/>
                </a:path>
                <a:path w="5219700" h="7377430">
                  <a:moveTo>
                    <a:pt x="2170890" y="851936"/>
                  </a:moveTo>
                  <a:lnTo>
                    <a:pt x="2157672" y="848160"/>
                  </a:lnTo>
                  <a:lnTo>
                    <a:pt x="2152465" y="843167"/>
                  </a:lnTo>
                  <a:lnTo>
                    <a:pt x="2148259" y="835405"/>
                  </a:lnTo>
                  <a:lnTo>
                    <a:pt x="2145953" y="827079"/>
                  </a:lnTo>
                  <a:lnTo>
                    <a:pt x="2146445" y="820394"/>
                  </a:lnTo>
                  <a:lnTo>
                    <a:pt x="2150812" y="814958"/>
                  </a:lnTo>
                  <a:lnTo>
                    <a:pt x="2157735" y="810606"/>
                  </a:lnTo>
                  <a:lnTo>
                    <a:pt x="2165798" y="806732"/>
                  </a:lnTo>
                  <a:lnTo>
                    <a:pt x="2173582" y="802734"/>
                  </a:lnTo>
                  <a:lnTo>
                    <a:pt x="2179396" y="809072"/>
                  </a:lnTo>
                  <a:lnTo>
                    <a:pt x="2185657" y="815445"/>
                  </a:lnTo>
                  <a:lnTo>
                    <a:pt x="2190557" y="821710"/>
                  </a:lnTo>
                  <a:lnTo>
                    <a:pt x="2192288" y="827723"/>
                  </a:lnTo>
                  <a:lnTo>
                    <a:pt x="2188904" y="840441"/>
                  </a:lnTo>
                  <a:lnTo>
                    <a:pt x="2181536" y="848938"/>
                  </a:lnTo>
                  <a:lnTo>
                    <a:pt x="2170890" y="851936"/>
                  </a:lnTo>
                  <a:close/>
                </a:path>
                <a:path w="5219700" h="7377430">
                  <a:moveTo>
                    <a:pt x="2099429" y="462903"/>
                  </a:moveTo>
                  <a:lnTo>
                    <a:pt x="2093622" y="455639"/>
                  </a:lnTo>
                  <a:lnTo>
                    <a:pt x="2089526" y="452138"/>
                  </a:lnTo>
                  <a:lnTo>
                    <a:pt x="2101547" y="443677"/>
                  </a:lnTo>
                  <a:lnTo>
                    <a:pt x="2107682" y="439751"/>
                  </a:lnTo>
                  <a:lnTo>
                    <a:pt x="2114097" y="436449"/>
                  </a:lnTo>
                  <a:lnTo>
                    <a:pt x="2116265" y="435512"/>
                  </a:lnTo>
                  <a:lnTo>
                    <a:pt x="2122024" y="442709"/>
                  </a:lnTo>
                  <a:lnTo>
                    <a:pt x="2126114" y="446174"/>
                  </a:lnTo>
                  <a:lnTo>
                    <a:pt x="2114080" y="454664"/>
                  </a:lnTo>
                  <a:lnTo>
                    <a:pt x="2107937" y="458627"/>
                  </a:lnTo>
                  <a:lnTo>
                    <a:pt x="2101524" y="461977"/>
                  </a:lnTo>
                  <a:lnTo>
                    <a:pt x="2099429" y="462903"/>
                  </a:lnTo>
                  <a:close/>
                </a:path>
                <a:path w="5219700" h="7377430">
                  <a:moveTo>
                    <a:pt x="2857949" y="5835712"/>
                  </a:moveTo>
                  <a:lnTo>
                    <a:pt x="2848740" y="5831872"/>
                  </a:lnTo>
                  <a:lnTo>
                    <a:pt x="2842950" y="5826078"/>
                  </a:lnTo>
                  <a:lnTo>
                    <a:pt x="2840828" y="5818413"/>
                  </a:lnTo>
                  <a:lnTo>
                    <a:pt x="2842626" y="5808961"/>
                  </a:lnTo>
                  <a:lnTo>
                    <a:pt x="2844406" y="5804128"/>
                  </a:lnTo>
                  <a:lnTo>
                    <a:pt x="2850785" y="5800999"/>
                  </a:lnTo>
                  <a:lnTo>
                    <a:pt x="2855062" y="5797081"/>
                  </a:lnTo>
                  <a:lnTo>
                    <a:pt x="2863439" y="5810671"/>
                  </a:lnTo>
                  <a:lnTo>
                    <a:pt x="2867351" y="5817579"/>
                  </a:lnTo>
                  <a:lnTo>
                    <a:pt x="2870711" y="5824714"/>
                  </a:lnTo>
                  <a:lnTo>
                    <a:pt x="2871380" y="5826363"/>
                  </a:lnTo>
                  <a:lnTo>
                    <a:pt x="2862436" y="5831947"/>
                  </a:lnTo>
                  <a:lnTo>
                    <a:pt x="2857949" y="5835712"/>
                  </a:lnTo>
                  <a:close/>
                </a:path>
                <a:path w="5219700" h="7377430">
                  <a:moveTo>
                    <a:pt x="2134903" y="668504"/>
                  </a:moveTo>
                  <a:lnTo>
                    <a:pt x="2128440" y="668036"/>
                  </a:lnTo>
                  <a:lnTo>
                    <a:pt x="2123148" y="663828"/>
                  </a:lnTo>
                  <a:lnTo>
                    <a:pt x="2118885" y="657170"/>
                  </a:lnTo>
                  <a:lnTo>
                    <a:pt x="2115081" y="649417"/>
                  </a:lnTo>
                  <a:lnTo>
                    <a:pt x="2111164" y="641928"/>
                  </a:lnTo>
                  <a:lnTo>
                    <a:pt x="2117251" y="636352"/>
                  </a:lnTo>
                  <a:lnTo>
                    <a:pt x="2123371" y="630344"/>
                  </a:lnTo>
                  <a:lnTo>
                    <a:pt x="2129395" y="625639"/>
                  </a:lnTo>
                  <a:lnTo>
                    <a:pt x="2135192" y="623972"/>
                  </a:lnTo>
                  <a:lnTo>
                    <a:pt x="2147491" y="627158"/>
                  </a:lnTo>
                  <a:lnTo>
                    <a:pt x="2155773" y="634196"/>
                  </a:lnTo>
                  <a:lnTo>
                    <a:pt x="2158775" y="644436"/>
                  </a:lnTo>
                  <a:lnTo>
                    <a:pt x="2155232" y="657225"/>
                  </a:lnTo>
                  <a:lnTo>
                    <a:pt x="2150447" y="662226"/>
                  </a:lnTo>
                  <a:lnTo>
                    <a:pt x="2142954" y="666277"/>
                  </a:lnTo>
                  <a:lnTo>
                    <a:pt x="2134903" y="668504"/>
                  </a:lnTo>
                  <a:close/>
                </a:path>
                <a:path w="5219700" h="7377430">
                  <a:moveTo>
                    <a:pt x="2649370" y="5679386"/>
                  </a:moveTo>
                  <a:lnTo>
                    <a:pt x="2642602" y="5678741"/>
                  </a:lnTo>
                  <a:lnTo>
                    <a:pt x="2637506" y="5674539"/>
                  </a:lnTo>
                  <a:lnTo>
                    <a:pt x="2633492" y="5667735"/>
                  </a:lnTo>
                  <a:lnTo>
                    <a:pt x="2629957" y="5659785"/>
                  </a:lnTo>
                  <a:lnTo>
                    <a:pt x="2626295" y="5652145"/>
                  </a:lnTo>
                  <a:lnTo>
                    <a:pt x="2632744" y="5646377"/>
                  </a:lnTo>
                  <a:lnTo>
                    <a:pt x="2639250" y="5640150"/>
                  </a:lnTo>
                  <a:lnTo>
                    <a:pt x="2645577" y="5635329"/>
                  </a:lnTo>
                  <a:lnTo>
                    <a:pt x="2651491" y="5633782"/>
                  </a:lnTo>
                  <a:lnTo>
                    <a:pt x="2663785" y="5637606"/>
                  </a:lnTo>
                  <a:lnTo>
                    <a:pt x="2671953" y="5645178"/>
                  </a:lnTo>
                  <a:lnTo>
                    <a:pt x="2674637" y="5655779"/>
                  </a:lnTo>
                  <a:lnTo>
                    <a:pt x="2670485" y="5668693"/>
                  </a:lnTo>
                  <a:lnTo>
                    <a:pt x="2665411" y="5673620"/>
                  </a:lnTo>
                  <a:lnTo>
                    <a:pt x="2657672" y="5677432"/>
                  </a:lnTo>
                  <a:lnTo>
                    <a:pt x="2649370" y="5679386"/>
                  </a:lnTo>
                  <a:close/>
                </a:path>
                <a:path w="5219700" h="7377430">
                  <a:moveTo>
                    <a:pt x="2834360" y="6326470"/>
                  </a:moveTo>
                  <a:lnTo>
                    <a:pt x="2827718" y="6327206"/>
                  </a:lnTo>
                  <a:lnTo>
                    <a:pt x="2822605" y="6323762"/>
                  </a:lnTo>
                  <a:lnTo>
                    <a:pt x="2818190" y="6317045"/>
                  </a:lnTo>
                  <a:lnTo>
                    <a:pt x="2814082" y="6308893"/>
                  </a:lnTo>
                  <a:lnTo>
                    <a:pt x="2809890" y="6301147"/>
                  </a:lnTo>
                  <a:lnTo>
                    <a:pt x="2813843" y="6291651"/>
                  </a:lnTo>
                  <a:lnTo>
                    <a:pt x="2819843" y="6285694"/>
                  </a:lnTo>
                  <a:lnTo>
                    <a:pt x="2827507" y="6283920"/>
                  </a:lnTo>
                  <a:lnTo>
                    <a:pt x="2836453" y="6286975"/>
                  </a:lnTo>
                  <a:lnTo>
                    <a:pt x="2842390" y="6292011"/>
                  </a:lnTo>
                  <a:lnTo>
                    <a:pt x="2847386" y="6298623"/>
                  </a:lnTo>
                  <a:lnTo>
                    <a:pt x="2851979" y="6305915"/>
                  </a:lnTo>
                  <a:lnTo>
                    <a:pt x="2856702" y="6312990"/>
                  </a:lnTo>
                  <a:lnTo>
                    <a:pt x="2849211" y="6317681"/>
                  </a:lnTo>
                  <a:lnTo>
                    <a:pt x="2841644" y="6322735"/>
                  </a:lnTo>
                  <a:lnTo>
                    <a:pt x="2834360" y="6326470"/>
                  </a:lnTo>
                  <a:close/>
                </a:path>
                <a:path w="5219700" h="7377430">
                  <a:moveTo>
                    <a:pt x="2926667" y="6897823"/>
                  </a:moveTo>
                  <a:lnTo>
                    <a:pt x="2919944" y="6897405"/>
                  </a:lnTo>
                  <a:lnTo>
                    <a:pt x="2914452" y="6893223"/>
                  </a:lnTo>
                  <a:lnTo>
                    <a:pt x="2909964" y="6886511"/>
                  </a:lnTo>
                  <a:lnTo>
                    <a:pt x="2905917" y="6878680"/>
                  </a:lnTo>
                  <a:lnTo>
                    <a:pt x="2901747" y="6871142"/>
                  </a:lnTo>
                  <a:lnTo>
                    <a:pt x="2908035" y="6865550"/>
                  </a:lnTo>
                  <a:lnTo>
                    <a:pt x="2914348" y="6859538"/>
                  </a:lnTo>
                  <a:lnTo>
                    <a:pt x="2920595" y="6854803"/>
                  </a:lnTo>
                  <a:lnTo>
                    <a:pt x="2926686" y="6853043"/>
                  </a:lnTo>
                  <a:lnTo>
                    <a:pt x="2939271" y="6855981"/>
                  </a:lnTo>
                  <a:lnTo>
                    <a:pt x="2947853" y="6862895"/>
                  </a:lnTo>
                  <a:lnTo>
                    <a:pt x="2951029" y="6873199"/>
                  </a:lnTo>
                  <a:lnTo>
                    <a:pt x="2947400" y="6886302"/>
                  </a:lnTo>
                  <a:lnTo>
                    <a:pt x="2942531" y="6891409"/>
                  </a:lnTo>
                  <a:lnTo>
                    <a:pt x="2934908" y="6895537"/>
                  </a:lnTo>
                  <a:lnTo>
                    <a:pt x="2926667" y="6897823"/>
                  </a:lnTo>
                  <a:close/>
                </a:path>
                <a:path w="5219700" h="7377430">
                  <a:moveTo>
                    <a:pt x="2661286" y="5196227"/>
                  </a:moveTo>
                  <a:lnTo>
                    <a:pt x="2654399" y="5191596"/>
                  </a:lnTo>
                  <a:lnTo>
                    <a:pt x="2647048" y="5187014"/>
                  </a:lnTo>
                  <a:lnTo>
                    <a:pt x="2641099" y="5182317"/>
                  </a:lnTo>
                  <a:lnTo>
                    <a:pt x="2638422" y="5177341"/>
                  </a:lnTo>
                  <a:lnTo>
                    <a:pt x="2639665" y="5164153"/>
                  </a:lnTo>
                  <a:lnTo>
                    <a:pt x="2645457" y="5154324"/>
                  </a:lnTo>
                  <a:lnTo>
                    <a:pt x="2655390" y="5149250"/>
                  </a:lnTo>
                  <a:lnTo>
                    <a:pt x="2669056" y="5150323"/>
                  </a:lnTo>
                  <a:lnTo>
                    <a:pt x="2675002" y="5154244"/>
                  </a:lnTo>
                  <a:lnTo>
                    <a:pt x="2680399" y="5161222"/>
                  </a:lnTo>
                  <a:lnTo>
                    <a:pt x="2684122" y="5169310"/>
                  </a:lnTo>
                  <a:lnTo>
                    <a:pt x="2685046" y="5176559"/>
                  </a:lnTo>
                  <a:lnTo>
                    <a:pt x="2682092" y="5181891"/>
                  </a:lnTo>
                  <a:lnTo>
                    <a:pt x="2675957" y="5186781"/>
                  </a:lnTo>
                  <a:lnTo>
                    <a:pt x="2668426" y="5191477"/>
                  </a:lnTo>
                  <a:lnTo>
                    <a:pt x="2661286" y="5196227"/>
                  </a:lnTo>
                  <a:close/>
                </a:path>
                <a:path w="5219700" h="7377430">
                  <a:moveTo>
                    <a:pt x="2887869" y="6695589"/>
                  </a:moveTo>
                  <a:lnTo>
                    <a:pt x="2881457" y="6687561"/>
                  </a:lnTo>
                  <a:lnTo>
                    <a:pt x="2876927" y="6683680"/>
                  </a:lnTo>
                  <a:lnTo>
                    <a:pt x="2880464" y="6674425"/>
                  </a:lnTo>
                  <a:lnTo>
                    <a:pt x="2886099" y="6668214"/>
                  </a:lnTo>
                  <a:lnTo>
                    <a:pt x="2893771" y="6665310"/>
                  </a:lnTo>
                  <a:lnTo>
                    <a:pt x="2903421" y="6665973"/>
                  </a:lnTo>
                  <a:lnTo>
                    <a:pt x="2908582" y="6667216"/>
                  </a:lnTo>
                  <a:lnTo>
                    <a:pt x="2912655" y="6673184"/>
                  </a:lnTo>
                  <a:lnTo>
                    <a:pt x="2917210" y="6676987"/>
                  </a:lnTo>
                  <a:lnTo>
                    <a:pt x="2903987" y="6686411"/>
                  </a:lnTo>
                  <a:lnTo>
                    <a:pt x="2897232" y="6690815"/>
                  </a:lnTo>
                  <a:lnTo>
                    <a:pt x="2890171" y="6694556"/>
                  </a:lnTo>
                  <a:lnTo>
                    <a:pt x="2887869" y="6695589"/>
                  </a:lnTo>
                  <a:close/>
                </a:path>
                <a:path w="5219700" h="7377430">
                  <a:moveTo>
                    <a:pt x="1419330" y="2800201"/>
                  </a:moveTo>
                  <a:lnTo>
                    <a:pt x="1412806" y="2800337"/>
                  </a:lnTo>
                  <a:lnTo>
                    <a:pt x="1407558" y="2796723"/>
                  </a:lnTo>
                  <a:lnTo>
                    <a:pt x="1403150" y="2790429"/>
                  </a:lnTo>
                  <a:lnTo>
                    <a:pt x="1399116" y="2782957"/>
                  </a:lnTo>
                  <a:lnTo>
                    <a:pt x="1394993" y="2775806"/>
                  </a:lnTo>
                  <a:lnTo>
                    <a:pt x="1400439" y="2769690"/>
                  </a:lnTo>
                  <a:lnTo>
                    <a:pt x="1405882" y="2763137"/>
                  </a:lnTo>
                  <a:lnTo>
                    <a:pt x="1411305" y="2757924"/>
                  </a:lnTo>
                  <a:lnTo>
                    <a:pt x="1416688" y="2755828"/>
                  </a:lnTo>
                  <a:lnTo>
                    <a:pt x="1428806" y="2758293"/>
                  </a:lnTo>
                  <a:lnTo>
                    <a:pt x="1437185" y="2764866"/>
                  </a:lnTo>
                  <a:lnTo>
                    <a:pt x="1440769" y="2774780"/>
                  </a:lnTo>
                  <a:lnTo>
                    <a:pt x="1438498" y="2787273"/>
                  </a:lnTo>
                  <a:lnTo>
                    <a:pt x="1434203" y="2792644"/>
                  </a:lnTo>
                  <a:lnTo>
                    <a:pt x="1427138" y="2797295"/>
                  </a:lnTo>
                  <a:lnTo>
                    <a:pt x="1419330" y="2800201"/>
                  </a:lnTo>
                  <a:close/>
                </a:path>
                <a:path w="5219700" h="7377430">
                  <a:moveTo>
                    <a:pt x="2956939" y="7085606"/>
                  </a:moveTo>
                  <a:lnTo>
                    <a:pt x="2950241" y="7080374"/>
                  </a:lnTo>
                  <a:lnTo>
                    <a:pt x="2943094" y="7075179"/>
                  </a:lnTo>
                  <a:lnTo>
                    <a:pt x="2937303" y="7069882"/>
                  </a:lnTo>
                  <a:lnTo>
                    <a:pt x="2934674" y="7064348"/>
                  </a:lnTo>
                  <a:lnTo>
                    <a:pt x="2936105" y="7051149"/>
                  </a:lnTo>
                  <a:lnTo>
                    <a:pt x="2942248" y="7041704"/>
                  </a:lnTo>
                  <a:lnTo>
                    <a:pt x="2952412" y="7037186"/>
                  </a:lnTo>
                  <a:lnTo>
                    <a:pt x="2965907" y="7038767"/>
                  </a:lnTo>
                  <a:lnTo>
                    <a:pt x="2971694" y="7042892"/>
                  </a:lnTo>
                  <a:lnTo>
                    <a:pt x="2976824" y="7050078"/>
                  </a:lnTo>
                  <a:lnTo>
                    <a:pt x="2980236" y="7058310"/>
                  </a:lnTo>
                  <a:lnTo>
                    <a:pt x="2980866" y="7065575"/>
                  </a:lnTo>
                  <a:lnTo>
                    <a:pt x="2977724" y="7071100"/>
                  </a:lnTo>
                  <a:lnTo>
                    <a:pt x="2971554" y="7076070"/>
                  </a:lnTo>
                  <a:lnTo>
                    <a:pt x="2964059" y="7080801"/>
                  </a:lnTo>
                  <a:lnTo>
                    <a:pt x="2956939" y="7085606"/>
                  </a:lnTo>
                  <a:close/>
                </a:path>
                <a:path w="5219700" h="7377430">
                  <a:moveTo>
                    <a:pt x="2857532" y="6511755"/>
                  </a:moveTo>
                  <a:lnTo>
                    <a:pt x="2851750" y="6503218"/>
                  </a:lnTo>
                  <a:lnTo>
                    <a:pt x="2847581" y="6499019"/>
                  </a:lnTo>
                  <a:lnTo>
                    <a:pt x="2851699" y="6489924"/>
                  </a:lnTo>
                  <a:lnTo>
                    <a:pt x="2857751" y="6484059"/>
                  </a:lnTo>
                  <a:lnTo>
                    <a:pt x="2865654" y="6481684"/>
                  </a:lnTo>
                  <a:lnTo>
                    <a:pt x="2875320" y="6483057"/>
                  </a:lnTo>
                  <a:lnTo>
                    <a:pt x="2880387" y="6484651"/>
                  </a:lnTo>
                  <a:lnTo>
                    <a:pt x="2883953" y="6490961"/>
                  </a:lnTo>
                  <a:lnTo>
                    <a:pt x="2888189" y="6495112"/>
                  </a:lnTo>
                  <a:lnTo>
                    <a:pt x="2874224" y="6503649"/>
                  </a:lnTo>
                  <a:lnTo>
                    <a:pt x="2867116" y="6507615"/>
                  </a:lnTo>
                  <a:lnTo>
                    <a:pt x="2859754" y="6510922"/>
                  </a:lnTo>
                  <a:lnTo>
                    <a:pt x="2857532" y="6511755"/>
                  </a:lnTo>
                  <a:close/>
                </a:path>
                <a:path w="5219700" h="7377430">
                  <a:moveTo>
                    <a:pt x="2744513" y="5771562"/>
                  </a:moveTo>
                  <a:lnTo>
                    <a:pt x="2736648" y="5772160"/>
                  </a:lnTo>
                  <a:lnTo>
                    <a:pt x="2729388" y="5767778"/>
                  </a:lnTo>
                  <a:lnTo>
                    <a:pt x="2723322" y="5758917"/>
                  </a:lnTo>
                  <a:lnTo>
                    <a:pt x="2724783" y="5750245"/>
                  </a:lnTo>
                  <a:lnTo>
                    <a:pt x="2726049" y="5741313"/>
                  </a:lnTo>
                  <a:lnTo>
                    <a:pt x="2728122" y="5733423"/>
                  </a:lnTo>
                  <a:lnTo>
                    <a:pt x="2732006" y="5727877"/>
                  </a:lnTo>
                  <a:lnTo>
                    <a:pt x="2737623" y="5726656"/>
                  </a:lnTo>
                  <a:lnTo>
                    <a:pt x="2745409" y="5728262"/>
                  </a:lnTo>
                  <a:lnTo>
                    <a:pt x="2754138" y="5731098"/>
                  </a:lnTo>
                  <a:lnTo>
                    <a:pt x="2762582" y="5733570"/>
                  </a:lnTo>
                  <a:lnTo>
                    <a:pt x="2760585" y="5742032"/>
                  </a:lnTo>
                  <a:lnTo>
                    <a:pt x="2758800" y="5750663"/>
                  </a:lnTo>
                  <a:lnTo>
                    <a:pt x="2756358" y="5758726"/>
                  </a:lnTo>
                  <a:lnTo>
                    <a:pt x="2752392" y="5765481"/>
                  </a:lnTo>
                  <a:lnTo>
                    <a:pt x="2744513" y="5771562"/>
                  </a:lnTo>
                  <a:close/>
                </a:path>
                <a:path w="5219700" h="7377430">
                  <a:moveTo>
                    <a:pt x="2691826" y="5383147"/>
                  </a:moveTo>
                  <a:lnTo>
                    <a:pt x="2683491" y="5382554"/>
                  </a:lnTo>
                  <a:lnTo>
                    <a:pt x="2676532" y="5377972"/>
                  </a:lnTo>
                  <a:lnTo>
                    <a:pt x="2671371" y="5369500"/>
                  </a:lnTo>
                  <a:lnTo>
                    <a:pt x="2670317" y="5366828"/>
                  </a:lnTo>
                  <a:lnTo>
                    <a:pt x="2678291" y="5360537"/>
                  </a:lnTo>
                  <a:lnTo>
                    <a:pt x="2683807" y="5353811"/>
                  </a:lnTo>
                  <a:lnTo>
                    <a:pt x="2691772" y="5351727"/>
                  </a:lnTo>
                  <a:lnTo>
                    <a:pt x="2699333" y="5352845"/>
                  </a:lnTo>
                  <a:lnTo>
                    <a:pt x="2705916" y="5357414"/>
                  </a:lnTo>
                  <a:lnTo>
                    <a:pt x="2710947" y="5365680"/>
                  </a:lnTo>
                  <a:lnTo>
                    <a:pt x="2712131" y="5368704"/>
                  </a:lnTo>
                  <a:lnTo>
                    <a:pt x="2705812" y="5376975"/>
                  </a:lnTo>
                  <a:lnTo>
                    <a:pt x="2701117" y="5379653"/>
                  </a:lnTo>
                  <a:lnTo>
                    <a:pt x="2691826" y="5383147"/>
                  </a:lnTo>
                  <a:close/>
                </a:path>
                <a:path w="5219700" h="7377430">
                  <a:moveTo>
                    <a:pt x="2709541" y="5583984"/>
                  </a:moveTo>
                  <a:lnTo>
                    <a:pt x="2704638" y="5576626"/>
                  </a:lnTo>
                  <a:lnTo>
                    <a:pt x="2699348" y="5569168"/>
                  </a:lnTo>
                  <a:lnTo>
                    <a:pt x="2695435" y="5562005"/>
                  </a:lnTo>
                  <a:lnTo>
                    <a:pt x="2694681" y="5555668"/>
                  </a:lnTo>
                  <a:lnTo>
                    <a:pt x="2698275" y="5550588"/>
                  </a:lnTo>
                  <a:lnTo>
                    <a:pt x="2705125" y="5546292"/>
                  </a:lnTo>
                  <a:lnTo>
                    <a:pt x="2713409" y="5542345"/>
                  </a:lnTo>
                  <a:lnTo>
                    <a:pt x="2721305" y="5538313"/>
                  </a:lnTo>
                  <a:lnTo>
                    <a:pt x="2730957" y="5541934"/>
                  </a:lnTo>
                  <a:lnTo>
                    <a:pt x="2737086" y="5547689"/>
                  </a:lnTo>
                  <a:lnTo>
                    <a:pt x="2739019" y="5555167"/>
                  </a:lnTo>
                  <a:lnTo>
                    <a:pt x="2736081" y="5563955"/>
                  </a:lnTo>
                  <a:lnTo>
                    <a:pt x="2730977" y="5569886"/>
                  </a:lnTo>
                  <a:lnTo>
                    <a:pt x="2724234" y="5574824"/>
                  </a:lnTo>
                  <a:lnTo>
                    <a:pt x="2716778" y="5579336"/>
                  </a:lnTo>
                  <a:lnTo>
                    <a:pt x="2709541" y="5583984"/>
                  </a:lnTo>
                  <a:close/>
                </a:path>
                <a:path w="5219700" h="7377430">
                  <a:moveTo>
                    <a:pt x="2530604" y="4456834"/>
                  </a:moveTo>
                  <a:lnTo>
                    <a:pt x="2526124" y="4449488"/>
                  </a:lnTo>
                  <a:lnTo>
                    <a:pt x="2521366" y="4442161"/>
                  </a:lnTo>
                  <a:lnTo>
                    <a:pt x="2517574" y="4434830"/>
                  </a:lnTo>
                  <a:lnTo>
                    <a:pt x="2515990" y="4427470"/>
                  </a:lnTo>
                  <a:lnTo>
                    <a:pt x="2518017" y="4418262"/>
                  </a:lnTo>
                  <a:lnTo>
                    <a:pt x="2523681" y="4412088"/>
                  </a:lnTo>
                  <a:lnTo>
                    <a:pt x="2532048" y="4409171"/>
                  </a:lnTo>
                  <a:lnTo>
                    <a:pt x="2542182" y="4409736"/>
                  </a:lnTo>
                  <a:lnTo>
                    <a:pt x="2551703" y="4413574"/>
                  </a:lnTo>
                  <a:lnTo>
                    <a:pt x="2557648" y="4419787"/>
                  </a:lnTo>
                  <a:lnTo>
                    <a:pt x="2559421" y="4427787"/>
                  </a:lnTo>
                  <a:lnTo>
                    <a:pt x="2556427" y="4436991"/>
                  </a:lnTo>
                  <a:lnTo>
                    <a:pt x="2551506" y="4442840"/>
                  </a:lnTo>
                  <a:lnTo>
                    <a:pt x="2544947" y="4447738"/>
                  </a:lnTo>
                  <a:lnTo>
                    <a:pt x="2537673" y="4452223"/>
                  </a:lnTo>
                  <a:lnTo>
                    <a:pt x="2530604" y="4456834"/>
                  </a:lnTo>
                  <a:close/>
                </a:path>
                <a:path w="5219700" h="7377430">
                  <a:moveTo>
                    <a:pt x="2776113" y="5958789"/>
                  </a:moveTo>
                  <a:lnTo>
                    <a:pt x="2769913" y="5953625"/>
                  </a:lnTo>
                  <a:lnTo>
                    <a:pt x="2763306" y="5948498"/>
                  </a:lnTo>
                  <a:lnTo>
                    <a:pt x="2757960" y="5943284"/>
                  </a:lnTo>
                  <a:lnTo>
                    <a:pt x="2755543" y="5937863"/>
                  </a:lnTo>
                  <a:lnTo>
                    <a:pt x="2756761" y="5925199"/>
                  </a:lnTo>
                  <a:lnTo>
                    <a:pt x="2762226" y="5915700"/>
                  </a:lnTo>
                  <a:lnTo>
                    <a:pt x="2771725" y="5910993"/>
                  </a:lnTo>
                  <a:lnTo>
                    <a:pt x="2785049" y="5912703"/>
                  </a:lnTo>
                  <a:lnTo>
                    <a:pt x="2790596" y="5916801"/>
                  </a:lnTo>
                  <a:lnTo>
                    <a:pt x="2795471" y="5923825"/>
                  </a:lnTo>
                  <a:lnTo>
                    <a:pt x="2798672" y="5931826"/>
                  </a:lnTo>
                  <a:lnTo>
                    <a:pt x="2799196" y="5938854"/>
                  </a:lnTo>
                  <a:lnTo>
                    <a:pt x="2796096" y="5944362"/>
                  </a:lnTo>
                  <a:lnTo>
                    <a:pt x="2790154" y="5949311"/>
                  </a:lnTo>
                  <a:lnTo>
                    <a:pt x="2782962" y="5954016"/>
                  </a:lnTo>
                  <a:lnTo>
                    <a:pt x="2776113" y="5958789"/>
                  </a:lnTo>
                  <a:close/>
                </a:path>
                <a:path w="5219700" h="7377430">
                  <a:moveTo>
                    <a:pt x="2543442" y="4919657"/>
                  </a:moveTo>
                  <a:lnTo>
                    <a:pt x="2540959" y="4919300"/>
                  </a:lnTo>
                  <a:lnTo>
                    <a:pt x="2533751" y="4917789"/>
                  </a:lnTo>
                  <a:lnTo>
                    <a:pt x="2526641" y="4915583"/>
                  </a:lnTo>
                  <a:lnTo>
                    <a:pt x="2512480" y="4910553"/>
                  </a:lnTo>
                  <a:lnTo>
                    <a:pt x="2515942" y="4906203"/>
                  </a:lnTo>
                  <a:lnTo>
                    <a:pt x="2523008" y="4897217"/>
                  </a:lnTo>
                  <a:lnTo>
                    <a:pt x="2550347" y="4906553"/>
                  </a:lnTo>
                  <a:lnTo>
                    <a:pt x="2547206" y="4911040"/>
                  </a:lnTo>
                  <a:lnTo>
                    <a:pt x="2543442" y="4919657"/>
                  </a:lnTo>
                  <a:close/>
                </a:path>
                <a:path w="5219700" h="7377430">
                  <a:moveTo>
                    <a:pt x="2876797" y="5579842"/>
                  </a:moveTo>
                  <a:lnTo>
                    <a:pt x="2878043" y="5539712"/>
                  </a:lnTo>
                  <a:lnTo>
                    <a:pt x="2909824" y="5515006"/>
                  </a:lnTo>
                  <a:lnTo>
                    <a:pt x="2914068" y="5514453"/>
                  </a:lnTo>
                  <a:lnTo>
                    <a:pt x="2922493" y="5520560"/>
                  </a:lnTo>
                  <a:lnTo>
                    <a:pt x="2923592" y="5524941"/>
                  </a:lnTo>
                  <a:lnTo>
                    <a:pt x="2924022" y="5549062"/>
                  </a:lnTo>
                  <a:lnTo>
                    <a:pt x="2913137" y="5563492"/>
                  </a:lnTo>
                  <a:lnTo>
                    <a:pt x="2895781" y="5572372"/>
                  </a:lnTo>
                  <a:lnTo>
                    <a:pt x="2876797" y="5579842"/>
                  </a:lnTo>
                  <a:close/>
                </a:path>
                <a:path w="5219700" h="7377430">
                  <a:moveTo>
                    <a:pt x="2874205" y="5583310"/>
                  </a:moveTo>
                  <a:lnTo>
                    <a:pt x="2874317" y="5581649"/>
                  </a:lnTo>
                  <a:lnTo>
                    <a:pt x="2874416" y="5580850"/>
                  </a:lnTo>
                  <a:lnTo>
                    <a:pt x="2875178" y="5580469"/>
                  </a:lnTo>
                  <a:lnTo>
                    <a:pt x="2876029" y="5580186"/>
                  </a:lnTo>
                  <a:lnTo>
                    <a:pt x="2876797" y="5579842"/>
                  </a:lnTo>
                  <a:lnTo>
                    <a:pt x="2876752" y="5580745"/>
                  </a:lnTo>
                  <a:lnTo>
                    <a:pt x="2876785" y="5581673"/>
                  </a:lnTo>
                  <a:lnTo>
                    <a:pt x="2876698" y="5582545"/>
                  </a:lnTo>
                  <a:lnTo>
                    <a:pt x="2875877" y="5582786"/>
                  </a:lnTo>
                  <a:lnTo>
                    <a:pt x="2875025" y="5583069"/>
                  </a:lnTo>
                  <a:lnTo>
                    <a:pt x="2874205" y="5583310"/>
                  </a:lnTo>
                  <a:close/>
                </a:path>
                <a:path w="5219700" h="7377430">
                  <a:moveTo>
                    <a:pt x="2630354" y="5011218"/>
                  </a:moveTo>
                  <a:lnTo>
                    <a:pt x="2624762" y="5009168"/>
                  </a:lnTo>
                  <a:lnTo>
                    <a:pt x="2619123" y="5004007"/>
                  </a:lnTo>
                  <a:lnTo>
                    <a:pt x="2613466" y="4997484"/>
                  </a:lnTo>
                  <a:lnTo>
                    <a:pt x="2607821" y="4991347"/>
                  </a:lnTo>
                  <a:lnTo>
                    <a:pt x="2611805" y="4983790"/>
                  </a:lnTo>
                  <a:lnTo>
                    <a:pt x="2615676" y="4975789"/>
                  </a:lnTo>
                  <a:lnTo>
                    <a:pt x="2619860" y="4969153"/>
                  </a:lnTo>
                  <a:lnTo>
                    <a:pt x="2624779" y="4965691"/>
                  </a:lnTo>
                  <a:lnTo>
                    <a:pt x="2638631" y="4965108"/>
                  </a:lnTo>
                  <a:lnTo>
                    <a:pt x="2649242" y="4970014"/>
                  </a:lnTo>
                  <a:lnTo>
                    <a:pt x="2655486" y="4979756"/>
                  </a:lnTo>
                  <a:lnTo>
                    <a:pt x="2656240" y="4993680"/>
                  </a:lnTo>
                  <a:lnTo>
                    <a:pt x="2653017" y="4999546"/>
                  </a:lnTo>
                  <a:lnTo>
                    <a:pt x="2646318" y="5005195"/>
                  </a:lnTo>
                  <a:lnTo>
                    <a:pt x="2638109" y="5009470"/>
                  </a:lnTo>
                  <a:lnTo>
                    <a:pt x="2630354" y="5011218"/>
                  </a:lnTo>
                  <a:close/>
                </a:path>
                <a:path w="5219700" h="7377430">
                  <a:moveTo>
                    <a:pt x="2623587" y="5496675"/>
                  </a:moveTo>
                  <a:lnTo>
                    <a:pt x="2616273" y="5497602"/>
                  </a:lnTo>
                  <a:lnTo>
                    <a:pt x="2611143" y="5494884"/>
                  </a:lnTo>
                  <a:lnTo>
                    <a:pt x="2606346" y="5489066"/>
                  </a:lnTo>
                  <a:lnTo>
                    <a:pt x="2601700" y="5481888"/>
                  </a:lnTo>
                  <a:lnTo>
                    <a:pt x="2597022" y="5475088"/>
                  </a:lnTo>
                  <a:lnTo>
                    <a:pt x="2601706" y="5468382"/>
                  </a:lnTo>
                  <a:lnTo>
                    <a:pt x="2606359" y="5461244"/>
                  </a:lnTo>
                  <a:lnTo>
                    <a:pt x="2611151" y="5455448"/>
                  </a:lnTo>
                  <a:lnTo>
                    <a:pt x="2616258" y="5452770"/>
                  </a:lnTo>
                  <a:lnTo>
                    <a:pt x="2629129" y="5453856"/>
                  </a:lnTo>
                  <a:lnTo>
                    <a:pt x="2638581" y="5459548"/>
                  </a:lnTo>
                  <a:lnTo>
                    <a:pt x="2643393" y="5469265"/>
                  </a:lnTo>
                  <a:lnTo>
                    <a:pt x="2642343" y="5482425"/>
                  </a:lnTo>
                  <a:lnTo>
                    <a:pt x="2638504" y="5488098"/>
                  </a:lnTo>
                  <a:lnTo>
                    <a:pt x="2631624" y="5493178"/>
                  </a:lnTo>
                  <a:lnTo>
                    <a:pt x="2623587" y="5496675"/>
                  </a:lnTo>
                  <a:close/>
                </a:path>
                <a:path w="5219700" h="7377430">
                  <a:moveTo>
                    <a:pt x="2110130" y="2309003"/>
                  </a:moveTo>
                  <a:lnTo>
                    <a:pt x="2105122" y="2301567"/>
                  </a:lnTo>
                  <a:lnTo>
                    <a:pt x="2099702" y="2294003"/>
                  </a:lnTo>
                  <a:lnTo>
                    <a:pt x="2095735" y="2286856"/>
                  </a:lnTo>
                  <a:lnTo>
                    <a:pt x="2095093" y="2280751"/>
                  </a:lnTo>
                  <a:lnTo>
                    <a:pt x="2098997" y="2275473"/>
                  </a:lnTo>
                  <a:lnTo>
                    <a:pt x="2105982" y="2271114"/>
                  </a:lnTo>
                  <a:lnTo>
                    <a:pt x="2114326" y="2267166"/>
                  </a:lnTo>
                  <a:lnTo>
                    <a:pt x="2122308" y="2263117"/>
                  </a:lnTo>
                  <a:lnTo>
                    <a:pt x="2132197" y="2266637"/>
                  </a:lnTo>
                  <a:lnTo>
                    <a:pt x="2138413" y="2272358"/>
                  </a:lnTo>
                  <a:lnTo>
                    <a:pt x="2140281" y="2279888"/>
                  </a:lnTo>
                  <a:lnTo>
                    <a:pt x="2137158" y="2288747"/>
                  </a:lnTo>
                  <a:lnTo>
                    <a:pt x="2131915" y="2294749"/>
                  </a:lnTo>
                  <a:lnTo>
                    <a:pt x="2125054" y="2299745"/>
                  </a:lnTo>
                  <a:lnTo>
                    <a:pt x="2117489" y="2304306"/>
                  </a:lnTo>
                  <a:lnTo>
                    <a:pt x="2110130" y="2309003"/>
                  </a:lnTo>
                  <a:close/>
                </a:path>
                <a:path w="5219700" h="7377430">
                  <a:moveTo>
                    <a:pt x="2671465" y="5868891"/>
                  </a:moveTo>
                  <a:lnTo>
                    <a:pt x="2665503" y="5861352"/>
                  </a:lnTo>
                  <a:lnTo>
                    <a:pt x="2661269" y="5857687"/>
                  </a:lnTo>
                  <a:lnTo>
                    <a:pt x="2673515" y="5849083"/>
                  </a:lnTo>
                  <a:lnTo>
                    <a:pt x="2679774" y="5845082"/>
                  </a:lnTo>
                  <a:lnTo>
                    <a:pt x="2686321" y="5841735"/>
                  </a:lnTo>
                  <a:lnTo>
                    <a:pt x="2688598" y="5840781"/>
                  </a:lnTo>
                  <a:lnTo>
                    <a:pt x="2694495" y="5848143"/>
                  </a:lnTo>
                  <a:lnTo>
                    <a:pt x="2698743" y="5851658"/>
                  </a:lnTo>
                  <a:lnTo>
                    <a:pt x="2686464" y="5860402"/>
                  </a:lnTo>
                  <a:lnTo>
                    <a:pt x="2680188" y="5864475"/>
                  </a:lnTo>
                  <a:lnTo>
                    <a:pt x="2673627" y="5867917"/>
                  </a:lnTo>
                  <a:lnTo>
                    <a:pt x="2671465" y="5868891"/>
                  </a:lnTo>
                  <a:close/>
                </a:path>
                <a:path w="5219700" h="7377430">
                  <a:moveTo>
                    <a:pt x="2096492" y="2107683"/>
                  </a:moveTo>
                  <a:lnTo>
                    <a:pt x="2086109" y="2107118"/>
                  </a:lnTo>
                  <a:lnTo>
                    <a:pt x="2080948" y="2105875"/>
                  </a:lnTo>
                  <a:lnTo>
                    <a:pt x="2076869" y="2099870"/>
                  </a:lnTo>
                  <a:lnTo>
                    <a:pt x="2072309" y="2096031"/>
                  </a:lnTo>
                  <a:lnTo>
                    <a:pt x="2075427" y="2090913"/>
                  </a:lnTo>
                  <a:lnTo>
                    <a:pt x="2077355" y="2083928"/>
                  </a:lnTo>
                  <a:lnTo>
                    <a:pt x="2081876" y="2081091"/>
                  </a:lnTo>
                  <a:lnTo>
                    <a:pt x="2091467" y="2077231"/>
                  </a:lnTo>
                  <a:lnTo>
                    <a:pt x="2100646" y="2077362"/>
                  </a:lnTo>
                  <a:lnTo>
                    <a:pt x="2107923" y="2081488"/>
                  </a:lnTo>
                  <a:lnTo>
                    <a:pt x="2111813" y="2089609"/>
                  </a:lnTo>
                  <a:lnTo>
                    <a:pt x="2110758" y="2098437"/>
                  </a:lnTo>
                  <a:lnTo>
                    <a:pt x="2105180" y="2104625"/>
                  </a:lnTo>
                  <a:lnTo>
                    <a:pt x="2096492" y="2107683"/>
                  </a:lnTo>
                  <a:close/>
                </a:path>
                <a:path w="5219700" h="7377430">
                  <a:moveTo>
                    <a:pt x="2699157" y="6051571"/>
                  </a:moveTo>
                  <a:lnTo>
                    <a:pt x="2693573" y="6043824"/>
                  </a:lnTo>
                  <a:lnTo>
                    <a:pt x="2689540" y="6040014"/>
                  </a:lnTo>
                  <a:lnTo>
                    <a:pt x="2702419" y="6031937"/>
                  </a:lnTo>
                  <a:lnTo>
                    <a:pt x="2708985" y="6028186"/>
                  </a:lnTo>
                  <a:lnTo>
                    <a:pt x="2715795" y="6025069"/>
                  </a:lnTo>
                  <a:lnTo>
                    <a:pt x="2717980" y="6024241"/>
                  </a:lnTo>
                  <a:lnTo>
                    <a:pt x="2723443" y="6031932"/>
                  </a:lnTo>
                  <a:lnTo>
                    <a:pt x="2727434" y="6035711"/>
                  </a:lnTo>
                  <a:lnTo>
                    <a:pt x="2714659" y="6043824"/>
                  </a:lnTo>
                  <a:lnTo>
                    <a:pt x="2708158" y="6047581"/>
                  </a:lnTo>
                  <a:lnTo>
                    <a:pt x="2701409" y="6050695"/>
                  </a:lnTo>
                  <a:lnTo>
                    <a:pt x="2699157" y="6051571"/>
                  </a:lnTo>
                  <a:close/>
                </a:path>
                <a:path w="5219700" h="7377430">
                  <a:moveTo>
                    <a:pt x="2603480" y="4829939"/>
                  </a:moveTo>
                  <a:lnTo>
                    <a:pt x="2596645" y="4824893"/>
                  </a:lnTo>
                  <a:lnTo>
                    <a:pt x="2589343" y="4819881"/>
                  </a:lnTo>
                  <a:lnTo>
                    <a:pt x="2583432" y="4814769"/>
                  </a:lnTo>
                  <a:lnTo>
                    <a:pt x="2580772" y="4809424"/>
                  </a:lnTo>
                  <a:lnTo>
                    <a:pt x="2582153" y="4795989"/>
                  </a:lnTo>
                  <a:lnTo>
                    <a:pt x="2588181" y="4785999"/>
                  </a:lnTo>
                  <a:lnTo>
                    <a:pt x="2598378" y="4780850"/>
                  </a:lnTo>
                  <a:lnTo>
                    <a:pt x="2612265" y="4781936"/>
                  </a:lnTo>
                  <a:lnTo>
                    <a:pt x="2618125" y="4785985"/>
                  </a:lnTo>
                  <a:lnTo>
                    <a:pt x="2623385" y="4793285"/>
                  </a:lnTo>
                  <a:lnTo>
                    <a:pt x="2626928" y="4801736"/>
                  </a:lnTo>
                  <a:lnTo>
                    <a:pt x="2627638" y="4809238"/>
                  </a:lnTo>
                  <a:lnTo>
                    <a:pt x="2624486" y="4814900"/>
                  </a:lnTo>
                  <a:lnTo>
                    <a:pt x="2618263" y="4820046"/>
                  </a:lnTo>
                  <a:lnTo>
                    <a:pt x="2610689" y="4824964"/>
                  </a:lnTo>
                  <a:lnTo>
                    <a:pt x="2603480" y="4829939"/>
                  </a:lnTo>
                  <a:close/>
                </a:path>
                <a:path w="5219700" h="7377430">
                  <a:moveTo>
                    <a:pt x="2593671" y="5312854"/>
                  </a:moveTo>
                  <a:lnTo>
                    <a:pt x="2586941" y="5307663"/>
                  </a:lnTo>
                  <a:lnTo>
                    <a:pt x="2579752" y="5302523"/>
                  </a:lnTo>
                  <a:lnTo>
                    <a:pt x="2573929" y="5297294"/>
                  </a:lnTo>
                  <a:lnTo>
                    <a:pt x="2571295" y="5291838"/>
                  </a:lnTo>
                  <a:lnTo>
                    <a:pt x="2572825" y="5278651"/>
                  </a:lnTo>
                  <a:lnTo>
                    <a:pt x="2579063" y="5269215"/>
                  </a:lnTo>
                  <a:lnTo>
                    <a:pt x="2589261" y="5264625"/>
                  </a:lnTo>
                  <a:lnTo>
                    <a:pt x="2602669" y="5265973"/>
                  </a:lnTo>
                  <a:lnTo>
                    <a:pt x="2608360" y="5270002"/>
                  </a:lnTo>
                  <a:lnTo>
                    <a:pt x="2613416" y="5277176"/>
                  </a:lnTo>
                  <a:lnTo>
                    <a:pt x="2616782" y="5285440"/>
                  </a:lnTo>
                  <a:lnTo>
                    <a:pt x="2617399" y="5292743"/>
                  </a:lnTo>
                  <a:lnTo>
                    <a:pt x="2614267" y="5298283"/>
                  </a:lnTo>
                  <a:lnTo>
                    <a:pt x="2608159" y="5303282"/>
                  </a:lnTo>
                  <a:lnTo>
                    <a:pt x="2600739" y="5308040"/>
                  </a:lnTo>
                  <a:lnTo>
                    <a:pt x="2593671" y="5312854"/>
                  </a:lnTo>
                  <a:close/>
                </a:path>
                <a:path w="5219700" h="7377430">
                  <a:moveTo>
                    <a:pt x="2516353" y="4272007"/>
                  </a:moveTo>
                  <a:lnTo>
                    <a:pt x="2507118" y="4267131"/>
                  </a:lnTo>
                  <a:lnTo>
                    <a:pt x="2498391" y="4262945"/>
                  </a:lnTo>
                  <a:lnTo>
                    <a:pt x="2491639" y="4258855"/>
                  </a:lnTo>
                  <a:lnTo>
                    <a:pt x="2488330" y="4254267"/>
                  </a:lnTo>
                  <a:lnTo>
                    <a:pt x="2487816" y="4235432"/>
                  </a:lnTo>
                  <a:lnTo>
                    <a:pt x="2494606" y="4221029"/>
                  </a:lnTo>
                  <a:lnTo>
                    <a:pt x="2507339" y="4211041"/>
                  </a:lnTo>
                  <a:lnTo>
                    <a:pt x="2524654" y="4205451"/>
                  </a:lnTo>
                  <a:lnTo>
                    <a:pt x="2529799" y="4208111"/>
                  </a:lnTo>
                  <a:lnTo>
                    <a:pt x="2536261" y="4215268"/>
                  </a:lnTo>
                  <a:lnTo>
                    <a:pt x="2541452" y="4223730"/>
                  </a:lnTo>
                  <a:lnTo>
                    <a:pt x="2542779" y="4230307"/>
                  </a:lnTo>
                  <a:lnTo>
                    <a:pt x="2537837" y="4241307"/>
                  </a:lnTo>
                  <a:lnTo>
                    <a:pt x="2531153" y="4251720"/>
                  </a:lnTo>
                  <a:lnTo>
                    <a:pt x="2523676" y="4261851"/>
                  </a:lnTo>
                  <a:lnTo>
                    <a:pt x="2516353" y="4272007"/>
                  </a:lnTo>
                  <a:close/>
                </a:path>
                <a:path w="5219700" h="7377430">
                  <a:moveTo>
                    <a:pt x="2514956" y="4736430"/>
                  </a:moveTo>
                  <a:lnTo>
                    <a:pt x="2512437" y="4736078"/>
                  </a:lnTo>
                  <a:lnTo>
                    <a:pt x="2505179" y="4734562"/>
                  </a:lnTo>
                  <a:lnTo>
                    <a:pt x="2498030" y="4732333"/>
                  </a:lnTo>
                  <a:lnTo>
                    <a:pt x="2483831" y="4727239"/>
                  </a:lnTo>
                  <a:lnTo>
                    <a:pt x="2494541" y="4713875"/>
                  </a:lnTo>
                  <a:lnTo>
                    <a:pt x="2521970" y="4723308"/>
                  </a:lnTo>
                  <a:lnTo>
                    <a:pt x="2518756" y="4727807"/>
                  </a:lnTo>
                  <a:lnTo>
                    <a:pt x="2514956" y="4736430"/>
                  </a:lnTo>
                  <a:close/>
                </a:path>
                <a:path w="5219700" h="7377430">
                  <a:moveTo>
                    <a:pt x="2567736" y="5126613"/>
                  </a:moveTo>
                  <a:lnTo>
                    <a:pt x="2560408" y="5122500"/>
                  </a:lnTo>
                  <a:lnTo>
                    <a:pt x="2552647" y="5118490"/>
                  </a:lnTo>
                  <a:lnTo>
                    <a:pt x="2546213" y="5114188"/>
                  </a:lnTo>
                  <a:lnTo>
                    <a:pt x="2542863" y="5109200"/>
                  </a:lnTo>
                  <a:lnTo>
                    <a:pt x="2542605" y="5095521"/>
                  </a:lnTo>
                  <a:lnTo>
                    <a:pt x="2547987" y="5085550"/>
                  </a:lnTo>
                  <a:lnTo>
                    <a:pt x="2557928" y="5079958"/>
                  </a:lnTo>
                  <a:lnTo>
                    <a:pt x="2571346" y="5079421"/>
                  </a:lnTo>
                  <a:lnTo>
                    <a:pt x="2577050" y="5082599"/>
                  </a:lnTo>
                  <a:lnTo>
                    <a:pt x="2582587" y="5089132"/>
                  </a:lnTo>
                  <a:lnTo>
                    <a:pt x="2586700" y="5097029"/>
                  </a:lnTo>
                  <a:lnTo>
                    <a:pt x="2588131" y="5104300"/>
                  </a:lnTo>
                  <a:lnTo>
                    <a:pt x="2585793" y="5110015"/>
                  </a:lnTo>
                  <a:lnTo>
                    <a:pt x="2580516" y="5115583"/>
                  </a:lnTo>
                  <a:lnTo>
                    <a:pt x="2573948" y="5121087"/>
                  </a:lnTo>
                  <a:lnTo>
                    <a:pt x="2567736" y="5126613"/>
                  </a:lnTo>
                  <a:close/>
                </a:path>
                <a:path w="5219700" h="7377430">
                  <a:moveTo>
                    <a:pt x="2002015" y="1553526"/>
                  </a:moveTo>
                  <a:lnTo>
                    <a:pt x="1995557" y="1548597"/>
                  </a:lnTo>
                  <a:lnTo>
                    <a:pt x="1988656" y="1543699"/>
                  </a:lnTo>
                  <a:lnTo>
                    <a:pt x="1983053" y="1538689"/>
                  </a:lnTo>
                  <a:lnTo>
                    <a:pt x="1980491" y="1533422"/>
                  </a:lnTo>
                  <a:lnTo>
                    <a:pt x="1981714" y="1520618"/>
                  </a:lnTo>
                  <a:lnTo>
                    <a:pt x="1987413" y="1511235"/>
                  </a:lnTo>
                  <a:lnTo>
                    <a:pt x="1997113" y="1506613"/>
                  </a:lnTo>
                  <a:lnTo>
                    <a:pt x="2010344" y="1508094"/>
                  </a:lnTo>
                  <a:lnTo>
                    <a:pt x="2016025" y="1512108"/>
                  </a:lnTo>
                  <a:lnTo>
                    <a:pt x="2021080" y="1519051"/>
                  </a:lnTo>
                  <a:lnTo>
                    <a:pt x="2024476" y="1527017"/>
                  </a:lnTo>
                  <a:lnTo>
                    <a:pt x="2025178" y="1534101"/>
                  </a:lnTo>
                  <a:lnTo>
                    <a:pt x="2022191" y="1539425"/>
                  </a:lnTo>
                  <a:lnTo>
                    <a:pt x="2016214" y="1544256"/>
                  </a:lnTo>
                  <a:lnTo>
                    <a:pt x="2008929" y="1548866"/>
                  </a:lnTo>
                  <a:lnTo>
                    <a:pt x="2002015" y="1553526"/>
                  </a:lnTo>
                  <a:close/>
                </a:path>
                <a:path w="5219700" h="7377430">
                  <a:moveTo>
                    <a:pt x="2163162" y="2009953"/>
                  </a:moveTo>
                  <a:lnTo>
                    <a:pt x="2150603" y="2008330"/>
                  </a:lnTo>
                  <a:lnTo>
                    <a:pt x="2141623" y="2002250"/>
                  </a:lnTo>
                  <a:lnTo>
                    <a:pt x="2137241" y="1992460"/>
                  </a:lnTo>
                  <a:lnTo>
                    <a:pt x="2138478" y="1979706"/>
                  </a:lnTo>
                  <a:lnTo>
                    <a:pt x="2142331" y="1974356"/>
                  </a:lnTo>
                  <a:lnTo>
                    <a:pt x="2149226" y="1969592"/>
                  </a:lnTo>
                  <a:lnTo>
                    <a:pt x="2157153" y="1966445"/>
                  </a:lnTo>
                  <a:lnTo>
                    <a:pt x="2164097" y="1965943"/>
                  </a:lnTo>
                  <a:lnTo>
                    <a:pt x="2169439" y="1969009"/>
                  </a:lnTo>
                  <a:lnTo>
                    <a:pt x="2174226" y="1974872"/>
                  </a:lnTo>
                  <a:lnTo>
                    <a:pt x="2178771" y="1981962"/>
                  </a:lnTo>
                  <a:lnTo>
                    <a:pt x="2183389" y="1988712"/>
                  </a:lnTo>
                  <a:lnTo>
                    <a:pt x="2178403" y="1995120"/>
                  </a:lnTo>
                  <a:lnTo>
                    <a:pt x="2173437" y="2001967"/>
                  </a:lnTo>
                  <a:lnTo>
                    <a:pt x="2168390" y="2007496"/>
                  </a:lnTo>
                  <a:lnTo>
                    <a:pt x="2163162" y="2009953"/>
                  </a:lnTo>
                  <a:close/>
                </a:path>
                <a:path w="5219700" h="7377430">
                  <a:moveTo>
                    <a:pt x="2302258" y="2948697"/>
                  </a:moveTo>
                  <a:lnTo>
                    <a:pt x="2295828" y="2948566"/>
                  </a:lnTo>
                  <a:lnTo>
                    <a:pt x="2291104" y="2944810"/>
                  </a:lnTo>
                  <a:lnTo>
                    <a:pt x="2287341" y="2938227"/>
                  </a:lnTo>
                  <a:lnTo>
                    <a:pt x="2284004" y="2930394"/>
                  </a:lnTo>
                  <a:lnTo>
                    <a:pt x="2280561" y="2922889"/>
                  </a:lnTo>
                  <a:lnTo>
                    <a:pt x="2286759" y="2917768"/>
                  </a:lnTo>
                  <a:lnTo>
                    <a:pt x="2292959" y="2912283"/>
                  </a:lnTo>
                  <a:lnTo>
                    <a:pt x="2299146" y="2907920"/>
                  </a:lnTo>
                  <a:lnTo>
                    <a:pt x="2305305" y="2906165"/>
                  </a:lnTo>
                  <a:lnTo>
                    <a:pt x="2317559" y="2908505"/>
                  </a:lnTo>
                  <a:lnTo>
                    <a:pt x="2325217" y="2914800"/>
                  </a:lnTo>
                  <a:lnTo>
                    <a:pt x="2327195" y="2924338"/>
                  </a:lnTo>
                  <a:lnTo>
                    <a:pt x="2322409" y="2936407"/>
                  </a:lnTo>
                  <a:lnTo>
                    <a:pt x="2317233" y="2941727"/>
                  </a:lnTo>
                  <a:lnTo>
                    <a:pt x="2309955" y="2946121"/>
                  </a:lnTo>
                  <a:lnTo>
                    <a:pt x="2302258" y="2948697"/>
                  </a:lnTo>
                  <a:close/>
                </a:path>
                <a:path w="5219700" h="7377430">
                  <a:moveTo>
                    <a:pt x="2273980" y="2767432"/>
                  </a:moveTo>
                  <a:lnTo>
                    <a:pt x="2267869" y="2762534"/>
                  </a:lnTo>
                  <a:lnTo>
                    <a:pt x="2261318" y="2757641"/>
                  </a:lnTo>
                  <a:lnTo>
                    <a:pt x="2256081" y="2752739"/>
                  </a:lnTo>
                  <a:lnTo>
                    <a:pt x="2285805" y="2723095"/>
                  </a:lnTo>
                  <a:lnTo>
                    <a:pt x="2295261" y="2725978"/>
                  </a:lnTo>
                  <a:lnTo>
                    <a:pt x="2300806" y="2731371"/>
                  </a:lnTo>
                  <a:lnTo>
                    <a:pt x="2301986" y="2738751"/>
                  </a:lnTo>
                  <a:lnTo>
                    <a:pt x="2298348" y="2747594"/>
                  </a:lnTo>
                  <a:lnTo>
                    <a:pt x="2293394" y="2753294"/>
                  </a:lnTo>
                  <a:lnTo>
                    <a:pt x="2287224" y="2758201"/>
                  </a:lnTo>
                  <a:lnTo>
                    <a:pt x="2280524" y="2762764"/>
                  </a:lnTo>
                  <a:lnTo>
                    <a:pt x="2273980" y="2767432"/>
                  </a:lnTo>
                  <a:close/>
                </a:path>
                <a:path w="5219700" h="7377430">
                  <a:moveTo>
                    <a:pt x="2057544" y="1439355"/>
                  </a:moveTo>
                  <a:lnTo>
                    <a:pt x="2052253" y="1430853"/>
                  </a:lnTo>
                  <a:lnTo>
                    <a:pt x="2048709" y="1426593"/>
                  </a:lnTo>
                  <a:lnTo>
                    <a:pt x="2052392" y="1417891"/>
                  </a:lnTo>
                  <a:lnTo>
                    <a:pt x="2057912" y="1412401"/>
                  </a:lnTo>
                  <a:lnTo>
                    <a:pt x="2065185" y="1410359"/>
                  </a:lnTo>
                  <a:lnTo>
                    <a:pt x="2074124" y="1412004"/>
                  </a:lnTo>
                  <a:lnTo>
                    <a:pt x="2078681" y="1413678"/>
                  </a:lnTo>
                  <a:lnTo>
                    <a:pt x="2081551" y="1419835"/>
                  </a:lnTo>
                  <a:lnTo>
                    <a:pt x="2085217" y="1423926"/>
                  </a:lnTo>
                  <a:lnTo>
                    <a:pt x="2072374" y="1431839"/>
                  </a:lnTo>
                  <a:lnTo>
                    <a:pt x="2065837" y="1435534"/>
                  </a:lnTo>
                  <a:lnTo>
                    <a:pt x="2059085" y="1438703"/>
                  </a:lnTo>
                  <a:lnTo>
                    <a:pt x="2057544" y="1439355"/>
                  </a:lnTo>
                  <a:close/>
                </a:path>
                <a:path w="5219700" h="7377430">
                  <a:moveTo>
                    <a:pt x="2044707" y="1250686"/>
                  </a:moveTo>
                  <a:lnTo>
                    <a:pt x="2037303" y="1246749"/>
                  </a:lnTo>
                  <a:lnTo>
                    <a:pt x="2029433" y="1242900"/>
                  </a:lnTo>
                  <a:lnTo>
                    <a:pt x="2022957" y="1238790"/>
                  </a:lnTo>
                  <a:lnTo>
                    <a:pt x="2019735" y="1234072"/>
                  </a:lnTo>
                  <a:lnTo>
                    <a:pt x="2019607" y="1220399"/>
                  </a:lnTo>
                  <a:lnTo>
                    <a:pt x="2024526" y="1209783"/>
                  </a:lnTo>
                  <a:lnTo>
                    <a:pt x="2034167" y="1203607"/>
                  </a:lnTo>
                  <a:lnTo>
                    <a:pt x="2048204" y="1203250"/>
                  </a:lnTo>
                  <a:lnTo>
                    <a:pt x="2054215" y="1206613"/>
                  </a:lnTo>
                  <a:lnTo>
                    <a:pt x="2059927" y="1213268"/>
                  </a:lnTo>
                  <a:lnTo>
                    <a:pt x="2064169" y="1221308"/>
                  </a:lnTo>
                  <a:lnTo>
                    <a:pt x="2065771" y="1228828"/>
                  </a:lnTo>
                  <a:lnTo>
                    <a:pt x="2063482" y="1234348"/>
                  </a:lnTo>
                  <a:lnTo>
                    <a:pt x="2058020" y="1239810"/>
                  </a:lnTo>
                  <a:lnTo>
                    <a:pt x="2051167" y="1245245"/>
                  </a:lnTo>
                  <a:lnTo>
                    <a:pt x="2044707" y="1250686"/>
                  </a:lnTo>
                  <a:close/>
                </a:path>
                <a:path w="5219700" h="7377430">
                  <a:moveTo>
                    <a:pt x="2259121" y="2564447"/>
                  </a:moveTo>
                  <a:lnTo>
                    <a:pt x="2256711" y="2564078"/>
                  </a:lnTo>
                  <a:lnTo>
                    <a:pt x="2249615" y="2562562"/>
                  </a:lnTo>
                  <a:lnTo>
                    <a:pt x="2242622" y="2560367"/>
                  </a:lnTo>
                  <a:lnTo>
                    <a:pt x="2228723" y="2555367"/>
                  </a:lnTo>
                  <a:lnTo>
                    <a:pt x="2234922" y="2546331"/>
                  </a:lnTo>
                  <a:lnTo>
                    <a:pt x="2237979" y="2541782"/>
                  </a:lnTo>
                  <a:lnTo>
                    <a:pt x="2265934" y="2551469"/>
                  </a:lnTo>
                  <a:lnTo>
                    <a:pt x="2262823" y="2555915"/>
                  </a:lnTo>
                  <a:lnTo>
                    <a:pt x="2259121" y="2564447"/>
                  </a:lnTo>
                  <a:close/>
                </a:path>
                <a:path w="5219700" h="7377430">
                  <a:moveTo>
                    <a:pt x="2129315" y="1825267"/>
                  </a:moveTo>
                  <a:lnTo>
                    <a:pt x="2122947" y="1824795"/>
                  </a:lnTo>
                  <a:lnTo>
                    <a:pt x="2117695" y="1820686"/>
                  </a:lnTo>
                  <a:lnTo>
                    <a:pt x="2113436" y="1814207"/>
                  </a:lnTo>
                  <a:lnTo>
                    <a:pt x="2109613" y="1806671"/>
                  </a:lnTo>
                  <a:lnTo>
                    <a:pt x="2105670" y="1799396"/>
                  </a:lnTo>
                  <a:lnTo>
                    <a:pt x="2111572" y="1793965"/>
                  </a:lnTo>
                  <a:lnTo>
                    <a:pt x="2117502" y="1788128"/>
                  </a:lnTo>
                  <a:lnTo>
                    <a:pt x="2123337" y="1783558"/>
                  </a:lnTo>
                  <a:lnTo>
                    <a:pt x="2128954" y="1781931"/>
                  </a:lnTo>
                  <a:lnTo>
                    <a:pt x="2140983" y="1784983"/>
                  </a:lnTo>
                  <a:lnTo>
                    <a:pt x="2149228" y="1791778"/>
                  </a:lnTo>
                  <a:lnTo>
                    <a:pt x="2152378" y="1801753"/>
                  </a:lnTo>
                  <a:lnTo>
                    <a:pt x="2149123" y="1814342"/>
                  </a:lnTo>
                  <a:lnTo>
                    <a:pt x="2144536" y="1819198"/>
                  </a:lnTo>
                  <a:lnTo>
                    <a:pt x="2137222" y="1823120"/>
                  </a:lnTo>
                  <a:lnTo>
                    <a:pt x="2129315" y="1825267"/>
                  </a:lnTo>
                  <a:close/>
                </a:path>
                <a:path w="5219700" h="7377430">
                  <a:moveTo>
                    <a:pt x="1953458" y="695066"/>
                  </a:moveTo>
                  <a:lnTo>
                    <a:pt x="1946749" y="694639"/>
                  </a:lnTo>
                  <a:lnTo>
                    <a:pt x="1941254" y="690463"/>
                  </a:lnTo>
                  <a:lnTo>
                    <a:pt x="1936758" y="683762"/>
                  </a:lnTo>
                  <a:lnTo>
                    <a:pt x="1932709" y="675933"/>
                  </a:lnTo>
                  <a:lnTo>
                    <a:pt x="1928553" y="668376"/>
                  </a:lnTo>
                  <a:lnTo>
                    <a:pt x="1934840" y="662780"/>
                  </a:lnTo>
                  <a:lnTo>
                    <a:pt x="1941151" y="656759"/>
                  </a:lnTo>
                  <a:lnTo>
                    <a:pt x="1947398" y="652023"/>
                  </a:lnTo>
                  <a:lnTo>
                    <a:pt x="1953492" y="650278"/>
                  </a:lnTo>
                  <a:lnTo>
                    <a:pt x="1966077" y="653215"/>
                  </a:lnTo>
                  <a:lnTo>
                    <a:pt x="1974658" y="660130"/>
                  </a:lnTo>
                  <a:lnTo>
                    <a:pt x="1977835" y="670433"/>
                  </a:lnTo>
                  <a:lnTo>
                    <a:pt x="1974205" y="683537"/>
                  </a:lnTo>
                  <a:lnTo>
                    <a:pt x="1969334" y="688660"/>
                  </a:lnTo>
                  <a:lnTo>
                    <a:pt x="1961702" y="692788"/>
                  </a:lnTo>
                  <a:lnTo>
                    <a:pt x="1953458" y="695066"/>
                  </a:lnTo>
                  <a:close/>
                </a:path>
                <a:path w="5219700" h="7377430">
                  <a:moveTo>
                    <a:pt x="2837974" y="5651523"/>
                  </a:moveTo>
                  <a:lnTo>
                    <a:pt x="2831571" y="5649525"/>
                  </a:lnTo>
                  <a:lnTo>
                    <a:pt x="2824775" y="5644471"/>
                  </a:lnTo>
                  <a:lnTo>
                    <a:pt x="2819085" y="5637851"/>
                  </a:lnTo>
                  <a:lnTo>
                    <a:pt x="2815998" y="5631154"/>
                  </a:lnTo>
                  <a:lnTo>
                    <a:pt x="2816060" y="5617819"/>
                  </a:lnTo>
                  <a:lnTo>
                    <a:pt x="2850817" y="5590497"/>
                  </a:lnTo>
                  <a:lnTo>
                    <a:pt x="2874210" y="5583346"/>
                  </a:lnTo>
                  <a:lnTo>
                    <a:pt x="2872754" y="5599678"/>
                  </a:lnTo>
                  <a:lnTo>
                    <a:pt x="2860207" y="5640004"/>
                  </a:lnTo>
                  <a:lnTo>
                    <a:pt x="2837974" y="5651523"/>
                  </a:lnTo>
                  <a:close/>
                </a:path>
                <a:path w="5219700" h="7377430">
                  <a:moveTo>
                    <a:pt x="1884338" y="308991"/>
                  </a:moveTo>
                  <a:lnTo>
                    <a:pt x="1878555" y="300453"/>
                  </a:lnTo>
                  <a:lnTo>
                    <a:pt x="1874387" y="296254"/>
                  </a:lnTo>
                  <a:lnTo>
                    <a:pt x="1878504" y="287158"/>
                  </a:lnTo>
                  <a:lnTo>
                    <a:pt x="1884556" y="281290"/>
                  </a:lnTo>
                  <a:lnTo>
                    <a:pt x="1892457" y="278904"/>
                  </a:lnTo>
                  <a:lnTo>
                    <a:pt x="1902120" y="280256"/>
                  </a:lnTo>
                  <a:lnTo>
                    <a:pt x="1907181" y="281814"/>
                  </a:lnTo>
                  <a:lnTo>
                    <a:pt x="1910753" y="288160"/>
                  </a:lnTo>
                  <a:lnTo>
                    <a:pt x="1914988" y="292311"/>
                  </a:lnTo>
                  <a:lnTo>
                    <a:pt x="1901024" y="300848"/>
                  </a:lnTo>
                  <a:lnTo>
                    <a:pt x="1893916" y="304814"/>
                  </a:lnTo>
                  <a:lnTo>
                    <a:pt x="1886554" y="308120"/>
                  </a:lnTo>
                  <a:lnTo>
                    <a:pt x="1884338" y="308991"/>
                  </a:lnTo>
                  <a:close/>
                </a:path>
                <a:path w="5219700" h="7377430">
                  <a:moveTo>
                    <a:pt x="1914680" y="492860"/>
                  </a:moveTo>
                  <a:lnTo>
                    <a:pt x="1908268" y="484833"/>
                  </a:lnTo>
                  <a:lnTo>
                    <a:pt x="1903739" y="480952"/>
                  </a:lnTo>
                  <a:lnTo>
                    <a:pt x="1907272" y="471676"/>
                  </a:lnTo>
                  <a:lnTo>
                    <a:pt x="1912906" y="465458"/>
                  </a:lnTo>
                  <a:lnTo>
                    <a:pt x="1920579" y="462561"/>
                  </a:lnTo>
                  <a:lnTo>
                    <a:pt x="1930233" y="463244"/>
                  </a:lnTo>
                  <a:lnTo>
                    <a:pt x="1935394" y="464487"/>
                  </a:lnTo>
                  <a:lnTo>
                    <a:pt x="1939467" y="470456"/>
                  </a:lnTo>
                  <a:lnTo>
                    <a:pt x="1944021" y="474258"/>
                  </a:lnTo>
                  <a:lnTo>
                    <a:pt x="1930798" y="483682"/>
                  </a:lnTo>
                  <a:lnTo>
                    <a:pt x="1924044" y="488086"/>
                  </a:lnTo>
                  <a:lnTo>
                    <a:pt x="1916982" y="491827"/>
                  </a:lnTo>
                  <a:lnTo>
                    <a:pt x="1914680" y="492860"/>
                  </a:lnTo>
                  <a:close/>
                </a:path>
                <a:path w="5219700" h="7377430">
                  <a:moveTo>
                    <a:pt x="1983745" y="882840"/>
                  </a:moveTo>
                  <a:lnTo>
                    <a:pt x="1977048" y="877614"/>
                  </a:lnTo>
                  <a:lnTo>
                    <a:pt x="1969902" y="872427"/>
                  </a:lnTo>
                  <a:lnTo>
                    <a:pt x="1964111" y="867133"/>
                  </a:lnTo>
                  <a:lnTo>
                    <a:pt x="1961480" y="861584"/>
                  </a:lnTo>
                  <a:lnTo>
                    <a:pt x="1962910" y="848385"/>
                  </a:lnTo>
                  <a:lnTo>
                    <a:pt x="1969054" y="838940"/>
                  </a:lnTo>
                  <a:lnTo>
                    <a:pt x="1979218" y="834422"/>
                  </a:lnTo>
                  <a:lnTo>
                    <a:pt x="1992713" y="836002"/>
                  </a:lnTo>
                  <a:lnTo>
                    <a:pt x="1998502" y="840143"/>
                  </a:lnTo>
                  <a:lnTo>
                    <a:pt x="2003632" y="847327"/>
                  </a:lnTo>
                  <a:lnTo>
                    <a:pt x="2007042" y="855550"/>
                  </a:lnTo>
                  <a:lnTo>
                    <a:pt x="2007672" y="862810"/>
                  </a:lnTo>
                  <a:lnTo>
                    <a:pt x="2004529" y="868335"/>
                  </a:lnTo>
                  <a:lnTo>
                    <a:pt x="1998360" y="873305"/>
                  </a:lnTo>
                  <a:lnTo>
                    <a:pt x="1990865" y="878036"/>
                  </a:lnTo>
                  <a:lnTo>
                    <a:pt x="1983745" y="882840"/>
                  </a:lnTo>
                  <a:close/>
                </a:path>
                <a:path w="5219700" h="7377430">
                  <a:moveTo>
                    <a:pt x="2362131" y="3329058"/>
                  </a:moveTo>
                  <a:lnTo>
                    <a:pt x="2351917" y="3326816"/>
                  </a:lnTo>
                  <a:lnTo>
                    <a:pt x="2343560" y="3319369"/>
                  </a:lnTo>
                  <a:lnTo>
                    <a:pt x="2337107" y="3308039"/>
                  </a:lnTo>
                  <a:lnTo>
                    <a:pt x="2339142" y="3299882"/>
                  </a:lnTo>
                  <a:lnTo>
                    <a:pt x="2340981" y="3291323"/>
                  </a:lnTo>
                  <a:lnTo>
                    <a:pt x="2343477" y="3283920"/>
                  </a:lnTo>
                  <a:lnTo>
                    <a:pt x="2347485" y="3279234"/>
                  </a:lnTo>
                  <a:lnTo>
                    <a:pt x="2359578" y="3275635"/>
                  </a:lnTo>
                  <a:lnTo>
                    <a:pt x="2370333" y="3277968"/>
                  </a:lnTo>
                  <a:lnTo>
                    <a:pt x="2378873" y="3285192"/>
                  </a:lnTo>
                  <a:lnTo>
                    <a:pt x="2384320" y="3296263"/>
                  </a:lnTo>
                  <a:lnTo>
                    <a:pt x="2384700" y="3303590"/>
                  </a:lnTo>
                  <a:lnTo>
                    <a:pt x="2382731" y="3311986"/>
                  </a:lnTo>
                  <a:lnTo>
                    <a:pt x="2379016" y="3319648"/>
                  </a:lnTo>
                  <a:lnTo>
                    <a:pt x="2374157" y="3324773"/>
                  </a:lnTo>
                  <a:lnTo>
                    <a:pt x="2362131" y="3329058"/>
                  </a:lnTo>
                  <a:close/>
                </a:path>
                <a:path w="5219700" h="7377430">
                  <a:moveTo>
                    <a:pt x="2014404" y="1065851"/>
                  </a:moveTo>
                  <a:lnTo>
                    <a:pt x="1988641" y="1037553"/>
                  </a:lnTo>
                  <a:lnTo>
                    <a:pt x="1992045" y="1032389"/>
                  </a:lnTo>
                  <a:lnTo>
                    <a:pt x="1998275" y="1027950"/>
                  </a:lnTo>
                  <a:lnTo>
                    <a:pt x="2005753" y="1023834"/>
                  </a:lnTo>
                  <a:lnTo>
                    <a:pt x="2012899" y="1019636"/>
                  </a:lnTo>
                  <a:lnTo>
                    <a:pt x="2019032" y="1025040"/>
                  </a:lnTo>
                  <a:lnTo>
                    <a:pt x="2025594" y="1030435"/>
                  </a:lnTo>
                  <a:lnTo>
                    <a:pt x="2030818" y="1035823"/>
                  </a:lnTo>
                  <a:lnTo>
                    <a:pt x="2032936" y="1041205"/>
                  </a:lnTo>
                  <a:lnTo>
                    <a:pt x="2030624" y="1053387"/>
                  </a:lnTo>
                  <a:lnTo>
                    <a:pt x="2024233" y="1062006"/>
                  </a:lnTo>
                  <a:lnTo>
                    <a:pt x="2014404" y="1065851"/>
                  </a:lnTo>
                  <a:close/>
                </a:path>
                <a:path w="5219700" h="7377430">
                  <a:moveTo>
                    <a:pt x="2419868" y="3695093"/>
                  </a:moveTo>
                  <a:lnTo>
                    <a:pt x="2412549" y="3694405"/>
                  </a:lnTo>
                  <a:lnTo>
                    <a:pt x="2407114" y="3690204"/>
                  </a:lnTo>
                  <a:lnTo>
                    <a:pt x="2402712" y="3683373"/>
                  </a:lnTo>
                  <a:lnTo>
                    <a:pt x="2398765" y="3675386"/>
                  </a:lnTo>
                  <a:lnTo>
                    <a:pt x="2394696" y="3667715"/>
                  </a:lnTo>
                  <a:lnTo>
                    <a:pt x="2397617" y="3658195"/>
                  </a:lnTo>
                  <a:lnTo>
                    <a:pt x="2402552" y="3651718"/>
                  </a:lnTo>
                  <a:lnTo>
                    <a:pt x="2409381" y="3648697"/>
                  </a:lnTo>
                  <a:lnTo>
                    <a:pt x="2417981" y="3649540"/>
                  </a:lnTo>
                  <a:lnTo>
                    <a:pt x="2429916" y="3654423"/>
                  </a:lnTo>
                  <a:lnTo>
                    <a:pt x="2439197" y="3661643"/>
                  </a:lnTo>
                  <a:lnTo>
                    <a:pt x="2443723" y="3671618"/>
                  </a:lnTo>
                  <a:lnTo>
                    <a:pt x="2441392" y="3684765"/>
                  </a:lnTo>
                  <a:lnTo>
                    <a:pt x="2436730" y="3689498"/>
                  </a:lnTo>
                  <a:lnTo>
                    <a:pt x="2428742" y="3693199"/>
                  </a:lnTo>
                  <a:lnTo>
                    <a:pt x="2419868" y="3695093"/>
                  </a:lnTo>
                  <a:close/>
                </a:path>
                <a:path w="5219700" h="7377430">
                  <a:moveTo>
                    <a:pt x="2487862" y="4071340"/>
                  </a:moveTo>
                  <a:lnTo>
                    <a:pt x="2478037" y="4070388"/>
                  </a:lnTo>
                  <a:lnTo>
                    <a:pt x="2472847" y="4068962"/>
                  </a:lnTo>
                  <a:lnTo>
                    <a:pt x="2464704" y="4061803"/>
                  </a:lnTo>
                  <a:lnTo>
                    <a:pt x="2465264" y="4058467"/>
                  </a:lnTo>
                  <a:lnTo>
                    <a:pt x="2468534" y="4048997"/>
                  </a:lnTo>
                  <a:lnTo>
                    <a:pt x="2474481" y="4042845"/>
                  </a:lnTo>
                  <a:lnTo>
                    <a:pt x="2482688" y="4040216"/>
                  </a:lnTo>
                  <a:lnTo>
                    <a:pt x="2492741" y="4041314"/>
                  </a:lnTo>
                  <a:lnTo>
                    <a:pt x="2497936" y="4042776"/>
                  </a:lnTo>
                  <a:lnTo>
                    <a:pt x="2501769" y="4049119"/>
                  </a:lnTo>
                  <a:lnTo>
                    <a:pt x="2506223" y="4053235"/>
                  </a:lnTo>
                  <a:lnTo>
                    <a:pt x="2502031" y="4062486"/>
                  </a:lnTo>
                  <a:lnTo>
                    <a:pt x="2495885" y="4068614"/>
                  </a:lnTo>
                  <a:lnTo>
                    <a:pt x="2487862" y="4071340"/>
                  </a:lnTo>
                  <a:close/>
                </a:path>
                <a:path w="5219700" h="7377430">
                  <a:moveTo>
                    <a:pt x="2389960" y="3509996"/>
                  </a:moveTo>
                  <a:lnTo>
                    <a:pt x="2383339" y="3510134"/>
                  </a:lnTo>
                  <a:lnTo>
                    <a:pt x="2378144" y="3506425"/>
                  </a:lnTo>
                  <a:lnTo>
                    <a:pt x="2373813" y="3500107"/>
                  </a:lnTo>
                  <a:lnTo>
                    <a:pt x="2369861" y="3492631"/>
                  </a:lnTo>
                  <a:lnTo>
                    <a:pt x="2365800" y="3485448"/>
                  </a:lnTo>
                  <a:lnTo>
                    <a:pt x="2370183" y="3479442"/>
                  </a:lnTo>
                  <a:lnTo>
                    <a:pt x="2374600" y="3472966"/>
                  </a:lnTo>
                  <a:lnTo>
                    <a:pt x="2378903" y="3467859"/>
                  </a:lnTo>
                  <a:lnTo>
                    <a:pt x="2408631" y="3497617"/>
                  </a:lnTo>
                  <a:lnTo>
                    <a:pt x="2405104" y="3502477"/>
                  </a:lnTo>
                  <a:lnTo>
                    <a:pt x="2398047" y="3507024"/>
                  </a:lnTo>
                  <a:lnTo>
                    <a:pt x="2389960" y="3509996"/>
                  </a:lnTo>
                  <a:close/>
                </a:path>
                <a:path w="5219700" h="7377430">
                  <a:moveTo>
                    <a:pt x="2446067" y="3880427"/>
                  </a:moveTo>
                  <a:lnTo>
                    <a:pt x="2439655" y="3872399"/>
                  </a:lnTo>
                  <a:lnTo>
                    <a:pt x="2435094" y="3868560"/>
                  </a:lnTo>
                  <a:lnTo>
                    <a:pt x="2438665" y="3859306"/>
                  </a:lnTo>
                  <a:lnTo>
                    <a:pt x="2444347" y="3853105"/>
                  </a:lnTo>
                  <a:lnTo>
                    <a:pt x="2452074" y="3850216"/>
                  </a:lnTo>
                  <a:lnTo>
                    <a:pt x="2461782" y="3850897"/>
                  </a:lnTo>
                  <a:lnTo>
                    <a:pt x="2466980" y="3852135"/>
                  </a:lnTo>
                  <a:lnTo>
                    <a:pt x="2471016" y="3858109"/>
                  </a:lnTo>
                  <a:lnTo>
                    <a:pt x="2475607" y="3861905"/>
                  </a:lnTo>
                  <a:lnTo>
                    <a:pt x="2462323" y="3871297"/>
                  </a:lnTo>
                  <a:lnTo>
                    <a:pt x="2455537" y="3875679"/>
                  </a:lnTo>
                  <a:lnTo>
                    <a:pt x="2448442" y="3879382"/>
                  </a:lnTo>
                  <a:lnTo>
                    <a:pt x="2446067" y="3880427"/>
                  </a:lnTo>
                  <a:close/>
                </a:path>
                <a:path w="5219700" h="7377430">
                  <a:moveTo>
                    <a:pt x="2098949" y="1638810"/>
                  </a:moveTo>
                  <a:lnTo>
                    <a:pt x="2091192" y="1639206"/>
                  </a:lnTo>
                  <a:lnTo>
                    <a:pt x="2083769" y="1635350"/>
                  </a:lnTo>
                  <a:lnTo>
                    <a:pt x="2077249" y="1627768"/>
                  </a:lnTo>
                  <a:lnTo>
                    <a:pt x="2078938" y="1619367"/>
                  </a:lnTo>
                  <a:lnTo>
                    <a:pt x="2080443" y="1610585"/>
                  </a:lnTo>
                  <a:lnTo>
                    <a:pt x="2082636" y="1603074"/>
                  </a:lnTo>
                  <a:lnTo>
                    <a:pt x="2086394" y="1598485"/>
                  </a:lnTo>
                  <a:lnTo>
                    <a:pt x="2092882" y="1597318"/>
                  </a:lnTo>
                  <a:lnTo>
                    <a:pt x="2100762" y="1598736"/>
                  </a:lnTo>
                  <a:lnTo>
                    <a:pt x="2109255" y="1601297"/>
                  </a:lnTo>
                  <a:lnTo>
                    <a:pt x="2117583" y="1603559"/>
                  </a:lnTo>
                  <a:lnTo>
                    <a:pt x="2115309" y="1611555"/>
                  </a:lnTo>
                  <a:lnTo>
                    <a:pt x="2113226" y="1619725"/>
                  </a:lnTo>
                  <a:lnTo>
                    <a:pt x="2110544" y="1627331"/>
                  </a:lnTo>
                  <a:lnTo>
                    <a:pt x="2106471" y="1633636"/>
                  </a:lnTo>
                  <a:lnTo>
                    <a:pt x="2098949" y="1638810"/>
                  </a:lnTo>
                  <a:close/>
                </a:path>
                <a:path w="5219700" h="7377430">
                  <a:moveTo>
                    <a:pt x="2566003" y="4640097"/>
                  </a:moveTo>
                  <a:lnTo>
                    <a:pt x="2562325" y="4638413"/>
                  </a:lnTo>
                  <a:lnTo>
                    <a:pt x="2557453" y="4632955"/>
                  </a:lnTo>
                  <a:lnTo>
                    <a:pt x="2552075" y="4625882"/>
                  </a:lnTo>
                  <a:lnTo>
                    <a:pt x="2546881" y="4619355"/>
                  </a:lnTo>
                  <a:lnTo>
                    <a:pt x="2551177" y="4606837"/>
                  </a:lnTo>
                  <a:lnTo>
                    <a:pt x="2558178" y="4597751"/>
                  </a:lnTo>
                  <a:lnTo>
                    <a:pt x="2568174" y="4592800"/>
                  </a:lnTo>
                  <a:lnTo>
                    <a:pt x="2581453" y="4592690"/>
                  </a:lnTo>
                  <a:lnTo>
                    <a:pt x="2590422" y="4596037"/>
                  </a:lnTo>
                  <a:lnTo>
                    <a:pt x="2595444" y="4602020"/>
                  </a:lnTo>
                  <a:lnTo>
                    <a:pt x="2596123" y="4609958"/>
                  </a:lnTo>
                  <a:lnTo>
                    <a:pt x="2592067" y="4619172"/>
                  </a:lnTo>
                  <a:lnTo>
                    <a:pt x="2586807" y="4625814"/>
                  </a:lnTo>
                  <a:lnTo>
                    <a:pt x="2580486" y="4631828"/>
                  </a:lnTo>
                  <a:lnTo>
                    <a:pt x="2573439" y="4636746"/>
                  </a:lnTo>
                  <a:lnTo>
                    <a:pt x="2566003" y="4640097"/>
                  </a:lnTo>
                  <a:close/>
                </a:path>
                <a:path w="5219700" h="7377430">
                  <a:moveTo>
                    <a:pt x="2338591" y="3143067"/>
                  </a:moveTo>
                  <a:lnTo>
                    <a:pt x="2331368" y="3140635"/>
                  </a:lnTo>
                  <a:lnTo>
                    <a:pt x="2323339" y="3138218"/>
                  </a:lnTo>
                  <a:lnTo>
                    <a:pt x="2316142" y="3135082"/>
                  </a:lnTo>
                  <a:lnTo>
                    <a:pt x="2311416" y="3130495"/>
                  </a:lnTo>
                  <a:lnTo>
                    <a:pt x="2307710" y="3117223"/>
                  </a:lnTo>
                  <a:lnTo>
                    <a:pt x="2310553" y="3105866"/>
                  </a:lnTo>
                  <a:lnTo>
                    <a:pt x="2318677" y="3097160"/>
                  </a:lnTo>
                  <a:lnTo>
                    <a:pt x="2330815" y="3091838"/>
                  </a:lnTo>
                  <a:lnTo>
                    <a:pt x="2338710" y="3091712"/>
                  </a:lnTo>
                  <a:lnTo>
                    <a:pt x="2347754" y="3094108"/>
                  </a:lnTo>
                  <a:lnTo>
                    <a:pt x="2355705" y="3098243"/>
                  </a:lnTo>
                  <a:lnTo>
                    <a:pt x="2360323" y="3103335"/>
                  </a:lnTo>
                  <a:lnTo>
                    <a:pt x="2363027" y="3116124"/>
                  </a:lnTo>
                  <a:lnTo>
                    <a:pt x="2360250" y="3127471"/>
                  </a:lnTo>
                  <a:lnTo>
                    <a:pt x="2352077" y="3136682"/>
                  </a:lnTo>
                  <a:lnTo>
                    <a:pt x="2338591" y="3143067"/>
                  </a:lnTo>
                  <a:close/>
                </a:path>
                <a:path w="5219700" h="7377430">
                  <a:moveTo>
                    <a:pt x="2213996" y="2386594"/>
                  </a:moveTo>
                  <a:lnTo>
                    <a:pt x="2205649" y="2386115"/>
                  </a:lnTo>
                  <a:lnTo>
                    <a:pt x="2198312" y="2381984"/>
                  </a:lnTo>
                  <a:lnTo>
                    <a:pt x="2192070" y="2374353"/>
                  </a:lnTo>
                  <a:lnTo>
                    <a:pt x="2193806" y="2366242"/>
                  </a:lnTo>
                  <a:lnTo>
                    <a:pt x="2199075" y="2341897"/>
                  </a:lnTo>
                  <a:lnTo>
                    <a:pt x="2207237" y="2344218"/>
                  </a:lnTo>
                  <a:lnTo>
                    <a:pt x="2215585" y="2346339"/>
                  </a:lnTo>
                  <a:lnTo>
                    <a:pt x="2223357" y="2349075"/>
                  </a:lnTo>
                  <a:lnTo>
                    <a:pt x="2229792" y="2353242"/>
                  </a:lnTo>
                  <a:lnTo>
                    <a:pt x="2235217" y="2361164"/>
                  </a:lnTo>
                  <a:lnTo>
                    <a:pt x="2235638" y="2369291"/>
                  </a:lnTo>
                  <a:lnTo>
                    <a:pt x="2231503" y="2376901"/>
                  </a:lnTo>
                  <a:lnTo>
                    <a:pt x="2223265" y="2383271"/>
                  </a:lnTo>
                  <a:lnTo>
                    <a:pt x="2213996" y="2386594"/>
                  </a:lnTo>
                  <a:close/>
                </a:path>
                <a:path w="5219700" h="7377430">
                  <a:moveTo>
                    <a:pt x="2183739" y="2198956"/>
                  </a:moveTo>
                  <a:lnTo>
                    <a:pt x="2177810" y="2199458"/>
                  </a:lnTo>
                  <a:lnTo>
                    <a:pt x="2172479" y="2195245"/>
                  </a:lnTo>
                  <a:lnTo>
                    <a:pt x="2168213" y="2188113"/>
                  </a:lnTo>
                  <a:lnTo>
                    <a:pt x="2164423" y="2179689"/>
                  </a:lnTo>
                  <a:lnTo>
                    <a:pt x="2160520" y="2171597"/>
                  </a:lnTo>
                  <a:lnTo>
                    <a:pt x="2164065" y="2161468"/>
                  </a:lnTo>
                  <a:lnTo>
                    <a:pt x="2169899" y="2155194"/>
                  </a:lnTo>
                  <a:lnTo>
                    <a:pt x="2177598" y="2153442"/>
                  </a:lnTo>
                  <a:lnTo>
                    <a:pt x="2186737" y="2156882"/>
                  </a:lnTo>
                  <a:lnTo>
                    <a:pt x="2192598" y="2162288"/>
                  </a:lnTo>
                  <a:lnTo>
                    <a:pt x="2197381" y="2169365"/>
                  </a:lnTo>
                  <a:lnTo>
                    <a:pt x="2201697" y="2177166"/>
                  </a:lnTo>
                  <a:lnTo>
                    <a:pt x="2206156" y="2184745"/>
                  </a:lnTo>
                  <a:lnTo>
                    <a:pt x="2198612" y="2189680"/>
                  </a:lnTo>
                  <a:lnTo>
                    <a:pt x="2190906" y="2195056"/>
                  </a:lnTo>
                  <a:lnTo>
                    <a:pt x="2183739" y="2198956"/>
                  </a:lnTo>
                  <a:close/>
                </a:path>
                <a:path w="5219700" h="7377430">
                  <a:moveTo>
                    <a:pt x="2808997" y="6141251"/>
                  </a:moveTo>
                  <a:lnTo>
                    <a:pt x="2802222" y="6136234"/>
                  </a:lnTo>
                  <a:lnTo>
                    <a:pt x="2795005" y="6131254"/>
                  </a:lnTo>
                  <a:lnTo>
                    <a:pt x="2789156" y="6126164"/>
                  </a:lnTo>
                  <a:lnTo>
                    <a:pt x="2786488" y="6120817"/>
                  </a:lnTo>
                  <a:lnTo>
                    <a:pt x="2787746" y="6107539"/>
                  </a:lnTo>
                  <a:lnTo>
                    <a:pt x="2793641" y="6097754"/>
                  </a:lnTo>
                  <a:lnTo>
                    <a:pt x="2803690" y="6092847"/>
                  </a:lnTo>
                  <a:lnTo>
                    <a:pt x="2817409" y="6094202"/>
                  </a:lnTo>
                  <a:lnTo>
                    <a:pt x="2823298" y="6098288"/>
                  </a:lnTo>
                  <a:lnTo>
                    <a:pt x="2828565" y="6105457"/>
                  </a:lnTo>
                  <a:lnTo>
                    <a:pt x="2832128" y="6113726"/>
                  </a:lnTo>
                  <a:lnTo>
                    <a:pt x="2832907" y="6121112"/>
                  </a:lnTo>
                  <a:lnTo>
                    <a:pt x="2829859" y="6126603"/>
                  </a:lnTo>
                  <a:lnTo>
                    <a:pt x="2823693" y="6131606"/>
                  </a:lnTo>
                  <a:lnTo>
                    <a:pt x="2816156" y="6136397"/>
                  </a:lnTo>
                  <a:lnTo>
                    <a:pt x="2808997" y="6141251"/>
                  </a:lnTo>
                  <a:close/>
                </a:path>
                <a:path w="5219700" h="7377430">
                  <a:moveTo>
                    <a:pt x="2179116" y="6341616"/>
                  </a:moveTo>
                  <a:lnTo>
                    <a:pt x="2170105" y="6327968"/>
                  </a:lnTo>
                  <a:lnTo>
                    <a:pt x="2165907" y="6321011"/>
                  </a:lnTo>
                  <a:lnTo>
                    <a:pt x="2162353" y="6313785"/>
                  </a:lnTo>
                  <a:lnTo>
                    <a:pt x="2161506" y="6311716"/>
                  </a:lnTo>
                  <a:lnTo>
                    <a:pt x="2170680" y="6301653"/>
                  </a:lnTo>
                  <a:lnTo>
                    <a:pt x="2174339" y="6302124"/>
                  </a:lnTo>
                  <a:lnTo>
                    <a:pt x="2183872" y="6305110"/>
                  </a:lnTo>
                  <a:lnTo>
                    <a:pt x="2189972" y="6310800"/>
                  </a:lnTo>
                  <a:lnTo>
                    <a:pt x="2192440" y="6318775"/>
                  </a:lnTo>
                  <a:lnTo>
                    <a:pt x="2191078" y="6328615"/>
                  </a:lnTo>
                  <a:lnTo>
                    <a:pt x="2189483" y="6333681"/>
                  </a:lnTo>
                  <a:lnTo>
                    <a:pt x="2183257" y="6337308"/>
                  </a:lnTo>
                  <a:lnTo>
                    <a:pt x="2179116" y="6341616"/>
                  </a:lnTo>
                  <a:close/>
                </a:path>
                <a:path w="5219700" h="7377430">
                  <a:moveTo>
                    <a:pt x="2145574" y="6811530"/>
                  </a:moveTo>
                  <a:lnTo>
                    <a:pt x="2139738" y="6802889"/>
                  </a:lnTo>
                  <a:lnTo>
                    <a:pt x="2135522" y="6798624"/>
                  </a:lnTo>
                  <a:lnTo>
                    <a:pt x="2139762" y="6789586"/>
                  </a:lnTo>
                  <a:lnTo>
                    <a:pt x="2145879" y="6783723"/>
                  </a:lnTo>
                  <a:lnTo>
                    <a:pt x="2153794" y="6781294"/>
                  </a:lnTo>
                  <a:lnTo>
                    <a:pt x="2163431" y="6782560"/>
                  </a:lnTo>
                  <a:lnTo>
                    <a:pt x="2168487" y="6784082"/>
                  </a:lnTo>
                  <a:lnTo>
                    <a:pt x="2172033" y="6790505"/>
                  </a:lnTo>
                  <a:lnTo>
                    <a:pt x="2176238" y="6794699"/>
                  </a:lnTo>
                  <a:lnTo>
                    <a:pt x="2162238" y="6803330"/>
                  </a:lnTo>
                  <a:lnTo>
                    <a:pt x="2155118" y="6807331"/>
                  </a:lnTo>
                  <a:lnTo>
                    <a:pt x="2147753" y="6810666"/>
                  </a:lnTo>
                  <a:lnTo>
                    <a:pt x="2145574" y="6811530"/>
                  </a:lnTo>
                  <a:close/>
                </a:path>
                <a:path w="5219700" h="7377430">
                  <a:moveTo>
                    <a:pt x="1980303" y="5024423"/>
                  </a:moveTo>
                  <a:lnTo>
                    <a:pt x="1945992" y="4999508"/>
                  </a:lnTo>
                  <a:lnTo>
                    <a:pt x="1946448" y="4986730"/>
                  </a:lnTo>
                  <a:lnTo>
                    <a:pt x="1951193" y="4976079"/>
                  </a:lnTo>
                  <a:lnTo>
                    <a:pt x="1960346" y="4968446"/>
                  </a:lnTo>
                  <a:lnTo>
                    <a:pt x="1974026" y="4964723"/>
                  </a:lnTo>
                  <a:lnTo>
                    <a:pt x="1986715" y="4968716"/>
                  </a:lnTo>
                  <a:lnTo>
                    <a:pt x="1996499" y="4975471"/>
                  </a:lnTo>
                  <a:lnTo>
                    <a:pt x="2002283" y="4985198"/>
                  </a:lnTo>
                  <a:lnTo>
                    <a:pt x="2002973" y="4998109"/>
                  </a:lnTo>
                  <a:lnTo>
                    <a:pt x="1998849" y="5010466"/>
                  </a:lnTo>
                  <a:lnTo>
                    <a:pt x="1991084" y="5019605"/>
                  </a:lnTo>
                  <a:lnTo>
                    <a:pt x="1980303" y="5024423"/>
                  </a:lnTo>
                  <a:close/>
                </a:path>
                <a:path w="5219700" h="7377430">
                  <a:moveTo>
                    <a:pt x="1945915" y="4821492"/>
                  </a:moveTo>
                  <a:lnTo>
                    <a:pt x="1941969" y="4821327"/>
                  </a:lnTo>
                  <a:lnTo>
                    <a:pt x="1932850" y="4819371"/>
                  </a:lnTo>
                  <a:lnTo>
                    <a:pt x="1926890" y="4814519"/>
                  </a:lnTo>
                  <a:lnTo>
                    <a:pt x="1924072" y="4807116"/>
                  </a:lnTo>
                  <a:lnTo>
                    <a:pt x="1924380" y="4797508"/>
                  </a:lnTo>
                  <a:lnTo>
                    <a:pt x="1935570" y="4784590"/>
                  </a:lnTo>
                  <a:lnTo>
                    <a:pt x="1945088" y="4796974"/>
                  </a:lnTo>
                  <a:lnTo>
                    <a:pt x="1949580" y="4803306"/>
                  </a:lnTo>
                  <a:lnTo>
                    <a:pt x="1953545" y="4809917"/>
                  </a:lnTo>
                  <a:lnTo>
                    <a:pt x="1954380" y="4811428"/>
                  </a:lnTo>
                  <a:lnTo>
                    <a:pt x="1945915" y="4821492"/>
                  </a:lnTo>
                  <a:close/>
                </a:path>
                <a:path w="5219700" h="7377430">
                  <a:moveTo>
                    <a:pt x="2116964" y="5950477"/>
                  </a:moveTo>
                  <a:lnTo>
                    <a:pt x="2103438" y="5941848"/>
                  </a:lnTo>
                  <a:lnTo>
                    <a:pt x="2112884" y="5914720"/>
                  </a:lnTo>
                  <a:lnTo>
                    <a:pt x="2117265" y="5917654"/>
                  </a:lnTo>
                  <a:lnTo>
                    <a:pt x="2125582" y="5921165"/>
                  </a:lnTo>
                  <a:lnTo>
                    <a:pt x="2125263" y="5923417"/>
                  </a:lnTo>
                  <a:lnTo>
                    <a:pt x="2123816" y="5930268"/>
                  </a:lnTo>
                  <a:lnTo>
                    <a:pt x="2121729" y="5937033"/>
                  </a:lnTo>
                  <a:lnTo>
                    <a:pt x="2116964" y="5950477"/>
                  </a:lnTo>
                  <a:close/>
                </a:path>
                <a:path w="5219700" h="7377430">
                  <a:moveTo>
                    <a:pt x="2190209" y="7015817"/>
                  </a:moveTo>
                  <a:lnTo>
                    <a:pt x="2182974" y="7011600"/>
                  </a:lnTo>
                  <a:lnTo>
                    <a:pt x="2175296" y="7007480"/>
                  </a:lnTo>
                  <a:lnTo>
                    <a:pt x="2168924" y="7003072"/>
                  </a:lnTo>
                  <a:lnTo>
                    <a:pt x="2165606" y="6997988"/>
                  </a:lnTo>
                  <a:lnTo>
                    <a:pt x="2165336" y="6984308"/>
                  </a:lnTo>
                  <a:lnTo>
                    <a:pt x="2170598" y="6974298"/>
                  </a:lnTo>
                  <a:lnTo>
                    <a:pt x="2180474" y="6968793"/>
                  </a:lnTo>
                  <a:lnTo>
                    <a:pt x="2194043" y="6968627"/>
                  </a:lnTo>
                  <a:lnTo>
                    <a:pt x="2199876" y="6971919"/>
                  </a:lnTo>
                  <a:lnTo>
                    <a:pt x="2205443" y="6978490"/>
                  </a:lnTo>
                  <a:lnTo>
                    <a:pt x="2209532" y="6986392"/>
                  </a:lnTo>
                  <a:lnTo>
                    <a:pt x="2210930" y="6993677"/>
                  </a:lnTo>
                  <a:lnTo>
                    <a:pt x="2208555" y="6999358"/>
                  </a:lnTo>
                  <a:lnTo>
                    <a:pt x="2203194" y="7004881"/>
                  </a:lnTo>
                  <a:lnTo>
                    <a:pt x="2196521" y="7010337"/>
                  </a:lnTo>
                  <a:lnTo>
                    <a:pt x="2190209" y="7015817"/>
                  </a:lnTo>
                  <a:close/>
                </a:path>
                <a:path w="5219700" h="7377430">
                  <a:moveTo>
                    <a:pt x="2066892" y="6257137"/>
                  </a:moveTo>
                  <a:lnTo>
                    <a:pt x="2056210" y="6254331"/>
                  </a:lnTo>
                  <a:lnTo>
                    <a:pt x="2048047" y="6246524"/>
                  </a:lnTo>
                  <a:lnTo>
                    <a:pt x="2042996" y="6235079"/>
                  </a:lnTo>
                  <a:lnTo>
                    <a:pt x="2042849" y="6227706"/>
                  </a:lnTo>
                  <a:lnTo>
                    <a:pt x="2045056" y="6219236"/>
                  </a:lnTo>
                  <a:lnTo>
                    <a:pt x="2048871" y="6211815"/>
                  </a:lnTo>
                  <a:lnTo>
                    <a:pt x="2053544" y="6207592"/>
                  </a:lnTo>
                  <a:lnTo>
                    <a:pt x="2065494" y="6205196"/>
                  </a:lnTo>
                  <a:lnTo>
                    <a:pt x="2076248" y="6207670"/>
                  </a:lnTo>
                  <a:lnTo>
                    <a:pt x="2085057" y="6215152"/>
                  </a:lnTo>
                  <a:lnTo>
                    <a:pt x="2091174" y="6227782"/>
                  </a:lnTo>
                  <a:lnTo>
                    <a:pt x="2088930" y="6234624"/>
                  </a:lnTo>
                  <a:lnTo>
                    <a:pt x="2086703" y="6242244"/>
                  </a:lnTo>
                  <a:lnTo>
                    <a:pt x="2083794" y="6249082"/>
                  </a:lnTo>
                  <a:lnTo>
                    <a:pt x="2079502" y="6253579"/>
                  </a:lnTo>
                  <a:lnTo>
                    <a:pt x="2066892" y="6257137"/>
                  </a:lnTo>
                  <a:close/>
                </a:path>
                <a:path w="5219700" h="7377430">
                  <a:moveTo>
                    <a:pt x="2092710" y="5766622"/>
                  </a:moveTo>
                  <a:lnTo>
                    <a:pt x="2089239" y="5766159"/>
                  </a:lnTo>
                  <a:lnTo>
                    <a:pt x="2079955" y="5763267"/>
                  </a:lnTo>
                  <a:lnTo>
                    <a:pt x="2074081" y="5757684"/>
                  </a:lnTo>
                  <a:lnTo>
                    <a:pt x="2071568" y="5749739"/>
                  </a:lnTo>
                  <a:lnTo>
                    <a:pt x="2072366" y="5739764"/>
                  </a:lnTo>
                  <a:lnTo>
                    <a:pt x="2084408" y="5727273"/>
                  </a:lnTo>
                  <a:lnTo>
                    <a:pt x="2088760" y="5733974"/>
                  </a:lnTo>
                  <a:lnTo>
                    <a:pt x="2093144" y="5740657"/>
                  </a:lnTo>
                  <a:lnTo>
                    <a:pt x="2097225" y="5747457"/>
                  </a:lnTo>
                  <a:lnTo>
                    <a:pt x="2100666" y="5754511"/>
                  </a:lnTo>
                  <a:lnTo>
                    <a:pt x="2101531" y="5756690"/>
                  </a:lnTo>
                  <a:lnTo>
                    <a:pt x="2092710" y="5766622"/>
                  </a:lnTo>
                  <a:close/>
                </a:path>
                <a:path w="5219700" h="7377430">
                  <a:moveTo>
                    <a:pt x="2030093" y="5396797"/>
                  </a:moveTo>
                  <a:lnTo>
                    <a:pt x="2014550" y="5370790"/>
                  </a:lnTo>
                  <a:lnTo>
                    <a:pt x="2018276" y="5366697"/>
                  </a:lnTo>
                  <a:lnTo>
                    <a:pt x="2025680" y="5358442"/>
                  </a:lnTo>
                  <a:lnTo>
                    <a:pt x="2029710" y="5364913"/>
                  </a:lnTo>
                  <a:lnTo>
                    <a:pt x="2033757" y="5371365"/>
                  </a:lnTo>
                  <a:lnTo>
                    <a:pt x="2037485" y="5377929"/>
                  </a:lnTo>
                  <a:lnTo>
                    <a:pt x="2040560" y="5384740"/>
                  </a:lnTo>
                  <a:lnTo>
                    <a:pt x="2041459" y="5387137"/>
                  </a:lnTo>
                  <a:lnTo>
                    <a:pt x="2033819" y="5392704"/>
                  </a:lnTo>
                  <a:lnTo>
                    <a:pt x="2030093" y="5396797"/>
                  </a:lnTo>
                  <a:close/>
                </a:path>
                <a:path w="5219700" h="7377430">
                  <a:moveTo>
                    <a:pt x="1997420" y="5209971"/>
                  </a:moveTo>
                  <a:lnTo>
                    <a:pt x="1991475" y="5202542"/>
                  </a:lnTo>
                  <a:lnTo>
                    <a:pt x="1986045" y="5198391"/>
                  </a:lnTo>
                  <a:lnTo>
                    <a:pt x="1983266" y="5189487"/>
                  </a:lnTo>
                  <a:lnTo>
                    <a:pt x="1984221" y="5181711"/>
                  </a:lnTo>
                  <a:lnTo>
                    <a:pt x="1989046" y="5175484"/>
                  </a:lnTo>
                  <a:lnTo>
                    <a:pt x="1997875" y="5171225"/>
                  </a:lnTo>
                  <a:lnTo>
                    <a:pt x="2001554" y="5170163"/>
                  </a:lnTo>
                  <a:lnTo>
                    <a:pt x="2009740" y="5175934"/>
                  </a:lnTo>
                  <a:lnTo>
                    <a:pt x="2012020" y="5180467"/>
                  </a:lnTo>
                  <a:lnTo>
                    <a:pt x="2014876" y="5189685"/>
                  </a:lnTo>
                  <a:lnTo>
                    <a:pt x="2013810" y="5197797"/>
                  </a:lnTo>
                  <a:lnTo>
                    <a:pt x="2008979" y="5204357"/>
                  </a:lnTo>
                  <a:lnTo>
                    <a:pt x="2000541" y="5208921"/>
                  </a:lnTo>
                  <a:lnTo>
                    <a:pt x="1997420" y="5209971"/>
                  </a:lnTo>
                  <a:close/>
                </a:path>
                <a:path w="5219700" h="7377430">
                  <a:moveTo>
                    <a:pt x="2058786" y="5582531"/>
                  </a:moveTo>
                  <a:lnTo>
                    <a:pt x="2051065" y="5569464"/>
                  </a:lnTo>
                  <a:lnTo>
                    <a:pt x="2047519" y="5562828"/>
                  </a:lnTo>
                  <a:lnTo>
                    <a:pt x="2044649" y="5555968"/>
                  </a:lnTo>
                  <a:lnTo>
                    <a:pt x="2043835" y="5553632"/>
                  </a:lnTo>
                  <a:lnTo>
                    <a:pt x="2051654" y="5548261"/>
                  </a:lnTo>
                  <a:lnTo>
                    <a:pt x="2055512" y="5544296"/>
                  </a:lnTo>
                  <a:lnTo>
                    <a:pt x="2063286" y="5557490"/>
                  </a:lnTo>
                  <a:lnTo>
                    <a:pt x="2066878" y="5564199"/>
                  </a:lnTo>
                  <a:lnTo>
                    <a:pt x="2069841" y="5571128"/>
                  </a:lnTo>
                  <a:lnTo>
                    <a:pt x="2070632" y="5573318"/>
                  </a:lnTo>
                  <a:lnTo>
                    <a:pt x="2062728" y="5578628"/>
                  </a:lnTo>
                  <a:lnTo>
                    <a:pt x="2058786" y="5582531"/>
                  </a:lnTo>
                  <a:close/>
                </a:path>
                <a:path w="5219700" h="7377430">
                  <a:moveTo>
                    <a:pt x="2207277" y="6525866"/>
                  </a:moveTo>
                  <a:lnTo>
                    <a:pt x="2199253" y="6513005"/>
                  </a:lnTo>
                  <a:lnTo>
                    <a:pt x="2195553" y="6506455"/>
                  </a:lnTo>
                  <a:lnTo>
                    <a:pt x="2192525" y="6499660"/>
                  </a:lnTo>
                  <a:lnTo>
                    <a:pt x="2191620" y="6497226"/>
                  </a:lnTo>
                  <a:lnTo>
                    <a:pt x="2199229" y="6491702"/>
                  </a:lnTo>
                  <a:lnTo>
                    <a:pt x="2202949" y="6487572"/>
                  </a:lnTo>
                  <a:lnTo>
                    <a:pt x="2206905" y="6494068"/>
                  </a:lnTo>
                  <a:lnTo>
                    <a:pt x="2210896" y="6500558"/>
                  </a:lnTo>
                  <a:lnTo>
                    <a:pt x="2214582" y="6507165"/>
                  </a:lnTo>
                  <a:lnTo>
                    <a:pt x="2217627" y="6514014"/>
                  </a:lnTo>
                  <a:lnTo>
                    <a:pt x="2218478" y="6516344"/>
                  </a:lnTo>
                  <a:lnTo>
                    <a:pt x="2210936" y="6521820"/>
                  </a:lnTo>
                  <a:lnTo>
                    <a:pt x="2207277" y="6525866"/>
                  </a:lnTo>
                  <a:close/>
                </a:path>
                <a:path w="5219700" h="7377430">
                  <a:moveTo>
                    <a:pt x="2042123" y="6073606"/>
                  </a:moveTo>
                  <a:lnTo>
                    <a:pt x="2034438" y="6074633"/>
                  </a:lnTo>
                  <a:lnTo>
                    <a:pt x="2029098" y="6071776"/>
                  </a:lnTo>
                  <a:lnTo>
                    <a:pt x="2024101" y="6065568"/>
                  </a:lnTo>
                  <a:lnTo>
                    <a:pt x="2019252" y="6057896"/>
                  </a:lnTo>
                  <a:lnTo>
                    <a:pt x="2014357" y="6050644"/>
                  </a:lnTo>
                  <a:lnTo>
                    <a:pt x="2019374" y="6043586"/>
                  </a:lnTo>
                  <a:lnTo>
                    <a:pt x="2024349" y="6036062"/>
                  </a:lnTo>
                  <a:lnTo>
                    <a:pt x="2029480" y="6029934"/>
                  </a:lnTo>
                  <a:lnTo>
                    <a:pt x="2034965" y="6027065"/>
                  </a:lnTo>
                  <a:lnTo>
                    <a:pt x="2048597" y="6028132"/>
                  </a:lnTo>
                  <a:lnTo>
                    <a:pt x="2058470" y="6034124"/>
                  </a:lnTo>
                  <a:lnTo>
                    <a:pt x="2063322" y="6044397"/>
                  </a:lnTo>
                  <a:lnTo>
                    <a:pt x="2061895" y="6058304"/>
                  </a:lnTo>
                  <a:lnTo>
                    <a:pt x="2057757" y="6064401"/>
                  </a:lnTo>
                  <a:lnTo>
                    <a:pt x="2050531" y="6069849"/>
                  </a:lnTo>
                  <a:lnTo>
                    <a:pt x="2042123" y="6073606"/>
                  </a:lnTo>
                  <a:close/>
                </a:path>
                <a:path w="5219700" h="7377430">
                  <a:moveTo>
                    <a:pt x="1818770" y="4756924"/>
                  </a:moveTo>
                  <a:lnTo>
                    <a:pt x="1804309" y="4726865"/>
                  </a:lnTo>
                  <a:lnTo>
                    <a:pt x="1811221" y="4721908"/>
                  </a:lnTo>
                  <a:lnTo>
                    <a:pt x="1818153" y="4716611"/>
                  </a:lnTo>
                  <a:lnTo>
                    <a:pt x="1825058" y="4712439"/>
                  </a:lnTo>
                  <a:lnTo>
                    <a:pt x="1831890" y="4710853"/>
                  </a:lnTo>
                  <a:lnTo>
                    <a:pt x="1841183" y="4713408"/>
                  </a:lnTo>
                  <a:lnTo>
                    <a:pt x="1846841" y="4719525"/>
                  </a:lnTo>
                  <a:lnTo>
                    <a:pt x="1848286" y="4727878"/>
                  </a:lnTo>
                  <a:lnTo>
                    <a:pt x="1844938" y="4737140"/>
                  </a:lnTo>
                  <a:lnTo>
                    <a:pt x="1839761" y="4742969"/>
                  </a:lnTo>
                  <a:lnTo>
                    <a:pt x="1833117" y="4747856"/>
                  </a:lnTo>
                  <a:lnTo>
                    <a:pt x="1825841" y="4752331"/>
                  </a:lnTo>
                  <a:lnTo>
                    <a:pt x="1818770" y="4756924"/>
                  </a:lnTo>
                  <a:close/>
                </a:path>
                <a:path w="5219700" h="7377430">
                  <a:moveTo>
                    <a:pt x="1790978" y="4571460"/>
                  </a:moveTo>
                  <a:lnTo>
                    <a:pt x="1786220" y="4564121"/>
                  </a:lnTo>
                  <a:lnTo>
                    <a:pt x="1781098" y="4556706"/>
                  </a:lnTo>
                  <a:lnTo>
                    <a:pt x="1777300" y="4549573"/>
                  </a:lnTo>
                  <a:lnTo>
                    <a:pt x="1776519" y="4543080"/>
                  </a:lnTo>
                  <a:lnTo>
                    <a:pt x="1779918" y="4538093"/>
                  </a:lnTo>
                  <a:lnTo>
                    <a:pt x="1786619" y="4533806"/>
                  </a:lnTo>
                  <a:lnTo>
                    <a:pt x="1794769" y="4529823"/>
                  </a:lnTo>
                  <a:lnTo>
                    <a:pt x="1802512" y="4525750"/>
                  </a:lnTo>
                  <a:lnTo>
                    <a:pt x="1811954" y="4529505"/>
                  </a:lnTo>
                  <a:lnTo>
                    <a:pt x="1817959" y="4535319"/>
                  </a:lnTo>
                  <a:lnTo>
                    <a:pt x="1819857" y="4542798"/>
                  </a:lnTo>
                  <a:lnTo>
                    <a:pt x="1816977" y="4551553"/>
                  </a:lnTo>
                  <a:lnTo>
                    <a:pt x="1811990" y="4557433"/>
                  </a:lnTo>
                  <a:lnTo>
                    <a:pt x="1805384" y="4562350"/>
                  </a:lnTo>
                  <a:lnTo>
                    <a:pt x="1798075" y="4566844"/>
                  </a:lnTo>
                  <a:lnTo>
                    <a:pt x="1790978" y="4571460"/>
                  </a:lnTo>
                  <a:close/>
                </a:path>
                <a:path w="5219700" h="7377430">
                  <a:moveTo>
                    <a:pt x="2097157" y="6443919"/>
                  </a:moveTo>
                  <a:lnTo>
                    <a:pt x="2084554" y="6442517"/>
                  </a:lnTo>
                  <a:lnTo>
                    <a:pt x="2075303" y="6436798"/>
                  </a:lnTo>
                  <a:lnTo>
                    <a:pt x="2070217" y="6427059"/>
                  </a:lnTo>
                  <a:lnTo>
                    <a:pt x="2070109" y="6413595"/>
                  </a:lnTo>
                  <a:lnTo>
                    <a:pt x="2073489" y="6404343"/>
                  </a:lnTo>
                  <a:lnTo>
                    <a:pt x="2079370" y="6399030"/>
                  </a:lnTo>
                  <a:lnTo>
                    <a:pt x="2087141" y="6397998"/>
                  </a:lnTo>
                  <a:lnTo>
                    <a:pt x="2096190" y="6401589"/>
                  </a:lnTo>
                  <a:lnTo>
                    <a:pt x="2102347" y="6406447"/>
                  </a:lnTo>
                  <a:lnTo>
                    <a:pt x="2107873" y="6412304"/>
                  </a:lnTo>
                  <a:lnTo>
                    <a:pt x="2113126" y="6418602"/>
                  </a:lnTo>
                  <a:lnTo>
                    <a:pt x="2118461" y="6424786"/>
                  </a:lnTo>
                  <a:lnTo>
                    <a:pt x="2113196" y="6430557"/>
                  </a:lnTo>
                  <a:lnTo>
                    <a:pt x="2107955" y="6436710"/>
                  </a:lnTo>
                  <a:lnTo>
                    <a:pt x="2102641" y="6441684"/>
                  </a:lnTo>
                  <a:lnTo>
                    <a:pt x="2097157" y="6443919"/>
                  </a:lnTo>
                  <a:close/>
                </a:path>
                <a:path w="5219700" h="7377430">
                  <a:moveTo>
                    <a:pt x="2213273" y="7200418"/>
                  </a:moveTo>
                  <a:lnTo>
                    <a:pt x="2207191" y="7197822"/>
                  </a:lnTo>
                  <a:lnTo>
                    <a:pt x="2201320" y="7192060"/>
                  </a:lnTo>
                  <a:lnTo>
                    <a:pt x="2195539" y="7184906"/>
                  </a:lnTo>
                  <a:lnTo>
                    <a:pt x="2189726" y="7178130"/>
                  </a:lnTo>
                  <a:lnTo>
                    <a:pt x="2194004" y="7170593"/>
                  </a:lnTo>
                  <a:lnTo>
                    <a:pt x="2198211" y="7162576"/>
                  </a:lnTo>
                  <a:lnTo>
                    <a:pt x="2202652" y="7156007"/>
                  </a:lnTo>
                  <a:lnTo>
                    <a:pt x="2207633" y="7152811"/>
                  </a:lnTo>
                  <a:lnTo>
                    <a:pt x="2221858" y="7152917"/>
                  </a:lnTo>
                  <a:lnTo>
                    <a:pt x="2233072" y="7158063"/>
                  </a:lnTo>
                  <a:lnTo>
                    <a:pt x="2239715" y="7168077"/>
                  </a:lnTo>
                  <a:lnTo>
                    <a:pt x="2240227" y="7182787"/>
                  </a:lnTo>
                  <a:lnTo>
                    <a:pt x="2236687" y="7188917"/>
                  </a:lnTo>
                  <a:lnTo>
                    <a:pt x="2229583" y="7194756"/>
                  </a:lnTo>
                  <a:lnTo>
                    <a:pt x="2221063" y="7199018"/>
                  </a:lnTo>
                  <a:lnTo>
                    <a:pt x="2213273" y="7200418"/>
                  </a:lnTo>
                  <a:close/>
                </a:path>
                <a:path w="5219700" h="7377430">
                  <a:moveTo>
                    <a:pt x="1732202" y="4010589"/>
                  </a:moveTo>
                  <a:lnTo>
                    <a:pt x="1693901" y="3998542"/>
                  </a:lnTo>
                  <a:lnTo>
                    <a:pt x="1684890" y="3974543"/>
                  </a:lnTo>
                  <a:lnTo>
                    <a:pt x="1687381" y="3960640"/>
                  </a:lnTo>
                  <a:lnTo>
                    <a:pt x="1694166" y="3950018"/>
                  </a:lnTo>
                  <a:lnTo>
                    <a:pt x="1705075" y="3943900"/>
                  </a:lnTo>
                  <a:lnTo>
                    <a:pt x="1719935" y="3943511"/>
                  </a:lnTo>
                  <a:lnTo>
                    <a:pt x="1732740" y="3947924"/>
                  </a:lnTo>
                  <a:lnTo>
                    <a:pt x="1742363" y="3955899"/>
                  </a:lnTo>
                  <a:lnTo>
                    <a:pt x="1748780" y="3966960"/>
                  </a:lnTo>
                  <a:lnTo>
                    <a:pt x="1751970" y="3980631"/>
                  </a:lnTo>
                  <a:lnTo>
                    <a:pt x="1748773" y="3994508"/>
                  </a:lnTo>
                  <a:lnTo>
                    <a:pt x="1742405" y="4004865"/>
                  </a:lnTo>
                  <a:lnTo>
                    <a:pt x="1732202" y="4010589"/>
                  </a:lnTo>
                  <a:close/>
                </a:path>
                <a:path w="5219700" h="7377430">
                  <a:moveTo>
                    <a:pt x="1743361" y="4185395"/>
                  </a:moveTo>
                  <a:lnTo>
                    <a:pt x="1736145" y="4182002"/>
                  </a:lnTo>
                  <a:lnTo>
                    <a:pt x="1728489" y="4178713"/>
                  </a:lnTo>
                  <a:lnTo>
                    <a:pt x="1722142" y="4175106"/>
                  </a:lnTo>
                  <a:lnTo>
                    <a:pt x="1718850" y="4170762"/>
                  </a:lnTo>
                  <a:lnTo>
                    <a:pt x="1717924" y="4157956"/>
                  </a:lnTo>
                  <a:lnTo>
                    <a:pt x="1721873" y="4148178"/>
                  </a:lnTo>
                  <a:lnTo>
                    <a:pt x="1730677" y="4142973"/>
                  </a:lnTo>
                  <a:lnTo>
                    <a:pt x="1744316" y="4143883"/>
                  </a:lnTo>
                  <a:lnTo>
                    <a:pt x="1750564" y="4147180"/>
                  </a:lnTo>
                  <a:lnTo>
                    <a:pt x="1756338" y="4152836"/>
                  </a:lnTo>
                  <a:lnTo>
                    <a:pt x="1760897" y="4159712"/>
                  </a:lnTo>
                  <a:lnTo>
                    <a:pt x="1763498" y="4166668"/>
                  </a:lnTo>
                  <a:lnTo>
                    <a:pt x="1761757" y="4170686"/>
                  </a:lnTo>
                  <a:lnTo>
                    <a:pt x="1756483" y="4175412"/>
                  </a:lnTo>
                  <a:lnTo>
                    <a:pt x="1749682" y="4180448"/>
                  </a:lnTo>
                  <a:lnTo>
                    <a:pt x="1743361" y="4185395"/>
                  </a:lnTo>
                  <a:close/>
                </a:path>
                <a:path w="5219700" h="7377430">
                  <a:moveTo>
                    <a:pt x="1860628" y="4943673"/>
                  </a:moveTo>
                  <a:lnTo>
                    <a:pt x="1853918" y="4944296"/>
                  </a:lnTo>
                  <a:lnTo>
                    <a:pt x="1848889" y="4941069"/>
                  </a:lnTo>
                  <a:lnTo>
                    <a:pt x="1844506" y="4934788"/>
                  </a:lnTo>
                  <a:lnTo>
                    <a:pt x="1840408" y="4927160"/>
                  </a:lnTo>
                  <a:lnTo>
                    <a:pt x="1836237" y="4919893"/>
                  </a:lnTo>
                  <a:lnTo>
                    <a:pt x="1841076" y="4913559"/>
                  </a:lnTo>
                  <a:lnTo>
                    <a:pt x="1845894" y="4906783"/>
                  </a:lnTo>
                  <a:lnTo>
                    <a:pt x="1850767" y="4901335"/>
                  </a:lnTo>
                  <a:lnTo>
                    <a:pt x="1855769" y="4898985"/>
                  </a:lnTo>
                  <a:lnTo>
                    <a:pt x="1868226" y="4900705"/>
                  </a:lnTo>
                  <a:lnTo>
                    <a:pt x="1877126" y="4906689"/>
                  </a:lnTo>
                  <a:lnTo>
                    <a:pt x="1881237" y="4916371"/>
                  </a:lnTo>
                  <a:lnTo>
                    <a:pt x="1879326" y="4929185"/>
                  </a:lnTo>
                  <a:lnTo>
                    <a:pt x="1875195" y="4935010"/>
                  </a:lnTo>
                  <a:lnTo>
                    <a:pt x="1868342" y="4940208"/>
                  </a:lnTo>
                  <a:lnTo>
                    <a:pt x="1860628" y="4943673"/>
                  </a:lnTo>
                  <a:close/>
                </a:path>
                <a:path w="5219700" h="7377430">
                  <a:moveTo>
                    <a:pt x="2012534" y="5886521"/>
                  </a:moveTo>
                  <a:lnTo>
                    <a:pt x="2005294" y="5887215"/>
                  </a:lnTo>
                  <a:lnTo>
                    <a:pt x="1999760" y="5884097"/>
                  </a:lnTo>
                  <a:lnTo>
                    <a:pt x="1994762" y="5877944"/>
                  </a:lnTo>
                  <a:lnTo>
                    <a:pt x="1989995" y="5870460"/>
                  </a:lnTo>
                  <a:lnTo>
                    <a:pt x="1985158" y="5863348"/>
                  </a:lnTo>
                  <a:lnTo>
                    <a:pt x="1990269" y="5856802"/>
                  </a:lnTo>
                  <a:lnTo>
                    <a:pt x="1995347" y="5849817"/>
                  </a:lnTo>
                  <a:lnTo>
                    <a:pt x="2000534" y="5844152"/>
                  </a:lnTo>
                  <a:lnTo>
                    <a:pt x="2005972" y="5841566"/>
                  </a:lnTo>
                  <a:lnTo>
                    <a:pt x="2019088" y="5842756"/>
                  </a:lnTo>
                  <a:lnTo>
                    <a:pt x="2028848" y="5848420"/>
                  </a:lnTo>
                  <a:lnTo>
                    <a:pt x="2033684" y="5858258"/>
                  </a:lnTo>
                  <a:lnTo>
                    <a:pt x="2032025" y="5871971"/>
                  </a:lnTo>
                  <a:lnTo>
                    <a:pt x="2027843" y="5877835"/>
                  </a:lnTo>
                  <a:lnTo>
                    <a:pt x="2020698" y="5883039"/>
                  </a:lnTo>
                  <a:lnTo>
                    <a:pt x="2012534" y="5886521"/>
                  </a:lnTo>
                  <a:close/>
                </a:path>
                <a:path w="5219700" h="7377430">
                  <a:moveTo>
                    <a:pt x="1940429" y="5498779"/>
                  </a:moveTo>
                  <a:lnTo>
                    <a:pt x="1930200" y="5489744"/>
                  </a:lnTo>
                  <a:lnTo>
                    <a:pt x="1930729" y="5486451"/>
                  </a:lnTo>
                  <a:lnTo>
                    <a:pt x="1933920" y="5477147"/>
                  </a:lnTo>
                  <a:lnTo>
                    <a:pt x="1939746" y="5471135"/>
                  </a:lnTo>
                  <a:lnTo>
                    <a:pt x="1947794" y="5468618"/>
                  </a:lnTo>
                  <a:lnTo>
                    <a:pt x="1957649" y="5469796"/>
                  </a:lnTo>
                  <a:lnTo>
                    <a:pt x="1962735" y="5471275"/>
                  </a:lnTo>
                  <a:lnTo>
                    <a:pt x="1966466" y="5477447"/>
                  </a:lnTo>
                  <a:lnTo>
                    <a:pt x="1970825" y="5481429"/>
                  </a:lnTo>
                  <a:lnTo>
                    <a:pt x="1957096" y="5490303"/>
                  </a:lnTo>
                  <a:lnTo>
                    <a:pt x="1950094" y="5494404"/>
                  </a:lnTo>
                  <a:lnTo>
                    <a:pt x="1942815" y="5497807"/>
                  </a:lnTo>
                  <a:lnTo>
                    <a:pt x="1940429" y="5498779"/>
                  </a:lnTo>
                  <a:close/>
                </a:path>
                <a:path w="5219700" h="7377430">
                  <a:moveTo>
                    <a:pt x="1974672" y="5696375"/>
                  </a:moveTo>
                  <a:lnTo>
                    <a:pt x="1968203" y="5696266"/>
                  </a:lnTo>
                  <a:lnTo>
                    <a:pt x="1963512" y="5692581"/>
                  </a:lnTo>
                  <a:lnTo>
                    <a:pt x="1959762" y="5686018"/>
                  </a:lnTo>
                  <a:lnTo>
                    <a:pt x="1956430" y="5678186"/>
                  </a:lnTo>
                  <a:lnTo>
                    <a:pt x="1952989" y="5670693"/>
                  </a:lnTo>
                  <a:lnTo>
                    <a:pt x="1959161" y="5665582"/>
                  </a:lnTo>
                  <a:lnTo>
                    <a:pt x="1965340" y="5660113"/>
                  </a:lnTo>
                  <a:lnTo>
                    <a:pt x="1971513" y="5655765"/>
                  </a:lnTo>
                  <a:lnTo>
                    <a:pt x="1977667" y="5654017"/>
                  </a:lnTo>
                  <a:lnTo>
                    <a:pt x="1989884" y="5656291"/>
                  </a:lnTo>
                  <a:lnTo>
                    <a:pt x="1997573" y="5662503"/>
                  </a:lnTo>
                  <a:lnTo>
                    <a:pt x="1999587" y="5671985"/>
                  </a:lnTo>
                  <a:lnTo>
                    <a:pt x="1994778" y="5684071"/>
                  </a:lnTo>
                  <a:lnTo>
                    <a:pt x="1989604" y="5689407"/>
                  </a:lnTo>
                  <a:lnTo>
                    <a:pt x="1982354" y="5693799"/>
                  </a:lnTo>
                  <a:lnTo>
                    <a:pt x="1974672" y="5696375"/>
                  </a:lnTo>
                  <a:close/>
                </a:path>
                <a:path w="5219700" h="7377430">
                  <a:moveTo>
                    <a:pt x="1764101" y="4370173"/>
                  </a:moveTo>
                  <a:lnTo>
                    <a:pt x="1757677" y="4362073"/>
                  </a:lnTo>
                  <a:lnTo>
                    <a:pt x="1753112" y="4358197"/>
                  </a:lnTo>
                  <a:lnTo>
                    <a:pt x="1756679" y="4348917"/>
                  </a:lnTo>
                  <a:lnTo>
                    <a:pt x="1762357" y="4342697"/>
                  </a:lnTo>
                  <a:lnTo>
                    <a:pt x="1770083" y="4339802"/>
                  </a:lnTo>
                  <a:lnTo>
                    <a:pt x="1779794" y="4340498"/>
                  </a:lnTo>
                  <a:lnTo>
                    <a:pt x="1784997" y="4341772"/>
                  </a:lnTo>
                  <a:lnTo>
                    <a:pt x="1789064" y="4347704"/>
                  </a:lnTo>
                  <a:lnTo>
                    <a:pt x="1793624" y="4351542"/>
                  </a:lnTo>
                  <a:lnTo>
                    <a:pt x="1780330" y="4360992"/>
                  </a:lnTo>
                  <a:lnTo>
                    <a:pt x="1773536" y="4365403"/>
                  </a:lnTo>
                  <a:lnTo>
                    <a:pt x="1766440" y="4369135"/>
                  </a:lnTo>
                  <a:lnTo>
                    <a:pt x="1764101" y="4370173"/>
                  </a:lnTo>
                  <a:close/>
                </a:path>
                <a:path w="5219700" h="7377430">
                  <a:moveTo>
                    <a:pt x="1926206" y="5312940"/>
                  </a:moveTo>
                  <a:lnTo>
                    <a:pt x="1917854" y="5311541"/>
                  </a:lnTo>
                  <a:lnTo>
                    <a:pt x="1909184" y="5310342"/>
                  </a:lnTo>
                  <a:lnTo>
                    <a:pt x="1901656" y="5308398"/>
                  </a:lnTo>
                  <a:lnTo>
                    <a:pt x="1896733" y="5304760"/>
                  </a:lnTo>
                  <a:lnTo>
                    <a:pt x="1895488" y="5298870"/>
                  </a:lnTo>
                  <a:lnTo>
                    <a:pt x="1896887" y="5291250"/>
                  </a:lnTo>
                  <a:lnTo>
                    <a:pt x="1899448" y="5282874"/>
                  </a:lnTo>
                  <a:lnTo>
                    <a:pt x="1901690" y="5274715"/>
                  </a:lnTo>
                  <a:lnTo>
                    <a:pt x="1909703" y="5276580"/>
                  </a:lnTo>
                  <a:lnTo>
                    <a:pt x="1917888" y="5278249"/>
                  </a:lnTo>
                  <a:lnTo>
                    <a:pt x="1925529" y="5280550"/>
                  </a:lnTo>
                  <a:lnTo>
                    <a:pt x="1931907" y="5284309"/>
                  </a:lnTo>
                  <a:lnTo>
                    <a:pt x="1937356" y="5291673"/>
                  </a:lnTo>
                  <a:lnTo>
                    <a:pt x="1937883" y="5299284"/>
                  </a:lnTo>
                  <a:lnTo>
                    <a:pt x="1933997" y="5306565"/>
                  </a:lnTo>
                  <a:lnTo>
                    <a:pt x="1926206" y="5312940"/>
                  </a:lnTo>
                  <a:close/>
                </a:path>
                <a:path w="5219700" h="7377430">
                  <a:moveTo>
                    <a:pt x="1889729" y="5127569"/>
                  </a:moveTo>
                  <a:lnTo>
                    <a:pt x="1884185" y="5125549"/>
                  </a:lnTo>
                  <a:lnTo>
                    <a:pt x="1878570" y="5120398"/>
                  </a:lnTo>
                  <a:lnTo>
                    <a:pt x="1872922" y="5113880"/>
                  </a:lnTo>
                  <a:lnTo>
                    <a:pt x="1867281" y="5107759"/>
                  </a:lnTo>
                  <a:lnTo>
                    <a:pt x="1871242" y="5100200"/>
                  </a:lnTo>
                  <a:lnTo>
                    <a:pt x="1875104" y="5092183"/>
                  </a:lnTo>
                  <a:lnTo>
                    <a:pt x="1879291" y="5085523"/>
                  </a:lnTo>
                  <a:lnTo>
                    <a:pt x="1884227" y="5082031"/>
                  </a:lnTo>
                  <a:lnTo>
                    <a:pt x="1898107" y="5081394"/>
                  </a:lnTo>
                  <a:lnTo>
                    <a:pt x="1908713" y="5086266"/>
                  </a:lnTo>
                  <a:lnTo>
                    <a:pt x="1914928" y="5095991"/>
                  </a:lnTo>
                  <a:lnTo>
                    <a:pt x="1915635" y="5109916"/>
                  </a:lnTo>
                  <a:lnTo>
                    <a:pt x="1912401" y="5115822"/>
                  </a:lnTo>
                  <a:lnTo>
                    <a:pt x="1905703" y="5121488"/>
                  </a:lnTo>
                  <a:lnTo>
                    <a:pt x="1897495" y="5125781"/>
                  </a:lnTo>
                  <a:lnTo>
                    <a:pt x="1889729" y="5127569"/>
                  </a:lnTo>
                  <a:close/>
                </a:path>
                <a:path w="5219700" h="7377430">
                  <a:moveTo>
                    <a:pt x="1527155" y="2191979"/>
                  </a:moveTo>
                  <a:lnTo>
                    <a:pt x="1523578" y="2188695"/>
                  </a:lnTo>
                  <a:lnTo>
                    <a:pt x="1516436" y="2182201"/>
                  </a:lnTo>
                  <a:lnTo>
                    <a:pt x="1525874" y="2171201"/>
                  </a:lnTo>
                  <a:lnTo>
                    <a:pt x="1529445" y="2174448"/>
                  </a:lnTo>
                  <a:lnTo>
                    <a:pt x="1535643" y="2177545"/>
                  </a:lnTo>
                  <a:lnTo>
                    <a:pt x="1536056" y="2184460"/>
                  </a:lnTo>
                  <a:lnTo>
                    <a:pt x="1530313" y="2188311"/>
                  </a:lnTo>
                  <a:lnTo>
                    <a:pt x="1527155" y="2191979"/>
                  </a:lnTo>
                  <a:close/>
                </a:path>
                <a:path w="5219700" h="7377430">
                  <a:moveTo>
                    <a:pt x="1412041" y="1451151"/>
                  </a:moveTo>
                  <a:lnTo>
                    <a:pt x="1407908" y="1444934"/>
                  </a:lnTo>
                  <a:lnTo>
                    <a:pt x="1395548" y="1426227"/>
                  </a:lnTo>
                  <a:lnTo>
                    <a:pt x="1406117" y="1413631"/>
                  </a:lnTo>
                  <a:lnTo>
                    <a:pt x="1410336" y="1419872"/>
                  </a:lnTo>
                  <a:lnTo>
                    <a:pt x="1414583" y="1426091"/>
                  </a:lnTo>
                  <a:lnTo>
                    <a:pt x="1418534" y="1432434"/>
                  </a:lnTo>
                  <a:lnTo>
                    <a:pt x="1421866" y="1439045"/>
                  </a:lnTo>
                  <a:lnTo>
                    <a:pt x="1422815" y="1441286"/>
                  </a:lnTo>
                  <a:lnTo>
                    <a:pt x="1415538" y="1447019"/>
                  </a:lnTo>
                  <a:lnTo>
                    <a:pt x="1412041" y="1451151"/>
                  </a:lnTo>
                  <a:close/>
                </a:path>
                <a:path w="5219700" h="7377430">
                  <a:moveTo>
                    <a:pt x="1498015" y="2006017"/>
                  </a:moveTo>
                  <a:lnTo>
                    <a:pt x="1490323" y="1994056"/>
                  </a:lnTo>
                  <a:lnTo>
                    <a:pt x="1486771" y="1987959"/>
                  </a:lnTo>
                  <a:lnTo>
                    <a:pt x="1483846" y="1981624"/>
                  </a:lnTo>
                  <a:lnTo>
                    <a:pt x="1483040" y="1979585"/>
                  </a:lnTo>
                  <a:lnTo>
                    <a:pt x="1490532" y="1974266"/>
                  </a:lnTo>
                  <a:lnTo>
                    <a:pt x="1494231" y="1970475"/>
                  </a:lnTo>
                  <a:lnTo>
                    <a:pt x="1502194" y="1982674"/>
                  </a:lnTo>
                  <a:lnTo>
                    <a:pt x="1505919" y="1988884"/>
                  </a:lnTo>
                  <a:lnTo>
                    <a:pt x="1509106" y="1995318"/>
                  </a:lnTo>
                  <a:lnTo>
                    <a:pt x="1509818" y="1996998"/>
                  </a:lnTo>
                  <a:lnTo>
                    <a:pt x="1501925" y="2002380"/>
                  </a:lnTo>
                  <a:lnTo>
                    <a:pt x="1498015" y="2006017"/>
                  </a:lnTo>
                  <a:close/>
                </a:path>
                <a:path w="5219700" h="7377430">
                  <a:moveTo>
                    <a:pt x="1470027" y="1821442"/>
                  </a:moveTo>
                  <a:lnTo>
                    <a:pt x="1461896" y="1809330"/>
                  </a:lnTo>
                  <a:lnTo>
                    <a:pt x="1453788" y="1797187"/>
                  </a:lnTo>
                  <a:lnTo>
                    <a:pt x="1460690" y="1788824"/>
                  </a:lnTo>
                  <a:lnTo>
                    <a:pt x="1464102" y="1784631"/>
                  </a:lnTo>
                  <a:lnTo>
                    <a:pt x="1472707" y="1796701"/>
                  </a:lnTo>
                  <a:lnTo>
                    <a:pt x="1476718" y="1802862"/>
                  </a:lnTo>
                  <a:lnTo>
                    <a:pt x="1480106" y="1809296"/>
                  </a:lnTo>
                  <a:lnTo>
                    <a:pt x="1481075" y="1811421"/>
                  </a:lnTo>
                  <a:lnTo>
                    <a:pt x="1473596" y="1817298"/>
                  </a:lnTo>
                  <a:lnTo>
                    <a:pt x="1470027" y="1821442"/>
                  </a:lnTo>
                  <a:close/>
                </a:path>
                <a:path w="5219700" h="7377430">
                  <a:moveTo>
                    <a:pt x="1617319" y="2765936"/>
                  </a:moveTo>
                  <a:lnTo>
                    <a:pt x="1601784" y="2739741"/>
                  </a:lnTo>
                  <a:lnTo>
                    <a:pt x="1605504" y="2735610"/>
                  </a:lnTo>
                  <a:lnTo>
                    <a:pt x="1612867" y="2727325"/>
                  </a:lnTo>
                  <a:lnTo>
                    <a:pt x="1616907" y="2733829"/>
                  </a:lnTo>
                  <a:lnTo>
                    <a:pt x="1620978" y="2740322"/>
                  </a:lnTo>
                  <a:lnTo>
                    <a:pt x="1624738" y="2746933"/>
                  </a:lnTo>
                  <a:lnTo>
                    <a:pt x="1627847" y="2753794"/>
                  </a:lnTo>
                  <a:lnTo>
                    <a:pt x="1628746" y="2756191"/>
                  </a:lnTo>
                  <a:lnTo>
                    <a:pt x="1621039" y="2761805"/>
                  </a:lnTo>
                  <a:lnTo>
                    <a:pt x="1617319" y="2765936"/>
                  </a:lnTo>
                  <a:close/>
                </a:path>
                <a:path w="5219700" h="7377430">
                  <a:moveTo>
                    <a:pt x="1646323" y="2950799"/>
                  </a:moveTo>
                  <a:lnTo>
                    <a:pt x="1630983" y="2925133"/>
                  </a:lnTo>
                  <a:lnTo>
                    <a:pt x="1638313" y="2917114"/>
                  </a:lnTo>
                  <a:lnTo>
                    <a:pt x="1642020" y="2913136"/>
                  </a:lnTo>
                  <a:lnTo>
                    <a:pt x="1650009" y="2925835"/>
                  </a:lnTo>
                  <a:lnTo>
                    <a:pt x="1653706" y="2932301"/>
                  </a:lnTo>
                  <a:lnTo>
                    <a:pt x="1656757" y="2939008"/>
                  </a:lnTo>
                  <a:lnTo>
                    <a:pt x="1657597" y="2941265"/>
                  </a:lnTo>
                  <a:lnTo>
                    <a:pt x="1650025" y="2946784"/>
                  </a:lnTo>
                  <a:lnTo>
                    <a:pt x="1646323" y="2950799"/>
                  </a:lnTo>
                  <a:close/>
                </a:path>
                <a:path w="5219700" h="7377430">
                  <a:moveTo>
                    <a:pt x="1321387" y="877160"/>
                  </a:moveTo>
                  <a:lnTo>
                    <a:pt x="1313144" y="865467"/>
                  </a:lnTo>
                  <a:lnTo>
                    <a:pt x="1309276" y="859506"/>
                  </a:lnTo>
                  <a:lnTo>
                    <a:pt x="1305920" y="853307"/>
                  </a:lnTo>
                  <a:lnTo>
                    <a:pt x="1305178" y="851668"/>
                  </a:lnTo>
                  <a:lnTo>
                    <a:pt x="1312495" y="846190"/>
                  </a:lnTo>
                  <a:lnTo>
                    <a:pt x="1316133" y="842484"/>
                  </a:lnTo>
                  <a:lnTo>
                    <a:pt x="1324273" y="853973"/>
                  </a:lnTo>
                  <a:lnTo>
                    <a:pt x="1328076" y="859844"/>
                  </a:lnTo>
                  <a:lnTo>
                    <a:pt x="1331318" y="865971"/>
                  </a:lnTo>
                  <a:lnTo>
                    <a:pt x="1332167" y="867816"/>
                  </a:lnTo>
                  <a:lnTo>
                    <a:pt x="1324929" y="873320"/>
                  </a:lnTo>
                  <a:lnTo>
                    <a:pt x="1321387" y="877160"/>
                  </a:lnTo>
                  <a:close/>
                </a:path>
                <a:path w="5219700" h="7377430">
                  <a:moveTo>
                    <a:pt x="1916718" y="4637069"/>
                  </a:moveTo>
                  <a:lnTo>
                    <a:pt x="1913058" y="4636822"/>
                  </a:lnTo>
                  <a:lnTo>
                    <a:pt x="1903892" y="4634531"/>
                  </a:lnTo>
                  <a:lnTo>
                    <a:pt x="1897890" y="4629389"/>
                  </a:lnTo>
                  <a:lnTo>
                    <a:pt x="1895025" y="4621745"/>
                  </a:lnTo>
                  <a:lnTo>
                    <a:pt x="1895266" y="4611951"/>
                  </a:lnTo>
                  <a:lnTo>
                    <a:pt x="1906467" y="4598622"/>
                  </a:lnTo>
                  <a:lnTo>
                    <a:pt x="1915952" y="4611422"/>
                  </a:lnTo>
                  <a:lnTo>
                    <a:pt x="1920401" y="4617959"/>
                  </a:lnTo>
                  <a:lnTo>
                    <a:pt x="1924240" y="4624802"/>
                  </a:lnTo>
                  <a:lnTo>
                    <a:pt x="1925180" y="4626745"/>
                  </a:lnTo>
                  <a:lnTo>
                    <a:pt x="1916718" y="4637069"/>
                  </a:lnTo>
                  <a:close/>
                </a:path>
                <a:path w="5219700" h="7377430">
                  <a:moveTo>
                    <a:pt x="1382968" y="1265851"/>
                  </a:moveTo>
                  <a:lnTo>
                    <a:pt x="1374236" y="1253982"/>
                  </a:lnTo>
                  <a:lnTo>
                    <a:pt x="1370147" y="1247919"/>
                  </a:lnTo>
                  <a:lnTo>
                    <a:pt x="1366651" y="1241570"/>
                  </a:lnTo>
                  <a:lnTo>
                    <a:pt x="1365753" y="1239658"/>
                  </a:lnTo>
                  <a:lnTo>
                    <a:pt x="1373190" y="1233750"/>
                  </a:lnTo>
                  <a:lnTo>
                    <a:pt x="1376843" y="1229668"/>
                  </a:lnTo>
                  <a:lnTo>
                    <a:pt x="1385279" y="1241429"/>
                  </a:lnTo>
                  <a:lnTo>
                    <a:pt x="1389187" y="1247438"/>
                  </a:lnTo>
                  <a:lnTo>
                    <a:pt x="1392453" y="1253723"/>
                  </a:lnTo>
                  <a:lnTo>
                    <a:pt x="1393397" y="1255927"/>
                  </a:lnTo>
                  <a:lnTo>
                    <a:pt x="1386349" y="1261699"/>
                  </a:lnTo>
                  <a:lnTo>
                    <a:pt x="1382968" y="1265851"/>
                  </a:lnTo>
                  <a:close/>
                </a:path>
                <a:path w="5219700" h="7377430">
                  <a:moveTo>
                    <a:pt x="1886969" y="4455309"/>
                  </a:moveTo>
                  <a:lnTo>
                    <a:pt x="1883316" y="4454874"/>
                  </a:lnTo>
                  <a:lnTo>
                    <a:pt x="1873744" y="4452057"/>
                  </a:lnTo>
                  <a:lnTo>
                    <a:pt x="1867700" y="4446428"/>
                  </a:lnTo>
                  <a:lnTo>
                    <a:pt x="1865147" y="4438328"/>
                  </a:lnTo>
                  <a:lnTo>
                    <a:pt x="1866046" y="4428093"/>
                  </a:lnTo>
                  <a:lnTo>
                    <a:pt x="1870156" y="4423827"/>
                  </a:lnTo>
                  <a:lnTo>
                    <a:pt x="1874935" y="4415499"/>
                  </a:lnTo>
                  <a:lnTo>
                    <a:pt x="1878302" y="4416016"/>
                  </a:lnTo>
                  <a:lnTo>
                    <a:pt x="1887639" y="4419123"/>
                  </a:lnTo>
                  <a:lnTo>
                    <a:pt x="1893752" y="4424861"/>
                  </a:lnTo>
                  <a:lnTo>
                    <a:pt x="1896411" y="4432813"/>
                  </a:lnTo>
                  <a:lnTo>
                    <a:pt x="1895386" y="4442565"/>
                  </a:lnTo>
                  <a:lnTo>
                    <a:pt x="1893980" y="4447639"/>
                  </a:lnTo>
                  <a:lnTo>
                    <a:pt x="1886969" y="4455309"/>
                  </a:lnTo>
                  <a:close/>
                </a:path>
                <a:path w="5219700" h="7377430">
                  <a:moveTo>
                    <a:pt x="1350189" y="1062877"/>
                  </a:moveTo>
                  <a:lnTo>
                    <a:pt x="1346514" y="1059683"/>
                  </a:lnTo>
                  <a:lnTo>
                    <a:pt x="1340229" y="1056750"/>
                  </a:lnTo>
                  <a:lnTo>
                    <a:pt x="1339665" y="1049820"/>
                  </a:lnTo>
                  <a:lnTo>
                    <a:pt x="1345397" y="1045897"/>
                  </a:lnTo>
                  <a:lnTo>
                    <a:pt x="1348507" y="1042161"/>
                  </a:lnTo>
                  <a:lnTo>
                    <a:pt x="1352140" y="1045324"/>
                  </a:lnTo>
                  <a:lnTo>
                    <a:pt x="1358430" y="1048294"/>
                  </a:lnTo>
                  <a:lnTo>
                    <a:pt x="1358670" y="1051728"/>
                  </a:lnTo>
                  <a:lnTo>
                    <a:pt x="1358952" y="1055193"/>
                  </a:lnTo>
                  <a:lnTo>
                    <a:pt x="1353263" y="1059147"/>
                  </a:lnTo>
                  <a:lnTo>
                    <a:pt x="1350189" y="1062877"/>
                  </a:lnTo>
                  <a:close/>
                </a:path>
                <a:path w="5219700" h="7377430">
                  <a:moveTo>
                    <a:pt x="1589020" y="2579617"/>
                  </a:moveTo>
                  <a:lnTo>
                    <a:pt x="1580222" y="2566140"/>
                  </a:lnTo>
                  <a:lnTo>
                    <a:pt x="1576134" y="2559265"/>
                  </a:lnTo>
                  <a:lnTo>
                    <a:pt x="1572684" y="2552129"/>
                  </a:lnTo>
                  <a:lnTo>
                    <a:pt x="1571831" y="2550023"/>
                  </a:lnTo>
                  <a:lnTo>
                    <a:pt x="1580877" y="2540093"/>
                  </a:lnTo>
                  <a:lnTo>
                    <a:pt x="1584353" y="2540593"/>
                  </a:lnTo>
                  <a:lnTo>
                    <a:pt x="1593663" y="2543629"/>
                  </a:lnTo>
                  <a:lnTo>
                    <a:pt x="1599624" y="2549279"/>
                  </a:lnTo>
                  <a:lnTo>
                    <a:pt x="1602038" y="2557131"/>
                  </a:lnTo>
                  <a:lnTo>
                    <a:pt x="1600707" y="2566771"/>
                  </a:lnTo>
                  <a:lnTo>
                    <a:pt x="1599143" y="2571795"/>
                  </a:lnTo>
                  <a:lnTo>
                    <a:pt x="1593056" y="2575363"/>
                  </a:lnTo>
                  <a:lnTo>
                    <a:pt x="1589020" y="2579617"/>
                  </a:lnTo>
                  <a:close/>
                </a:path>
                <a:path w="5219700" h="7377430">
                  <a:moveTo>
                    <a:pt x="1559951" y="2393159"/>
                  </a:moveTo>
                  <a:lnTo>
                    <a:pt x="1551243" y="2380339"/>
                  </a:lnTo>
                  <a:lnTo>
                    <a:pt x="1547184" y="2373796"/>
                  </a:lnTo>
                  <a:lnTo>
                    <a:pt x="1543713" y="2366999"/>
                  </a:lnTo>
                  <a:lnTo>
                    <a:pt x="1542942" y="2365179"/>
                  </a:lnTo>
                  <a:lnTo>
                    <a:pt x="1551503" y="2355735"/>
                  </a:lnTo>
                  <a:lnTo>
                    <a:pt x="1555315" y="2355996"/>
                  </a:lnTo>
                  <a:lnTo>
                    <a:pt x="1564851" y="2358376"/>
                  </a:lnTo>
                  <a:lnTo>
                    <a:pt x="1570891" y="2363622"/>
                  </a:lnTo>
                  <a:lnTo>
                    <a:pt x="1573238" y="2371337"/>
                  </a:lnTo>
                  <a:lnTo>
                    <a:pt x="1571692" y="2381125"/>
                  </a:lnTo>
                  <a:lnTo>
                    <a:pt x="1570087" y="2385894"/>
                  </a:lnTo>
                  <a:lnTo>
                    <a:pt x="1563992" y="2389165"/>
                  </a:lnTo>
                  <a:lnTo>
                    <a:pt x="1559951" y="2393159"/>
                  </a:lnTo>
                  <a:close/>
                </a:path>
                <a:path w="5219700" h="7377430">
                  <a:moveTo>
                    <a:pt x="1292722" y="693513"/>
                  </a:moveTo>
                  <a:lnTo>
                    <a:pt x="1283599" y="689414"/>
                  </a:lnTo>
                  <a:lnTo>
                    <a:pt x="1277759" y="683397"/>
                  </a:lnTo>
                  <a:lnTo>
                    <a:pt x="1275453" y="675544"/>
                  </a:lnTo>
                  <a:lnTo>
                    <a:pt x="1276933" y="665939"/>
                  </a:lnTo>
                  <a:lnTo>
                    <a:pt x="1278576" y="660940"/>
                  </a:lnTo>
                  <a:lnTo>
                    <a:pt x="1284910" y="657520"/>
                  </a:lnTo>
                  <a:lnTo>
                    <a:pt x="1289115" y="653389"/>
                  </a:lnTo>
                  <a:lnTo>
                    <a:pt x="1297643" y="667258"/>
                  </a:lnTo>
                  <a:lnTo>
                    <a:pt x="1301604" y="674323"/>
                  </a:lnTo>
                  <a:lnTo>
                    <a:pt x="1304934" y="681630"/>
                  </a:lnTo>
                  <a:lnTo>
                    <a:pt x="1305745" y="683705"/>
                  </a:lnTo>
                  <a:lnTo>
                    <a:pt x="1297054" y="689473"/>
                  </a:lnTo>
                  <a:lnTo>
                    <a:pt x="1292722" y="693513"/>
                  </a:lnTo>
                  <a:close/>
                </a:path>
                <a:path w="5219700" h="7377430">
                  <a:moveTo>
                    <a:pt x="2147048" y="6137224"/>
                  </a:moveTo>
                  <a:lnTo>
                    <a:pt x="2134540" y="6126756"/>
                  </a:lnTo>
                  <a:lnTo>
                    <a:pt x="2138067" y="6122582"/>
                  </a:lnTo>
                  <a:lnTo>
                    <a:pt x="2141313" y="6115427"/>
                  </a:lnTo>
                  <a:lnTo>
                    <a:pt x="2148984" y="6114822"/>
                  </a:lnTo>
                  <a:lnTo>
                    <a:pt x="2153398" y="6121297"/>
                  </a:lnTo>
                  <a:lnTo>
                    <a:pt x="2157567" y="6124786"/>
                  </a:lnTo>
                  <a:lnTo>
                    <a:pt x="2150580" y="6133087"/>
                  </a:lnTo>
                  <a:lnTo>
                    <a:pt x="2147048" y="6137224"/>
                  </a:lnTo>
                  <a:close/>
                </a:path>
                <a:path w="5219700" h="7377430">
                  <a:moveTo>
                    <a:pt x="1440195" y="1637492"/>
                  </a:moveTo>
                  <a:lnTo>
                    <a:pt x="1432121" y="1624527"/>
                  </a:lnTo>
                  <a:lnTo>
                    <a:pt x="1428409" y="1617923"/>
                  </a:lnTo>
                  <a:lnTo>
                    <a:pt x="1425372" y="1611074"/>
                  </a:lnTo>
                  <a:lnTo>
                    <a:pt x="1424478" y="1608713"/>
                  </a:lnTo>
                  <a:lnTo>
                    <a:pt x="1432154" y="1603141"/>
                  </a:lnTo>
                  <a:lnTo>
                    <a:pt x="1435917" y="1599041"/>
                  </a:lnTo>
                  <a:lnTo>
                    <a:pt x="1439926" y="1605528"/>
                  </a:lnTo>
                  <a:lnTo>
                    <a:pt x="1443963" y="1612011"/>
                  </a:lnTo>
                  <a:lnTo>
                    <a:pt x="1447683" y="1618614"/>
                  </a:lnTo>
                  <a:lnTo>
                    <a:pt x="1450740" y="1625460"/>
                  </a:lnTo>
                  <a:lnTo>
                    <a:pt x="1451634" y="1627821"/>
                  </a:lnTo>
                  <a:lnTo>
                    <a:pt x="1443958" y="1633393"/>
                  </a:lnTo>
                  <a:lnTo>
                    <a:pt x="1440195" y="1637492"/>
                  </a:lnTo>
                  <a:close/>
                </a:path>
                <a:path w="5219700" h="7377430">
                  <a:moveTo>
                    <a:pt x="1853904" y="4267648"/>
                  </a:moveTo>
                  <a:lnTo>
                    <a:pt x="1845052" y="4253946"/>
                  </a:lnTo>
                  <a:lnTo>
                    <a:pt x="1840968" y="4246978"/>
                  </a:lnTo>
                  <a:lnTo>
                    <a:pt x="1837578" y="4239748"/>
                  </a:lnTo>
                  <a:lnTo>
                    <a:pt x="1836643" y="4237356"/>
                  </a:lnTo>
                  <a:lnTo>
                    <a:pt x="1845648" y="4227170"/>
                  </a:lnTo>
                  <a:lnTo>
                    <a:pt x="1848979" y="4227693"/>
                  </a:lnTo>
                  <a:lnTo>
                    <a:pt x="1858321" y="4230850"/>
                  </a:lnTo>
                  <a:lnTo>
                    <a:pt x="1864339" y="4236650"/>
                  </a:lnTo>
                  <a:lnTo>
                    <a:pt x="1866829" y="4244683"/>
                  </a:lnTo>
                  <a:lnTo>
                    <a:pt x="1865587" y="4254541"/>
                  </a:lnTo>
                  <a:lnTo>
                    <a:pt x="1864065" y="4259596"/>
                  </a:lnTo>
                  <a:lnTo>
                    <a:pt x="1857966" y="4263315"/>
                  </a:lnTo>
                  <a:lnTo>
                    <a:pt x="1853904" y="4267648"/>
                  </a:lnTo>
                  <a:close/>
                </a:path>
                <a:path w="5219700" h="7377430">
                  <a:moveTo>
                    <a:pt x="1247340" y="519208"/>
                  </a:moveTo>
                  <a:lnTo>
                    <a:pt x="1238155" y="515268"/>
                  </a:lnTo>
                  <a:lnTo>
                    <a:pt x="1232327" y="509459"/>
                  </a:lnTo>
                  <a:lnTo>
                    <a:pt x="1230521" y="502192"/>
                  </a:lnTo>
                  <a:lnTo>
                    <a:pt x="1233398" y="493883"/>
                  </a:lnTo>
                  <a:lnTo>
                    <a:pt x="1238473" y="488218"/>
                  </a:lnTo>
                  <a:lnTo>
                    <a:pt x="1245122" y="483532"/>
                  </a:lnTo>
                  <a:lnTo>
                    <a:pt x="1252454" y="479270"/>
                  </a:lnTo>
                  <a:lnTo>
                    <a:pt x="1259577" y="474880"/>
                  </a:lnTo>
                  <a:lnTo>
                    <a:pt x="1264168" y="482188"/>
                  </a:lnTo>
                  <a:lnTo>
                    <a:pt x="1269110" y="489563"/>
                  </a:lnTo>
                  <a:lnTo>
                    <a:pt x="1272750" y="496631"/>
                  </a:lnTo>
                  <a:lnTo>
                    <a:pt x="1273438" y="503018"/>
                  </a:lnTo>
                  <a:lnTo>
                    <a:pt x="1269991" y="507764"/>
                  </a:lnTo>
                  <a:lnTo>
                    <a:pt x="1263264" y="511768"/>
                  </a:lnTo>
                  <a:lnTo>
                    <a:pt x="1255099" y="515444"/>
                  </a:lnTo>
                  <a:lnTo>
                    <a:pt x="1247340" y="519208"/>
                  </a:lnTo>
                  <a:close/>
                </a:path>
                <a:path w="5219700" h="7377430">
                  <a:moveTo>
                    <a:pt x="2220529" y="6721937"/>
                  </a:moveTo>
                  <a:lnTo>
                    <a:pt x="2211347" y="6718018"/>
                  </a:lnTo>
                  <a:lnTo>
                    <a:pt x="2205516" y="6712197"/>
                  </a:lnTo>
                  <a:lnTo>
                    <a:pt x="2203712" y="6704941"/>
                  </a:lnTo>
                  <a:lnTo>
                    <a:pt x="2206587" y="6696612"/>
                  </a:lnTo>
                  <a:lnTo>
                    <a:pt x="2211661" y="6690947"/>
                  </a:lnTo>
                  <a:lnTo>
                    <a:pt x="2218311" y="6686261"/>
                  </a:lnTo>
                  <a:lnTo>
                    <a:pt x="2225643" y="6681999"/>
                  </a:lnTo>
                  <a:lnTo>
                    <a:pt x="2232766" y="6677609"/>
                  </a:lnTo>
                  <a:lnTo>
                    <a:pt x="2237354" y="6684896"/>
                  </a:lnTo>
                  <a:lnTo>
                    <a:pt x="2242294" y="6692264"/>
                  </a:lnTo>
                  <a:lnTo>
                    <a:pt x="2245936" y="6699339"/>
                  </a:lnTo>
                  <a:lnTo>
                    <a:pt x="2246627" y="6705747"/>
                  </a:lnTo>
                  <a:lnTo>
                    <a:pt x="2243180" y="6710492"/>
                  </a:lnTo>
                  <a:lnTo>
                    <a:pt x="2236453" y="6714496"/>
                  </a:lnTo>
                  <a:lnTo>
                    <a:pt x="2228288" y="6718173"/>
                  </a:lnTo>
                  <a:lnTo>
                    <a:pt x="2220529" y="6721937"/>
                  </a:lnTo>
                  <a:close/>
                </a:path>
                <a:path w="5219700" h="7377430">
                  <a:moveTo>
                    <a:pt x="1737060" y="3521977"/>
                  </a:moveTo>
                  <a:lnTo>
                    <a:pt x="1728379" y="3509247"/>
                  </a:lnTo>
                  <a:lnTo>
                    <a:pt x="1724330" y="3502756"/>
                  </a:lnTo>
                  <a:lnTo>
                    <a:pt x="1720849" y="3496000"/>
                  </a:lnTo>
                  <a:lnTo>
                    <a:pt x="1720053" y="3494259"/>
                  </a:lnTo>
                  <a:lnTo>
                    <a:pt x="1728584" y="3484857"/>
                  </a:lnTo>
                  <a:lnTo>
                    <a:pt x="1732433" y="3485112"/>
                  </a:lnTo>
                  <a:lnTo>
                    <a:pt x="1741982" y="3487408"/>
                  </a:lnTo>
                  <a:lnTo>
                    <a:pt x="1748026" y="3492581"/>
                  </a:lnTo>
                  <a:lnTo>
                    <a:pt x="1750360" y="3500247"/>
                  </a:lnTo>
                  <a:lnTo>
                    <a:pt x="1748775" y="3510022"/>
                  </a:lnTo>
                  <a:lnTo>
                    <a:pt x="1747165" y="3514755"/>
                  </a:lnTo>
                  <a:lnTo>
                    <a:pt x="1741106" y="3518020"/>
                  </a:lnTo>
                  <a:lnTo>
                    <a:pt x="1737060" y="3521977"/>
                  </a:lnTo>
                  <a:close/>
                </a:path>
                <a:path w="5219700" h="7377430">
                  <a:moveTo>
                    <a:pt x="1672769" y="3136250"/>
                  </a:moveTo>
                  <a:lnTo>
                    <a:pt x="1666383" y="3129338"/>
                  </a:lnTo>
                  <a:lnTo>
                    <a:pt x="1661373" y="3126205"/>
                  </a:lnTo>
                  <a:lnTo>
                    <a:pt x="1663927" y="3118705"/>
                  </a:lnTo>
                  <a:lnTo>
                    <a:pt x="1671647" y="3096259"/>
                  </a:lnTo>
                  <a:lnTo>
                    <a:pt x="1676480" y="3099458"/>
                  </a:lnTo>
                  <a:lnTo>
                    <a:pt x="1683057" y="3101636"/>
                  </a:lnTo>
                  <a:lnTo>
                    <a:pt x="1685852" y="3106125"/>
                  </a:lnTo>
                  <a:lnTo>
                    <a:pt x="1689558" y="3115168"/>
                  </a:lnTo>
                  <a:lnTo>
                    <a:pt x="1689109" y="3123281"/>
                  </a:lnTo>
                  <a:lnTo>
                    <a:pt x="1684589" y="3130031"/>
                  </a:lnTo>
                  <a:lnTo>
                    <a:pt x="1676080" y="3134984"/>
                  </a:lnTo>
                  <a:lnTo>
                    <a:pt x="1672769" y="3136250"/>
                  </a:lnTo>
                  <a:close/>
                </a:path>
                <a:path w="5219700" h="7377430">
                  <a:moveTo>
                    <a:pt x="1701211" y="3315864"/>
                  </a:moveTo>
                  <a:lnTo>
                    <a:pt x="1701320" y="3307037"/>
                  </a:lnTo>
                  <a:lnTo>
                    <a:pt x="1710240" y="3311536"/>
                  </a:lnTo>
                  <a:lnTo>
                    <a:pt x="1701211" y="3315864"/>
                  </a:lnTo>
                  <a:close/>
                </a:path>
                <a:path w="5219700" h="7377430">
                  <a:moveTo>
                    <a:pt x="1758490" y="3713778"/>
                  </a:moveTo>
                  <a:lnTo>
                    <a:pt x="1751930" y="3709270"/>
                  </a:lnTo>
                  <a:lnTo>
                    <a:pt x="1745053" y="3704878"/>
                  </a:lnTo>
                  <a:lnTo>
                    <a:pt x="1739130" y="3700148"/>
                  </a:lnTo>
                  <a:lnTo>
                    <a:pt x="1735435" y="3694624"/>
                  </a:lnTo>
                  <a:lnTo>
                    <a:pt x="1733661" y="3681237"/>
                  </a:lnTo>
                  <a:lnTo>
                    <a:pt x="1738258" y="3672044"/>
                  </a:lnTo>
                  <a:lnTo>
                    <a:pt x="1747598" y="3667202"/>
                  </a:lnTo>
                  <a:lnTo>
                    <a:pt x="1760054" y="3666870"/>
                  </a:lnTo>
                  <a:lnTo>
                    <a:pt x="1765222" y="3669893"/>
                  </a:lnTo>
                  <a:lnTo>
                    <a:pt x="1770123" y="3676284"/>
                  </a:lnTo>
                  <a:lnTo>
                    <a:pt x="1773898" y="3684195"/>
                  </a:lnTo>
                  <a:lnTo>
                    <a:pt x="1775686" y="3691780"/>
                  </a:lnTo>
                  <a:lnTo>
                    <a:pt x="1774163" y="3696809"/>
                  </a:lnTo>
                  <a:lnTo>
                    <a:pt x="1769819" y="3702155"/>
                  </a:lnTo>
                  <a:lnTo>
                    <a:pt x="1764109" y="3707812"/>
                  </a:lnTo>
                  <a:lnTo>
                    <a:pt x="1758490" y="3713778"/>
                  </a:lnTo>
                  <a:close/>
                </a:path>
                <a:path w="5219700" h="7377430">
                  <a:moveTo>
                    <a:pt x="1790246" y="3889288"/>
                  </a:moveTo>
                  <a:lnTo>
                    <a:pt x="1787980" y="3885313"/>
                  </a:lnTo>
                  <a:lnTo>
                    <a:pt x="1783478" y="3881129"/>
                  </a:lnTo>
                  <a:lnTo>
                    <a:pt x="1783823" y="3877379"/>
                  </a:lnTo>
                  <a:lnTo>
                    <a:pt x="1785817" y="3868933"/>
                  </a:lnTo>
                  <a:lnTo>
                    <a:pt x="1789553" y="3864941"/>
                  </a:lnTo>
                  <a:lnTo>
                    <a:pt x="1794641" y="3865545"/>
                  </a:lnTo>
                  <a:lnTo>
                    <a:pt x="1800689" y="3870888"/>
                  </a:lnTo>
                  <a:lnTo>
                    <a:pt x="1803033" y="3873693"/>
                  </a:lnTo>
                  <a:lnTo>
                    <a:pt x="1802263" y="3880683"/>
                  </a:lnTo>
                  <a:lnTo>
                    <a:pt x="1800460" y="3884662"/>
                  </a:lnTo>
                  <a:lnTo>
                    <a:pt x="1799488" y="3886942"/>
                  </a:lnTo>
                  <a:lnTo>
                    <a:pt x="1793826" y="3887830"/>
                  </a:lnTo>
                  <a:lnTo>
                    <a:pt x="1790246" y="3889288"/>
                  </a:lnTo>
                  <a:close/>
                </a:path>
                <a:path w="5219700" h="7377430">
                  <a:moveTo>
                    <a:pt x="1799369" y="3887222"/>
                  </a:moveTo>
                  <a:lnTo>
                    <a:pt x="1793826" y="3887830"/>
                  </a:lnTo>
                  <a:lnTo>
                    <a:pt x="1799488" y="3886942"/>
                  </a:lnTo>
                  <a:lnTo>
                    <a:pt x="1799369" y="3887222"/>
                  </a:lnTo>
                  <a:close/>
                </a:path>
                <a:path w="5219700" h="7377430">
                  <a:moveTo>
                    <a:pt x="1823856" y="4082799"/>
                  </a:moveTo>
                  <a:lnTo>
                    <a:pt x="1815878" y="4070024"/>
                  </a:lnTo>
                  <a:lnTo>
                    <a:pt x="1812198" y="4063514"/>
                  </a:lnTo>
                  <a:lnTo>
                    <a:pt x="1809168" y="4056770"/>
                  </a:lnTo>
                  <a:lnTo>
                    <a:pt x="1808323" y="4054476"/>
                  </a:lnTo>
                  <a:lnTo>
                    <a:pt x="1816016" y="4049013"/>
                  </a:lnTo>
                  <a:lnTo>
                    <a:pt x="1819790" y="4044987"/>
                  </a:lnTo>
                  <a:lnTo>
                    <a:pt x="1823729" y="4051444"/>
                  </a:lnTo>
                  <a:lnTo>
                    <a:pt x="1827685" y="4057882"/>
                  </a:lnTo>
                  <a:lnTo>
                    <a:pt x="1831336" y="4064431"/>
                  </a:lnTo>
                  <a:lnTo>
                    <a:pt x="1834361" y="4071221"/>
                  </a:lnTo>
                  <a:lnTo>
                    <a:pt x="1835194" y="4073442"/>
                  </a:lnTo>
                  <a:lnTo>
                    <a:pt x="1827605" y="4078851"/>
                  </a:lnTo>
                  <a:lnTo>
                    <a:pt x="1823856" y="4082799"/>
                  </a:lnTo>
                  <a:close/>
                </a:path>
                <a:path w="5219700" h="7377430">
                  <a:moveTo>
                    <a:pt x="2142376" y="6623850"/>
                  </a:moveTo>
                  <a:lnTo>
                    <a:pt x="2138928" y="6624242"/>
                  </a:lnTo>
                  <a:lnTo>
                    <a:pt x="2132163" y="6624418"/>
                  </a:lnTo>
                  <a:lnTo>
                    <a:pt x="2125210" y="6623790"/>
                  </a:lnTo>
                  <a:lnTo>
                    <a:pt x="2110461" y="6621765"/>
                  </a:lnTo>
                  <a:lnTo>
                    <a:pt x="2114408" y="6614314"/>
                  </a:lnTo>
                  <a:lnTo>
                    <a:pt x="2118449" y="6601286"/>
                  </a:lnTo>
                  <a:lnTo>
                    <a:pt x="2121801" y="6601469"/>
                  </a:lnTo>
                  <a:lnTo>
                    <a:pt x="2128470" y="6602757"/>
                  </a:lnTo>
                  <a:lnTo>
                    <a:pt x="2135066" y="6605431"/>
                  </a:lnTo>
                  <a:lnTo>
                    <a:pt x="2141630" y="6608747"/>
                  </a:lnTo>
                  <a:lnTo>
                    <a:pt x="2148202" y="6611961"/>
                  </a:lnTo>
                  <a:lnTo>
                    <a:pt x="2145104" y="6616254"/>
                  </a:lnTo>
                  <a:lnTo>
                    <a:pt x="2142376" y="6623850"/>
                  </a:lnTo>
                  <a:close/>
                </a:path>
                <a:path w="5219700" h="7377430">
                  <a:moveTo>
                    <a:pt x="1575939" y="3740729"/>
                  </a:moveTo>
                  <a:lnTo>
                    <a:pt x="1566785" y="3737473"/>
                  </a:lnTo>
                  <a:lnTo>
                    <a:pt x="1561015" y="3732312"/>
                  </a:lnTo>
                  <a:lnTo>
                    <a:pt x="1556222" y="3725626"/>
                  </a:lnTo>
                  <a:lnTo>
                    <a:pt x="1551848" y="3718272"/>
                  </a:lnTo>
                  <a:lnTo>
                    <a:pt x="1547340" y="3711107"/>
                  </a:lnTo>
                  <a:lnTo>
                    <a:pt x="1554642" y="3706514"/>
                  </a:lnTo>
                  <a:lnTo>
                    <a:pt x="1562057" y="3701542"/>
                  </a:lnTo>
                  <a:lnTo>
                    <a:pt x="1569062" y="3697929"/>
                  </a:lnTo>
                  <a:lnTo>
                    <a:pt x="1591545" y="3723471"/>
                  </a:lnTo>
                  <a:lnTo>
                    <a:pt x="1589578" y="3733093"/>
                  </a:lnTo>
                  <a:lnTo>
                    <a:pt x="1583956" y="3739057"/>
                  </a:lnTo>
                  <a:lnTo>
                    <a:pt x="1575939" y="3740729"/>
                  </a:lnTo>
                  <a:close/>
                </a:path>
                <a:path w="5219700" h="7377430">
                  <a:moveTo>
                    <a:pt x="1272145" y="1858126"/>
                  </a:moveTo>
                  <a:lnTo>
                    <a:pt x="1264980" y="1856488"/>
                  </a:lnTo>
                  <a:lnTo>
                    <a:pt x="1262923" y="1850987"/>
                  </a:lnTo>
                  <a:lnTo>
                    <a:pt x="1260378" y="1847616"/>
                  </a:lnTo>
                  <a:lnTo>
                    <a:pt x="1263796" y="1844653"/>
                  </a:lnTo>
                  <a:lnTo>
                    <a:pt x="1267048" y="1839439"/>
                  </a:lnTo>
                  <a:lnTo>
                    <a:pt x="1270664" y="1839171"/>
                  </a:lnTo>
                  <a:lnTo>
                    <a:pt x="1279016" y="1839703"/>
                  </a:lnTo>
                  <a:lnTo>
                    <a:pt x="1283715" y="1842540"/>
                  </a:lnTo>
                  <a:lnTo>
                    <a:pt x="1284537" y="1847309"/>
                  </a:lnTo>
                  <a:lnTo>
                    <a:pt x="1281260" y="1853635"/>
                  </a:lnTo>
                  <a:lnTo>
                    <a:pt x="1278933" y="1856651"/>
                  </a:lnTo>
                  <a:lnTo>
                    <a:pt x="1272145" y="1858126"/>
                  </a:lnTo>
                  <a:close/>
                </a:path>
                <a:path w="5219700" h="7377430">
                  <a:moveTo>
                    <a:pt x="1325673" y="2225943"/>
                  </a:moveTo>
                  <a:lnTo>
                    <a:pt x="1321509" y="2222490"/>
                  </a:lnTo>
                  <a:lnTo>
                    <a:pt x="1317382" y="2219031"/>
                  </a:lnTo>
                  <a:lnTo>
                    <a:pt x="1313291" y="2215567"/>
                  </a:lnTo>
                  <a:lnTo>
                    <a:pt x="1325183" y="2206846"/>
                  </a:lnTo>
                  <a:lnTo>
                    <a:pt x="1331260" y="2202757"/>
                  </a:lnTo>
                  <a:lnTo>
                    <a:pt x="1337613" y="2199245"/>
                  </a:lnTo>
                  <a:lnTo>
                    <a:pt x="1339484" y="2198317"/>
                  </a:lnTo>
                  <a:lnTo>
                    <a:pt x="1345415" y="2205897"/>
                  </a:lnTo>
                  <a:lnTo>
                    <a:pt x="1349462" y="2209556"/>
                  </a:lnTo>
                  <a:lnTo>
                    <a:pt x="1325673" y="2225943"/>
                  </a:lnTo>
                  <a:close/>
                </a:path>
                <a:path w="5219700" h="7377430">
                  <a:moveTo>
                    <a:pt x="1259338" y="1667002"/>
                  </a:moveTo>
                  <a:lnTo>
                    <a:pt x="1225198" y="1646239"/>
                  </a:lnTo>
                  <a:lnTo>
                    <a:pt x="1219908" y="1639652"/>
                  </a:lnTo>
                  <a:lnTo>
                    <a:pt x="1225139" y="1633381"/>
                  </a:lnTo>
                  <a:lnTo>
                    <a:pt x="1230238" y="1626842"/>
                  </a:lnTo>
                  <a:lnTo>
                    <a:pt x="1235460" y="1621516"/>
                  </a:lnTo>
                  <a:lnTo>
                    <a:pt x="1240819" y="1619199"/>
                  </a:lnTo>
                  <a:lnTo>
                    <a:pt x="1253769" y="1621040"/>
                  </a:lnTo>
                  <a:lnTo>
                    <a:pt x="1262897" y="1627457"/>
                  </a:lnTo>
                  <a:lnTo>
                    <a:pt x="1267833" y="1637807"/>
                  </a:lnTo>
                  <a:lnTo>
                    <a:pt x="1268206" y="1651449"/>
                  </a:lnTo>
                  <a:lnTo>
                    <a:pt x="1265097" y="1661298"/>
                  </a:lnTo>
                  <a:lnTo>
                    <a:pt x="1259338" y="1667002"/>
                  </a:lnTo>
                  <a:close/>
                </a:path>
                <a:path w="5219700" h="7377430">
                  <a:moveTo>
                    <a:pt x="1406152" y="2609429"/>
                  </a:moveTo>
                  <a:lnTo>
                    <a:pt x="1398189" y="2606871"/>
                  </a:lnTo>
                  <a:lnTo>
                    <a:pt x="1390054" y="2604484"/>
                  </a:lnTo>
                  <a:lnTo>
                    <a:pt x="1382425" y="2601534"/>
                  </a:lnTo>
                  <a:lnTo>
                    <a:pt x="1375983" y="2597289"/>
                  </a:lnTo>
                  <a:lnTo>
                    <a:pt x="1370393" y="2589511"/>
                  </a:lnTo>
                  <a:lnTo>
                    <a:pt x="1369855" y="2581675"/>
                  </a:lnTo>
                  <a:lnTo>
                    <a:pt x="1373898" y="2574297"/>
                  </a:lnTo>
                  <a:lnTo>
                    <a:pt x="1382049" y="2567891"/>
                  </a:lnTo>
                  <a:lnTo>
                    <a:pt x="1390451" y="2569888"/>
                  </a:lnTo>
                  <a:lnTo>
                    <a:pt x="1399192" y="2571706"/>
                  </a:lnTo>
                  <a:lnTo>
                    <a:pt x="1406704" y="2574207"/>
                  </a:lnTo>
                  <a:lnTo>
                    <a:pt x="1411416" y="2578253"/>
                  </a:lnTo>
                  <a:lnTo>
                    <a:pt x="1412582" y="2584686"/>
                  </a:lnTo>
                  <a:lnTo>
                    <a:pt x="1411104" y="2592567"/>
                  </a:lnTo>
                  <a:lnTo>
                    <a:pt x="1408467" y="2601084"/>
                  </a:lnTo>
                  <a:lnTo>
                    <a:pt x="1406152" y="2609429"/>
                  </a:lnTo>
                  <a:close/>
                </a:path>
                <a:path w="5219700" h="7377430">
                  <a:moveTo>
                    <a:pt x="1447181" y="2988017"/>
                  </a:moveTo>
                  <a:lnTo>
                    <a:pt x="1437834" y="2983822"/>
                  </a:lnTo>
                  <a:lnTo>
                    <a:pt x="1431981" y="2977728"/>
                  </a:lnTo>
                  <a:lnTo>
                    <a:pt x="1430269" y="2970144"/>
                  </a:lnTo>
                  <a:lnTo>
                    <a:pt x="1433347" y="2961480"/>
                  </a:lnTo>
                  <a:lnTo>
                    <a:pt x="1438532" y="2955562"/>
                  </a:lnTo>
                  <a:lnTo>
                    <a:pt x="1445260" y="2950610"/>
                  </a:lnTo>
                  <a:lnTo>
                    <a:pt x="1452657" y="2946077"/>
                  </a:lnTo>
                  <a:lnTo>
                    <a:pt x="1459846" y="2941420"/>
                  </a:lnTo>
                  <a:lnTo>
                    <a:pt x="1464342" y="2948978"/>
                  </a:lnTo>
                  <a:lnTo>
                    <a:pt x="1469199" y="2956620"/>
                  </a:lnTo>
                  <a:lnTo>
                    <a:pt x="1472755" y="2963962"/>
                  </a:lnTo>
                  <a:lnTo>
                    <a:pt x="1473351" y="2970621"/>
                  </a:lnTo>
                  <a:lnTo>
                    <a:pt x="1469844" y="2975678"/>
                  </a:lnTo>
                  <a:lnTo>
                    <a:pt x="1463100" y="2979980"/>
                  </a:lnTo>
                  <a:lnTo>
                    <a:pt x="1454939" y="2983951"/>
                  </a:lnTo>
                  <a:lnTo>
                    <a:pt x="1447181" y="2988017"/>
                  </a:lnTo>
                  <a:close/>
                </a:path>
                <a:path w="5219700" h="7377430">
                  <a:moveTo>
                    <a:pt x="1172380" y="608765"/>
                  </a:moveTo>
                  <a:lnTo>
                    <a:pt x="1166549" y="600161"/>
                  </a:lnTo>
                  <a:lnTo>
                    <a:pt x="1162327" y="595858"/>
                  </a:lnTo>
                  <a:lnTo>
                    <a:pt x="1166567" y="586821"/>
                  </a:lnTo>
                  <a:lnTo>
                    <a:pt x="1172684" y="580958"/>
                  </a:lnTo>
                  <a:lnTo>
                    <a:pt x="1180600" y="578529"/>
                  </a:lnTo>
                  <a:lnTo>
                    <a:pt x="1190237" y="579795"/>
                  </a:lnTo>
                  <a:lnTo>
                    <a:pt x="1195298" y="581353"/>
                  </a:lnTo>
                  <a:lnTo>
                    <a:pt x="1198839" y="587740"/>
                  </a:lnTo>
                  <a:lnTo>
                    <a:pt x="1203044" y="591934"/>
                  </a:lnTo>
                  <a:lnTo>
                    <a:pt x="1189043" y="600565"/>
                  </a:lnTo>
                  <a:lnTo>
                    <a:pt x="1181923" y="604565"/>
                  </a:lnTo>
                  <a:lnTo>
                    <a:pt x="1174559" y="607901"/>
                  </a:lnTo>
                  <a:lnTo>
                    <a:pt x="1172380" y="608765"/>
                  </a:lnTo>
                  <a:close/>
                </a:path>
                <a:path w="5219700" h="7377430">
                  <a:moveTo>
                    <a:pt x="1989134" y="6371590"/>
                  </a:moveTo>
                  <a:lnTo>
                    <a:pt x="1979721" y="6368421"/>
                  </a:lnTo>
                  <a:lnTo>
                    <a:pt x="1973943" y="6363415"/>
                  </a:lnTo>
                  <a:lnTo>
                    <a:pt x="1969123" y="6356827"/>
                  </a:lnTo>
                  <a:lnTo>
                    <a:pt x="1964721" y="6349550"/>
                  </a:lnTo>
                  <a:lnTo>
                    <a:pt x="1960194" y="6342479"/>
                  </a:lnTo>
                  <a:lnTo>
                    <a:pt x="1967512" y="6337827"/>
                  </a:lnTo>
                  <a:lnTo>
                    <a:pt x="1974926" y="6332800"/>
                  </a:lnTo>
                  <a:lnTo>
                    <a:pt x="1981978" y="6329124"/>
                  </a:lnTo>
                  <a:lnTo>
                    <a:pt x="2005071" y="6354364"/>
                  </a:lnTo>
                  <a:lnTo>
                    <a:pt x="2003072" y="6363912"/>
                  </a:lnTo>
                  <a:lnTo>
                    <a:pt x="1997339" y="6369870"/>
                  </a:lnTo>
                  <a:lnTo>
                    <a:pt x="1989134" y="6371590"/>
                  </a:lnTo>
                  <a:close/>
                </a:path>
                <a:path w="5219700" h="7377430">
                  <a:moveTo>
                    <a:pt x="1300799" y="2040991"/>
                  </a:moveTo>
                  <a:lnTo>
                    <a:pt x="1293373" y="2039357"/>
                  </a:lnTo>
                  <a:lnTo>
                    <a:pt x="1291195" y="2033800"/>
                  </a:lnTo>
                  <a:lnTo>
                    <a:pt x="1288571" y="2030404"/>
                  </a:lnTo>
                  <a:lnTo>
                    <a:pt x="1292093" y="2027388"/>
                  </a:lnTo>
                  <a:lnTo>
                    <a:pt x="1295437" y="2022048"/>
                  </a:lnTo>
                  <a:lnTo>
                    <a:pt x="1299200" y="2021756"/>
                  </a:lnTo>
                  <a:lnTo>
                    <a:pt x="1307862" y="2022260"/>
                  </a:lnTo>
                  <a:lnTo>
                    <a:pt x="1312727" y="2025130"/>
                  </a:lnTo>
                  <a:lnTo>
                    <a:pt x="1313571" y="2029990"/>
                  </a:lnTo>
                  <a:lnTo>
                    <a:pt x="1310169" y="2036460"/>
                  </a:lnTo>
                  <a:lnTo>
                    <a:pt x="1307774" y="2039524"/>
                  </a:lnTo>
                  <a:lnTo>
                    <a:pt x="1300799" y="2040991"/>
                  </a:lnTo>
                  <a:close/>
                </a:path>
                <a:path w="5219700" h="7377430">
                  <a:moveTo>
                    <a:pt x="2104327" y="7113803"/>
                  </a:moveTo>
                  <a:lnTo>
                    <a:pt x="2096337" y="7112341"/>
                  </a:lnTo>
                  <a:lnTo>
                    <a:pt x="2087759" y="7109717"/>
                  </a:lnTo>
                  <a:lnTo>
                    <a:pt x="2079346" y="7107387"/>
                  </a:lnTo>
                  <a:lnTo>
                    <a:pt x="2081758" y="7099302"/>
                  </a:lnTo>
                  <a:lnTo>
                    <a:pt x="2083995" y="7091058"/>
                  </a:lnTo>
                  <a:lnTo>
                    <a:pt x="2086830" y="7083372"/>
                  </a:lnTo>
                  <a:lnTo>
                    <a:pt x="2091038" y="7076957"/>
                  </a:lnTo>
                  <a:lnTo>
                    <a:pt x="2098961" y="7071647"/>
                  </a:lnTo>
                  <a:lnTo>
                    <a:pt x="2107249" y="7071138"/>
                  </a:lnTo>
                  <a:lnTo>
                    <a:pt x="2114461" y="7075151"/>
                  </a:lnTo>
                  <a:lnTo>
                    <a:pt x="2119157" y="7083409"/>
                  </a:lnTo>
                  <a:lnTo>
                    <a:pt x="2119837" y="7091224"/>
                  </a:lnTo>
                  <a:lnTo>
                    <a:pt x="2118415" y="7100095"/>
                  </a:lnTo>
                  <a:lnTo>
                    <a:pt x="2115318" y="7107933"/>
                  </a:lnTo>
                  <a:lnTo>
                    <a:pt x="2110976" y="7112652"/>
                  </a:lnTo>
                  <a:lnTo>
                    <a:pt x="2104327" y="7113803"/>
                  </a:lnTo>
                  <a:close/>
                </a:path>
                <a:path w="5219700" h="7377430">
                  <a:moveTo>
                    <a:pt x="2062341" y="6932848"/>
                  </a:moveTo>
                  <a:lnTo>
                    <a:pt x="2057273" y="6925766"/>
                  </a:lnTo>
                  <a:lnTo>
                    <a:pt x="2053594" y="6922312"/>
                  </a:lnTo>
                  <a:lnTo>
                    <a:pt x="2065306" y="6914706"/>
                  </a:lnTo>
                  <a:lnTo>
                    <a:pt x="2071256" y="6911162"/>
                  </a:lnTo>
                  <a:lnTo>
                    <a:pt x="2077435" y="6908156"/>
                  </a:lnTo>
                  <a:lnTo>
                    <a:pt x="2079188" y="6907433"/>
                  </a:lnTo>
                  <a:lnTo>
                    <a:pt x="2084297" y="6914769"/>
                  </a:lnTo>
                  <a:lnTo>
                    <a:pt x="2087895" y="6918424"/>
                  </a:lnTo>
                  <a:lnTo>
                    <a:pt x="2076338" y="6925822"/>
                  </a:lnTo>
                  <a:lnTo>
                    <a:pt x="2070455" y="6929249"/>
                  </a:lnTo>
                  <a:lnTo>
                    <a:pt x="2064350" y="6932084"/>
                  </a:lnTo>
                  <a:lnTo>
                    <a:pt x="2062341" y="6932848"/>
                  </a:lnTo>
                  <a:close/>
                </a:path>
                <a:path w="5219700" h="7377430">
                  <a:moveTo>
                    <a:pt x="1808176" y="5249166"/>
                  </a:moveTo>
                  <a:lnTo>
                    <a:pt x="1797227" y="5248730"/>
                  </a:lnTo>
                  <a:lnTo>
                    <a:pt x="1787129" y="5243058"/>
                  </a:lnTo>
                  <a:lnTo>
                    <a:pt x="1778286" y="5233041"/>
                  </a:lnTo>
                  <a:lnTo>
                    <a:pt x="1780021" y="5224860"/>
                  </a:lnTo>
                  <a:lnTo>
                    <a:pt x="1781538" y="5216377"/>
                  </a:lnTo>
                  <a:lnTo>
                    <a:pt x="1783783" y="5208745"/>
                  </a:lnTo>
                  <a:lnTo>
                    <a:pt x="1787704" y="5203118"/>
                  </a:lnTo>
                  <a:lnTo>
                    <a:pt x="1799418" y="5196949"/>
                  </a:lnTo>
                  <a:lnTo>
                    <a:pt x="1810767" y="5197157"/>
                  </a:lnTo>
                  <a:lnTo>
                    <a:pt x="1820670" y="5202870"/>
                  </a:lnTo>
                  <a:lnTo>
                    <a:pt x="1828044" y="5213214"/>
                  </a:lnTo>
                  <a:lnTo>
                    <a:pt x="1829171" y="5220340"/>
                  </a:lnTo>
                  <a:lnTo>
                    <a:pt x="1827723" y="5229102"/>
                  </a:lnTo>
                  <a:lnTo>
                    <a:pt x="1824318" y="5237485"/>
                  </a:lnTo>
                  <a:lnTo>
                    <a:pt x="1819575" y="5243474"/>
                  </a:lnTo>
                  <a:lnTo>
                    <a:pt x="1808176" y="5249166"/>
                  </a:lnTo>
                  <a:close/>
                </a:path>
                <a:path w="5219700" h="7377430">
                  <a:moveTo>
                    <a:pt x="1929196" y="5984437"/>
                  </a:moveTo>
                  <a:lnTo>
                    <a:pt x="1921049" y="5982746"/>
                  </a:lnTo>
                  <a:lnTo>
                    <a:pt x="1912277" y="5979837"/>
                  </a:lnTo>
                  <a:lnTo>
                    <a:pt x="1903676" y="5977259"/>
                  </a:lnTo>
                  <a:lnTo>
                    <a:pt x="1914255" y="5945213"/>
                  </a:lnTo>
                  <a:lnTo>
                    <a:pt x="1923651" y="5940915"/>
                  </a:lnTo>
                  <a:lnTo>
                    <a:pt x="1932320" y="5940619"/>
                  </a:lnTo>
                  <a:lnTo>
                    <a:pt x="1939394" y="5944570"/>
                  </a:lnTo>
                  <a:lnTo>
                    <a:pt x="1944004" y="5953013"/>
                  </a:lnTo>
                  <a:lnTo>
                    <a:pt x="1944761" y="5961155"/>
                  </a:lnTo>
                  <a:lnTo>
                    <a:pt x="1943399" y="5970364"/>
                  </a:lnTo>
                  <a:lnTo>
                    <a:pt x="1940319" y="5978485"/>
                  </a:lnTo>
                  <a:lnTo>
                    <a:pt x="1935922" y="5983361"/>
                  </a:lnTo>
                  <a:lnTo>
                    <a:pt x="1929196" y="5984437"/>
                  </a:lnTo>
                  <a:close/>
                </a:path>
                <a:path w="5219700" h="7377430">
                  <a:moveTo>
                    <a:pt x="1131107" y="911080"/>
                  </a:moveTo>
                  <a:lnTo>
                    <a:pt x="1123126" y="909615"/>
                  </a:lnTo>
                  <a:lnTo>
                    <a:pt x="1114550" y="906992"/>
                  </a:lnTo>
                  <a:lnTo>
                    <a:pt x="1106121" y="904663"/>
                  </a:lnTo>
                  <a:lnTo>
                    <a:pt x="1108533" y="896578"/>
                  </a:lnTo>
                  <a:lnTo>
                    <a:pt x="1110770" y="888335"/>
                  </a:lnTo>
                  <a:lnTo>
                    <a:pt x="1113605" y="880648"/>
                  </a:lnTo>
                  <a:lnTo>
                    <a:pt x="1117813" y="874234"/>
                  </a:lnTo>
                  <a:lnTo>
                    <a:pt x="1125733" y="868904"/>
                  </a:lnTo>
                  <a:lnTo>
                    <a:pt x="1134019" y="868388"/>
                  </a:lnTo>
                  <a:lnTo>
                    <a:pt x="1141232" y="872407"/>
                  </a:lnTo>
                  <a:lnTo>
                    <a:pt x="1145932" y="880685"/>
                  </a:lnTo>
                  <a:lnTo>
                    <a:pt x="1146612" y="888501"/>
                  </a:lnTo>
                  <a:lnTo>
                    <a:pt x="1145190" y="897372"/>
                  </a:lnTo>
                  <a:lnTo>
                    <a:pt x="1142093" y="905210"/>
                  </a:lnTo>
                  <a:lnTo>
                    <a:pt x="1137751" y="909929"/>
                  </a:lnTo>
                  <a:lnTo>
                    <a:pt x="1131107" y="911080"/>
                  </a:lnTo>
                  <a:close/>
                </a:path>
                <a:path w="5219700" h="7377430">
                  <a:moveTo>
                    <a:pt x="1482225" y="3169001"/>
                  </a:moveTo>
                  <a:lnTo>
                    <a:pt x="1474568" y="3170185"/>
                  </a:lnTo>
                  <a:lnTo>
                    <a:pt x="1465261" y="3167953"/>
                  </a:lnTo>
                  <a:lnTo>
                    <a:pt x="1460039" y="3162329"/>
                  </a:lnTo>
                  <a:lnTo>
                    <a:pt x="1458887" y="3154135"/>
                  </a:lnTo>
                  <a:lnTo>
                    <a:pt x="1461790" y="3144192"/>
                  </a:lnTo>
                  <a:lnTo>
                    <a:pt x="1489022" y="3127376"/>
                  </a:lnTo>
                  <a:lnTo>
                    <a:pt x="1493153" y="3134776"/>
                  </a:lnTo>
                  <a:lnTo>
                    <a:pt x="1497650" y="3142303"/>
                  </a:lnTo>
                  <a:lnTo>
                    <a:pt x="1500837" y="3149371"/>
                  </a:lnTo>
                  <a:lnTo>
                    <a:pt x="1501034" y="3155393"/>
                  </a:lnTo>
                  <a:lnTo>
                    <a:pt x="1497095" y="3160865"/>
                  </a:lnTo>
                  <a:lnTo>
                    <a:pt x="1490280" y="3165648"/>
                  </a:lnTo>
                  <a:lnTo>
                    <a:pt x="1482225" y="3169001"/>
                  </a:lnTo>
                  <a:close/>
                </a:path>
                <a:path w="5219700" h="7377430">
                  <a:moveTo>
                    <a:pt x="1152132" y="1094399"/>
                  </a:moveTo>
                  <a:lnTo>
                    <a:pt x="1144707" y="1092765"/>
                  </a:lnTo>
                  <a:lnTo>
                    <a:pt x="1142570" y="1087239"/>
                  </a:lnTo>
                  <a:lnTo>
                    <a:pt x="1139910" y="1083849"/>
                  </a:lnTo>
                  <a:lnTo>
                    <a:pt x="1143396" y="1080838"/>
                  </a:lnTo>
                  <a:lnTo>
                    <a:pt x="1146703" y="1075504"/>
                  </a:lnTo>
                  <a:lnTo>
                    <a:pt x="1150429" y="1075217"/>
                  </a:lnTo>
                  <a:lnTo>
                    <a:pt x="1159012" y="1075713"/>
                  </a:lnTo>
                  <a:lnTo>
                    <a:pt x="1163857" y="1078580"/>
                  </a:lnTo>
                  <a:lnTo>
                    <a:pt x="1164730" y="1083441"/>
                  </a:lnTo>
                  <a:lnTo>
                    <a:pt x="1161399" y="1089922"/>
                  </a:lnTo>
                  <a:lnTo>
                    <a:pt x="1159071" y="1092937"/>
                  </a:lnTo>
                  <a:lnTo>
                    <a:pt x="1152132" y="1094399"/>
                  </a:lnTo>
                  <a:close/>
                </a:path>
                <a:path w="5219700" h="7377430">
                  <a:moveTo>
                    <a:pt x="1191910" y="1294632"/>
                  </a:moveTo>
                  <a:lnTo>
                    <a:pt x="1179768" y="1290527"/>
                  </a:lnTo>
                  <a:lnTo>
                    <a:pt x="1174483" y="1285647"/>
                  </a:lnTo>
                  <a:lnTo>
                    <a:pt x="1170020" y="1278520"/>
                  </a:lnTo>
                  <a:lnTo>
                    <a:pt x="1167379" y="1271100"/>
                  </a:lnTo>
                  <a:lnTo>
                    <a:pt x="1167564" y="1265340"/>
                  </a:lnTo>
                  <a:lnTo>
                    <a:pt x="1171752" y="1260446"/>
                  </a:lnTo>
                  <a:lnTo>
                    <a:pt x="1178318" y="1256630"/>
                  </a:lnTo>
                  <a:lnTo>
                    <a:pt x="1185945" y="1253285"/>
                  </a:lnTo>
                  <a:lnTo>
                    <a:pt x="1193316" y="1249802"/>
                  </a:lnTo>
                  <a:lnTo>
                    <a:pt x="1198615" y="1255510"/>
                  </a:lnTo>
                  <a:lnTo>
                    <a:pt x="1204293" y="1261225"/>
                  </a:lnTo>
                  <a:lnTo>
                    <a:pt x="1208790" y="1266908"/>
                  </a:lnTo>
                  <a:lnTo>
                    <a:pt x="1210546" y="1272521"/>
                  </a:lnTo>
                  <a:lnTo>
                    <a:pt x="1208007" y="1284653"/>
                  </a:lnTo>
                  <a:lnTo>
                    <a:pt x="1201560" y="1292349"/>
                  </a:lnTo>
                  <a:lnTo>
                    <a:pt x="1191910" y="1294632"/>
                  </a:lnTo>
                  <a:close/>
                </a:path>
                <a:path w="5219700" h="7377430">
                  <a:moveTo>
                    <a:pt x="1067127" y="541828"/>
                  </a:moveTo>
                  <a:lnTo>
                    <a:pt x="1054704" y="538158"/>
                  </a:lnTo>
                  <a:lnTo>
                    <a:pt x="1049799" y="533402"/>
                  </a:lnTo>
                  <a:lnTo>
                    <a:pt x="1045856" y="526056"/>
                  </a:lnTo>
                  <a:lnTo>
                    <a:pt x="1043695" y="518157"/>
                  </a:lnTo>
                  <a:lnTo>
                    <a:pt x="1044137" y="511743"/>
                  </a:lnTo>
                  <a:lnTo>
                    <a:pt x="1048172" y="506561"/>
                  </a:lnTo>
                  <a:lnTo>
                    <a:pt x="1054651" y="502366"/>
                  </a:lnTo>
                  <a:lnTo>
                    <a:pt x="1062209" y="498619"/>
                  </a:lnTo>
                  <a:lnTo>
                    <a:pt x="1069478" y="494776"/>
                  </a:lnTo>
                  <a:lnTo>
                    <a:pt x="1074959" y="500923"/>
                  </a:lnTo>
                  <a:lnTo>
                    <a:pt x="1080859" y="507102"/>
                  </a:lnTo>
                  <a:lnTo>
                    <a:pt x="1085485" y="513200"/>
                  </a:lnTo>
                  <a:lnTo>
                    <a:pt x="1087148" y="519106"/>
                  </a:lnTo>
                  <a:lnTo>
                    <a:pt x="1084078" y="531145"/>
                  </a:lnTo>
                  <a:lnTo>
                    <a:pt x="1077161" y="539105"/>
                  </a:lnTo>
                  <a:lnTo>
                    <a:pt x="1067127" y="541828"/>
                  </a:lnTo>
                  <a:close/>
                </a:path>
                <a:path w="5219700" h="7377430">
                  <a:moveTo>
                    <a:pt x="1214727" y="1486476"/>
                  </a:moveTo>
                  <a:lnTo>
                    <a:pt x="1207940" y="1486982"/>
                  </a:lnTo>
                  <a:lnTo>
                    <a:pt x="1202724" y="1483884"/>
                  </a:lnTo>
                  <a:lnTo>
                    <a:pt x="1198092" y="1477967"/>
                  </a:lnTo>
                  <a:lnTo>
                    <a:pt x="1193720" y="1470813"/>
                  </a:lnTo>
                  <a:lnTo>
                    <a:pt x="1189287" y="1464001"/>
                  </a:lnTo>
                  <a:lnTo>
                    <a:pt x="1194381" y="1457643"/>
                  </a:lnTo>
                  <a:lnTo>
                    <a:pt x="1199439" y="1450859"/>
                  </a:lnTo>
                  <a:lnTo>
                    <a:pt x="1204570" y="1445387"/>
                  </a:lnTo>
                  <a:lnTo>
                    <a:pt x="1209882" y="1442963"/>
                  </a:lnTo>
                  <a:lnTo>
                    <a:pt x="1222333" y="1444598"/>
                  </a:lnTo>
                  <a:lnTo>
                    <a:pt x="1231027" y="1450686"/>
                  </a:lnTo>
                  <a:lnTo>
                    <a:pt x="1234997" y="1460441"/>
                  </a:lnTo>
                  <a:lnTo>
                    <a:pt x="1233276" y="1473077"/>
                  </a:lnTo>
                  <a:lnTo>
                    <a:pt x="1229299" y="1478518"/>
                  </a:lnTo>
                  <a:lnTo>
                    <a:pt x="1222482" y="1483319"/>
                  </a:lnTo>
                  <a:lnTo>
                    <a:pt x="1214727" y="1486476"/>
                  </a:lnTo>
                  <a:close/>
                </a:path>
                <a:path w="5219700" h="7377430">
                  <a:moveTo>
                    <a:pt x="1089153" y="730119"/>
                  </a:moveTo>
                  <a:lnTo>
                    <a:pt x="1084084" y="723037"/>
                  </a:lnTo>
                  <a:lnTo>
                    <a:pt x="1080406" y="719582"/>
                  </a:lnTo>
                  <a:lnTo>
                    <a:pt x="1092117" y="711977"/>
                  </a:lnTo>
                  <a:lnTo>
                    <a:pt x="1098068" y="708433"/>
                  </a:lnTo>
                  <a:lnTo>
                    <a:pt x="1104246" y="705427"/>
                  </a:lnTo>
                  <a:lnTo>
                    <a:pt x="1105994" y="704667"/>
                  </a:lnTo>
                  <a:lnTo>
                    <a:pt x="1111103" y="712004"/>
                  </a:lnTo>
                  <a:lnTo>
                    <a:pt x="1114700" y="715658"/>
                  </a:lnTo>
                  <a:lnTo>
                    <a:pt x="1103146" y="723075"/>
                  </a:lnTo>
                  <a:lnTo>
                    <a:pt x="1097264" y="726504"/>
                  </a:lnTo>
                  <a:lnTo>
                    <a:pt x="1091161" y="729355"/>
                  </a:lnTo>
                  <a:lnTo>
                    <a:pt x="1089153" y="730119"/>
                  </a:lnTo>
                  <a:close/>
                </a:path>
                <a:path w="5219700" h="7377430">
                  <a:moveTo>
                    <a:pt x="1554222" y="3552456"/>
                  </a:moveTo>
                  <a:lnTo>
                    <a:pt x="1546200" y="3550365"/>
                  </a:lnTo>
                  <a:lnTo>
                    <a:pt x="1538004" y="3548472"/>
                  </a:lnTo>
                  <a:lnTo>
                    <a:pt x="1530349" y="3545970"/>
                  </a:lnTo>
                  <a:lnTo>
                    <a:pt x="1523951" y="3542049"/>
                  </a:lnTo>
                  <a:lnTo>
                    <a:pt x="1518266" y="3534397"/>
                  </a:lnTo>
                  <a:lnTo>
                    <a:pt x="1517728" y="3526689"/>
                  </a:lnTo>
                  <a:lnTo>
                    <a:pt x="1521853" y="3519474"/>
                  </a:lnTo>
                  <a:lnTo>
                    <a:pt x="1530157" y="3513302"/>
                  </a:lnTo>
                  <a:lnTo>
                    <a:pt x="1538498" y="3514892"/>
                  </a:lnTo>
                  <a:lnTo>
                    <a:pt x="1547172" y="3516297"/>
                  </a:lnTo>
                  <a:lnTo>
                    <a:pt x="1554678" y="3518431"/>
                  </a:lnTo>
                  <a:lnTo>
                    <a:pt x="1559520" y="3522208"/>
                  </a:lnTo>
                  <a:lnTo>
                    <a:pt x="1560697" y="3528237"/>
                  </a:lnTo>
                  <a:lnTo>
                    <a:pt x="1559209" y="3535901"/>
                  </a:lnTo>
                  <a:lnTo>
                    <a:pt x="1556551" y="3544281"/>
                  </a:lnTo>
                  <a:lnTo>
                    <a:pt x="1554222" y="3552456"/>
                  </a:lnTo>
                  <a:close/>
                </a:path>
                <a:path w="5219700" h="7377430">
                  <a:moveTo>
                    <a:pt x="1520483" y="3353366"/>
                  </a:moveTo>
                  <a:lnTo>
                    <a:pt x="1518323" y="3352921"/>
                  </a:lnTo>
                  <a:lnTo>
                    <a:pt x="1511301" y="3351080"/>
                  </a:lnTo>
                  <a:lnTo>
                    <a:pt x="1504407" y="3348590"/>
                  </a:lnTo>
                  <a:lnTo>
                    <a:pt x="1490740" y="3342988"/>
                  </a:lnTo>
                  <a:lnTo>
                    <a:pt x="1499643" y="3330243"/>
                  </a:lnTo>
                  <a:lnTo>
                    <a:pt x="1508942" y="3327282"/>
                  </a:lnTo>
                  <a:lnTo>
                    <a:pt x="1516738" y="3327948"/>
                  </a:lnTo>
                  <a:lnTo>
                    <a:pt x="1522815" y="3332293"/>
                  </a:lnTo>
                  <a:lnTo>
                    <a:pt x="1526957" y="3340367"/>
                  </a:lnTo>
                  <a:lnTo>
                    <a:pt x="1527945" y="3343572"/>
                  </a:lnTo>
                  <a:lnTo>
                    <a:pt x="1520483" y="3353366"/>
                  </a:lnTo>
                  <a:close/>
                </a:path>
                <a:path w="5219700" h="7377430">
                  <a:moveTo>
                    <a:pt x="1653600" y="4302696"/>
                  </a:moveTo>
                  <a:lnTo>
                    <a:pt x="1648132" y="4300497"/>
                  </a:lnTo>
                  <a:lnTo>
                    <a:pt x="1642787" y="4295419"/>
                  </a:lnTo>
                  <a:lnTo>
                    <a:pt x="1637497" y="4289080"/>
                  </a:lnTo>
                  <a:lnTo>
                    <a:pt x="1632192" y="4283097"/>
                  </a:lnTo>
                  <a:lnTo>
                    <a:pt x="1636164" y="4276073"/>
                  </a:lnTo>
                  <a:lnTo>
                    <a:pt x="1640045" y="4268626"/>
                  </a:lnTo>
                  <a:lnTo>
                    <a:pt x="1644215" y="4262443"/>
                  </a:lnTo>
                  <a:lnTo>
                    <a:pt x="1649054" y="4259210"/>
                  </a:lnTo>
                  <a:lnTo>
                    <a:pt x="1662248" y="4258912"/>
                  </a:lnTo>
                  <a:lnTo>
                    <a:pt x="1671942" y="4263972"/>
                  </a:lnTo>
                  <a:lnTo>
                    <a:pt x="1677376" y="4273466"/>
                  </a:lnTo>
                  <a:lnTo>
                    <a:pt x="1677787" y="4286470"/>
                  </a:lnTo>
                  <a:lnTo>
                    <a:pt x="1674684" y="4292012"/>
                  </a:lnTo>
                  <a:lnTo>
                    <a:pt x="1668353" y="4297344"/>
                  </a:lnTo>
                  <a:lnTo>
                    <a:pt x="1660691" y="4301295"/>
                  </a:lnTo>
                  <a:lnTo>
                    <a:pt x="1653600" y="4302696"/>
                  </a:lnTo>
                  <a:close/>
                </a:path>
                <a:path w="5219700" h="7377430">
                  <a:moveTo>
                    <a:pt x="1594982" y="3929332"/>
                  </a:moveTo>
                  <a:lnTo>
                    <a:pt x="1589515" y="3927132"/>
                  </a:lnTo>
                  <a:lnTo>
                    <a:pt x="1584170" y="3922050"/>
                  </a:lnTo>
                  <a:lnTo>
                    <a:pt x="1578877" y="3915700"/>
                  </a:lnTo>
                  <a:lnTo>
                    <a:pt x="1573569" y="3909696"/>
                  </a:lnTo>
                  <a:lnTo>
                    <a:pt x="1577546" y="3902672"/>
                  </a:lnTo>
                  <a:lnTo>
                    <a:pt x="1581435" y="3895223"/>
                  </a:lnTo>
                  <a:lnTo>
                    <a:pt x="1585607" y="3889040"/>
                  </a:lnTo>
                  <a:lnTo>
                    <a:pt x="1590432" y="3885809"/>
                  </a:lnTo>
                  <a:lnTo>
                    <a:pt x="1603611" y="3885519"/>
                  </a:lnTo>
                  <a:lnTo>
                    <a:pt x="1613309" y="3890591"/>
                  </a:lnTo>
                  <a:lnTo>
                    <a:pt x="1618753" y="3900096"/>
                  </a:lnTo>
                  <a:lnTo>
                    <a:pt x="1619170" y="3913106"/>
                  </a:lnTo>
                  <a:lnTo>
                    <a:pt x="1616083" y="3918645"/>
                  </a:lnTo>
                  <a:lnTo>
                    <a:pt x="1609749" y="3923977"/>
                  </a:lnTo>
                  <a:lnTo>
                    <a:pt x="1602079" y="3927929"/>
                  </a:lnTo>
                  <a:lnTo>
                    <a:pt x="1594982" y="3929332"/>
                  </a:lnTo>
                  <a:close/>
                </a:path>
                <a:path w="5219700" h="7377430">
                  <a:moveTo>
                    <a:pt x="1636309" y="4110395"/>
                  </a:moveTo>
                  <a:lnTo>
                    <a:pt x="1624030" y="4108541"/>
                  </a:lnTo>
                  <a:lnTo>
                    <a:pt x="1614628" y="4102644"/>
                  </a:lnTo>
                  <a:lnTo>
                    <a:pt x="1609253" y="4093190"/>
                  </a:lnTo>
                  <a:lnTo>
                    <a:pt x="1609056" y="4080663"/>
                  </a:lnTo>
                  <a:lnTo>
                    <a:pt x="1612473" y="4075663"/>
                  </a:lnTo>
                  <a:lnTo>
                    <a:pt x="1619351" y="4071054"/>
                  </a:lnTo>
                  <a:lnTo>
                    <a:pt x="1627549" y="4067855"/>
                  </a:lnTo>
                  <a:lnTo>
                    <a:pt x="1634928" y="4067085"/>
                  </a:lnTo>
                  <a:lnTo>
                    <a:pt x="1639835" y="4069773"/>
                  </a:lnTo>
                  <a:lnTo>
                    <a:pt x="1644292" y="4075307"/>
                  </a:lnTo>
                  <a:lnTo>
                    <a:pt x="1648427" y="4081907"/>
                  </a:lnTo>
                  <a:lnTo>
                    <a:pt x="1652365" y="4087792"/>
                  </a:lnTo>
                  <a:lnTo>
                    <a:pt x="1648295" y="4094755"/>
                  </a:lnTo>
                  <a:lnTo>
                    <a:pt x="1644306" y="4102108"/>
                  </a:lnTo>
                  <a:lnTo>
                    <a:pt x="1640333" y="4107954"/>
                  </a:lnTo>
                  <a:lnTo>
                    <a:pt x="1636309" y="4110395"/>
                  </a:lnTo>
                  <a:close/>
                </a:path>
                <a:path w="5219700" h="7377430">
                  <a:moveTo>
                    <a:pt x="1371260" y="2425586"/>
                  </a:moveTo>
                  <a:lnTo>
                    <a:pt x="1361936" y="2422808"/>
                  </a:lnTo>
                  <a:lnTo>
                    <a:pt x="1355944" y="2417632"/>
                  </a:lnTo>
                  <a:lnTo>
                    <a:pt x="1351011" y="2410645"/>
                  </a:lnTo>
                  <a:lnTo>
                    <a:pt x="1346543" y="2402870"/>
                  </a:lnTo>
                  <a:lnTo>
                    <a:pt x="1341944" y="2395334"/>
                  </a:lnTo>
                  <a:lnTo>
                    <a:pt x="1372443" y="2378640"/>
                  </a:lnTo>
                  <a:lnTo>
                    <a:pt x="1377243" y="2385879"/>
                  </a:lnTo>
                  <a:lnTo>
                    <a:pt x="1382355" y="2393119"/>
                  </a:lnTo>
                  <a:lnTo>
                    <a:pt x="1386409" y="2400356"/>
                  </a:lnTo>
                  <a:lnTo>
                    <a:pt x="1388037" y="2407588"/>
                  </a:lnTo>
                  <a:lnTo>
                    <a:pt x="1385680" y="2417219"/>
                  </a:lnTo>
                  <a:lnTo>
                    <a:pt x="1379631" y="2423471"/>
                  </a:lnTo>
                  <a:lnTo>
                    <a:pt x="1371260" y="2425586"/>
                  </a:lnTo>
                  <a:close/>
                </a:path>
                <a:path w="5219700" h="7377430">
                  <a:moveTo>
                    <a:pt x="1506017" y="2682787"/>
                  </a:moveTo>
                  <a:lnTo>
                    <a:pt x="1498645" y="2683016"/>
                  </a:lnTo>
                  <a:lnTo>
                    <a:pt x="1493489" y="2679909"/>
                  </a:lnTo>
                  <a:lnTo>
                    <a:pt x="1488920" y="2673987"/>
                  </a:lnTo>
                  <a:lnTo>
                    <a:pt x="1484607" y="2666835"/>
                  </a:lnTo>
                  <a:lnTo>
                    <a:pt x="1480216" y="2660038"/>
                  </a:lnTo>
                  <a:lnTo>
                    <a:pt x="1485362" y="2654368"/>
                  </a:lnTo>
                  <a:lnTo>
                    <a:pt x="1490506" y="2648307"/>
                  </a:lnTo>
                  <a:lnTo>
                    <a:pt x="1495617" y="2643511"/>
                  </a:lnTo>
                  <a:lnTo>
                    <a:pt x="1500665" y="2641636"/>
                  </a:lnTo>
                  <a:lnTo>
                    <a:pt x="1512400" y="2643695"/>
                  </a:lnTo>
                  <a:lnTo>
                    <a:pt x="1521624" y="2649332"/>
                  </a:lnTo>
                  <a:lnTo>
                    <a:pt x="1526605" y="2658449"/>
                  </a:lnTo>
                  <a:lnTo>
                    <a:pt x="1525612" y="2670946"/>
                  </a:lnTo>
                  <a:lnTo>
                    <a:pt x="1521627" y="2675893"/>
                  </a:lnTo>
                  <a:lnTo>
                    <a:pt x="1514386" y="2680126"/>
                  </a:lnTo>
                  <a:lnTo>
                    <a:pt x="1506017" y="2682787"/>
                  </a:lnTo>
                  <a:close/>
                </a:path>
                <a:path w="5219700" h="7377430">
                  <a:moveTo>
                    <a:pt x="1565400" y="3065893"/>
                  </a:moveTo>
                  <a:lnTo>
                    <a:pt x="1558754" y="3062246"/>
                  </a:lnTo>
                  <a:lnTo>
                    <a:pt x="1551692" y="3058692"/>
                  </a:lnTo>
                  <a:lnTo>
                    <a:pt x="1545859" y="3054890"/>
                  </a:lnTo>
                  <a:lnTo>
                    <a:pt x="1542897" y="3050497"/>
                  </a:lnTo>
                  <a:lnTo>
                    <a:pt x="1542902" y="3037556"/>
                  </a:lnTo>
                  <a:lnTo>
                    <a:pt x="1548103" y="3028108"/>
                  </a:lnTo>
                  <a:lnTo>
                    <a:pt x="1557515" y="3022654"/>
                  </a:lnTo>
                  <a:lnTo>
                    <a:pt x="1570152" y="3021694"/>
                  </a:lnTo>
                  <a:lnTo>
                    <a:pt x="1575328" y="3024463"/>
                  </a:lnTo>
                  <a:lnTo>
                    <a:pt x="1580553" y="3030427"/>
                  </a:lnTo>
                  <a:lnTo>
                    <a:pt x="1584375" y="3037485"/>
                  </a:lnTo>
                  <a:lnTo>
                    <a:pt x="1585341" y="3043539"/>
                  </a:lnTo>
                  <a:lnTo>
                    <a:pt x="1582542" y="3049554"/>
                  </a:lnTo>
                  <a:lnTo>
                    <a:pt x="1577436" y="3055120"/>
                  </a:lnTo>
                  <a:lnTo>
                    <a:pt x="1571297" y="3060483"/>
                  </a:lnTo>
                  <a:lnTo>
                    <a:pt x="1565400" y="3065893"/>
                  </a:lnTo>
                  <a:close/>
                </a:path>
                <a:path w="5219700" h="7377430">
                  <a:moveTo>
                    <a:pt x="1418613" y="2125507"/>
                  </a:moveTo>
                  <a:lnTo>
                    <a:pt x="1411960" y="2125052"/>
                  </a:lnTo>
                  <a:lnTo>
                    <a:pt x="1406576" y="2120741"/>
                  </a:lnTo>
                  <a:lnTo>
                    <a:pt x="1402256" y="2113887"/>
                  </a:lnTo>
                  <a:lnTo>
                    <a:pt x="1398402" y="2105903"/>
                  </a:lnTo>
                  <a:lnTo>
                    <a:pt x="1394418" y="2098201"/>
                  </a:lnTo>
                  <a:lnTo>
                    <a:pt x="1400747" y="2092428"/>
                  </a:lnTo>
                  <a:lnTo>
                    <a:pt x="1407095" y="2086217"/>
                  </a:lnTo>
                  <a:lnTo>
                    <a:pt x="1413339" y="2081353"/>
                  </a:lnTo>
                  <a:lnTo>
                    <a:pt x="1419356" y="2079618"/>
                  </a:lnTo>
                  <a:lnTo>
                    <a:pt x="1432012" y="2082904"/>
                  </a:lnTo>
                  <a:lnTo>
                    <a:pt x="1440424" y="2090180"/>
                  </a:lnTo>
                  <a:lnTo>
                    <a:pt x="1443350" y="2100726"/>
                  </a:lnTo>
                  <a:lnTo>
                    <a:pt x="1439545" y="2113818"/>
                  </a:lnTo>
                  <a:lnTo>
                    <a:pt x="1434575" y="2119000"/>
                  </a:lnTo>
                  <a:lnTo>
                    <a:pt x="1426874" y="2123193"/>
                  </a:lnTo>
                  <a:lnTo>
                    <a:pt x="1418613" y="2125507"/>
                  </a:lnTo>
                  <a:close/>
                </a:path>
                <a:path w="5219700" h="7377430">
                  <a:moveTo>
                    <a:pt x="1542745" y="2863906"/>
                  </a:moveTo>
                  <a:lnTo>
                    <a:pt x="1515770" y="2855708"/>
                  </a:lnTo>
                  <a:lnTo>
                    <a:pt x="1518362" y="2851045"/>
                  </a:lnTo>
                  <a:lnTo>
                    <a:pt x="1521558" y="2842145"/>
                  </a:lnTo>
                  <a:lnTo>
                    <a:pt x="1523466" y="2842405"/>
                  </a:lnTo>
                  <a:lnTo>
                    <a:pt x="1530345" y="2843773"/>
                  </a:lnTo>
                  <a:lnTo>
                    <a:pt x="1537152" y="2845755"/>
                  </a:lnTo>
                  <a:lnTo>
                    <a:pt x="1550691" y="2850303"/>
                  </a:lnTo>
                  <a:lnTo>
                    <a:pt x="1542745" y="2863906"/>
                  </a:lnTo>
                  <a:close/>
                </a:path>
                <a:path w="5219700" h="7377430">
                  <a:moveTo>
                    <a:pt x="1473283" y="2497909"/>
                  </a:moveTo>
                  <a:lnTo>
                    <a:pt x="1467036" y="2498450"/>
                  </a:lnTo>
                  <a:lnTo>
                    <a:pt x="1462027" y="2494801"/>
                  </a:lnTo>
                  <a:lnTo>
                    <a:pt x="1457865" y="2488069"/>
                  </a:lnTo>
                  <a:lnTo>
                    <a:pt x="1454078" y="2479983"/>
                  </a:lnTo>
                  <a:lnTo>
                    <a:pt x="1450197" y="2472273"/>
                  </a:lnTo>
                  <a:lnTo>
                    <a:pt x="1454052" y="2462730"/>
                  </a:lnTo>
                  <a:lnTo>
                    <a:pt x="1459965" y="2456862"/>
                  </a:lnTo>
                  <a:lnTo>
                    <a:pt x="1467551" y="2455281"/>
                  </a:lnTo>
                  <a:lnTo>
                    <a:pt x="1476428" y="2458600"/>
                  </a:lnTo>
                  <a:lnTo>
                    <a:pt x="1482035" y="2463704"/>
                  </a:lnTo>
                  <a:lnTo>
                    <a:pt x="1486653" y="2470374"/>
                  </a:lnTo>
                  <a:lnTo>
                    <a:pt x="1490837" y="2477721"/>
                  </a:lnTo>
                  <a:lnTo>
                    <a:pt x="1495146" y="2484856"/>
                  </a:lnTo>
                  <a:lnTo>
                    <a:pt x="1487807" y="2489411"/>
                  </a:lnTo>
                  <a:lnTo>
                    <a:pt x="1480363" y="2494329"/>
                  </a:lnTo>
                  <a:lnTo>
                    <a:pt x="1473283" y="2497909"/>
                  </a:lnTo>
                  <a:close/>
                </a:path>
                <a:path w="5219700" h="7377430">
                  <a:moveTo>
                    <a:pt x="1274919" y="1182289"/>
                  </a:moveTo>
                  <a:lnTo>
                    <a:pt x="1267366" y="1183234"/>
                  </a:lnTo>
                  <a:lnTo>
                    <a:pt x="1262049" y="1180381"/>
                  </a:lnTo>
                  <a:lnTo>
                    <a:pt x="1257089" y="1174310"/>
                  </a:lnTo>
                  <a:lnTo>
                    <a:pt x="1252285" y="1166827"/>
                  </a:lnTo>
                  <a:lnTo>
                    <a:pt x="1247439" y="1159744"/>
                  </a:lnTo>
                  <a:lnTo>
                    <a:pt x="1252364" y="1152828"/>
                  </a:lnTo>
                  <a:lnTo>
                    <a:pt x="1257243" y="1145457"/>
                  </a:lnTo>
                  <a:lnTo>
                    <a:pt x="1262261" y="1139465"/>
                  </a:lnTo>
                  <a:lnTo>
                    <a:pt x="1267604" y="1136683"/>
                  </a:lnTo>
                  <a:lnTo>
                    <a:pt x="1280952" y="1137813"/>
                  </a:lnTo>
                  <a:lnTo>
                    <a:pt x="1290707" y="1143734"/>
                  </a:lnTo>
                  <a:lnTo>
                    <a:pt x="1295608" y="1153833"/>
                  </a:lnTo>
                  <a:lnTo>
                    <a:pt x="1294393" y="1167495"/>
                  </a:lnTo>
                  <a:lnTo>
                    <a:pt x="1290368" y="1173388"/>
                  </a:lnTo>
                  <a:lnTo>
                    <a:pt x="1283231" y="1178663"/>
                  </a:lnTo>
                  <a:lnTo>
                    <a:pt x="1274919" y="1182289"/>
                  </a:lnTo>
                  <a:close/>
                </a:path>
                <a:path w="5219700" h="7377430">
                  <a:moveTo>
                    <a:pt x="1583710" y="3254935"/>
                  </a:moveTo>
                  <a:lnTo>
                    <a:pt x="1579239" y="3247328"/>
                  </a:lnTo>
                  <a:lnTo>
                    <a:pt x="1574413" y="3239647"/>
                  </a:lnTo>
                  <a:lnTo>
                    <a:pt x="1570880" y="3232260"/>
                  </a:lnTo>
                  <a:lnTo>
                    <a:pt x="1570285" y="3225535"/>
                  </a:lnTo>
                  <a:lnTo>
                    <a:pt x="1573767" y="3220277"/>
                  </a:lnTo>
                  <a:lnTo>
                    <a:pt x="1580406" y="3215734"/>
                  </a:lnTo>
                  <a:lnTo>
                    <a:pt x="1588425" y="3211507"/>
                  </a:lnTo>
                  <a:lnTo>
                    <a:pt x="1596046" y="3207196"/>
                  </a:lnTo>
                  <a:lnTo>
                    <a:pt x="1605438" y="3211478"/>
                  </a:lnTo>
                  <a:lnTo>
                    <a:pt x="1611167" y="3217697"/>
                  </a:lnTo>
                  <a:lnTo>
                    <a:pt x="1611431" y="3219079"/>
                  </a:lnTo>
                  <a:lnTo>
                    <a:pt x="1612577" y="3225718"/>
                  </a:lnTo>
                  <a:lnTo>
                    <a:pt x="1609332" y="3234527"/>
                  </a:lnTo>
                  <a:lnTo>
                    <a:pt x="1604268" y="3240460"/>
                  </a:lnTo>
                  <a:lnTo>
                    <a:pt x="1597762" y="3245503"/>
                  </a:lnTo>
                  <a:lnTo>
                    <a:pt x="1590636" y="3250160"/>
                  </a:lnTo>
                  <a:lnTo>
                    <a:pt x="1583710" y="3254935"/>
                  </a:lnTo>
                  <a:close/>
                </a:path>
                <a:path w="5219700" h="7377430">
                  <a:moveTo>
                    <a:pt x="1169187" y="421121"/>
                  </a:moveTo>
                  <a:lnTo>
                    <a:pt x="1165733" y="421476"/>
                  </a:lnTo>
                  <a:lnTo>
                    <a:pt x="1158968" y="421647"/>
                  </a:lnTo>
                  <a:lnTo>
                    <a:pt x="1152013" y="421011"/>
                  </a:lnTo>
                  <a:lnTo>
                    <a:pt x="1144802" y="419988"/>
                  </a:lnTo>
                  <a:lnTo>
                    <a:pt x="1137267" y="418999"/>
                  </a:lnTo>
                  <a:lnTo>
                    <a:pt x="1141213" y="411548"/>
                  </a:lnTo>
                  <a:lnTo>
                    <a:pt x="1145255" y="398521"/>
                  </a:lnTo>
                  <a:lnTo>
                    <a:pt x="1148607" y="398704"/>
                  </a:lnTo>
                  <a:lnTo>
                    <a:pt x="1155278" y="400007"/>
                  </a:lnTo>
                  <a:lnTo>
                    <a:pt x="1161874" y="402679"/>
                  </a:lnTo>
                  <a:lnTo>
                    <a:pt x="1168436" y="405987"/>
                  </a:lnTo>
                  <a:lnTo>
                    <a:pt x="1175007" y="409195"/>
                  </a:lnTo>
                  <a:lnTo>
                    <a:pt x="1171910" y="413489"/>
                  </a:lnTo>
                  <a:lnTo>
                    <a:pt x="1169187" y="421121"/>
                  </a:lnTo>
                  <a:close/>
                </a:path>
                <a:path w="5219700" h="7377430">
                  <a:moveTo>
                    <a:pt x="1217014" y="813052"/>
                  </a:moveTo>
                  <a:lnTo>
                    <a:pt x="1209780" y="808835"/>
                  </a:lnTo>
                  <a:lnTo>
                    <a:pt x="1202102" y="804715"/>
                  </a:lnTo>
                  <a:lnTo>
                    <a:pt x="1195729" y="800307"/>
                  </a:lnTo>
                  <a:lnTo>
                    <a:pt x="1192412" y="795223"/>
                  </a:lnTo>
                  <a:lnTo>
                    <a:pt x="1192142" y="781542"/>
                  </a:lnTo>
                  <a:lnTo>
                    <a:pt x="1197404" y="771533"/>
                  </a:lnTo>
                  <a:lnTo>
                    <a:pt x="1207279" y="766028"/>
                  </a:lnTo>
                  <a:lnTo>
                    <a:pt x="1220849" y="765862"/>
                  </a:lnTo>
                  <a:lnTo>
                    <a:pt x="1226683" y="769159"/>
                  </a:lnTo>
                  <a:lnTo>
                    <a:pt x="1232251" y="775739"/>
                  </a:lnTo>
                  <a:lnTo>
                    <a:pt x="1236340" y="783642"/>
                  </a:lnTo>
                  <a:lnTo>
                    <a:pt x="1237735" y="790912"/>
                  </a:lnTo>
                  <a:lnTo>
                    <a:pt x="1235361" y="796593"/>
                  </a:lnTo>
                  <a:lnTo>
                    <a:pt x="1230000" y="802116"/>
                  </a:lnTo>
                  <a:lnTo>
                    <a:pt x="1223327" y="807572"/>
                  </a:lnTo>
                  <a:lnTo>
                    <a:pt x="1217014" y="813052"/>
                  </a:lnTo>
                  <a:close/>
                </a:path>
                <a:path w="5219700" h="7377430">
                  <a:moveTo>
                    <a:pt x="2040321" y="6744587"/>
                  </a:moveTo>
                  <a:lnTo>
                    <a:pt x="2027862" y="6740929"/>
                  </a:lnTo>
                  <a:lnTo>
                    <a:pt x="2022957" y="6736173"/>
                  </a:lnTo>
                  <a:lnTo>
                    <a:pt x="2019014" y="6728827"/>
                  </a:lnTo>
                  <a:lnTo>
                    <a:pt x="2016853" y="6720928"/>
                  </a:lnTo>
                  <a:lnTo>
                    <a:pt x="2017295" y="6714514"/>
                  </a:lnTo>
                  <a:lnTo>
                    <a:pt x="2021331" y="6709331"/>
                  </a:lnTo>
                  <a:lnTo>
                    <a:pt x="2027813" y="6705132"/>
                  </a:lnTo>
                  <a:lnTo>
                    <a:pt x="2035380" y="6701372"/>
                  </a:lnTo>
                  <a:lnTo>
                    <a:pt x="2042667" y="6697505"/>
                  </a:lnTo>
                  <a:lnTo>
                    <a:pt x="2048150" y="6703667"/>
                  </a:lnTo>
                  <a:lnTo>
                    <a:pt x="2054049" y="6709844"/>
                  </a:lnTo>
                  <a:lnTo>
                    <a:pt x="2058674" y="6715934"/>
                  </a:lnTo>
                  <a:lnTo>
                    <a:pt x="2060336" y="6721835"/>
                  </a:lnTo>
                  <a:lnTo>
                    <a:pt x="2057272" y="6733879"/>
                  </a:lnTo>
                  <a:lnTo>
                    <a:pt x="2050362" y="6741850"/>
                  </a:lnTo>
                  <a:lnTo>
                    <a:pt x="2040321" y="6744587"/>
                  </a:lnTo>
                  <a:close/>
                </a:path>
                <a:path w="5219700" h="7377430">
                  <a:moveTo>
                    <a:pt x="1390002" y="1940351"/>
                  </a:moveTo>
                  <a:lnTo>
                    <a:pt x="1383292" y="1939949"/>
                  </a:lnTo>
                  <a:lnTo>
                    <a:pt x="1377823" y="1935807"/>
                  </a:lnTo>
                  <a:lnTo>
                    <a:pt x="1373341" y="1929117"/>
                  </a:lnTo>
                  <a:lnTo>
                    <a:pt x="1369297" y="1921293"/>
                  </a:lnTo>
                  <a:lnTo>
                    <a:pt x="1365143" y="1913753"/>
                  </a:lnTo>
                  <a:lnTo>
                    <a:pt x="1371416" y="1908141"/>
                  </a:lnTo>
                  <a:lnTo>
                    <a:pt x="1377701" y="1902115"/>
                  </a:lnTo>
                  <a:lnTo>
                    <a:pt x="1383919" y="1897358"/>
                  </a:lnTo>
                  <a:lnTo>
                    <a:pt x="1389992" y="1895557"/>
                  </a:lnTo>
                  <a:lnTo>
                    <a:pt x="1402610" y="1898434"/>
                  </a:lnTo>
                  <a:lnTo>
                    <a:pt x="1411202" y="1905300"/>
                  </a:lnTo>
                  <a:lnTo>
                    <a:pt x="1414371" y="1915570"/>
                  </a:lnTo>
                  <a:lnTo>
                    <a:pt x="1410719" y="1928665"/>
                  </a:lnTo>
                  <a:lnTo>
                    <a:pt x="1405829" y="1933835"/>
                  </a:lnTo>
                  <a:lnTo>
                    <a:pt x="1398218" y="1938022"/>
                  </a:lnTo>
                  <a:lnTo>
                    <a:pt x="1390002" y="1940351"/>
                  </a:lnTo>
                  <a:close/>
                </a:path>
                <a:path w="5219700" h="7377430">
                  <a:moveTo>
                    <a:pt x="1240078" y="997653"/>
                  </a:moveTo>
                  <a:lnTo>
                    <a:pt x="1233997" y="995057"/>
                  </a:lnTo>
                  <a:lnTo>
                    <a:pt x="1228126" y="989295"/>
                  </a:lnTo>
                  <a:lnTo>
                    <a:pt x="1222344" y="982141"/>
                  </a:lnTo>
                  <a:lnTo>
                    <a:pt x="1216531" y="975365"/>
                  </a:lnTo>
                  <a:lnTo>
                    <a:pt x="1220810" y="967828"/>
                  </a:lnTo>
                  <a:lnTo>
                    <a:pt x="1225017" y="959811"/>
                  </a:lnTo>
                  <a:lnTo>
                    <a:pt x="1229458" y="953242"/>
                  </a:lnTo>
                  <a:lnTo>
                    <a:pt x="1234438" y="950046"/>
                  </a:lnTo>
                  <a:lnTo>
                    <a:pt x="1248663" y="950152"/>
                  </a:lnTo>
                  <a:lnTo>
                    <a:pt x="1259877" y="955298"/>
                  </a:lnTo>
                  <a:lnTo>
                    <a:pt x="1266520" y="965312"/>
                  </a:lnTo>
                  <a:lnTo>
                    <a:pt x="1267033" y="980022"/>
                  </a:lnTo>
                  <a:lnTo>
                    <a:pt x="1263492" y="986152"/>
                  </a:lnTo>
                  <a:lnTo>
                    <a:pt x="1256389" y="991991"/>
                  </a:lnTo>
                  <a:lnTo>
                    <a:pt x="1247868" y="996253"/>
                  </a:lnTo>
                  <a:lnTo>
                    <a:pt x="1240078" y="997653"/>
                  </a:lnTo>
                  <a:close/>
                </a:path>
                <a:path w="5219700" h="7377430">
                  <a:moveTo>
                    <a:pt x="1321711" y="1554357"/>
                  </a:moveTo>
                  <a:lnTo>
                    <a:pt x="1311566" y="1545384"/>
                  </a:lnTo>
                  <a:lnTo>
                    <a:pt x="1312095" y="1542091"/>
                  </a:lnTo>
                  <a:lnTo>
                    <a:pt x="1315230" y="1532823"/>
                  </a:lnTo>
                  <a:lnTo>
                    <a:pt x="1320993" y="1526845"/>
                  </a:lnTo>
                  <a:lnTo>
                    <a:pt x="1328976" y="1524355"/>
                  </a:lnTo>
                  <a:lnTo>
                    <a:pt x="1338772" y="1525549"/>
                  </a:lnTo>
                  <a:lnTo>
                    <a:pt x="1343858" y="1527028"/>
                  </a:lnTo>
                  <a:lnTo>
                    <a:pt x="1347541" y="1533132"/>
                  </a:lnTo>
                  <a:lnTo>
                    <a:pt x="1351905" y="1537151"/>
                  </a:lnTo>
                  <a:lnTo>
                    <a:pt x="1338246" y="1545963"/>
                  </a:lnTo>
                  <a:lnTo>
                    <a:pt x="1331292" y="1550039"/>
                  </a:lnTo>
                  <a:lnTo>
                    <a:pt x="1324067" y="1553427"/>
                  </a:lnTo>
                  <a:lnTo>
                    <a:pt x="1321711" y="1554357"/>
                  </a:lnTo>
                  <a:close/>
                </a:path>
                <a:path w="5219700" h="7377430">
                  <a:moveTo>
                    <a:pt x="1860081" y="5619680"/>
                  </a:moveTo>
                  <a:lnTo>
                    <a:pt x="1850744" y="5615354"/>
                  </a:lnTo>
                  <a:lnTo>
                    <a:pt x="1844942" y="5609186"/>
                  </a:lnTo>
                  <a:lnTo>
                    <a:pt x="1843272" y="5601529"/>
                  </a:lnTo>
                  <a:lnTo>
                    <a:pt x="1846378" y="5592787"/>
                  </a:lnTo>
                  <a:lnTo>
                    <a:pt x="1851554" y="5586797"/>
                  </a:lnTo>
                  <a:lnTo>
                    <a:pt x="1858237" y="5581753"/>
                  </a:lnTo>
                  <a:lnTo>
                    <a:pt x="1865574" y="5577124"/>
                  </a:lnTo>
                  <a:lnTo>
                    <a:pt x="1872710" y="5572380"/>
                  </a:lnTo>
                  <a:lnTo>
                    <a:pt x="1877143" y="5579995"/>
                  </a:lnTo>
                  <a:lnTo>
                    <a:pt x="1881921" y="5587691"/>
                  </a:lnTo>
                  <a:lnTo>
                    <a:pt x="1885417" y="5595107"/>
                  </a:lnTo>
                  <a:lnTo>
                    <a:pt x="1886000" y="5601876"/>
                  </a:lnTo>
                  <a:lnTo>
                    <a:pt x="1882539" y="5607007"/>
                  </a:lnTo>
                  <a:lnTo>
                    <a:pt x="1875816" y="5611435"/>
                  </a:lnTo>
                  <a:lnTo>
                    <a:pt x="1867766" y="5615504"/>
                  </a:lnTo>
                  <a:lnTo>
                    <a:pt x="1860081" y="5619680"/>
                  </a:lnTo>
                  <a:close/>
                </a:path>
                <a:path w="5219700" h="7377430">
                  <a:moveTo>
                    <a:pt x="2203388" y="4703187"/>
                  </a:moveTo>
                  <a:lnTo>
                    <a:pt x="2196509" y="4698106"/>
                  </a:lnTo>
                  <a:lnTo>
                    <a:pt x="2189185" y="4693068"/>
                  </a:lnTo>
                  <a:lnTo>
                    <a:pt x="2183249" y="4687910"/>
                  </a:lnTo>
                  <a:lnTo>
                    <a:pt x="2180535" y="4682470"/>
                  </a:lnTo>
                  <a:lnTo>
                    <a:pt x="2181869" y="4669209"/>
                  </a:lnTo>
                  <a:lnTo>
                    <a:pt x="2187971" y="4659484"/>
                  </a:lnTo>
                  <a:lnTo>
                    <a:pt x="2198132" y="4654469"/>
                  </a:lnTo>
                  <a:lnTo>
                    <a:pt x="2211637" y="4655341"/>
                  </a:lnTo>
                  <a:lnTo>
                    <a:pt x="2217242" y="4659266"/>
                  </a:lnTo>
                  <a:lnTo>
                    <a:pt x="2222250" y="4666523"/>
                  </a:lnTo>
                  <a:lnTo>
                    <a:pt x="2225646" y="4675018"/>
                  </a:lnTo>
                  <a:lnTo>
                    <a:pt x="2226416" y="4682663"/>
                  </a:lnTo>
                  <a:lnTo>
                    <a:pt x="2223522" y="4688184"/>
                  </a:lnTo>
                  <a:lnTo>
                    <a:pt x="2217577" y="4693289"/>
                  </a:lnTo>
                  <a:lnTo>
                    <a:pt x="2210295" y="4698211"/>
                  </a:lnTo>
                  <a:lnTo>
                    <a:pt x="2203388" y="4703187"/>
                  </a:lnTo>
                  <a:close/>
                </a:path>
                <a:path w="5219700" h="7377430">
                  <a:moveTo>
                    <a:pt x="1890236" y="5802123"/>
                  </a:moveTo>
                  <a:lnTo>
                    <a:pt x="1880510" y="5799769"/>
                  </a:lnTo>
                  <a:lnTo>
                    <a:pt x="1874309" y="5793629"/>
                  </a:lnTo>
                  <a:lnTo>
                    <a:pt x="1872332" y="5785089"/>
                  </a:lnTo>
                  <a:lnTo>
                    <a:pt x="1875275" y="5775540"/>
                  </a:lnTo>
                  <a:lnTo>
                    <a:pt x="1880456" y="5769368"/>
                  </a:lnTo>
                  <a:lnTo>
                    <a:pt x="1887321" y="5764177"/>
                  </a:lnTo>
                  <a:lnTo>
                    <a:pt x="1894919" y="5759418"/>
                  </a:lnTo>
                  <a:lnTo>
                    <a:pt x="1902298" y="5754538"/>
                  </a:lnTo>
                  <a:lnTo>
                    <a:pt x="1907145" y="5762323"/>
                  </a:lnTo>
                  <a:lnTo>
                    <a:pt x="1912335" y="5770173"/>
                  </a:lnTo>
                  <a:lnTo>
                    <a:pt x="1916175" y="5777759"/>
                  </a:lnTo>
                  <a:lnTo>
                    <a:pt x="1916970" y="5784751"/>
                  </a:lnTo>
                  <a:lnTo>
                    <a:pt x="1913495" y="5790668"/>
                  </a:lnTo>
                  <a:lnTo>
                    <a:pt x="1906598" y="5796285"/>
                  </a:lnTo>
                  <a:lnTo>
                    <a:pt x="1898204" y="5800478"/>
                  </a:lnTo>
                  <a:lnTo>
                    <a:pt x="1890236" y="5802123"/>
                  </a:lnTo>
                  <a:close/>
                </a:path>
                <a:path w="5219700" h="7377430">
                  <a:moveTo>
                    <a:pt x="1829849" y="5430387"/>
                  </a:moveTo>
                  <a:lnTo>
                    <a:pt x="1823641" y="5429787"/>
                  </a:lnTo>
                  <a:lnTo>
                    <a:pt x="1818653" y="5425578"/>
                  </a:lnTo>
                  <a:lnTo>
                    <a:pt x="1814746" y="5419022"/>
                  </a:lnTo>
                  <a:lnTo>
                    <a:pt x="1811320" y="5411425"/>
                  </a:lnTo>
                  <a:lnTo>
                    <a:pt x="1807774" y="5404092"/>
                  </a:lnTo>
                  <a:lnTo>
                    <a:pt x="1813981" y="5398467"/>
                  </a:lnTo>
                  <a:lnTo>
                    <a:pt x="1820234" y="5392394"/>
                  </a:lnTo>
                  <a:lnTo>
                    <a:pt x="1826303" y="5387693"/>
                  </a:lnTo>
                  <a:lnTo>
                    <a:pt x="1831959" y="5386186"/>
                  </a:lnTo>
                  <a:lnTo>
                    <a:pt x="1843656" y="5390019"/>
                  </a:lnTo>
                  <a:lnTo>
                    <a:pt x="1851175" y="5397497"/>
                  </a:lnTo>
                  <a:lnTo>
                    <a:pt x="1853537" y="5407757"/>
                  </a:lnTo>
                  <a:lnTo>
                    <a:pt x="1849763" y="5419939"/>
                  </a:lnTo>
                  <a:lnTo>
                    <a:pt x="1845002" y="5424677"/>
                  </a:lnTo>
                  <a:lnTo>
                    <a:pt x="1837666" y="5428422"/>
                  </a:lnTo>
                  <a:lnTo>
                    <a:pt x="1829849" y="5430387"/>
                  </a:lnTo>
                  <a:close/>
                </a:path>
                <a:path w="5219700" h="7377430">
                  <a:moveTo>
                    <a:pt x="2009694" y="6561831"/>
                  </a:moveTo>
                  <a:lnTo>
                    <a:pt x="2003212" y="6557030"/>
                  </a:lnTo>
                  <a:lnTo>
                    <a:pt x="1996306" y="6552271"/>
                  </a:lnTo>
                  <a:lnTo>
                    <a:pt x="1990706" y="6547398"/>
                  </a:lnTo>
                  <a:lnTo>
                    <a:pt x="1988140" y="6542255"/>
                  </a:lnTo>
                  <a:lnTo>
                    <a:pt x="1989354" y="6529709"/>
                  </a:lnTo>
                  <a:lnTo>
                    <a:pt x="1995064" y="6520497"/>
                  </a:lnTo>
                  <a:lnTo>
                    <a:pt x="2004634" y="6515760"/>
                  </a:lnTo>
                  <a:lnTo>
                    <a:pt x="2017427" y="6516643"/>
                  </a:lnTo>
                  <a:lnTo>
                    <a:pt x="2022736" y="6520375"/>
                  </a:lnTo>
                  <a:lnTo>
                    <a:pt x="2027474" y="6527227"/>
                  </a:lnTo>
                  <a:lnTo>
                    <a:pt x="2030696" y="6535255"/>
                  </a:lnTo>
                  <a:lnTo>
                    <a:pt x="2031455" y="6542514"/>
                  </a:lnTo>
                  <a:lnTo>
                    <a:pt x="2028740" y="6547693"/>
                  </a:lnTo>
                  <a:lnTo>
                    <a:pt x="2023118" y="6552501"/>
                  </a:lnTo>
                  <a:lnTo>
                    <a:pt x="2016224" y="6557146"/>
                  </a:lnTo>
                  <a:lnTo>
                    <a:pt x="2009694" y="6561831"/>
                  </a:lnTo>
                  <a:close/>
                </a:path>
                <a:path w="5219700" h="7377430">
                  <a:moveTo>
                    <a:pt x="1679179" y="3811459"/>
                  </a:moveTo>
                  <a:lnTo>
                    <a:pt x="1672498" y="3812271"/>
                  </a:lnTo>
                  <a:lnTo>
                    <a:pt x="1667870" y="3809020"/>
                  </a:lnTo>
                  <a:lnTo>
                    <a:pt x="1663841" y="3802337"/>
                  </a:lnTo>
                  <a:lnTo>
                    <a:pt x="1660074" y="3794156"/>
                  </a:lnTo>
                  <a:lnTo>
                    <a:pt x="1656232" y="3786415"/>
                  </a:lnTo>
                  <a:lnTo>
                    <a:pt x="1660275" y="3777318"/>
                  </a:lnTo>
                  <a:lnTo>
                    <a:pt x="1666226" y="3771464"/>
                  </a:lnTo>
                  <a:lnTo>
                    <a:pt x="1673664" y="3769548"/>
                  </a:lnTo>
                  <a:lnTo>
                    <a:pt x="1682165" y="3772267"/>
                  </a:lnTo>
                  <a:lnTo>
                    <a:pt x="1687836" y="3777217"/>
                  </a:lnTo>
                  <a:lnTo>
                    <a:pt x="1692504" y="3783850"/>
                  </a:lnTo>
                  <a:lnTo>
                    <a:pt x="1696740" y="3791209"/>
                  </a:lnTo>
                  <a:lnTo>
                    <a:pt x="1701115" y="3798337"/>
                  </a:lnTo>
                  <a:lnTo>
                    <a:pt x="1693764" y="3802908"/>
                  </a:lnTo>
                  <a:lnTo>
                    <a:pt x="1686360" y="3807810"/>
                  </a:lnTo>
                  <a:lnTo>
                    <a:pt x="1679179" y="3811459"/>
                  </a:lnTo>
                  <a:close/>
                </a:path>
                <a:path w="5219700" h="7377430">
                  <a:moveTo>
                    <a:pt x="1655108" y="3624092"/>
                  </a:moveTo>
                  <a:lnTo>
                    <a:pt x="1642826" y="3621887"/>
                  </a:lnTo>
                  <a:lnTo>
                    <a:pt x="1633574" y="3615497"/>
                  </a:lnTo>
                  <a:lnTo>
                    <a:pt x="1628307" y="3605640"/>
                  </a:lnTo>
                  <a:lnTo>
                    <a:pt x="1627982" y="3593034"/>
                  </a:lnTo>
                  <a:lnTo>
                    <a:pt x="1631028" y="3587870"/>
                  </a:lnTo>
                  <a:lnTo>
                    <a:pt x="1637022" y="3583249"/>
                  </a:lnTo>
                  <a:lnTo>
                    <a:pt x="1644273" y="3578871"/>
                  </a:lnTo>
                  <a:lnTo>
                    <a:pt x="1651089" y="3574439"/>
                  </a:lnTo>
                  <a:lnTo>
                    <a:pt x="1663547" y="3577947"/>
                  </a:lnTo>
                  <a:lnTo>
                    <a:pt x="1672916" y="3584341"/>
                  </a:lnTo>
                  <a:lnTo>
                    <a:pt x="1678237" y="3593666"/>
                  </a:lnTo>
                  <a:lnTo>
                    <a:pt x="1678550" y="3605967"/>
                  </a:lnTo>
                  <a:lnTo>
                    <a:pt x="1675460" y="3611985"/>
                  </a:lnTo>
                  <a:lnTo>
                    <a:pt x="1669399" y="3617846"/>
                  </a:lnTo>
                  <a:lnTo>
                    <a:pt x="1662053" y="3622299"/>
                  </a:lnTo>
                  <a:lnTo>
                    <a:pt x="1655108" y="3624092"/>
                  </a:lnTo>
                  <a:close/>
                </a:path>
                <a:path w="5219700" h="7377430">
                  <a:moveTo>
                    <a:pt x="1628040" y="3441575"/>
                  </a:moveTo>
                  <a:lnTo>
                    <a:pt x="1622130" y="3440687"/>
                  </a:lnTo>
                  <a:lnTo>
                    <a:pt x="1615762" y="3437123"/>
                  </a:lnTo>
                  <a:lnTo>
                    <a:pt x="1609208" y="3432419"/>
                  </a:lnTo>
                  <a:lnTo>
                    <a:pt x="1602741" y="3428111"/>
                  </a:lnTo>
                  <a:lnTo>
                    <a:pt x="1602231" y="3414418"/>
                  </a:lnTo>
                  <a:lnTo>
                    <a:pt x="1606496" y="3403677"/>
                  </a:lnTo>
                  <a:lnTo>
                    <a:pt x="1614855" y="3396089"/>
                  </a:lnTo>
                  <a:lnTo>
                    <a:pt x="1626623" y="3391849"/>
                  </a:lnTo>
                  <a:lnTo>
                    <a:pt x="1633234" y="3392429"/>
                  </a:lnTo>
                  <a:lnTo>
                    <a:pt x="1640763" y="3395618"/>
                  </a:lnTo>
                  <a:lnTo>
                    <a:pt x="1647386" y="3400398"/>
                  </a:lnTo>
                  <a:lnTo>
                    <a:pt x="1651281" y="3405750"/>
                  </a:lnTo>
                  <a:lnTo>
                    <a:pt x="1653036" y="3418944"/>
                  </a:lnTo>
                  <a:lnTo>
                    <a:pt x="1648955" y="3429624"/>
                  </a:lnTo>
                  <a:lnTo>
                    <a:pt x="1640226" y="3437323"/>
                  </a:lnTo>
                  <a:lnTo>
                    <a:pt x="1628040" y="3441575"/>
                  </a:lnTo>
                  <a:close/>
                </a:path>
                <a:path w="5219700" h="7377430">
                  <a:moveTo>
                    <a:pt x="1306212" y="1367524"/>
                  </a:moveTo>
                  <a:lnTo>
                    <a:pt x="1275550" y="1353789"/>
                  </a:lnTo>
                  <a:lnTo>
                    <a:pt x="1276997" y="1345934"/>
                  </a:lnTo>
                  <a:lnTo>
                    <a:pt x="1279613" y="1337413"/>
                  </a:lnTo>
                  <a:lnTo>
                    <a:pt x="1281922" y="1329077"/>
                  </a:lnTo>
                  <a:lnTo>
                    <a:pt x="1290075" y="1331271"/>
                  </a:lnTo>
                  <a:lnTo>
                    <a:pt x="1298371" y="1333285"/>
                  </a:lnTo>
                  <a:lnTo>
                    <a:pt x="1306113" y="1335912"/>
                  </a:lnTo>
                  <a:lnTo>
                    <a:pt x="1312600" y="1339942"/>
                  </a:lnTo>
                  <a:lnTo>
                    <a:pt x="1317900" y="1347579"/>
                  </a:lnTo>
                  <a:lnTo>
                    <a:pt x="1318420" y="1355678"/>
                  </a:lnTo>
                  <a:lnTo>
                    <a:pt x="1314434" y="1362805"/>
                  </a:lnTo>
                  <a:lnTo>
                    <a:pt x="1306212" y="1367524"/>
                  </a:lnTo>
                  <a:close/>
                </a:path>
                <a:path w="5219700" h="7377430">
                  <a:moveTo>
                    <a:pt x="1348350" y="1755084"/>
                  </a:moveTo>
                  <a:lnTo>
                    <a:pt x="1332774" y="1726245"/>
                  </a:lnTo>
                  <a:lnTo>
                    <a:pt x="1339766" y="1721715"/>
                  </a:lnTo>
                  <a:lnTo>
                    <a:pt x="1346754" y="1716888"/>
                  </a:lnTo>
                  <a:lnTo>
                    <a:pt x="1353743" y="1713049"/>
                  </a:lnTo>
                  <a:lnTo>
                    <a:pt x="1360738" y="1711479"/>
                  </a:lnTo>
                  <a:lnTo>
                    <a:pt x="1370004" y="1713669"/>
                  </a:lnTo>
                  <a:lnTo>
                    <a:pt x="1375894" y="1719377"/>
                  </a:lnTo>
                  <a:lnTo>
                    <a:pt x="1377723" y="1727304"/>
                  </a:lnTo>
                  <a:lnTo>
                    <a:pt x="1374802" y="1736151"/>
                  </a:lnTo>
                  <a:lnTo>
                    <a:pt x="1369718" y="1741820"/>
                  </a:lnTo>
                  <a:lnTo>
                    <a:pt x="1363000" y="1746486"/>
                  </a:lnTo>
                  <a:lnTo>
                    <a:pt x="1355570" y="1750717"/>
                  </a:lnTo>
                  <a:lnTo>
                    <a:pt x="1348350" y="1755084"/>
                  </a:lnTo>
                  <a:close/>
                </a:path>
                <a:path w="5219700" h="7377430">
                  <a:moveTo>
                    <a:pt x="1444487" y="2314483"/>
                  </a:moveTo>
                  <a:lnTo>
                    <a:pt x="1438417" y="2315093"/>
                  </a:lnTo>
                  <a:lnTo>
                    <a:pt x="1433169" y="2311211"/>
                  </a:lnTo>
                  <a:lnTo>
                    <a:pt x="1428848" y="2304285"/>
                  </a:lnTo>
                  <a:lnTo>
                    <a:pt x="1424939" y="2296021"/>
                  </a:lnTo>
                  <a:lnTo>
                    <a:pt x="1420931" y="2288122"/>
                  </a:lnTo>
                  <a:lnTo>
                    <a:pt x="1424402" y="2278303"/>
                  </a:lnTo>
                  <a:lnTo>
                    <a:pt x="1430070" y="2272157"/>
                  </a:lnTo>
                  <a:lnTo>
                    <a:pt x="1437530" y="2270336"/>
                  </a:lnTo>
                  <a:lnTo>
                    <a:pt x="1446377" y="2273490"/>
                  </a:lnTo>
                  <a:lnTo>
                    <a:pt x="1452313" y="2278723"/>
                  </a:lnTo>
                  <a:lnTo>
                    <a:pt x="1457265" y="2285538"/>
                  </a:lnTo>
                  <a:lnTo>
                    <a:pt x="1461792" y="2293036"/>
                  </a:lnTo>
                  <a:lnTo>
                    <a:pt x="1466454" y="2300317"/>
                  </a:lnTo>
                  <a:lnTo>
                    <a:pt x="1459067" y="2305250"/>
                  </a:lnTo>
                  <a:lnTo>
                    <a:pt x="1451557" y="2310587"/>
                  </a:lnTo>
                  <a:lnTo>
                    <a:pt x="1444487" y="2314483"/>
                  </a:lnTo>
                  <a:close/>
                </a:path>
                <a:path w="5219700" h="7377430">
                  <a:moveTo>
                    <a:pt x="1959659" y="6186371"/>
                  </a:moveTo>
                  <a:lnTo>
                    <a:pt x="1950715" y="6183782"/>
                  </a:lnTo>
                  <a:lnTo>
                    <a:pt x="1944854" y="6178987"/>
                  </a:lnTo>
                  <a:lnTo>
                    <a:pt x="1939903" y="6172580"/>
                  </a:lnTo>
                  <a:lnTo>
                    <a:pt x="1935345" y="6165468"/>
                  </a:lnTo>
                  <a:lnTo>
                    <a:pt x="1930665" y="6158557"/>
                  </a:lnTo>
                  <a:lnTo>
                    <a:pt x="1937919" y="6153878"/>
                  </a:lnTo>
                  <a:lnTo>
                    <a:pt x="1945223" y="6148867"/>
                  </a:lnTo>
                  <a:lnTo>
                    <a:pt x="1952286" y="6145132"/>
                  </a:lnTo>
                  <a:lnTo>
                    <a:pt x="1975365" y="6169313"/>
                  </a:lnTo>
                  <a:lnTo>
                    <a:pt x="1973281" y="6178457"/>
                  </a:lnTo>
                  <a:lnTo>
                    <a:pt x="1967613" y="6184369"/>
                  </a:lnTo>
                  <a:lnTo>
                    <a:pt x="1959659" y="6186371"/>
                  </a:lnTo>
                  <a:close/>
                </a:path>
                <a:path w="5219700" h="7377430">
                  <a:moveTo>
                    <a:pt x="2113457" y="4610233"/>
                  </a:moveTo>
                  <a:lnTo>
                    <a:pt x="2081265" y="4595611"/>
                  </a:lnTo>
                  <a:lnTo>
                    <a:pt x="2082744" y="4587250"/>
                  </a:lnTo>
                  <a:lnTo>
                    <a:pt x="2085437" y="4578237"/>
                  </a:lnTo>
                  <a:lnTo>
                    <a:pt x="2087819" y="4569384"/>
                  </a:lnTo>
                  <a:lnTo>
                    <a:pt x="2096398" y="4571660"/>
                  </a:lnTo>
                  <a:lnTo>
                    <a:pt x="2105156" y="4573743"/>
                  </a:lnTo>
                  <a:lnTo>
                    <a:pt x="2113317" y="4576486"/>
                  </a:lnTo>
                  <a:lnTo>
                    <a:pt x="2120106" y="4580744"/>
                  </a:lnTo>
                  <a:lnTo>
                    <a:pt x="2125644" y="4588887"/>
                  </a:lnTo>
                  <a:lnTo>
                    <a:pt x="2126191" y="4597540"/>
                  </a:lnTo>
                  <a:lnTo>
                    <a:pt x="2122032" y="4605167"/>
                  </a:lnTo>
                  <a:lnTo>
                    <a:pt x="2113457" y="4610233"/>
                  </a:lnTo>
                  <a:close/>
                </a:path>
                <a:path w="5219700" h="7377430">
                  <a:moveTo>
                    <a:pt x="2036207" y="4240426"/>
                  </a:moveTo>
                  <a:lnTo>
                    <a:pt x="2028249" y="4227130"/>
                  </a:lnTo>
                  <a:lnTo>
                    <a:pt x="2024597" y="4220373"/>
                  </a:lnTo>
                  <a:lnTo>
                    <a:pt x="2021620" y="4213373"/>
                  </a:lnTo>
                  <a:lnTo>
                    <a:pt x="2020758" y="4210970"/>
                  </a:lnTo>
                  <a:lnTo>
                    <a:pt x="2028639" y="4205515"/>
                  </a:lnTo>
                  <a:lnTo>
                    <a:pt x="2032516" y="4201435"/>
                  </a:lnTo>
                  <a:lnTo>
                    <a:pt x="2036469" y="4208098"/>
                  </a:lnTo>
                  <a:lnTo>
                    <a:pt x="2040449" y="4214754"/>
                  </a:lnTo>
                  <a:lnTo>
                    <a:pt x="2044111" y="4221523"/>
                  </a:lnTo>
                  <a:lnTo>
                    <a:pt x="2047109" y="4228525"/>
                  </a:lnTo>
                  <a:lnTo>
                    <a:pt x="2047966" y="4230891"/>
                  </a:lnTo>
                  <a:lnTo>
                    <a:pt x="2040085" y="4236346"/>
                  </a:lnTo>
                  <a:lnTo>
                    <a:pt x="2036207" y="4240426"/>
                  </a:lnTo>
                  <a:close/>
                </a:path>
                <a:path w="5219700" h="7377430">
                  <a:moveTo>
                    <a:pt x="2065505" y="4425020"/>
                  </a:moveTo>
                  <a:lnTo>
                    <a:pt x="2057437" y="4412240"/>
                  </a:lnTo>
                  <a:lnTo>
                    <a:pt x="2053716" y="4405735"/>
                  </a:lnTo>
                  <a:lnTo>
                    <a:pt x="2050666" y="4398977"/>
                  </a:lnTo>
                  <a:lnTo>
                    <a:pt x="2049773" y="4396616"/>
                  </a:lnTo>
                  <a:lnTo>
                    <a:pt x="2057455" y="4391080"/>
                  </a:lnTo>
                  <a:lnTo>
                    <a:pt x="2061181" y="4386987"/>
                  </a:lnTo>
                  <a:lnTo>
                    <a:pt x="2069352" y="4399862"/>
                  </a:lnTo>
                  <a:lnTo>
                    <a:pt x="2073144" y="4406412"/>
                  </a:lnTo>
                  <a:lnTo>
                    <a:pt x="2076309" y="4413208"/>
                  </a:lnTo>
                  <a:lnTo>
                    <a:pt x="2077174" y="4415387"/>
                  </a:lnTo>
                  <a:lnTo>
                    <a:pt x="2069352" y="4420982"/>
                  </a:lnTo>
                  <a:lnTo>
                    <a:pt x="2065505" y="4425020"/>
                  </a:lnTo>
                  <a:close/>
                </a:path>
                <a:path w="5219700" h="7377430">
                  <a:moveTo>
                    <a:pt x="1977693" y="3868912"/>
                  </a:moveTo>
                  <a:lnTo>
                    <a:pt x="1968927" y="3855042"/>
                  </a:lnTo>
                  <a:lnTo>
                    <a:pt x="1964874" y="3847977"/>
                  </a:lnTo>
                  <a:lnTo>
                    <a:pt x="1961535" y="3840650"/>
                  </a:lnTo>
                  <a:lnTo>
                    <a:pt x="1960583" y="3838149"/>
                  </a:lnTo>
                  <a:lnTo>
                    <a:pt x="1968894" y="3832104"/>
                  </a:lnTo>
                  <a:lnTo>
                    <a:pt x="1972908" y="3827703"/>
                  </a:lnTo>
                  <a:lnTo>
                    <a:pt x="1981661" y="3841575"/>
                  </a:lnTo>
                  <a:lnTo>
                    <a:pt x="1985712" y="3848640"/>
                  </a:lnTo>
                  <a:lnTo>
                    <a:pt x="1989066" y="3855966"/>
                  </a:lnTo>
                  <a:lnTo>
                    <a:pt x="1990019" y="3858467"/>
                  </a:lnTo>
                  <a:lnTo>
                    <a:pt x="1981744" y="3864506"/>
                  </a:lnTo>
                  <a:lnTo>
                    <a:pt x="1977693" y="3868912"/>
                  </a:lnTo>
                  <a:close/>
                </a:path>
                <a:path w="5219700" h="7377430">
                  <a:moveTo>
                    <a:pt x="1949707" y="3675928"/>
                  </a:moveTo>
                  <a:lnTo>
                    <a:pt x="1944586" y="3675313"/>
                  </a:lnTo>
                  <a:lnTo>
                    <a:pt x="1938478" y="3669897"/>
                  </a:lnTo>
                  <a:lnTo>
                    <a:pt x="1936086" y="3667024"/>
                  </a:lnTo>
                  <a:lnTo>
                    <a:pt x="1938095" y="3660550"/>
                  </a:lnTo>
                  <a:lnTo>
                    <a:pt x="1938086" y="3655736"/>
                  </a:lnTo>
                  <a:lnTo>
                    <a:pt x="1941691" y="3654199"/>
                  </a:lnTo>
                  <a:lnTo>
                    <a:pt x="1946930" y="3650466"/>
                  </a:lnTo>
                  <a:lnTo>
                    <a:pt x="1948532" y="3651633"/>
                  </a:lnTo>
                  <a:lnTo>
                    <a:pt x="1951958" y="3654194"/>
                  </a:lnTo>
                  <a:lnTo>
                    <a:pt x="1955734" y="3659462"/>
                  </a:lnTo>
                  <a:lnTo>
                    <a:pt x="1955400" y="3663285"/>
                  </a:lnTo>
                  <a:lnTo>
                    <a:pt x="1953443" y="3671875"/>
                  </a:lnTo>
                  <a:lnTo>
                    <a:pt x="1949707" y="3675928"/>
                  </a:lnTo>
                  <a:close/>
                </a:path>
                <a:path w="5219700" h="7377430">
                  <a:moveTo>
                    <a:pt x="1887675" y="3293029"/>
                  </a:moveTo>
                  <a:lnTo>
                    <a:pt x="1883989" y="3289763"/>
                  </a:lnTo>
                  <a:lnTo>
                    <a:pt x="1880267" y="3286502"/>
                  </a:lnTo>
                  <a:lnTo>
                    <a:pt x="1876580" y="3283235"/>
                  </a:lnTo>
                  <a:lnTo>
                    <a:pt x="1879758" y="3279452"/>
                  </a:lnTo>
                  <a:lnTo>
                    <a:pt x="1882893" y="3275637"/>
                  </a:lnTo>
                  <a:lnTo>
                    <a:pt x="1886070" y="3271854"/>
                  </a:lnTo>
                  <a:lnTo>
                    <a:pt x="1889793" y="3275114"/>
                  </a:lnTo>
                  <a:lnTo>
                    <a:pt x="1896210" y="3278177"/>
                  </a:lnTo>
                  <a:lnTo>
                    <a:pt x="1896462" y="3281684"/>
                  </a:lnTo>
                  <a:lnTo>
                    <a:pt x="1896750" y="3285185"/>
                  </a:lnTo>
                  <a:lnTo>
                    <a:pt x="1890883" y="3289203"/>
                  </a:lnTo>
                  <a:lnTo>
                    <a:pt x="1887675" y="3293029"/>
                  </a:lnTo>
                  <a:close/>
                </a:path>
                <a:path w="5219700" h="7377430">
                  <a:moveTo>
                    <a:pt x="1919781" y="3494802"/>
                  </a:moveTo>
                  <a:lnTo>
                    <a:pt x="1902088" y="3465325"/>
                  </a:lnTo>
                  <a:lnTo>
                    <a:pt x="1931256" y="3448243"/>
                  </a:lnTo>
                  <a:lnTo>
                    <a:pt x="1941182" y="3451942"/>
                  </a:lnTo>
                  <a:lnTo>
                    <a:pt x="1947620" y="3457826"/>
                  </a:lnTo>
                  <a:lnTo>
                    <a:pt x="1949826" y="3465466"/>
                  </a:lnTo>
                  <a:lnTo>
                    <a:pt x="1947052" y="3474434"/>
                  </a:lnTo>
                  <a:lnTo>
                    <a:pt x="1941904" y="3480496"/>
                  </a:lnTo>
                  <a:lnTo>
                    <a:pt x="1934972" y="3485522"/>
                  </a:lnTo>
                  <a:lnTo>
                    <a:pt x="1927263" y="3490096"/>
                  </a:lnTo>
                  <a:lnTo>
                    <a:pt x="1919781" y="3494802"/>
                  </a:lnTo>
                  <a:close/>
                </a:path>
                <a:path w="5219700" h="7377430">
                  <a:moveTo>
                    <a:pt x="2213725" y="5363768"/>
                  </a:moveTo>
                  <a:lnTo>
                    <a:pt x="2207802" y="5361711"/>
                  </a:lnTo>
                  <a:lnTo>
                    <a:pt x="2205322" y="5356613"/>
                  </a:lnTo>
                  <a:lnTo>
                    <a:pt x="2202263" y="5353061"/>
                  </a:lnTo>
                  <a:lnTo>
                    <a:pt x="2204598" y="5344146"/>
                  </a:lnTo>
                  <a:lnTo>
                    <a:pt x="2205805" y="5339701"/>
                  </a:lnTo>
                  <a:lnTo>
                    <a:pt x="2221345" y="5355219"/>
                  </a:lnTo>
                  <a:lnTo>
                    <a:pt x="2218019" y="5358055"/>
                  </a:lnTo>
                  <a:lnTo>
                    <a:pt x="2213725" y="5363768"/>
                  </a:lnTo>
                  <a:close/>
                </a:path>
                <a:path w="5219700" h="7377430">
                  <a:moveTo>
                    <a:pt x="2512688" y="6566271"/>
                  </a:moveTo>
                  <a:lnTo>
                    <a:pt x="2505025" y="6567052"/>
                  </a:lnTo>
                  <a:lnTo>
                    <a:pt x="2496642" y="6565583"/>
                  </a:lnTo>
                  <a:lnTo>
                    <a:pt x="2487944" y="6563135"/>
                  </a:lnTo>
                  <a:lnTo>
                    <a:pt x="2479337" y="6560977"/>
                  </a:lnTo>
                  <a:lnTo>
                    <a:pt x="2481481" y="6552593"/>
                  </a:lnTo>
                  <a:lnTo>
                    <a:pt x="2483435" y="6544053"/>
                  </a:lnTo>
                  <a:lnTo>
                    <a:pt x="2486031" y="6536078"/>
                  </a:lnTo>
                  <a:lnTo>
                    <a:pt x="2490100" y="6529387"/>
                  </a:lnTo>
                  <a:lnTo>
                    <a:pt x="2498018" y="6523518"/>
                  </a:lnTo>
                  <a:lnTo>
                    <a:pt x="2506291" y="6522759"/>
                  </a:lnTo>
                  <a:lnTo>
                    <a:pt x="2514205" y="6526676"/>
                  </a:lnTo>
                  <a:lnTo>
                    <a:pt x="2521048" y="6534834"/>
                  </a:lnTo>
                  <a:lnTo>
                    <a:pt x="2524959" y="6544587"/>
                  </a:lnTo>
                  <a:lnTo>
                    <a:pt x="2524970" y="6553733"/>
                  </a:lnTo>
                  <a:lnTo>
                    <a:pt x="2520930" y="6561289"/>
                  </a:lnTo>
                  <a:lnTo>
                    <a:pt x="2512688" y="6566271"/>
                  </a:lnTo>
                  <a:close/>
                </a:path>
                <a:path w="5219700" h="7377430">
                  <a:moveTo>
                    <a:pt x="2533048" y="6766852"/>
                  </a:moveTo>
                  <a:lnTo>
                    <a:pt x="2526643" y="6766823"/>
                  </a:lnTo>
                  <a:lnTo>
                    <a:pt x="2520838" y="6763180"/>
                  </a:lnTo>
                  <a:lnTo>
                    <a:pt x="2515786" y="6757266"/>
                  </a:lnTo>
                  <a:lnTo>
                    <a:pt x="2511073" y="6750341"/>
                  </a:lnTo>
                  <a:lnTo>
                    <a:pt x="2506282" y="6743662"/>
                  </a:lnTo>
                  <a:lnTo>
                    <a:pt x="2511843" y="6738107"/>
                  </a:lnTo>
                  <a:lnTo>
                    <a:pt x="2517375" y="6732174"/>
                  </a:lnTo>
                  <a:lnTo>
                    <a:pt x="2522943" y="6727405"/>
                  </a:lnTo>
                  <a:lnTo>
                    <a:pt x="2528610" y="6725339"/>
                  </a:lnTo>
                  <a:lnTo>
                    <a:pt x="2540812" y="6727123"/>
                  </a:lnTo>
                  <a:lnTo>
                    <a:pt x="2549530" y="6733027"/>
                  </a:lnTo>
                  <a:lnTo>
                    <a:pt x="2553551" y="6742545"/>
                  </a:lnTo>
                  <a:lnTo>
                    <a:pt x="2551661" y="6755170"/>
                  </a:lnTo>
                  <a:lnTo>
                    <a:pt x="2547668" y="6760075"/>
                  </a:lnTo>
                  <a:lnTo>
                    <a:pt x="2540760" y="6764286"/>
                  </a:lnTo>
                  <a:lnTo>
                    <a:pt x="2533048" y="6766852"/>
                  </a:lnTo>
                  <a:close/>
                </a:path>
                <a:path w="5219700" h="7377430">
                  <a:moveTo>
                    <a:pt x="2185225" y="5182596"/>
                  </a:moveTo>
                  <a:lnTo>
                    <a:pt x="2176548" y="5170420"/>
                  </a:lnTo>
                  <a:lnTo>
                    <a:pt x="2172499" y="5164198"/>
                  </a:lnTo>
                  <a:lnTo>
                    <a:pt x="2169071" y="5157693"/>
                  </a:lnTo>
                  <a:lnTo>
                    <a:pt x="2168097" y="5155531"/>
                  </a:lnTo>
                  <a:lnTo>
                    <a:pt x="2175571" y="5149618"/>
                  </a:lnTo>
                  <a:lnTo>
                    <a:pt x="2179201" y="5145389"/>
                  </a:lnTo>
                  <a:lnTo>
                    <a:pt x="2187668" y="5157504"/>
                  </a:lnTo>
                  <a:lnTo>
                    <a:pt x="2191594" y="5163703"/>
                  </a:lnTo>
                  <a:lnTo>
                    <a:pt x="2194852" y="5170185"/>
                  </a:lnTo>
                  <a:lnTo>
                    <a:pt x="2195861" y="5172565"/>
                  </a:lnTo>
                  <a:lnTo>
                    <a:pt x="2188673" y="5178396"/>
                  </a:lnTo>
                  <a:lnTo>
                    <a:pt x="2185225" y="5182596"/>
                  </a:lnTo>
                  <a:close/>
                </a:path>
                <a:path w="5219700" h="7377430">
                  <a:moveTo>
                    <a:pt x="1539494" y="363506"/>
                  </a:moveTo>
                  <a:lnTo>
                    <a:pt x="1531831" y="364287"/>
                  </a:lnTo>
                  <a:lnTo>
                    <a:pt x="1523448" y="362818"/>
                  </a:lnTo>
                  <a:lnTo>
                    <a:pt x="1514750" y="360370"/>
                  </a:lnTo>
                  <a:lnTo>
                    <a:pt x="1506143" y="358212"/>
                  </a:lnTo>
                  <a:lnTo>
                    <a:pt x="1508286" y="349828"/>
                  </a:lnTo>
                  <a:lnTo>
                    <a:pt x="1510241" y="341288"/>
                  </a:lnTo>
                  <a:lnTo>
                    <a:pt x="1512837" y="333313"/>
                  </a:lnTo>
                  <a:lnTo>
                    <a:pt x="1516905" y="326622"/>
                  </a:lnTo>
                  <a:lnTo>
                    <a:pt x="1524824" y="320753"/>
                  </a:lnTo>
                  <a:lnTo>
                    <a:pt x="1533096" y="319994"/>
                  </a:lnTo>
                  <a:lnTo>
                    <a:pt x="1541010" y="323911"/>
                  </a:lnTo>
                  <a:lnTo>
                    <a:pt x="1547854" y="332069"/>
                  </a:lnTo>
                  <a:lnTo>
                    <a:pt x="1551765" y="341822"/>
                  </a:lnTo>
                  <a:lnTo>
                    <a:pt x="1551776" y="350968"/>
                  </a:lnTo>
                  <a:lnTo>
                    <a:pt x="1547736" y="358524"/>
                  </a:lnTo>
                  <a:lnTo>
                    <a:pt x="1539494" y="363506"/>
                  </a:lnTo>
                  <a:close/>
                </a:path>
                <a:path w="5219700" h="7377430">
                  <a:moveTo>
                    <a:pt x="1772561" y="2551007"/>
                  </a:moveTo>
                  <a:lnTo>
                    <a:pt x="1758606" y="2542259"/>
                  </a:lnTo>
                  <a:lnTo>
                    <a:pt x="1760591" y="2535060"/>
                  </a:lnTo>
                  <a:lnTo>
                    <a:pt x="1766600" y="2513492"/>
                  </a:lnTo>
                  <a:lnTo>
                    <a:pt x="1771309" y="2516374"/>
                  </a:lnTo>
                  <a:lnTo>
                    <a:pt x="1780192" y="2519684"/>
                  </a:lnTo>
                  <a:lnTo>
                    <a:pt x="1779975" y="2522107"/>
                  </a:lnTo>
                  <a:lnTo>
                    <a:pt x="1778785" y="2529400"/>
                  </a:lnTo>
                  <a:lnTo>
                    <a:pt x="1776909" y="2536625"/>
                  </a:lnTo>
                  <a:lnTo>
                    <a:pt x="1774712" y="2543816"/>
                  </a:lnTo>
                  <a:lnTo>
                    <a:pt x="1772561" y="2551007"/>
                  </a:lnTo>
                  <a:close/>
                </a:path>
                <a:path w="5219700" h="7377430">
                  <a:moveTo>
                    <a:pt x="1536319" y="1052190"/>
                  </a:moveTo>
                  <a:lnTo>
                    <a:pt x="1528284" y="1039979"/>
                  </a:lnTo>
                  <a:lnTo>
                    <a:pt x="1524557" y="1033745"/>
                  </a:lnTo>
                  <a:lnTo>
                    <a:pt x="1521432" y="1027274"/>
                  </a:lnTo>
                  <a:lnTo>
                    <a:pt x="1520639" y="1025308"/>
                  </a:lnTo>
                  <a:lnTo>
                    <a:pt x="1528332" y="1019845"/>
                  </a:lnTo>
                  <a:lnTo>
                    <a:pt x="1532098" y="1016007"/>
                  </a:lnTo>
                  <a:lnTo>
                    <a:pt x="1539939" y="1028174"/>
                  </a:lnTo>
                  <a:lnTo>
                    <a:pt x="1543576" y="1034380"/>
                  </a:lnTo>
                  <a:lnTo>
                    <a:pt x="1546597" y="1040834"/>
                  </a:lnTo>
                  <a:lnTo>
                    <a:pt x="1547414" y="1042945"/>
                  </a:lnTo>
                  <a:lnTo>
                    <a:pt x="1540006" y="1048326"/>
                  </a:lnTo>
                  <a:lnTo>
                    <a:pt x="1536319" y="1052190"/>
                  </a:lnTo>
                  <a:close/>
                </a:path>
                <a:path w="5219700" h="7377430">
                  <a:moveTo>
                    <a:pt x="1652507" y="1793446"/>
                  </a:moveTo>
                  <a:lnTo>
                    <a:pt x="1648187" y="1789943"/>
                  </a:lnTo>
                  <a:lnTo>
                    <a:pt x="1643841" y="1786519"/>
                  </a:lnTo>
                  <a:lnTo>
                    <a:pt x="1639189" y="1782806"/>
                  </a:lnTo>
                  <a:lnTo>
                    <a:pt x="1648335" y="1755427"/>
                  </a:lnTo>
                  <a:lnTo>
                    <a:pt x="1652797" y="1758646"/>
                  </a:lnTo>
                  <a:lnTo>
                    <a:pt x="1661337" y="1762383"/>
                  </a:lnTo>
                  <a:lnTo>
                    <a:pt x="1660991" y="1764939"/>
                  </a:lnTo>
                  <a:lnTo>
                    <a:pt x="1659580" y="1772162"/>
                  </a:lnTo>
                  <a:lnTo>
                    <a:pt x="1657451" y="1779292"/>
                  </a:lnTo>
                  <a:lnTo>
                    <a:pt x="1652507" y="1793446"/>
                  </a:lnTo>
                  <a:close/>
                </a:path>
                <a:path w="5219700" h="7377430">
                  <a:moveTo>
                    <a:pt x="1594222" y="1426002"/>
                  </a:moveTo>
                  <a:lnTo>
                    <a:pt x="1585569" y="1412022"/>
                  </a:lnTo>
                  <a:lnTo>
                    <a:pt x="1581576" y="1404904"/>
                  </a:lnTo>
                  <a:lnTo>
                    <a:pt x="1578290" y="1397518"/>
                  </a:lnTo>
                  <a:lnTo>
                    <a:pt x="1577344" y="1395053"/>
                  </a:lnTo>
                  <a:lnTo>
                    <a:pt x="1585745" y="1389106"/>
                  </a:lnTo>
                  <a:lnTo>
                    <a:pt x="1589843" y="1384767"/>
                  </a:lnTo>
                  <a:lnTo>
                    <a:pt x="1594138" y="1391791"/>
                  </a:lnTo>
                  <a:lnTo>
                    <a:pt x="1598458" y="1398800"/>
                  </a:lnTo>
                  <a:lnTo>
                    <a:pt x="1602446" y="1405925"/>
                  </a:lnTo>
                  <a:lnTo>
                    <a:pt x="1605744" y="1413294"/>
                  </a:lnTo>
                  <a:lnTo>
                    <a:pt x="1606654" y="1415764"/>
                  </a:lnTo>
                  <a:lnTo>
                    <a:pt x="1598320" y="1421664"/>
                  </a:lnTo>
                  <a:lnTo>
                    <a:pt x="1594222" y="1426002"/>
                  </a:lnTo>
                  <a:close/>
                </a:path>
                <a:path w="5219700" h="7377430">
                  <a:moveTo>
                    <a:pt x="1805132" y="2736468"/>
                  </a:moveTo>
                  <a:lnTo>
                    <a:pt x="1799537" y="2731388"/>
                  </a:lnTo>
                  <a:lnTo>
                    <a:pt x="1793583" y="2726339"/>
                  </a:lnTo>
                  <a:lnTo>
                    <a:pt x="1788750" y="2721206"/>
                  </a:lnTo>
                  <a:lnTo>
                    <a:pt x="1786517" y="2715871"/>
                  </a:lnTo>
                  <a:lnTo>
                    <a:pt x="1787548" y="2703652"/>
                  </a:lnTo>
                  <a:lnTo>
                    <a:pt x="1792738" y="2694451"/>
                  </a:lnTo>
                  <a:lnTo>
                    <a:pt x="1801962" y="2689315"/>
                  </a:lnTo>
                  <a:lnTo>
                    <a:pt x="1815091" y="2689288"/>
                  </a:lnTo>
                  <a:lnTo>
                    <a:pt x="1823744" y="2692714"/>
                  </a:lnTo>
                  <a:lnTo>
                    <a:pt x="1828864" y="2698629"/>
                  </a:lnTo>
                  <a:lnTo>
                    <a:pt x="1830096" y="2706310"/>
                  </a:lnTo>
                  <a:lnTo>
                    <a:pt x="1827083" y="2715031"/>
                  </a:lnTo>
                  <a:lnTo>
                    <a:pt x="1822612" y="2720979"/>
                  </a:lnTo>
                  <a:lnTo>
                    <a:pt x="1817062" y="2726300"/>
                  </a:lnTo>
                  <a:lnTo>
                    <a:pt x="1811035" y="2731345"/>
                  </a:lnTo>
                  <a:lnTo>
                    <a:pt x="1805132" y="2736468"/>
                  </a:lnTo>
                  <a:close/>
                </a:path>
                <a:path w="5219700" h="7377430">
                  <a:moveTo>
                    <a:pt x="2155070" y="4996345"/>
                  </a:moveTo>
                  <a:lnTo>
                    <a:pt x="2139151" y="4971517"/>
                  </a:lnTo>
                  <a:lnTo>
                    <a:pt x="2151088" y="4960498"/>
                  </a:lnTo>
                  <a:lnTo>
                    <a:pt x="2154990" y="4966542"/>
                  </a:lnTo>
                  <a:lnTo>
                    <a:pt x="2158913" y="4972565"/>
                  </a:lnTo>
                  <a:lnTo>
                    <a:pt x="2162539" y="4978697"/>
                  </a:lnTo>
                  <a:lnTo>
                    <a:pt x="2165547" y="4985070"/>
                  </a:lnTo>
                  <a:lnTo>
                    <a:pt x="2166358" y="4987145"/>
                  </a:lnTo>
                  <a:lnTo>
                    <a:pt x="2158799" y="4992512"/>
                  </a:lnTo>
                  <a:lnTo>
                    <a:pt x="2155070" y="4996345"/>
                  </a:lnTo>
                  <a:close/>
                </a:path>
                <a:path w="5219700" h="7377430">
                  <a:moveTo>
                    <a:pt x="2330589" y="6110518"/>
                  </a:moveTo>
                  <a:lnTo>
                    <a:pt x="2324717" y="6101883"/>
                  </a:lnTo>
                  <a:lnTo>
                    <a:pt x="2320792" y="6097571"/>
                  </a:lnTo>
                  <a:lnTo>
                    <a:pt x="2324251" y="6088549"/>
                  </a:lnTo>
                  <a:lnTo>
                    <a:pt x="2329754" y="6082675"/>
                  </a:lnTo>
                  <a:lnTo>
                    <a:pt x="2337225" y="6080194"/>
                  </a:lnTo>
                  <a:lnTo>
                    <a:pt x="2346587" y="6081354"/>
                  </a:lnTo>
                  <a:lnTo>
                    <a:pt x="2351479" y="6082789"/>
                  </a:lnTo>
                  <a:lnTo>
                    <a:pt x="2354955" y="6089000"/>
                  </a:lnTo>
                  <a:lnTo>
                    <a:pt x="2359064" y="6093059"/>
                  </a:lnTo>
                  <a:lnTo>
                    <a:pt x="2345880" y="6101955"/>
                  </a:lnTo>
                  <a:lnTo>
                    <a:pt x="2339159" y="6106141"/>
                  </a:lnTo>
                  <a:lnTo>
                    <a:pt x="2332191" y="6109782"/>
                  </a:lnTo>
                  <a:lnTo>
                    <a:pt x="2330589" y="6110518"/>
                  </a:lnTo>
                  <a:close/>
                </a:path>
                <a:path w="5219700" h="7377430">
                  <a:moveTo>
                    <a:pt x="1624402" y="1609076"/>
                  </a:moveTo>
                  <a:lnTo>
                    <a:pt x="1620075" y="1602706"/>
                  </a:lnTo>
                  <a:lnTo>
                    <a:pt x="1615721" y="1596346"/>
                  </a:lnTo>
                  <a:lnTo>
                    <a:pt x="1611683" y="1589853"/>
                  </a:lnTo>
                  <a:lnTo>
                    <a:pt x="1608301" y="1583082"/>
                  </a:lnTo>
                  <a:lnTo>
                    <a:pt x="1607293" y="1580702"/>
                  </a:lnTo>
                  <a:lnTo>
                    <a:pt x="1614651" y="1574769"/>
                  </a:lnTo>
                  <a:lnTo>
                    <a:pt x="1618270" y="1570468"/>
                  </a:lnTo>
                  <a:lnTo>
                    <a:pt x="1622594" y="1576790"/>
                  </a:lnTo>
                  <a:lnTo>
                    <a:pt x="1626950" y="1583110"/>
                  </a:lnTo>
                  <a:lnTo>
                    <a:pt x="1630986" y="1589571"/>
                  </a:lnTo>
                  <a:lnTo>
                    <a:pt x="1634348" y="1596317"/>
                  </a:lnTo>
                  <a:lnTo>
                    <a:pt x="1635367" y="1598770"/>
                  </a:lnTo>
                  <a:lnTo>
                    <a:pt x="1627936" y="1604714"/>
                  </a:lnTo>
                  <a:lnTo>
                    <a:pt x="1624402" y="1609076"/>
                  </a:lnTo>
                  <a:close/>
                </a:path>
                <a:path w="5219700" h="7377430">
                  <a:moveTo>
                    <a:pt x="1575084" y="1236549"/>
                  </a:moveTo>
                  <a:lnTo>
                    <a:pt x="1549216" y="1209119"/>
                  </a:lnTo>
                  <a:lnTo>
                    <a:pt x="1552469" y="1204075"/>
                  </a:lnTo>
                  <a:lnTo>
                    <a:pt x="1558692" y="1199667"/>
                  </a:lnTo>
                  <a:lnTo>
                    <a:pt x="1566219" y="1195537"/>
                  </a:lnTo>
                  <a:lnTo>
                    <a:pt x="1573383" y="1191328"/>
                  </a:lnTo>
                  <a:lnTo>
                    <a:pt x="1579427" y="1196133"/>
                  </a:lnTo>
                  <a:lnTo>
                    <a:pt x="1585912" y="1200954"/>
                  </a:lnTo>
                  <a:lnTo>
                    <a:pt x="1591053" y="1205732"/>
                  </a:lnTo>
                  <a:lnTo>
                    <a:pt x="1593067" y="1210414"/>
                  </a:lnTo>
                  <a:lnTo>
                    <a:pt x="1590691" y="1222436"/>
                  </a:lnTo>
                  <a:lnTo>
                    <a:pt x="1584589" y="1231637"/>
                  </a:lnTo>
                  <a:lnTo>
                    <a:pt x="1575084" y="1236549"/>
                  </a:lnTo>
                  <a:close/>
                </a:path>
                <a:path w="5219700" h="7377430">
                  <a:moveTo>
                    <a:pt x="2566408" y="6953458"/>
                  </a:moveTo>
                  <a:lnTo>
                    <a:pt x="2556583" y="6950271"/>
                  </a:lnTo>
                  <a:lnTo>
                    <a:pt x="2550588" y="6945100"/>
                  </a:lnTo>
                  <a:lnTo>
                    <a:pt x="2545618" y="6938211"/>
                  </a:lnTo>
                  <a:lnTo>
                    <a:pt x="2541091" y="6930574"/>
                  </a:lnTo>
                  <a:lnTo>
                    <a:pt x="2536424" y="6923158"/>
                  </a:lnTo>
                  <a:lnTo>
                    <a:pt x="2544055" y="6918248"/>
                  </a:lnTo>
                  <a:lnTo>
                    <a:pt x="2551776" y="6912967"/>
                  </a:lnTo>
                  <a:lnTo>
                    <a:pt x="2559155" y="6909083"/>
                  </a:lnTo>
                  <a:lnTo>
                    <a:pt x="2583094" y="6935286"/>
                  </a:lnTo>
                  <a:lnTo>
                    <a:pt x="2580986" y="6945272"/>
                  </a:lnTo>
                  <a:lnTo>
                    <a:pt x="2574983" y="6951560"/>
                  </a:lnTo>
                  <a:lnTo>
                    <a:pt x="2566408" y="6953458"/>
                  </a:lnTo>
                  <a:close/>
                </a:path>
                <a:path w="5219700" h="7377430">
                  <a:moveTo>
                    <a:pt x="1826096" y="2925057"/>
                  </a:moveTo>
                  <a:lnTo>
                    <a:pt x="1819627" y="2917859"/>
                  </a:lnTo>
                  <a:lnTo>
                    <a:pt x="1814699" y="2914526"/>
                  </a:lnTo>
                  <a:lnTo>
                    <a:pt x="1824789" y="2884124"/>
                  </a:lnTo>
                  <a:lnTo>
                    <a:pt x="1829572" y="2887480"/>
                  </a:lnTo>
                  <a:lnTo>
                    <a:pt x="1836099" y="2889816"/>
                  </a:lnTo>
                  <a:lnTo>
                    <a:pt x="1838833" y="2894389"/>
                  </a:lnTo>
                  <a:lnTo>
                    <a:pt x="1842424" y="2903506"/>
                  </a:lnTo>
                  <a:lnTo>
                    <a:pt x="1841952" y="2911739"/>
                  </a:lnTo>
                  <a:lnTo>
                    <a:pt x="1837500" y="2918657"/>
                  </a:lnTo>
                  <a:lnTo>
                    <a:pt x="1829152" y="2923831"/>
                  </a:lnTo>
                  <a:lnTo>
                    <a:pt x="1826096" y="2925057"/>
                  </a:lnTo>
                  <a:close/>
                </a:path>
                <a:path w="5219700" h="7377430">
                  <a:moveTo>
                    <a:pt x="1710754" y="2163733"/>
                  </a:moveTo>
                  <a:lnTo>
                    <a:pt x="1699586" y="2153950"/>
                  </a:lnTo>
                  <a:lnTo>
                    <a:pt x="1709039" y="2142575"/>
                  </a:lnTo>
                  <a:lnTo>
                    <a:pt x="1712762" y="2145836"/>
                  </a:lnTo>
                  <a:lnTo>
                    <a:pt x="1719210" y="2148856"/>
                  </a:lnTo>
                  <a:lnTo>
                    <a:pt x="1719719" y="2155906"/>
                  </a:lnTo>
                  <a:lnTo>
                    <a:pt x="1713925" y="2159913"/>
                  </a:lnTo>
                  <a:lnTo>
                    <a:pt x="1710754" y="2163733"/>
                  </a:lnTo>
                  <a:close/>
                </a:path>
                <a:path w="5219700" h="7377430">
                  <a:moveTo>
                    <a:pt x="1690607" y="1981670"/>
                  </a:moveTo>
                  <a:lnTo>
                    <a:pt x="1683525" y="1982100"/>
                  </a:lnTo>
                  <a:lnTo>
                    <a:pt x="1678640" y="1978991"/>
                  </a:lnTo>
                  <a:lnTo>
                    <a:pt x="1674347" y="1972920"/>
                  </a:lnTo>
                  <a:lnTo>
                    <a:pt x="1670312" y="1965548"/>
                  </a:lnTo>
                  <a:lnTo>
                    <a:pt x="1666200" y="1958538"/>
                  </a:lnTo>
                  <a:lnTo>
                    <a:pt x="1670888" y="1952550"/>
                  </a:lnTo>
                  <a:lnTo>
                    <a:pt x="1675585" y="1946128"/>
                  </a:lnTo>
                  <a:lnTo>
                    <a:pt x="1680265" y="1941023"/>
                  </a:lnTo>
                  <a:lnTo>
                    <a:pt x="1684901" y="1938992"/>
                  </a:lnTo>
                  <a:lnTo>
                    <a:pt x="1696736" y="1941221"/>
                  </a:lnTo>
                  <a:lnTo>
                    <a:pt x="1705707" y="1947197"/>
                  </a:lnTo>
                  <a:lnTo>
                    <a:pt x="1710432" y="1956541"/>
                  </a:lnTo>
                  <a:lnTo>
                    <a:pt x="1709528" y="1968874"/>
                  </a:lnTo>
                  <a:lnTo>
                    <a:pt x="1705676" y="1974089"/>
                  </a:lnTo>
                  <a:lnTo>
                    <a:pt x="1698679" y="1978677"/>
                  </a:lnTo>
                  <a:lnTo>
                    <a:pt x="1690607" y="1981670"/>
                  </a:lnTo>
                  <a:close/>
                </a:path>
                <a:path w="5219700" h="7377430">
                  <a:moveTo>
                    <a:pt x="2586340" y="7142254"/>
                  </a:moveTo>
                  <a:lnTo>
                    <a:pt x="2579641" y="7142450"/>
                  </a:lnTo>
                  <a:lnTo>
                    <a:pt x="2574198" y="7138687"/>
                  </a:lnTo>
                  <a:lnTo>
                    <a:pt x="2569613" y="7132139"/>
                  </a:lnTo>
                  <a:lnTo>
                    <a:pt x="2565410" y="7124362"/>
                  </a:lnTo>
                  <a:lnTo>
                    <a:pt x="2561110" y="7116912"/>
                  </a:lnTo>
                  <a:lnTo>
                    <a:pt x="2566818" y="7110534"/>
                  </a:lnTo>
                  <a:lnTo>
                    <a:pt x="2572518" y="7103709"/>
                  </a:lnTo>
                  <a:lnTo>
                    <a:pt x="2578211" y="7098271"/>
                  </a:lnTo>
                  <a:lnTo>
                    <a:pt x="2583899" y="7096053"/>
                  </a:lnTo>
                  <a:lnTo>
                    <a:pt x="2596562" y="7098481"/>
                  </a:lnTo>
                  <a:lnTo>
                    <a:pt x="2605217" y="7105237"/>
                  </a:lnTo>
                  <a:lnTo>
                    <a:pt x="2608789" y="7115514"/>
                  </a:lnTo>
                  <a:lnTo>
                    <a:pt x="2606203" y="7128503"/>
                  </a:lnTo>
                  <a:lnTo>
                    <a:pt x="2601669" y="7134196"/>
                  </a:lnTo>
                  <a:lnTo>
                    <a:pt x="2594365" y="7139142"/>
                  </a:lnTo>
                  <a:lnTo>
                    <a:pt x="2586340" y="7142254"/>
                  </a:lnTo>
                  <a:close/>
                </a:path>
                <a:path w="5219700" h="7377430">
                  <a:moveTo>
                    <a:pt x="2294612" y="7079883"/>
                  </a:moveTo>
                  <a:lnTo>
                    <a:pt x="2286369" y="7068191"/>
                  </a:lnTo>
                  <a:lnTo>
                    <a:pt x="2282501" y="7062229"/>
                  </a:lnTo>
                  <a:lnTo>
                    <a:pt x="2279145" y="7056030"/>
                  </a:lnTo>
                  <a:lnTo>
                    <a:pt x="2278372" y="7054434"/>
                  </a:lnTo>
                  <a:lnTo>
                    <a:pt x="2285726" y="7048949"/>
                  </a:lnTo>
                  <a:lnTo>
                    <a:pt x="2289364" y="7045243"/>
                  </a:lnTo>
                  <a:lnTo>
                    <a:pt x="2297504" y="7056733"/>
                  </a:lnTo>
                  <a:lnTo>
                    <a:pt x="2301307" y="7062603"/>
                  </a:lnTo>
                  <a:lnTo>
                    <a:pt x="2304548" y="7068730"/>
                  </a:lnTo>
                  <a:lnTo>
                    <a:pt x="2305356" y="7070545"/>
                  </a:lnTo>
                  <a:lnTo>
                    <a:pt x="2298123" y="7076085"/>
                  </a:lnTo>
                  <a:lnTo>
                    <a:pt x="2294612" y="7079883"/>
                  </a:lnTo>
                  <a:close/>
                </a:path>
                <a:path w="5219700" h="7377430">
                  <a:moveTo>
                    <a:pt x="1911772" y="2809336"/>
                  </a:moveTo>
                  <a:lnTo>
                    <a:pt x="1901920" y="2807926"/>
                  </a:lnTo>
                  <a:lnTo>
                    <a:pt x="1897011" y="2806382"/>
                  </a:lnTo>
                  <a:lnTo>
                    <a:pt x="1893516" y="2800285"/>
                  </a:lnTo>
                  <a:lnTo>
                    <a:pt x="1889370" y="2796232"/>
                  </a:lnTo>
                  <a:lnTo>
                    <a:pt x="1902633" y="2787451"/>
                  </a:lnTo>
                  <a:lnTo>
                    <a:pt x="1909409" y="2783366"/>
                  </a:lnTo>
                  <a:lnTo>
                    <a:pt x="1916457" y="2779925"/>
                  </a:lnTo>
                  <a:lnTo>
                    <a:pt x="1918521" y="2779041"/>
                  </a:lnTo>
                  <a:lnTo>
                    <a:pt x="1928377" y="2787835"/>
                  </a:lnTo>
                  <a:lnTo>
                    <a:pt x="1927967" y="2791409"/>
                  </a:lnTo>
                  <a:lnTo>
                    <a:pt x="1925198" y="2800878"/>
                  </a:lnTo>
                  <a:lnTo>
                    <a:pt x="1919666" y="2806920"/>
                  </a:lnTo>
                  <a:lnTo>
                    <a:pt x="1911772" y="2809336"/>
                  </a:lnTo>
                  <a:close/>
                </a:path>
                <a:path w="5219700" h="7377430">
                  <a:moveTo>
                    <a:pt x="1966209" y="3199589"/>
                  </a:moveTo>
                  <a:lnTo>
                    <a:pt x="1959707" y="3194735"/>
                  </a:lnTo>
                  <a:lnTo>
                    <a:pt x="1952768" y="3189929"/>
                  </a:lnTo>
                  <a:lnTo>
                    <a:pt x="1947136" y="3185016"/>
                  </a:lnTo>
                  <a:lnTo>
                    <a:pt x="1944554" y="3179842"/>
                  </a:lnTo>
                  <a:lnTo>
                    <a:pt x="1945852" y="3167235"/>
                  </a:lnTo>
                  <a:lnTo>
                    <a:pt x="1951666" y="3158063"/>
                  </a:lnTo>
                  <a:lnTo>
                    <a:pt x="1961330" y="3153439"/>
                  </a:lnTo>
                  <a:lnTo>
                    <a:pt x="1974177" y="3154475"/>
                  </a:lnTo>
                  <a:lnTo>
                    <a:pt x="1979561" y="3158264"/>
                  </a:lnTo>
                  <a:lnTo>
                    <a:pt x="1984367" y="3165135"/>
                  </a:lnTo>
                  <a:lnTo>
                    <a:pt x="1987622" y="3173138"/>
                  </a:lnTo>
                  <a:lnTo>
                    <a:pt x="1988351" y="3180324"/>
                  </a:lnTo>
                  <a:lnTo>
                    <a:pt x="1985572" y="3185532"/>
                  </a:lnTo>
                  <a:lnTo>
                    <a:pt x="1979858" y="3190322"/>
                  </a:lnTo>
                  <a:lnTo>
                    <a:pt x="1972854" y="3194929"/>
                  </a:lnTo>
                  <a:lnTo>
                    <a:pt x="1966209" y="3199589"/>
                  </a:lnTo>
                  <a:close/>
                </a:path>
                <a:path w="5219700" h="7377430">
                  <a:moveTo>
                    <a:pt x="1844794" y="2439778"/>
                  </a:moveTo>
                  <a:lnTo>
                    <a:pt x="1835148" y="2437754"/>
                  </a:lnTo>
                  <a:lnTo>
                    <a:pt x="1829196" y="2432071"/>
                  </a:lnTo>
                  <a:lnTo>
                    <a:pt x="1827580" y="2424000"/>
                  </a:lnTo>
                  <a:lnTo>
                    <a:pt x="1830945" y="2414811"/>
                  </a:lnTo>
                  <a:lnTo>
                    <a:pt x="1836180" y="2409072"/>
                  </a:lnTo>
                  <a:lnTo>
                    <a:pt x="1842960" y="2404322"/>
                  </a:lnTo>
                  <a:lnTo>
                    <a:pt x="1850416" y="2399997"/>
                  </a:lnTo>
                  <a:lnTo>
                    <a:pt x="1857678" y="2395536"/>
                  </a:lnTo>
                  <a:lnTo>
                    <a:pt x="1862230" y="2402888"/>
                  </a:lnTo>
                  <a:lnTo>
                    <a:pt x="1867165" y="2410365"/>
                  </a:lnTo>
                  <a:lnTo>
                    <a:pt x="1870731" y="2417420"/>
                  </a:lnTo>
                  <a:lnTo>
                    <a:pt x="1871177" y="2423506"/>
                  </a:lnTo>
                  <a:lnTo>
                    <a:pt x="1867350" y="2429304"/>
                  </a:lnTo>
                  <a:lnTo>
                    <a:pt x="1860603" y="2434493"/>
                  </a:lnTo>
                  <a:lnTo>
                    <a:pt x="1852547" y="2438256"/>
                  </a:lnTo>
                  <a:lnTo>
                    <a:pt x="1844794" y="2439778"/>
                  </a:lnTo>
                  <a:close/>
                </a:path>
                <a:path w="5219700" h="7377430">
                  <a:moveTo>
                    <a:pt x="1819425" y="2253114"/>
                  </a:moveTo>
                  <a:lnTo>
                    <a:pt x="1812652" y="2253241"/>
                  </a:lnTo>
                  <a:lnTo>
                    <a:pt x="1807185" y="2249465"/>
                  </a:lnTo>
                  <a:lnTo>
                    <a:pt x="1802585" y="2242922"/>
                  </a:lnTo>
                  <a:lnTo>
                    <a:pt x="1798368" y="2235156"/>
                  </a:lnTo>
                  <a:lnTo>
                    <a:pt x="1794048" y="2227715"/>
                  </a:lnTo>
                  <a:lnTo>
                    <a:pt x="1799719" y="2221325"/>
                  </a:lnTo>
                  <a:lnTo>
                    <a:pt x="1805402" y="2214473"/>
                  </a:lnTo>
                  <a:lnTo>
                    <a:pt x="1811067" y="2209023"/>
                  </a:lnTo>
                  <a:lnTo>
                    <a:pt x="1816685" y="2206842"/>
                  </a:lnTo>
                  <a:lnTo>
                    <a:pt x="1829314" y="2209455"/>
                  </a:lnTo>
                  <a:lnTo>
                    <a:pt x="1838021" y="2216345"/>
                  </a:lnTo>
                  <a:lnTo>
                    <a:pt x="1841726" y="2226693"/>
                  </a:lnTo>
                  <a:lnTo>
                    <a:pt x="1839349" y="2239683"/>
                  </a:lnTo>
                  <a:lnTo>
                    <a:pt x="1834901" y="2245262"/>
                  </a:lnTo>
                  <a:lnTo>
                    <a:pt x="1827551" y="2250096"/>
                  </a:lnTo>
                  <a:lnTo>
                    <a:pt x="1819425" y="2253114"/>
                  </a:lnTo>
                  <a:close/>
                </a:path>
                <a:path w="5219700" h="7377430">
                  <a:moveTo>
                    <a:pt x="1736235" y="1694562"/>
                  </a:moveTo>
                  <a:lnTo>
                    <a:pt x="1729392" y="1689875"/>
                  </a:lnTo>
                  <a:lnTo>
                    <a:pt x="1722121" y="1685246"/>
                  </a:lnTo>
                  <a:lnTo>
                    <a:pt x="1716173" y="1680444"/>
                  </a:lnTo>
                  <a:lnTo>
                    <a:pt x="1713303" y="1675239"/>
                  </a:lnTo>
                  <a:lnTo>
                    <a:pt x="1714479" y="1662478"/>
                  </a:lnTo>
                  <a:lnTo>
                    <a:pt x="1720954" y="1654398"/>
                  </a:lnTo>
                  <a:lnTo>
                    <a:pt x="1731032" y="1650897"/>
                  </a:lnTo>
                  <a:lnTo>
                    <a:pt x="1743016" y="1651874"/>
                  </a:lnTo>
                  <a:lnTo>
                    <a:pt x="1748347" y="1655333"/>
                  </a:lnTo>
                  <a:lnTo>
                    <a:pt x="1753197" y="1661821"/>
                  </a:lnTo>
                  <a:lnTo>
                    <a:pt x="1756604" y="1669502"/>
                  </a:lnTo>
                  <a:lnTo>
                    <a:pt x="1757602" y="1676538"/>
                  </a:lnTo>
                  <a:lnTo>
                    <a:pt x="1755109" y="1681296"/>
                  </a:lnTo>
                  <a:lnTo>
                    <a:pt x="1749575" y="1685791"/>
                  </a:lnTo>
                  <a:lnTo>
                    <a:pt x="1742713" y="1690166"/>
                  </a:lnTo>
                  <a:lnTo>
                    <a:pt x="1736235" y="1694562"/>
                  </a:lnTo>
                  <a:close/>
                </a:path>
                <a:path w="5219700" h="7377430">
                  <a:moveTo>
                    <a:pt x="2022232" y="3570225"/>
                  </a:moveTo>
                  <a:lnTo>
                    <a:pt x="2012722" y="3566154"/>
                  </a:lnTo>
                  <a:lnTo>
                    <a:pt x="2006836" y="3560144"/>
                  </a:lnTo>
                  <a:lnTo>
                    <a:pt x="2005218" y="3552610"/>
                  </a:lnTo>
                  <a:lnTo>
                    <a:pt x="2008517" y="3543968"/>
                  </a:lnTo>
                  <a:lnTo>
                    <a:pt x="2013853" y="3538169"/>
                  </a:lnTo>
                  <a:lnTo>
                    <a:pt x="2020731" y="3533382"/>
                  </a:lnTo>
                  <a:lnTo>
                    <a:pt x="2028273" y="3529036"/>
                  </a:lnTo>
                  <a:lnTo>
                    <a:pt x="2035603" y="3524562"/>
                  </a:lnTo>
                  <a:lnTo>
                    <a:pt x="2040190" y="3532111"/>
                  </a:lnTo>
                  <a:lnTo>
                    <a:pt x="2045162" y="3539763"/>
                  </a:lnTo>
                  <a:lnTo>
                    <a:pt x="2048760" y="3547008"/>
                  </a:lnTo>
                  <a:lnTo>
                    <a:pt x="2049228" y="3553334"/>
                  </a:lnTo>
                  <a:lnTo>
                    <a:pt x="2045408" y="3558410"/>
                  </a:lnTo>
                  <a:lnTo>
                    <a:pt x="2038474" y="3562581"/>
                  </a:lnTo>
                  <a:lnTo>
                    <a:pt x="2030168" y="3566351"/>
                  </a:lnTo>
                  <a:lnTo>
                    <a:pt x="2022232" y="3570225"/>
                  </a:lnTo>
                  <a:close/>
                </a:path>
                <a:path w="5219700" h="7377430">
                  <a:moveTo>
                    <a:pt x="2181519" y="4511196"/>
                  </a:moveTo>
                  <a:lnTo>
                    <a:pt x="2172146" y="4508110"/>
                  </a:lnTo>
                  <a:lnTo>
                    <a:pt x="2166292" y="4503174"/>
                  </a:lnTo>
                  <a:lnTo>
                    <a:pt x="2161364" y="4496708"/>
                  </a:lnTo>
                  <a:lnTo>
                    <a:pt x="2156842" y="4489576"/>
                  </a:lnTo>
                  <a:lnTo>
                    <a:pt x="2152208" y="4482643"/>
                  </a:lnTo>
                  <a:lnTo>
                    <a:pt x="2159592" y="4478069"/>
                  </a:lnTo>
                  <a:lnTo>
                    <a:pt x="2167062" y="4473150"/>
                  </a:lnTo>
                  <a:lnTo>
                    <a:pt x="2174221" y="4469546"/>
                  </a:lnTo>
                  <a:lnTo>
                    <a:pt x="2197839" y="4494335"/>
                  </a:lnTo>
                  <a:lnTo>
                    <a:pt x="2195667" y="4503684"/>
                  </a:lnTo>
                  <a:lnTo>
                    <a:pt x="2189793" y="4509513"/>
                  </a:lnTo>
                  <a:lnTo>
                    <a:pt x="2181519" y="4511196"/>
                  </a:lnTo>
                  <a:close/>
                </a:path>
                <a:path w="5219700" h="7377430">
                  <a:moveTo>
                    <a:pt x="2370179" y="6311449"/>
                  </a:moveTo>
                  <a:lnTo>
                    <a:pt x="2362149" y="6311994"/>
                  </a:lnTo>
                  <a:lnTo>
                    <a:pt x="2354486" y="6307876"/>
                  </a:lnTo>
                  <a:lnTo>
                    <a:pt x="2347789" y="6299623"/>
                  </a:lnTo>
                  <a:lnTo>
                    <a:pt x="2349279" y="6290779"/>
                  </a:lnTo>
                  <a:lnTo>
                    <a:pt x="2350566" y="6281567"/>
                  </a:lnTo>
                  <a:lnTo>
                    <a:pt x="2352626" y="6273634"/>
                  </a:lnTo>
                  <a:lnTo>
                    <a:pt x="2356441" y="6268625"/>
                  </a:lnTo>
                  <a:lnTo>
                    <a:pt x="2362927" y="6267359"/>
                  </a:lnTo>
                  <a:lnTo>
                    <a:pt x="2371058" y="6268856"/>
                  </a:lnTo>
                  <a:lnTo>
                    <a:pt x="2379910" y="6271562"/>
                  </a:lnTo>
                  <a:lnTo>
                    <a:pt x="2388561" y="6273926"/>
                  </a:lnTo>
                  <a:lnTo>
                    <a:pt x="2386469" y="6282353"/>
                  </a:lnTo>
                  <a:lnTo>
                    <a:pt x="2384583" y="6290957"/>
                  </a:lnTo>
                  <a:lnTo>
                    <a:pt x="2382040" y="6298992"/>
                  </a:lnTo>
                  <a:lnTo>
                    <a:pt x="2377979" y="6305712"/>
                  </a:lnTo>
                  <a:lnTo>
                    <a:pt x="2370179" y="6311449"/>
                  </a:lnTo>
                  <a:close/>
                </a:path>
                <a:path w="5219700" h="7377430">
                  <a:moveTo>
                    <a:pt x="2147846" y="4311523"/>
                  </a:moveTo>
                  <a:lnTo>
                    <a:pt x="2138244" y="4310352"/>
                  </a:lnTo>
                  <a:lnTo>
                    <a:pt x="2133309" y="4308886"/>
                  </a:lnTo>
                  <a:lnTo>
                    <a:pt x="2129755" y="4302650"/>
                  </a:lnTo>
                  <a:lnTo>
                    <a:pt x="2125572" y="4298602"/>
                  </a:lnTo>
                  <a:lnTo>
                    <a:pt x="2152440" y="4281135"/>
                  </a:lnTo>
                  <a:lnTo>
                    <a:pt x="2156474" y="4285429"/>
                  </a:lnTo>
                  <a:lnTo>
                    <a:pt x="2164276" y="4290178"/>
                  </a:lnTo>
                  <a:lnTo>
                    <a:pt x="2163822" y="4293945"/>
                  </a:lnTo>
                  <a:lnTo>
                    <a:pt x="2161049" y="4303104"/>
                  </a:lnTo>
                  <a:lnTo>
                    <a:pt x="2155586" y="4309035"/>
                  </a:lnTo>
                  <a:lnTo>
                    <a:pt x="2147846" y="4311523"/>
                  </a:lnTo>
                  <a:close/>
                </a:path>
                <a:path w="5219700" h="7377430">
                  <a:moveTo>
                    <a:pt x="2395779" y="5823038"/>
                  </a:moveTo>
                  <a:lnTo>
                    <a:pt x="2363311" y="5810288"/>
                  </a:lnTo>
                  <a:lnTo>
                    <a:pt x="2359269" y="5800817"/>
                  </a:lnTo>
                  <a:lnTo>
                    <a:pt x="2359257" y="5792184"/>
                  </a:lnTo>
                  <a:lnTo>
                    <a:pt x="2363495" y="5785292"/>
                  </a:lnTo>
                  <a:lnTo>
                    <a:pt x="2372202" y="5781045"/>
                  </a:lnTo>
                  <a:lnTo>
                    <a:pt x="2380491" y="5780590"/>
                  </a:lnTo>
                  <a:lnTo>
                    <a:pt x="2389749" y="5782314"/>
                  </a:lnTo>
                  <a:lnTo>
                    <a:pt x="2397853" y="5785745"/>
                  </a:lnTo>
                  <a:lnTo>
                    <a:pt x="2402682" y="5790410"/>
                  </a:lnTo>
                  <a:lnTo>
                    <a:pt x="2403609" y="5797283"/>
                  </a:lnTo>
                  <a:lnTo>
                    <a:pt x="2401716" y="5805522"/>
                  </a:lnTo>
                  <a:lnTo>
                    <a:pt x="2398580" y="5814362"/>
                  </a:lnTo>
                  <a:lnTo>
                    <a:pt x="2395779" y="5823038"/>
                  </a:lnTo>
                  <a:close/>
                </a:path>
                <a:path w="5219700" h="7377430">
                  <a:moveTo>
                    <a:pt x="2407080" y="6015922"/>
                  </a:moveTo>
                  <a:lnTo>
                    <a:pt x="2400028" y="6016227"/>
                  </a:lnTo>
                  <a:lnTo>
                    <a:pt x="2394618" y="6012672"/>
                  </a:lnTo>
                  <a:lnTo>
                    <a:pt x="2389961" y="6006174"/>
                  </a:lnTo>
                  <a:lnTo>
                    <a:pt x="2385641" y="5998384"/>
                  </a:lnTo>
                  <a:lnTo>
                    <a:pt x="2381240" y="5990953"/>
                  </a:lnTo>
                  <a:lnTo>
                    <a:pt x="2386768" y="5984568"/>
                  </a:lnTo>
                  <a:lnTo>
                    <a:pt x="2392283" y="5977723"/>
                  </a:lnTo>
                  <a:lnTo>
                    <a:pt x="2397811" y="5972247"/>
                  </a:lnTo>
                  <a:lnTo>
                    <a:pt x="2403375" y="5969972"/>
                  </a:lnTo>
                  <a:lnTo>
                    <a:pt x="2416167" y="5972174"/>
                  </a:lnTo>
                  <a:lnTo>
                    <a:pt x="2425211" y="5978712"/>
                  </a:lnTo>
                  <a:lnTo>
                    <a:pt x="2429264" y="5988909"/>
                  </a:lnTo>
                  <a:lnTo>
                    <a:pt x="2427082" y="6002090"/>
                  </a:lnTo>
                  <a:lnTo>
                    <a:pt x="2422664" y="6007799"/>
                  </a:lnTo>
                  <a:lnTo>
                    <a:pt x="2415311" y="6012761"/>
                  </a:lnTo>
                  <a:lnTo>
                    <a:pt x="2407080" y="6015922"/>
                  </a:lnTo>
                  <a:close/>
                </a:path>
                <a:path w="5219700" h="7377430">
                  <a:moveTo>
                    <a:pt x="2058780" y="3754396"/>
                  </a:moveTo>
                  <a:lnTo>
                    <a:pt x="2047286" y="3754215"/>
                  </a:lnTo>
                  <a:lnTo>
                    <a:pt x="2036574" y="3749600"/>
                  </a:lnTo>
                  <a:lnTo>
                    <a:pt x="2026659" y="3740988"/>
                  </a:lnTo>
                  <a:lnTo>
                    <a:pt x="2028126" y="3732582"/>
                  </a:lnTo>
                  <a:lnTo>
                    <a:pt x="2029345" y="3723871"/>
                  </a:lnTo>
                  <a:lnTo>
                    <a:pt x="2031339" y="3716032"/>
                  </a:lnTo>
                  <a:lnTo>
                    <a:pt x="2035127" y="3710243"/>
                  </a:lnTo>
                  <a:lnTo>
                    <a:pt x="2046599" y="3703980"/>
                  </a:lnTo>
                  <a:lnTo>
                    <a:pt x="2057723" y="3704332"/>
                  </a:lnTo>
                  <a:lnTo>
                    <a:pt x="2068070" y="3709910"/>
                  </a:lnTo>
                  <a:lnTo>
                    <a:pt x="2077212" y="3719319"/>
                  </a:lnTo>
                  <a:lnTo>
                    <a:pt x="2081867" y="3727957"/>
                  </a:lnTo>
                  <a:lnTo>
                    <a:pt x="2082331" y="3736122"/>
                  </a:lnTo>
                  <a:lnTo>
                    <a:pt x="2078693" y="3743482"/>
                  </a:lnTo>
                  <a:lnTo>
                    <a:pt x="2071039" y="3749704"/>
                  </a:lnTo>
                  <a:lnTo>
                    <a:pt x="2058780" y="3754396"/>
                  </a:lnTo>
                  <a:close/>
                </a:path>
                <a:path w="5219700" h="7377430">
                  <a:moveTo>
                    <a:pt x="1638693" y="1128855"/>
                  </a:moveTo>
                  <a:lnTo>
                    <a:pt x="1627583" y="1126810"/>
                  </a:lnTo>
                  <a:lnTo>
                    <a:pt x="1618422" y="1119252"/>
                  </a:lnTo>
                  <a:lnTo>
                    <a:pt x="1611947" y="1106100"/>
                  </a:lnTo>
                  <a:lnTo>
                    <a:pt x="1614263" y="1098718"/>
                  </a:lnTo>
                  <a:lnTo>
                    <a:pt x="1616524" y="1090534"/>
                  </a:lnTo>
                  <a:lnTo>
                    <a:pt x="1619506" y="1083202"/>
                  </a:lnTo>
                  <a:lnTo>
                    <a:pt x="1623988" y="1078378"/>
                  </a:lnTo>
                  <a:lnTo>
                    <a:pt x="1636872" y="1074564"/>
                  </a:lnTo>
                  <a:lnTo>
                    <a:pt x="1648137" y="1077072"/>
                  </a:lnTo>
                  <a:lnTo>
                    <a:pt x="1656931" y="1084811"/>
                  </a:lnTo>
                  <a:lnTo>
                    <a:pt x="1662406" y="1096690"/>
                  </a:lnTo>
                  <a:lnTo>
                    <a:pt x="1662571" y="1104272"/>
                  </a:lnTo>
                  <a:lnTo>
                    <a:pt x="1660227" y="1112962"/>
                  </a:lnTo>
                  <a:lnTo>
                    <a:pt x="1656126" y="1120710"/>
                  </a:lnTo>
                  <a:lnTo>
                    <a:pt x="1651016" y="1125467"/>
                  </a:lnTo>
                  <a:lnTo>
                    <a:pt x="1638693" y="1128855"/>
                  </a:lnTo>
                  <a:close/>
                </a:path>
                <a:path w="5219700" h="7377430">
                  <a:moveTo>
                    <a:pt x="1613145" y="939490"/>
                  </a:moveTo>
                  <a:lnTo>
                    <a:pt x="1606447" y="939685"/>
                  </a:lnTo>
                  <a:lnTo>
                    <a:pt x="1601006" y="935937"/>
                  </a:lnTo>
                  <a:lnTo>
                    <a:pt x="1596421" y="929387"/>
                  </a:lnTo>
                  <a:lnTo>
                    <a:pt x="1592216" y="921602"/>
                  </a:lnTo>
                  <a:lnTo>
                    <a:pt x="1587916" y="914147"/>
                  </a:lnTo>
                  <a:lnTo>
                    <a:pt x="1593623" y="907769"/>
                  </a:lnTo>
                  <a:lnTo>
                    <a:pt x="1599323" y="900944"/>
                  </a:lnTo>
                  <a:lnTo>
                    <a:pt x="1605017" y="895505"/>
                  </a:lnTo>
                  <a:lnTo>
                    <a:pt x="1610705" y="893288"/>
                  </a:lnTo>
                  <a:lnTo>
                    <a:pt x="1623368" y="895716"/>
                  </a:lnTo>
                  <a:lnTo>
                    <a:pt x="1632023" y="902472"/>
                  </a:lnTo>
                  <a:lnTo>
                    <a:pt x="1635595" y="912748"/>
                  </a:lnTo>
                  <a:lnTo>
                    <a:pt x="1633008" y="925738"/>
                  </a:lnTo>
                  <a:lnTo>
                    <a:pt x="1628475" y="931431"/>
                  </a:lnTo>
                  <a:lnTo>
                    <a:pt x="1621171" y="936377"/>
                  </a:lnTo>
                  <a:lnTo>
                    <a:pt x="1613145" y="939490"/>
                  </a:lnTo>
                  <a:close/>
                </a:path>
                <a:path w="5219700" h="7377430">
                  <a:moveTo>
                    <a:pt x="2462718" y="6384137"/>
                  </a:moveTo>
                  <a:lnTo>
                    <a:pt x="2453235" y="6382115"/>
                  </a:lnTo>
                  <a:lnTo>
                    <a:pt x="2447912" y="6376601"/>
                  </a:lnTo>
                  <a:lnTo>
                    <a:pt x="2446741" y="6368413"/>
                  </a:lnTo>
                  <a:lnTo>
                    <a:pt x="2449714" y="6358367"/>
                  </a:lnTo>
                  <a:lnTo>
                    <a:pt x="2477427" y="6341289"/>
                  </a:lnTo>
                  <a:lnTo>
                    <a:pt x="2481617" y="6348709"/>
                  </a:lnTo>
                  <a:lnTo>
                    <a:pt x="2486203" y="6356291"/>
                  </a:lnTo>
                  <a:lnTo>
                    <a:pt x="2489445" y="6363341"/>
                  </a:lnTo>
                  <a:lnTo>
                    <a:pt x="2489605" y="6369168"/>
                  </a:lnTo>
                  <a:lnTo>
                    <a:pt x="2485459" y="6374737"/>
                  </a:lnTo>
                  <a:lnTo>
                    <a:pt x="2478574" y="6379536"/>
                  </a:lnTo>
                  <a:lnTo>
                    <a:pt x="2470483" y="6382893"/>
                  </a:lnTo>
                  <a:lnTo>
                    <a:pt x="2462718" y="6384137"/>
                  </a:lnTo>
                  <a:close/>
                </a:path>
                <a:path w="5219700" h="7377430">
                  <a:moveTo>
                    <a:pt x="1593219" y="750729"/>
                  </a:moveTo>
                  <a:lnTo>
                    <a:pt x="1583394" y="747542"/>
                  </a:lnTo>
                  <a:lnTo>
                    <a:pt x="1577399" y="742372"/>
                  </a:lnTo>
                  <a:lnTo>
                    <a:pt x="1572429" y="735483"/>
                  </a:lnTo>
                  <a:lnTo>
                    <a:pt x="1567902" y="727846"/>
                  </a:lnTo>
                  <a:lnTo>
                    <a:pt x="1563235" y="720430"/>
                  </a:lnTo>
                  <a:lnTo>
                    <a:pt x="1570867" y="715519"/>
                  </a:lnTo>
                  <a:lnTo>
                    <a:pt x="1578587" y="710238"/>
                  </a:lnTo>
                  <a:lnTo>
                    <a:pt x="1585967" y="706354"/>
                  </a:lnTo>
                  <a:lnTo>
                    <a:pt x="1609905" y="732557"/>
                  </a:lnTo>
                  <a:lnTo>
                    <a:pt x="1607797" y="742543"/>
                  </a:lnTo>
                  <a:lnTo>
                    <a:pt x="1601794" y="748831"/>
                  </a:lnTo>
                  <a:lnTo>
                    <a:pt x="1593219" y="750729"/>
                  </a:lnTo>
                  <a:close/>
                </a:path>
                <a:path w="5219700" h="7377430">
                  <a:moveTo>
                    <a:pt x="2434734" y="6202718"/>
                  </a:moveTo>
                  <a:lnTo>
                    <a:pt x="2423739" y="6200517"/>
                  </a:lnTo>
                  <a:lnTo>
                    <a:pt x="2414516" y="6193196"/>
                  </a:lnTo>
                  <a:lnTo>
                    <a:pt x="2407535" y="6181394"/>
                  </a:lnTo>
                  <a:lnTo>
                    <a:pt x="2410125" y="6173176"/>
                  </a:lnTo>
                  <a:lnTo>
                    <a:pt x="2412521" y="6164569"/>
                  </a:lnTo>
                  <a:lnTo>
                    <a:pt x="2415555" y="6157079"/>
                  </a:lnTo>
                  <a:lnTo>
                    <a:pt x="2420057" y="6152215"/>
                  </a:lnTo>
                  <a:lnTo>
                    <a:pt x="2432925" y="6148365"/>
                  </a:lnTo>
                  <a:lnTo>
                    <a:pt x="2444166" y="6150864"/>
                  </a:lnTo>
                  <a:lnTo>
                    <a:pt x="2452946" y="6158599"/>
                  </a:lnTo>
                  <a:lnTo>
                    <a:pt x="2458428" y="6170459"/>
                  </a:lnTo>
                  <a:lnTo>
                    <a:pt x="2458601" y="6177999"/>
                  </a:lnTo>
                  <a:lnTo>
                    <a:pt x="2456270" y="6186664"/>
                  </a:lnTo>
                  <a:lnTo>
                    <a:pt x="2452196" y="6194389"/>
                  </a:lnTo>
                  <a:lnTo>
                    <a:pt x="2447074" y="6199231"/>
                  </a:lnTo>
                  <a:lnTo>
                    <a:pt x="2434734" y="6202718"/>
                  </a:lnTo>
                  <a:close/>
                </a:path>
                <a:path w="5219700" h="7377430">
                  <a:moveTo>
                    <a:pt x="1559859" y="564124"/>
                  </a:moveTo>
                  <a:lnTo>
                    <a:pt x="1553455" y="564094"/>
                  </a:lnTo>
                  <a:lnTo>
                    <a:pt x="1547649" y="560452"/>
                  </a:lnTo>
                  <a:lnTo>
                    <a:pt x="1542598" y="554538"/>
                  </a:lnTo>
                  <a:lnTo>
                    <a:pt x="1537884" y="547613"/>
                  </a:lnTo>
                  <a:lnTo>
                    <a:pt x="1533094" y="540934"/>
                  </a:lnTo>
                  <a:lnTo>
                    <a:pt x="1538654" y="535378"/>
                  </a:lnTo>
                  <a:lnTo>
                    <a:pt x="1544186" y="529445"/>
                  </a:lnTo>
                  <a:lnTo>
                    <a:pt x="1549755" y="524676"/>
                  </a:lnTo>
                  <a:lnTo>
                    <a:pt x="1555421" y="522610"/>
                  </a:lnTo>
                  <a:lnTo>
                    <a:pt x="1567620" y="524374"/>
                  </a:lnTo>
                  <a:lnTo>
                    <a:pt x="1576337" y="530271"/>
                  </a:lnTo>
                  <a:lnTo>
                    <a:pt x="1580359" y="539796"/>
                  </a:lnTo>
                  <a:lnTo>
                    <a:pt x="1578472" y="552442"/>
                  </a:lnTo>
                  <a:lnTo>
                    <a:pt x="1574480" y="557347"/>
                  </a:lnTo>
                  <a:lnTo>
                    <a:pt x="1567571" y="561558"/>
                  </a:lnTo>
                  <a:lnTo>
                    <a:pt x="1559859" y="564124"/>
                  </a:lnTo>
                  <a:close/>
                </a:path>
                <a:path w="5219700" h="7377430">
                  <a:moveTo>
                    <a:pt x="1776651" y="1877672"/>
                  </a:moveTo>
                  <a:lnTo>
                    <a:pt x="1744229" y="1865214"/>
                  </a:lnTo>
                  <a:lnTo>
                    <a:pt x="1740347" y="1855791"/>
                  </a:lnTo>
                  <a:lnTo>
                    <a:pt x="1740465" y="1847232"/>
                  </a:lnTo>
                  <a:lnTo>
                    <a:pt x="1744792" y="1840421"/>
                  </a:lnTo>
                  <a:lnTo>
                    <a:pt x="1753536" y="1836241"/>
                  </a:lnTo>
                  <a:lnTo>
                    <a:pt x="1761868" y="1835785"/>
                  </a:lnTo>
                  <a:lnTo>
                    <a:pt x="1771164" y="1837432"/>
                  </a:lnTo>
                  <a:lnTo>
                    <a:pt x="1779272" y="1840749"/>
                  </a:lnTo>
                  <a:lnTo>
                    <a:pt x="1784043" y="1845304"/>
                  </a:lnTo>
                  <a:lnTo>
                    <a:pt x="1784882" y="1852122"/>
                  </a:lnTo>
                  <a:lnTo>
                    <a:pt x="1782862" y="1860296"/>
                  </a:lnTo>
                  <a:lnTo>
                    <a:pt x="1779586" y="1869065"/>
                  </a:lnTo>
                  <a:lnTo>
                    <a:pt x="1776651" y="1877672"/>
                  </a:lnTo>
                  <a:close/>
                </a:path>
                <a:path w="5219700" h="7377430">
                  <a:moveTo>
                    <a:pt x="1886165" y="2618586"/>
                  </a:moveTo>
                  <a:lnTo>
                    <a:pt x="1872544" y="2620694"/>
                  </a:lnTo>
                  <a:lnTo>
                    <a:pt x="1866753" y="2618574"/>
                  </a:lnTo>
                  <a:lnTo>
                    <a:pt x="1860986" y="2613479"/>
                  </a:lnTo>
                  <a:lnTo>
                    <a:pt x="1855227" y="2607101"/>
                  </a:lnTo>
                  <a:lnTo>
                    <a:pt x="1849463" y="2601134"/>
                  </a:lnTo>
                  <a:lnTo>
                    <a:pt x="1853281" y="2593838"/>
                  </a:lnTo>
                  <a:lnTo>
                    <a:pt x="1857021" y="2586159"/>
                  </a:lnTo>
                  <a:lnTo>
                    <a:pt x="1861076" y="2579809"/>
                  </a:lnTo>
                  <a:lnTo>
                    <a:pt x="1865835" y="2576503"/>
                  </a:lnTo>
                  <a:lnTo>
                    <a:pt x="1873300" y="2576413"/>
                  </a:lnTo>
                  <a:lnTo>
                    <a:pt x="1881737" y="2578683"/>
                  </a:lnTo>
                  <a:lnTo>
                    <a:pt x="1889342" y="2582694"/>
                  </a:lnTo>
                  <a:lnTo>
                    <a:pt x="1894308" y="2587826"/>
                  </a:lnTo>
                  <a:lnTo>
                    <a:pt x="1898633" y="2601777"/>
                  </a:lnTo>
                  <a:lnTo>
                    <a:pt x="1895390" y="2612155"/>
                  </a:lnTo>
                  <a:lnTo>
                    <a:pt x="1886165" y="2618586"/>
                  </a:lnTo>
                  <a:close/>
                </a:path>
                <a:path w="5219700" h="7377430">
                  <a:moveTo>
                    <a:pt x="1787894" y="2069403"/>
                  </a:moveTo>
                  <a:lnTo>
                    <a:pt x="1781279" y="2068749"/>
                  </a:lnTo>
                  <a:lnTo>
                    <a:pt x="1775982" y="2064301"/>
                  </a:lnTo>
                  <a:lnTo>
                    <a:pt x="1771797" y="2057368"/>
                  </a:lnTo>
                  <a:lnTo>
                    <a:pt x="1768104" y="2049335"/>
                  </a:lnTo>
                  <a:lnTo>
                    <a:pt x="1764285" y="2041589"/>
                  </a:lnTo>
                  <a:lnTo>
                    <a:pt x="1770856" y="2035637"/>
                  </a:lnTo>
                  <a:lnTo>
                    <a:pt x="1777492" y="2029209"/>
                  </a:lnTo>
                  <a:lnTo>
                    <a:pt x="1783950" y="2024230"/>
                  </a:lnTo>
                  <a:lnTo>
                    <a:pt x="1789985" y="2022625"/>
                  </a:lnTo>
                  <a:lnTo>
                    <a:pt x="1802411" y="2026635"/>
                  </a:lnTo>
                  <a:lnTo>
                    <a:pt x="1810429" y="2034536"/>
                  </a:lnTo>
                  <a:lnTo>
                    <a:pt x="1812978" y="2045422"/>
                  </a:lnTo>
                  <a:lnTo>
                    <a:pt x="1809000" y="2058390"/>
                  </a:lnTo>
                  <a:lnTo>
                    <a:pt x="1803966" y="2063389"/>
                  </a:lnTo>
                  <a:lnTo>
                    <a:pt x="1796193" y="2067338"/>
                  </a:lnTo>
                  <a:lnTo>
                    <a:pt x="1787894" y="2069403"/>
                  </a:lnTo>
                  <a:close/>
                </a:path>
                <a:path w="5219700" h="7377430">
                  <a:moveTo>
                    <a:pt x="1703033" y="1494603"/>
                  </a:moveTo>
                  <a:lnTo>
                    <a:pt x="1697918" y="1492971"/>
                  </a:lnTo>
                  <a:lnTo>
                    <a:pt x="1692676" y="1488594"/>
                  </a:lnTo>
                  <a:lnTo>
                    <a:pt x="1687381" y="1483022"/>
                  </a:lnTo>
                  <a:lnTo>
                    <a:pt x="1682102" y="1477804"/>
                  </a:lnTo>
                  <a:lnTo>
                    <a:pt x="1686124" y="1470854"/>
                  </a:lnTo>
                  <a:lnTo>
                    <a:pt x="1690018" y="1463557"/>
                  </a:lnTo>
                  <a:lnTo>
                    <a:pt x="1694273" y="1457358"/>
                  </a:lnTo>
                  <a:lnTo>
                    <a:pt x="1699379" y="1453703"/>
                  </a:lnTo>
                  <a:lnTo>
                    <a:pt x="1712642" y="1452295"/>
                  </a:lnTo>
                  <a:lnTo>
                    <a:pt x="1721697" y="1457242"/>
                  </a:lnTo>
                  <a:lnTo>
                    <a:pt x="1726560" y="1466746"/>
                  </a:lnTo>
                  <a:lnTo>
                    <a:pt x="1727245" y="1479008"/>
                  </a:lnTo>
                  <a:lnTo>
                    <a:pt x="1724387" y="1484093"/>
                  </a:lnTo>
                  <a:lnTo>
                    <a:pt x="1718138" y="1489051"/>
                  </a:lnTo>
                  <a:lnTo>
                    <a:pt x="1710389" y="1492887"/>
                  </a:lnTo>
                  <a:lnTo>
                    <a:pt x="1703033" y="1494603"/>
                  </a:lnTo>
                  <a:close/>
                </a:path>
                <a:path w="5219700" h="7377430">
                  <a:moveTo>
                    <a:pt x="1671036" y="1310657"/>
                  </a:moveTo>
                  <a:lnTo>
                    <a:pt x="1666518" y="1308398"/>
                  </a:lnTo>
                  <a:lnTo>
                    <a:pt x="1662103" y="1303072"/>
                  </a:lnTo>
                  <a:lnTo>
                    <a:pt x="1657737" y="1296407"/>
                  </a:lnTo>
                  <a:lnTo>
                    <a:pt x="1653367" y="1290135"/>
                  </a:lnTo>
                  <a:lnTo>
                    <a:pt x="1658104" y="1283460"/>
                  </a:lnTo>
                  <a:lnTo>
                    <a:pt x="1662763" y="1276370"/>
                  </a:lnTo>
                  <a:lnTo>
                    <a:pt x="1667616" y="1270524"/>
                  </a:lnTo>
                  <a:lnTo>
                    <a:pt x="1672939" y="1267578"/>
                  </a:lnTo>
                  <a:lnTo>
                    <a:pt x="1685657" y="1268343"/>
                  </a:lnTo>
                  <a:lnTo>
                    <a:pt x="1693703" y="1274479"/>
                  </a:lnTo>
                  <a:lnTo>
                    <a:pt x="1697129" y="1284314"/>
                  </a:lnTo>
                  <a:lnTo>
                    <a:pt x="1695983" y="1296179"/>
                  </a:lnTo>
                  <a:lnTo>
                    <a:pt x="1692460" y="1301464"/>
                  </a:lnTo>
                  <a:lnTo>
                    <a:pt x="1685973" y="1306181"/>
                  </a:lnTo>
                  <a:lnTo>
                    <a:pt x="1678255" y="1309517"/>
                  </a:lnTo>
                  <a:lnTo>
                    <a:pt x="1671036" y="1310657"/>
                  </a:lnTo>
                  <a:close/>
                </a:path>
                <a:path w="5219700" h="7377430">
                  <a:moveTo>
                    <a:pt x="1938189" y="3015766"/>
                  </a:moveTo>
                  <a:lnTo>
                    <a:pt x="1931428" y="3010624"/>
                  </a:lnTo>
                  <a:lnTo>
                    <a:pt x="1924205" y="3005524"/>
                  </a:lnTo>
                  <a:lnTo>
                    <a:pt x="1918368" y="3000339"/>
                  </a:lnTo>
                  <a:lnTo>
                    <a:pt x="1915768" y="2994944"/>
                  </a:lnTo>
                  <a:lnTo>
                    <a:pt x="1917374" y="2982018"/>
                  </a:lnTo>
                  <a:lnTo>
                    <a:pt x="1923629" y="2972731"/>
                  </a:lnTo>
                  <a:lnTo>
                    <a:pt x="1933883" y="2967743"/>
                  </a:lnTo>
                  <a:lnTo>
                    <a:pt x="1947489" y="2967718"/>
                  </a:lnTo>
                  <a:lnTo>
                    <a:pt x="1956697" y="2971301"/>
                  </a:lnTo>
                  <a:lnTo>
                    <a:pt x="1962574" y="2977656"/>
                  </a:lnTo>
                  <a:lnTo>
                    <a:pt x="1964563" y="2985917"/>
                  </a:lnTo>
                  <a:lnTo>
                    <a:pt x="1962109" y="2995214"/>
                  </a:lnTo>
                  <a:lnTo>
                    <a:pt x="1957660" y="3001125"/>
                  </a:lnTo>
                  <a:lnTo>
                    <a:pt x="1951577" y="3006204"/>
                  </a:lnTo>
                  <a:lnTo>
                    <a:pt x="1944779" y="3010926"/>
                  </a:lnTo>
                  <a:lnTo>
                    <a:pt x="1938189" y="3015766"/>
                  </a:lnTo>
                  <a:close/>
                </a:path>
                <a:path w="5219700" h="7377430">
                  <a:moveTo>
                    <a:pt x="1843172" y="3595152"/>
                  </a:moveTo>
                  <a:lnTo>
                    <a:pt x="1835656" y="3595914"/>
                  </a:lnTo>
                  <a:lnTo>
                    <a:pt x="1830205" y="3593003"/>
                  </a:lnTo>
                  <a:lnTo>
                    <a:pt x="1825154" y="3586960"/>
                  </a:lnTo>
                  <a:lnTo>
                    <a:pt x="1820385" y="3579705"/>
                  </a:lnTo>
                  <a:lnTo>
                    <a:pt x="1815519" y="3572755"/>
                  </a:lnTo>
                  <a:lnTo>
                    <a:pt x="1820589" y="3565940"/>
                  </a:lnTo>
                  <a:lnTo>
                    <a:pt x="1825627" y="3558678"/>
                  </a:lnTo>
                  <a:lnTo>
                    <a:pt x="1830790" y="3552789"/>
                  </a:lnTo>
                  <a:lnTo>
                    <a:pt x="1836233" y="3550094"/>
                  </a:lnTo>
                  <a:lnTo>
                    <a:pt x="1849440" y="3551437"/>
                  </a:lnTo>
                  <a:lnTo>
                    <a:pt x="1858988" y="3557550"/>
                  </a:lnTo>
                  <a:lnTo>
                    <a:pt x="1863770" y="3567680"/>
                  </a:lnTo>
                  <a:lnTo>
                    <a:pt x="1862674" y="3581073"/>
                  </a:lnTo>
                  <a:lnTo>
                    <a:pt x="1858717" y="3586716"/>
                  </a:lnTo>
                  <a:lnTo>
                    <a:pt x="1851538" y="3591747"/>
                  </a:lnTo>
                  <a:lnTo>
                    <a:pt x="1843172" y="3595152"/>
                  </a:lnTo>
                  <a:close/>
                </a:path>
                <a:path w="5219700" h="7377430">
                  <a:moveTo>
                    <a:pt x="1874536" y="3782327"/>
                  </a:moveTo>
                  <a:lnTo>
                    <a:pt x="1868922" y="3781179"/>
                  </a:lnTo>
                  <a:lnTo>
                    <a:pt x="1863228" y="3777983"/>
                  </a:lnTo>
                  <a:lnTo>
                    <a:pt x="1857496" y="3773876"/>
                  </a:lnTo>
                  <a:lnTo>
                    <a:pt x="1851768" y="3769996"/>
                  </a:lnTo>
                  <a:lnTo>
                    <a:pt x="1854781" y="3765641"/>
                  </a:lnTo>
                  <a:lnTo>
                    <a:pt x="1857914" y="3757534"/>
                  </a:lnTo>
                  <a:lnTo>
                    <a:pt x="1860843" y="3757635"/>
                  </a:lnTo>
                  <a:lnTo>
                    <a:pt x="1867866" y="3758335"/>
                  </a:lnTo>
                  <a:lnTo>
                    <a:pt x="1875076" y="3759825"/>
                  </a:lnTo>
                  <a:lnTo>
                    <a:pt x="1890929" y="3763777"/>
                  </a:lnTo>
                  <a:lnTo>
                    <a:pt x="1886667" y="3769625"/>
                  </a:lnTo>
                  <a:lnTo>
                    <a:pt x="1882602" y="3775606"/>
                  </a:lnTo>
                  <a:lnTo>
                    <a:pt x="1878601" y="3780311"/>
                  </a:lnTo>
                  <a:lnTo>
                    <a:pt x="1874536" y="3782327"/>
                  </a:lnTo>
                  <a:close/>
                </a:path>
                <a:path w="5219700" h="7377430">
                  <a:moveTo>
                    <a:pt x="1782015" y="3226619"/>
                  </a:moveTo>
                  <a:lnTo>
                    <a:pt x="1771149" y="3224099"/>
                  </a:lnTo>
                  <a:lnTo>
                    <a:pt x="1762533" y="3216732"/>
                  </a:lnTo>
                  <a:lnTo>
                    <a:pt x="1756971" y="3205540"/>
                  </a:lnTo>
                  <a:lnTo>
                    <a:pt x="1756752" y="3198551"/>
                  </a:lnTo>
                  <a:lnTo>
                    <a:pt x="1758954" y="3190394"/>
                  </a:lnTo>
                  <a:lnTo>
                    <a:pt x="1762818" y="3183104"/>
                  </a:lnTo>
                  <a:lnTo>
                    <a:pt x="1767585" y="3178714"/>
                  </a:lnTo>
                  <a:lnTo>
                    <a:pt x="1779296" y="3175784"/>
                  </a:lnTo>
                  <a:lnTo>
                    <a:pt x="1789979" y="3177771"/>
                  </a:lnTo>
                  <a:lnTo>
                    <a:pt x="1799112" y="3184419"/>
                  </a:lnTo>
                  <a:lnTo>
                    <a:pt x="1806169" y="3195469"/>
                  </a:lnTo>
                  <a:lnTo>
                    <a:pt x="1803701" y="3203338"/>
                  </a:lnTo>
                  <a:lnTo>
                    <a:pt x="1801425" y="3211607"/>
                  </a:lnTo>
                  <a:lnTo>
                    <a:pt x="1798561" y="3218758"/>
                  </a:lnTo>
                  <a:lnTo>
                    <a:pt x="1794327" y="3223272"/>
                  </a:lnTo>
                  <a:lnTo>
                    <a:pt x="1782015" y="3226619"/>
                  </a:lnTo>
                  <a:close/>
                </a:path>
                <a:path w="5219700" h="7377430">
                  <a:moveTo>
                    <a:pt x="1815604" y="3410811"/>
                  </a:moveTo>
                  <a:lnTo>
                    <a:pt x="1787275" y="3381315"/>
                  </a:lnTo>
                  <a:lnTo>
                    <a:pt x="1790887" y="3375741"/>
                  </a:lnTo>
                  <a:lnTo>
                    <a:pt x="1797482" y="3370932"/>
                  </a:lnTo>
                  <a:lnTo>
                    <a:pt x="1805390" y="3366462"/>
                  </a:lnTo>
                  <a:lnTo>
                    <a:pt x="1812943" y="3361908"/>
                  </a:lnTo>
                  <a:lnTo>
                    <a:pt x="1819433" y="3367487"/>
                  </a:lnTo>
                  <a:lnTo>
                    <a:pt x="1826256" y="3372959"/>
                  </a:lnTo>
                  <a:lnTo>
                    <a:pt x="1831779" y="3378523"/>
                  </a:lnTo>
                  <a:lnTo>
                    <a:pt x="1834137" y="3384191"/>
                  </a:lnTo>
                  <a:lnTo>
                    <a:pt x="1832189" y="3397235"/>
                  </a:lnTo>
                  <a:lnTo>
                    <a:pt x="1825826" y="3406572"/>
                  </a:lnTo>
                  <a:lnTo>
                    <a:pt x="1815604" y="3410811"/>
                  </a:lnTo>
                  <a:close/>
                </a:path>
                <a:path w="5219700" h="7377430">
                  <a:moveTo>
                    <a:pt x="1459752" y="1152902"/>
                  </a:moveTo>
                  <a:lnTo>
                    <a:pt x="1452318" y="1153618"/>
                  </a:lnTo>
                  <a:lnTo>
                    <a:pt x="1446830" y="1150596"/>
                  </a:lnTo>
                  <a:lnTo>
                    <a:pt x="1441821" y="1144477"/>
                  </a:lnTo>
                  <a:lnTo>
                    <a:pt x="1437042" y="1137043"/>
                  </a:lnTo>
                  <a:lnTo>
                    <a:pt x="1432180" y="1129974"/>
                  </a:lnTo>
                  <a:lnTo>
                    <a:pt x="1437333" y="1123162"/>
                  </a:lnTo>
                  <a:lnTo>
                    <a:pt x="1442446" y="1115891"/>
                  </a:lnTo>
                  <a:lnTo>
                    <a:pt x="1447669" y="1109995"/>
                  </a:lnTo>
                  <a:lnTo>
                    <a:pt x="1453154" y="1107309"/>
                  </a:lnTo>
                  <a:lnTo>
                    <a:pt x="1466432" y="1108703"/>
                  </a:lnTo>
                  <a:lnTo>
                    <a:pt x="1475957" y="1114889"/>
                  </a:lnTo>
                  <a:lnTo>
                    <a:pt x="1480619" y="1125106"/>
                  </a:lnTo>
                  <a:lnTo>
                    <a:pt x="1479293" y="1138616"/>
                  </a:lnTo>
                  <a:lnTo>
                    <a:pt x="1475267" y="1144343"/>
                  </a:lnTo>
                  <a:lnTo>
                    <a:pt x="1468075" y="1149461"/>
                  </a:lnTo>
                  <a:lnTo>
                    <a:pt x="1459752" y="1152902"/>
                  </a:lnTo>
                  <a:close/>
                </a:path>
                <a:path w="5219700" h="7377430">
                  <a:moveTo>
                    <a:pt x="1426436" y="967347"/>
                  </a:moveTo>
                  <a:lnTo>
                    <a:pt x="1419797" y="966805"/>
                  </a:lnTo>
                  <a:lnTo>
                    <a:pt x="1414444" y="962474"/>
                  </a:lnTo>
                  <a:lnTo>
                    <a:pt x="1410172" y="955614"/>
                  </a:lnTo>
                  <a:lnTo>
                    <a:pt x="1406381" y="947628"/>
                  </a:lnTo>
                  <a:lnTo>
                    <a:pt x="1402473" y="939920"/>
                  </a:lnTo>
                  <a:lnTo>
                    <a:pt x="1408952" y="934075"/>
                  </a:lnTo>
                  <a:lnTo>
                    <a:pt x="1415461" y="927780"/>
                  </a:lnTo>
                  <a:lnTo>
                    <a:pt x="1421845" y="922870"/>
                  </a:lnTo>
                  <a:lnTo>
                    <a:pt x="1427946" y="921178"/>
                  </a:lnTo>
                  <a:lnTo>
                    <a:pt x="1440502" y="924744"/>
                  </a:lnTo>
                  <a:lnTo>
                    <a:pt x="1448679" y="932283"/>
                  </a:lnTo>
                  <a:lnTo>
                    <a:pt x="1451363" y="942959"/>
                  </a:lnTo>
                  <a:lnTo>
                    <a:pt x="1447438" y="955935"/>
                  </a:lnTo>
                  <a:lnTo>
                    <a:pt x="1442423" y="961061"/>
                  </a:lnTo>
                  <a:lnTo>
                    <a:pt x="1434700" y="965148"/>
                  </a:lnTo>
                  <a:lnTo>
                    <a:pt x="1426436" y="967347"/>
                  </a:lnTo>
                  <a:close/>
                </a:path>
                <a:path w="5219700" h="7377430">
                  <a:moveTo>
                    <a:pt x="1902445" y="3982562"/>
                  </a:moveTo>
                  <a:lnTo>
                    <a:pt x="1888836" y="3983645"/>
                  </a:lnTo>
                  <a:lnTo>
                    <a:pt x="1883226" y="3980525"/>
                  </a:lnTo>
                  <a:lnTo>
                    <a:pt x="1877686" y="3973412"/>
                  </a:lnTo>
                  <a:lnTo>
                    <a:pt x="1871756" y="3964036"/>
                  </a:lnTo>
                  <a:lnTo>
                    <a:pt x="1864976" y="3954128"/>
                  </a:lnTo>
                  <a:lnTo>
                    <a:pt x="1874050" y="3944750"/>
                  </a:lnTo>
                  <a:lnTo>
                    <a:pt x="1883085" y="3934828"/>
                  </a:lnTo>
                  <a:lnTo>
                    <a:pt x="1892505" y="3926422"/>
                  </a:lnTo>
                  <a:lnTo>
                    <a:pt x="1902733" y="3921587"/>
                  </a:lnTo>
                  <a:lnTo>
                    <a:pt x="1915806" y="3922148"/>
                  </a:lnTo>
                  <a:lnTo>
                    <a:pt x="1925036" y="3929072"/>
                  </a:lnTo>
                  <a:lnTo>
                    <a:pt x="1929702" y="3940506"/>
                  </a:lnTo>
                  <a:lnTo>
                    <a:pt x="1929083" y="3954597"/>
                  </a:lnTo>
                  <a:lnTo>
                    <a:pt x="1923489" y="3967547"/>
                  </a:lnTo>
                  <a:lnTo>
                    <a:pt x="1914303" y="3977032"/>
                  </a:lnTo>
                  <a:lnTo>
                    <a:pt x="1902445" y="3982562"/>
                  </a:lnTo>
                  <a:close/>
                </a:path>
                <a:path w="5219700" h="7377430">
                  <a:moveTo>
                    <a:pt x="2047268" y="4913960"/>
                  </a:moveTo>
                  <a:lnTo>
                    <a:pt x="2040124" y="4914819"/>
                  </a:lnTo>
                  <a:lnTo>
                    <a:pt x="2035010" y="4912049"/>
                  </a:lnTo>
                  <a:lnTo>
                    <a:pt x="2030277" y="4906262"/>
                  </a:lnTo>
                  <a:lnTo>
                    <a:pt x="2025715" y="4899153"/>
                  </a:lnTo>
                  <a:lnTo>
                    <a:pt x="2021114" y="4892417"/>
                  </a:lnTo>
                  <a:lnTo>
                    <a:pt x="2025822" y="4885863"/>
                  </a:lnTo>
                  <a:lnTo>
                    <a:pt x="2030495" y="4878883"/>
                  </a:lnTo>
                  <a:lnTo>
                    <a:pt x="2035298" y="4873220"/>
                  </a:lnTo>
                  <a:lnTo>
                    <a:pt x="2040394" y="4870615"/>
                  </a:lnTo>
                  <a:lnTo>
                    <a:pt x="2053078" y="4871745"/>
                  </a:lnTo>
                  <a:lnTo>
                    <a:pt x="2062344" y="4877400"/>
                  </a:lnTo>
                  <a:lnTo>
                    <a:pt x="2066986" y="4887000"/>
                  </a:lnTo>
                  <a:lnTo>
                    <a:pt x="2065796" y="4899966"/>
                  </a:lnTo>
                  <a:lnTo>
                    <a:pt x="2061977" y="4905553"/>
                  </a:lnTo>
                  <a:lnTo>
                    <a:pt x="2055177" y="4910544"/>
                  </a:lnTo>
                  <a:lnTo>
                    <a:pt x="2047268" y="4913960"/>
                  </a:lnTo>
                  <a:close/>
                </a:path>
                <a:path w="5219700" h="7377430">
                  <a:moveTo>
                    <a:pt x="1983872" y="4541887"/>
                  </a:moveTo>
                  <a:lnTo>
                    <a:pt x="1976144" y="4542375"/>
                  </a:lnTo>
                  <a:lnTo>
                    <a:pt x="1968753" y="4538590"/>
                  </a:lnTo>
                  <a:lnTo>
                    <a:pt x="1962249" y="4531037"/>
                  </a:lnTo>
                  <a:lnTo>
                    <a:pt x="1964167" y="4522704"/>
                  </a:lnTo>
                  <a:lnTo>
                    <a:pt x="1965895" y="4514026"/>
                  </a:lnTo>
                  <a:lnTo>
                    <a:pt x="1968296" y="4506565"/>
                  </a:lnTo>
                  <a:lnTo>
                    <a:pt x="1972236" y="4501883"/>
                  </a:lnTo>
                  <a:lnTo>
                    <a:pt x="1978719" y="4500605"/>
                  </a:lnTo>
                  <a:lnTo>
                    <a:pt x="1986610" y="4501905"/>
                  </a:lnTo>
                  <a:lnTo>
                    <a:pt x="1995120" y="4504340"/>
                  </a:lnTo>
                  <a:lnTo>
                    <a:pt x="2003460" y="4506466"/>
                  </a:lnTo>
                  <a:lnTo>
                    <a:pt x="2000917" y="4514451"/>
                  </a:lnTo>
                  <a:lnTo>
                    <a:pt x="1998556" y="4522597"/>
                  </a:lnTo>
                  <a:lnTo>
                    <a:pt x="1995630" y="4530216"/>
                  </a:lnTo>
                  <a:lnTo>
                    <a:pt x="1991389" y="4536619"/>
                  </a:lnTo>
                  <a:lnTo>
                    <a:pt x="1983872" y="4541887"/>
                  </a:lnTo>
                  <a:close/>
                </a:path>
                <a:path w="5219700" h="7377430">
                  <a:moveTo>
                    <a:pt x="2071062" y="5099781"/>
                  </a:moveTo>
                  <a:lnTo>
                    <a:pt x="2060944" y="5096095"/>
                  </a:lnTo>
                  <a:lnTo>
                    <a:pt x="2053431" y="5087466"/>
                  </a:lnTo>
                  <a:lnTo>
                    <a:pt x="2048301" y="5075215"/>
                  </a:lnTo>
                  <a:lnTo>
                    <a:pt x="2051702" y="5068053"/>
                  </a:lnTo>
                  <a:lnTo>
                    <a:pt x="2054977" y="5060537"/>
                  </a:lnTo>
                  <a:lnTo>
                    <a:pt x="2058701" y="5054091"/>
                  </a:lnTo>
                  <a:lnTo>
                    <a:pt x="2063446" y="5050141"/>
                  </a:lnTo>
                  <a:lnTo>
                    <a:pt x="2076586" y="5047784"/>
                  </a:lnTo>
                  <a:lnTo>
                    <a:pt x="2087121" y="5051560"/>
                  </a:lnTo>
                  <a:lnTo>
                    <a:pt x="2094588" y="5060185"/>
                  </a:lnTo>
                  <a:lnTo>
                    <a:pt x="2098522" y="5072374"/>
                  </a:lnTo>
                  <a:lnTo>
                    <a:pt x="2097771" y="5079060"/>
                  </a:lnTo>
                  <a:lnTo>
                    <a:pt x="2094460" y="5086497"/>
                  </a:lnTo>
                  <a:lnTo>
                    <a:pt x="2089552" y="5093079"/>
                  </a:lnTo>
                  <a:lnTo>
                    <a:pt x="2084009" y="5097199"/>
                  </a:lnTo>
                  <a:lnTo>
                    <a:pt x="2071062" y="5099781"/>
                  </a:lnTo>
                  <a:close/>
                </a:path>
                <a:path w="5219700" h="7377430">
                  <a:moveTo>
                    <a:pt x="2018776" y="4730210"/>
                  </a:moveTo>
                  <a:lnTo>
                    <a:pt x="2013073" y="4729236"/>
                  </a:lnTo>
                  <a:lnTo>
                    <a:pt x="2006941" y="4725544"/>
                  </a:lnTo>
                  <a:lnTo>
                    <a:pt x="2000633" y="4720689"/>
                  </a:lnTo>
                  <a:lnTo>
                    <a:pt x="1994404" y="4716228"/>
                  </a:lnTo>
                  <a:lnTo>
                    <a:pt x="1994377" y="4702811"/>
                  </a:lnTo>
                  <a:lnTo>
                    <a:pt x="1998691" y="4692177"/>
                  </a:lnTo>
                  <a:lnTo>
                    <a:pt x="2006931" y="4684665"/>
                  </a:lnTo>
                  <a:lnTo>
                    <a:pt x="2018686" y="4680613"/>
                  </a:lnTo>
                  <a:lnTo>
                    <a:pt x="2025162" y="4681359"/>
                  </a:lnTo>
                  <a:lnTo>
                    <a:pt x="2032481" y="4684710"/>
                  </a:lnTo>
                  <a:lnTo>
                    <a:pt x="2038850" y="4689596"/>
                  </a:lnTo>
                  <a:lnTo>
                    <a:pt x="2042478" y="4694947"/>
                  </a:lnTo>
                  <a:lnTo>
                    <a:pt x="2043835" y="4708010"/>
                  </a:lnTo>
                  <a:lnTo>
                    <a:pt x="2039603" y="4718562"/>
                  </a:lnTo>
                  <a:lnTo>
                    <a:pt x="2030883" y="4726122"/>
                  </a:lnTo>
                  <a:lnTo>
                    <a:pt x="2018776" y="4730210"/>
                  </a:lnTo>
                  <a:close/>
                </a:path>
                <a:path w="5219700" h="7377430">
                  <a:moveTo>
                    <a:pt x="1399704" y="783494"/>
                  </a:moveTo>
                  <a:lnTo>
                    <a:pt x="1392733" y="783840"/>
                  </a:lnTo>
                  <a:lnTo>
                    <a:pt x="1387208" y="780308"/>
                  </a:lnTo>
                  <a:lnTo>
                    <a:pt x="1382427" y="773842"/>
                  </a:lnTo>
                  <a:lnTo>
                    <a:pt x="1377976" y="766086"/>
                  </a:lnTo>
                  <a:lnTo>
                    <a:pt x="1373440" y="758682"/>
                  </a:lnTo>
                  <a:lnTo>
                    <a:pt x="1379109" y="752462"/>
                  </a:lnTo>
                  <a:lnTo>
                    <a:pt x="1384760" y="745814"/>
                  </a:lnTo>
                  <a:lnTo>
                    <a:pt x="1390461" y="740468"/>
                  </a:lnTo>
                  <a:lnTo>
                    <a:pt x="1396280" y="738151"/>
                  </a:lnTo>
                  <a:lnTo>
                    <a:pt x="1409124" y="739930"/>
                  </a:lnTo>
                  <a:lnTo>
                    <a:pt x="1418288" y="746046"/>
                  </a:lnTo>
                  <a:lnTo>
                    <a:pt x="1422302" y="756022"/>
                  </a:lnTo>
                  <a:lnTo>
                    <a:pt x="1419699" y="769380"/>
                  </a:lnTo>
                  <a:lnTo>
                    <a:pt x="1415142" y="775205"/>
                  </a:lnTo>
                  <a:lnTo>
                    <a:pt x="1407825" y="780263"/>
                  </a:lnTo>
                  <a:lnTo>
                    <a:pt x="1399704" y="783494"/>
                  </a:lnTo>
                  <a:close/>
                </a:path>
                <a:path w="5219700" h="7377430">
                  <a:moveTo>
                    <a:pt x="2195202" y="5858726"/>
                  </a:moveTo>
                  <a:lnTo>
                    <a:pt x="2188478" y="5853567"/>
                  </a:lnTo>
                  <a:lnTo>
                    <a:pt x="2181303" y="5848434"/>
                  </a:lnTo>
                  <a:lnTo>
                    <a:pt x="2175515" y="5843215"/>
                  </a:lnTo>
                  <a:lnTo>
                    <a:pt x="2172952" y="5837803"/>
                  </a:lnTo>
                  <a:lnTo>
                    <a:pt x="2174622" y="5824960"/>
                  </a:lnTo>
                  <a:lnTo>
                    <a:pt x="2180943" y="5815919"/>
                  </a:lnTo>
                  <a:lnTo>
                    <a:pt x="2191224" y="5811234"/>
                  </a:lnTo>
                  <a:lnTo>
                    <a:pt x="2204774" y="5811457"/>
                  </a:lnTo>
                  <a:lnTo>
                    <a:pt x="2213958" y="5815075"/>
                  </a:lnTo>
                  <a:lnTo>
                    <a:pt x="2219864" y="5821343"/>
                  </a:lnTo>
                  <a:lnTo>
                    <a:pt x="2221896" y="5829464"/>
                  </a:lnTo>
                  <a:lnTo>
                    <a:pt x="2219457" y="5838644"/>
                  </a:lnTo>
                  <a:lnTo>
                    <a:pt x="2214981" y="5844473"/>
                  </a:lnTo>
                  <a:lnTo>
                    <a:pt x="2208805" y="5849434"/>
                  </a:lnTo>
                  <a:lnTo>
                    <a:pt x="2201891" y="5854021"/>
                  </a:lnTo>
                  <a:lnTo>
                    <a:pt x="2195202" y="5858726"/>
                  </a:lnTo>
                  <a:close/>
                </a:path>
                <a:path w="5219700" h="7377430">
                  <a:moveTo>
                    <a:pt x="1752970" y="3044231"/>
                  </a:moveTo>
                  <a:lnTo>
                    <a:pt x="1745806" y="3044904"/>
                  </a:lnTo>
                  <a:lnTo>
                    <a:pt x="1740300" y="3041824"/>
                  </a:lnTo>
                  <a:lnTo>
                    <a:pt x="1735301" y="3035727"/>
                  </a:lnTo>
                  <a:lnTo>
                    <a:pt x="1730585" y="3028404"/>
                  </a:lnTo>
                  <a:lnTo>
                    <a:pt x="1725764" y="3021395"/>
                  </a:lnTo>
                  <a:lnTo>
                    <a:pt x="1730706" y="3014843"/>
                  </a:lnTo>
                  <a:lnTo>
                    <a:pt x="1735606" y="3007854"/>
                  </a:lnTo>
                  <a:lnTo>
                    <a:pt x="1740604" y="3002200"/>
                  </a:lnTo>
                  <a:lnTo>
                    <a:pt x="1745838" y="2999655"/>
                  </a:lnTo>
                  <a:lnTo>
                    <a:pt x="1758829" y="3000921"/>
                  </a:lnTo>
                  <a:lnTo>
                    <a:pt x="1768532" y="3006626"/>
                  </a:lnTo>
                  <a:lnTo>
                    <a:pt x="1773472" y="3016417"/>
                  </a:lnTo>
                  <a:lnTo>
                    <a:pt x="1772171" y="3029942"/>
                  </a:lnTo>
                  <a:lnTo>
                    <a:pt x="1768152" y="3035666"/>
                  </a:lnTo>
                  <a:lnTo>
                    <a:pt x="1761085" y="3040790"/>
                  </a:lnTo>
                  <a:lnTo>
                    <a:pt x="1752970" y="3044231"/>
                  </a:lnTo>
                  <a:close/>
                </a:path>
                <a:path w="5219700" h="7377430">
                  <a:moveTo>
                    <a:pt x="1481572" y="1339247"/>
                  </a:moveTo>
                  <a:lnTo>
                    <a:pt x="1474985" y="1339737"/>
                  </a:lnTo>
                  <a:lnTo>
                    <a:pt x="1469906" y="1336249"/>
                  </a:lnTo>
                  <a:lnTo>
                    <a:pt x="1465574" y="1329669"/>
                  </a:lnTo>
                  <a:lnTo>
                    <a:pt x="1461576" y="1321735"/>
                  </a:lnTo>
                  <a:lnTo>
                    <a:pt x="1457497" y="1314185"/>
                  </a:lnTo>
                  <a:lnTo>
                    <a:pt x="1461933" y="1305148"/>
                  </a:lnTo>
                  <a:lnTo>
                    <a:pt x="1468191" y="1299647"/>
                  </a:lnTo>
                  <a:lnTo>
                    <a:pt x="1475906" y="1298256"/>
                  </a:lnTo>
                  <a:lnTo>
                    <a:pt x="1484734" y="1301570"/>
                  </a:lnTo>
                  <a:lnTo>
                    <a:pt x="1490387" y="1306551"/>
                  </a:lnTo>
                  <a:lnTo>
                    <a:pt x="1495135" y="1313006"/>
                  </a:lnTo>
                  <a:lnTo>
                    <a:pt x="1499478" y="1320093"/>
                  </a:lnTo>
                  <a:lnTo>
                    <a:pt x="1503937" y="1326982"/>
                  </a:lnTo>
                  <a:lnTo>
                    <a:pt x="1496434" y="1331269"/>
                  </a:lnTo>
                  <a:lnTo>
                    <a:pt x="1488850" y="1335891"/>
                  </a:lnTo>
                  <a:lnTo>
                    <a:pt x="1481572" y="1339247"/>
                  </a:lnTo>
                  <a:close/>
                </a:path>
                <a:path w="5219700" h="7377430">
                  <a:moveTo>
                    <a:pt x="1632234" y="2280956"/>
                  </a:moveTo>
                  <a:lnTo>
                    <a:pt x="1625553" y="2280357"/>
                  </a:lnTo>
                  <a:lnTo>
                    <a:pt x="1620293" y="2276005"/>
                  </a:lnTo>
                  <a:lnTo>
                    <a:pt x="1616125" y="2269116"/>
                  </a:lnTo>
                  <a:lnTo>
                    <a:pt x="1612440" y="2261101"/>
                  </a:lnTo>
                  <a:lnTo>
                    <a:pt x="1608624" y="2253373"/>
                  </a:lnTo>
                  <a:lnTo>
                    <a:pt x="1615131" y="2247507"/>
                  </a:lnTo>
                  <a:lnTo>
                    <a:pt x="1621688" y="2241178"/>
                  </a:lnTo>
                  <a:lnTo>
                    <a:pt x="1628081" y="2236261"/>
                  </a:lnTo>
                  <a:lnTo>
                    <a:pt x="1634097" y="2234630"/>
                  </a:lnTo>
                  <a:lnTo>
                    <a:pt x="1646564" y="2238433"/>
                  </a:lnTo>
                  <a:lnTo>
                    <a:pt x="1654699" y="2246144"/>
                  </a:lnTo>
                  <a:lnTo>
                    <a:pt x="1657338" y="2256896"/>
                  </a:lnTo>
                  <a:lnTo>
                    <a:pt x="1653330" y="2269876"/>
                  </a:lnTo>
                  <a:lnTo>
                    <a:pt x="1648308" y="2274897"/>
                  </a:lnTo>
                  <a:lnTo>
                    <a:pt x="1640547" y="2278863"/>
                  </a:lnTo>
                  <a:lnTo>
                    <a:pt x="1632234" y="2280956"/>
                  </a:lnTo>
                  <a:close/>
                </a:path>
                <a:path w="5219700" h="7377430">
                  <a:moveTo>
                    <a:pt x="1605868" y="2097455"/>
                  </a:moveTo>
                  <a:lnTo>
                    <a:pt x="1598885" y="2097777"/>
                  </a:lnTo>
                  <a:lnTo>
                    <a:pt x="1593349" y="2094157"/>
                  </a:lnTo>
                  <a:lnTo>
                    <a:pt x="1588596" y="2087586"/>
                  </a:lnTo>
                  <a:lnTo>
                    <a:pt x="1584185" y="2079715"/>
                  </a:lnTo>
                  <a:lnTo>
                    <a:pt x="1579675" y="2072196"/>
                  </a:lnTo>
                  <a:lnTo>
                    <a:pt x="1585323" y="2065804"/>
                  </a:lnTo>
                  <a:lnTo>
                    <a:pt x="1590948" y="2058995"/>
                  </a:lnTo>
                  <a:lnTo>
                    <a:pt x="1596620" y="2053526"/>
                  </a:lnTo>
                  <a:lnTo>
                    <a:pt x="1602368" y="2051202"/>
                  </a:lnTo>
                  <a:lnTo>
                    <a:pt x="1615326" y="2053229"/>
                  </a:lnTo>
                  <a:lnTo>
                    <a:pt x="1624450" y="2059675"/>
                  </a:lnTo>
                  <a:lnTo>
                    <a:pt x="1628432" y="2069875"/>
                  </a:lnTo>
                  <a:lnTo>
                    <a:pt x="1625986" y="2083222"/>
                  </a:lnTo>
                  <a:lnTo>
                    <a:pt x="1621448" y="2089082"/>
                  </a:lnTo>
                  <a:lnTo>
                    <a:pt x="1614065" y="2094191"/>
                  </a:lnTo>
                  <a:lnTo>
                    <a:pt x="1605868" y="2097455"/>
                  </a:lnTo>
                  <a:close/>
                </a:path>
                <a:path w="5219700" h="7377430">
                  <a:moveTo>
                    <a:pt x="2265880" y="6896284"/>
                  </a:moveTo>
                  <a:lnTo>
                    <a:pt x="2256757" y="6892185"/>
                  </a:lnTo>
                  <a:lnTo>
                    <a:pt x="2250917" y="6886168"/>
                  </a:lnTo>
                  <a:lnTo>
                    <a:pt x="2248612" y="6878315"/>
                  </a:lnTo>
                  <a:lnTo>
                    <a:pt x="2250091" y="6868710"/>
                  </a:lnTo>
                  <a:lnTo>
                    <a:pt x="2251771" y="6863706"/>
                  </a:lnTo>
                  <a:lnTo>
                    <a:pt x="2258104" y="6860286"/>
                  </a:lnTo>
                  <a:lnTo>
                    <a:pt x="2262310" y="6856154"/>
                  </a:lnTo>
                  <a:lnTo>
                    <a:pt x="2270838" y="6870023"/>
                  </a:lnTo>
                  <a:lnTo>
                    <a:pt x="2274798" y="6877088"/>
                  </a:lnTo>
                  <a:lnTo>
                    <a:pt x="2278128" y="6884395"/>
                  </a:lnTo>
                  <a:lnTo>
                    <a:pt x="2278934" y="6886433"/>
                  </a:lnTo>
                  <a:lnTo>
                    <a:pt x="2270207" y="6892208"/>
                  </a:lnTo>
                  <a:lnTo>
                    <a:pt x="2265880" y="6896284"/>
                  </a:lnTo>
                  <a:close/>
                </a:path>
                <a:path w="5219700" h="7377430">
                  <a:moveTo>
                    <a:pt x="1377311" y="604307"/>
                  </a:moveTo>
                  <a:lnTo>
                    <a:pt x="1363322" y="604005"/>
                  </a:lnTo>
                  <a:lnTo>
                    <a:pt x="1357288" y="600423"/>
                  </a:lnTo>
                  <a:lnTo>
                    <a:pt x="1351962" y="593944"/>
                  </a:lnTo>
                  <a:lnTo>
                    <a:pt x="1346945" y="586227"/>
                  </a:lnTo>
                  <a:lnTo>
                    <a:pt x="1341840" y="578930"/>
                  </a:lnTo>
                  <a:lnTo>
                    <a:pt x="1345483" y="565424"/>
                  </a:lnTo>
                  <a:lnTo>
                    <a:pt x="1352542" y="555730"/>
                  </a:lnTo>
                  <a:lnTo>
                    <a:pt x="1362748" y="550525"/>
                  </a:lnTo>
                  <a:lnTo>
                    <a:pt x="1375835" y="550488"/>
                  </a:lnTo>
                  <a:lnTo>
                    <a:pt x="1382399" y="553742"/>
                  </a:lnTo>
                  <a:lnTo>
                    <a:pt x="1388792" y="560018"/>
                  </a:lnTo>
                  <a:lnTo>
                    <a:pt x="1393689" y="567636"/>
                  </a:lnTo>
                  <a:lnTo>
                    <a:pt x="1395759" y="574912"/>
                  </a:lnTo>
                  <a:lnTo>
                    <a:pt x="1393914" y="588286"/>
                  </a:lnTo>
                  <a:lnTo>
                    <a:pt x="1387636" y="598575"/>
                  </a:lnTo>
                  <a:lnTo>
                    <a:pt x="1377311" y="604307"/>
                  </a:lnTo>
                  <a:close/>
                </a:path>
                <a:path w="5219700" h="7377430">
                  <a:moveTo>
                    <a:pt x="1512616" y="1523658"/>
                  </a:moveTo>
                  <a:lnTo>
                    <a:pt x="1502299" y="1521759"/>
                  </a:lnTo>
                  <a:lnTo>
                    <a:pt x="1495919" y="1515998"/>
                  </a:lnTo>
                  <a:lnTo>
                    <a:pt x="1494177" y="1507668"/>
                  </a:lnTo>
                  <a:lnTo>
                    <a:pt x="1497773" y="1498064"/>
                  </a:lnTo>
                  <a:lnTo>
                    <a:pt x="1503334" y="1492210"/>
                  </a:lnTo>
                  <a:lnTo>
                    <a:pt x="1510594" y="1487480"/>
                  </a:lnTo>
                  <a:lnTo>
                    <a:pt x="1518597" y="1483242"/>
                  </a:lnTo>
                  <a:lnTo>
                    <a:pt x="1526385" y="1478866"/>
                  </a:lnTo>
                  <a:lnTo>
                    <a:pt x="1531267" y="1486464"/>
                  </a:lnTo>
                  <a:lnTo>
                    <a:pt x="1536584" y="1494251"/>
                  </a:lnTo>
                  <a:lnTo>
                    <a:pt x="1540406" y="1501434"/>
                  </a:lnTo>
                  <a:lnTo>
                    <a:pt x="1540802" y="1507215"/>
                  </a:lnTo>
                  <a:lnTo>
                    <a:pt x="1536365" y="1513218"/>
                  </a:lnTo>
                  <a:lnTo>
                    <a:pt x="1529203" y="1518391"/>
                  </a:lnTo>
                  <a:lnTo>
                    <a:pt x="1520795" y="1522087"/>
                  </a:lnTo>
                  <a:lnTo>
                    <a:pt x="1512616" y="1523658"/>
                  </a:lnTo>
                  <a:close/>
                </a:path>
                <a:path w="5219700" h="7377430">
                  <a:moveTo>
                    <a:pt x="1661091" y="2465298"/>
                  </a:moveTo>
                  <a:lnTo>
                    <a:pt x="1654345" y="2464582"/>
                  </a:lnTo>
                  <a:lnTo>
                    <a:pt x="1649235" y="2460334"/>
                  </a:lnTo>
                  <a:lnTo>
                    <a:pt x="1645205" y="2453533"/>
                  </a:lnTo>
                  <a:lnTo>
                    <a:pt x="1641648" y="2445602"/>
                  </a:lnTo>
                  <a:lnTo>
                    <a:pt x="1637959" y="2437960"/>
                  </a:lnTo>
                  <a:lnTo>
                    <a:pt x="1644472" y="2432184"/>
                  </a:lnTo>
                  <a:lnTo>
                    <a:pt x="1651047" y="2425954"/>
                  </a:lnTo>
                  <a:lnTo>
                    <a:pt x="1657426" y="2421147"/>
                  </a:lnTo>
                  <a:lnTo>
                    <a:pt x="1663349" y="2419642"/>
                  </a:lnTo>
                  <a:lnTo>
                    <a:pt x="1675534" y="2423624"/>
                  </a:lnTo>
                  <a:lnTo>
                    <a:pt x="1683646" y="2431296"/>
                  </a:lnTo>
                  <a:lnTo>
                    <a:pt x="1686323" y="2441949"/>
                  </a:lnTo>
                  <a:lnTo>
                    <a:pt x="1682206" y="2454872"/>
                  </a:lnTo>
                  <a:lnTo>
                    <a:pt x="1677150" y="2459707"/>
                  </a:lnTo>
                  <a:lnTo>
                    <a:pt x="1669402" y="2463428"/>
                  </a:lnTo>
                  <a:lnTo>
                    <a:pt x="1661091" y="2465298"/>
                  </a:lnTo>
                  <a:close/>
                </a:path>
                <a:path w="5219700" h="7377430">
                  <a:moveTo>
                    <a:pt x="1548702" y="1709110"/>
                  </a:moveTo>
                  <a:lnTo>
                    <a:pt x="1538801" y="1707919"/>
                  </a:lnTo>
                  <a:lnTo>
                    <a:pt x="1533709" y="1706403"/>
                  </a:lnTo>
                  <a:lnTo>
                    <a:pt x="1529947" y="1700274"/>
                  </a:lnTo>
                  <a:lnTo>
                    <a:pt x="1525613" y="1696213"/>
                  </a:lnTo>
                  <a:lnTo>
                    <a:pt x="1539378" y="1687329"/>
                  </a:lnTo>
                  <a:lnTo>
                    <a:pt x="1546393" y="1683215"/>
                  </a:lnTo>
                  <a:lnTo>
                    <a:pt x="1553690" y="1679787"/>
                  </a:lnTo>
                  <a:lnTo>
                    <a:pt x="1556082" y="1678852"/>
                  </a:lnTo>
                  <a:lnTo>
                    <a:pt x="1566348" y="1687880"/>
                  </a:lnTo>
                  <a:lnTo>
                    <a:pt x="1565825" y="1691210"/>
                  </a:lnTo>
                  <a:lnTo>
                    <a:pt x="1562618" y="1700560"/>
                  </a:lnTo>
                  <a:lnTo>
                    <a:pt x="1556776" y="1706592"/>
                  </a:lnTo>
                  <a:lnTo>
                    <a:pt x="1548702" y="1709110"/>
                  </a:lnTo>
                  <a:close/>
                </a:path>
                <a:path w="5219700" h="7377430">
                  <a:moveTo>
                    <a:pt x="1578068" y="1912264"/>
                  </a:moveTo>
                  <a:lnTo>
                    <a:pt x="1565634" y="1910998"/>
                  </a:lnTo>
                  <a:lnTo>
                    <a:pt x="1556543" y="1905277"/>
                  </a:lnTo>
                  <a:lnTo>
                    <a:pt x="1551916" y="1895741"/>
                  </a:lnTo>
                  <a:lnTo>
                    <a:pt x="1552871" y="1883030"/>
                  </a:lnTo>
                  <a:lnTo>
                    <a:pt x="1556603" y="1877744"/>
                  </a:lnTo>
                  <a:lnTo>
                    <a:pt x="1563399" y="1873030"/>
                  </a:lnTo>
                  <a:lnTo>
                    <a:pt x="1571331" y="1869839"/>
                  </a:lnTo>
                  <a:lnTo>
                    <a:pt x="1578468" y="1869121"/>
                  </a:lnTo>
                  <a:lnTo>
                    <a:pt x="1583628" y="1871870"/>
                  </a:lnTo>
                  <a:lnTo>
                    <a:pt x="1588379" y="1877496"/>
                  </a:lnTo>
                  <a:lnTo>
                    <a:pt x="1592949" y="1884383"/>
                  </a:lnTo>
                  <a:lnTo>
                    <a:pt x="1597568" y="1890912"/>
                  </a:lnTo>
                  <a:lnTo>
                    <a:pt x="1592784" y="1897329"/>
                  </a:lnTo>
                  <a:lnTo>
                    <a:pt x="1588041" y="1904171"/>
                  </a:lnTo>
                  <a:lnTo>
                    <a:pt x="1583187" y="1909720"/>
                  </a:lnTo>
                  <a:lnTo>
                    <a:pt x="1578068" y="1912264"/>
                  </a:lnTo>
                  <a:close/>
                </a:path>
                <a:path w="5219700" h="7377430">
                  <a:moveTo>
                    <a:pt x="1725496" y="2838375"/>
                  </a:moveTo>
                  <a:lnTo>
                    <a:pt x="1715680" y="2837184"/>
                  </a:lnTo>
                  <a:lnTo>
                    <a:pt x="1710588" y="2835669"/>
                  </a:lnTo>
                  <a:lnTo>
                    <a:pt x="1706907" y="2829340"/>
                  </a:lnTo>
                  <a:lnTo>
                    <a:pt x="1702562" y="2825206"/>
                  </a:lnTo>
                  <a:lnTo>
                    <a:pt x="1716519" y="2816385"/>
                  </a:lnTo>
                  <a:lnTo>
                    <a:pt x="1723624" y="2812300"/>
                  </a:lnTo>
                  <a:lnTo>
                    <a:pt x="1730996" y="2808911"/>
                  </a:lnTo>
                  <a:lnTo>
                    <a:pt x="1733321" y="2808024"/>
                  </a:lnTo>
                  <a:lnTo>
                    <a:pt x="1743553" y="2817319"/>
                  </a:lnTo>
                  <a:lnTo>
                    <a:pt x="1742946" y="2820587"/>
                  </a:lnTo>
                  <a:lnTo>
                    <a:pt x="1739542" y="2829876"/>
                  </a:lnTo>
                  <a:lnTo>
                    <a:pt x="1733587" y="2835872"/>
                  </a:lnTo>
                  <a:lnTo>
                    <a:pt x="1725496" y="2838375"/>
                  </a:lnTo>
                  <a:close/>
                </a:path>
                <a:path w="5219700" h="7377430">
                  <a:moveTo>
                    <a:pt x="1681983" y="2654064"/>
                  </a:moveTo>
                  <a:lnTo>
                    <a:pt x="1676507" y="2646524"/>
                  </a:lnTo>
                  <a:lnTo>
                    <a:pt x="1672533" y="2642855"/>
                  </a:lnTo>
                  <a:lnTo>
                    <a:pt x="1685173" y="2634983"/>
                  </a:lnTo>
                  <a:lnTo>
                    <a:pt x="1691597" y="2631339"/>
                  </a:lnTo>
                  <a:lnTo>
                    <a:pt x="1698257" y="2628329"/>
                  </a:lnTo>
                  <a:lnTo>
                    <a:pt x="1700515" y="2627490"/>
                  </a:lnTo>
                  <a:lnTo>
                    <a:pt x="1705907" y="2634968"/>
                  </a:lnTo>
                  <a:lnTo>
                    <a:pt x="1709844" y="2638643"/>
                  </a:lnTo>
                  <a:lnTo>
                    <a:pt x="1697293" y="2646548"/>
                  </a:lnTo>
                  <a:lnTo>
                    <a:pt x="1690891" y="2650195"/>
                  </a:lnTo>
                  <a:lnTo>
                    <a:pt x="1684235" y="2653188"/>
                  </a:lnTo>
                  <a:lnTo>
                    <a:pt x="1681983" y="2654064"/>
                  </a:lnTo>
                  <a:close/>
                </a:path>
                <a:path w="5219700" h="7377430">
                  <a:moveTo>
                    <a:pt x="1850024" y="3116354"/>
                  </a:moveTo>
                  <a:lnTo>
                    <a:pt x="1843142" y="3111433"/>
                  </a:lnTo>
                  <a:lnTo>
                    <a:pt x="1835788" y="3106558"/>
                  </a:lnTo>
                  <a:lnTo>
                    <a:pt x="1829840" y="3101588"/>
                  </a:lnTo>
                  <a:lnTo>
                    <a:pt x="1827176" y="3096383"/>
                  </a:lnTo>
                  <a:lnTo>
                    <a:pt x="1828416" y="3083071"/>
                  </a:lnTo>
                  <a:lnTo>
                    <a:pt x="1834034" y="3072480"/>
                  </a:lnTo>
                  <a:lnTo>
                    <a:pt x="1843848" y="3066270"/>
                  </a:lnTo>
                  <a:lnTo>
                    <a:pt x="1857672" y="3066102"/>
                  </a:lnTo>
                  <a:lnTo>
                    <a:pt x="1863038" y="3069928"/>
                  </a:lnTo>
                  <a:lnTo>
                    <a:pt x="1867886" y="3077570"/>
                  </a:lnTo>
                  <a:lnTo>
                    <a:pt x="1871258" y="3086738"/>
                  </a:lnTo>
                  <a:lnTo>
                    <a:pt x="1872197" y="3095143"/>
                  </a:lnTo>
                  <a:lnTo>
                    <a:pt x="1869574" y="3100677"/>
                  </a:lnTo>
                  <a:lnTo>
                    <a:pt x="1863833" y="3105965"/>
                  </a:lnTo>
                  <a:lnTo>
                    <a:pt x="1856730" y="3111145"/>
                  </a:lnTo>
                  <a:lnTo>
                    <a:pt x="1850024" y="3116354"/>
                  </a:lnTo>
                  <a:close/>
                </a:path>
                <a:path w="5219700" h="7377430">
                  <a:moveTo>
                    <a:pt x="2004069" y="4059862"/>
                  </a:moveTo>
                  <a:lnTo>
                    <a:pt x="1972781" y="4025937"/>
                  </a:lnTo>
                  <a:lnTo>
                    <a:pt x="1976272" y="4014682"/>
                  </a:lnTo>
                  <a:lnTo>
                    <a:pt x="1985366" y="4005984"/>
                  </a:lnTo>
                  <a:lnTo>
                    <a:pt x="1998206" y="3999411"/>
                  </a:lnTo>
                  <a:lnTo>
                    <a:pt x="2012095" y="4000129"/>
                  </a:lnTo>
                  <a:lnTo>
                    <a:pt x="2023839" y="4004176"/>
                  </a:lnTo>
                  <a:lnTo>
                    <a:pt x="2032098" y="4012430"/>
                  </a:lnTo>
                  <a:lnTo>
                    <a:pt x="2035534" y="4025770"/>
                  </a:lnTo>
                  <a:lnTo>
                    <a:pt x="2033741" y="4039159"/>
                  </a:lnTo>
                  <a:lnTo>
                    <a:pt x="2027616" y="4050144"/>
                  </a:lnTo>
                  <a:lnTo>
                    <a:pt x="2017583" y="4057465"/>
                  </a:lnTo>
                  <a:lnTo>
                    <a:pt x="2004069" y="4059862"/>
                  </a:lnTo>
                  <a:close/>
                </a:path>
                <a:path w="5219700" h="7377430">
                  <a:moveTo>
                    <a:pt x="2301313" y="5921778"/>
                  </a:moveTo>
                  <a:lnTo>
                    <a:pt x="2285209" y="5898621"/>
                  </a:lnTo>
                  <a:lnTo>
                    <a:pt x="2295392" y="5886422"/>
                  </a:lnTo>
                  <a:lnTo>
                    <a:pt x="2304098" y="5898037"/>
                  </a:lnTo>
                  <a:lnTo>
                    <a:pt x="2308192" y="5903984"/>
                  </a:lnTo>
                  <a:lnTo>
                    <a:pt x="2311744" y="5910211"/>
                  </a:lnTo>
                  <a:lnTo>
                    <a:pt x="2312571" y="5911911"/>
                  </a:lnTo>
                  <a:lnTo>
                    <a:pt x="2305019" y="5917799"/>
                  </a:lnTo>
                  <a:lnTo>
                    <a:pt x="2301313" y="5921778"/>
                  </a:lnTo>
                  <a:close/>
                </a:path>
                <a:path w="5219700" h="7377430">
                  <a:moveTo>
                    <a:pt x="2486918" y="7057556"/>
                  </a:moveTo>
                  <a:lnTo>
                    <a:pt x="2478305" y="7057208"/>
                  </a:lnTo>
                  <a:lnTo>
                    <a:pt x="2470641" y="7053219"/>
                  </a:lnTo>
                  <a:lnTo>
                    <a:pt x="2463986" y="7045694"/>
                  </a:lnTo>
                  <a:lnTo>
                    <a:pt x="2465886" y="7037417"/>
                  </a:lnTo>
                  <a:lnTo>
                    <a:pt x="2471640" y="7012613"/>
                  </a:lnTo>
                  <a:lnTo>
                    <a:pt x="2480106" y="7014788"/>
                  </a:lnTo>
                  <a:lnTo>
                    <a:pt x="2488761" y="7016763"/>
                  </a:lnTo>
                  <a:lnTo>
                    <a:pt x="2496800" y="7019401"/>
                  </a:lnTo>
                  <a:lnTo>
                    <a:pt x="2503415" y="7023567"/>
                  </a:lnTo>
                  <a:lnTo>
                    <a:pt x="2508971" y="7031640"/>
                  </a:lnTo>
                  <a:lnTo>
                    <a:pt x="2509320" y="7039906"/>
                  </a:lnTo>
                  <a:lnTo>
                    <a:pt x="2504967" y="7047650"/>
                  </a:lnTo>
                  <a:lnTo>
                    <a:pt x="2496416" y="7054157"/>
                  </a:lnTo>
                  <a:lnTo>
                    <a:pt x="2486918" y="7057556"/>
                  </a:lnTo>
                  <a:close/>
                </a:path>
                <a:path w="5219700" h="7377430">
                  <a:moveTo>
                    <a:pt x="1747903" y="2365276"/>
                  </a:moveTo>
                  <a:lnTo>
                    <a:pt x="1741547" y="2365712"/>
                  </a:lnTo>
                  <a:lnTo>
                    <a:pt x="1736524" y="2362228"/>
                  </a:lnTo>
                  <a:lnTo>
                    <a:pt x="1732278" y="2355865"/>
                  </a:lnTo>
                  <a:lnTo>
                    <a:pt x="1728372" y="2348230"/>
                  </a:lnTo>
                  <a:lnTo>
                    <a:pt x="1724368" y="2340932"/>
                  </a:lnTo>
                  <a:lnTo>
                    <a:pt x="1729297" y="2334999"/>
                  </a:lnTo>
                  <a:lnTo>
                    <a:pt x="1734207" y="2328656"/>
                  </a:lnTo>
                  <a:lnTo>
                    <a:pt x="1739154" y="2323567"/>
                  </a:lnTo>
                  <a:lnTo>
                    <a:pt x="1744190" y="2321397"/>
                  </a:lnTo>
                  <a:lnTo>
                    <a:pt x="1756451" y="2323072"/>
                  </a:lnTo>
                  <a:lnTo>
                    <a:pt x="1765271" y="2328766"/>
                  </a:lnTo>
                  <a:lnTo>
                    <a:pt x="1769163" y="2338172"/>
                  </a:lnTo>
                  <a:lnTo>
                    <a:pt x="1766643" y="2350986"/>
                  </a:lnTo>
                  <a:lnTo>
                    <a:pt x="1762303" y="2356775"/>
                  </a:lnTo>
                  <a:lnTo>
                    <a:pt x="1755439" y="2361918"/>
                  </a:lnTo>
                  <a:lnTo>
                    <a:pt x="1747903" y="2365276"/>
                  </a:lnTo>
                  <a:close/>
                </a:path>
                <a:path w="5219700" h="7377430">
                  <a:moveTo>
                    <a:pt x="2451772" y="6870516"/>
                  </a:moveTo>
                  <a:lnTo>
                    <a:pt x="2444953" y="6870838"/>
                  </a:lnTo>
                  <a:lnTo>
                    <a:pt x="2441169" y="6865049"/>
                  </a:lnTo>
                  <a:lnTo>
                    <a:pt x="2437573" y="6861879"/>
                  </a:lnTo>
                  <a:lnTo>
                    <a:pt x="2440785" y="6858314"/>
                  </a:lnTo>
                  <a:lnTo>
                    <a:pt x="2443882" y="6852117"/>
                  </a:lnTo>
                  <a:lnTo>
                    <a:pt x="2450738" y="6851788"/>
                  </a:lnTo>
                  <a:lnTo>
                    <a:pt x="2454485" y="6857584"/>
                  </a:lnTo>
                  <a:lnTo>
                    <a:pt x="2458117" y="6860747"/>
                  </a:lnTo>
                  <a:lnTo>
                    <a:pt x="2454900" y="6864275"/>
                  </a:lnTo>
                  <a:lnTo>
                    <a:pt x="2451772" y="6870516"/>
                  </a:lnTo>
                  <a:close/>
                </a:path>
                <a:path w="5219700" h="7377430">
                  <a:moveTo>
                    <a:pt x="2433980" y="6682323"/>
                  </a:moveTo>
                  <a:lnTo>
                    <a:pt x="2406804" y="6652916"/>
                  </a:lnTo>
                  <a:lnTo>
                    <a:pt x="2410099" y="6647676"/>
                  </a:lnTo>
                  <a:lnTo>
                    <a:pt x="2416469" y="6643066"/>
                  </a:lnTo>
                  <a:lnTo>
                    <a:pt x="2424184" y="6638735"/>
                  </a:lnTo>
                  <a:lnTo>
                    <a:pt x="2431517" y="6634330"/>
                  </a:lnTo>
                  <a:lnTo>
                    <a:pt x="2437879" y="6639778"/>
                  </a:lnTo>
                  <a:lnTo>
                    <a:pt x="2444688" y="6645218"/>
                  </a:lnTo>
                  <a:lnTo>
                    <a:pt x="2450127" y="6650677"/>
                  </a:lnTo>
                  <a:lnTo>
                    <a:pt x="2452382" y="6656180"/>
                  </a:lnTo>
                  <a:lnTo>
                    <a:pt x="2450290" y="6668824"/>
                  </a:lnTo>
                  <a:lnTo>
                    <a:pt x="2443982" y="6678021"/>
                  </a:lnTo>
                  <a:lnTo>
                    <a:pt x="2433980" y="6682323"/>
                  </a:lnTo>
                  <a:close/>
                </a:path>
                <a:path w="5219700" h="7377430">
                  <a:moveTo>
                    <a:pt x="2271065" y="5738751"/>
                  </a:moveTo>
                  <a:lnTo>
                    <a:pt x="2263507" y="5725827"/>
                  </a:lnTo>
                  <a:lnTo>
                    <a:pt x="2260032" y="5719264"/>
                  </a:lnTo>
                  <a:lnTo>
                    <a:pt x="2257199" y="5712481"/>
                  </a:lnTo>
                  <a:lnTo>
                    <a:pt x="2256449" y="5710322"/>
                  </a:lnTo>
                  <a:lnTo>
                    <a:pt x="2264370" y="5705122"/>
                  </a:lnTo>
                  <a:lnTo>
                    <a:pt x="2268336" y="5701364"/>
                  </a:lnTo>
                  <a:lnTo>
                    <a:pt x="2276053" y="5714380"/>
                  </a:lnTo>
                  <a:lnTo>
                    <a:pt x="2279628" y="5720994"/>
                  </a:lnTo>
                  <a:lnTo>
                    <a:pt x="2282607" y="5727832"/>
                  </a:lnTo>
                  <a:lnTo>
                    <a:pt x="2283322" y="5729773"/>
                  </a:lnTo>
                  <a:lnTo>
                    <a:pt x="2275146" y="5735013"/>
                  </a:lnTo>
                  <a:lnTo>
                    <a:pt x="2271065" y="5738751"/>
                  </a:lnTo>
                  <a:close/>
                </a:path>
                <a:path w="5219700" h="7377430">
                  <a:moveTo>
                    <a:pt x="2224277" y="6042826"/>
                  </a:moveTo>
                  <a:lnTo>
                    <a:pt x="2217159" y="6043650"/>
                  </a:lnTo>
                  <a:lnTo>
                    <a:pt x="2212053" y="6040850"/>
                  </a:lnTo>
                  <a:lnTo>
                    <a:pt x="2207341" y="6035032"/>
                  </a:lnTo>
                  <a:lnTo>
                    <a:pt x="2202799" y="6027891"/>
                  </a:lnTo>
                  <a:lnTo>
                    <a:pt x="2198205" y="6021127"/>
                  </a:lnTo>
                  <a:lnTo>
                    <a:pt x="2202947" y="6014616"/>
                  </a:lnTo>
                  <a:lnTo>
                    <a:pt x="2207649" y="6007667"/>
                  </a:lnTo>
                  <a:lnTo>
                    <a:pt x="2212471" y="6002022"/>
                  </a:lnTo>
                  <a:lnTo>
                    <a:pt x="2217575" y="5999423"/>
                  </a:lnTo>
                  <a:lnTo>
                    <a:pt x="2230252" y="6000564"/>
                  </a:lnTo>
                  <a:lnTo>
                    <a:pt x="2239489" y="6006213"/>
                  </a:lnTo>
                  <a:lnTo>
                    <a:pt x="2244074" y="6015812"/>
                  </a:lnTo>
                  <a:lnTo>
                    <a:pt x="2242795" y="6028802"/>
                  </a:lnTo>
                  <a:lnTo>
                    <a:pt x="2238947" y="6034404"/>
                  </a:lnTo>
                  <a:lnTo>
                    <a:pt x="2232157" y="6039412"/>
                  </a:lnTo>
                  <a:lnTo>
                    <a:pt x="2224277" y="6042826"/>
                  </a:lnTo>
                  <a:close/>
                </a:path>
                <a:path w="5219700" h="7377430">
                  <a:moveTo>
                    <a:pt x="2143171" y="4795097"/>
                  </a:moveTo>
                  <a:lnTo>
                    <a:pt x="2134373" y="4793783"/>
                  </a:lnTo>
                  <a:lnTo>
                    <a:pt x="2125220" y="4792678"/>
                  </a:lnTo>
                  <a:lnTo>
                    <a:pt x="2117306" y="4790777"/>
                  </a:lnTo>
                  <a:lnTo>
                    <a:pt x="2112229" y="4787073"/>
                  </a:lnTo>
                  <a:lnTo>
                    <a:pt x="2110994" y="4780861"/>
                  </a:lnTo>
                  <a:lnTo>
                    <a:pt x="2112568" y="4772872"/>
                  </a:lnTo>
                  <a:lnTo>
                    <a:pt x="2115377" y="4764100"/>
                  </a:lnTo>
                  <a:lnTo>
                    <a:pt x="2117849" y="4755543"/>
                  </a:lnTo>
                  <a:lnTo>
                    <a:pt x="2126310" y="4757335"/>
                  </a:lnTo>
                  <a:lnTo>
                    <a:pt x="2134956" y="4758916"/>
                  </a:lnTo>
                  <a:lnTo>
                    <a:pt x="2142983" y="4761196"/>
                  </a:lnTo>
                  <a:lnTo>
                    <a:pt x="2149589" y="4765085"/>
                  </a:lnTo>
                  <a:lnTo>
                    <a:pt x="2155176" y="4772824"/>
                  </a:lnTo>
                  <a:lnTo>
                    <a:pt x="2155597" y="4780829"/>
                  </a:lnTo>
                  <a:lnTo>
                    <a:pt x="2151409" y="4788464"/>
                  </a:lnTo>
                  <a:lnTo>
                    <a:pt x="2143171" y="4795097"/>
                  </a:lnTo>
                  <a:close/>
                </a:path>
                <a:path w="5219700" h="7377430">
                  <a:moveTo>
                    <a:pt x="1513726" y="854806"/>
                  </a:moveTo>
                  <a:lnTo>
                    <a:pt x="1505113" y="854457"/>
                  </a:lnTo>
                  <a:lnTo>
                    <a:pt x="1497447" y="850459"/>
                  </a:lnTo>
                  <a:lnTo>
                    <a:pt x="1490792" y="842929"/>
                  </a:lnTo>
                  <a:lnTo>
                    <a:pt x="1492692" y="834652"/>
                  </a:lnTo>
                  <a:lnTo>
                    <a:pt x="1498445" y="809848"/>
                  </a:lnTo>
                  <a:lnTo>
                    <a:pt x="1506912" y="812023"/>
                  </a:lnTo>
                  <a:lnTo>
                    <a:pt x="1515567" y="813997"/>
                  </a:lnTo>
                  <a:lnTo>
                    <a:pt x="1523605" y="816636"/>
                  </a:lnTo>
                  <a:lnTo>
                    <a:pt x="1530221" y="820802"/>
                  </a:lnTo>
                  <a:lnTo>
                    <a:pt x="1535776" y="828875"/>
                  </a:lnTo>
                  <a:lnTo>
                    <a:pt x="1536126" y="837141"/>
                  </a:lnTo>
                  <a:lnTo>
                    <a:pt x="1531773" y="844885"/>
                  </a:lnTo>
                  <a:lnTo>
                    <a:pt x="1523221" y="851391"/>
                  </a:lnTo>
                  <a:lnTo>
                    <a:pt x="1513726" y="854806"/>
                  </a:lnTo>
                  <a:close/>
                </a:path>
                <a:path w="5219700" h="7377430">
                  <a:moveTo>
                    <a:pt x="1460786" y="479564"/>
                  </a:moveTo>
                  <a:lnTo>
                    <a:pt x="1433609" y="450151"/>
                  </a:lnTo>
                  <a:lnTo>
                    <a:pt x="1436905" y="444911"/>
                  </a:lnTo>
                  <a:lnTo>
                    <a:pt x="1443274" y="440301"/>
                  </a:lnTo>
                  <a:lnTo>
                    <a:pt x="1450990" y="435970"/>
                  </a:lnTo>
                  <a:lnTo>
                    <a:pt x="1458323" y="431565"/>
                  </a:lnTo>
                  <a:lnTo>
                    <a:pt x="1464687" y="437029"/>
                  </a:lnTo>
                  <a:lnTo>
                    <a:pt x="1471496" y="442471"/>
                  </a:lnTo>
                  <a:lnTo>
                    <a:pt x="1476936" y="447932"/>
                  </a:lnTo>
                  <a:lnTo>
                    <a:pt x="1479193" y="453452"/>
                  </a:lnTo>
                  <a:lnTo>
                    <a:pt x="1477100" y="466090"/>
                  </a:lnTo>
                  <a:lnTo>
                    <a:pt x="1470790" y="475274"/>
                  </a:lnTo>
                  <a:lnTo>
                    <a:pt x="1460786" y="479564"/>
                  </a:lnTo>
                  <a:close/>
                </a:path>
                <a:path w="5219700" h="7377430">
                  <a:moveTo>
                    <a:pt x="1478608" y="667708"/>
                  </a:moveTo>
                  <a:lnTo>
                    <a:pt x="1471764" y="668110"/>
                  </a:lnTo>
                  <a:lnTo>
                    <a:pt x="1468017" y="662314"/>
                  </a:lnTo>
                  <a:lnTo>
                    <a:pt x="1464379" y="659114"/>
                  </a:lnTo>
                  <a:lnTo>
                    <a:pt x="1467590" y="655549"/>
                  </a:lnTo>
                  <a:lnTo>
                    <a:pt x="1470688" y="649352"/>
                  </a:lnTo>
                  <a:lnTo>
                    <a:pt x="1477544" y="649023"/>
                  </a:lnTo>
                  <a:lnTo>
                    <a:pt x="1481291" y="654818"/>
                  </a:lnTo>
                  <a:lnTo>
                    <a:pt x="1484923" y="657981"/>
                  </a:lnTo>
                  <a:lnTo>
                    <a:pt x="1481675" y="661552"/>
                  </a:lnTo>
                  <a:lnTo>
                    <a:pt x="1478608" y="667708"/>
                  </a:lnTo>
                  <a:close/>
                </a:path>
                <a:path w="5219700" h="7377430">
                  <a:moveTo>
                    <a:pt x="2405260" y="6499957"/>
                  </a:moveTo>
                  <a:lnTo>
                    <a:pt x="2377385" y="6470171"/>
                  </a:lnTo>
                  <a:lnTo>
                    <a:pt x="2380705" y="6464877"/>
                  </a:lnTo>
                  <a:lnTo>
                    <a:pt x="2387191" y="6460210"/>
                  </a:lnTo>
                  <a:lnTo>
                    <a:pt x="2395064" y="6455822"/>
                  </a:lnTo>
                  <a:lnTo>
                    <a:pt x="2402549" y="6451365"/>
                  </a:lnTo>
                  <a:lnTo>
                    <a:pt x="2409065" y="6456844"/>
                  </a:lnTo>
                  <a:lnTo>
                    <a:pt x="2416024" y="6462317"/>
                  </a:lnTo>
                  <a:lnTo>
                    <a:pt x="2421580" y="6467813"/>
                  </a:lnTo>
                  <a:lnTo>
                    <a:pt x="2423885" y="6473365"/>
                  </a:lnTo>
                  <a:lnTo>
                    <a:pt x="2421811" y="6486238"/>
                  </a:lnTo>
                  <a:lnTo>
                    <a:pt x="2415423" y="6495584"/>
                  </a:lnTo>
                  <a:lnTo>
                    <a:pt x="2405260" y="6499957"/>
                  </a:lnTo>
                  <a:close/>
                </a:path>
                <a:path w="5219700" h="7377430">
                  <a:moveTo>
                    <a:pt x="2167056" y="5653482"/>
                  </a:moveTo>
                  <a:lnTo>
                    <a:pt x="2157314" y="5652223"/>
                  </a:lnTo>
                  <a:lnTo>
                    <a:pt x="2152258" y="5650702"/>
                  </a:lnTo>
                  <a:lnTo>
                    <a:pt x="2148589" y="5644446"/>
                  </a:lnTo>
                  <a:lnTo>
                    <a:pt x="2144286" y="5640343"/>
                  </a:lnTo>
                  <a:lnTo>
                    <a:pt x="2158143" y="5631631"/>
                  </a:lnTo>
                  <a:lnTo>
                    <a:pt x="2165191" y="5627609"/>
                  </a:lnTo>
                  <a:lnTo>
                    <a:pt x="2172493" y="5624271"/>
                  </a:lnTo>
                  <a:lnTo>
                    <a:pt x="2174818" y="5623383"/>
                  </a:lnTo>
                  <a:lnTo>
                    <a:pt x="2184887" y="5632591"/>
                  </a:lnTo>
                  <a:lnTo>
                    <a:pt x="2184286" y="5635896"/>
                  </a:lnTo>
                  <a:lnTo>
                    <a:pt x="2180955" y="5645117"/>
                  </a:lnTo>
                  <a:lnTo>
                    <a:pt x="2175074" y="5651046"/>
                  </a:lnTo>
                  <a:lnTo>
                    <a:pt x="2167056" y="5653482"/>
                  </a:lnTo>
                  <a:close/>
                </a:path>
                <a:path w="5219700" h="7377430">
                  <a:moveTo>
                    <a:pt x="2254190" y="5554734"/>
                  </a:moveTo>
                  <a:lnTo>
                    <a:pt x="2247195" y="5555434"/>
                  </a:lnTo>
                  <a:lnTo>
                    <a:pt x="2241977" y="5552093"/>
                  </a:lnTo>
                  <a:lnTo>
                    <a:pt x="2237408" y="5545528"/>
                  </a:lnTo>
                  <a:lnTo>
                    <a:pt x="2233121" y="5537547"/>
                  </a:lnTo>
                  <a:lnTo>
                    <a:pt x="2228748" y="5529957"/>
                  </a:lnTo>
                  <a:lnTo>
                    <a:pt x="2233754" y="5523303"/>
                  </a:lnTo>
                  <a:lnTo>
                    <a:pt x="2238726" y="5516185"/>
                  </a:lnTo>
                  <a:lnTo>
                    <a:pt x="2243756" y="5510458"/>
                  </a:lnTo>
                  <a:lnTo>
                    <a:pt x="2248934" y="5507976"/>
                  </a:lnTo>
                  <a:lnTo>
                    <a:pt x="2261968" y="5509701"/>
                  </a:lnTo>
                  <a:lnTo>
                    <a:pt x="2271300" y="5515895"/>
                  </a:lnTo>
                  <a:lnTo>
                    <a:pt x="2275629" y="5525988"/>
                  </a:lnTo>
                  <a:lnTo>
                    <a:pt x="2273655" y="5539412"/>
                  </a:lnTo>
                  <a:lnTo>
                    <a:pt x="2269340" y="5545550"/>
                  </a:lnTo>
                  <a:lnTo>
                    <a:pt x="2262212" y="5551048"/>
                  </a:lnTo>
                  <a:lnTo>
                    <a:pt x="2254190" y="5554734"/>
                  </a:lnTo>
                  <a:close/>
                </a:path>
                <a:path w="5219700" h="7377430">
                  <a:moveTo>
                    <a:pt x="2287852" y="6412357"/>
                  </a:moveTo>
                  <a:lnTo>
                    <a:pt x="2257067" y="6398222"/>
                  </a:lnTo>
                  <a:lnTo>
                    <a:pt x="2258932" y="6390688"/>
                  </a:lnTo>
                  <a:lnTo>
                    <a:pt x="2262030" y="6382261"/>
                  </a:lnTo>
                  <a:lnTo>
                    <a:pt x="2264749" y="6374097"/>
                  </a:lnTo>
                  <a:lnTo>
                    <a:pt x="2296162" y="6384885"/>
                  </a:lnTo>
                  <a:lnTo>
                    <a:pt x="2300355" y="6393828"/>
                  </a:lnTo>
                  <a:lnTo>
                    <a:pt x="2300494" y="6401937"/>
                  </a:lnTo>
                  <a:lnTo>
                    <a:pt x="2296389" y="6408388"/>
                  </a:lnTo>
                  <a:lnTo>
                    <a:pt x="2287852" y="6412357"/>
                  </a:lnTo>
                  <a:close/>
                </a:path>
                <a:path w="5219700" h="7377430">
                  <a:moveTo>
                    <a:pt x="2300452" y="6598563"/>
                  </a:moveTo>
                  <a:lnTo>
                    <a:pt x="2295006" y="6590980"/>
                  </a:lnTo>
                  <a:lnTo>
                    <a:pt x="2291058" y="6587232"/>
                  </a:lnTo>
                  <a:lnTo>
                    <a:pt x="2303582" y="6579308"/>
                  </a:lnTo>
                  <a:lnTo>
                    <a:pt x="2309959" y="6575652"/>
                  </a:lnTo>
                  <a:lnTo>
                    <a:pt x="2316582" y="6572626"/>
                  </a:lnTo>
                  <a:lnTo>
                    <a:pt x="2318798" y="6571756"/>
                  </a:lnTo>
                  <a:lnTo>
                    <a:pt x="2324244" y="6579338"/>
                  </a:lnTo>
                  <a:lnTo>
                    <a:pt x="2328192" y="6583086"/>
                  </a:lnTo>
                  <a:lnTo>
                    <a:pt x="2315648" y="6591003"/>
                  </a:lnTo>
                  <a:lnTo>
                    <a:pt x="2309261" y="6594681"/>
                  </a:lnTo>
                  <a:lnTo>
                    <a:pt x="2302637" y="6597735"/>
                  </a:lnTo>
                  <a:lnTo>
                    <a:pt x="2300452" y="6598563"/>
                  </a:lnTo>
                  <a:close/>
                </a:path>
                <a:path w="5219700" h="7377430">
                  <a:moveTo>
                    <a:pt x="2253375" y="6226941"/>
                  </a:moveTo>
                  <a:lnTo>
                    <a:pt x="2246139" y="6227882"/>
                  </a:lnTo>
                  <a:lnTo>
                    <a:pt x="2241142" y="6225281"/>
                  </a:lnTo>
                  <a:lnTo>
                    <a:pt x="2236442" y="6219623"/>
                  </a:lnTo>
                  <a:lnTo>
                    <a:pt x="2231869" y="6212630"/>
                  </a:lnTo>
                  <a:lnTo>
                    <a:pt x="2227252" y="6206021"/>
                  </a:lnTo>
                  <a:lnTo>
                    <a:pt x="2231912" y="6199445"/>
                  </a:lnTo>
                  <a:lnTo>
                    <a:pt x="2236523" y="6192443"/>
                  </a:lnTo>
                  <a:lnTo>
                    <a:pt x="2241276" y="6186749"/>
                  </a:lnTo>
                  <a:lnTo>
                    <a:pt x="2246363" y="6184096"/>
                  </a:lnTo>
                  <a:lnTo>
                    <a:pt x="2258988" y="6185076"/>
                  </a:lnTo>
                  <a:lnTo>
                    <a:pt x="2268219" y="6190639"/>
                  </a:lnTo>
                  <a:lnTo>
                    <a:pt x="2272886" y="6200172"/>
                  </a:lnTo>
                  <a:lnTo>
                    <a:pt x="2271817" y="6213065"/>
                  </a:lnTo>
                  <a:lnTo>
                    <a:pt x="2268051" y="6218586"/>
                  </a:lnTo>
                  <a:lnTo>
                    <a:pt x="2261291" y="6223526"/>
                  </a:lnTo>
                  <a:lnTo>
                    <a:pt x="2253375" y="6226941"/>
                  </a:lnTo>
                  <a:close/>
                </a:path>
                <a:path w="5219700" h="7377430">
                  <a:moveTo>
                    <a:pt x="2104375" y="5286255"/>
                  </a:moveTo>
                  <a:lnTo>
                    <a:pt x="2099639" y="5284195"/>
                  </a:lnTo>
                  <a:lnTo>
                    <a:pt x="2094896" y="5279119"/>
                  </a:lnTo>
                  <a:lnTo>
                    <a:pt x="2090150" y="5272728"/>
                  </a:lnTo>
                  <a:lnTo>
                    <a:pt x="2085404" y="5266721"/>
                  </a:lnTo>
                  <a:lnTo>
                    <a:pt x="2090396" y="5260141"/>
                  </a:lnTo>
                  <a:lnTo>
                    <a:pt x="2095296" y="5253200"/>
                  </a:lnTo>
                  <a:lnTo>
                    <a:pt x="2100444" y="5247390"/>
                  </a:lnTo>
                  <a:lnTo>
                    <a:pt x="2106177" y="5244199"/>
                  </a:lnTo>
                  <a:lnTo>
                    <a:pt x="2119343" y="5244019"/>
                  </a:lnTo>
                  <a:lnTo>
                    <a:pt x="2128149" y="5249427"/>
                  </a:lnTo>
                  <a:lnTo>
                    <a:pt x="2132160" y="5259079"/>
                  </a:lnTo>
                  <a:lnTo>
                    <a:pt x="2130942" y="5271634"/>
                  </a:lnTo>
                  <a:lnTo>
                    <a:pt x="2127188" y="5276985"/>
                  </a:lnTo>
                  <a:lnTo>
                    <a:pt x="2120325" y="5281662"/>
                  </a:lnTo>
                  <a:lnTo>
                    <a:pt x="2112129" y="5284980"/>
                  </a:lnTo>
                  <a:lnTo>
                    <a:pt x="2104375" y="5286255"/>
                  </a:lnTo>
                  <a:close/>
                </a:path>
                <a:path w="5219700" h="7377430">
                  <a:moveTo>
                    <a:pt x="2350505" y="6807072"/>
                  </a:moveTo>
                  <a:lnTo>
                    <a:pt x="2336517" y="6806770"/>
                  </a:lnTo>
                  <a:lnTo>
                    <a:pt x="2330482" y="6803182"/>
                  </a:lnTo>
                  <a:lnTo>
                    <a:pt x="2325153" y="6796691"/>
                  </a:lnTo>
                  <a:lnTo>
                    <a:pt x="2320134" y="6788961"/>
                  </a:lnTo>
                  <a:lnTo>
                    <a:pt x="2315028" y="6781658"/>
                  </a:lnTo>
                  <a:lnTo>
                    <a:pt x="2318669" y="6768138"/>
                  </a:lnTo>
                  <a:lnTo>
                    <a:pt x="2325728" y="6758445"/>
                  </a:lnTo>
                  <a:lnTo>
                    <a:pt x="2335936" y="6753248"/>
                  </a:lnTo>
                  <a:lnTo>
                    <a:pt x="2349023" y="6753217"/>
                  </a:lnTo>
                  <a:lnTo>
                    <a:pt x="2355590" y="6756487"/>
                  </a:lnTo>
                  <a:lnTo>
                    <a:pt x="2361984" y="6762765"/>
                  </a:lnTo>
                  <a:lnTo>
                    <a:pt x="2366881" y="6770385"/>
                  </a:lnTo>
                  <a:lnTo>
                    <a:pt x="2368954" y="6777677"/>
                  </a:lnTo>
                  <a:lnTo>
                    <a:pt x="2367108" y="6791051"/>
                  </a:lnTo>
                  <a:lnTo>
                    <a:pt x="2360830" y="6801341"/>
                  </a:lnTo>
                  <a:lnTo>
                    <a:pt x="2350505" y="6807072"/>
                  </a:lnTo>
                  <a:close/>
                </a:path>
                <a:path w="5219700" h="7377430">
                  <a:moveTo>
                    <a:pt x="2372935" y="6986254"/>
                  </a:moveTo>
                  <a:lnTo>
                    <a:pt x="2365964" y="6986599"/>
                  </a:lnTo>
                  <a:lnTo>
                    <a:pt x="2360439" y="6983068"/>
                  </a:lnTo>
                  <a:lnTo>
                    <a:pt x="2355658" y="6976602"/>
                  </a:lnTo>
                  <a:lnTo>
                    <a:pt x="2351207" y="6968846"/>
                  </a:lnTo>
                  <a:lnTo>
                    <a:pt x="2346671" y="6961442"/>
                  </a:lnTo>
                  <a:lnTo>
                    <a:pt x="2352340" y="6955222"/>
                  </a:lnTo>
                  <a:lnTo>
                    <a:pt x="2357991" y="6948578"/>
                  </a:lnTo>
                  <a:lnTo>
                    <a:pt x="2363694" y="6943242"/>
                  </a:lnTo>
                  <a:lnTo>
                    <a:pt x="2369517" y="6940947"/>
                  </a:lnTo>
                  <a:lnTo>
                    <a:pt x="2382359" y="6942710"/>
                  </a:lnTo>
                  <a:lnTo>
                    <a:pt x="2391521" y="6948824"/>
                  </a:lnTo>
                  <a:lnTo>
                    <a:pt x="2395535" y="6958797"/>
                  </a:lnTo>
                  <a:lnTo>
                    <a:pt x="2392930" y="6972140"/>
                  </a:lnTo>
                  <a:lnTo>
                    <a:pt x="2388373" y="6977965"/>
                  </a:lnTo>
                  <a:lnTo>
                    <a:pt x="2381056" y="6983023"/>
                  </a:lnTo>
                  <a:lnTo>
                    <a:pt x="2372935" y="6986254"/>
                  </a:lnTo>
                  <a:close/>
                </a:path>
                <a:path w="5219700" h="7377430">
                  <a:moveTo>
                    <a:pt x="1934434" y="4154671"/>
                  </a:moveTo>
                  <a:lnTo>
                    <a:pt x="1921841" y="4154032"/>
                  </a:lnTo>
                  <a:lnTo>
                    <a:pt x="1913377" y="4150656"/>
                  </a:lnTo>
                  <a:lnTo>
                    <a:pt x="1908309" y="4145035"/>
                  </a:lnTo>
                  <a:lnTo>
                    <a:pt x="1907168" y="4137714"/>
                  </a:lnTo>
                  <a:lnTo>
                    <a:pt x="1910483" y="4129235"/>
                  </a:lnTo>
                  <a:lnTo>
                    <a:pt x="1915417" y="4123692"/>
                  </a:lnTo>
                  <a:lnTo>
                    <a:pt x="1921762" y="4119052"/>
                  </a:lnTo>
                  <a:lnTo>
                    <a:pt x="1928722" y="4114798"/>
                  </a:lnTo>
                  <a:lnTo>
                    <a:pt x="1935496" y="4110415"/>
                  </a:lnTo>
                  <a:lnTo>
                    <a:pt x="1941202" y="4115754"/>
                  </a:lnTo>
                  <a:lnTo>
                    <a:pt x="1947335" y="4121110"/>
                  </a:lnTo>
                  <a:lnTo>
                    <a:pt x="1952176" y="4126403"/>
                  </a:lnTo>
                  <a:lnTo>
                    <a:pt x="1954009" y="4131551"/>
                  </a:lnTo>
                  <a:lnTo>
                    <a:pt x="1951181" y="4143218"/>
                  </a:lnTo>
                  <a:lnTo>
                    <a:pt x="1944435" y="4150996"/>
                  </a:lnTo>
                  <a:lnTo>
                    <a:pt x="1934434" y="4154671"/>
                  </a:lnTo>
                  <a:close/>
                </a:path>
                <a:path w="5219700" h="7377430">
                  <a:moveTo>
                    <a:pt x="2125887" y="5469532"/>
                  </a:moveTo>
                  <a:lnTo>
                    <a:pt x="2119939" y="5461132"/>
                  </a:lnTo>
                  <a:lnTo>
                    <a:pt x="2115631" y="5456993"/>
                  </a:lnTo>
                  <a:lnTo>
                    <a:pt x="2129533" y="5448180"/>
                  </a:lnTo>
                  <a:lnTo>
                    <a:pt x="2136610" y="5444099"/>
                  </a:lnTo>
                  <a:lnTo>
                    <a:pt x="2143955" y="5440715"/>
                  </a:lnTo>
                  <a:lnTo>
                    <a:pt x="2146280" y="5439827"/>
                  </a:lnTo>
                  <a:lnTo>
                    <a:pt x="2152281" y="5448330"/>
                  </a:lnTo>
                  <a:lnTo>
                    <a:pt x="2156626" y="5452465"/>
                  </a:lnTo>
                  <a:lnTo>
                    <a:pt x="2142695" y="5461211"/>
                  </a:lnTo>
                  <a:lnTo>
                    <a:pt x="2135600" y="5465265"/>
                  </a:lnTo>
                  <a:lnTo>
                    <a:pt x="2128248" y="5468639"/>
                  </a:lnTo>
                  <a:lnTo>
                    <a:pt x="2125887" y="5469532"/>
                  </a:lnTo>
                  <a:close/>
                </a:path>
                <a:path w="5219700" h="7377430">
                  <a:moveTo>
                    <a:pt x="1957975" y="4342787"/>
                  </a:moveTo>
                  <a:lnTo>
                    <a:pt x="1946527" y="4341234"/>
                  </a:lnTo>
                  <a:lnTo>
                    <a:pt x="1936555" y="4334634"/>
                  </a:lnTo>
                  <a:lnTo>
                    <a:pt x="1928717" y="4323030"/>
                  </a:lnTo>
                  <a:lnTo>
                    <a:pt x="1931595" y="4314752"/>
                  </a:lnTo>
                  <a:lnTo>
                    <a:pt x="1934276" y="4306106"/>
                  </a:lnTo>
                  <a:lnTo>
                    <a:pt x="1937597" y="4298507"/>
                  </a:lnTo>
                  <a:lnTo>
                    <a:pt x="1942396" y="4293371"/>
                  </a:lnTo>
                  <a:lnTo>
                    <a:pt x="1955506" y="4288977"/>
                  </a:lnTo>
                  <a:lnTo>
                    <a:pt x="1967064" y="4291181"/>
                  </a:lnTo>
                  <a:lnTo>
                    <a:pt x="1976225" y="4298857"/>
                  </a:lnTo>
                  <a:lnTo>
                    <a:pt x="1982144" y="4310877"/>
                  </a:lnTo>
                  <a:lnTo>
                    <a:pt x="1982298" y="4318202"/>
                  </a:lnTo>
                  <a:lnTo>
                    <a:pt x="1979804" y="4326750"/>
                  </a:lnTo>
                  <a:lnTo>
                    <a:pt x="1975505" y="4334455"/>
                  </a:lnTo>
                  <a:lnTo>
                    <a:pt x="1970242" y="4339249"/>
                  </a:lnTo>
                  <a:lnTo>
                    <a:pt x="1957975" y="4342787"/>
                  </a:lnTo>
                  <a:close/>
                </a:path>
              </a:pathLst>
            </a:custGeom>
            <a:solidFill>
              <a:srgbClr val="EFEB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85173" y="2565881"/>
              <a:ext cx="4072422" cy="4824524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887018" y="2089644"/>
              <a:ext cx="4669155" cy="5777230"/>
            </a:xfrm>
            <a:custGeom>
              <a:avLst/>
              <a:gdLst/>
              <a:ahLst/>
              <a:cxnLst/>
              <a:rect l="l" t="t" r="r" b="b"/>
              <a:pathLst>
                <a:path w="4669155" h="5777230">
                  <a:moveTo>
                    <a:pt x="102539" y="663778"/>
                  </a:moveTo>
                  <a:lnTo>
                    <a:pt x="91109" y="590905"/>
                  </a:lnTo>
                  <a:lnTo>
                    <a:pt x="0" y="605193"/>
                  </a:lnTo>
                  <a:lnTo>
                    <a:pt x="11442" y="678065"/>
                  </a:lnTo>
                  <a:lnTo>
                    <a:pt x="102539" y="663778"/>
                  </a:lnTo>
                  <a:close/>
                </a:path>
                <a:path w="4669155" h="5777230">
                  <a:moveTo>
                    <a:pt x="359765" y="623417"/>
                  </a:moveTo>
                  <a:lnTo>
                    <a:pt x="348335" y="550545"/>
                  </a:lnTo>
                  <a:lnTo>
                    <a:pt x="164604" y="579374"/>
                  </a:lnTo>
                  <a:lnTo>
                    <a:pt x="176034" y="652233"/>
                  </a:lnTo>
                  <a:lnTo>
                    <a:pt x="359765" y="623417"/>
                  </a:lnTo>
                  <a:close/>
                </a:path>
                <a:path w="4669155" h="5777230">
                  <a:moveTo>
                    <a:pt x="617042" y="583044"/>
                  </a:moveTo>
                  <a:lnTo>
                    <a:pt x="605599" y="510184"/>
                  </a:lnTo>
                  <a:lnTo>
                    <a:pt x="421868" y="539013"/>
                  </a:lnTo>
                  <a:lnTo>
                    <a:pt x="433311" y="611873"/>
                  </a:lnTo>
                  <a:lnTo>
                    <a:pt x="617042" y="583044"/>
                  </a:lnTo>
                  <a:close/>
                </a:path>
                <a:path w="4669155" h="5777230">
                  <a:moveTo>
                    <a:pt x="874268" y="542683"/>
                  </a:moveTo>
                  <a:lnTo>
                    <a:pt x="862838" y="469823"/>
                  </a:lnTo>
                  <a:lnTo>
                    <a:pt x="679107" y="498652"/>
                  </a:lnTo>
                  <a:lnTo>
                    <a:pt x="690537" y="571512"/>
                  </a:lnTo>
                  <a:lnTo>
                    <a:pt x="874268" y="542683"/>
                  </a:lnTo>
                  <a:close/>
                </a:path>
                <a:path w="4669155" h="5777230">
                  <a:moveTo>
                    <a:pt x="902550" y="5762752"/>
                  </a:moveTo>
                  <a:lnTo>
                    <a:pt x="891120" y="5689879"/>
                  </a:lnTo>
                  <a:lnTo>
                    <a:pt x="800011" y="5704179"/>
                  </a:lnTo>
                  <a:lnTo>
                    <a:pt x="811453" y="5777039"/>
                  </a:lnTo>
                  <a:lnTo>
                    <a:pt x="902550" y="5762752"/>
                  </a:lnTo>
                  <a:close/>
                </a:path>
                <a:path w="4669155" h="5777230">
                  <a:moveTo>
                    <a:pt x="1131531" y="502323"/>
                  </a:moveTo>
                  <a:lnTo>
                    <a:pt x="1120101" y="429463"/>
                  </a:lnTo>
                  <a:lnTo>
                    <a:pt x="936371" y="458279"/>
                  </a:lnTo>
                  <a:lnTo>
                    <a:pt x="947801" y="531152"/>
                  </a:lnTo>
                  <a:lnTo>
                    <a:pt x="1131531" y="502323"/>
                  </a:lnTo>
                  <a:close/>
                </a:path>
                <a:path w="4669155" h="5777230">
                  <a:moveTo>
                    <a:pt x="1159814" y="5722378"/>
                  </a:moveTo>
                  <a:lnTo>
                    <a:pt x="1148384" y="5649519"/>
                  </a:lnTo>
                  <a:lnTo>
                    <a:pt x="964653" y="5678348"/>
                  </a:lnTo>
                  <a:lnTo>
                    <a:pt x="976083" y="5751207"/>
                  </a:lnTo>
                  <a:lnTo>
                    <a:pt x="1159814" y="5722378"/>
                  </a:lnTo>
                  <a:close/>
                </a:path>
                <a:path w="4669155" h="5777230">
                  <a:moveTo>
                    <a:pt x="1388770" y="461962"/>
                  </a:moveTo>
                  <a:lnTo>
                    <a:pt x="1377340" y="389102"/>
                  </a:lnTo>
                  <a:lnTo>
                    <a:pt x="1193609" y="417931"/>
                  </a:lnTo>
                  <a:lnTo>
                    <a:pt x="1205039" y="490791"/>
                  </a:lnTo>
                  <a:lnTo>
                    <a:pt x="1388770" y="461962"/>
                  </a:lnTo>
                  <a:close/>
                </a:path>
                <a:path w="4669155" h="5777230">
                  <a:moveTo>
                    <a:pt x="1417053" y="5682031"/>
                  </a:moveTo>
                  <a:lnTo>
                    <a:pt x="1405623" y="5609158"/>
                  </a:lnTo>
                  <a:lnTo>
                    <a:pt x="1221879" y="5637987"/>
                  </a:lnTo>
                  <a:lnTo>
                    <a:pt x="1233322" y="5710847"/>
                  </a:lnTo>
                  <a:lnTo>
                    <a:pt x="1417053" y="5682031"/>
                  </a:lnTo>
                  <a:close/>
                </a:path>
                <a:path w="4669155" h="5777230">
                  <a:moveTo>
                    <a:pt x="1646034" y="421601"/>
                  </a:moveTo>
                  <a:lnTo>
                    <a:pt x="1634604" y="348729"/>
                  </a:lnTo>
                  <a:lnTo>
                    <a:pt x="1450873" y="377558"/>
                  </a:lnTo>
                  <a:lnTo>
                    <a:pt x="1462303" y="450430"/>
                  </a:lnTo>
                  <a:lnTo>
                    <a:pt x="1646034" y="421601"/>
                  </a:lnTo>
                  <a:close/>
                </a:path>
                <a:path w="4669155" h="5777230">
                  <a:moveTo>
                    <a:pt x="1674317" y="5641657"/>
                  </a:moveTo>
                  <a:lnTo>
                    <a:pt x="1662887" y="5568797"/>
                  </a:lnTo>
                  <a:lnTo>
                    <a:pt x="1479156" y="5597626"/>
                  </a:lnTo>
                  <a:lnTo>
                    <a:pt x="1490586" y="5670486"/>
                  </a:lnTo>
                  <a:lnTo>
                    <a:pt x="1674317" y="5641657"/>
                  </a:lnTo>
                  <a:close/>
                </a:path>
                <a:path w="4669155" h="5777230">
                  <a:moveTo>
                    <a:pt x="1903272" y="381241"/>
                  </a:moveTo>
                  <a:lnTo>
                    <a:pt x="1891830" y="308381"/>
                  </a:lnTo>
                  <a:lnTo>
                    <a:pt x="1708099" y="337197"/>
                  </a:lnTo>
                  <a:lnTo>
                    <a:pt x="1719541" y="410070"/>
                  </a:lnTo>
                  <a:lnTo>
                    <a:pt x="1903272" y="381241"/>
                  </a:lnTo>
                  <a:close/>
                </a:path>
                <a:path w="4669155" h="5777230">
                  <a:moveTo>
                    <a:pt x="1931555" y="5601297"/>
                  </a:moveTo>
                  <a:lnTo>
                    <a:pt x="1920113" y="5528437"/>
                  </a:lnTo>
                  <a:lnTo>
                    <a:pt x="1736382" y="5557266"/>
                  </a:lnTo>
                  <a:lnTo>
                    <a:pt x="1747812" y="5630126"/>
                  </a:lnTo>
                  <a:lnTo>
                    <a:pt x="1931555" y="5601297"/>
                  </a:lnTo>
                  <a:close/>
                </a:path>
                <a:path w="4669155" h="5777230">
                  <a:moveTo>
                    <a:pt x="2160536" y="340880"/>
                  </a:moveTo>
                  <a:lnTo>
                    <a:pt x="2149106" y="268008"/>
                  </a:lnTo>
                  <a:lnTo>
                    <a:pt x="1965375" y="296837"/>
                  </a:lnTo>
                  <a:lnTo>
                    <a:pt x="1976805" y="369709"/>
                  </a:lnTo>
                  <a:lnTo>
                    <a:pt x="2160536" y="340880"/>
                  </a:lnTo>
                  <a:close/>
                </a:path>
                <a:path w="4669155" h="5777230">
                  <a:moveTo>
                    <a:pt x="2188819" y="5560936"/>
                  </a:moveTo>
                  <a:lnTo>
                    <a:pt x="2177389" y="5488063"/>
                  </a:lnTo>
                  <a:lnTo>
                    <a:pt x="1993658" y="5516892"/>
                  </a:lnTo>
                  <a:lnTo>
                    <a:pt x="2005088" y="5589765"/>
                  </a:lnTo>
                  <a:lnTo>
                    <a:pt x="2188819" y="5560936"/>
                  </a:lnTo>
                  <a:close/>
                </a:path>
                <a:path w="4669155" h="5777230">
                  <a:moveTo>
                    <a:pt x="2417800" y="300520"/>
                  </a:moveTo>
                  <a:lnTo>
                    <a:pt x="2406370" y="227647"/>
                  </a:lnTo>
                  <a:lnTo>
                    <a:pt x="2222639" y="256476"/>
                  </a:lnTo>
                  <a:lnTo>
                    <a:pt x="2234069" y="329336"/>
                  </a:lnTo>
                  <a:lnTo>
                    <a:pt x="2417800" y="300520"/>
                  </a:lnTo>
                  <a:close/>
                </a:path>
                <a:path w="4669155" h="5777230">
                  <a:moveTo>
                    <a:pt x="2446045" y="5520575"/>
                  </a:moveTo>
                  <a:lnTo>
                    <a:pt x="2434615" y="5447716"/>
                  </a:lnTo>
                  <a:lnTo>
                    <a:pt x="2250884" y="5476532"/>
                  </a:lnTo>
                  <a:lnTo>
                    <a:pt x="2262314" y="5549404"/>
                  </a:lnTo>
                  <a:lnTo>
                    <a:pt x="2446045" y="5520575"/>
                  </a:lnTo>
                  <a:close/>
                </a:path>
                <a:path w="4669155" h="5777230">
                  <a:moveTo>
                    <a:pt x="2675039" y="260159"/>
                  </a:moveTo>
                  <a:lnTo>
                    <a:pt x="2663609" y="187286"/>
                  </a:lnTo>
                  <a:lnTo>
                    <a:pt x="2479865" y="216115"/>
                  </a:lnTo>
                  <a:lnTo>
                    <a:pt x="2491308" y="288975"/>
                  </a:lnTo>
                  <a:lnTo>
                    <a:pt x="2675039" y="260159"/>
                  </a:lnTo>
                  <a:close/>
                </a:path>
                <a:path w="4669155" h="5777230">
                  <a:moveTo>
                    <a:pt x="2703322" y="5480215"/>
                  </a:moveTo>
                  <a:lnTo>
                    <a:pt x="2691879" y="5407342"/>
                  </a:lnTo>
                  <a:lnTo>
                    <a:pt x="2508148" y="5436171"/>
                  </a:lnTo>
                  <a:lnTo>
                    <a:pt x="2519591" y="5509044"/>
                  </a:lnTo>
                  <a:lnTo>
                    <a:pt x="2703322" y="5480215"/>
                  </a:lnTo>
                  <a:close/>
                </a:path>
                <a:path w="4669155" h="5777230">
                  <a:moveTo>
                    <a:pt x="2932303" y="219786"/>
                  </a:moveTo>
                  <a:lnTo>
                    <a:pt x="2920873" y="146926"/>
                  </a:lnTo>
                  <a:lnTo>
                    <a:pt x="2737142" y="175755"/>
                  </a:lnTo>
                  <a:lnTo>
                    <a:pt x="2748572" y="248615"/>
                  </a:lnTo>
                  <a:lnTo>
                    <a:pt x="2932303" y="219786"/>
                  </a:lnTo>
                  <a:close/>
                </a:path>
                <a:path w="4669155" h="5777230">
                  <a:moveTo>
                    <a:pt x="2960586" y="5439854"/>
                  </a:moveTo>
                  <a:lnTo>
                    <a:pt x="2949156" y="5366982"/>
                  </a:lnTo>
                  <a:lnTo>
                    <a:pt x="2765425" y="5395811"/>
                  </a:lnTo>
                  <a:lnTo>
                    <a:pt x="2776855" y="5468671"/>
                  </a:lnTo>
                  <a:lnTo>
                    <a:pt x="2960586" y="5439854"/>
                  </a:lnTo>
                  <a:close/>
                </a:path>
                <a:path w="4669155" h="5777230">
                  <a:moveTo>
                    <a:pt x="3189541" y="179425"/>
                  </a:moveTo>
                  <a:lnTo>
                    <a:pt x="3178098" y="106565"/>
                  </a:lnTo>
                  <a:lnTo>
                    <a:pt x="2994368" y="135394"/>
                  </a:lnTo>
                  <a:lnTo>
                    <a:pt x="3005798" y="208254"/>
                  </a:lnTo>
                  <a:lnTo>
                    <a:pt x="3189541" y="179425"/>
                  </a:lnTo>
                  <a:close/>
                </a:path>
                <a:path w="4669155" h="5777230">
                  <a:moveTo>
                    <a:pt x="3217811" y="5399494"/>
                  </a:moveTo>
                  <a:lnTo>
                    <a:pt x="3206381" y="5326621"/>
                  </a:lnTo>
                  <a:lnTo>
                    <a:pt x="3022650" y="5355450"/>
                  </a:lnTo>
                  <a:lnTo>
                    <a:pt x="3034080" y="5428323"/>
                  </a:lnTo>
                  <a:lnTo>
                    <a:pt x="3217811" y="5399494"/>
                  </a:lnTo>
                  <a:close/>
                </a:path>
                <a:path w="4669155" h="5777230">
                  <a:moveTo>
                    <a:pt x="3446843" y="139065"/>
                  </a:moveTo>
                  <a:lnTo>
                    <a:pt x="3435413" y="66192"/>
                  </a:lnTo>
                  <a:lnTo>
                    <a:pt x="3251644" y="95021"/>
                  </a:lnTo>
                  <a:lnTo>
                    <a:pt x="3263074" y="167894"/>
                  </a:lnTo>
                  <a:lnTo>
                    <a:pt x="3446843" y="139065"/>
                  </a:lnTo>
                  <a:close/>
                </a:path>
                <a:path w="4669155" h="5777230">
                  <a:moveTo>
                    <a:pt x="3475088" y="5359120"/>
                  </a:moveTo>
                  <a:lnTo>
                    <a:pt x="3463658" y="5286260"/>
                  </a:lnTo>
                  <a:lnTo>
                    <a:pt x="3279927" y="5315089"/>
                  </a:lnTo>
                  <a:lnTo>
                    <a:pt x="3291357" y="5387949"/>
                  </a:lnTo>
                  <a:lnTo>
                    <a:pt x="3475088" y="5359120"/>
                  </a:lnTo>
                  <a:close/>
                </a:path>
                <a:path w="4669155" h="5777230">
                  <a:moveTo>
                    <a:pt x="3704069" y="98704"/>
                  </a:moveTo>
                  <a:lnTo>
                    <a:pt x="3692639" y="25831"/>
                  </a:lnTo>
                  <a:lnTo>
                    <a:pt x="3508870" y="54673"/>
                  </a:lnTo>
                  <a:lnTo>
                    <a:pt x="3520300" y="127533"/>
                  </a:lnTo>
                  <a:lnTo>
                    <a:pt x="3704069" y="98704"/>
                  </a:lnTo>
                  <a:close/>
                </a:path>
                <a:path w="4669155" h="5777230">
                  <a:moveTo>
                    <a:pt x="3732314" y="5318772"/>
                  </a:moveTo>
                  <a:lnTo>
                    <a:pt x="3720884" y="5245900"/>
                  </a:lnTo>
                  <a:lnTo>
                    <a:pt x="3537153" y="5274729"/>
                  </a:lnTo>
                  <a:lnTo>
                    <a:pt x="3548583" y="5347589"/>
                  </a:lnTo>
                  <a:lnTo>
                    <a:pt x="3732314" y="5318772"/>
                  </a:lnTo>
                  <a:close/>
                </a:path>
                <a:path w="4669155" h="5777230">
                  <a:moveTo>
                    <a:pt x="3792436" y="3475024"/>
                  </a:moveTo>
                  <a:lnTo>
                    <a:pt x="3791635" y="3456571"/>
                  </a:lnTo>
                  <a:lnTo>
                    <a:pt x="3547440" y="1900834"/>
                  </a:lnTo>
                  <a:lnTo>
                    <a:pt x="3353689" y="1931238"/>
                  </a:lnTo>
                  <a:lnTo>
                    <a:pt x="3320021" y="1716722"/>
                  </a:lnTo>
                  <a:lnTo>
                    <a:pt x="3235172" y="1729092"/>
                  </a:lnTo>
                  <a:lnTo>
                    <a:pt x="3154743" y="1742833"/>
                  </a:lnTo>
                  <a:lnTo>
                    <a:pt x="3078594" y="1757845"/>
                  </a:lnTo>
                  <a:lnTo>
                    <a:pt x="3006623" y="1774024"/>
                  </a:lnTo>
                  <a:lnTo>
                    <a:pt x="2938703" y="1791271"/>
                  </a:lnTo>
                  <a:lnTo>
                    <a:pt x="2874734" y="1809508"/>
                  </a:lnTo>
                  <a:lnTo>
                    <a:pt x="2814586" y="1828634"/>
                  </a:lnTo>
                  <a:lnTo>
                    <a:pt x="2758148" y="1848535"/>
                  </a:lnTo>
                  <a:lnTo>
                    <a:pt x="2705290" y="1869147"/>
                  </a:lnTo>
                  <a:lnTo>
                    <a:pt x="2655900" y="1890344"/>
                  </a:lnTo>
                  <a:lnTo>
                    <a:pt x="2609862" y="1912048"/>
                  </a:lnTo>
                  <a:lnTo>
                    <a:pt x="2567076" y="1934159"/>
                  </a:lnTo>
                  <a:lnTo>
                    <a:pt x="2527389" y="1956574"/>
                  </a:lnTo>
                  <a:lnTo>
                    <a:pt x="2490711" y="1979206"/>
                  </a:lnTo>
                  <a:lnTo>
                    <a:pt x="2456916" y="2001964"/>
                  </a:lnTo>
                  <a:lnTo>
                    <a:pt x="2425890" y="2024735"/>
                  </a:lnTo>
                  <a:lnTo>
                    <a:pt x="2371661" y="2069973"/>
                  </a:lnTo>
                  <a:lnTo>
                    <a:pt x="2327084" y="2114156"/>
                  </a:lnTo>
                  <a:lnTo>
                    <a:pt x="2291219" y="2156523"/>
                  </a:lnTo>
                  <a:lnTo>
                    <a:pt x="2263127" y="2196300"/>
                  </a:lnTo>
                  <a:lnTo>
                    <a:pt x="2244648" y="2181745"/>
                  </a:lnTo>
                  <a:lnTo>
                    <a:pt x="2201710" y="2152319"/>
                  </a:lnTo>
                  <a:lnTo>
                    <a:pt x="2150237" y="2123313"/>
                  </a:lnTo>
                  <a:lnTo>
                    <a:pt x="2089594" y="2095754"/>
                  </a:lnTo>
                  <a:lnTo>
                    <a:pt x="2019109" y="2070658"/>
                  </a:lnTo>
                  <a:lnTo>
                    <a:pt x="1979968" y="2059343"/>
                  </a:lnTo>
                  <a:lnTo>
                    <a:pt x="1938121" y="2049030"/>
                  </a:lnTo>
                  <a:lnTo>
                    <a:pt x="1893481" y="2039835"/>
                  </a:lnTo>
                  <a:lnTo>
                    <a:pt x="1845970" y="2031898"/>
                  </a:lnTo>
                  <a:lnTo>
                    <a:pt x="1795500" y="2025332"/>
                  </a:lnTo>
                  <a:lnTo>
                    <a:pt x="1741995" y="2020277"/>
                  </a:lnTo>
                  <a:lnTo>
                    <a:pt x="1685378" y="2016848"/>
                  </a:lnTo>
                  <a:lnTo>
                    <a:pt x="1625549" y="2015185"/>
                  </a:lnTo>
                  <a:lnTo>
                    <a:pt x="1562430" y="2015401"/>
                  </a:lnTo>
                  <a:lnTo>
                    <a:pt x="1495958" y="2017636"/>
                  </a:lnTo>
                  <a:lnTo>
                    <a:pt x="1426019" y="2022005"/>
                  </a:lnTo>
                  <a:lnTo>
                    <a:pt x="1352562" y="2028647"/>
                  </a:lnTo>
                  <a:lnTo>
                    <a:pt x="1275473" y="2037676"/>
                  </a:lnTo>
                  <a:lnTo>
                    <a:pt x="1194701" y="2049233"/>
                  </a:lnTo>
                  <a:lnTo>
                    <a:pt x="1110145" y="2063445"/>
                  </a:lnTo>
                  <a:lnTo>
                    <a:pt x="1143800" y="2277961"/>
                  </a:lnTo>
                  <a:lnTo>
                    <a:pt x="949960" y="2308491"/>
                  </a:lnTo>
                  <a:lnTo>
                    <a:pt x="1194041" y="3864165"/>
                  </a:lnTo>
                  <a:lnTo>
                    <a:pt x="1219504" y="3911562"/>
                  </a:lnTo>
                  <a:lnTo>
                    <a:pt x="1259903" y="3931437"/>
                  </a:lnTo>
                  <a:lnTo>
                    <a:pt x="1273378" y="3932720"/>
                  </a:lnTo>
                  <a:lnTo>
                    <a:pt x="1286929" y="3931755"/>
                  </a:lnTo>
                  <a:lnTo>
                    <a:pt x="1298575" y="3929291"/>
                  </a:lnTo>
                  <a:lnTo>
                    <a:pt x="1357325" y="3906837"/>
                  </a:lnTo>
                  <a:lnTo>
                    <a:pt x="1439786" y="3878402"/>
                  </a:lnTo>
                  <a:lnTo>
                    <a:pt x="1492618" y="3861701"/>
                  </a:lnTo>
                  <a:lnTo>
                    <a:pt x="1551978" y="3844264"/>
                  </a:lnTo>
                  <a:lnTo>
                    <a:pt x="1616938" y="3826789"/>
                  </a:lnTo>
                  <a:lnTo>
                    <a:pt x="1686585" y="3809987"/>
                  </a:lnTo>
                  <a:lnTo>
                    <a:pt x="1760004" y="3794531"/>
                  </a:lnTo>
                  <a:lnTo>
                    <a:pt x="1836280" y="3781120"/>
                  </a:lnTo>
                  <a:lnTo>
                    <a:pt x="1899843" y="3772243"/>
                  </a:lnTo>
                  <a:lnTo>
                    <a:pt x="1961108" y="3765893"/>
                  </a:lnTo>
                  <a:lnTo>
                    <a:pt x="2020011" y="3762057"/>
                  </a:lnTo>
                  <a:lnTo>
                    <a:pt x="2076488" y="3760749"/>
                  </a:lnTo>
                  <a:lnTo>
                    <a:pt x="2130463" y="3761943"/>
                  </a:lnTo>
                  <a:lnTo>
                    <a:pt x="2181885" y="3765639"/>
                  </a:lnTo>
                  <a:lnTo>
                    <a:pt x="2230691" y="3771823"/>
                  </a:lnTo>
                  <a:lnTo>
                    <a:pt x="2276805" y="3780498"/>
                  </a:lnTo>
                  <a:lnTo>
                    <a:pt x="2320188" y="3791648"/>
                  </a:lnTo>
                  <a:lnTo>
                    <a:pt x="2360765" y="3805275"/>
                  </a:lnTo>
                  <a:lnTo>
                    <a:pt x="2398458" y="3821353"/>
                  </a:lnTo>
                  <a:lnTo>
                    <a:pt x="2433231" y="3839895"/>
                  </a:lnTo>
                  <a:lnTo>
                    <a:pt x="2478748" y="3869436"/>
                  </a:lnTo>
                  <a:lnTo>
                    <a:pt x="2485758" y="3875100"/>
                  </a:lnTo>
                  <a:lnTo>
                    <a:pt x="2511260" y="3877741"/>
                  </a:lnTo>
                  <a:lnTo>
                    <a:pt x="2519007" y="3877640"/>
                  </a:lnTo>
                  <a:lnTo>
                    <a:pt x="2526703" y="3876433"/>
                  </a:lnTo>
                  <a:lnTo>
                    <a:pt x="2534424" y="3875227"/>
                  </a:lnTo>
                  <a:lnTo>
                    <a:pt x="2541867" y="3872941"/>
                  </a:lnTo>
                  <a:lnTo>
                    <a:pt x="2565438" y="3862527"/>
                  </a:lnTo>
                  <a:lnTo>
                    <a:pt x="2570137" y="3855364"/>
                  </a:lnTo>
                  <a:lnTo>
                    <a:pt x="2574823" y="3850970"/>
                  </a:lnTo>
                  <a:lnTo>
                    <a:pt x="2604643" y="3812870"/>
                  </a:lnTo>
                  <a:lnTo>
                    <a:pt x="2632011" y="3784625"/>
                  </a:lnTo>
                  <a:lnTo>
                    <a:pt x="2662936" y="3757815"/>
                  </a:lnTo>
                  <a:lnTo>
                    <a:pt x="2697353" y="3732466"/>
                  </a:lnTo>
                  <a:lnTo>
                    <a:pt x="2735224" y="3708590"/>
                  </a:lnTo>
                  <a:lnTo>
                    <a:pt x="2776461" y="3686225"/>
                  </a:lnTo>
                  <a:lnTo>
                    <a:pt x="2821025" y="3665410"/>
                  </a:lnTo>
                  <a:lnTo>
                    <a:pt x="2868866" y="3646144"/>
                  </a:lnTo>
                  <a:lnTo>
                    <a:pt x="2919907" y="3628479"/>
                  </a:lnTo>
                  <a:lnTo>
                    <a:pt x="2974098" y="3612438"/>
                  </a:lnTo>
                  <a:lnTo>
                    <a:pt x="3031375" y="3598037"/>
                  </a:lnTo>
                  <a:lnTo>
                    <a:pt x="3091700" y="3585324"/>
                  </a:lnTo>
                  <a:lnTo>
                    <a:pt x="3154984" y="3574300"/>
                  </a:lnTo>
                  <a:lnTo>
                    <a:pt x="3231654" y="3563709"/>
                  </a:lnTo>
                  <a:lnTo>
                    <a:pt x="3306241" y="3555936"/>
                  </a:lnTo>
                  <a:lnTo>
                    <a:pt x="3377692" y="3550602"/>
                  </a:lnTo>
                  <a:lnTo>
                    <a:pt x="3444887" y="3547338"/>
                  </a:lnTo>
                  <a:lnTo>
                    <a:pt x="3506774" y="3545751"/>
                  </a:lnTo>
                  <a:lnTo>
                    <a:pt x="3562273" y="3545459"/>
                  </a:lnTo>
                  <a:lnTo>
                    <a:pt x="3610279" y="3546094"/>
                  </a:lnTo>
                  <a:lnTo>
                    <a:pt x="3717925" y="3550297"/>
                  </a:lnTo>
                  <a:lnTo>
                    <a:pt x="3737102" y="3546132"/>
                  </a:lnTo>
                  <a:lnTo>
                    <a:pt x="3770947" y="3524351"/>
                  </a:lnTo>
                  <a:lnTo>
                    <a:pt x="3789146" y="3492868"/>
                  </a:lnTo>
                  <a:lnTo>
                    <a:pt x="3792436" y="3475024"/>
                  </a:lnTo>
                  <a:close/>
                </a:path>
                <a:path w="4669155" h="5777230">
                  <a:moveTo>
                    <a:pt x="3868712" y="72872"/>
                  </a:moveTo>
                  <a:lnTo>
                    <a:pt x="3857269" y="0"/>
                  </a:lnTo>
                  <a:lnTo>
                    <a:pt x="3766172" y="14300"/>
                  </a:lnTo>
                  <a:lnTo>
                    <a:pt x="3777602" y="87160"/>
                  </a:lnTo>
                  <a:lnTo>
                    <a:pt x="3868712" y="72872"/>
                  </a:lnTo>
                  <a:close/>
                </a:path>
                <a:path w="4669155" h="5777230">
                  <a:moveTo>
                    <a:pt x="3989590" y="5278399"/>
                  </a:moveTo>
                  <a:lnTo>
                    <a:pt x="3978148" y="5205539"/>
                  </a:lnTo>
                  <a:lnTo>
                    <a:pt x="3794417" y="5234368"/>
                  </a:lnTo>
                  <a:lnTo>
                    <a:pt x="3805847" y="5307228"/>
                  </a:lnTo>
                  <a:lnTo>
                    <a:pt x="3989590" y="5278399"/>
                  </a:lnTo>
                  <a:close/>
                </a:path>
                <a:path w="4669155" h="5777230">
                  <a:moveTo>
                    <a:pt x="4246854" y="5238039"/>
                  </a:moveTo>
                  <a:lnTo>
                    <a:pt x="4235424" y="5165166"/>
                  </a:lnTo>
                  <a:lnTo>
                    <a:pt x="4051655" y="5194008"/>
                  </a:lnTo>
                  <a:lnTo>
                    <a:pt x="4063085" y="5266868"/>
                  </a:lnTo>
                  <a:lnTo>
                    <a:pt x="4246854" y="5238039"/>
                  </a:lnTo>
                  <a:close/>
                </a:path>
                <a:path w="4669155" h="5777230">
                  <a:moveTo>
                    <a:pt x="4412780" y="4798746"/>
                  </a:moveTo>
                  <a:lnTo>
                    <a:pt x="4401261" y="4725301"/>
                  </a:lnTo>
                  <a:lnTo>
                    <a:pt x="4401172" y="4724730"/>
                  </a:lnTo>
                  <a:lnTo>
                    <a:pt x="3739413" y="506996"/>
                  </a:lnTo>
                  <a:lnTo>
                    <a:pt x="3666540" y="518439"/>
                  </a:lnTo>
                  <a:lnTo>
                    <a:pt x="4328274" y="4736173"/>
                  </a:lnTo>
                  <a:lnTo>
                    <a:pt x="1002055" y="5258041"/>
                  </a:lnTo>
                  <a:lnTo>
                    <a:pt x="340309" y="1040295"/>
                  </a:lnTo>
                  <a:lnTo>
                    <a:pt x="3739413" y="506984"/>
                  </a:lnTo>
                  <a:lnTo>
                    <a:pt x="3727996" y="434225"/>
                  </a:lnTo>
                  <a:lnTo>
                    <a:pt x="256006" y="978966"/>
                  </a:lnTo>
                  <a:lnTo>
                    <a:pt x="267423" y="1051725"/>
                  </a:lnTo>
                  <a:lnTo>
                    <a:pt x="929182" y="5269471"/>
                  </a:lnTo>
                  <a:lnTo>
                    <a:pt x="940790" y="5343499"/>
                  </a:lnTo>
                  <a:lnTo>
                    <a:pt x="4412780" y="4798746"/>
                  </a:lnTo>
                  <a:close/>
                </a:path>
                <a:path w="4669155" h="5777230">
                  <a:moveTo>
                    <a:pt x="4504080" y="5197678"/>
                  </a:moveTo>
                  <a:lnTo>
                    <a:pt x="4492650" y="5124805"/>
                  </a:lnTo>
                  <a:lnTo>
                    <a:pt x="4308881" y="5153647"/>
                  </a:lnTo>
                  <a:lnTo>
                    <a:pt x="4320311" y="5226507"/>
                  </a:lnTo>
                  <a:lnTo>
                    <a:pt x="4504080" y="5197678"/>
                  </a:lnTo>
                  <a:close/>
                </a:path>
                <a:path w="4669155" h="5777230">
                  <a:moveTo>
                    <a:pt x="4553445" y="4898796"/>
                  </a:moveTo>
                  <a:lnTo>
                    <a:pt x="4544987" y="4844847"/>
                  </a:lnTo>
                  <a:lnTo>
                    <a:pt x="883716" y="5419293"/>
                  </a:lnTo>
                  <a:lnTo>
                    <a:pt x="178473" y="924293"/>
                  </a:lnTo>
                  <a:lnTo>
                    <a:pt x="3785057" y="358432"/>
                  </a:lnTo>
                  <a:lnTo>
                    <a:pt x="4490301" y="4853305"/>
                  </a:lnTo>
                  <a:lnTo>
                    <a:pt x="4544961" y="4844732"/>
                  </a:lnTo>
                  <a:lnTo>
                    <a:pt x="3839718" y="349859"/>
                  </a:lnTo>
                  <a:lnTo>
                    <a:pt x="3839641" y="349313"/>
                  </a:lnTo>
                  <a:lnTo>
                    <a:pt x="3831069" y="294652"/>
                  </a:lnTo>
                  <a:lnTo>
                    <a:pt x="115150" y="877671"/>
                  </a:lnTo>
                  <a:lnTo>
                    <a:pt x="123812" y="932865"/>
                  </a:lnTo>
                  <a:lnTo>
                    <a:pt x="829056" y="5427865"/>
                  </a:lnTo>
                  <a:lnTo>
                    <a:pt x="837526" y="5481815"/>
                  </a:lnTo>
                  <a:lnTo>
                    <a:pt x="4553445" y="4898796"/>
                  </a:lnTo>
                  <a:close/>
                </a:path>
                <a:path w="4669155" h="5777230">
                  <a:moveTo>
                    <a:pt x="4668723" y="5171846"/>
                  </a:moveTo>
                  <a:lnTo>
                    <a:pt x="4657293" y="5098986"/>
                  </a:lnTo>
                  <a:lnTo>
                    <a:pt x="4566183" y="5113274"/>
                  </a:lnTo>
                  <a:lnTo>
                    <a:pt x="4577626" y="5186146"/>
                  </a:lnTo>
                  <a:lnTo>
                    <a:pt x="4668723" y="5171846"/>
                  </a:lnTo>
                  <a:close/>
                </a:path>
              </a:pathLst>
            </a:custGeom>
            <a:solidFill>
              <a:srgbClr val="5E1A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916249" y="3921934"/>
              <a:ext cx="2630805" cy="2002155"/>
            </a:xfrm>
            <a:custGeom>
              <a:avLst/>
              <a:gdLst/>
              <a:ahLst/>
              <a:cxnLst/>
              <a:rect l="l" t="t" r="r" b="b"/>
              <a:pathLst>
                <a:path w="2630804" h="2002154">
                  <a:moveTo>
                    <a:pt x="1461907" y="1922389"/>
                  </a:moveTo>
                  <a:lnTo>
                    <a:pt x="1241424" y="517113"/>
                  </a:lnTo>
                  <a:lnTo>
                    <a:pt x="1246209" y="499920"/>
                  </a:lnTo>
                  <a:lnTo>
                    <a:pt x="1259115" y="467923"/>
                  </a:lnTo>
                  <a:lnTo>
                    <a:pt x="1283556" y="424015"/>
                  </a:lnTo>
                  <a:lnTo>
                    <a:pt x="1322947" y="371090"/>
                  </a:lnTo>
                  <a:lnTo>
                    <a:pt x="1380702" y="312043"/>
                  </a:lnTo>
                  <a:lnTo>
                    <a:pt x="1425910" y="274705"/>
                  </a:lnTo>
                  <a:lnTo>
                    <a:pt x="1481821" y="235467"/>
                  </a:lnTo>
                  <a:lnTo>
                    <a:pt x="1549465" y="195283"/>
                  </a:lnTo>
                  <a:lnTo>
                    <a:pt x="1588009" y="175134"/>
                  </a:lnTo>
                  <a:lnTo>
                    <a:pt x="1629873" y="155107"/>
                  </a:lnTo>
                  <a:lnTo>
                    <a:pt x="1675185" y="135321"/>
                  </a:lnTo>
                  <a:lnTo>
                    <a:pt x="1724075" y="115894"/>
                  </a:lnTo>
                  <a:lnTo>
                    <a:pt x="1776670" y="96946"/>
                  </a:lnTo>
                  <a:lnTo>
                    <a:pt x="1833101" y="78597"/>
                  </a:lnTo>
                  <a:lnTo>
                    <a:pt x="1893495" y="60965"/>
                  </a:lnTo>
                  <a:lnTo>
                    <a:pt x="1957981" y="44170"/>
                  </a:lnTo>
                  <a:lnTo>
                    <a:pt x="2026689" y="28332"/>
                  </a:lnTo>
                  <a:lnTo>
                    <a:pt x="2099747" y="13568"/>
                  </a:lnTo>
                  <a:lnTo>
                    <a:pt x="2177283" y="0"/>
                  </a:lnTo>
                  <a:lnTo>
                    <a:pt x="2406990" y="1464062"/>
                  </a:lnTo>
                  <a:lnTo>
                    <a:pt x="2340611" y="1474476"/>
                  </a:lnTo>
                  <a:lnTo>
                    <a:pt x="2309370" y="1479412"/>
                  </a:lnTo>
                  <a:lnTo>
                    <a:pt x="2235841" y="1492999"/>
                  </a:lnTo>
                  <a:lnTo>
                    <a:pt x="2194381" y="1501861"/>
                  </a:lnTo>
                  <a:lnTo>
                    <a:pt x="2150342" y="1512244"/>
                  </a:lnTo>
                  <a:lnTo>
                    <a:pt x="2104139" y="1524253"/>
                  </a:lnTo>
                  <a:lnTo>
                    <a:pt x="2056185" y="1537994"/>
                  </a:lnTo>
                  <a:lnTo>
                    <a:pt x="2006895" y="1553573"/>
                  </a:lnTo>
                  <a:lnTo>
                    <a:pt x="1956683" y="1571095"/>
                  </a:lnTo>
                  <a:lnTo>
                    <a:pt x="1905963" y="1590668"/>
                  </a:lnTo>
                  <a:lnTo>
                    <a:pt x="1855148" y="1612395"/>
                  </a:lnTo>
                  <a:lnTo>
                    <a:pt x="1804654" y="1636383"/>
                  </a:lnTo>
                  <a:lnTo>
                    <a:pt x="1754894" y="1662739"/>
                  </a:lnTo>
                  <a:lnTo>
                    <a:pt x="1706281" y="1691567"/>
                  </a:lnTo>
                  <a:lnTo>
                    <a:pt x="1659231" y="1722974"/>
                  </a:lnTo>
                  <a:lnTo>
                    <a:pt x="1614158" y="1757065"/>
                  </a:lnTo>
                  <a:lnTo>
                    <a:pt x="1571474" y="1793946"/>
                  </a:lnTo>
                  <a:lnTo>
                    <a:pt x="1531596" y="1833723"/>
                  </a:lnTo>
                  <a:lnTo>
                    <a:pt x="1494935" y="1876502"/>
                  </a:lnTo>
                  <a:lnTo>
                    <a:pt x="1461907" y="1922389"/>
                  </a:lnTo>
                  <a:close/>
                </a:path>
                <a:path w="2630804" h="2002154">
                  <a:moveTo>
                    <a:pt x="2606354" y="1468712"/>
                  </a:moveTo>
                  <a:lnTo>
                    <a:pt x="2431914" y="1496081"/>
                  </a:lnTo>
                  <a:lnTo>
                    <a:pt x="2436016" y="1493907"/>
                  </a:lnTo>
                  <a:lnTo>
                    <a:pt x="2441554" y="1486841"/>
                  </a:lnTo>
                  <a:lnTo>
                    <a:pt x="2442743" y="1482287"/>
                  </a:lnTo>
                  <a:lnTo>
                    <a:pt x="2243187" y="210394"/>
                  </a:lnTo>
                  <a:lnTo>
                    <a:pt x="2404946" y="185014"/>
                  </a:lnTo>
                  <a:lnTo>
                    <a:pt x="2606354" y="1468712"/>
                  </a:lnTo>
                  <a:close/>
                </a:path>
                <a:path w="2630804" h="2002154">
                  <a:moveTo>
                    <a:pt x="2407267" y="1465828"/>
                  </a:moveTo>
                  <a:lnTo>
                    <a:pt x="2389973" y="1467790"/>
                  </a:lnTo>
                  <a:lnTo>
                    <a:pt x="2367616" y="1470637"/>
                  </a:lnTo>
                  <a:lnTo>
                    <a:pt x="2340611" y="1474476"/>
                  </a:lnTo>
                  <a:lnTo>
                    <a:pt x="2406990" y="1464062"/>
                  </a:lnTo>
                  <a:lnTo>
                    <a:pt x="2407267" y="1465828"/>
                  </a:lnTo>
                  <a:close/>
                </a:path>
                <a:path w="2630804" h="2002154">
                  <a:moveTo>
                    <a:pt x="1602826" y="1810350"/>
                  </a:moveTo>
                  <a:lnTo>
                    <a:pt x="1654457" y="1768084"/>
                  </a:lnTo>
                  <a:lnTo>
                    <a:pt x="1709440" y="1729673"/>
                  </a:lnTo>
                  <a:lnTo>
                    <a:pt x="1767018" y="1694941"/>
                  </a:lnTo>
                  <a:lnTo>
                    <a:pt x="1826433" y="1663713"/>
                  </a:lnTo>
                  <a:lnTo>
                    <a:pt x="1886929" y="1635815"/>
                  </a:lnTo>
                  <a:lnTo>
                    <a:pt x="1947749" y="1611072"/>
                  </a:lnTo>
                  <a:lnTo>
                    <a:pt x="2008136" y="1589308"/>
                  </a:lnTo>
                  <a:lnTo>
                    <a:pt x="2067334" y="1570349"/>
                  </a:lnTo>
                  <a:lnTo>
                    <a:pt x="2124585" y="1554020"/>
                  </a:lnTo>
                  <a:lnTo>
                    <a:pt x="2179134" y="1540145"/>
                  </a:lnTo>
                  <a:lnTo>
                    <a:pt x="2230222" y="1528551"/>
                  </a:lnTo>
                  <a:lnTo>
                    <a:pt x="2277094" y="1519061"/>
                  </a:lnTo>
                  <a:lnTo>
                    <a:pt x="2318992" y="1511501"/>
                  </a:lnTo>
                  <a:lnTo>
                    <a:pt x="2384840" y="1501472"/>
                  </a:lnTo>
                  <a:lnTo>
                    <a:pt x="2431914" y="1496081"/>
                  </a:lnTo>
                  <a:lnTo>
                    <a:pt x="2606354" y="1468712"/>
                  </a:lnTo>
                  <a:lnTo>
                    <a:pt x="2621466" y="1565031"/>
                  </a:lnTo>
                  <a:lnTo>
                    <a:pt x="2099224" y="1646969"/>
                  </a:lnTo>
                  <a:lnTo>
                    <a:pt x="2043449" y="1655907"/>
                  </a:lnTo>
                  <a:lnTo>
                    <a:pt x="1989807" y="1666045"/>
                  </a:lnTo>
                  <a:lnTo>
                    <a:pt x="1938296" y="1677378"/>
                  </a:lnTo>
                  <a:lnTo>
                    <a:pt x="1888916" y="1689901"/>
                  </a:lnTo>
                  <a:lnTo>
                    <a:pt x="1841665" y="1703606"/>
                  </a:lnTo>
                  <a:lnTo>
                    <a:pt x="1796544" y="1718488"/>
                  </a:lnTo>
                  <a:lnTo>
                    <a:pt x="1753549" y="1734542"/>
                  </a:lnTo>
                  <a:lnTo>
                    <a:pt x="1712681" y="1751761"/>
                  </a:lnTo>
                  <a:lnTo>
                    <a:pt x="1673939" y="1770139"/>
                  </a:lnTo>
                  <a:lnTo>
                    <a:pt x="1637321" y="1789671"/>
                  </a:lnTo>
                  <a:lnTo>
                    <a:pt x="1602826" y="1810350"/>
                  </a:lnTo>
                  <a:close/>
                </a:path>
                <a:path w="2630804" h="2002154">
                  <a:moveTo>
                    <a:pt x="2630785" y="1624429"/>
                  </a:moveTo>
                  <a:lnTo>
                    <a:pt x="2605336" y="1623140"/>
                  </a:lnTo>
                  <a:lnTo>
                    <a:pt x="2570965" y="1621853"/>
                  </a:lnTo>
                  <a:lnTo>
                    <a:pt x="2528583" y="1620881"/>
                  </a:lnTo>
                  <a:lnTo>
                    <a:pt x="2479102" y="1620537"/>
                  </a:lnTo>
                  <a:lnTo>
                    <a:pt x="2423435" y="1621137"/>
                  </a:lnTo>
                  <a:lnTo>
                    <a:pt x="2362492" y="1622993"/>
                  </a:lnTo>
                  <a:lnTo>
                    <a:pt x="2297187" y="1626419"/>
                  </a:lnTo>
                  <a:lnTo>
                    <a:pt x="2228430" y="1631730"/>
                  </a:lnTo>
                  <a:lnTo>
                    <a:pt x="2157133" y="1639238"/>
                  </a:lnTo>
                  <a:lnTo>
                    <a:pt x="2099224" y="1646969"/>
                  </a:lnTo>
                  <a:lnTo>
                    <a:pt x="2621466" y="1565031"/>
                  </a:lnTo>
                  <a:lnTo>
                    <a:pt x="2630785" y="1624429"/>
                  </a:lnTo>
                  <a:close/>
                </a:path>
                <a:path w="2630804" h="2002154">
                  <a:moveTo>
                    <a:pt x="390045" y="1782324"/>
                  </a:moveTo>
                  <a:lnTo>
                    <a:pt x="160061" y="316495"/>
                  </a:lnTo>
                  <a:lnTo>
                    <a:pt x="261304" y="302828"/>
                  </a:lnTo>
                  <a:lnTo>
                    <a:pt x="356091" y="293360"/>
                  </a:lnTo>
                  <a:lnTo>
                    <a:pt x="444619" y="287783"/>
                  </a:lnTo>
                  <a:lnTo>
                    <a:pt x="527088" y="285786"/>
                  </a:lnTo>
                  <a:lnTo>
                    <a:pt x="603695" y="287062"/>
                  </a:lnTo>
                  <a:lnTo>
                    <a:pt x="674640" y="291301"/>
                  </a:lnTo>
                  <a:lnTo>
                    <a:pt x="740119" y="298195"/>
                  </a:lnTo>
                  <a:lnTo>
                    <a:pt x="800332" y="307435"/>
                  </a:lnTo>
                  <a:lnTo>
                    <a:pt x="855476" y="318711"/>
                  </a:lnTo>
                  <a:lnTo>
                    <a:pt x="905751" y="331715"/>
                  </a:lnTo>
                  <a:lnTo>
                    <a:pt x="951354" y="346137"/>
                  </a:lnTo>
                  <a:lnTo>
                    <a:pt x="992485" y="361670"/>
                  </a:lnTo>
                  <a:lnTo>
                    <a:pt x="1029340" y="378004"/>
                  </a:lnTo>
                  <a:lnTo>
                    <a:pt x="1091019" y="411838"/>
                  </a:lnTo>
                  <a:lnTo>
                    <a:pt x="1137978" y="445169"/>
                  </a:lnTo>
                  <a:lnTo>
                    <a:pt x="1171805" y="475526"/>
                  </a:lnTo>
                  <a:lnTo>
                    <a:pt x="1201391" y="510078"/>
                  </a:lnTo>
                  <a:lnTo>
                    <a:pt x="1382330" y="1624846"/>
                  </a:lnTo>
                  <a:lnTo>
                    <a:pt x="468809" y="1768174"/>
                  </a:lnTo>
                  <a:lnTo>
                    <a:pt x="443930" y="1772242"/>
                  </a:lnTo>
                  <a:lnTo>
                    <a:pt x="422356" y="1776051"/>
                  </a:lnTo>
                  <a:lnTo>
                    <a:pt x="404318" y="1779458"/>
                  </a:lnTo>
                  <a:lnTo>
                    <a:pt x="390045" y="1782324"/>
                  </a:lnTo>
                  <a:close/>
                </a:path>
                <a:path w="2630804" h="2002154">
                  <a:moveTo>
                    <a:pt x="225839" y="2001757"/>
                  </a:moveTo>
                  <a:lnTo>
                    <a:pt x="0" y="562343"/>
                  </a:lnTo>
                  <a:lnTo>
                    <a:pt x="161758" y="536964"/>
                  </a:lnTo>
                  <a:lnTo>
                    <a:pt x="361308" y="1808820"/>
                  </a:lnTo>
                  <a:lnTo>
                    <a:pt x="363835" y="1812791"/>
                  </a:lnTo>
                  <a:lnTo>
                    <a:pt x="371234" y="1817827"/>
                  </a:lnTo>
                  <a:lnTo>
                    <a:pt x="375763" y="1818610"/>
                  </a:lnTo>
                  <a:lnTo>
                    <a:pt x="558125" y="1789998"/>
                  </a:lnTo>
                  <a:lnTo>
                    <a:pt x="577013" y="1787875"/>
                  </a:lnTo>
                  <a:lnTo>
                    <a:pt x="629017" y="1783254"/>
                  </a:lnTo>
                  <a:lnTo>
                    <a:pt x="685009" y="1779731"/>
                  </a:lnTo>
                  <a:lnTo>
                    <a:pt x="744325" y="1777703"/>
                  </a:lnTo>
                  <a:lnTo>
                    <a:pt x="806304" y="1777566"/>
                  </a:lnTo>
                  <a:lnTo>
                    <a:pt x="870283" y="1779718"/>
                  </a:lnTo>
                  <a:lnTo>
                    <a:pt x="935599" y="1784553"/>
                  </a:lnTo>
                  <a:lnTo>
                    <a:pt x="1001590" y="1792469"/>
                  </a:lnTo>
                  <a:lnTo>
                    <a:pt x="1067593" y="1803862"/>
                  </a:lnTo>
                  <a:lnTo>
                    <a:pt x="1079957" y="1806751"/>
                  </a:lnTo>
                  <a:lnTo>
                    <a:pt x="761717" y="1856682"/>
                  </a:lnTo>
                  <a:lnTo>
                    <a:pt x="721913" y="1863295"/>
                  </a:lnTo>
                  <a:lnTo>
                    <a:pt x="681267" y="1870797"/>
                  </a:lnTo>
                  <a:lnTo>
                    <a:pt x="611097" y="1885484"/>
                  </a:lnTo>
                  <a:lnTo>
                    <a:pt x="544018" y="1901486"/>
                  </a:lnTo>
                  <a:lnTo>
                    <a:pt x="480801" y="1918224"/>
                  </a:lnTo>
                  <a:lnTo>
                    <a:pt x="422218" y="1935121"/>
                  </a:lnTo>
                  <a:lnTo>
                    <a:pt x="369042" y="1951599"/>
                  </a:lnTo>
                  <a:lnTo>
                    <a:pt x="322044" y="1967080"/>
                  </a:lnTo>
                  <a:lnTo>
                    <a:pt x="281996" y="1980985"/>
                  </a:lnTo>
                  <a:lnTo>
                    <a:pt x="249671" y="1992737"/>
                  </a:lnTo>
                  <a:lnTo>
                    <a:pt x="225839" y="2001757"/>
                  </a:lnTo>
                  <a:close/>
                </a:path>
                <a:path w="2630804" h="2002154">
                  <a:moveTo>
                    <a:pt x="1429804" y="1927426"/>
                  </a:moveTo>
                  <a:lnTo>
                    <a:pt x="1387474" y="1896003"/>
                  </a:lnTo>
                  <a:lnTo>
                    <a:pt x="1342944" y="1868134"/>
                  </a:lnTo>
                  <a:lnTo>
                    <a:pt x="1296507" y="1843633"/>
                  </a:lnTo>
                  <a:lnTo>
                    <a:pt x="1248457" y="1822316"/>
                  </a:lnTo>
                  <a:lnTo>
                    <a:pt x="1199085" y="1803998"/>
                  </a:lnTo>
                  <a:lnTo>
                    <a:pt x="1148687" y="1788495"/>
                  </a:lnTo>
                  <a:lnTo>
                    <a:pt x="1097554" y="1775622"/>
                  </a:lnTo>
                  <a:lnTo>
                    <a:pt x="1045980" y="1765194"/>
                  </a:lnTo>
                  <a:lnTo>
                    <a:pt x="994258" y="1757028"/>
                  </a:lnTo>
                  <a:lnTo>
                    <a:pt x="942682" y="1750937"/>
                  </a:lnTo>
                  <a:lnTo>
                    <a:pt x="891545" y="1746738"/>
                  </a:lnTo>
                  <a:lnTo>
                    <a:pt x="841140" y="1744247"/>
                  </a:lnTo>
                  <a:lnTo>
                    <a:pt x="791759" y="1743277"/>
                  </a:lnTo>
                  <a:lnTo>
                    <a:pt x="743697" y="1743645"/>
                  </a:lnTo>
                  <a:lnTo>
                    <a:pt x="697247" y="1745167"/>
                  </a:lnTo>
                  <a:lnTo>
                    <a:pt x="652702" y="1747657"/>
                  </a:lnTo>
                  <a:lnTo>
                    <a:pt x="610354" y="1750931"/>
                  </a:lnTo>
                  <a:lnTo>
                    <a:pt x="570498" y="1754804"/>
                  </a:lnTo>
                  <a:lnTo>
                    <a:pt x="499432" y="1763611"/>
                  </a:lnTo>
                  <a:lnTo>
                    <a:pt x="468809" y="1768174"/>
                  </a:lnTo>
                  <a:lnTo>
                    <a:pt x="1382330" y="1624846"/>
                  </a:lnTo>
                  <a:lnTo>
                    <a:pt x="1429804" y="1927426"/>
                  </a:lnTo>
                  <a:close/>
                </a:path>
                <a:path w="2630804" h="2002154">
                  <a:moveTo>
                    <a:pt x="558125" y="1789998"/>
                  </a:moveTo>
                  <a:lnTo>
                    <a:pt x="375763" y="1818610"/>
                  </a:lnTo>
                  <a:lnTo>
                    <a:pt x="380283" y="1817677"/>
                  </a:lnTo>
                  <a:lnTo>
                    <a:pt x="385825" y="1816467"/>
                  </a:lnTo>
                  <a:lnTo>
                    <a:pt x="451550" y="1804364"/>
                  </a:lnTo>
                  <a:lnTo>
                    <a:pt x="529658" y="1793198"/>
                  </a:lnTo>
                  <a:lnTo>
                    <a:pt x="558125" y="1789998"/>
                  </a:lnTo>
                  <a:close/>
                </a:path>
                <a:path w="2630804" h="2002154">
                  <a:moveTo>
                    <a:pt x="1259050" y="1862869"/>
                  </a:moveTo>
                  <a:lnTo>
                    <a:pt x="1217630" y="1853439"/>
                  </a:lnTo>
                  <a:lnTo>
                    <a:pt x="1174350" y="1845954"/>
                  </a:lnTo>
                  <a:lnTo>
                    <a:pt x="1129216" y="1840420"/>
                  </a:lnTo>
                  <a:lnTo>
                    <a:pt x="1082231" y="1836841"/>
                  </a:lnTo>
                  <a:lnTo>
                    <a:pt x="1033400" y="1835222"/>
                  </a:lnTo>
                  <a:lnTo>
                    <a:pt x="982728" y="1835566"/>
                  </a:lnTo>
                  <a:lnTo>
                    <a:pt x="930219" y="1837880"/>
                  </a:lnTo>
                  <a:lnTo>
                    <a:pt x="875878" y="1842167"/>
                  </a:lnTo>
                  <a:lnTo>
                    <a:pt x="819709" y="1848433"/>
                  </a:lnTo>
                  <a:lnTo>
                    <a:pt x="761717" y="1856682"/>
                  </a:lnTo>
                  <a:lnTo>
                    <a:pt x="1079957" y="1806751"/>
                  </a:lnTo>
                  <a:lnTo>
                    <a:pt x="1132946" y="1819129"/>
                  </a:lnTo>
                  <a:lnTo>
                    <a:pt x="1196985" y="1838666"/>
                  </a:lnTo>
                  <a:lnTo>
                    <a:pt x="1259050" y="1862869"/>
                  </a:lnTo>
                  <a:close/>
                </a:path>
              </a:pathLst>
            </a:custGeom>
            <a:solidFill>
              <a:srgbClr val="DAD0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878768" y="3884757"/>
              <a:ext cx="2703830" cy="2074545"/>
            </a:xfrm>
            <a:custGeom>
              <a:avLst/>
              <a:gdLst/>
              <a:ahLst/>
              <a:cxnLst/>
              <a:rect l="l" t="t" r="r" b="b"/>
              <a:pathLst>
                <a:path w="2703829" h="2074545">
                  <a:moveTo>
                    <a:pt x="309682" y="2051482"/>
                  </a:moveTo>
                  <a:lnTo>
                    <a:pt x="234252" y="2063317"/>
                  </a:lnTo>
                  <a:lnTo>
                    <a:pt x="0" y="570282"/>
                  </a:lnTo>
                  <a:lnTo>
                    <a:pt x="193862" y="539866"/>
                  </a:lnTo>
                  <a:lnTo>
                    <a:pt x="160397" y="326575"/>
                  </a:lnTo>
                  <a:lnTo>
                    <a:pt x="436619" y="283237"/>
                  </a:lnTo>
                  <a:lnTo>
                    <a:pt x="514674" y="283845"/>
                  </a:lnTo>
                  <a:lnTo>
                    <a:pt x="587695" y="285244"/>
                  </a:lnTo>
                  <a:lnTo>
                    <a:pt x="196438" y="346631"/>
                  </a:lnTo>
                  <a:lnTo>
                    <a:pt x="229902" y="559922"/>
                  </a:lnTo>
                  <a:lnTo>
                    <a:pt x="36040" y="590338"/>
                  </a:lnTo>
                  <a:lnTo>
                    <a:pt x="262419" y="2033187"/>
                  </a:lnTo>
                  <a:lnTo>
                    <a:pt x="405039" y="2010810"/>
                  </a:lnTo>
                  <a:lnTo>
                    <a:pt x="369270" y="2029278"/>
                  </a:lnTo>
                  <a:lnTo>
                    <a:pt x="336031" y="2034493"/>
                  </a:lnTo>
                  <a:lnTo>
                    <a:pt x="309682" y="2051482"/>
                  </a:lnTo>
                  <a:close/>
                </a:path>
                <a:path w="2703829" h="2074545">
                  <a:moveTo>
                    <a:pt x="1291249" y="509098"/>
                  </a:moveTo>
                  <a:lnTo>
                    <a:pt x="1256248" y="514590"/>
                  </a:lnTo>
                  <a:lnTo>
                    <a:pt x="1261668" y="500884"/>
                  </a:lnTo>
                  <a:lnTo>
                    <a:pt x="1266955" y="474344"/>
                  </a:lnTo>
                  <a:lnTo>
                    <a:pt x="1276213" y="460036"/>
                  </a:lnTo>
                  <a:lnTo>
                    <a:pt x="1287643" y="445387"/>
                  </a:lnTo>
                  <a:lnTo>
                    <a:pt x="1299444" y="417825"/>
                  </a:lnTo>
                  <a:lnTo>
                    <a:pt x="1315723" y="402415"/>
                  </a:lnTo>
                  <a:lnTo>
                    <a:pt x="1334679" y="386586"/>
                  </a:lnTo>
                  <a:lnTo>
                    <a:pt x="1354511" y="357763"/>
                  </a:lnTo>
                  <a:lnTo>
                    <a:pt x="1377358" y="328468"/>
                  </a:lnTo>
                  <a:lnTo>
                    <a:pt x="1405355" y="311220"/>
                  </a:lnTo>
                  <a:lnTo>
                    <a:pt x="1434735" y="280900"/>
                  </a:lnTo>
                  <a:lnTo>
                    <a:pt x="1469602" y="262574"/>
                  </a:lnTo>
                  <a:lnTo>
                    <a:pt x="1506189" y="231123"/>
                  </a:lnTo>
                  <a:lnTo>
                    <a:pt x="1548600" y="211613"/>
                  </a:lnTo>
                  <a:lnTo>
                    <a:pt x="1593068" y="178926"/>
                  </a:lnTo>
                  <a:lnTo>
                    <a:pt x="1643696" y="158127"/>
                  </a:lnTo>
                  <a:lnTo>
                    <a:pt x="1698687" y="136644"/>
                  </a:lnTo>
                  <a:lnTo>
                    <a:pt x="1758207" y="114450"/>
                  </a:lnTo>
                  <a:lnTo>
                    <a:pt x="1822425" y="91519"/>
                  </a:lnTo>
                  <a:lnTo>
                    <a:pt x="1891510" y="67824"/>
                  </a:lnTo>
                  <a:lnTo>
                    <a:pt x="1965631" y="43340"/>
                  </a:lnTo>
                  <a:lnTo>
                    <a:pt x="2241863" y="0"/>
                  </a:lnTo>
                  <a:lnTo>
                    <a:pt x="2245800" y="25093"/>
                  </a:lnTo>
                  <a:lnTo>
                    <a:pt x="2062345" y="53876"/>
                  </a:lnTo>
                  <a:lnTo>
                    <a:pt x="1994831" y="77324"/>
                  </a:lnTo>
                  <a:lnTo>
                    <a:pt x="1929322" y="87602"/>
                  </a:lnTo>
                  <a:lnTo>
                    <a:pt x="1869648" y="109820"/>
                  </a:lnTo>
                  <a:lnTo>
                    <a:pt x="1813732" y="131449"/>
                  </a:lnTo>
                  <a:lnTo>
                    <a:pt x="1761467" y="152504"/>
                  </a:lnTo>
                  <a:lnTo>
                    <a:pt x="1710777" y="160457"/>
                  </a:lnTo>
                  <a:lnTo>
                    <a:pt x="1665492" y="180418"/>
                  </a:lnTo>
                  <a:lnTo>
                    <a:pt x="1623536" y="199856"/>
                  </a:lnTo>
                  <a:lnTo>
                    <a:pt x="1586770" y="231335"/>
                  </a:lnTo>
                  <a:lnTo>
                    <a:pt x="1551149" y="249779"/>
                  </a:lnTo>
                  <a:lnTo>
                    <a:pt x="1488819" y="285270"/>
                  </a:lnTo>
                  <a:lnTo>
                    <a:pt x="1437656" y="319008"/>
                  </a:lnTo>
                  <a:lnTo>
                    <a:pt x="1417962" y="347808"/>
                  </a:lnTo>
                  <a:lnTo>
                    <a:pt x="1360426" y="408257"/>
                  </a:lnTo>
                  <a:lnTo>
                    <a:pt x="1319784" y="453200"/>
                  </a:lnTo>
                  <a:lnTo>
                    <a:pt x="1295112" y="495637"/>
                  </a:lnTo>
                  <a:lnTo>
                    <a:pt x="1291249" y="509098"/>
                  </a:lnTo>
                  <a:close/>
                </a:path>
                <a:path w="2703829" h="2074545">
                  <a:moveTo>
                    <a:pt x="1498660" y="1954923"/>
                  </a:moveTo>
                  <a:lnTo>
                    <a:pt x="1466556" y="1959960"/>
                  </a:lnTo>
                  <a:lnTo>
                    <a:pt x="1246083" y="554751"/>
                  </a:lnTo>
                  <a:lnTo>
                    <a:pt x="1241992" y="542537"/>
                  </a:lnTo>
                  <a:lnTo>
                    <a:pt x="1238225" y="543128"/>
                  </a:lnTo>
                  <a:lnTo>
                    <a:pt x="1230602" y="531469"/>
                  </a:lnTo>
                  <a:lnTo>
                    <a:pt x="1220852" y="520143"/>
                  </a:lnTo>
                  <a:lnTo>
                    <a:pt x="1208735" y="509189"/>
                  </a:lnTo>
                  <a:lnTo>
                    <a:pt x="1192040" y="486098"/>
                  </a:lnTo>
                  <a:lnTo>
                    <a:pt x="1174464" y="476000"/>
                  </a:lnTo>
                  <a:lnTo>
                    <a:pt x="1151829" y="453840"/>
                  </a:lnTo>
                  <a:lnTo>
                    <a:pt x="1127831" y="444750"/>
                  </a:lnTo>
                  <a:lnTo>
                    <a:pt x="1098292" y="423674"/>
                  </a:lnTo>
                  <a:lnTo>
                    <a:pt x="1064941" y="403196"/>
                  </a:lnTo>
                  <a:lnTo>
                    <a:pt x="1029504" y="395901"/>
                  </a:lnTo>
                  <a:lnTo>
                    <a:pt x="987803" y="376733"/>
                  </a:lnTo>
                  <a:lnTo>
                    <a:pt x="941567" y="358276"/>
                  </a:lnTo>
                  <a:lnTo>
                    <a:pt x="892523" y="353116"/>
                  </a:lnTo>
                  <a:lnTo>
                    <a:pt x="836493" y="336196"/>
                  </a:lnTo>
                  <a:lnTo>
                    <a:pt x="777173" y="332648"/>
                  </a:lnTo>
                  <a:lnTo>
                    <a:pt x="710385" y="317416"/>
                  </a:lnTo>
                  <a:lnTo>
                    <a:pt x="639826" y="315631"/>
                  </a:lnTo>
                  <a:lnTo>
                    <a:pt x="563286" y="314784"/>
                  </a:lnTo>
                  <a:lnTo>
                    <a:pt x="480525" y="314914"/>
                  </a:lnTo>
                  <a:lnTo>
                    <a:pt x="393269" y="328604"/>
                  </a:lnTo>
                  <a:lnTo>
                    <a:pt x="297341" y="330800"/>
                  </a:lnTo>
                  <a:lnTo>
                    <a:pt x="587695" y="285244"/>
                  </a:lnTo>
                  <a:lnTo>
                    <a:pt x="655849" y="287406"/>
                  </a:lnTo>
                  <a:lnTo>
                    <a:pt x="719306" y="290305"/>
                  </a:lnTo>
                  <a:lnTo>
                    <a:pt x="778233" y="293915"/>
                  </a:lnTo>
                  <a:lnTo>
                    <a:pt x="832799" y="298209"/>
                  </a:lnTo>
                  <a:lnTo>
                    <a:pt x="885140" y="315708"/>
                  </a:lnTo>
                  <a:lnTo>
                    <a:pt x="931490" y="321291"/>
                  </a:lnTo>
                  <a:lnTo>
                    <a:pt x="975951" y="340026"/>
                  </a:lnTo>
                  <a:lnTo>
                    <a:pt x="1014757" y="346793"/>
                  </a:lnTo>
                  <a:lnTo>
                    <a:pt x="1052012" y="366659"/>
                  </a:lnTo>
                  <a:lnTo>
                    <a:pt x="1083948" y="374503"/>
                  </a:lnTo>
                  <a:lnTo>
                    <a:pt x="1114670" y="395394"/>
                  </a:lnTo>
                  <a:lnTo>
                    <a:pt x="1142378" y="416757"/>
                  </a:lnTo>
                  <a:lnTo>
                    <a:pt x="1165272" y="426021"/>
                  </a:lnTo>
                  <a:lnTo>
                    <a:pt x="1185489" y="435704"/>
                  </a:lnTo>
                  <a:lnTo>
                    <a:pt x="1205166" y="458327"/>
                  </a:lnTo>
                  <a:lnTo>
                    <a:pt x="1220534" y="468772"/>
                  </a:lnTo>
                  <a:lnTo>
                    <a:pt x="1233730" y="479557"/>
                  </a:lnTo>
                  <a:lnTo>
                    <a:pt x="1246891" y="503202"/>
                  </a:lnTo>
                  <a:lnTo>
                    <a:pt x="1256248" y="514590"/>
                  </a:lnTo>
                  <a:lnTo>
                    <a:pt x="1291249" y="509098"/>
                  </a:lnTo>
                  <a:lnTo>
                    <a:pt x="1283522" y="536021"/>
                  </a:lnTo>
                  <a:lnTo>
                    <a:pt x="1278187" y="549714"/>
                  </a:lnTo>
                  <a:lnTo>
                    <a:pt x="1498660" y="1954923"/>
                  </a:lnTo>
                  <a:close/>
                </a:path>
                <a:path w="2703829" h="2074545">
                  <a:moveTo>
                    <a:pt x="2267485" y="1564334"/>
                  </a:moveTo>
                  <a:lnTo>
                    <a:pt x="1993989" y="1607245"/>
                  </a:lnTo>
                  <a:lnTo>
                    <a:pt x="2092230" y="1566120"/>
                  </a:lnTo>
                  <a:lnTo>
                    <a:pt x="2141135" y="1558447"/>
                  </a:lnTo>
                  <a:lnTo>
                    <a:pt x="2186099" y="1538537"/>
                  </a:lnTo>
                  <a:lnTo>
                    <a:pt x="2443975" y="1498077"/>
                  </a:lnTo>
                  <a:lnTo>
                    <a:pt x="2213660" y="30135"/>
                  </a:lnTo>
                  <a:lnTo>
                    <a:pt x="2245800" y="25093"/>
                  </a:lnTo>
                  <a:lnTo>
                    <a:pt x="2275328" y="213290"/>
                  </a:lnTo>
                  <a:lnTo>
                    <a:pt x="2469153" y="182880"/>
                  </a:lnTo>
                  <a:lnTo>
                    <a:pt x="2473127" y="207967"/>
                  </a:lnTo>
                  <a:lnTo>
                    <a:pt x="2279228" y="238389"/>
                  </a:lnTo>
                  <a:lnTo>
                    <a:pt x="2480016" y="1518133"/>
                  </a:lnTo>
                  <a:lnTo>
                    <a:pt x="2312715" y="1544382"/>
                  </a:lnTo>
                  <a:lnTo>
                    <a:pt x="2267485" y="1564334"/>
                  </a:lnTo>
                  <a:close/>
                </a:path>
                <a:path w="2703829" h="2074545">
                  <a:moveTo>
                    <a:pt x="828732" y="1777214"/>
                  </a:moveTo>
                  <a:lnTo>
                    <a:pt x="398586" y="1844703"/>
                  </a:lnTo>
                  <a:lnTo>
                    <a:pt x="197798" y="564959"/>
                  </a:lnTo>
                  <a:lnTo>
                    <a:pt x="229902" y="559922"/>
                  </a:lnTo>
                  <a:lnTo>
                    <a:pt x="426753" y="1814573"/>
                  </a:lnTo>
                  <a:lnTo>
                    <a:pt x="688408" y="1773520"/>
                  </a:lnTo>
                  <a:lnTo>
                    <a:pt x="734233" y="1779186"/>
                  </a:lnTo>
                  <a:lnTo>
                    <a:pt x="779800" y="1772036"/>
                  </a:lnTo>
                  <a:lnTo>
                    <a:pt x="828732" y="1777214"/>
                  </a:lnTo>
                  <a:close/>
                </a:path>
                <a:path w="2703829" h="2074545">
                  <a:moveTo>
                    <a:pt x="2703442" y="1675909"/>
                  </a:moveTo>
                  <a:lnTo>
                    <a:pt x="2627993" y="1687747"/>
                  </a:lnTo>
                  <a:lnTo>
                    <a:pt x="2597701" y="1679644"/>
                  </a:lnTo>
                  <a:lnTo>
                    <a:pt x="2564456" y="1684860"/>
                  </a:lnTo>
                  <a:lnTo>
                    <a:pt x="2524744" y="1678235"/>
                  </a:lnTo>
                  <a:lnTo>
                    <a:pt x="2667365" y="1655858"/>
                  </a:lnTo>
                  <a:lnTo>
                    <a:pt x="2440987" y="213010"/>
                  </a:lnTo>
                  <a:lnTo>
                    <a:pt x="2473127" y="207967"/>
                  </a:lnTo>
                  <a:lnTo>
                    <a:pt x="2703442" y="1675909"/>
                  </a:lnTo>
                  <a:close/>
                </a:path>
                <a:path w="2703829" h="2074545">
                  <a:moveTo>
                    <a:pt x="423311" y="1853679"/>
                  </a:moveTo>
                  <a:lnTo>
                    <a:pt x="413200" y="1855266"/>
                  </a:lnTo>
                  <a:lnTo>
                    <a:pt x="406931" y="1843394"/>
                  </a:lnTo>
                  <a:lnTo>
                    <a:pt x="435610" y="1838894"/>
                  </a:lnTo>
                  <a:lnTo>
                    <a:pt x="423311" y="1853679"/>
                  </a:lnTo>
                  <a:close/>
                </a:path>
                <a:path w="2703829" h="2074545">
                  <a:moveTo>
                    <a:pt x="1356299" y="1887271"/>
                  </a:moveTo>
                  <a:lnTo>
                    <a:pt x="1295974" y="1896736"/>
                  </a:lnTo>
                  <a:lnTo>
                    <a:pt x="1233202" y="1868019"/>
                  </a:lnTo>
                  <a:lnTo>
                    <a:pt x="1169756" y="1852263"/>
                  </a:lnTo>
                  <a:lnTo>
                    <a:pt x="1037768" y="1821550"/>
                  </a:lnTo>
                  <a:lnTo>
                    <a:pt x="720915" y="1806986"/>
                  </a:lnTo>
                  <a:lnTo>
                    <a:pt x="614272" y="1823718"/>
                  </a:lnTo>
                  <a:lnTo>
                    <a:pt x="565275" y="1818550"/>
                  </a:lnTo>
                  <a:lnTo>
                    <a:pt x="876778" y="1769676"/>
                  </a:lnTo>
                  <a:lnTo>
                    <a:pt x="1030166" y="1784176"/>
                  </a:lnTo>
                  <a:lnTo>
                    <a:pt x="1083332" y="1801545"/>
                  </a:lnTo>
                  <a:lnTo>
                    <a:pt x="1134038" y="1806445"/>
                  </a:lnTo>
                  <a:lnTo>
                    <a:pt x="1185908" y="1824018"/>
                  </a:lnTo>
                  <a:lnTo>
                    <a:pt x="1234691" y="1829219"/>
                  </a:lnTo>
                  <a:lnTo>
                    <a:pt x="1284008" y="1847192"/>
                  </a:lnTo>
                  <a:lnTo>
                    <a:pt x="1333546" y="1877986"/>
                  </a:lnTo>
                  <a:lnTo>
                    <a:pt x="1356299" y="1887271"/>
                  </a:lnTo>
                  <a:close/>
                </a:path>
                <a:path w="2703829" h="2074545">
                  <a:moveTo>
                    <a:pt x="2469303" y="1532669"/>
                  </a:moveTo>
                  <a:lnTo>
                    <a:pt x="2457229" y="1521708"/>
                  </a:lnTo>
                  <a:lnTo>
                    <a:pt x="2471671" y="1519443"/>
                  </a:lnTo>
                  <a:lnTo>
                    <a:pt x="2469303" y="1532669"/>
                  </a:lnTo>
                  <a:close/>
                </a:path>
                <a:path w="2703829" h="2074545">
                  <a:moveTo>
                    <a:pt x="1554429" y="1946173"/>
                  </a:moveTo>
                  <a:lnTo>
                    <a:pt x="1498660" y="1954923"/>
                  </a:lnTo>
                  <a:lnTo>
                    <a:pt x="1532015" y="1911124"/>
                  </a:lnTo>
                  <a:lnTo>
                    <a:pt x="1568439" y="1866843"/>
                  </a:lnTo>
                  <a:lnTo>
                    <a:pt x="1607545" y="1822141"/>
                  </a:lnTo>
                  <a:lnTo>
                    <a:pt x="1650912" y="1789626"/>
                  </a:lnTo>
                  <a:lnTo>
                    <a:pt x="1696185" y="1756812"/>
                  </a:lnTo>
                  <a:lnTo>
                    <a:pt x="1742975" y="1723760"/>
                  </a:lnTo>
                  <a:lnTo>
                    <a:pt x="1790895" y="1690531"/>
                  </a:lnTo>
                  <a:lnTo>
                    <a:pt x="1892510" y="1648877"/>
                  </a:lnTo>
                  <a:lnTo>
                    <a:pt x="1941492" y="1615481"/>
                  </a:lnTo>
                  <a:lnTo>
                    <a:pt x="2160486" y="1581122"/>
                  </a:lnTo>
                  <a:lnTo>
                    <a:pt x="1862542" y="1692145"/>
                  </a:lnTo>
                  <a:lnTo>
                    <a:pt x="1746134" y="1761831"/>
                  </a:lnTo>
                  <a:lnTo>
                    <a:pt x="1690527" y="1796266"/>
                  </a:lnTo>
                  <a:lnTo>
                    <a:pt x="1639569" y="1842827"/>
                  </a:lnTo>
                  <a:lnTo>
                    <a:pt x="1710242" y="1831739"/>
                  </a:lnTo>
                  <a:lnTo>
                    <a:pt x="1661964" y="1865024"/>
                  </a:lnTo>
                  <a:lnTo>
                    <a:pt x="1616376" y="1897888"/>
                  </a:lnTo>
                  <a:lnTo>
                    <a:pt x="1573899" y="1930263"/>
                  </a:lnTo>
                  <a:lnTo>
                    <a:pt x="1554429" y="1946173"/>
                  </a:lnTo>
                  <a:close/>
                </a:path>
                <a:path w="2703829" h="2074545">
                  <a:moveTo>
                    <a:pt x="967095" y="1871204"/>
                  </a:moveTo>
                  <a:lnTo>
                    <a:pt x="648352" y="1921214"/>
                  </a:lnTo>
                  <a:lnTo>
                    <a:pt x="717116" y="1897570"/>
                  </a:lnTo>
                  <a:lnTo>
                    <a:pt x="911435" y="1867082"/>
                  </a:lnTo>
                  <a:lnTo>
                    <a:pt x="967095" y="1871204"/>
                  </a:lnTo>
                  <a:close/>
                </a:path>
                <a:path w="2703829" h="2074545">
                  <a:moveTo>
                    <a:pt x="2265684" y="1667460"/>
                  </a:moveTo>
                  <a:lnTo>
                    <a:pt x="1975531" y="1712984"/>
                  </a:lnTo>
                  <a:lnTo>
                    <a:pt x="2025571" y="1692277"/>
                  </a:lnTo>
                  <a:lnTo>
                    <a:pt x="2192982" y="1666011"/>
                  </a:lnTo>
                  <a:lnTo>
                    <a:pt x="2265684" y="1667460"/>
                  </a:lnTo>
                  <a:close/>
                </a:path>
                <a:path w="2703829" h="2074545">
                  <a:moveTo>
                    <a:pt x="1119544" y="1872996"/>
                  </a:moveTo>
                  <a:lnTo>
                    <a:pt x="405925" y="1984961"/>
                  </a:lnTo>
                  <a:lnTo>
                    <a:pt x="458378" y="1963876"/>
                  </a:lnTo>
                  <a:lnTo>
                    <a:pt x="518141" y="1954499"/>
                  </a:lnTo>
                  <a:lnTo>
                    <a:pt x="580433" y="1931870"/>
                  </a:lnTo>
                  <a:lnTo>
                    <a:pt x="1018695" y="1863108"/>
                  </a:lnTo>
                  <a:lnTo>
                    <a:pt x="1070169" y="1867887"/>
                  </a:lnTo>
                  <a:lnTo>
                    <a:pt x="1119544" y="1872996"/>
                  </a:lnTo>
                  <a:close/>
                </a:path>
                <a:path w="2703829" h="2074545">
                  <a:moveTo>
                    <a:pt x="1710242" y="1831739"/>
                  </a:moveTo>
                  <a:lnTo>
                    <a:pt x="1639569" y="1842827"/>
                  </a:lnTo>
                  <a:lnTo>
                    <a:pt x="1674434" y="1824502"/>
                  </a:lnTo>
                  <a:lnTo>
                    <a:pt x="1711195" y="1805879"/>
                  </a:lnTo>
                  <a:lnTo>
                    <a:pt x="1749852" y="1786958"/>
                  </a:lnTo>
                  <a:lnTo>
                    <a:pt x="1790406" y="1767740"/>
                  </a:lnTo>
                  <a:lnTo>
                    <a:pt x="1832857" y="1748224"/>
                  </a:lnTo>
                  <a:lnTo>
                    <a:pt x="1877206" y="1728411"/>
                  </a:lnTo>
                  <a:lnTo>
                    <a:pt x="2333602" y="1656803"/>
                  </a:lnTo>
                  <a:lnTo>
                    <a:pt x="2399832" y="1659267"/>
                  </a:lnTo>
                  <a:lnTo>
                    <a:pt x="2459595" y="1649891"/>
                  </a:lnTo>
                  <a:lnTo>
                    <a:pt x="2515985" y="1653899"/>
                  </a:lnTo>
                  <a:lnTo>
                    <a:pt x="1988985" y="1736584"/>
                  </a:lnTo>
                  <a:lnTo>
                    <a:pt x="1931633" y="1758437"/>
                  </a:lnTo>
                  <a:lnTo>
                    <a:pt x="1872889" y="1767654"/>
                  </a:lnTo>
                  <a:lnTo>
                    <a:pt x="1762755" y="1810644"/>
                  </a:lnTo>
                  <a:lnTo>
                    <a:pt x="1710242" y="1831739"/>
                  </a:lnTo>
                  <a:close/>
                </a:path>
                <a:path w="2703829" h="2074545">
                  <a:moveTo>
                    <a:pt x="446852" y="2004250"/>
                  </a:moveTo>
                  <a:lnTo>
                    <a:pt x="287059" y="2029321"/>
                  </a:lnTo>
                  <a:lnTo>
                    <a:pt x="318439" y="2011542"/>
                  </a:lnTo>
                  <a:lnTo>
                    <a:pt x="357686" y="1992529"/>
                  </a:lnTo>
                  <a:lnTo>
                    <a:pt x="642469" y="1947848"/>
                  </a:lnTo>
                  <a:lnTo>
                    <a:pt x="590549" y="1968849"/>
                  </a:lnTo>
                  <a:lnTo>
                    <a:pt x="490349" y="1984570"/>
                  </a:lnTo>
                  <a:lnTo>
                    <a:pt x="446852" y="2004250"/>
                  </a:lnTo>
                  <a:close/>
                </a:path>
                <a:path w="2703829" h="2074545">
                  <a:moveTo>
                    <a:pt x="1501943" y="2005829"/>
                  </a:moveTo>
                  <a:lnTo>
                    <a:pt x="1479058" y="2009420"/>
                  </a:lnTo>
                  <a:lnTo>
                    <a:pt x="1434217" y="1977889"/>
                  </a:lnTo>
                  <a:lnTo>
                    <a:pt x="1387389" y="1959526"/>
                  </a:lnTo>
                  <a:lnTo>
                    <a:pt x="1337027" y="1941716"/>
                  </a:lnTo>
                  <a:lnTo>
                    <a:pt x="1283555" y="1924395"/>
                  </a:lnTo>
                  <a:lnTo>
                    <a:pt x="1227396" y="1907496"/>
                  </a:lnTo>
                  <a:lnTo>
                    <a:pt x="1170940" y="1903498"/>
                  </a:lnTo>
                  <a:lnTo>
                    <a:pt x="1052923" y="1896304"/>
                  </a:lnTo>
                  <a:lnTo>
                    <a:pt x="994177" y="1905521"/>
                  </a:lnTo>
                  <a:lnTo>
                    <a:pt x="932888" y="1902282"/>
                  </a:lnTo>
                  <a:lnTo>
                    <a:pt x="1164847" y="1865888"/>
                  </a:lnTo>
                  <a:lnTo>
                    <a:pt x="1210012" y="1871657"/>
                  </a:lnTo>
                  <a:lnTo>
                    <a:pt x="1255035" y="1890304"/>
                  </a:lnTo>
                  <a:lnTo>
                    <a:pt x="1295974" y="1896736"/>
                  </a:lnTo>
                  <a:lnTo>
                    <a:pt x="1356299" y="1887271"/>
                  </a:lnTo>
                  <a:lnTo>
                    <a:pt x="1379052" y="1896557"/>
                  </a:lnTo>
                  <a:lnTo>
                    <a:pt x="1424150" y="1928047"/>
                  </a:lnTo>
                  <a:lnTo>
                    <a:pt x="1466556" y="1959960"/>
                  </a:lnTo>
                  <a:lnTo>
                    <a:pt x="1554429" y="1946173"/>
                  </a:lnTo>
                  <a:lnTo>
                    <a:pt x="1534958" y="1962083"/>
                  </a:lnTo>
                  <a:lnTo>
                    <a:pt x="1501943" y="2005829"/>
                  </a:lnTo>
                  <a:close/>
                </a:path>
                <a:path w="2703829" h="2074545">
                  <a:moveTo>
                    <a:pt x="2642725" y="1659725"/>
                  </a:moveTo>
                  <a:lnTo>
                    <a:pt x="2482926" y="1684796"/>
                  </a:lnTo>
                  <a:lnTo>
                    <a:pt x="2435486" y="1679384"/>
                  </a:lnTo>
                  <a:lnTo>
                    <a:pt x="2335276" y="1695107"/>
                  </a:lnTo>
                  <a:lnTo>
                    <a:pt x="2279415" y="1691016"/>
                  </a:lnTo>
                  <a:lnTo>
                    <a:pt x="2564224" y="1646330"/>
                  </a:lnTo>
                  <a:lnTo>
                    <a:pt x="2607407" y="1652410"/>
                  </a:lnTo>
                  <a:lnTo>
                    <a:pt x="2642725" y="1659725"/>
                  </a:lnTo>
                  <a:close/>
                </a:path>
                <a:path w="2703829" h="2074545">
                  <a:moveTo>
                    <a:pt x="271469" y="2070333"/>
                  </a:moveTo>
                  <a:lnTo>
                    <a:pt x="246205" y="2074297"/>
                  </a:lnTo>
                  <a:lnTo>
                    <a:pt x="236511" y="2062963"/>
                  </a:lnTo>
                  <a:lnTo>
                    <a:pt x="286708" y="2055087"/>
                  </a:lnTo>
                  <a:lnTo>
                    <a:pt x="271469" y="2070333"/>
                  </a:lnTo>
                  <a:close/>
                </a:path>
                <a:path w="2703829" h="2074545">
                  <a:moveTo>
                    <a:pt x="2699289" y="1689416"/>
                  </a:moveTo>
                  <a:lnTo>
                    <a:pt x="2670154" y="1693987"/>
                  </a:lnTo>
                  <a:lnTo>
                    <a:pt x="2650972" y="1684141"/>
                  </a:lnTo>
                  <a:lnTo>
                    <a:pt x="2701183" y="1676263"/>
                  </a:lnTo>
                  <a:lnTo>
                    <a:pt x="2699289" y="1689416"/>
                  </a:lnTo>
                  <a:close/>
                </a:path>
                <a:path w="2703829" h="2074545">
                  <a:moveTo>
                    <a:pt x="1499721" y="2019033"/>
                  </a:moveTo>
                  <a:lnTo>
                    <a:pt x="1485218" y="2021309"/>
                  </a:lnTo>
                  <a:lnTo>
                    <a:pt x="1482666" y="2008854"/>
                  </a:lnTo>
                  <a:lnTo>
                    <a:pt x="1498335" y="2006395"/>
                  </a:lnTo>
                  <a:lnTo>
                    <a:pt x="1499721" y="2019033"/>
                  </a:lnTo>
                  <a:close/>
                </a:path>
              </a:pathLst>
            </a:custGeom>
            <a:solidFill>
              <a:srgbClr val="5E1A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6886682" y="234864"/>
            <a:ext cx="9843135" cy="1854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0" spc="-775" dirty="0">
                <a:solidFill>
                  <a:srgbClr val="5E1A1F"/>
                </a:solidFill>
                <a:latin typeface="Times New Roman"/>
                <a:cs typeface="Times New Roman"/>
              </a:rPr>
              <a:t>Deskripsi</a:t>
            </a:r>
            <a:r>
              <a:rPr sz="12000" spc="409" dirty="0">
                <a:solidFill>
                  <a:srgbClr val="5E1A1F"/>
                </a:solidFill>
                <a:latin typeface="Times New Roman"/>
                <a:cs typeface="Times New Roman"/>
              </a:rPr>
              <a:t> </a:t>
            </a:r>
            <a:r>
              <a:rPr sz="12000" spc="-570" dirty="0">
                <a:solidFill>
                  <a:srgbClr val="5E1A1F"/>
                </a:solidFill>
                <a:latin typeface="Times New Roman"/>
                <a:cs typeface="Times New Roman"/>
              </a:rPr>
              <a:t>Aplikasi</a:t>
            </a:r>
            <a:endParaRPr sz="12000" dirty="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235587" y="2377568"/>
            <a:ext cx="11626850" cy="5289333"/>
          </a:xfrm>
          <a:prstGeom prst="rect">
            <a:avLst/>
          </a:prstGeom>
        </p:spPr>
        <p:txBody>
          <a:bodyPr vert="horz" wrap="square" lIns="0" tIns="212725" rIns="0" bIns="0" rtlCol="0">
            <a:spAutoFit/>
          </a:bodyPr>
          <a:lstStyle/>
          <a:p>
            <a:pPr marL="12700" marR="5080" algn="just">
              <a:lnSpc>
                <a:spcPct val="76100"/>
              </a:lnSpc>
              <a:spcBef>
                <a:spcPts val="1675"/>
              </a:spcBef>
            </a:pPr>
            <a:r>
              <a:rPr sz="4800" spc="50" dirty="0">
                <a:solidFill>
                  <a:srgbClr val="1C1B1D"/>
                </a:solidFill>
                <a:latin typeface="Calibri"/>
                <a:cs typeface="Calibri"/>
              </a:rPr>
              <a:t>Aplikasi</a:t>
            </a:r>
            <a:r>
              <a:rPr sz="4800" spc="55" dirty="0">
                <a:solidFill>
                  <a:srgbClr val="1C1B1D"/>
                </a:solidFill>
                <a:latin typeface="Calibri"/>
                <a:cs typeface="Calibri"/>
              </a:rPr>
              <a:t> </a:t>
            </a:r>
            <a:r>
              <a:rPr sz="4800" spc="125" dirty="0">
                <a:solidFill>
                  <a:srgbClr val="1C1B1D"/>
                </a:solidFill>
                <a:latin typeface="Calibri"/>
                <a:cs typeface="Calibri"/>
              </a:rPr>
              <a:t>ini </a:t>
            </a:r>
            <a:r>
              <a:rPr sz="4800" spc="-145" dirty="0">
                <a:solidFill>
                  <a:srgbClr val="1C1B1D"/>
                </a:solidFill>
                <a:latin typeface="Calibri"/>
                <a:cs typeface="Calibri"/>
              </a:rPr>
              <a:t>merupakan</a:t>
            </a:r>
            <a:r>
              <a:rPr sz="4800" spc="-140" dirty="0">
                <a:solidFill>
                  <a:srgbClr val="1C1B1D"/>
                </a:solidFill>
                <a:latin typeface="Calibri"/>
                <a:cs typeface="Calibri"/>
              </a:rPr>
              <a:t> </a:t>
            </a:r>
            <a:r>
              <a:rPr sz="4800" spc="-25" dirty="0">
                <a:solidFill>
                  <a:srgbClr val="1C1B1D"/>
                </a:solidFill>
                <a:latin typeface="Calibri"/>
                <a:cs typeface="Calibri"/>
              </a:rPr>
              <a:t>aplikasi</a:t>
            </a:r>
            <a:r>
              <a:rPr sz="4800" spc="-20" dirty="0">
                <a:solidFill>
                  <a:srgbClr val="1C1B1D"/>
                </a:solidFill>
                <a:latin typeface="Calibri"/>
                <a:cs typeface="Calibri"/>
              </a:rPr>
              <a:t> </a:t>
            </a:r>
            <a:r>
              <a:rPr sz="4800" spc="-210" dirty="0">
                <a:solidFill>
                  <a:srgbClr val="1C1B1D"/>
                </a:solidFill>
                <a:latin typeface="Calibri"/>
                <a:cs typeface="Calibri"/>
              </a:rPr>
              <a:t>berbasis </a:t>
            </a:r>
            <a:r>
              <a:rPr sz="4800" spc="-204" dirty="0">
                <a:solidFill>
                  <a:srgbClr val="1C1B1D"/>
                </a:solidFill>
                <a:latin typeface="Calibri"/>
                <a:cs typeface="Calibri"/>
              </a:rPr>
              <a:t> java.</a:t>
            </a:r>
            <a:r>
              <a:rPr sz="4800" spc="-200" dirty="0">
                <a:solidFill>
                  <a:srgbClr val="1C1B1D"/>
                </a:solidFill>
                <a:latin typeface="Calibri"/>
                <a:cs typeface="Calibri"/>
              </a:rPr>
              <a:t> </a:t>
            </a:r>
            <a:r>
              <a:rPr sz="4800" spc="-65" dirty="0">
                <a:solidFill>
                  <a:srgbClr val="1C1B1D"/>
                </a:solidFill>
                <a:latin typeface="Calibri"/>
                <a:cs typeface="Calibri"/>
              </a:rPr>
              <a:t>Dalam</a:t>
            </a:r>
            <a:r>
              <a:rPr sz="4800" spc="-60" dirty="0">
                <a:solidFill>
                  <a:srgbClr val="1C1B1D"/>
                </a:solidFill>
                <a:latin typeface="Calibri"/>
                <a:cs typeface="Calibri"/>
              </a:rPr>
              <a:t> </a:t>
            </a:r>
            <a:r>
              <a:rPr sz="4800" spc="-185" dirty="0">
                <a:solidFill>
                  <a:srgbClr val="1C1B1D"/>
                </a:solidFill>
                <a:latin typeface="Calibri"/>
                <a:cs typeface="Calibri"/>
              </a:rPr>
              <a:t>pembuatan</a:t>
            </a:r>
            <a:r>
              <a:rPr sz="4800" spc="-180" dirty="0">
                <a:solidFill>
                  <a:srgbClr val="1C1B1D"/>
                </a:solidFill>
                <a:latin typeface="Calibri"/>
                <a:cs typeface="Calibri"/>
              </a:rPr>
              <a:t> </a:t>
            </a:r>
            <a:r>
              <a:rPr sz="4800" spc="-25" dirty="0">
                <a:solidFill>
                  <a:srgbClr val="1C1B1D"/>
                </a:solidFill>
                <a:latin typeface="Calibri"/>
                <a:cs typeface="Calibri"/>
              </a:rPr>
              <a:t>aplikasi</a:t>
            </a:r>
            <a:r>
              <a:rPr sz="4800" spc="-20" dirty="0">
                <a:solidFill>
                  <a:srgbClr val="1C1B1D"/>
                </a:solidFill>
                <a:latin typeface="Calibri"/>
                <a:cs typeface="Calibri"/>
              </a:rPr>
              <a:t> </a:t>
            </a:r>
            <a:r>
              <a:rPr sz="4800" spc="125" dirty="0">
                <a:solidFill>
                  <a:srgbClr val="1C1B1D"/>
                </a:solidFill>
                <a:latin typeface="Calibri"/>
                <a:cs typeface="Calibri"/>
              </a:rPr>
              <a:t>ini </a:t>
            </a:r>
            <a:r>
              <a:rPr sz="4800" spc="130" dirty="0">
                <a:solidFill>
                  <a:srgbClr val="1C1B1D"/>
                </a:solidFill>
                <a:latin typeface="Calibri"/>
                <a:cs typeface="Calibri"/>
              </a:rPr>
              <a:t> </a:t>
            </a:r>
            <a:r>
              <a:rPr sz="4800" spc="-110" dirty="0">
                <a:solidFill>
                  <a:srgbClr val="1C1B1D"/>
                </a:solidFill>
                <a:latin typeface="Calibri"/>
                <a:cs typeface="Calibri"/>
              </a:rPr>
              <a:t>menggunakan</a:t>
            </a:r>
            <a:r>
              <a:rPr sz="4800" spc="1025" dirty="0">
                <a:solidFill>
                  <a:srgbClr val="1C1B1D"/>
                </a:solidFill>
                <a:latin typeface="Calibri"/>
                <a:cs typeface="Calibri"/>
              </a:rPr>
              <a:t> </a:t>
            </a:r>
            <a:r>
              <a:rPr sz="4800" spc="-25" dirty="0">
                <a:solidFill>
                  <a:srgbClr val="1C1B1D"/>
                </a:solidFill>
                <a:latin typeface="Calibri"/>
                <a:cs typeface="Calibri"/>
              </a:rPr>
              <a:t>aplikasi</a:t>
            </a:r>
            <a:r>
              <a:rPr sz="4800" spc="-20" dirty="0">
                <a:solidFill>
                  <a:srgbClr val="1C1B1D"/>
                </a:solidFill>
                <a:latin typeface="Calibri"/>
                <a:cs typeface="Calibri"/>
              </a:rPr>
              <a:t> </a:t>
            </a:r>
            <a:r>
              <a:rPr sz="4800" spc="80" dirty="0">
                <a:solidFill>
                  <a:srgbClr val="1C1B1D"/>
                </a:solidFill>
                <a:latin typeface="Calibri"/>
                <a:cs typeface="Calibri"/>
              </a:rPr>
              <a:t>intellijIDEA. </a:t>
            </a:r>
            <a:r>
              <a:rPr sz="4800" spc="-1230" dirty="0">
                <a:solidFill>
                  <a:srgbClr val="1C1B1D"/>
                </a:solidFill>
                <a:latin typeface="Calibri"/>
                <a:cs typeface="Calibri"/>
              </a:rPr>
              <a:t> </a:t>
            </a:r>
            <a:r>
              <a:rPr sz="4800" spc="-40" dirty="0">
                <a:solidFill>
                  <a:srgbClr val="1C1B1D"/>
                </a:solidFill>
                <a:latin typeface="Calibri"/>
                <a:cs typeface="Calibri"/>
              </a:rPr>
              <a:t>Didalam </a:t>
            </a:r>
            <a:r>
              <a:rPr sz="4800" spc="-25" dirty="0">
                <a:solidFill>
                  <a:srgbClr val="1C1B1D"/>
                </a:solidFill>
                <a:latin typeface="Calibri"/>
                <a:cs typeface="Calibri"/>
              </a:rPr>
              <a:t>aplikasi </a:t>
            </a:r>
            <a:r>
              <a:rPr sz="4800" spc="125" dirty="0">
                <a:solidFill>
                  <a:srgbClr val="1C1B1D"/>
                </a:solidFill>
                <a:latin typeface="Calibri"/>
                <a:cs typeface="Calibri"/>
              </a:rPr>
              <a:t>ini </a:t>
            </a:r>
            <a:r>
              <a:rPr sz="4800" spc="-180" dirty="0">
                <a:solidFill>
                  <a:srgbClr val="1C1B1D"/>
                </a:solidFill>
                <a:latin typeface="Calibri"/>
                <a:cs typeface="Calibri"/>
              </a:rPr>
              <a:t>menerapkan</a:t>
            </a:r>
            <a:r>
              <a:rPr sz="4800" spc="-175" dirty="0">
                <a:solidFill>
                  <a:srgbClr val="1C1B1D"/>
                </a:solidFill>
                <a:latin typeface="Calibri"/>
                <a:cs typeface="Calibri"/>
              </a:rPr>
              <a:t> konsep </a:t>
            </a:r>
            <a:r>
              <a:rPr sz="4800" spc="-170" dirty="0">
                <a:solidFill>
                  <a:srgbClr val="1C1B1D"/>
                </a:solidFill>
                <a:latin typeface="Calibri"/>
                <a:cs typeface="Calibri"/>
              </a:rPr>
              <a:t> </a:t>
            </a:r>
            <a:r>
              <a:rPr sz="4800" spc="-210" dirty="0">
                <a:solidFill>
                  <a:srgbClr val="1C1B1D"/>
                </a:solidFill>
                <a:latin typeface="Calibri"/>
                <a:cs typeface="Calibri"/>
              </a:rPr>
              <a:t>berbasis</a:t>
            </a:r>
            <a:r>
              <a:rPr sz="4800" spc="-204" dirty="0">
                <a:solidFill>
                  <a:srgbClr val="1C1B1D"/>
                </a:solidFill>
                <a:latin typeface="Calibri"/>
                <a:cs typeface="Calibri"/>
              </a:rPr>
              <a:t> </a:t>
            </a:r>
            <a:r>
              <a:rPr sz="4800" spc="75" dirty="0">
                <a:solidFill>
                  <a:srgbClr val="1C1B1D"/>
                </a:solidFill>
                <a:latin typeface="Calibri"/>
                <a:cs typeface="Calibri"/>
              </a:rPr>
              <a:t>OOP.</a:t>
            </a:r>
            <a:r>
              <a:rPr sz="4800" spc="80" dirty="0">
                <a:solidFill>
                  <a:srgbClr val="1C1B1D"/>
                </a:solidFill>
                <a:latin typeface="Calibri"/>
                <a:cs typeface="Calibri"/>
              </a:rPr>
              <a:t> </a:t>
            </a:r>
            <a:r>
              <a:rPr sz="4800" spc="50" dirty="0">
                <a:solidFill>
                  <a:srgbClr val="1C1B1D"/>
                </a:solidFill>
                <a:latin typeface="Calibri"/>
                <a:cs typeface="Calibri"/>
              </a:rPr>
              <a:t>Aplikasi</a:t>
            </a:r>
            <a:r>
              <a:rPr sz="4800" spc="55" dirty="0">
                <a:solidFill>
                  <a:srgbClr val="1C1B1D"/>
                </a:solidFill>
                <a:latin typeface="Calibri"/>
                <a:cs typeface="Calibri"/>
              </a:rPr>
              <a:t> </a:t>
            </a:r>
            <a:r>
              <a:rPr sz="4800" spc="125" dirty="0">
                <a:solidFill>
                  <a:srgbClr val="1C1B1D"/>
                </a:solidFill>
                <a:latin typeface="Calibri"/>
                <a:cs typeface="Calibri"/>
              </a:rPr>
              <a:t>ini</a:t>
            </a:r>
            <a:r>
              <a:rPr sz="4800" spc="130" dirty="0">
                <a:solidFill>
                  <a:srgbClr val="1C1B1D"/>
                </a:solidFill>
                <a:latin typeface="Calibri"/>
                <a:cs typeface="Calibri"/>
              </a:rPr>
              <a:t> </a:t>
            </a:r>
            <a:r>
              <a:rPr sz="4800" spc="-70" dirty="0">
                <a:solidFill>
                  <a:srgbClr val="1C1B1D"/>
                </a:solidFill>
                <a:latin typeface="Calibri"/>
                <a:cs typeface="Calibri"/>
              </a:rPr>
              <a:t>dibuat</a:t>
            </a:r>
            <a:r>
              <a:rPr sz="4800" spc="-65" dirty="0">
                <a:solidFill>
                  <a:srgbClr val="1C1B1D"/>
                </a:solidFill>
                <a:latin typeface="Calibri"/>
                <a:cs typeface="Calibri"/>
              </a:rPr>
              <a:t> </a:t>
            </a:r>
            <a:r>
              <a:rPr sz="4800" spc="-114" dirty="0">
                <a:solidFill>
                  <a:srgbClr val="1C1B1D"/>
                </a:solidFill>
                <a:latin typeface="Calibri"/>
                <a:cs typeface="Calibri"/>
              </a:rPr>
              <a:t>dan </a:t>
            </a:r>
            <a:r>
              <a:rPr sz="4800" spc="-110" dirty="0">
                <a:solidFill>
                  <a:srgbClr val="1C1B1D"/>
                </a:solidFill>
                <a:latin typeface="Calibri"/>
                <a:cs typeface="Calibri"/>
              </a:rPr>
              <a:t> </a:t>
            </a:r>
            <a:r>
              <a:rPr sz="4800" spc="-30" dirty="0">
                <a:solidFill>
                  <a:srgbClr val="1C1B1D"/>
                </a:solidFill>
                <a:latin typeface="Calibri"/>
                <a:cs typeface="Calibri"/>
              </a:rPr>
              <a:t>digunakan</a:t>
            </a:r>
            <a:r>
              <a:rPr sz="4800" spc="-25" dirty="0">
                <a:solidFill>
                  <a:srgbClr val="1C1B1D"/>
                </a:solidFill>
                <a:latin typeface="Calibri"/>
                <a:cs typeface="Calibri"/>
              </a:rPr>
              <a:t> </a:t>
            </a:r>
            <a:r>
              <a:rPr sz="4800" spc="40" dirty="0">
                <a:solidFill>
                  <a:srgbClr val="1C1B1D"/>
                </a:solidFill>
                <a:latin typeface="Calibri"/>
                <a:cs typeface="Calibri"/>
              </a:rPr>
              <a:t>untuk</a:t>
            </a:r>
            <a:r>
              <a:rPr sz="4800" spc="45" dirty="0">
                <a:solidFill>
                  <a:srgbClr val="1C1B1D"/>
                </a:solidFill>
                <a:latin typeface="Calibri"/>
                <a:cs typeface="Calibri"/>
              </a:rPr>
              <a:t> </a:t>
            </a:r>
            <a:r>
              <a:rPr sz="4800" spc="25" dirty="0">
                <a:solidFill>
                  <a:srgbClr val="1C1B1D"/>
                </a:solidFill>
                <a:latin typeface="Calibri"/>
                <a:cs typeface="Calibri"/>
              </a:rPr>
              <a:t>Kasir</a:t>
            </a:r>
            <a:r>
              <a:rPr sz="4800" spc="30" dirty="0">
                <a:solidFill>
                  <a:srgbClr val="1C1B1D"/>
                </a:solidFill>
                <a:latin typeface="Calibri"/>
                <a:cs typeface="Calibri"/>
              </a:rPr>
              <a:t> </a:t>
            </a:r>
            <a:r>
              <a:rPr sz="4800" spc="-155" dirty="0">
                <a:solidFill>
                  <a:srgbClr val="1C1B1D"/>
                </a:solidFill>
                <a:latin typeface="Calibri"/>
                <a:cs typeface="Calibri"/>
              </a:rPr>
              <a:t>dalam</a:t>
            </a:r>
            <a:r>
              <a:rPr sz="4800" spc="-150" dirty="0">
                <a:solidFill>
                  <a:srgbClr val="1C1B1D"/>
                </a:solidFill>
                <a:latin typeface="Calibri"/>
                <a:cs typeface="Calibri"/>
              </a:rPr>
              <a:t> </a:t>
            </a:r>
            <a:r>
              <a:rPr sz="4800" spc="-120" dirty="0">
                <a:solidFill>
                  <a:srgbClr val="1C1B1D"/>
                </a:solidFill>
                <a:latin typeface="Calibri"/>
                <a:cs typeface="Calibri"/>
              </a:rPr>
              <a:t>melayani </a:t>
            </a:r>
            <a:r>
              <a:rPr sz="4800" spc="-114" dirty="0">
                <a:solidFill>
                  <a:srgbClr val="1C1B1D"/>
                </a:solidFill>
                <a:latin typeface="Calibri"/>
                <a:cs typeface="Calibri"/>
              </a:rPr>
              <a:t> </a:t>
            </a:r>
            <a:r>
              <a:rPr sz="4800" spc="-90" dirty="0">
                <a:solidFill>
                  <a:srgbClr val="1C1B1D"/>
                </a:solidFill>
                <a:latin typeface="Calibri"/>
                <a:cs typeface="Calibri"/>
              </a:rPr>
              <a:t>transaksi</a:t>
            </a:r>
            <a:r>
              <a:rPr sz="4800" spc="-85" dirty="0">
                <a:solidFill>
                  <a:srgbClr val="1C1B1D"/>
                </a:solidFill>
                <a:latin typeface="Calibri"/>
                <a:cs typeface="Calibri"/>
              </a:rPr>
              <a:t> </a:t>
            </a:r>
            <a:r>
              <a:rPr sz="4800" spc="-175" dirty="0">
                <a:solidFill>
                  <a:srgbClr val="1C1B1D"/>
                </a:solidFill>
                <a:latin typeface="Calibri"/>
                <a:cs typeface="Calibri"/>
              </a:rPr>
              <a:t>pembelian</a:t>
            </a:r>
            <a:r>
              <a:rPr sz="4800" spc="-170" dirty="0">
                <a:solidFill>
                  <a:srgbClr val="1C1B1D"/>
                </a:solidFill>
                <a:latin typeface="Calibri"/>
                <a:cs typeface="Calibri"/>
              </a:rPr>
              <a:t> </a:t>
            </a:r>
            <a:r>
              <a:rPr sz="4800" spc="25" dirty="0">
                <a:solidFill>
                  <a:srgbClr val="1C1B1D"/>
                </a:solidFill>
                <a:latin typeface="Calibri"/>
                <a:cs typeface="Calibri"/>
              </a:rPr>
              <a:t>di</a:t>
            </a:r>
            <a:r>
              <a:rPr sz="4800" spc="30" dirty="0">
                <a:solidFill>
                  <a:srgbClr val="1C1B1D"/>
                </a:solidFill>
                <a:latin typeface="Calibri"/>
                <a:cs typeface="Calibri"/>
              </a:rPr>
              <a:t> </a:t>
            </a:r>
            <a:r>
              <a:rPr sz="4800" spc="-80" dirty="0">
                <a:solidFill>
                  <a:srgbClr val="1C1B1D"/>
                </a:solidFill>
                <a:latin typeface="Calibri"/>
                <a:cs typeface="Calibri"/>
              </a:rPr>
              <a:t>warung</a:t>
            </a:r>
            <a:r>
              <a:rPr sz="4800" spc="1085" dirty="0">
                <a:solidFill>
                  <a:srgbClr val="1C1B1D"/>
                </a:solidFill>
                <a:latin typeface="Calibri"/>
                <a:cs typeface="Calibri"/>
              </a:rPr>
              <a:t> </a:t>
            </a:r>
            <a:r>
              <a:rPr sz="4800" spc="-120" dirty="0">
                <a:solidFill>
                  <a:srgbClr val="1C1B1D"/>
                </a:solidFill>
                <a:latin typeface="Calibri"/>
                <a:cs typeface="Calibri"/>
              </a:rPr>
              <a:t>makan </a:t>
            </a:r>
            <a:r>
              <a:rPr sz="4800" spc="-114" dirty="0">
                <a:solidFill>
                  <a:srgbClr val="1C1B1D"/>
                </a:solidFill>
                <a:latin typeface="Calibri"/>
                <a:cs typeface="Calibri"/>
              </a:rPr>
              <a:t> </a:t>
            </a:r>
            <a:r>
              <a:rPr sz="4800" spc="-160" dirty="0">
                <a:solidFill>
                  <a:srgbClr val="1C1B1D"/>
                </a:solidFill>
                <a:latin typeface="Calibri"/>
                <a:cs typeface="Calibri"/>
              </a:rPr>
              <a:t>indomie.</a:t>
            </a:r>
            <a:r>
              <a:rPr sz="4800" spc="-155" dirty="0">
                <a:solidFill>
                  <a:srgbClr val="1C1B1D"/>
                </a:solidFill>
                <a:latin typeface="Calibri"/>
                <a:cs typeface="Calibri"/>
              </a:rPr>
              <a:t> </a:t>
            </a:r>
            <a:r>
              <a:rPr sz="4800" spc="250" dirty="0">
                <a:solidFill>
                  <a:srgbClr val="1C1B1D"/>
                </a:solidFill>
                <a:latin typeface="Calibri"/>
                <a:cs typeface="Calibri"/>
              </a:rPr>
              <a:t>Di </a:t>
            </a:r>
            <a:r>
              <a:rPr sz="4800" spc="-155" dirty="0">
                <a:solidFill>
                  <a:srgbClr val="1C1B1D"/>
                </a:solidFill>
                <a:latin typeface="Calibri"/>
                <a:cs typeface="Calibri"/>
              </a:rPr>
              <a:t>dalam</a:t>
            </a:r>
            <a:r>
              <a:rPr sz="4800" spc="-150" dirty="0">
                <a:solidFill>
                  <a:srgbClr val="1C1B1D"/>
                </a:solidFill>
                <a:latin typeface="Calibri"/>
                <a:cs typeface="Calibri"/>
              </a:rPr>
              <a:t> </a:t>
            </a:r>
            <a:r>
              <a:rPr sz="4800" spc="-25" dirty="0">
                <a:solidFill>
                  <a:srgbClr val="1C1B1D"/>
                </a:solidFill>
                <a:latin typeface="Calibri"/>
                <a:cs typeface="Calibri"/>
              </a:rPr>
              <a:t>aplikasi</a:t>
            </a:r>
            <a:r>
              <a:rPr sz="4800" spc="-20" dirty="0">
                <a:solidFill>
                  <a:srgbClr val="1C1B1D"/>
                </a:solidFill>
                <a:latin typeface="Calibri"/>
                <a:cs typeface="Calibri"/>
              </a:rPr>
              <a:t> </a:t>
            </a:r>
            <a:r>
              <a:rPr sz="4800" spc="125" dirty="0">
                <a:solidFill>
                  <a:srgbClr val="1C1B1D"/>
                </a:solidFill>
                <a:latin typeface="Calibri"/>
                <a:cs typeface="Calibri"/>
              </a:rPr>
              <a:t>ini</a:t>
            </a:r>
            <a:r>
              <a:rPr sz="4800" spc="130" dirty="0">
                <a:solidFill>
                  <a:srgbClr val="1C1B1D"/>
                </a:solidFill>
                <a:latin typeface="Calibri"/>
                <a:cs typeface="Calibri"/>
              </a:rPr>
              <a:t> </a:t>
            </a:r>
            <a:r>
              <a:rPr sz="4800" spc="-170" dirty="0">
                <a:solidFill>
                  <a:srgbClr val="1C1B1D"/>
                </a:solidFill>
                <a:latin typeface="Calibri"/>
                <a:cs typeface="Calibri"/>
              </a:rPr>
              <a:t>terdapat </a:t>
            </a:r>
            <a:r>
              <a:rPr sz="4800" spc="-165" dirty="0">
                <a:solidFill>
                  <a:srgbClr val="1C1B1D"/>
                </a:solidFill>
                <a:latin typeface="Calibri"/>
                <a:cs typeface="Calibri"/>
              </a:rPr>
              <a:t> </a:t>
            </a:r>
            <a:r>
              <a:rPr sz="4800" spc="-150" dirty="0">
                <a:solidFill>
                  <a:srgbClr val="1C1B1D"/>
                </a:solidFill>
                <a:latin typeface="Calibri"/>
                <a:cs typeface="Calibri"/>
              </a:rPr>
              <a:t>interface,</a:t>
            </a:r>
            <a:r>
              <a:rPr sz="4800" spc="-145" dirty="0">
                <a:solidFill>
                  <a:srgbClr val="1C1B1D"/>
                </a:solidFill>
                <a:latin typeface="Calibri"/>
                <a:cs typeface="Calibri"/>
              </a:rPr>
              <a:t> </a:t>
            </a:r>
            <a:r>
              <a:rPr sz="4800" spc="-105" dirty="0">
                <a:solidFill>
                  <a:srgbClr val="1C1B1D"/>
                </a:solidFill>
                <a:latin typeface="Calibri"/>
                <a:cs typeface="Calibri"/>
              </a:rPr>
              <a:t>inheritance,</a:t>
            </a:r>
            <a:r>
              <a:rPr sz="4800" spc="-100" dirty="0">
                <a:solidFill>
                  <a:srgbClr val="1C1B1D"/>
                </a:solidFill>
                <a:latin typeface="Calibri"/>
                <a:cs typeface="Calibri"/>
              </a:rPr>
              <a:t> </a:t>
            </a:r>
            <a:r>
              <a:rPr sz="4800" spc="-140" dirty="0">
                <a:solidFill>
                  <a:srgbClr val="1C1B1D"/>
                </a:solidFill>
                <a:latin typeface="Calibri"/>
                <a:cs typeface="Calibri"/>
              </a:rPr>
              <a:t>class</a:t>
            </a:r>
            <a:r>
              <a:rPr sz="4800" spc="-135" dirty="0">
                <a:solidFill>
                  <a:srgbClr val="1C1B1D"/>
                </a:solidFill>
                <a:latin typeface="Calibri"/>
                <a:cs typeface="Calibri"/>
              </a:rPr>
              <a:t> </a:t>
            </a:r>
            <a:r>
              <a:rPr sz="4800" spc="-170" dirty="0">
                <a:solidFill>
                  <a:srgbClr val="1C1B1D"/>
                </a:solidFill>
                <a:latin typeface="Calibri"/>
                <a:cs typeface="Calibri"/>
              </a:rPr>
              <a:t>abstract,</a:t>
            </a:r>
            <a:r>
              <a:rPr sz="4800" spc="-165" dirty="0">
                <a:solidFill>
                  <a:srgbClr val="1C1B1D"/>
                </a:solidFill>
                <a:latin typeface="Calibri"/>
                <a:cs typeface="Calibri"/>
              </a:rPr>
              <a:t> </a:t>
            </a:r>
            <a:r>
              <a:rPr sz="4800" spc="-114" dirty="0">
                <a:solidFill>
                  <a:srgbClr val="1C1B1D"/>
                </a:solidFill>
                <a:latin typeface="Calibri"/>
                <a:cs typeface="Calibri"/>
              </a:rPr>
              <a:t>dan </a:t>
            </a:r>
            <a:r>
              <a:rPr sz="4800" spc="-1230" dirty="0">
                <a:solidFill>
                  <a:srgbClr val="1C1B1D"/>
                </a:solidFill>
                <a:latin typeface="Calibri"/>
                <a:cs typeface="Calibri"/>
              </a:rPr>
              <a:t> </a:t>
            </a:r>
            <a:r>
              <a:rPr sz="4800" spc="-175" dirty="0">
                <a:solidFill>
                  <a:srgbClr val="1C1B1D"/>
                </a:solidFill>
                <a:latin typeface="Calibri"/>
                <a:cs typeface="Calibri"/>
              </a:rPr>
              <a:t>konsep</a:t>
            </a:r>
            <a:r>
              <a:rPr sz="4800" spc="75" dirty="0">
                <a:solidFill>
                  <a:srgbClr val="1C1B1D"/>
                </a:solidFill>
                <a:latin typeface="Calibri"/>
                <a:cs typeface="Calibri"/>
              </a:rPr>
              <a:t> </a:t>
            </a:r>
            <a:r>
              <a:rPr sz="4800" spc="225" dirty="0">
                <a:solidFill>
                  <a:srgbClr val="1C1B1D"/>
                </a:solidFill>
                <a:latin typeface="Calibri"/>
                <a:cs typeface="Calibri"/>
              </a:rPr>
              <a:t>OOP</a:t>
            </a:r>
            <a:r>
              <a:rPr sz="4800" spc="80" dirty="0">
                <a:solidFill>
                  <a:srgbClr val="1C1B1D"/>
                </a:solidFill>
                <a:latin typeface="Calibri"/>
                <a:cs typeface="Calibri"/>
              </a:rPr>
              <a:t> </a:t>
            </a:r>
            <a:r>
              <a:rPr sz="4800" spc="-55" dirty="0">
                <a:solidFill>
                  <a:srgbClr val="1C1B1D"/>
                </a:solidFill>
                <a:latin typeface="Calibri"/>
                <a:cs typeface="Calibri"/>
              </a:rPr>
              <a:t>lainnya.</a:t>
            </a:r>
            <a:endParaRPr sz="48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"/>
            <a:ext cx="18287998" cy="102869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78096" y="590196"/>
            <a:ext cx="9163050" cy="1473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500" spc="-290" dirty="0">
                <a:solidFill>
                  <a:srgbClr val="EFEBDF"/>
                </a:solidFill>
                <a:latin typeface="Times New Roman"/>
                <a:cs typeface="Times New Roman"/>
              </a:rPr>
              <a:t>Fitur-Fitur</a:t>
            </a:r>
            <a:r>
              <a:rPr sz="9500" spc="905" dirty="0">
                <a:solidFill>
                  <a:srgbClr val="EFEBDF"/>
                </a:solidFill>
                <a:latin typeface="Times New Roman"/>
                <a:cs typeface="Times New Roman"/>
              </a:rPr>
              <a:t> </a:t>
            </a:r>
            <a:r>
              <a:rPr sz="9500" spc="-210" dirty="0">
                <a:solidFill>
                  <a:srgbClr val="EFEBDF"/>
                </a:solidFill>
                <a:latin typeface="Times New Roman"/>
                <a:cs typeface="Times New Roman"/>
              </a:rPr>
              <a:t>Aplikasi</a:t>
            </a:r>
            <a:endParaRPr sz="9500" dirty="0">
              <a:latin typeface="Times New Roman"/>
              <a:cs typeface="Times New Roman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695620" y="3095954"/>
            <a:ext cx="15960090" cy="6556375"/>
            <a:chOff x="1695620" y="3095954"/>
            <a:chExt cx="15960090" cy="6556375"/>
          </a:xfrm>
        </p:grpSpPr>
        <p:sp>
          <p:nvSpPr>
            <p:cNvPr id="5" name="object 5"/>
            <p:cNvSpPr/>
            <p:nvPr/>
          </p:nvSpPr>
          <p:spPr>
            <a:xfrm>
              <a:off x="13313933" y="7867305"/>
              <a:ext cx="4341495" cy="1784985"/>
            </a:xfrm>
            <a:custGeom>
              <a:avLst/>
              <a:gdLst/>
              <a:ahLst/>
              <a:cxnLst/>
              <a:rect l="l" t="t" r="r" b="b"/>
              <a:pathLst>
                <a:path w="4341494" h="1784984">
                  <a:moveTo>
                    <a:pt x="4332045" y="580816"/>
                  </a:moveTo>
                  <a:lnTo>
                    <a:pt x="3465537" y="580816"/>
                  </a:lnTo>
                  <a:lnTo>
                    <a:pt x="4341463" y="0"/>
                  </a:lnTo>
                  <a:lnTo>
                    <a:pt x="4341101" y="121026"/>
                  </a:lnTo>
                  <a:lnTo>
                    <a:pt x="4334880" y="451226"/>
                  </a:lnTo>
                  <a:lnTo>
                    <a:pt x="4332045" y="580816"/>
                  </a:lnTo>
                  <a:close/>
                </a:path>
                <a:path w="4341494" h="1784984">
                  <a:moveTo>
                    <a:pt x="90869" y="1784687"/>
                  </a:moveTo>
                  <a:lnTo>
                    <a:pt x="75937" y="1594226"/>
                  </a:lnTo>
                  <a:lnTo>
                    <a:pt x="43473" y="1162426"/>
                  </a:lnTo>
                  <a:lnTo>
                    <a:pt x="11990" y="730626"/>
                  </a:lnTo>
                  <a:lnTo>
                    <a:pt x="0" y="540126"/>
                  </a:lnTo>
                  <a:lnTo>
                    <a:pt x="43931" y="512871"/>
                  </a:lnTo>
                  <a:lnTo>
                    <a:pt x="3465537" y="580816"/>
                  </a:lnTo>
                  <a:lnTo>
                    <a:pt x="4332045" y="580816"/>
                  </a:lnTo>
                  <a:lnTo>
                    <a:pt x="4327656" y="781426"/>
                  </a:lnTo>
                  <a:lnTo>
                    <a:pt x="4324190" y="933826"/>
                  </a:lnTo>
                  <a:lnTo>
                    <a:pt x="3556799" y="1619626"/>
                  </a:lnTo>
                  <a:lnTo>
                    <a:pt x="3408921" y="1759326"/>
                  </a:lnTo>
                  <a:lnTo>
                    <a:pt x="2807128" y="1759326"/>
                  </a:lnTo>
                  <a:lnTo>
                    <a:pt x="637846" y="1784083"/>
                  </a:lnTo>
                  <a:lnTo>
                    <a:pt x="90869" y="1784687"/>
                  </a:lnTo>
                  <a:close/>
                </a:path>
              </a:pathLst>
            </a:custGeom>
            <a:solidFill>
              <a:srgbClr val="4A16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449171" y="3095954"/>
              <a:ext cx="4126269" cy="652107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95620" y="7527980"/>
              <a:ext cx="133350" cy="13334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95620" y="8417615"/>
              <a:ext cx="133350" cy="133349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2020016" y="2572971"/>
            <a:ext cx="11703685" cy="6652259"/>
          </a:xfrm>
          <a:prstGeom prst="rect">
            <a:avLst/>
          </a:prstGeom>
        </p:spPr>
        <p:txBody>
          <a:bodyPr vert="horz" wrap="square" lIns="0" tIns="111760" rIns="0" bIns="0" rtlCol="0">
            <a:spAutoFit/>
          </a:bodyPr>
          <a:lstStyle/>
          <a:p>
            <a:pPr marL="12700" marR="678180">
              <a:lnSpc>
                <a:spcPts val="3900"/>
              </a:lnSpc>
              <a:spcBef>
                <a:spcPts val="880"/>
              </a:spcBef>
            </a:pPr>
            <a:r>
              <a:rPr sz="3900" spc="-40" dirty="0">
                <a:solidFill>
                  <a:srgbClr val="EFEBDF"/>
                </a:solidFill>
                <a:latin typeface="Calibri"/>
                <a:cs typeface="Calibri"/>
              </a:rPr>
              <a:t>Login:</a:t>
            </a:r>
            <a:r>
              <a:rPr sz="3900" spc="60" dirty="0">
                <a:solidFill>
                  <a:srgbClr val="EFEBDF"/>
                </a:solidFill>
                <a:latin typeface="Calibri"/>
                <a:cs typeface="Calibri"/>
              </a:rPr>
              <a:t> </a:t>
            </a:r>
            <a:r>
              <a:rPr sz="3900" spc="40" dirty="0">
                <a:solidFill>
                  <a:srgbClr val="EFEBDF"/>
                </a:solidFill>
                <a:latin typeface="Calibri"/>
                <a:cs typeface="Calibri"/>
              </a:rPr>
              <a:t>Fitur</a:t>
            </a:r>
            <a:r>
              <a:rPr sz="3900" spc="60" dirty="0">
                <a:solidFill>
                  <a:srgbClr val="EFEBDF"/>
                </a:solidFill>
                <a:latin typeface="Calibri"/>
                <a:cs typeface="Calibri"/>
              </a:rPr>
              <a:t> </a:t>
            </a:r>
            <a:r>
              <a:rPr sz="3900" spc="90" dirty="0">
                <a:solidFill>
                  <a:srgbClr val="EFEBDF"/>
                </a:solidFill>
                <a:latin typeface="Calibri"/>
                <a:cs typeface="Calibri"/>
              </a:rPr>
              <a:t>ini</a:t>
            </a:r>
            <a:r>
              <a:rPr sz="3900" spc="60" dirty="0">
                <a:solidFill>
                  <a:srgbClr val="EFEBDF"/>
                </a:solidFill>
                <a:latin typeface="Calibri"/>
                <a:cs typeface="Calibri"/>
              </a:rPr>
              <a:t> </a:t>
            </a:r>
            <a:r>
              <a:rPr sz="3900" spc="-20" dirty="0">
                <a:solidFill>
                  <a:srgbClr val="EFEBDF"/>
                </a:solidFill>
                <a:latin typeface="Calibri"/>
                <a:cs typeface="Calibri"/>
              </a:rPr>
              <a:t>digunakan</a:t>
            </a:r>
            <a:r>
              <a:rPr sz="3900" spc="65" dirty="0">
                <a:solidFill>
                  <a:srgbClr val="EFEBDF"/>
                </a:solidFill>
                <a:latin typeface="Calibri"/>
                <a:cs typeface="Calibri"/>
              </a:rPr>
              <a:t> </a:t>
            </a:r>
            <a:r>
              <a:rPr sz="3900" spc="30" dirty="0">
                <a:solidFill>
                  <a:srgbClr val="EFEBDF"/>
                </a:solidFill>
                <a:latin typeface="Calibri"/>
                <a:cs typeface="Calibri"/>
              </a:rPr>
              <a:t>untuk</a:t>
            </a:r>
            <a:r>
              <a:rPr sz="3900" spc="60" dirty="0">
                <a:solidFill>
                  <a:srgbClr val="EFEBDF"/>
                </a:solidFill>
                <a:latin typeface="Calibri"/>
                <a:cs typeface="Calibri"/>
              </a:rPr>
              <a:t> </a:t>
            </a:r>
            <a:r>
              <a:rPr sz="3900" spc="-130" dirty="0">
                <a:solidFill>
                  <a:srgbClr val="EFEBDF"/>
                </a:solidFill>
                <a:latin typeface="Calibri"/>
                <a:cs typeface="Calibri"/>
              </a:rPr>
              <a:t>petugas</a:t>
            </a:r>
            <a:r>
              <a:rPr sz="3900" spc="60" dirty="0">
                <a:solidFill>
                  <a:srgbClr val="EFEBDF"/>
                </a:solidFill>
                <a:latin typeface="Calibri"/>
                <a:cs typeface="Calibri"/>
              </a:rPr>
              <a:t> </a:t>
            </a:r>
            <a:r>
              <a:rPr sz="3900" spc="-30" dirty="0">
                <a:solidFill>
                  <a:srgbClr val="EFEBDF"/>
                </a:solidFill>
                <a:latin typeface="Calibri"/>
                <a:cs typeface="Calibri"/>
              </a:rPr>
              <a:t>kasir</a:t>
            </a:r>
            <a:r>
              <a:rPr sz="3900" spc="60" dirty="0">
                <a:solidFill>
                  <a:srgbClr val="EFEBDF"/>
                </a:solidFill>
                <a:latin typeface="Calibri"/>
                <a:cs typeface="Calibri"/>
              </a:rPr>
              <a:t> </a:t>
            </a:r>
            <a:r>
              <a:rPr sz="3900" dirty="0">
                <a:solidFill>
                  <a:srgbClr val="EFEBDF"/>
                </a:solidFill>
                <a:latin typeface="Calibri"/>
                <a:cs typeface="Calibri"/>
              </a:rPr>
              <a:t>jika</a:t>
            </a:r>
            <a:r>
              <a:rPr sz="3900" spc="65" dirty="0">
                <a:solidFill>
                  <a:srgbClr val="EFEBDF"/>
                </a:solidFill>
                <a:latin typeface="Calibri"/>
                <a:cs typeface="Calibri"/>
              </a:rPr>
              <a:t> </a:t>
            </a:r>
            <a:r>
              <a:rPr sz="3900" spc="45" dirty="0">
                <a:solidFill>
                  <a:srgbClr val="EFEBDF"/>
                </a:solidFill>
                <a:latin typeface="Calibri"/>
                <a:cs typeface="Calibri"/>
              </a:rPr>
              <a:t>ingin </a:t>
            </a:r>
            <a:r>
              <a:rPr sz="3900" spc="-869" dirty="0">
                <a:solidFill>
                  <a:srgbClr val="EFEBDF"/>
                </a:solidFill>
                <a:latin typeface="Calibri"/>
                <a:cs typeface="Calibri"/>
              </a:rPr>
              <a:t> </a:t>
            </a:r>
            <a:r>
              <a:rPr sz="3900" spc="-120" dirty="0">
                <a:solidFill>
                  <a:srgbClr val="EFEBDF"/>
                </a:solidFill>
                <a:latin typeface="Calibri"/>
                <a:cs typeface="Calibri"/>
              </a:rPr>
              <a:t>memasuki</a:t>
            </a:r>
            <a:r>
              <a:rPr sz="3900" spc="55" dirty="0">
                <a:solidFill>
                  <a:srgbClr val="EFEBDF"/>
                </a:solidFill>
                <a:latin typeface="Calibri"/>
                <a:cs typeface="Calibri"/>
              </a:rPr>
              <a:t> </a:t>
            </a:r>
            <a:r>
              <a:rPr sz="3900" spc="-45" dirty="0">
                <a:solidFill>
                  <a:srgbClr val="EFEBDF"/>
                </a:solidFill>
                <a:latin typeface="Calibri"/>
                <a:cs typeface="Calibri"/>
              </a:rPr>
              <a:t>aplikasi.</a:t>
            </a:r>
            <a:r>
              <a:rPr sz="3900" spc="55" dirty="0">
                <a:solidFill>
                  <a:srgbClr val="EFEBDF"/>
                </a:solidFill>
                <a:latin typeface="Calibri"/>
                <a:cs typeface="Calibri"/>
              </a:rPr>
              <a:t> </a:t>
            </a:r>
            <a:r>
              <a:rPr sz="3900" spc="-50" dirty="0">
                <a:solidFill>
                  <a:srgbClr val="EFEBDF"/>
                </a:solidFill>
                <a:latin typeface="Calibri"/>
                <a:cs typeface="Calibri"/>
              </a:rPr>
              <a:t>Dengan</a:t>
            </a:r>
            <a:r>
              <a:rPr sz="3900" spc="55" dirty="0">
                <a:solidFill>
                  <a:srgbClr val="EFEBDF"/>
                </a:solidFill>
                <a:latin typeface="Calibri"/>
                <a:cs typeface="Calibri"/>
              </a:rPr>
              <a:t> </a:t>
            </a:r>
            <a:r>
              <a:rPr sz="3900" spc="-110" dirty="0">
                <a:solidFill>
                  <a:srgbClr val="EFEBDF"/>
                </a:solidFill>
                <a:latin typeface="Calibri"/>
                <a:cs typeface="Calibri"/>
              </a:rPr>
              <a:t>memasukkan</a:t>
            </a:r>
            <a:r>
              <a:rPr sz="3900" spc="55" dirty="0">
                <a:solidFill>
                  <a:srgbClr val="EFEBDF"/>
                </a:solidFill>
                <a:latin typeface="Calibri"/>
                <a:cs typeface="Calibri"/>
              </a:rPr>
              <a:t> </a:t>
            </a:r>
            <a:r>
              <a:rPr sz="3900" spc="-165" dirty="0">
                <a:solidFill>
                  <a:srgbClr val="EFEBDF"/>
                </a:solidFill>
                <a:latin typeface="Calibri"/>
                <a:cs typeface="Calibri"/>
              </a:rPr>
              <a:t>nama,</a:t>
            </a:r>
            <a:r>
              <a:rPr sz="3900" spc="60" dirty="0">
                <a:solidFill>
                  <a:srgbClr val="EFEBDF"/>
                </a:solidFill>
                <a:latin typeface="Calibri"/>
                <a:cs typeface="Calibri"/>
              </a:rPr>
              <a:t> </a:t>
            </a:r>
            <a:r>
              <a:rPr sz="3900" spc="-80" dirty="0">
                <a:solidFill>
                  <a:srgbClr val="EFEBDF"/>
                </a:solidFill>
                <a:latin typeface="Calibri"/>
                <a:cs typeface="Calibri"/>
              </a:rPr>
              <a:t>dan</a:t>
            </a:r>
            <a:r>
              <a:rPr sz="3900" spc="55" dirty="0">
                <a:solidFill>
                  <a:srgbClr val="EFEBDF"/>
                </a:solidFill>
                <a:latin typeface="Calibri"/>
                <a:cs typeface="Calibri"/>
              </a:rPr>
              <a:t> </a:t>
            </a:r>
            <a:r>
              <a:rPr sz="3900" spc="-75" dirty="0">
                <a:solidFill>
                  <a:srgbClr val="EFEBDF"/>
                </a:solidFill>
                <a:latin typeface="Calibri"/>
                <a:cs typeface="Calibri"/>
              </a:rPr>
              <a:t>id.</a:t>
            </a:r>
            <a:endParaRPr sz="39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4100" dirty="0">
              <a:latin typeface="Calibri"/>
              <a:cs typeface="Calibri"/>
            </a:endParaRPr>
          </a:p>
          <a:p>
            <a:pPr marL="12700" marR="1205230">
              <a:lnSpc>
                <a:spcPts val="3900"/>
              </a:lnSpc>
            </a:pPr>
            <a:r>
              <a:rPr sz="3900" spc="-35" dirty="0">
                <a:solidFill>
                  <a:srgbClr val="EFEBDF"/>
                </a:solidFill>
                <a:latin typeface="Calibri"/>
                <a:cs typeface="Calibri"/>
              </a:rPr>
              <a:t>Scroll </a:t>
            </a:r>
            <a:r>
              <a:rPr sz="3900" spc="-170" dirty="0">
                <a:solidFill>
                  <a:srgbClr val="EFEBDF"/>
                </a:solidFill>
                <a:latin typeface="Calibri"/>
                <a:cs typeface="Calibri"/>
              </a:rPr>
              <a:t>bar:</a:t>
            </a:r>
            <a:r>
              <a:rPr sz="3900" spc="-165" dirty="0">
                <a:solidFill>
                  <a:srgbClr val="EFEBDF"/>
                </a:solidFill>
                <a:latin typeface="Calibri"/>
                <a:cs typeface="Calibri"/>
              </a:rPr>
              <a:t> </a:t>
            </a:r>
            <a:r>
              <a:rPr sz="3900" spc="40" dirty="0">
                <a:solidFill>
                  <a:srgbClr val="EFEBDF"/>
                </a:solidFill>
                <a:latin typeface="Calibri"/>
                <a:cs typeface="Calibri"/>
              </a:rPr>
              <a:t>Fitur </a:t>
            </a:r>
            <a:r>
              <a:rPr sz="3900" spc="90" dirty="0">
                <a:solidFill>
                  <a:srgbClr val="EFEBDF"/>
                </a:solidFill>
                <a:latin typeface="Calibri"/>
                <a:cs typeface="Calibri"/>
              </a:rPr>
              <a:t>ini </a:t>
            </a:r>
            <a:r>
              <a:rPr sz="3900" spc="-114" dirty="0">
                <a:solidFill>
                  <a:srgbClr val="EFEBDF"/>
                </a:solidFill>
                <a:latin typeface="Calibri"/>
                <a:cs typeface="Calibri"/>
              </a:rPr>
              <a:t>terdapat disebelah </a:t>
            </a:r>
            <a:r>
              <a:rPr sz="3900" spc="-30" dirty="0">
                <a:solidFill>
                  <a:srgbClr val="EFEBDF"/>
                </a:solidFill>
                <a:latin typeface="Calibri"/>
                <a:cs typeface="Calibri"/>
              </a:rPr>
              <a:t>kanan </a:t>
            </a:r>
            <a:r>
              <a:rPr sz="3900" spc="-50" dirty="0">
                <a:solidFill>
                  <a:srgbClr val="EFEBDF"/>
                </a:solidFill>
                <a:latin typeface="Calibri"/>
                <a:cs typeface="Calibri"/>
              </a:rPr>
              <a:t>yang </a:t>
            </a:r>
            <a:r>
              <a:rPr sz="3900" spc="-45" dirty="0">
                <a:solidFill>
                  <a:srgbClr val="EFEBDF"/>
                </a:solidFill>
                <a:latin typeface="Calibri"/>
                <a:cs typeface="Calibri"/>
              </a:rPr>
              <a:t> </a:t>
            </a:r>
            <a:r>
              <a:rPr sz="3900" spc="-20" dirty="0">
                <a:solidFill>
                  <a:srgbClr val="EFEBDF"/>
                </a:solidFill>
                <a:latin typeface="Calibri"/>
                <a:cs typeface="Calibri"/>
              </a:rPr>
              <a:t>digunakan</a:t>
            </a:r>
            <a:r>
              <a:rPr sz="3900" spc="60" dirty="0">
                <a:solidFill>
                  <a:srgbClr val="EFEBDF"/>
                </a:solidFill>
                <a:latin typeface="Calibri"/>
                <a:cs typeface="Calibri"/>
              </a:rPr>
              <a:t> </a:t>
            </a:r>
            <a:r>
              <a:rPr sz="3900" spc="30" dirty="0">
                <a:solidFill>
                  <a:srgbClr val="EFEBDF"/>
                </a:solidFill>
                <a:latin typeface="Calibri"/>
                <a:cs typeface="Calibri"/>
              </a:rPr>
              <a:t>untuk</a:t>
            </a:r>
            <a:r>
              <a:rPr sz="3900" spc="65" dirty="0">
                <a:solidFill>
                  <a:srgbClr val="EFEBDF"/>
                </a:solidFill>
                <a:latin typeface="Calibri"/>
                <a:cs typeface="Calibri"/>
              </a:rPr>
              <a:t> </a:t>
            </a:r>
            <a:r>
              <a:rPr sz="3900" spc="-185" dirty="0">
                <a:solidFill>
                  <a:srgbClr val="EFEBDF"/>
                </a:solidFill>
                <a:latin typeface="Calibri"/>
                <a:cs typeface="Calibri"/>
              </a:rPr>
              <a:t>menggeser</a:t>
            </a:r>
            <a:r>
              <a:rPr sz="3900" spc="65" dirty="0">
                <a:solidFill>
                  <a:srgbClr val="EFEBDF"/>
                </a:solidFill>
                <a:latin typeface="Calibri"/>
                <a:cs typeface="Calibri"/>
              </a:rPr>
              <a:t> </a:t>
            </a:r>
            <a:r>
              <a:rPr sz="3900" spc="-105" dirty="0">
                <a:solidFill>
                  <a:srgbClr val="EFEBDF"/>
                </a:solidFill>
                <a:latin typeface="Calibri"/>
                <a:cs typeface="Calibri"/>
              </a:rPr>
              <a:t>opsi</a:t>
            </a:r>
            <a:r>
              <a:rPr sz="3900" spc="60" dirty="0">
                <a:solidFill>
                  <a:srgbClr val="EFEBDF"/>
                </a:solidFill>
                <a:latin typeface="Calibri"/>
                <a:cs typeface="Calibri"/>
              </a:rPr>
              <a:t> </a:t>
            </a:r>
            <a:r>
              <a:rPr sz="3900" spc="-50" dirty="0">
                <a:solidFill>
                  <a:srgbClr val="EFEBDF"/>
                </a:solidFill>
                <a:latin typeface="Calibri"/>
                <a:cs typeface="Calibri"/>
              </a:rPr>
              <a:t>layar</a:t>
            </a:r>
            <a:r>
              <a:rPr sz="3900" spc="65" dirty="0">
                <a:solidFill>
                  <a:srgbClr val="EFEBDF"/>
                </a:solidFill>
                <a:latin typeface="Calibri"/>
                <a:cs typeface="Calibri"/>
              </a:rPr>
              <a:t> </a:t>
            </a:r>
            <a:r>
              <a:rPr sz="3900" spc="-160" dirty="0">
                <a:solidFill>
                  <a:srgbClr val="EFEBDF"/>
                </a:solidFill>
                <a:latin typeface="Calibri"/>
                <a:cs typeface="Calibri"/>
              </a:rPr>
              <a:t>secara</a:t>
            </a:r>
            <a:r>
              <a:rPr sz="3900" spc="65" dirty="0">
                <a:solidFill>
                  <a:srgbClr val="EFEBDF"/>
                </a:solidFill>
                <a:latin typeface="Calibri"/>
                <a:cs typeface="Calibri"/>
              </a:rPr>
              <a:t> </a:t>
            </a:r>
            <a:r>
              <a:rPr sz="3900" spc="-50" dirty="0">
                <a:solidFill>
                  <a:srgbClr val="EFEBDF"/>
                </a:solidFill>
                <a:latin typeface="Calibri"/>
                <a:cs typeface="Calibri"/>
              </a:rPr>
              <a:t>vertikal.</a:t>
            </a:r>
            <a:endParaRPr sz="3900" dirty="0">
              <a:latin typeface="Calibri"/>
              <a:cs typeface="Calibri"/>
            </a:endParaRPr>
          </a:p>
          <a:p>
            <a:pPr marL="12700" marR="5080">
              <a:lnSpc>
                <a:spcPct val="191300"/>
              </a:lnSpc>
              <a:spcBef>
                <a:spcPts val="1939"/>
              </a:spcBef>
            </a:pPr>
            <a:r>
              <a:rPr sz="3900" spc="-85" dirty="0">
                <a:solidFill>
                  <a:srgbClr val="EFEBDF"/>
                </a:solidFill>
                <a:latin typeface="Calibri"/>
                <a:cs typeface="Calibri"/>
              </a:rPr>
              <a:t>Menu</a:t>
            </a:r>
            <a:r>
              <a:rPr sz="3900" spc="55" dirty="0">
                <a:solidFill>
                  <a:srgbClr val="EFEBDF"/>
                </a:solidFill>
                <a:latin typeface="Calibri"/>
                <a:cs typeface="Calibri"/>
              </a:rPr>
              <a:t> </a:t>
            </a:r>
            <a:r>
              <a:rPr sz="3900" spc="-170" dirty="0">
                <a:solidFill>
                  <a:srgbClr val="EFEBDF"/>
                </a:solidFill>
                <a:latin typeface="Calibri"/>
                <a:cs typeface="Calibri"/>
              </a:rPr>
              <a:t>bar:</a:t>
            </a:r>
            <a:r>
              <a:rPr sz="3900" spc="55" dirty="0">
                <a:solidFill>
                  <a:srgbClr val="EFEBDF"/>
                </a:solidFill>
                <a:latin typeface="Calibri"/>
                <a:cs typeface="Calibri"/>
              </a:rPr>
              <a:t> </a:t>
            </a:r>
            <a:r>
              <a:rPr sz="3900" spc="40" dirty="0">
                <a:solidFill>
                  <a:srgbClr val="EFEBDF"/>
                </a:solidFill>
                <a:latin typeface="Calibri"/>
                <a:cs typeface="Calibri"/>
              </a:rPr>
              <a:t>Fitur</a:t>
            </a:r>
            <a:r>
              <a:rPr sz="3900" spc="60" dirty="0">
                <a:solidFill>
                  <a:srgbClr val="EFEBDF"/>
                </a:solidFill>
                <a:latin typeface="Calibri"/>
                <a:cs typeface="Calibri"/>
              </a:rPr>
              <a:t> </a:t>
            </a:r>
            <a:r>
              <a:rPr sz="3900" spc="90" dirty="0">
                <a:solidFill>
                  <a:srgbClr val="EFEBDF"/>
                </a:solidFill>
                <a:latin typeface="Calibri"/>
                <a:cs typeface="Calibri"/>
              </a:rPr>
              <a:t>ini</a:t>
            </a:r>
            <a:r>
              <a:rPr sz="3900" spc="55" dirty="0">
                <a:solidFill>
                  <a:srgbClr val="EFEBDF"/>
                </a:solidFill>
                <a:latin typeface="Calibri"/>
                <a:cs typeface="Calibri"/>
              </a:rPr>
              <a:t> </a:t>
            </a:r>
            <a:r>
              <a:rPr sz="3900" spc="-20" dirty="0">
                <a:solidFill>
                  <a:srgbClr val="EFEBDF"/>
                </a:solidFill>
                <a:latin typeface="Calibri"/>
                <a:cs typeface="Calibri"/>
              </a:rPr>
              <a:t>digunakan</a:t>
            </a:r>
            <a:r>
              <a:rPr sz="3900" spc="60" dirty="0">
                <a:solidFill>
                  <a:srgbClr val="EFEBDF"/>
                </a:solidFill>
                <a:latin typeface="Calibri"/>
                <a:cs typeface="Calibri"/>
              </a:rPr>
              <a:t> </a:t>
            </a:r>
            <a:r>
              <a:rPr sz="3900" spc="30" dirty="0">
                <a:solidFill>
                  <a:srgbClr val="EFEBDF"/>
                </a:solidFill>
                <a:latin typeface="Calibri"/>
                <a:cs typeface="Calibri"/>
              </a:rPr>
              <a:t>untuk</a:t>
            </a:r>
            <a:r>
              <a:rPr sz="3900" spc="55" dirty="0">
                <a:solidFill>
                  <a:srgbClr val="EFEBDF"/>
                </a:solidFill>
                <a:latin typeface="Calibri"/>
                <a:cs typeface="Calibri"/>
              </a:rPr>
              <a:t> </a:t>
            </a:r>
            <a:r>
              <a:rPr sz="3900" spc="-70" dirty="0">
                <a:solidFill>
                  <a:srgbClr val="EFEBDF"/>
                </a:solidFill>
                <a:latin typeface="Calibri"/>
                <a:cs typeface="Calibri"/>
              </a:rPr>
              <a:t>mengumpulkan</a:t>
            </a:r>
            <a:r>
              <a:rPr sz="3900" spc="60" dirty="0">
                <a:solidFill>
                  <a:srgbClr val="EFEBDF"/>
                </a:solidFill>
                <a:latin typeface="Calibri"/>
                <a:cs typeface="Calibri"/>
              </a:rPr>
              <a:t> </a:t>
            </a:r>
            <a:r>
              <a:rPr sz="3900" spc="-170" dirty="0">
                <a:solidFill>
                  <a:srgbClr val="EFEBDF"/>
                </a:solidFill>
                <a:latin typeface="Calibri"/>
                <a:cs typeface="Calibri"/>
              </a:rPr>
              <a:t>menu. </a:t>
            </a:r>
            <a:r>
              <a:rPr sz="3900" spc="-65" dirty="0" err="1">
                <a:solidFill>
                  <a:srgbClr val="EFEBDF"/>
                </a:solidFill>
                <a:latin typeface="Calibri"/>
                <a:cs typeface="Calibri"/>
              </a:rPr>
              <a:t>Struk</a:t>
            </a:r>
            <a:r>
              <a:rPr sz="3900" spc="-65" dirty="0">
                <a:solidFill>
                  <a:srgbClr val="EFEBDF"/>
                </a:solidFill>
                <a:latin typeface="Calibri"/>
                <a:cs typeface="Calibri"/>
              </a:rPr>
              <a:t>:</a:t>
            </a:r>
            <a:r>
              <a:rPr sz="3900" spc="55" dirty="0">
                <a:solidFill>
                  <a:srgbClr val="EFEBDF"/>
                </a:solidFill>
                <a:latin typeface="Calibri"/>
                <a:cs typeface="Calibri"/>
              </a:rPr>
              <a:t> </a:t>
            </a:r>
            <a:r>
              <a:rPr sz="3900" spc="40" dirty="0">
                <a:solidFill>
                  <a:srgbClr val="EFEBDF"/>
                </a:solidFill>
                <a:latin typeface="Calibri"/>
                <a:cs typeface="Calibri"/>
              </a:rPr>
              <a:t>Fitur</a:t>
            </a:r>
            <a:r>
              <a:rPr sz="3900" spc="55" dirty="0">
                <a:solidFill>
                  <a:srgbClr val="EFEBDF"/>
                </a:solidFill>
                <a:latin typeface="Calibri"/>
                <a:cs typeface="Calibri"/>
              </a:rPr>
              <a:t> </a:t>
            </a:r>
            <a:r>
              <a:rPr sz="3900" spc="90" dirty="0" err="1">
                <a:solidFill>
                  <a:srgbClr val="EFEBDF"/>
                </a:solidFill>
                <a:latin typeface="Calibri"/>
                <a:cs typeface="Calibri"/>
              </a:rPr>
              <a:t>ini</a:t>
            </a:r>
            <a:r>
              <a:rPr sz="3900" spc="55" dirty="0">
                <a:solidFill>
                  <a:srgbClr val="EFEBDF"/>
                </a:solidFill>
                <a:latin typeface="Calibri"/>
                <a:cs typeface="Calibri"/>
              </a:rPr>
              <a:t> </a:t>
            </a:r>
            <a:r>
              <a:rPr sz="3900" spc="-25" dirty="0" err="1">
                <a:solidFill>
                  <a:srgbClr val="EFEBDF"/>
                </a:solidFill>
                <a:latin typeface="Calibri"/>
                <a:cs typeface="Calibri"/>
              </a:rPr>
              <a:t>digunaka</a:t>
            </a:r>
            <a:r>
              <a:rPr lang="en-US" sz="3900" spc="-25" dirty="0" err="1">
                <a:solidFill>
                  <a:srgbClr val="EFEBDF"/>
                </a:solidFill>
                <a:latin typeface="Calibri"/>
                <a:cs typeface="Calibri"/>
              </a:rPr>
              <a:t>n</a:t>
            </a:r>
            <a:r>
              <a:rPr sz="3900" spc="60" dirty="0">
                <a:solidFill>
                  <a:srgbClr val="EFEBDF"/>
                </a:solidFill>
                <a:latin typeface="Calibri"/>
                <a:cs typeface="Calibri"/>
              </a:rPr>
              <a:t> </a:t>
            </a:r>
            <a:r>
              <a:rPr sz="3900" spc="30" dirty="0">
                <a:solidFill>
                  <a:srgbClr val="EFEBDF"/>
                </a:solidFill>
                <a:latin typeface="Calibri"/>
                <a:cs typeface="Calibri"/>
              </a:rPr>
              <a:t>untuk</a:t>
            </a:r>
            <a:r>
              <a:rPr sz="3900" spc="55" dirty="0">
                <a:solidFill>
                  <a:srgbClr val="EFEBDF"/>
                </a:solidFill>
                <a:latin typeface="Calibri"/>
                <a:cs typeface="Calibri"/>
              </a:rPr>
              <a:t> </a:t>
            </a:r>
            <a:r>
              <a:rPr sz="3900" spc="-120" dirty="0">
                <a:solidFill>
                  <a:srgbClr val="EFEBDF"/>
                </a:solidFill>
                <a:latin typeface="Calibri"/>
                <a:cs typeface="Calibri"/>
              </a:rPr>
              <a:t>mencatat</a:t>
            </a:r>
            <a:r>
              <a:rPr sz="3900" spc="55" dirty="0">
                <a:solidFill>
                  <a:srgbClr val="EFEBDF"/>
                </a:solidFill>
                <a:latin typeface="Calibri"/>
                <a:cs typeface="Calibri"/>
              </a:rPr>
              <a:t> </a:t>
            </a:r>
            <a:r>
              <a:rPr sz="3900" spc="-135" dirty="0">
                <a:solidFill>
                  <a:srgbClr val="EFEBDF"/>
                </a:solidFill>
                <a:latin typeface="Calibri"/>
                <a:cs typeface="Calibri"/>
              </a:rPr>
              <a:t>pembelian.</a:t>
            </a:r>
            <a:endParaRPr sz="3900" dirty="0">
              <a:latin typeface="Calibri"/>
              <a:cs typeface="Calibri"/>
            </a:endParaRPr>
          </a:p>
          <a:p>
            <a:pPr marL="12700" marR="439420">
              <a:lnSpc>
                <a:spcPts val="3900"/>
              </a:lnSpc>
              <a:spcBef>
                <a:spcPts val="3105"/>
              </a:spcBef>
            </a:pPr>
            <a:r>
              <a:rPr sz="3900" spc="-30" dirty="0">
                <a:solidFill>
                  <a:srgbClr val="EFEBDF"/>
                </a:solidFill>
                <a:latin typeface="Calibri"/>
                <a:cs typeface="Calibri"/>
              </a:rPr>
              <a:t>Data</a:t>
            </a:r>
            <a:r>
              <a:rPr sz="3900" spc="60" dirty="0">
                <a:solidFill>
                  <a:srgbClr val="EFEBDF"/>
                </a:solidFill>
                <a:latin typeface="Calibri"/>
                <a:cs typeface="Calibri"/>
              </a:rPr>
              <a:t> </a:t>
            </a:r>
            <a:r>
              <a:rPr sz="3900" spc="-145" dirty="0">
                <a:solidFill>
                  <a:srgbClr val="EFEBDF"/>
                </a:solidFill>
                <a:latin typeface="Calibri"/>
                <a:cs typeface="Calibri"/>
              </a:rPr>
              <a:t>Petugas:</a:t>
            </a:r>
            <a:r>
              <a:rPr sz="3900" spc="65" dirty="0">
                <a:solidFill>
                  <a:srgbClr val="EFEBDF"/>
                </a:solidFill>
                <a:latin typeface="Calibri"/>
                <a:cs typeface="Calibri"/>
              </a:rPr>
              <a:t> </a:t>
            </a:r>
            <a:r>
              <a:rPr sz="3900" spc="40" dirty="0">
                <a:solidFill>
                  <a:srgbClr val="EFEBDF"/>
                </a:solidFill>
                <a:latin typeface="Calibri"/>
                <a:cs typeface="Calibri"/>
              </a:rPr>
              <a:t>Fitur</a:t>
            </a:r>
            <a:r>
              <a:rPr sz="3900" spc="65" dirty="0">
                <a:solidFill>
                  <a:srgbClr val="EFEBDF"/>
                </a:solidFill>
                <a:latin typeface="Calibri"/>
                <a:cs typeface="Calibri"/>
              </a:rPr>
              <a:t> </a:t>
            </a:r>
            <a:r>
              <a:rPr sz="3900" spc="90" dirty="0">
                <a:solidFill>
                  <a:srgbClr val="EFEBDF"/>
                </a:solidFill>
                <a:latin typeface="Calibri"/>
                <a:cs typeface="Calibri"/>
              </a:rPr>
              <a:t>ini</a:t>
            </a:r>
            <a:r>
              <a:rPr sz="3900" spc="65" dirty="0">
                <a:solidFill>
                  <a:srgbClr val="EFEBDF"/>
                </a:solidFill>
                <a:latin typeface="Calibri"/>
                <a:cs typeface="Calibri"/>
              </a:rPr>
              <a:t> </a:t>
            </a:r>
            <a:r>
              <a:rPr sz="3900" spc="-20" dirty="0">
                <a:solidFill>
                  <a:srgbClr val="EFEBDF"/>
                </a:solidFill>
                <a:latin typeface="Calibri"/>
                <a:cs typeface="Calibri"/>
              </a:rPr>
              <a:t>digunakan</a:t>
            </a:r>
            <a:r>
              <a:rPr sz="3900" spc="60" dirty="0">
                <a:solidFill>
                  <a:srgbClr val="EFEBDF"/>
                </a:solidFill>
                <a:latin typeface="Calibri"/>
                <a:cs typeface="Calibri"/>
              </a:rPr>
              <a:t> </a:t>
            </a:r>
            <a:r>
              <a:rPr sz="3900" spc="30" dirty="0">
                <a:solidFill>
                  <a:srgbClr val="EFEBDF"/>
                </a:solidFill>
                <a:latin typeface="Calibri"/>
                <a:cs typeface="Calibri"/>
              </a:rPr>
              <a:t>untuk</a:t>
            </a:r>
            <a:r>
              <a:rPr sz="3900" spc="65" dirty="0">
                <a:solidFill>
                  <a:srgbClr val="EFEBDF"/>
                </a:solidFill>
                <a:latin typeface="Calibri"/>
                <a:cs typeface="Calibri"/>
              </a:rPr>
              <a:t> </a:t>
            </a:r>
            <a:r>
              <a:rPr sz="3900" spc="-100" dirty="0">
                <a:solidFill>
                  <a:srgbClr val="EFEBDF"/>
                </a:solidFill>
                <a:latin typeface="Calibri"/>
                <a:cs typeface="Calibri"/>
              </a:rPr>
              <a:t>mengetahui</a:t>
            </a:r>
            <a:r>
              <a:rPr sz="3900" spc="65" dirty="0">
                <a:solidFill>
                  <a:srgbClr val="EFEBDF"/>
                </a:solidFill>
                <a:latin typeface="Calibri"/>
                <a:cs typeface="Calibri"/>
              </a:rPr>
              <a:t> </a:t>
            </a:r>
            <a:r>
              <a:rPr sz="3900" spc="-110" dirty="0">
                <a:solidFill>
                  <a:srgbClr val="EFEBDF"/>
                </a:solidFill>
                <a:latin typeface="Calibri"/>
                <a:cs typeface="Calibri"/>
              </a:rPr>
              <a:t>data </a:t>
            </a:r>
            <a:r>
              <a:rPr sz="3900" spc="-869" dirty="0">
                <a:solidFill>
                  <a:srgbClr val="EFEBDF"/>
                </a:solidFill>
                <a:latin typeface="Calibri"/>
                <a:cs typeface="Calibri"/>
              </a:rPr>
              <a:t> </a:t>
            </a:r>
            <a:r>
              <a:rPr sz="3900" spc="-130" dirty="0">
                <a:solidFill>
                  <a:srgbClr val="EFEBDF"/>
                </a:solidFill>
                <a:latin typeface="Calibri"/>
                <a:cs typeface="Calibri"/>
              </a:rPr>
              <a:t>petugas</a:t>
            </a:r>
            <a:r>
              <a:rPr sz="3900" spc="50" dirty="0">
                <a:solidFill>
                  <a:srgbClr val="EFEBDF"/>
                </a:solidFill>
                <a:latin typeface="Calibri"/>
                <a:cs typeface="Calibri"/>
              </a:rPr>
              <a:t> </a:t>
            </a:r>
            <a:r>
              <a:rPr sz="3900" spc="-70" dirty="0">
                <a:solidFill>
                  <a:srgbClr val="EFEBDF"/>
                </a:solidFill>
                <a:latin typeface="Calibri"/>
                <a:cs typeface="Calibri"/>
              </a:rPr>
              <a:t>kasir.</a:t>
            </a:r>
            <a:endParaRPr sz="39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487943" y="3448812"/>
            <a:ext cx="10306050" cy="650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227580" algn="l"/>
                <a:tab pos="3836035" algn="l"/>
                <a:tab pos="6327140" algn="l"/>
                <a:tab pos="7713345" algn="l"/>
                <a:tab pos="9305290" algn="l"/>
              </a:tabLst>
            </a:pPr>
            <a:r>
              <a:rPr sz="4100" spc="-110" dirty="0">
                <a:solidFill>
                  <a:srgbClr val="1C1B1D"/>
                </a:solidFill>
                <a:latin typeface="Calibri"/>
                <a:cs typeface="Calibri"/>
              </a:rPr>
              <a:t>p</a:t>
            </a:r>
            <a:r>
              <a:rPr sz="4100" spc="-370" dirty="0">
                <a:solidFill>
                  <a:srgbClr val="1C1B1D"/>
                </a:solidFill>
                <a:latin typeface="Calibri"/>
                <a:cs typeface="Calibri"/>
              </a:rPr>
              <a:t>e</a:t>
            </a:r>
            <a:r>
              <a:rPr sz="4100" spc="-265" dirty="0">
                <a:solidFill>
                  <a:srgbClr val="1C1B1D"/>
                </a:solidFill>
                <a:latin typeface="Calibri"/>
                <a:cs typeface="Calibri"/>
              </a:rPr>
              <a:t>m</a:t>
            </a:r>
            <a:r>
              <a:rPr sz="4100" spc="-175" dirty="0">
                <a:solidFill>
                  <a:srgbClr val="1C1B1D"/>
                </a:solidFill>
                <a:latin typeface="Calibri"/>
                <a:cs typeface="Calibri"/>
              </a:rPr>
              <a:t>b</a:t>
            </a:r>
            <a:r>
              <a:rPr sz="4100" spc="-370" dirty="0">
                <a:solidFill>
                  <a:srgbClr val="1C1B1D"/>
                </a:solidFill>
                <a:latin typeface="Calibri"/>
                <a:cs typeface="Calibri"/>
              </a:rPr>
              <a:t>e</a:t>
            </a:r>
            <a:r>
              <a:rPr sz="4100" spc="120" dirty="0">
                <a:solidFill>
                  <a:srgbClr val="1C1B1D"/>
                </a:solidFill>
                <a:latin typeface="Calibri"/>
                <a:cs typeface="Calibri"/>
              </a:rPr>
              <a:t>l</a:t>
            </a:r>
            <a:r>
              <a:rPr sz="4100" spc="135" dirty="0">
                <a:solidFill>
                  <a:srgbClr val="1C1B1D"/>
                </a:solidFill>
                <a:latin typeface="Calibri"/>
                <a:cs typeface="Calibri"/>
              </a:rPr>
              <a:t>i</a:t>
            </a:r>
            <a:r>
              <a:rPr sz="4100" dirty="0">
                <a:solidFill>
                  <a:srgbClr val="1C1B1D"/>
                </a:solidFill>
                <a:latin typeface="Calibri"/>
                <a:cs typeface="Calibri"/>
              </a:rPr>
              <a:t>	</a:t>
            </a:r>
            <a:r>
              <a:rPr sz="4100" spc="-175" dirty="0">
                <a:solidFill>
                  <a:srgbClr val="1C1B1D"/>
                </a:solidFill>
                <a:latin typeface="Calibri"/>
                <a:cs typeface="Calibri"/>
              </a:rPr>
              <a:t>a</a:t>
            </a:r>
            <a:r>
              <a:rPr sz="4100" spc="140" dirty="0">
                <a:solidFill>
                  <a:srgbClr val="1C1B1D"/>
                </a:solidFill>
                <a:latin typeface="Calibri"/>
                <a:cs typeface="Calibri"/>
              </a:rPr>
              <a:t>k</a:t>
            </a:r>
            <a:r>
              <a:rPr sz="4100" spc="-175" dirty="0">
                <a:solidFill>
                  <a:srgbClr val="1C1B1D"/>
                </a:solidFill>
                <a:latin typeface="Calibri"/>
                <a:cs typeface="Calibri"/>
              </a:rPr>
              <a:t>a</a:t>
            </a:r>
            <a:r>
              <a:rPr sz="4100" spc="15" dirty="0">
                <a:solidFill>
                  <a:srgbClr val="1C1B1D"/>
                </a:solidFill>
                <a:latin typeface="Calibri"/>
                <a:cs typeface="Calibri"/>
              </a:rPr>
              <a:t>n</a:t>
            </a:r>
            <a:r>
              <a:rPr sz="4100" dirty="0">
                <a:solidFill>
                  <a:srgbClr val="1C1B1D"/>
                </a:solidFill>
                <a:latin typeface="Calibri"/>
                <a:cs typeface="Calibri"/>
              </a:rPr>
              <a:t>	</a:t>
            </a:r>
            <a:r>
              <a:rPr sz="4100" spc="-265" dirty="0">
                <a:solidFill>
                  <a:srgbClr val="1C1B1D"/>
                </a:solidFill>
                <a:latin typeface="Calibri"/>
                <a:cs typeface="Calibri"/>
              </a:rPr>
              <a:t>m</a:t>
            </a:r>
            <a:r>
              <a:rPr sz="4100" spc="-370" dirty="0">
                <a:solidFill>
                  <a:srgbClr val="1C1B1D"/>
                </a:solidFill>
                <a:latin typeface="Calibri"/>
                <a:cs typeface="Calibri"/>
              </a:rPr>
              <a:t>e</a:t>
            </a:r>
            <a:r>
              <a:rPr sz="4100" spc="-265" dirty="0">
                <a:solidFill>
                  <a:srgbClr val="1C1B1D"/>
                </a:solidFill>
                <a:latin typeface="Calibri"/>
                <a:cs typeface="Calibri"/>
              </a:rPr>
              <a:t>m</a:t>
            </a:r>
            <a:r>
              <a:rPr sz="4100" spc="-370" dirty="0">
                <a:solidFill>
                  <a:srgbClr val="1C1B1D"/>
                </a:solidFill>
                <a:latin typeface="Calibri"/>
                <a:cs typeface="Calibri"/>
              </a:rPr>
              <a:t>e</a:t>
            </a:r>
            <a:r>
              <a:rPr sz="4100" spc="-240" dirty="0">
                <a:solidFill>
                  <a:srgbClr val="1C1B1D"/>
                </a:solidFill>
                <a:latin typeface="Calibri"/>
                <a:cs typeface="Calibri"/>
              </a:rPr>
              <a:t>s</a:t>
            </a:r>
            <a:r>
              <a:rPr sz="4100" spc="-175" dirty="0">
                <a:solidFill>
                  <a:srgbClr val="1C1B1D"/>
                </a:solidFill>
                <a:latin typeface="Calibri"/>
                <a:cs typeface="Calibri"/>
              </a:rPr>
              <a:t>a</a:t>
            </a:r>
            <a:r>
              <a:rPr sz="4100" spc="15" dirty="0">
                <a:solidFill>
                  <a:srgbClr val="1C1B1D"/>
                </a:solidFill>
                <a:latin typeface="Calibri"/>
                <a:cs typeface="Calibri"/>
              </a:rPr>
              <a:t>n</a:t>
            </a:r>
            <a:r>
              <a:rPr sz="4100" dirty="0">
                <a:solidFill>
                  <a:srgbClr val="1C1B1D"/>
                </a:solidFill>
                <a:latin typeface="Calibri"/>
                <a:cs typeface="Calibri"/>
              </a:rPr>
              <a:t>	</a:t>
            </a:r>
            <a:r>
              <a:rPr sz="4100" spc="-105" dirty="0">
                <a:solidFill>
                  <a:srgbClr val="1C1B1D"/>
                </a:solidFill>
                <a:latin typeface="Calibri"/>
                <a:cs typeface="Calibri"/>
              </a:rPr>
              <a:t>d</a:t>
            </a:r>
            <a:r>
              <a:rPr sz="4100" spc="-175" dirty="0">
                <a:solidFill>
                  <a:srgbClr val="1C1B1D"/>
                </a:solidFill>
                <a:latin typeface="Calibri"/>
                <a:cs typeface="Calibri"/>
              </a:rPr>
              <a:t>a</a:t>
            </a:r>
            <a:r>
              <a:rPr sz="4100" spc="15" dirty="0">
                <a:solidFill>
                  <a:srgbClr val="1C1B1D"/>
                </a:solidFill>
                <a:latin typeface="Calibri"/>
                <a:cs typeface="Calibri"/>
              </a:rPr>
              <a:t>n</a:t>
            </a:r>
            <a:r>
              <a:rPr sz="4100" dirty="0">
                <a:solidFill>
                  <a:srgbClr val="1C1B1D"/>
                </a:solidFill>
                <a:latin typeface="Calibri"/>
                <a:cs typeface="Calibri"/>
              </a:rPr>
              <a:t>	</a:t>
            </a:r>
            <a:r>
              <a:rPr sz="4100" spc="140" dirty="0">
                <a:solidFill>
                  <a:srgbClr val="1C1B1D"/>
                </a:solidFill>
                <a:latin typeface="Calibri"/>
                <a:cs typeface="Calibri"/>
              </a:rPr>
              <a:t>k</a:t>
            </a:r>
            <a:r>
              <a:rPr sz="4100" spc="-175" dirty="0">
                <a:solidFill>
                  <a:srgbClr val="1C1B1D"/>
                </a:solidFill>
                <a:latin typeface="Calibri"/>
                <a:cs typeface="Calibri"/>
              </a:rPr>
              <a:t>a</a:t>
            </a:r>
            <a:r>
              <a:rPr sz="4100" spc="-240" dirty="0">
                <a:solidFill>
                  <a:srgbClr val="1C1B1D"/>
                </a:solidFill>
                <a:latin typeface="Calibri"/>
                <a:cs typeface="Calibri"/>
              </a:rPr>
              <a:t>s</a:t>
            </a:r>
            <a:r>
              <a:rPr sz="4100" spc="130" dirty="0">
                <a:solidFill>
                  <a:srgbClr val="1C1B1D"/>
                </a:solidFill>
                <a:latin typeface="Calibri"/>
                <a:cs typeface="Calibri"/>
              </a:rPr>
              <a:t>i</a:t>
            </a:r>
            <a:r>
              <a:rPr sz="4100" spc="-45" dirty="0">
                <a:solidFill>
                  <a:srgbClr val="1C1B1D"/>
                </a:solidFill>
                <a:latin typeface="Calibri"/>
                <a:cs typeface="Calibri"/>
              </a:rPr>
              <a:t>r</a:t>
            </a:r>
            <a:r>
              <a:rPr sz="4100" dirty="0">
                <a:solidFill>
                  <a:srgbClr val="1C1B1D"/>
                </a:solidFill>
                <a:latin typeface="Calibri"/>
                <a:cs typeface="Calibri"/>
              </a:rPr>
              <a:t>	</a:t>
            </a:r>
            <a:r>
              <a:rPr sz="4100" spc="-175" dirty="0">
                <a:solidFill>
                  <a:srgbClr val="1C1B1D"/>
                </a:solidFill>
                <a:latin typeface="Calibri"/>
                <a:cs typeface="Calibri"/>
              </a:rPr>
              <a:t>a</a:t>
            </a:r>
            <a:r>
              <a:rPr sz="4100" spc="140" dirty="0">
                <a:solidFill>
                  <a:srgbClr val="1C1B1D"/>
                </a:solidFill>
                <a:latin typeface="Calibri"/>
                <a:cs typeface="Calibri"/>
              </a:rPr>
              <a:t>k</a:t>
            </a:r>
            <a:r>
              <a:rPr sz="4100" spc="-175" dirty="0">
                <a:solidFill>
                  <a:srgbClr val="1C1B1D"/>
                </a:solidFill>
                <a:latin typeface="Calibri"/>
                <a:cs typeface="Calibri"/>
              </a:rPr>
              <a:t>a</a:t>
            </a:r>
            <a:r>
              <a:rPr sz="4100" spc="15" dirty="0">
                <a:solidFill>
                  <a:srgbClr val="1C1B1D"/>
                </a:solidFill>
                <a:latin typeface="Calibri"/>
                <a:cs typeface="Calibri"/>
              </a:rPr>
              <a:t>n</a:t>
            </a:r>
            <a:endParaRPr sz="410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473530" y="3915537"/>
            <a:ext cx="9811385" cy="650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100" spc="-60" dirty="0">
                <a:solidFill>
                  <a:srgbClr val="1C1B1D"/>
                </a:solidFill>
                <a:latin typeface="Calibri"/>
                <a:cs typeface="Calibri"/>
              </a:rPr>
              <a:t>menginputkan</a:t>
            </a:r>
            <a:r>
              <a:rPr sz="4100" spc="60" dirty="0">
                <a:solidFill>
                  <a:srgbClr val="1C1B1D"/>
                </a:solidFill>
                <a:latin typeface="Calibri"/>
                <a:cs typeface="Calibri"/>
              </a:rPr>
              <a:t> </a:t>
            </a:r>
            <a:r>
              <a:rPr sz="4100" spc="-70" dirty="0">
                <a:solidFill>
                  <a:srgbClr val="1C1B1D"/>
                </a:solidFill>
                <a:latin typeface="Calibri"/>
                <a:cs typeface="Calibri"/>
              </a:rPr>
              <a:t>jumlah</a:t>
            </a:r>
            <a:r>
              <a:rPr sz="4100" spc="65" dirty="0">
                <a:solidFill>
                  <a:srgbClr val="1C1B1D"/>
                </a:solidFill>
                <a:latin typeface="Calibri"/>
                <a:cs typeface="Calibri"/>
              </a:rPr>
              <a:t> </a:t>
            </a:r>
            <a:r>
              <a:rPr sz="4100" spc="-155" dirty="0">
                <a:solidFill>
                  <a:srgbClr val="1C1B1D"/>
                </a:solidFill>
                <a:latin typeface="Calibri"/>
                <a:cs typeface="Calibri"/>
              </a:rPr>
              <a:t>menu</a:t>
            </a:r>
            <a:r>
              <a:rPr sz="4100" spc="65" dirty="0">
                <a:solidFill>
                  <a:srgbClr val="1C1B1D"/>
                </a:solidFill>
                <a:latin typeface="Calibri"/>
                <a:cs typeface="Calibri"/>
              </a:rPr>
              <a:t> </a:t>
            </a:r>
            <a:r>
              <a:rPr sz="4100" spc="-55" dirty="0">
                <a:solidFill>
                  <a:srgbClr val="1C1B1D"/>
                </a:solidFill>
                <a:latin typeface="Calibri"/>
                <a:cs typeface="Calibri"/>
              </a:rPr>
              <a:t>yang</a:t>
            </a:r>
            <a:r>
              <a:rPr sz="4100" spc="65" dirty="0">
                <a:solidFill>
                  <a:srgbClr val="1C1B1D"/>
                </a:solidFill>
                <a:latin typeface="Calibri"/>
                <a:cs typeface="Calibri"/>
              </a:rPr>
              <a:t> </a:t>
            </a:r>
            <a:r>
              <a:rPr sz="4100" spc="-50" dirty="0">
                <a:solidFill>
                  <a:srgbClr val="1C1B1D"/>
                </a:solidFill>
                <a:latin typeface="Calibri"/>
                <a:cs typeface="Calibri"/>
              </a:rPr>
              <a:t>akan</a:t>
            </a:r>
            <a:r>
              <a:rPr sz="4100" spc="65" dirty="0">
                <a:solidFill>
                  <a:srgbClr val="1C1B1D"/>
                </a:solidFill>
                <a:latin typeface="Calibri"/>
                <a:cs typeface="Calibri"/>
              </a:rPr>
              <a:t> </a:t>
            </a:r>
            <a:r>
              <a:rPr sz="4100" spc="-140" dirty="0">
                <a:solidFill>
                  <a:srgbClr val="1C1B1D"/>
                </a:solidFill>
                <a:latin typeface="Calibri"/>
                <a:cs typeface="Calibri"/>
              </a:rPr>
              <a:t>dipesan.</a:t>
            </a:r>
            <a:endParaRPr sz="41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292793" y="4382262"/>
            <a:ext cx="10499090" cy="650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396365" algn="l"/>
                <a:tab pos="2797175" algn="l"/>
                <a:tab pos="6200775" algn="l"/>
                <a:tab pos="8830310" algn="l"/>
              </a:tabLst>
            </a:pPr>
            <a:r>
              <a:rPr sz="4100" spc="-35" dirty="0">
                <a:solidFill>
                  <a:srgbClr val="1C1B1D"/>
                </a:solidFill>
                <a:latin typeface="Calibri"/>
                <a:cs typeface="Calibri"/>
              </a:rPr>
              <a:t>kasir	</a:t>
            </a:r>
            <a:r>
              <a:rPr sz="4100" spc="-50" dirty="0">
                <a:solidFill>
                  <a:srgbClr val="1C1B1D"/>
                </a:solidFill>
                <a:latin typeface="Calibri"/>
                <a:cs typeface="Calibri"/>
              </a:rPr>
              <a:t>akan	</a:t>
            </a:r>
            <a:r>
              <a:rPr sz="4100" spc="-60" dirty="0">
                <a:solidFill>
                  <a:srgbClr val="1C1B1D"/>
                </a:solidFill>
                <a:latin typeface="Calibri"/>
                <a:cs typeface="Calibri"/>
              </a:rPr>
              <a:t>menginputkan	banyaknya	</a:t>
            </a:r>
            <a:r>
              <a:rPr sz="4100" spc="-150" dirty="0">
                <a:solidFill>
                  <a:srgbClr val="1C1B1D"/>
                </a:solidFill>
                <a:latin typeface="Calibri"/>
                <a:cs typeface="Calibri"/>
              </a:rPr>
              <a:t>pesanan</a:t>
            </a:r>
            <a:endParaRPr sz="41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172897" y="1581912"/>
            <a:ext cx="12625705" cy="2050414"/>
          </a:xfrm>
          <a:prstGeom prst="rect">
            <a:avLst/>
          </a:prstGeom>
        </p:spPr>
        <p:txBody>
          <a:bodyPr vert="horz" wrap="square" lIns="0" tIns="170815" rIns="0" bIns="0" rtlCol="0">
            <a:spAutoFit/>
          </a:bodyPr>
          <a:lstStyle/>
          <a:p>
            <a:pPr marL="313055" marR="5080" indent="-300990" algn="just">
              <a:lnSpc>
                <a:spcPct val="74700"/>
              </a:lnSpc>
              <a:spcBef>
                <a:spcPts val="1345"/>
              </a:spcBef>
            </a:pPr>
            <a:r>
              <a:rPr sz="4100" spc="-885" dirty="0">
                <a:solidFill>
                  <a:srgbClr val="1C1B1D"/>
                </a:solidFill>
                <a:latin typeface="Calibri"/>
                <a:cs typeface="Calibri"/>
              </a:rPr>
              <a:t>1</a:t>
            </a:r>
            <a:r>
              <a:rPr sz="4100" spc="-280" dirty="0">
                <a:solidFill>
                  <a:srgbClr val="1C1B1D"/>
                </a:solidFill>
                <a:latin typeface="Calibri"/>
                <a:cs typeface="Calibri"/>
              </a:rPr>
              <a:t>.</a:t>
            </a:r>
            <a:r>
              <a:rPr sz="4100" spc="-520" dirty="0">
                <a:solidFill>
                  <a:srgbClr val="1C1B1D"/>
                </a:solidFill>
                <a:latin typeface="Calibri"/>
                <a:cs typeface="Calibri"/>
              </a:rPr>
              <a:t> </a:t>
            </a:r>
            <a:r>
              <a:rPr sz="4100" spc="-50" dirty="0">
                <a:solidFill>
                  <a:srgbClr val="1C1B1D"/>
                </a:solidFill>
                <a:latin typeface="Calibri"/>
                <a:cs typeface="Calibri"/>
              </a:rPr>
              <a:t>P</a:t>
            </a:r>
            <a:r>
              <a:rPr sz="4100" spc="-370" dirty="0">
                <a:solidFill>
                  <a:srgbClr val="1C1B1D"/>
                </a:solidFill>
                <a:latin typeface="Calibri"/>
                <a:cs typeface="Calibri"/>
              </a:rPr>
              <a:t>e</a:t>
            </a:r>
            <a:r>
              <a:rPr sz="4100" spc="-50" dirty="0">
                <a:solidFill>
                  <a:srgbClr val="1C1B1D"/>
                </a:solidFill>
                <a:latin typeface="Calibri"/>
                <a:cs typeface="Calibri"/>
              </a:rPr>
              <a:t>r</a:t>
            </a:r>
            <a:r>
              <a:rPr sz="4100" spc="-20" dirty="0">
                <a:solidFill>
                  <a:srgbClr val="1C1B1D"/>
                </a:solidFill>
                <a:latin typeface="Calibri"/>
                <a:cs typeface="Calibri"/>
              </a:rPr>
              <a:t>t</a:t>
            </a:r>
            <a:r>
              <a:rPr sz="4100" spc="-175" dirty="0">
                <a:solidFill>
                  <a:srgbClr val="1C1B1D"/>
                </a:solidFill>
                <a:latin typeface="Calibri"/>
                <a:cs typeface="Calibri"/>
              </a:rPr>
              <a:t>a</a:t>
            </a:r>
            <a:r>
              <a:rPr sz="4100" spc="-265" dirty="0">
                <a:solidFill>
                  <a:srgbClr val="1C1B1D"/>
                </a:solidFill>
                <a:latin typeface="Calibri"/>
                <a:cs typeface="Calibri"/>
              </a:rPr>
              <a:t>m</a:t>
            </a:r>
            <a:r>
              <a:rPr sz="4100" spc="-175" dirty="0">
                <a:solidFill>
                  <a:srgbClr val="1C1B1D"/>
                </a:solidFill>
                <a:latin typeface="Calibri"/>
                <a:cs typeface="Calibri"/>
              </a:rPr>
              <a:t>a</a:t>
            </a:r>
            <a:r>
              <a:rPr sz="4100" spc="-290" dirty="0">
                <a:solidFill>
                  <a:srgbClr val="1C1B1D"/>
                </a:solidFill>
                <a:latin typeface="Calibri"/>
                <a:cs typeface="Calibri"/>
              </a:rPr>
              <a:t>,</a:t>
            </a:r>
            <a:r>
              <a:rPr sz="4100" dirty="0">
                <a:solidFill>
                  <a:srgbClr val="1C1B1D"/>
                </a:solidFill>
                <a:latin typeface="Calibri"/>
                <a:cs typeface="Calibri"/>
              </a:rPr>
              <a:t> </a:t>
            </a:r>
            <a:r>
              <a:rPr sz="4100" spc="355" dirty="0">
                <a:solidFill>
                  <a:srgbClr val="1C1B1D"/>
                </a:solidFill>
                <a:latin typeface="Calibri"/>
                <a:cs typeface="Calibri"/>
              </a:rPr>
              <a:t> </a:t>
            </a:r>
            <a:r>
              <a:rPr sz="4100" spc="-175" dirty="0">
                <a:solidFill>
                  <a:srgbClr val="1C1B1D"/>
                </a:solidFill>
                <a:latin typeface="Calibri"/>
                <a:cs typeface="Calibri"/>
              </a:rPr>
              <a:t>a</a:t>
            </a:r>
            <a:r>
              <a:rPr sz="4100" spc="-110" dirty="0">
                <a:solidFill>
                  <a:srgbClr val="1C1B1D"/>
                </a:solidFill>
                <a:latin typeface="Calibri"/>
                <a:cs typeface="Calibri"/>
              </a:rPr>
              <a:t>p</a:t>
            </a:r>
            <a:r>
              <a:rPr sz="4100" spc="120" dirty="0">
                <a:solidFill>
                  <a:srgbClr val="1C1B1D"/>
                </a:solidFill>
                <a:latin typeface="Calibri"/>
                <a:cs typeface="Calibri"/>
              </a:rPr>
              <a:t>l</a:t>
            </a:r>
            <a:r>
              <a:rPr sz="4100" spc="130" dirty="0">
                <a:solidFill>
                  <a:srgbClr val="1C1B1D"/>
                </a:solidFill>
                <a:latin typeface="Calibri"/>
                <a:cs typeface="Calibri"/>
              </a:rPr>
              <a:t>i</a:t>
            </a:r>
            <a:r>
              <a:rPr sz="4100" spc="140" dirty="0">
                <a:solidFill>
                  <a:srgbClr val="1C1B1D"/>
                </a:solidFill>
                <a:latin typeface="Calibri"/>
                <a:cs typeface="Calibri"/>
              </a:rPr>
              <a:t>k</a:t>
            </a:r>
            <a:r>
              <a:rPr sz="4100" spc="-175" dirty="0">
                <a:solidFill>
                  <a:srgbClr val="1C1B1D"/>
                </a:solidFill>
                <a:latin typeface="Calibri"/>
                <a:cs typeface="Calibri"/>
              </a:rPr>
              <a:t>a</a:t>
            </a:r>
            <a:r>
              <a:rPr sz="4100" spc="-240" dirty="0">
                <a:solidFill>
                  <a:srgbClr val="1C1B1D"/>
                </a:solidFill>
                <a:latin typeface="Calibri"/>
                <a:cs typeface="Calibri"/>
              </a:rPr>
              <a:t>s</a:t>
            </a:r>
            <a:r>
              <a:rPr sz="4100" spc="135" dirty="0">
                <a:solidFill>
                  <a:srgbClr val="1C1B1D"/>
                </a:solidFill>
                <a:latin typeface="Calibri"/>
                <a:cs typeface="Calibri"/>
              </a:rPr>
              <a:t>i</a:t>
            </a:r>
            <a:r>
              <a:rPr sz="4100" dirty="0">
                <a:solidFill>
                  <a:srgbClr val="1C1B1D"/>
                </a:solidFill>
                <a:latin typeface="Calibri"/>
                <a:cs typeface="Calibri"/>
              </a:rPr>
              <a:t> </a:t>
            </a:r>
            <a:r>
              <a:rPr sz="4100" spc="355" dirty="0">
                <a:solidFill>
                  <a:srgbClr val="1C1B1D"/>
                </a:solidFill>
                <a:latin typeface="Calibri"/>
                <a:cs typeface="Calibri"/>
              </a:rPr>
              <a:t> </a:t>
            </a:r>
            <a:r>
              <a:rPr sz="4100" spc="-175" dirty="0">
                <a:solidFill>
                  <a:srgbClr val="1C1B1D"/>
                </a:solidFill>
                <a:latin typeface="Calibri"/>
                <a:cs typeface="Calibri"/>
              </a:rPr>
              <a:t>a</a:t>
            </a:r>
            <a:r>
              <a:rPr sz="4100" spc="140" dirty="0">
                <a:solidFill>
                  <a:srgbClr val="1C1B1D"/>
                </a:solidFill>
                <a:latin typeface="Calibri"/>
                <a:cs typeface="Calibri"/>
              </a:rPr>
              <a:t>k</a:t>
            </a:r>
            <a:r>
              <a:rPr sz="4100" spc="-175" dirty="0">
                <a:solidFill>
                  <a:srgbClr val="1C1B1D"/>
                </a:solidFill>
                <a:latin typeface="Calibri"/>
                <a:cs typeface="Calibri"/>
              </a:rPr>
              <a:t>a</a:t>
            </a:r>
            <a:r>
              <a:rPr sz="4100" spc="15" dirty="0">
                <a:solidFill>
                  <a:srgbClr val="1C1B1D"/>
                </a:solidFill>
                <a:latin typeface="Calibri"/>
                <a:cs typeface="Calibri"/>
              </a:rPr>
              <a:t>n</a:t>
            </a:r>
            <a:r>
              <a:rPr sz="4100" dirty="0">
                <a:solidFill>
                  <a:srgbClr val="1C1B1D"/>
                </a:solidFill>
                <a:latin typeface="Calibri"/>
                <a:cs typeface="Calibri"/>
              </a:rPr>
              <a:t> </a:t>
            </a:r>
            <a:r>
              <a:rPr sz="4100" spc="355" dirty="0">
                <a:solidFill>
                  <a:srgbClr val="1C1B1D"/>
                </a:solidFill>
                <a:latin typeface="Calibri"/>
                <a:cs typeface="Calibri"/>
              </a:rPr>
              <a:t> </a:t>
            </a:r>
            <a:r>
              <a:rPr sz="4100" spc="-265" dirty="0">
                <a:solidFill>
                  <a:srgbClr val="1C1B1D"/>
                </a:solidFill>
                <a:latin typeface="Calibri"/>
                <a:cs typeface="Calibri"/>
              </a:rPr>
              <a:t>m</a:t>
            </a:r>
            <a:r>
              <a:rPr sz="4100" spc="-370" dirty="0">
                <a:solidFill>
                  <a:srgbClr val="1C1B1D"/>
                </a:solidFill>
                <a:latin typeface="Calibri"/>
                <a:cs typeface="Calibri"/>
              </a:rPr>
              <a:t>e</a:t>
            </a:r>
            <a:r>
              <a:rPr sz="4100" spc="10" dirty="0">
                <a:solidFill>
                  <a:srgbClr val="1C1B1D"/>
                </a:solidFill>
                <a:latin typeface="Calibri"/>
                <a:cs typeface="Calibri"/>
              </a:rPr>
              <a:t>n</a:t>
            </a:r>
            <a:r>
              <a:rPr sz="4100" spc="-175" dirty="0">
                <a:solidFill>
                  <a:srgbClr val="1C1B1D"/>
                </a:solidFill>
                <a:latin typeface="Calibri"/>
                <a:cs typeface="Calibri"/>
              </a:rPr>
              <a:t>a</a:t>
            </a:r>
            <a:r>
              <a:rPr sz="4100" spc="-265" dirty="0">
                <a:solidFill>
                  <a:srgbClr val="1C1B1D"/>
                </a:solidFill>
                <a:latin typeface="Calibri"/>
                <a:cs typeface="Calibri"/>
              </a:rPr>
              <a:t>m</a:t>
            </a:r>
            <a:r>
              <a:rPr sz="4100" spc="-110" dirty="0">
                <a:solidFill>
                  <a:srgbClr val="1C1B1D"/>
                </a:solidFill>
                <a:latin typeface="Calibri"/>
                <a:cs typeface="Calibri"/>
              </a:rPr>
              <a:t>p</a:t>
            </a:r>
            <a:r>
              <a:rPr sz="4100" spc="130" dirty="0">
                <a:solidFill>
                  <a:srgbClr val="1C1B1D"/>
                </a:solidFill>
                <a:latin typeface="Calibri"/>
                <a:cs typeface="Calibri"/>
              </a:rPr>
              <a:t>i</a:t>
            </a:r>
            <a:r>
              <a:rPr sz="4100" spc="120" dirty="0">
                <a:solidFill>
                  <a:srgbClr val="1C1B1D"/>
                </a:solidFill>
                <a:latin typeface="Calibri"/>
                <a:cs typeface="Calibri"/>
              </a:rPr>
              <a:t>l</a:t>
            </a:r>
            <a:r>
              <a:rPr sz="4100" spc="140" dirty="0">
                <a:solidFill>
                  <a:srgbClr val="1C1B1D"/>
                </a:solidFill>
                <a:latin typeface="Calibri"/>
                <a:cs typeface="Calibri"/>
              </a:rPr>
              <a:t>k</a:t>
            </a:r>
            <a:r>
              <a:rPr sz="4100" spc="-175" dirty="0">
                <a:solidFill>
                  <a:srgbClr val="1C1B1D"/>
                </a:solidFill>
                <a:latin typeface="Calibri"/>
                <a:cs typeface="Calibri"/>
              </a:rPr>
              <a:t>a</a:t>
            </a:r>
            <a:r>
              <a:rPr sz="4100" spc="15" dirty="0">
                <a:solidFill>
                  <a:srgbClr val="1C1B1D"/>
                </a:solidFill>
                <a:latin typeface="Calibri"/>
                <a:cs typeface="Calibri"/>
              </a:rPr>
              <a:t>n</a:t>
            </a:r>
            <a:r>
              <a:rPr sz="4100" dirty="0">
                <a:solidFill>
                  <a:srgbClr val="1C1B1D"/>
                </a:solidFill>
                <a:latin typeface="Calibri"/>
                <a:cs typeface="Calibri"/>
              </a:rPr>
              <a:t> </a:t>
            </a:r>
            <a:r>
              <a:rPr sz="4100" spc="355" dirty="0">
                <a:solidFill>
                  <a:srgbClr val="1C1B1D"/>
                </a:solidFill>
                <a:latin typeface="Calibri"/>
                <a:cs typeface="Calibri"/>
              </a:rPr>
              <a:t> </a:t>
            </a:r>
            <a:r>
              <a:rPr sz="4100" spc="10" dirty="0">
                <a:solidFill>
                  <a:srgbClr val="1C1B1D"/>
                </a:solidFill>
                <a:latin typeface="Calibri"/>
                <a:cs typeface="Calibri"/>
              </a:rPr>
              <a:t>n</a:t>
            </a:r>
            <a:r>
              <a:rPr sz="4100" spc="-175" dirty="0">
                <a:solidFill>
                  <a:srgbClr val="1C1B1D"/>
                </a:solidFill>
                <a:latin typeface="Calibri"/>
                <a:cs typeface="Calibri"/>
              </a:rPr>
              <a:t>a</a:t>
            </a:r>
            <a:r>
              <a:rPr sz="4100" spc="-265" dirty="0">
                <a:solidFill>
                  <a:srgbClr val="1C1B1D"/>
                </a:solidFill>
                <a:latin typeface="Calibri"/>
                <a:cs typeface="Calibri"/>
              </a:rPr>
              <a:t>m</a:t>
            </a:r>
            <a:r>
              <a:rPr sz="4100" spc="-170" dirty="0">
                <a:solidFill>
                  <a:srgbClr val="1C1B1D"/>
                </a:solidFill>
                <a:latin typeface="Calibri"/>
                <a:cs typeface="Calibri"/>
              </a:rPr>
              <a:t>a</a:t>
            </a:r>
            <a:r>
              <a:rPr sz="4100" dirty="0">
                <a:solidFill>
                  <a:srgbClr val="1C1B1D"/>
                </a:solidFill>
                <a:latin typeface="Calibri"/>
                <a:cs typeface="Calibri"/>
              </a:rPr>
              <a:t> </a:t>
            </a:r>
            <a:r>
              <a:rPr sz="4100" spc="355" dirty="0">
                <a:solidFill>
                  <a:srgbClr val="1C1B1D"/>
                </a:solidFill>
                <a:latin typeface="Calibri"/>
                <a:cs typeface="Calibri"/>
              </a:rPr>
              <a:t> </a:t>
            </a:r>
            <a:r>
              <a:rPr sz="4100" spc="140" dirty="0">
                <a:solidFill>
                  <a:srgbClr val="1C1B1D"/>
                </a:solidFill>
                <a:latin typeface="Calibri"/>
                <a:cs typeface="Calibri"/>
              </a:rPr>
              <a:t>k</a:t>
            </a:r>
            <a:r>
              <a:rPr sz="4100" spc="-175" dirty="0">
                <a:solidFill>
                  <a:srgbClr val="1C1B1D"/>
                </a:solidFill>
                <a:latin typeface="Calibri"/>
                <a:cs typeface="Calibri"/>
              </a:rPr>
              <a:t>a</a:t>
            </a:r>
            <a:r>
              <a:rPr sz="4100" spc="-240" dirty="0">
                <a:solidFill>
                  <a:srgbClr val="1C1B1D"/>
                </a:solidFill>
                <a:latin typeface="Calibri"/>
                <a:cs typeface="Calibri"/>
              </a:rPr>
              <a:t>s</a:t>
            </a:r>
            <a:r>
              <a:rPr sz="4100" spc="130" dirty="0">
                <a:solidFill>
                  <a:srgbClr val="1C1B1D"/>
                </a:solidFill>
                <a:latin typeface="Calibri"/>
                <a:cs typeface="Calibri"/>
              </a:rPr>
              <a:t>i</a:t>
            </a:r>
            <a:r>
              <a:rPr sz="4100" spc="-45" dirty="0">
                <a:solidFill>
                  <a:srgbClr val="1C1B1D"/>
                </a:solidFill>
                <a:latin typeface="Calibri"/>
                <a:cs typeface="Calibri"/>
              </a:rPr>
              <a:t>r</a:t>
            </a:r>
            <a:r>
              <a:rPr sz="4100" dirty="0">
                <a:solidFill>
                  <a:srgbClr val="1C1B1D"/>
                </a:solidFill>
                <a:latin typeface="Calibri"/>
                <a:cs typeface="Calibri"/>
              </a:rPr>
              <a:t> </a:t>
            </a:r>
            <a:r>
              <a:rPr sz="4100" spc="355" dirty="0">
                <a:solidFill>
                  <a:srgbClr val="1C1B1D"/>
                </a:solidFill>
                <a:latin typeface="Calibri"/>
                <a:cs typeface="Calibri"/>
              </a:rPr>
              <a:t> </a:t>
            </a:r>
            <a:r>
              <a:rPr sz="4100" spc="-105" dirty="0">
                <a:solidFill>
                  <a:srgbClr val="1C1B1D"/>
                </a:solidFill>
                <a:latin typeface="Calibri"/>
                <a:cs typeface="Calibri"/>
              </a:rPr>
              <a:t>d</a:t>
            </a:r>
            <a:r>
              <a:rPr sz="4100" spc="-175" dirty="0">
                <a:solidFill>
                  <a:srgbClr val="1C1B1D"/>
                </a:solidFill>
                <a:latin typeface="Calibri"/>
                <a:cs typeface="Calibri"/>
              </a:rPr>
              <a:t>a</a:t>
            </a:r>
            <a:r>
              <a:rPr sz="4100" spc="15" dirty="0">
                <a:solidFill>
                  <a:srgbClr val="1C1B1D"/>
                </a:solidFill>
                <a:latin typeface="Calibri"/>
                <a:cs typeface="Calibri"/>
              </a:rPr>
              <a:t>n</a:t>
            </a:r>
            <a:r>
              <a:rPr sz="4100" dirty="0">
                <a:solidFill>
                  <a:srgbClr val="1C1B1D"/>
                </a:solidFill>
                <a:latin typeface="Calibri"/>
                <a:cs typeface="Calibri"/>
              </a:rPr>
              <a:t> </a:t>
            </a:r>
            <a:r>
              <a:rPr sz="4100" spc="355" dirty="0">
                <a:solidFill>
                  <a:srgbClr val="1C1B1D"/>
                </a:solidFill>
                <a:latin typeface="Calibri"/>
                <a:cs typeface="Calibri"/>
              </a:rPr>
              <a:t> </a:t>
            </a:r>
            <a:r>
              <a:rPr sz="4100" spc="130" dirty="0">
                <a:solidFill>
                  <a:srgbClr val="1C1B1D"/>
                </a:solidFill>
                <a:latin typeface="Calibri"/>
                <a:cs typeface="Calibri"/>
              </a:rPr>
              <a:t>i</a:t>
            </a:r>
            <a:r>
              <a:rPr sz="4100" spc="-60" dirty="0">
                <a:solidFill>
                  <a:srgbClr val="1C1B1D"/>
                </a:solidFill>
                <a:latin typeface="Calibri"/>
                <a:cs typeface="Calibri"/>
              </a:rPr>
              <a:t>d  </a:t>
            </a:r>
            <a:r>
              <a:rPr sz="4100" spc="-35" dirty="0">
                <a:solidFill>
                  <a:srgbClr val="1C1B1D"/>
                </a:solidFill>
                <a:latin typeface="Calibri"/>
                <a:cs typeface="Calibri"/>
              </a:rPr>
              <a:t>kasir</a:t>
            </a:r>
            <a:r>
              <a:rPr sz="4100" spc="-30" dirty="0">
                <a:solidFill>
                  <a:srgbClr val="1C1B1D"/>
                </a:solidFill>
                <a:latin typeface="Calibri"/>
                <a:cs typeface="Calibri"/>
              </a:rPr>
              <a:t> </a:t>
            </a:r>
            <a:r>
              <a:rPr sz="4100" spc="-55" dirty="0">
                <a:solidFill>
                  <a:srgbClr val="1C1B1D"/>
                </a:solidFill>
                <a:latin typeface="Calibri"/>
                <a:cs typeface="Calibri"/>
              </a:rPr>
              <a:t>yang</a:t>
            </a:r>
            <a:r>
              <a:rPr sz="4100" spc="-50" dirty="0">
                <a:solidFill>
                  <a:srgbClr val="1C1B1D"/>
                </a:solidFill>
                <a:latin typeface="Calibri"/>
                <a:cs typeface="Calibri"/>
              </a:rPr>
              <a:t> </a:t>
            </a:r>
            <a:r>
              <a:rPr sz="4100" spc="-85" dirty="0">
                <a:solidFill>
                  <a:srgbClr val="1C1B1D"/>
                </a:solidFill>
                <a:latin typeface="Calibri"/>
                <a:cs typeface="Calibri"/>
              </a:rPr>
              <a:t>telah</a:t>
            </a:r>
            <a:r>
              <a:rPr sz="4100" spc="-80" dirty="0">
                <a:solidFill>
                  <a:srgbClr val="1C1B1D"/>
                </a:solidFill>
                <a:latin typeface="Calibri"/>
                <a:cs typeface="Calibri"/>
              </a:rPr>
              <a:t> </a:t>
            </a:r>
            <a:r>
              <a:rPr sz="4100" spc="-50" dirty="0">
                <a:solidFill>
                  <a:srgbClr val="1C1B1D"/>
                </a:solidFill>
                <a:latin typeface="Calibri"/>
                <a:cs typeface="Calibri"/>
              </a:rPr>
              <a:t>dideklarasikan</a:t>
            </a:r>
            <a:r>
              <a:rPr sz="4100" spc="-45" dirty="0">
                <a:solidFill>
                  <a:srgbClr val="1C1B1D"/>
                </a:solidFill>
                <a:latin typeface="Calibri"/>
                <a:cs typeface="Calibri"/>
              </a:rPr>
              <a:t> </a:t>
            </a:r>
            <a:r>
              <a:rPr sz="4100" spc="15" dirty="0">
                <a:solidFill>
                  <a:srgbClr val="1C1B1D"/>
                </a:solidFill>
                <a:latin typeface="Calibri"/>
                <a:cs typeface="Calibri"/>
              </a:rPr>
              <a:t>di</a:t>
            </a:r>
            <a:r>
              <a:rPr sz="4100" spc="20" dirty="0">
                <a:solidFill>
                  <a:srgbClr val="1C1B1D"/>
                </a:solidFill>
                <a:latin typeface="Calibri"/>
                <a:cs typeface="Calibri"/>
              </a:rPr>
              <a:t> </a:t>
            </a:r>
            <a:r>
              <a:rPr sz="4100" spc="-120" dirty="0">
                <a:solidFill>
                  <a:srgbClr val="1C1B1D"/>
                </a:solidFill>
                <a:latin typeface="Calibri"/>
                <a:cs typeface="Calibri"/>
              </a:rPr>
              <a:t>dalam</a:t>
            </a:r>
            <a:r>
              <a:rPr sz="4100" spc="-114" dirty="0">
                <a:solidFill>
                  <a:srgbClr val="1C1B1D"/>
                </a:solidFill>
                <a:latin typeface="Calibri"/>
                <a:cs typeface="Calibri"/>
              </a:rPr>
              <a:t> </a:t>
            </a:r>
            <a:r>
              <a:rPr sz="4100" spc="-135" dirty="0">
                <a:solidFill>
                  <a:srgbClr val="1C1B1D"/>
                </a:solidFill>
                <a:latin typeface="Calibri"/>
                <a:cs typeface="Calibri"/>
              </a:rPr>
              <a:t>program</a:t>
            </a:r>
            <a:r>
              <a:rPr sz="4100" spc="-130" dirty="0">
                <a:solidFill>
                  <a:srgbClr val="1C1B1D"/>
                </a:solidFill>
                <a:latin typeface="Calibri"/>
                <a:cs typeface="Calibri"/>
              </a:rPr>
              <a:t> </a:t>
            </a:r>
            <a:r>
              <a:rPr sz="4100" spc="-85" dirty="0">
                <a:solidFill>
                  <a:srgbClr val="1C1B1D"/>
                </a:solidFill>
                <a:latin typeface="Calibri"/>
                <a:cs typeface="Calibri"/>
              </a:rPr>
              <a:t>dan </a:t>
            </a:r>
            <a:r>
              <a:rPr sz="4100" spc="-80" dirty="0">
                <a:solidFill>
                  <a:srgbClr val="1C1B1D"/>
                </a:solidFill>
                <a:latin typeface="Calibri"/>
                <a:cs typeface="Calibri"/>
              </a:rPr>
              <a:t> </a:t>
            </a:r>
            <a:r>
              <a:rPr sz="4100" spc="-114" dirty="0">
                <a:solidFill>
                  <a:srgbClr val="1C1B1D"/>
                </a:solidFill>
                <a:latin typeface="Calibri"/>
                <a:cs typeface="Calibri"/>
              </a:rPr>
              <a:t>bersifat</a:t>
            </a:r>
            <a:r>
              <a:rPr sz="4100" spc="-110" dirty="0">
                <a:solidFill>
                  <a:srgbClr val="1C1B1D"/>
                </a:solidFill>
                <a:latin typeface="Calibri"/>
                <a:cs typeface="Calibri"/>
              </a:rPr>
              <a:t> </a:t>
            </a:r>
            <a:r>
              <a:rPr sz="4100" spc="-120" dirty="0">
                <a:solidFill>
                  <a:srgbClr val="1C1B1D"/>
                </a:solidFill>
                <a:latin typeface="Calibri"/>
                <a:cs typeface="Calibri"/>
              </a:rPr>
              <a:t>statis.</a:t>
            </a:r>
            <a:r>
              <a:rPr sz="4100" spc="-114" dirty="0">
                <a:solidFill>
                  <a:srgbClr val="1C1B1D"/>
                </a:solidFill>
                <a:latin typeface="Calibri"/>
                <a:cs typeface="Calibri"/>
              </a:rPr>
              <a:t> </a:t>
            </a:r>
            <a:r>
              <a:rPr sz="4100" spc="-45" dirty="0">
                <a:solidFill>
                  <a:srgbClr val="1C1B1D"/>
                </a:solidFill>
                <a:latin typeface="Calibri"/>
                <a:cs typeface="Calibri"/>
              </a:rPr>
              <a:t>Kemudian</a:t>
            </a:r>
            <a:r>
              <a:rPr sz="4100" spc="-40" dirty="0">
                <a:solidFill>
                  <a:srgbClr val="1C1B1D"/>
                </a:solidFill>
                <a:latin typeface="Calibri"/>
                <a:cs typeface="Calibri"/>
              </a:rPr>
              <a:t> </a:t>
            </a:r>
            <a:r>
              <a:rPr sz="4100" spc="-145" dirty="0">
                <a:solidFill>
                  <a:srgbClr val="1C1B1D"/>
                </a:solidFill>
                <a:latin typeface="Calibri"/>
                <a:cs typeface="Calibri"/>
              </a:rPr>
              <a:t>setelah</a:t>
            </a:r>
            <a:r>
              <a:rPr sz="4100" spc="-140" dirty="0">
                <a:solidFill>
                  <a:srgbClr val="1C1B1D"/>
                </a:solidFill>
                <a:latin typeface="Calibri"/>
                <a:cs typeface="Calibri"/>
              </a:rPr>
              <a:t> </a:t>
            </a:r>
            <a:r>
              <a:rPr sz="4100" spc="-5" dirty="0">
                <a:solidFill>
                  <a:srgbClr val="1C1B1D"/>
                </a:solidFill>
                <a:latin typeface="Calibri"/>
                <a:cs typeface="Calibri"/>
              </a:rPr>
              <a:t>login </a:t>
            </a:r>
            <a:r>
              <a:rPr sz="4100" spc="-50" dirty="0">
                <a:solidFill>
                  <a:srgbClr val="1C1B1D"/>
                </a:solidFill>
                <a:latin typeface="Calibri"/>
                <a:cs typeface="Calibri"/>
              </a:rPr>
              <a:t>akan</a:t>
            </a:r>
            <a:r>
              <a:rPr sz="4100" spc="-45" dirty="0">
                <a:solidFill>
                  <a:srgbClr val="1C1B1D"/>
                </a:solidFill>
                <a:latin typeface="Calibri"/>
                <a:cs typeface="Calibri"/>
              </a:rPr>
              <a:t> </a:t>
            </a:r>
            <a:r>
              <a:rPr sz="4100" spc="-85" dirty="0">
                <a:solidFill>
                  <a:srgbClr val="1C1B1D"/>
                </a:solidFill>
                <a:latin typeface="Calibri"/>
                <a:cs typeface="Calibri"/>
              </a:rPr>
              <a:t>menampilkan </a:t>
            </a:r>
            <a:r>
              <a:rPr sz="4100" spc="-80" dirty="0">
                <a:solidFill>
                  <a:srgbClr val="1C1B1D"/>
                </a:solidFill>
                <a:latin typeface="Calibri"/>
                <a:cs typeface="Calibri"/>
              </a:rPr>
              <a:t> </a:t>
            </a:r>
            <a:r>
              <a:rPr sz="4100" spc="-155" dirty="0">
                <a:solidFill>
                  <a:srgbClr val="1C1B1D"/>
                </a:solidFill>
                <a:latin typeface="Calibri"/>
                <a:cs typeface="Calibri"/>
              </a:rPr>
              <a:t>menu</a:t>
            </a:r>
            <a:r>
              <a:rPr sz="4100" spc="55" dirty="0">
                <a:solidFill>
                  <a:srgbClr val="1C1B1D"/>
                </a:solidFill>
                <a:latin typeface="Calibri"/>
                <a:cs typeface="Calibri"/>
              </a:rPr>
              <a:t> </a:t>
            </a:r>
            <a:r>
              <a:rPr sz="4100" spc="-90" dirty="0">
                <a:solidFill>
                  <a:srgbClr val="1C1B1D"/>
                </a:solidFill>
                <a:latin typeface="Calibri"/>
                <a:cs typeface="Calibri"/>
              </a:rPr>
              <a:t>makanan</a:t>
            </a:r>
            <a:r>
              <a:rPr sz="4100" spc="60" dirty="0">
                <a:solidFill>
                  <a:srgbClr val="1C1B1D"/>
                </a:solidFill>
                <a:latin typeface="Calibri"/>
                <a:cs typeface="Calibri"/>
              </a:rPr>
              <a:t> </a:t>
            </a:r>
            <a:r>
              <a:rPr sz="4100" spc="-85" dirty="0">
                <a:solidFill>
                  <a:srgbClr val="1C1B1D"/>
                </a:solidFill>
                <a:latin typeface="Calibri"/>
                <a:cs typeface="Calibri"/>
              </a:rPr>
              <a:t>dan</a:t>
            </a:r>
            <a:r>
              <a:rPr sz="4100" spc="60" dirty="0">
                <a:solidFill>
                  <a:srgbClr val="1C1B1D"/>
                </a:solidFill>
                <a:latin typeface="Calibri"/>
                <a:cs typeface="Calibri"/>
              </a:rPr>
              <a:t> </a:t>
            </a:r>
            <a:r>
              <a:rPr sz="4100" spc="-105" dirty="0">
                <a:solidFill>
                  <a:srgbClr val="1C1B1D"/>
                </a:solidFill>
                <a:latin typeface="Calibri"/>
                <a:cs typeface="Calibri"/>
              </a:rPr>
              <a:t>minuman.</a:t>
            </a:r>
            <a:endParaRPr sz="41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109348" y="3448812"/>
            <a:ext cx="1783714" cy="650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100" spc="-385" dirty="0">
                <a:solidFill>
                  <a:srgbClr val="1C1B1D"/>
                </a:solidFill>
                <a:latin typeface="Calibri"/>
                <a:cs typeface="Calibri"/>
              </a:rPr>
              <a:t>2</a:t>
            </a:r>
            <a:r>
              <a:rPr sz="4100" spc="-280" dirty="0">
                <a:solidFill>
                  <a:srgbClr val="1C1B1D"/>
                </a:solidFill>
                <a:latin typeface="Calibri"/>
                <a:cs typeface="Calibri"/>
              </a:rPr>
              <a:t>.</a:t>
            </a:r>
            <a:r>
              <a:rPr sz="4100" spc="-520" dirty="0">
                <a:solidFill>
                  <a:srgbClr val="1C1B1D"/>
                </a:solidFill>
                <a:latin typeface="Calibri"/>
                <a:cs typeface="Calibri"/>
              </a:rPr>
              <a:t> </a:t>
            </a:r>
            <a:r>
              <a:rPr sz="4100" spc="415" dirty="0">
                <a:solidFill>
                  <a:srgbClr val="1C1B1D"/>
                </a:solidFill>
                <a:latin typeface="Calibri"/>
                <a:cs typeface="Calibri"/>
              </a:rPr>
              <a:t>K</a:t>
            </a:r>
            <a:r>
              <a:rPr sz="4100" spc="-370" dirty="0">
                <a:solidFill>
                  <a:srgbClr val="1C1B1D"/>
                </a:solidFill>
                <a:latin typeface="Calibri"/>
                <a:cs typeface="Calibri"/>
              </a:rPr>
              <a:t>e</a:t>
            </a:r>
            <a:r>
              <a:rPr sz="4100" spc="-105" dirty="0">
                <a:solidFill>
                  <a:srgbClr val="1C1B1D"/>
                </a:solidFill>
                <a:latin typeface="Calibri"/>
                <a:cs typeface="Calibri"/>
              </a:rPr>
              <a:t>d</a:t>
            </a:r>
            <a:r>
              <a:rPr sz="4100" dirty="0">
                <a:solidFill>
                  <a:srgbClr val="1C1B1D"/>
                </a:solidFill>
                <a:latin typeface="Calibri"/>
                <a:cs typeface="Calibri"/>
              </a:rPr>
              <a:t>u</a:t>
            </a:r>
            <a:r>
              <a:rPr sz="4100" spc="-175" dirty="0">
                <a:solidFill>
                  <a:srgbClr val="1C1B1D"/>
                </a:solidFill>
                <a:latin typeface="Calibri"/>
                <a:cs typeface="Calibri"/>
              </a:rPr>
              <a:t>a</a:t>
            </a:r>
            <a:r>
              <a:rPr sz="4100" spc="-290" dirty="0">
                <a:solidFill>
                  <a:srgbClr val="1C1B1D"/>
                </a:solidFill>
                <a:latin typeface="Calibri"/>
                <a:cs typeface="Calibri"/>
              </a:rPr>
              <a:t>,</a:t>
            </a:r>
            <a:endParaRPr sz="41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127058" y="4382262"/>
            <a:ext cx="1778635" cy="650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100" spc="-525" dirty="0">
                <a:solidFill>
                  <a:srgbClr val="1C1B1D"/>
                </a:solidFill>
                <a:latin typeface="Calibri"/>
                <a:cs typeface="Calibri"/>
              </a:rPr>
              <a:t>3</a:t>
            </a:r>
            <a:r>
              <a:rPr sz="4100" spc="-280" dirty="0">
                <a:solidFill>
                  <a:srgbClr val="1C1B1D"/>
                </a:solidFill>
                <a:latin typeface="Calibri"/>
                <a:cs typeface="Calibri"/>
              </a:rPr>
              <a:t>.</a:t>
            </a:r>
            <a:r>
              <a:rPr sz="4100" spc="-520" dirty="0">
                <a:solidFill>
                  <a:srgbClr val="1C1B1D"/>
                </a:solidFill>
                <a:latin typeface="Calibri"/>
                <a:cs typeface="Calibri"/>
              </a:rPr>
              <a:t> </a:t>
            </a:r>
            <a:r>
              <a:rPr sz="4100" spc="415" dirty="0">
                <a:solidFill>
                  <a:srgbClr val="1C1B1D"/>
                </a:solidFill>
                <a:latin typeface="Calibri"/>
                <a:cs typeface="Calibri"/>
              </a:rPr>
              <a:t>K</a:t>
            </a:r>
            <a:r>
              <a:rPr sz="4100" spc="-370" dirty="0">
                <a:solidFill>
                  <a:srgbClr val="1C1B1D"/>
                </a:solidFill>
                <a:latin typeface="Calibri"/>
                <a:cs typeface="Calibri"/>
              </a:rPr>
              <a:t>e</a:t>
            </a:r>
            <a:r>
              <a:rPr sz="4100" spc="-20" dirty="0">
                <a:solidFill>
                  <a:srgbClr val="1C1B1D"/>
                </a:solidFill>
                <a:latin typeface="Calibri"/>
                <a:cs typeface="Calibri"/>
              </a:rPr>
              <a:t>t</a:t>
            </a:r>
            <a:r>
              <a:rPr sz="4100" spc="130" dirty="0">
                <a:solidFill>
                  <a:srgbClr val="1C1B1D"/>
                </a:solidFill>
                <a:latin typeface="Calibri"/>
                <a:cs typeface="Calibri"/>
              </a:rPr>
              <a:t>i</a:t>
            </a:r>
            <a:r>
              <a:rPr sz="4100" spc="-60" dirty="0">
                <a:solidFill>
                  <a:srgbClr val="1C1B1D"/>
                </a:solidFill>
                <a:latin typeface="Calibri"/>
                <a:cs typeface="Calibri"/>
              </a:rPr>
              <a:t>g</a:t>
            </a:r>
            <a:r>
              <a:rPr sz="4100" spc="-175" dirty="0">
                <a:solidFill>
                  <a:srgbClr val="1C1B1D"/>
                </a:solidFill>
                <a:latin typeface="Calibri"/>
                <a:cs typeface="Calibri"/>
              </a:rPr>
              <a:t>a</a:t>
            </a:r>
            <a:r>
              <a:rPr sz="4100" spc="-290" dirty="0">
                <a:solidFill>
                  <a:srgbClr val="1C1B1D"/>
                </a:solidFill>
                <a:latin typeface="Calibri"/>
                <a:cs typeface="Calibri"/>
              </a:rPr>
              <a:t>,</a:t>
            </a:r>
            <a:endParaRPr sz="4100">
              <a:latin typeface="Calibri"/>
              <a:cs typeface="Calibri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05765" algn="just">
              <a:lnSpc>
                <a:spcPts val="4300"/>
              </a:lnSpc>
              <a:spcBef>
                <a:spcPts val="100"/>
              </a:spcBef>
            </a:pPr>
            <a:r>
              <a:rPr spc="-90" dirty="0"/>
              <a:t>makanan</a:t>
            </a:r>
            <a:r>
              <a:rPr spc="60" dirty="0"/>
              <a:t> </a:t>
            </a:r>
            <a:r>
              <a:rPr spc="-90" dirty="0"/>
              <a:t>atau</a:t>
            </a:r>
            <a:r>
              <a:rPr spc="60" dirty="0"/>
              <a:t> </a:t>
            </a:r>
            <a:r>
              <a:rPr spc="-80" dirty="0"/>
              <a:t>minuman</a:t>
            </a:r>
            <a:r>
              <a:rPr spc="60" dirty="0"/>
              <a:t> </a:t>
            </a:r>
            <a:r>
              <a:rPr spc="-55" dirty="0"/>
              <a:t>yang</a:t>
            </a:r>
            <a:r>
              <a:rPr spc="60" dirty="0"/>
              <a:t> </a:t>
            </a:r>
            <a:r>
              <a:rPr spc="-120" dirty="0"/>
              <a:t>dipesan</a:t>
            </a:r>
            <a:r>
              <a:rPr spc="60" dirty="0"/>
              <a:t> </a:t>
            </a:r>
            <a:r>
              <a:rPr spc="-114" dirty="0"/>
              <a:t>oleh</a:t>
            </a:r>
            <a:r>
              <a:rPr spc="60" dirty="0"/>
              <a:t> </a:t>
            </a:r>
            <a:r>
              <a:rPr spc="-165" dirty="0"/>
              <a:t>pembeli.</a:t>
            </a:r>
          </a:p>
          <a:p>
            <a:pPr marL="405765" marR="12065" indent="-389890" algn="just">
              <a:lnSpc>
                <a:spcPct val="74700"/>
              </a:lnSpc>
              <a:spcBef>
                <a:spcPts val="620"/>
              </a:spcBef>
              <a:buAutoNum type="arabicPeriod" startAt="4"/>
              <a:tabLst>
                <a:tab pos="406400" algn="l"/>
              </a:tabLst>
            </a:pPr>
            <a:r>
              <a:rPr spc="-150" dirty="0"/>
              <a:t>Keempat,</a:t>
            </a:r>
            <a:r>
              <a:rPr spc="-145" dirty="0"/>
              <a:t> </a:t>
            </a:r>
            <a:r>
              <a:rPr spc="-150" dirty="0"/>
              <a:t>saat</a:t>
            </a:r>
            <a:r>
              <a:rPr spc="-145" dirty="0"/>
              <a:t> </a:t>
            </a:r>
            <a:r>
              <a:rPr spc="-150" dirty="0"/>
              <a:t>pembeli</a:t>
            </a:r>
            <a:r>
              <a:rPr spc="-145" dirty="0"/>
              <a:t> </a:t>
            </a:r>
            <a:r>
              <a:rPr spc="-100" dirty="0"/>
              <a:t>sudah</a:t>
            </a:r>
            <a:r>
              <a:rPr spc="-95" dirty="0"/>
              <a:t> </a:t>
            </a:r>
            <a:r>
              <a:rPr spc="-240" dirty="0"/>
              <a:t>memesan</a:t>
            </a:r>
            <a:r>
              <a:rPr spc="450" dirty="0"/>
              <a:t> </a:t>
            </a:r>
            <a:r>
              <a:rPr spc="-85" dirty="0"/>
              <a:t>dan</a:t>
            </a:r>
            <a:r>
              <a:rPr spc="-80" dirty="0"/>
              <a:t> </a:t>
            </a:r>
            <a:r>
              <a:rPr spc="-5" dirty="0"/>
              <a:t>tidak</a:t>
            </a:r>
            <a:r>
              <a:rPr dirty="0"/>
              <a:t> </a:t>
            </a:r>
            <a:r>
              <a:rPr spc="-150" dirty="0"/>
              <a:t>ada </a:t>
            </a:r>
            <a:r>
              <a:rPr spc="-145" dirty="0"/>
              <a:t> </a:t>
            </a:r>
            <a:r>
              <a:rPr spc="-120" dirty="0"/>
              <a:t>tambahan</a:t>
            </a:r>
            <a:r>
              <a:rPr spc="-114" dirty="0"/>
              <a:t> </a:t>
            </a:r>
            <a:r>
              <a:rPr spc="-95" dirty="0"/>
              <a:t>apapun</a:t>
            </a:r>
            <a:r>
              <a:rPr spc="-90" dirty="0"/>
              <a:t> </a:t>
            </a:r>
            <a:r>
              <a:rPr spc="-135" dirty="0"/>
              <a:t>program</a:t>
            </a:r>
            <a:r>
              <a:rPr spc="-130" dirty="0"/>
              <a:t> </a:t>
            </a:r>
            <a:r>
              <a:rPr spc="-50" dirty="0"/>
              <a:t>akan</a:t>
            </a:r>
            <a:r>
              <a:rPr spc="-45" dirty="0"/>
              <a:t> </a:t>
            </a:r>
            <a:r>
              <a:rPr spc="-85" dirty="0"/>
              <a:t>menampilkan</a:t>
            </a:r>
            <a:r>
              <a:rPr spc="-80" dirty="0"/>
              <a:t> </a:t>
            </a:r>
            <a:r>
              <a:rPr spc="-150" dirty="0"/>
              <a:t>nama </a:t>
            </a:r>
            <a:r>
              <a:rPr spc="-145" dirty="0"/>
              <a:t> </a:t>
            </a:r>
            <a:r>
              <a:rPr spc="-114" dirty="0"/>
              <a:t>makanan,</a:t>
            </a:r>
            <a:r>
              <a:rPr spc="60" dirty="0"/>
              <a:t> </a:t>
            </a:r>
            <a:r>
              <a:rPr spc="-105" dirty="0"/>
              <a:t>minuman,</a:t>
            </a:r>
            <a:r>
              <a:rPr spc="60" dirty="0"/>
              <a:t> </a:t>
            </a:r>
            <a:r>
              <a:rPr spc="-85" dirty="0"/>
              <a:t>dan</a:t>
            </a:r>
            <a:r>
              <a:rPr spc="60" dirty="0"/>
              <a:t> </a:t>
            </a:r>
            <a:r>
              <a:rPr spc="-70" dirty="0"/>
              <a:t>jumlah</a:t>
            </a:r>
            <a:r>
              <a:rPr spc="60" dirty="0"/>
              <a:t> </a:t>
            </a:r>
            <a:r>
              <a:rPr spc="-55" dirty="0"/>
              <a:t>uang</a:t>
            </a:r>
            <a:r>
              <a:rPr spc="60" dirty="0"/>
              <a:t> </a:t>
            </a:r>
            <a:r>
              <a:rPr spc="-55" dirty="0"/>
              <a:t>yang</a:t>
            </a:r>
            <a:r>
              <a:rPr spc="65" dirty="0"/>
              <a:t> </a:t>
            </a:r>
            <a:r>
              <a:rPr spc="-85" dirty="0"/>
              <a:t>harus</a:t>
            </a:r>
            <a:r>
              <a:rPr spc="60" dirty="0"/>
              <a:t> </a:t>
            </a:r>
            <a:r>
              <a:rPr spc="-105" dirty="0"/>
              <a:t>dibayar.</a:t>
            </a:r>
          </a:p>
          <a:p>
            <a:pPr marL="405765" marR="7620" indent="-349250" algn="just">
              <a:lnSpc>
                <a:spcPct val="74700"/>
              </a:lnSpc>
              <a:buAutoNum type="arabicPeriod" startAt="4"/>
              <a:tabLst>
                <a:tab pos="406400" algn="l"/>
              </a:tabLst>
            </a:pPr>
            <a:r>
              <a:rPr spc="-65" dirty="0"/>
              <a:t>Kelima,</a:t>
            </a:r>
            <a:r>
              <a:rPr spc="-60" dirty="0"/>
              <a:t> </a:t>
            </a:r>
            <a:r>
              <a:rPr spc="-35" dirty="0"/>
              <a:t>kasir</a:t>
            </a:r>
            <a:r>
              <a:rPr spc="-30" dirty="0"/>
              <a:t> </a:t>
            </a:r>
            <a:r>
              <a:rPr spc="-50" dirty="0"/>
              <a:t>akan</a:t>
            </a:r>
            <a:r>
              <a:rPr spc="-45" dirty="0"/>
              <a:t> </a:t>
            </a:r>
            <a:r>
              <a:rPr spc="-60" dirty="0"/>
              <a:t>menginputkan</a:t>
            </a:r>
            <a:r>
              <a:rPr spc="-55" dirty="0"/>
              <a:t> </a:t>
            </a:r>
            <a:r>
              <a:rPr spc="-70" dirty="0"/>
              <a:t>jumlah</a:t>
            </a:r>
            <a:r>
              <a:rPr spc="-65" dirty="0"/>
              <a:t> </a:t>
            </a:r>
            <a:r>
              <a:rPr spc="-55" dirty="0"/>
              <a:t>uang</a:t>
            </a:r>
            <a:r>
              <a:rPr spc="-50" dirty="0"/>
              <a:t> </a:t>
            </a:r>
            <a:r>
              <a:rPr spc="-55" dirty="0"/>
              <a:t>yang </a:t>
            </a:r>
            <a:r>
              <a:rPr spc="-50" dirty="0"/>
              <a:t> diberikan</a:t>
            </a:r>
            <a:r>
              <a:rPr spc="55" dirty="0"/>
              <a:t> </a:t>
            </a:r>
            <a:r>
              <a:rPr spc="-165" dirty="0"/>
              <a:t>pembeli.</a:t>
            </a:r>
          </a:p>
          <a:p>
            <a:pPr marL="405765" marR="5080" indent="-393700" algn="just">
              <a:lnSpc>
                <a:spcPct val="74700"/>
              </a:lnSpc>
              <a:buAutoNum type="arabicPeriod" startAt="4"/>
              <a:tabLst>
                <a:tab pos="406400" algn="l"/>
              </a:tabLst>
            </a:pPr>
            <a:r>
              <a:rPr spc="-125" dirty="0"/>
              <a:t>Keenam</a:t>
            </a:r>
            <a:r>
              <a:rPr spc="-120" dirty="0"/>
              <a:t> </a:t>
            </a:r>
            <a:r>
              <a:rPr spc="-135" dirty="0"/>
              <a:t>program</a:t>
            </a:r>
            <a:r>
              <a:rPr spc="-130" dirty="0"/>
              <a:t> </a:t>
            </a:r>
            <a:r>
              <a:rPr spc="-50" dirty="0"/>
              <a:t>akan</a:t>
            </a:r>
            <a:r>
              <a:rPr spc="-45" dirty="0"/>
              <a:t> </a:t>
            </a:r>
            <a:r>
              <a:rPr spc="-85" dirty="0"/>
              <a:t>menampilkan</a:t>
            </a:r>
            <a:r>
              <a:rPr spc="-80" dirty="0"/>
              <a:t> </a:t>
            </a:r>
            <a:r>
              <a:rPr spc="-30" dirty="0"/>
              <a:t>struk</a:t>
            </a:r>
            <a:r>
              <a:rPr spc="-25" dirty="0"/>
              <a:t> </a:t>
            </a:r>
            <a:r>
              <a:rPr spc="-150" dirty="0"/>
              <a:t>pembayaran </a:t>
            </a:r>
            <a:r>
              <a:rPr spc="-145" dirty="0"/>
              <a:t> </a:t>
            </a:r>
            <a:r>
              <a:rPr spc="-180" dirty="0"/>
              <a:t>berserta </a:t>
            </a:r>
            <a:r>
              <a:rPr spc="-70" dirty="0"/>
              <a:t>jumlah </a:t>
            </a:r>
            <a:r>
              <a:rPr spc="-85" dirty="0"/>
              <a:t>kembalian </a:t>
            </a:r>
            <a:r>
              <a:rPr spc="-55" dirty="0"/>
              <a:t>yang </a:t>
            </a:r>
            <a:r>
              <a:rPr spc="-85" dirty="0"/>
              <a:t>harus </a:t>
            </a:r>
            <a:r>
              <a:rPr spc="-50" dirty="0"/>
              <a:t>dikembalikan </a:t>
            </a:r>
            <a:r>
              <a:rPr spc="-130" dirty="0"/>
              <a:t>kepada </a:t>
            </a:r>
            <a:r>
              <a:rPr spc="-125" dirty="0"/>
              <a:t> </a:t>
            </a:r>
            <a:r>
              <a:rPr spc="-165" dirty="0"/>
              <a:t>pembeli.</a:t>
            </a:r>
          </a:p>
          <a:p>
            <a:pPr marL="405765" indent="-356235" algn="just">
              <a:lnSpc>
                <a:spcPts val="3675"/>
              </a:lnSpc>
              <a:buAutoNum type="arabicPeriod" startAt="4"/>
              <a:tabLst>
                <a:tab pos="406400" algn="l"/>
              </a:tabLst>
            </a:pPr>
            <a:r>
              <a:rPr spc="-170" dirty="0"/>
              <a:t>Selesai.</a:t>
            </a:r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1570" y="699086"/>
            <a:ext cx="4589641" cy="6549128"/>
          </a:xfrm>
          <a:prstGeom prst="rect">
            <a:avLst/>
          </a:prstGeom>
        </p:spPr>
      </p:pic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4858751" y="114363"/>
            <a:ext cx="8423275" cy="1473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500" spc="-400" dirty="0">
                <a:solidFill>
                  <a:srgbClr val="5E1A1F"/>
                </a:solidFill>
                <a:latin typeface="Times New Roman"/>
                <a:cs typeface="Times New Roman"/>
              </a:rPr>
              <a:t>Alur</a:t>
            </a:r>
            <a:r>
              <a:rPr sz="9500" spc="330" dirty="0">
                <a:solidFill>
                  <a:srgbClr val="5E1A1F"/>
                </a:solidFill>
                <a:latin typeface="Times New Roman"/>
                <a:cs typeface="Times New Roman"/>
              </a:rPr>
              <a:t> </a:t>
            </a:r>
            <a:r>
              <a:rPr sz="9500" spc="-775" dirty="0">
                <a:solidFill>
                  <a:srgbClr val="5E1A1F"/>
                </a:solidFill>
                <a:latin typeface="Times New Roman"/>
                <a:cs typeface="Times New Roman"/>
              </a:rPr>
              <a:t>Kerja</a:t>
            </a:r>
            <a:r>
              <a:rPr sz="9500" spc="335" dirty="0">
                <a:solidFill>
                  <a:srgbClr val="5E1A1F"/>
                </a:solidFill>
                <a:latin typeface="Times New Roman"/>
                <a:cs typeface="Times New Roman"/>
              </a:rPr>
              <a:t> </a:t>
            </a:r>
            <a:r>
              <a:rPr sz="9500" spc="-455" dirty="0">
                <a:solidFill>
                  <a:srgbClr val="5E1A1F"/>
                </a:solidFill>
                <a:latin typeface="Times New Roman"/>
                <a:cs typeface="Times New Roman"/>
              </a:rPr>
              <a:t>Aplikasi</a:t>
            </a:r>
            <a:endParaRPr sz="95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95722" y="535534"/>
            <a:ext cx="17096740" cy="9410700"/>
            <a:chOff x="595722" y="535534"/>
            <a:chExt cx="17096740" cy="9410700"/>
          </a:xfrm>
        </p:grpSpPr>
        <p:sp>
          <p:nvSpPr>
            <p:cNvPr id="3" name="object 3"/>
            <p:cNvSpPr/>
            <p:nvPr/>
          </p:nvSpPr>
          <p:spPr>
            <a:xfrm>
              <a:off x="770877" y="616187"/>
              <a:ext cx="16716375" cy="9077325"/>
            </a:xfrm>
            <a:custGeom>
              <a:avLst/>
              <a:gdLst/>
              <a:ahLst/>
              <a:cxnLst/>
              <a:rect l="l" t="t" r="r" b="b"/>
              <a:pathLst>
                <a:path w="16716375" h="9077325">
                  <a:moveTo>
                    <a:pt x="16716373" y="9077324"/>
                  </a:moveTo>
                  <a:lnTo>
                    <a:pt x="0" y="9077324"/>
                  </a:lnTo>
                  <a:lnTo>
                    <a:pt x="0" y="0"/>
                  </a:lnTo>
                  <a:lnTo>
                    <a:pt x="16716373" y="0"/>
                  </a:lnTo>
                  <a:lnTo>
                    <a:pt x="16716373" y="9077324"/>
                  </a:lnTo>
                  <a:close/>
                </a:path>
              </a:pathLst>
            </a:custGeom>
            <a:solidFill>
              <a:srgbClr val="AC947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5722" y="535534"/>
              <a:ext cx="17096553" cy="94107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5722" y="3106557"/>
              <a:ext cx="5029199" cy="522922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317911" y="609576"/>
              <a:ext cx="8181974" cy="9277349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202842" y="611285"/>
            <a:ext cx="6217285" cy="12439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0" dirty="0">
                <a:solidFill>
                  <a:srgbClr val="5E1A1F"/>
                </a:solidFill>
                <a:latin typeface="Times New Roman"/>
                <a:cs typeface="Times New Roman"/>
              </a:rPr>
              <a:t>Diagram Class</a:t>
            </a:r>
            <a:endParaRPr sz="80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98466" y="1756567"/>
            <a:ext cx="3609974" cy="488632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729636" y="1756567"/>
            <a:ext cx="3514724" cy="478154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391868" y="1756567"/>
            <a:ext cx="3609974" cy="4886324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3771545" y="6607538"/>
            <a:ext cx="3472815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b="1" dirty="0">
                <a:solidFill>
                  <a:srgbClr val="5E1A1F"/>
                </a:solidFill>
                <a:latin typeface="Arial"/>
                <a:cs typeface="Arial"/>
              </a:rPr>
              <a:t>Daftar Menu</a:t>
            </a:r>
            <a:endParaRPr sz="4400" dirty="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3779779" y="7515256"/>
            <a:ext cx="302768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-110" dirty="0">
                <a:solidFill>
                  <a:srgbClr val="1C1B1D"/>
                </a:solidFill>
                <a:latin typeface="Calibri"/>
                <a:cs typeface="Calibri"/>
              </a:rPr>
              <a:t>Terdapat</a:t>
            </a:r>
            <a:r>
              <a:rPr sz="4000" spc="-25" dirty="0">
                <a:solidFill>
                  <a:srgbClr val="1C1B1D"/>
                </a:solidFill>
                <a:latin typeface="Calibri"/>
                <a:cs typeface="Calibri"/>
              </a:rPr>
              <a:t> </a:t>
            </a:r>
            <a:r>
              <a:rPr sz="4000" spc="-150" dirty="0">
                <a:solidFill>
                  <a:srgbClr val="1C1B1D"/>
                </a:solidFill>
                <a:latin typeface="Calibri"/>
                <a:cs typeface="Calibri"/>
              </a:rPr>
              <a:t>menu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3311119" y="7915306"/>
            <a:ext cx="396494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-85" dirty="0">
                <a:solidFill>
                  <a:srgbClr val="1C1B1D"/>
                </a:solidFill>
                <a:latin typeface="Calibri"/>
                <a:cs typeface="Calibri"/>
              </a:rPr>
              <a:t>makanan</a:t>
            </a:r>
            <a:r>
              <a:rPr sz="4000" spc="15" dirty="0">
                <a:solidFill>
                  <a:srgbClr val="1C1B1D"/>
                </a:solidFill>
                <a:latin typeface="Calibri"/>
                <a:cs typeface="Calibri"/>
              </a:rPr>
              <a:t> </a:t>
            </a:r>
            <a:r>
              <a:rPr sz="4000" spc="-85" dirty="0">
                <a:solidFill>
                  <a:srgbClr val="1C1B1D"/>
                </a:solidFill>
                <a:latin typeface="Calibri"/>
                <a:cs typeface="Calibri"/>
              </a:rPr>
              <a:t>dan</a:t>
            </a:r>
            <a:r>
              <a:rPr sz="4000" spc="15" dirty="0">
                <a:solidFill>
                  <a:srgbClr val="1C1B1D"/>
                </a:solidFill>
                <a:latin typeface="Calibri"/>
                <a:cs typeface="Calibri"/>
              </a:rPr>
              <a:t> </a:t>
            </a:r>
            <a:r>
              <a:rPr sz="4000" spc="-150" dirty="0">
                <a:solidFill>
                  <a:srgbClr val="1C1B1D"/>
                </a:solidFill>
                <a:latin typeface="Calibri"/>
                <a:cs typeface="Calibri"/>
              </a:rPr>
              <a:t>menu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4325829" y="8315356"/>
            <a:ext cx="193548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-260" dirty="0">
                <a:solidFill>
                  <a:srgbClr val="1C1B1D"/>
                </a:solidFill>
                <a:latin typeface="Calibri"/>
                <a:cs typeface="Calibri"/>
              </a:rPr>
              <a:t>m</a:t>
            </a:r>
            <a:r>
              <a:rPr sz="4000" spc="130" dirty="0">
                <a:solidFill>
                  <a:srgbClr val="1C1B1D"/>
                </a:solidFill>
                <a:latin typeface="Calibri"/>
                <a:cs typeface="Calibri"/>
              </a:rPr>
              <a:t>i</a:t>
            </a:r>
            <a:r>
              <a:rPr sz="4000" spc="10" dirty="0">
                <a:solidFill>
                  <a:srgbClr val="1C1B1D"/>
                </a:solidFill>
                <a:latin typeface="Calibri"/>
                <a:cs typeface="Calibri"/>
              </a:rPr>
              <a:t>n</a:t>
            </a:r>
            <a:r>
              <a:rPr sz="4000" dirty="0">
                <a:solidFill>
                  <a:srgbClr val="1C1B1D"/>
                </a:solidFill>
                <a:latin typeface="Calibri"/>
                <a:cs typeface="Calibri"/>
              </a:rPr>
              <a:t>u</a:t>
            </a:r>
            <a:r>
              <a:rPr sz="4000" spc="-260" dirty="0">
                <a:solidFill>
                  <a:srgbClr val="1C1B1D"/>
                </a:solidFill>
                <a:latin typeface="Calibri"/>
                <a:cs typeface="Calibri"/>
              </a:rPr>
              <a:t>m</a:t>
            </a:r>
            <a:r>
              <a:rPr sz="4000" spc="-170" dirty="0">
                <a:solidFill>
                  <a:srgbClr val="1C1B1D"/>
                </a:solidFill>
                <a:latin typeface="Calibri"/>
                <a:cs typeface="Calibri"/>
              </a:rPr>
              <a:t>a</a:t>
            </a:r>
            <a:r>
              <a:rPr sz="4000" spc="15" dirty="0">
                <a:solidFill>
                  <a:srgbClr val="1C1B1D"/>
                </a:solidFill>
                <a:latin typeface="Calibri"/>
                <a:cs typeface="Calibri"/>
              </a:rPr>
              <a:t>n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675639" y="6608078"/>
            <a:ext cx="303276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b="1" dirty="0">
                <a:solidFill>
                  <a:srgbClr val="5E1A1F"/>
                </a:solidFill>
                <a:latin typeface="Arial"/>
                <a:cs typeface="Arial"/>
              </a:rPr>
              <a:t>Fitur Menu</a:t>
            </a:r>
            <a:endParaRPr sz="4400" dirty="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280832" y="7515256"/>
            <a:ext cx="3688079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-110" dirty="0">
                <a:solidFill>
                  <a:srgbClr val="1C1B1D"/>
                </a:solidFill>
                <a:latin typeface="Calibri"/>
                <a:cs typeface="Calibri"/>
              </a:rPr>
              <a:t>Terdapat</a:t>
            </a:r>
            <a:r>
              <a:rPr sz="4000" spc="-10" dirty="0">
                <a:solidFill>
                  <a:srgbClr val="1C1B1D"/>
                </a:solidFill>
                <a:latin typeface="Calibri"/>
                <a:cs typeface="Calibri"/>
              </a:rPr>
              <a:t> </a:t>
            </a:r>
            <a:r>
              <a:rPr sz="4000" spc="-195" dirty="0">
                <a:solidFill>
                  <a:srgbClr val="1C1B1D"/>
                </a:solidFill>
                <a:latin typeface="Calibri"/>
                <a:cs typeface="Calibri"/>
              </a:rPr>
              <a:t>beberapa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425046" y="7915306"/>
            <a:ext cx="339979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15" dirty="0">
                <a:solidFill>
                  <a:srgbClr val="1C1B1D"/>
                </a:solidFill>
                <a:latin typeface="Calibri"/>
                <a:cs typeface="Calibri"/>
              </a:rPr>
              <a:t>fitur</a:t>
            </a:r>
            <a:r>
              <a:rPr sz="4000" spc="20" dirty="0">
                <a:solidFill>
                  <a:srgbClr val="1C1B1D"/>
                </a:solidFill>
                <a:latin typeface="Calibri"/>
                <a:cs typeface="Calibri"/>
              </a:rPr>
              <a:t> </a:t>
            </a:r>
            <a:r>
              <a:rPr sz="4000" spc="-180" dirty="0">
                <a:solidFill>
                  <a:srgbClr val="1C1B1D"/>
                </a:solidFill>
                <a:latin typeface="Calibri"/>
                <a:cs typeface="Calibri"/>
              </a:rPr>
              <a:t>menu,</a:t>
            </a:r>
            <a:r>
              <a:rPr sz="4000" spc="25" dirty="0">
                <a:solidFill>
                  <a:srgbClr val="1C1B1D"/>
                </a:solidFill>
                <a:latin typeface="Calibri"/>
                <a:cs typeface="Calibri"/>
              </a:rPr>
              <a:t> </a:t>
            </a:r>
            <a:r>
              <a:rPr sz="4000" spc="-10" dirty="0">
                <a:solidFill>
                  <a:srgbClr val="1C1B1D"/>
                </a:solidFill>
                <a:latin typeface="Calibri"/>
                <a:cs typeface="Calibri"/>
              </a:rPr>
              <a:t>yaitu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262526" y="8315356"/>
            <a:ext cx="372491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-145" dirty="0">
                <a:solidFill>
                  <a:srgbClr val="1C1B1D"/>
                </a:solidFill>
                <a:latin typeface="Calibri"/>
                <a:cs typeface="Calibri"/>
              </a:rPr>
              <a:t>Petugas,</a:t>
            </a:r>
            <a:r>
              <a:rPr sz="4000" spc="-15" dirty="0">
                <a:solidFill>
                  <a:srgbClr val="1C1B1D"/>
                </a:solidFill>
                <a:latin typeface="Calibri"/>
                <a:cs typeface="Calibri"/>
              </a:rPr>
              <a:t> </a:t>
            </a:r>
            <a:r>
              <a:rPr sz="4000" spc="-75" dirty="0">
                <a:solidFill>
                  <a:srgbClr val="1C1B1D"/>
                </a:solidFill>
                <a:latin typeface="Calibri"/>
                <a:cs typeface="Calibri"/>
              </a:rPr>
              <a:t>Transaksi,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249578" y="8715406"/>
            <a:ext cx="375031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-130" dirty="0">
                <a:solidFill>
                  <a:srgbClr val="1C1B1D"/>
                </a:solidFill>
                <a:latin typeface="Calibri"/>
                <a:cs typeface="Calibri"/>
              </a:rPr>
              <a:t>Menu,</a:t>
            </a:r>
            <a:r>
              <a:rPr sz="4000" spc="15" dirty="0">
                <a:solidFill>
                  <a:srgbClr val="1C1B1D"/>
                </a:solidFill>
                <a:latin typeface="Calibri"/>
                <a:cs typeface="Calibri"/>
              </a:rPr>
              <a:t> </a:t>
            </a:r>
            <a:r>
              <a:rPr sz="4000" spc="-85" dirty="0">
                <a:solidFill>
                  <a:srgbClr val="1C1B1D"/>
                </a:solidFill>
                <a:latin typeface="Calibri"/>
                <a:cs typeface="Calibri"/>
              </a:rPr>
              <a:t>dan</a:t>
            </a:r>
            <a:r>
              <a:rPr sz="4000" spc="15" dirty="0">
                <a:solidFill>
                  <a:srgbClr val="1C1B1D"/>
                </a:solidFill>
                <a:latin typeface="Calibri"/>
                <a:cs typeface="Calibri"/>
              </a:rPr>
              <a:t> </a:t>
            </a:r>
            <a:r>
              <a:rPr sz="4000" spc="5" dirty="0">
                <a:solidFill>
                  <a:srgbClr val="1C1B1D"/>
                </a:solidFill>
                <a:latin typeface="Calibri"/>
                <a:cs typeface="Calibri"/>
              </a:rPr>
              <a:t>Utilitas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162414" y="6608078"/>
            <a:ext cx="15875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b="1" dirty="0">
                <a:solidFill>
                  <a:srgbClr val="5E1A1F"/>
                </a:solidFill>
                <a:latin typeface="Arial"/>
                <a:cs typeface="Arial"/>
              </a:rPr>
              <a:t>Login</a:t>
            </a:r>
            <a:endParaRPr sz="4400" dirty="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015842" y="7515256"/>
            <a:ext cx="388048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15" dirty="0">
                <a:solidFill>
                  <a:srgbClr val="1C1B1D"/>
                </a:solidFill>
                <a:latin typeface="Calibri"/>
                <a:cs typeface="Calibri"/>
              </a:rPr>
              <a:t>Digunakan</a:t>
            </a:r>
            <a:r>
              <a:rPr sz="4000" spc="-10" dirty="0">
                <a:solidFill>
                  <a:srgbClr val="1C1B1D"/>
                </a:solidFill>
                <a:latin typeface="Calibri"/>
                <a:cs typeface="Calibri"/>
              </a:rPr>
              <a:t> </a:t>
            </a:r>
            <a:r>
              <a:rPr sz="4000" spc="-135" dirty="0">
                <a:solidFill>
                  <a:srgbClr val="1C1B1D"/>
                </a:solidFill>
                <a:latin typeface="Calibri"/>
                <a:cs typeface="Calibri"/>
              </a:rPr>
              <a:t>petugas</a:t>
            </a:r>
            <a:endParaRPr sz="4000" dirty="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178214" y="7915306"/>
            <a:ext cx="355600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-35" dirty="0">
                <a:solidFill>
                  <a:srgbClr val="1C1B1D"/>
                </a:solidFill>
                <a:latin typeface="Calibri"/>
                <a:cs typeface="Calibri"/>
              </a:rPr>
              <a:t>kasir</a:t>
            </a:r>
            <a:r>
              <a:rPr sz="4000" spc="15" dirty="0">
                <a:solidFill>
                  <a:srgbClr val="1C1B1D"/>
                </a:solidFill>
                <a:latin typeface="Calibri"/>
                <a:cs typeface="Calibri"/>
              </a:rPr>
              <a:t> </a:t>
            </a:r>
            <a:r>
              <a:rPr sz="4000" spc="30" dirty="0">
                <a:solidFill>
                  <a:srgbClr val="1C1B1D"/>
                </a:solidFill>
                <a:latin typeface="Calibri"/>
                <a:cs typeface="Calibri"/>
              </a:rPr>
              <a:t>untuk</a:t>
            </a:r>
            <a:r>
              <a:rPr sz="4000" spc="15" dirty="0">
                <a:solidFill>
                  <a:srgbClr val="1C1B1D"/>
                </a:solidFill>
                <a:latin typeface="Calibri"/>
                <a:cs typeface="Calibri"/>
              </a:rPr>
              <a:t> Login</a:t>
            </a:r>
            <a:endParaRPr sz="4000">
              <a:latin typeface="Calibri"/>
              <a:cs typeface="Calibri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11300005" y="0"/>
            <a:ext cx="2133600" cy="2943225"/>
            <a:chOff x="11300005" y="0"/>
            <a:chExt cx="2133600" cy="2943225"/>
          </a:xfrm>
        </p:grpSpPr>
        <p:pic>
          <p:nvPicPr>
            <p:cNvPr id="19" name="object 1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300005" y="0"/>
              <a:ext cx="2133492" cy="2942930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11309683" y="1389"/>
              <a:ext cx="2092325" cy="2913380"/>
            </a:xfrm>
            <a:custGeom>
              <a:avLst/>
              <a:gdLst/>
              <a:ahLst/>
              <a:cxnLst/>
              <a:rect l="l" t="t" r="r" b="b"/>
              <a:pathLst>
                <a:path w="2092325" h="2913380">
                  <a:moveTo>
                    <a:pt x="1434299" y="1906881"/>
                  </a:moveTo>
                  <a:lnTo>
                    <a:pt x="1428087" y="1905732"/>
                  </a:lnTo>
                  <a:lnTo>
                    <a:pt x="1426118" y="1899761"/>
                  </a:lnTo>
                  <a:lnTo>
                    <a:pt x="1423712" y="1896161"/>
                  </a:lnTo>
                  <a:lnTo>
                    <a:pt x="1426476" y="1893081"/>
                  </a:lnTo>
                  <a:lnTo>
                    <a:pt x="1429141" y="1887550"/>
                  </a:lnTo>
                  <a:lnTo>
                    <a:pt x="1439697" y="1887104"/>
                  </a:lnTo>
                  <a:lnTo>
                    <a:pt x="1444816" y="1892162"/>
                  </a:lnTo>
                  <a:lnTo>
                    <a:pt x="1440598" y="1903246"/>
                  </a:lnTo>
                  <a:lnTo>
                    <a:pt x="1434299" y="1906881"/>
                  </a:lnTo>
                  <a:close/>
                </a:path>
                <a:path w="2092325" h="2913380">
                  <a:moveTo>
                    <a:pt x="1422782" y="1833957"/>
                  </a:moveTo>
                  <a:lnTo>
                    <a:pt x="1416437" y="1832814"/>
                  </a:lnTo>
                  <a:lnTo>
                    <a:pt x="1414425" y="1826671"/>
                  </a:lnTo>
                  <a:lnTo>
                    <a:pt x="1411960" y="1822975"/>
                  </a:lnTo>
                  <a:lnTo>
                    <a:pt x="1414803" y="1819823"/>
                  </a:lnTo>
                  <a:lnTo>
                    <a:pt x="1417524" y="1814178"/>
                  </a:lnTo>
                  <a:lnTo>
                    <a:pt x="1428409" y="1813636"/>
                  </a:lnTo>
                  <a:lnTo>
                    <a:pt x="1433620" y="1818800"/>
                  </a:lnTo>
                  <a:lnTo>
                    <a:pt x="1429166" y="1830189"/>
                  </a:lnTo>
                  <a:lnTo>
                    <a:pt x="1422782" y="1833957"/>
                  </a:lnTo>
                  <a:close/>
                </a:path>
                <a:path w="2092325" h="2913380">
                  <a:moveTo>
                    <a:pt x="1134289" y="291497"/>
                  </a:moveTo>
                  <a:lnTo>
                    <a:pt x="1132162" y="288526"/>
                  </a:lnTo>
                  <a:lnTo>
                    <a:pt x="1130589" y="287083"/>
                  </a:lnTo>
                  <a:lnTo>
                    <a:pt x="1133938" y="285063"/>
                  </a:lnTo>
                  <a:lnTo>
                    <a:pt x="1137153" y="282659"/>
                  </a:lnTo>
                  <a:lnTo>
                    <a:pt x="1141647" y="280967"/>
                  </a:lnTo>
                  <a:lnTo>
                    <a:pt x="1143806" y="283948"/>
                  </a:lnTo>
                  <a:lnTo>
                    <a:pt x="1145384" y="285420"/>
                  </a:lnTo>
                  <a:lnTo>
                    <a:pt x="1142017" y="287428"/>
                  </a:lnTo>
                  <a:lnTo>
                    <a:pt x="1138783" y="289805"/>
                  </a:lnTo>
                  <a:lnTo>
                    <a:pt x="1134289" y="291497"/>
                  </a:lnTo>
                  <a:close/>
                </a:path>
                <a:path w="2092325" h="2913380">
                  <a:moveTo>
                    <a:pt x="1537497" y="2588282"/>
                  </a:moveTo>
                  <a:lnTo>
                    <a:pt x="1532274" y="2587427"/>
                  </a:lnTo>
                  <a:lnTo>
                    <a:pt x="1529995" y="2578245"/>
                  </a:lnTo>
                  <a:lnTo>
                    <a:pt x="1532229" y="2571211"/>
                  </a:lnTo>
                  <a:lnTo>
                    <a:pt x="1538299" y="2568688"/>
                  </a:lnTo>
                  <a:lnTo>
                    <a:pt x="1543540" y="2571664"/>
                  </a:lnTo>
                  <a:lnTo>
                    <a:pt x="1547990" y="2572745"/>
                  </a:lnTo>
                  <a:lnTo>
                    <a:pt x="1542581" y="2585391"/>
                  </a:lnTo>
                  <a:lnTo>
                    <a:pt x="1537497" y="2588282"/>
                  </a:lnTo>
                  <a:close/>
                </a:path>
                <a:path w="2092325" h="2913380">
                  <a:moveTo>
                    <a:pt x="1123271" y="218315"/>
                  </a:moveTo>
                  <a:lnTo>
                    <a:pt x="1121026" y="215438"/>
                  </a:lnTo>
                  <a:lnTo>
                    <a:pt x="1119433" y="214073"/>
                  </a:lnTo>
                  <a:lnTo>
                    <a:pt x="1122643" y="211925"/>
                  </a:lnTo>
                  <a:lnTo>
                    <a:pt x="1125691" y="209413"/>
                  </a:lnTo>
                  <a:lnTo>
                    <a:pt x="1130036" y="207535"/>
                  </a:lnTo>
                  <a:lnTo>
                    <a:pt x="1132298" y="210410"/>
                  </a:lnTo>
                  <a:lnTo>
                    <a:pt x="1133921" y="211785"/>
                  </a:lnTo>
                  <a:lnTo>
                    <a:pt x="1130656" y="213942"/>
                  </a:lnTo>
                  <a:lnTo>
                    <a:pt x="1127600" y="216425"/>
                  </a:lnTo>
                  <a:lnTo>
                    <a:pt x="1123271" y="218315"/>
                  </a:lnTo>
                  <a:close/>
                </a:path>
                <a:path w="2092325" h="2913380">
                  <a:moveTo>
                    <a:pt x="1270377" y="855432"/>
                  </a:moveTo>
                  <a:lnTo>
                    <a:pt x="1264020" y="853259"/>
                  </a:lnTo>
                  <a:lnTo>
                    <a:pt x="1259118" y="847390"/>
                  </a:lnTo>
                  <a:lnTo>
                    <a:pt x="1260228" y="843208"/>
                  </a:lnTo>
                  <a:lnTo>
                    <a:pt x="1260042" y="837541"/>
                  </a:lnTo>
                  <a:lnTo>
                    <a:pt x="1268799" y="829633"/>
                  </a:lnTo>
                  <a:lnTo>
                    <a:pt x="1275719" y="832240"/>
                  </a:lnTo>
                  <a:lnTo>
                    <a:pt x="1280585" y="841510"/>
                  </a:lnTo>
                  <a:lnTo>
                    <a:pt x="1278924" y="848379"/>
                  </a:lnTo>
                  <a:lnTo>
                    <a:pt x="1270377" y="855432"/>
                  </a:lnTo>
                  <a:close/>
                </a:path>
                <a:path w="2092325" h="2913380">
                  <a:moveTo>
                    <a:pt x="1524089" y="2775927"/>
                  </a:moveTo>
                  <a:lnTo>
                    <a:pt x="1521961" y="2772956"/>
                  </a:lnTo>
                  <a:lnTo>
                    <a:pt x="1520386" y="2771499"/>
                  </a:lnTo>
                  <a:lnTo>
                    <a:pt x="1522613" y="2770147"/>
                  </a:lnTo>
                  <a:lnTo>
                    <a:pt x="1524819" y="2768755"/>
                  </a:lnTo>
                  <a:lnTo>
                    <a:pt x="1527075" y="2767489"/>
                  </a:lnTo>
                  <a:lnTo>
                    <a:pt x="1526536" y="2769966"/>
                  </a:lnTo>
                  <a:lnTo>
                    <a:pt x="1526125" y="2772497"/>
                  </a:lnTo>
                  <a:lnTo>
                    <a:pt x="1525961" y="2775080"/>
                  </a:lnTo>
                  <a:lnTo>
                    <a:pt x="1525639" y="2775220"/>
                  </a:lnTo>
                  <a:lnTo>
                    <a:pt x="1525331" y="2775448"/>
                  </a:lnTo>
                  <a:lnTo>
                    <a:pt x="1524089" y="2775927"/>
                  </a:lnTo>
                  <a:close/>
                </a:path>
                <a:path w="2092325" h="2913380">
                  <a:moveTo>
                    <a:pt x="1547243" y="2661274"/>
                  </a:moveTo>
                  <a:lnTo>
                    <a:pt x="1542193" y="2657417"/>
                  </a:lnTo>
                  <a:lnTo>
                    <a:pt x="1543479" y="2653880"/>
                  </a:lnTo>
                  <a:lnTo>
                    <a:pt x="1546109" y="2646799"/>
                  </a:lnTo>
                  <a:lnTo>
                    <a:pt x="1547845" y="2648037"/>
                  </a:lnTo>
                  <a:lnTo>
                    <a:pt x="1551182" y="2649562"/>
                  </a:lnTo>
                  <a:lnTo>
                    <a:pt x="1550331" y="2654151"/>
                  </a:lnTo>
                  <a:lnTo>
                    <a:pt x="1548593" y="2657668"/>
                  </a:lnTo>
                  <a:lnTo>
                    <a:pt x="1547243" y="2661274"/>
                  </a:lnTo>
                  <a:close/>
                </a:path>
                <a:path w="2092325" h="2913380">
                  <a:moveTo>
                    <a:pt x="1464569" y="2135295"/>
                  </a:moveTo>
                  <a:lnTo>
                    <a:pt x="1458455" y="2123800"/>
                  </a:lnTo>
                  <a:lnTo>
                    <a:pt x="1462085" y="2121660"/>
                  </a:lnTo>
                  <a:lnTo>
                    <a:pt x="1465718" y="2117816"/>
                  </a:lnTo>
                  <a:lnTo>
                    <a:pt x="1474890" y="2117901"/>
                  </a:lnTo>
                  <a:lnTo>
                    <a:pt x="1477699" y="2123023"/>
                  </a:lnTo>
                  <a:lnTo>
                    <a:pt x="1472859" y="2131094"/>
                  </a:lnTo>
                  <a:lnTo>
                    <a:pt x="1468103" y="2132827"/>
                  </a:lnTo>
                  <a:lnTo>
                    <a:pt x="1464569" y="2135295"/>
                  </a:lnTo>
                  <a:close/>
                </a:path>
                <a:path w="2092325" h="2913380">
                  <a:moveTo>
                    <a:pt x="1499833" y="2357574"/>
                  </a:moveTo>
                  <a:lnTo>
                    <a:pt x="1494656" y="2353676"/>
                  </a:lnTo>
                  <a:lnTo>
                    <a:pt x="1498279" y="2343000"/>
                  </a:lnTo>
                  <a:lnTo>
                    <a:pt x="1499998" y="2344225"/>
                  </a:lnTo>
                  <a:lnTo>
                    <a:pt x="1503292" y="2345667"/>
                  </a:lnTo>
                  <a:lnTo>
                    <a:pt x="1502652" y="2350358"/>
                  </a:lnTo>
                  <a:lnTo>
                    <a:pt x="1501044" y="2353945"/>
                  </a:lnTo>
                  <a:lnTo>
                    <a:pt x="1499833" y="2357574"/>
                  </a:lnTo>
                  <a:close/>
                </a:path>
                <a:path w="2092325" h="2913380">
                  <a:moveTo>
                    <a:pt x="1454162" y="2054661"/>
                  </a:moveTo>
                  <a:lnTo>
                    <a:pt x="1452435" y="2053093"/>
                  </a:lnTo>
                  <a:lnTo>
                    <a:pt x="1449181" y="2051436"/>
                  </a:lnTo>
                  <a:lnTo>
                    <a:pt x="1449714" y="2044145"/>
                  </a:lnTo>
                  <a:lnTo>
                    <a:pt x="1453638" y="2041496"/>
                  </a:lnTo>
                  <a:lnTo>
                    <a:pt x="1461326" y="2043564"/>
                  </a:lnTo>
                  <a:lnTo>
                    <a:pt x="1462781" y="2045968"/>
                  </a:lnTo>
                  <a:lnTo>
                    <a:pt x="1464480" y="2047540"/>
                  </a:lnTo>
                  <a:lnTo>
                    <a:pt x="1454162" y="2054661"/>
                  </a:lnTo>
                  <a:close/>
                </a:path>
                <a:path w="2092325" h="2913380">
                  <a:moveTo>
                    <a:pt x="1511718" y="2431800"/>
                  </a:moveTo>
                  <a:lnTo>
                    <a:pt x="1507254" y="2425383"/>
                  </a:lnTo>
                  <a:lnTo>
                    <a:pt x="1505042" y="2422157"/>
                  </a:lnTo>
                  <a:lnTo>
                    <a:pt x="1509243" y="2417072"/>
                  </a:lnTo>
                  <a:lnTo>
                    <a:pt x="1511579" y="2420324"/>
                  </a:lnTo>
                  <a:lnTo>
                    <a:pt x="1514249" y="2423419"/>
                  </a:lnTo>
                  <a:lnTo>
                    <a:pt x="1516330" y="2427712"/>
                  </a:lnTo>
                  <a:lnTo>
                    <a:pt x="1513224" y="2430144"/>
                  </a:lnTo>
                  <a:lnTo>
                    <a:pt x="1511718" y="2431800"/>
                  </a:lnTo>
                  <a:close/>
                </a:path>
                <a:path w="2092325" h="2913380">
                  <a:moveTo>
                    <a:pt x="1174734" y="522756"/>
                  </a:moveTo>
                  <a:lnTo>
                    <a:pt x="1168391" y="522106"/>
                  </a:lnTo>
                  <a:lnTo>
                    <a:pt x="1166369" y="515515"/>
                  </a:lnTo>
                  <a:lnTo>
                    <a:pt x="1164051" y="511708"/>
                  </a:lnTo>
                  <a:lnTo>
                    <a:pt x="1167213" y="508400"/>
                  </a:lnTo>
                  <a:lnTo>
                    <a:pt x="1170268" y="502494"/>
                  </a:lnTo>
                  <a:lnTo>
                    <a:pt x="1181948" y="501962"/>
                  </a:lnTo>
                  <a:lnTo>
                    <a:pt x="1186122" y="507961"/>
                  </a:lnTo>
                  <a:lnTo>
                    <a:pt x="1180775" y="519191"/>
                  </a:lnTo>
                  <a:lnTo>
                    <a:pt x="1174734" y="522756"/>
                  </a:lnTo>
                  <a:close/>
                </a:path>
                <a:path w="2092325" h="2913380">
                  <a:moveTo>
                    <a:pt x="1390574" y="1870485"/>
                  </a:moveTo>
                  <a:lnTo>
                    <a:pt x="1385912" y="1869676"/>
                  </a:lnTo>
                  <a:lnTo>
                    <a:pt x="1382350" y="1867962"/>
                  </a:lnTo>
                  <a:lnTo>
                    <a:pt x="1378717" y="1866648"/>
                  </a:lnTo>
                  <a:lnTo>
                    <a:pt x="1382200" y="1861376"/>
                  </a:lnTo>
                  <a:lnTo>
                    <a:pt x="1393321" y="1865388"/>
                  </a:lnTo>
                  <a:lnTo>
                    <a:pt x="1392084" y="1867137"/>
                  </a:lnTo>
                  <a:lnTo>
                    <a:pt x="1390574" y="1870485"/>
                  </a:lnTo>
                  <a:close/>
                </a:path>
                <a:path w="2092325" h="2913380">
                  <a:moveTo>
                    <a:pt x="1354100" y="1649368"/>
                  </a:moveTo>
                  <a:lnTo>
                    <a:pt x="1347498" y="1649163"/>
                  </a:lnTo>
                  <a:lnTo>
                    <a:pt x="1344545" y="1644079"/>
                  </a:lnTo>
                  <a:lnTo>
                    <a:pt x="1341530" y="1641173"/>
                  </a:lnTo>
                  <a:lnTo>
                    <a:pt x="1343819" y="1637644"/>
                  </a:lnTo>
                  <a:lnTo>
                    <a:pt x="1345563" y="1631778"/>
                  </a:lnTo>
                  <a:lnTo>
                    <a:pt x="1356738" y="1629173"/>
                  </a:lnTo>
                  <a:lnTo>
                    <a:pt x="1361968" y="1634363"/>
                  </a:lnTo>
                  <a:lnTo>
                    <a:pt x="1360384" y="1645347"/>
                  </a:lnTo>
                  <a:lnTo>
                    <a:pt x="1354100" y="1649368"/>
                  </a:lnTo>
                  <a:close/>
                </a:path>
                <a:path w="2092325" h="2913380">
                  <a:moveTo>
                    <a:pt x="1412194" y="2028890"/>
                  </a:moveTo>
                  <a:lnTo>
                    <a:pt x="1405949" y="2028957"/>
                  </a:lnTo>
                  <a:lnTo>
                    <a:pt x="1403090" y="2024188"/>
                  </a:lnTo>
                  <a:lnTo>
                    <a:pt x="1400248" y="2021524"/>
                  </a:lnTo>
                  <a:lnTo>
                    <a:pt x="1402356" y="2018172"/>
                  </a:lnTo>
                  <a:lnTo>
                    <a:pt x="1403917" y="2012575"/>
                  </a:lnTo>
                  <a:lnTo>
                    <a:pt x="1414233" y="2010119"/>
                  </a:lnTo>
                  <a:lnTo>
                    <a:pt x="1419628" y="2014550"/>
                  </a:lnTo>
                  <a:lnTo>
                    <a:pt x="1418105" y="2025166"/>
                  </a:lnTo>
                  <a:lnTo>
                    <a:pt x="1412194" y="2028890"/>
                  </a:lnTo>
                  <a:close/>
                </a:path>
                <a:path w="2092325" h="2913380">
                  <a:moveTo>
                    <a:pt x="1365888" y="1723072"/>
                  </a:moveTo>
                  <a:lnTo>
                    <a:pt x="1359241" y="1722963"/>
                  </a:lnTo>
                  <a:lnTo>
                    <a:pt x="1356201" y="1718088"/>
                  </a:lnTo>
                  <a:lnTo>
                    <a:pt x="1353132" y="1715310"/>
                  </a:lnTo>
                  <a:lnTo>
                    <a:pt x="1355363" y="1711790"/>
                  </a:lnTo>
                  <a:lnTo>
                    <a:pt x="1357029" y="1705906"/>
                  </a:lnTo>
                  <a:lnTo>
                    <a:pt x="1368047" y="1703251"/>
                  </a:lnTo>
                  <a:lnTo>
                    <a:pt x="1373342" y="1708386"/>
                  </a:lnTo>
                  <a:lnTo>
                    <a:pt x="1372267" y="1719081"/>
                  </a:lnTo>
                  <a:lnTo>
                    <a:pt x="1365888" y="1723072"/>
                  </a:lnTo>
                  <a:close/>
                </a:path>
                <a:path w="2092325" h="2913380">
                  <a:moveTo>
                    <a:pt x="1327245" y="1502146"/>
                  </a:moveTo>
                  <a:lnTo>
                    <a:pt x="1324288" y="1499515"/>
                  </a:lnTo>
                  <a:lnTo>
                    <a:pt x="1319022" y="1497052"/>
                  </a:lnTo>
                  <a:lnTo>
                    <a:pt x="1318296" y="1486893"/>
                  </a:lnTo>
                  <a:lnTo>
                    <a:pt x="1323274" y="1482180"/>
                  </a:lnTo>
                  <a:lnTo>
                    <a:pt x="1333455" y="1485352"/>
                  </a:lnTo>
                  <a:lnTo>
                    <a:pt x="1336677" y="1491486"/>
                  </a:lnTo>
                  <a:lnTo>
                    <a:pt x="1335608" y="1497545"/>
                  </a:lnTo>
                  <a:lnTo>
                    <a:pt x="1330402" y="1499662"/>
                  </a:lnTo>
                  <a:lnTo>
                    <a:pt x="1327245" y="1502146"/>
                  </a:lnTo>
                  <a:close/>
                </a:path>
                <a:path w="2092325" h="2913380">
                  <a:moveTo>
                    <a:pt x="1303779" y="1352583"/>
                  </a:moveTo>
                  <a:lnTo>
                    <a:pt x="1300810" y="1349969"/>
                  </a:lnTo>
                  <a:lnTo>
                    <a:pt x="1295559" y="1347504"/>
                  </a:lnTo>
                  <a:lnTo>
                    <a:pt x="1294831" y="1337331"/>
                  </a:lnTo>
                  <a:lnTo>
                    <a:pt x="1299808" y="1332617"/>
                  </a:lnTo>
                  <a:lnTo>
                    <a:pt x="1310001" y="1335773"/>
                  </a:lnTo>
                  <a:lnTo>
                    <a:pt x="1313226" y="1341921"/>
                  </a:lnTo>
                  <a:lnTo>
                    <a:pt x="1312142" y="1347982"/>
                  </a:lnTo>
                  <a:lnTo>
                    <a:pt x="1306936" y="1350099"/>
                  </a:lnTo>
                  <a:lnTo>
                    <a:pt x="1303779" y="1352583"/>
                  </a:lnTo>
                  <a:close/>
                </a:path>
                <a:path w="2092325" h="2913380">
                  <a:moveTo>
                    <a:pt x="1154987" y="373432"/>
                  </a:moveTo>
                  <a:lnTo>
                    <a:pt x="1146591" y="368469"/>
                  </a:lnTo>
                  <a:lnTo>
                    <a:pt x="1144449" y="363946"/>
                  </a:lnTo>
                  <a:lnTo>
                    <a:pt x="1141759" y="360570"/>
                  </a:lnTo>
                  <a:lnTo>
                    <a:pt x="1145600" y="358532"/>
                  </a:lnTo>
                  <a:lnTo>
                    <a:pt x="1149882" y="354436"/>
                  </a:lnTo>
                  <a:lnTo>
                    <a:pt x="1156179" y="355751"/>
                  </a:lnTo>
                  <a:lnTo>
                    <a:pt x="1160074" y="361494"/>
                  </a:lnTo>
                  <a:lnTo>
                    <a:pt x="1160186" y="370702"/>
                  </a:lnTo>
                  <a:lnTo>
                    <a:pt x="1154987" y="373432"/>
                  </a:lnTo>
                  <a:close/>
                </a:path>
                <a:path w="2092325" h="2913380">
                  <a:moveTo>
                    <a:pt x="1117222" y="144369"/>
                  </a:moveTo>
                  <a:lnTo>
                    <a:pt x="1111775" y="141800"/>
                  </a:lnTo>
                  <a:lnTo>
                    <a:pt x="1107460" y="141101"/>
                  </a:lnTo>
                  <a:lnTo>
                    <a:pt x="1108937" y="136967"/>
                  </a:lnTo>
                  <a:lnTo>
                    <a:pt x="1109500" y="132064"/>
                  </a:lnTo>
                  <a:lnTo>
                    <a:pt x="1116026" y="124341"/>
                  </a:lnTo>
                  <a:lnTo>
                    <a:pt x="1121817" y="125197"/>
                  </a:lnTo>
                  <a:lnTo>
                    <a:pt x="1124638" y="134309"/>
                  </a:lnTo>
                  <a:lnTo>
                    <a:pt x="1122763" y="140958"/>
                  </a:lnTo>
                  <a:lnTo>
                    <a:pt x="1117222" y="144369"/>
                  </a:lnTo>
                  <a:close/>
                </a:path>
                <a:path w="2092325" h="2913380">
                  <a:moveTo>
                    <a:pt x="1164001" y="447481"/>
                  </a:moveTo>
                  <a:lnTo>
                    <a:pt x="1160476" y="445238"/>
                  </a:lnTo>
                  <a:lnTo>
                    <a:pt x="1154588" y="443575"/>
                  </a:lnTo>
                  <a:lnTo>
                    <a:pt x="1151931" y="432554"/>
                  </a:lnTo>
                  <a:lnTo>
                    <a:pt x="1157108" y="427300"/>
                  </a:lnTo>
                  <a:lnTo>
                    <a:pt x="1167832" y="428399"/>
                  </a:lnTo>
                  <a:lnTo>
                    <a:pt x="1171854" y="434766"/>
                  </a:lnTo>
                  <a:lnTo>
                    <a:pt x="1171712" y="441397"/>
                  </a:lnTo>
                  <a:lnTo>
                    <a:pt x="1166797" y="444411"/>
                  </a:lnTo>
                  <a:lnTo>
                    <a:pt x="1164001" y="447481"/>
                  </a:lnTo>
                  <a:close/>
                </a:path>
                <a:path w="2092325" h="2913380">
                  <a:moveTo>
                    <a:pt x="1488175" y="2284418"/>
                  </a:moveTo>
                  <a:lnTo>
                    <a:pt x="1485981" y="2280829"/>
                  </a:lnTo>
                  <a:lnTo>
                    <a:pt x="1483406" y="2277391"/>
                  </a:lnTo>
                  <a:lnTo>
                    <a:pt x="1481556" y="2272567"/>
                  </a:lnTo>
                  <a:lnTo>
                    <a:pt x="1484768" y="2270239"/>
                  </a:lnTo>
                  <a:lnTo>
                    <a:pt x="1486343" y="2268542"/>
                  </a:lnTo>
                  <a:lnTo>
                    <a:pt x="1488539" y="2272145"/>
                  </a:lnTo>
                  <a:lnTo>
                    <a:pt x="1491129" y="2275581"/>
                  </a:lnTo>
                  <a:lnTo>
                    <a:pt x="1492976" y="2280390"/>
                  </a:lnTo>
                  <a:lnTo>
                    <a:pt x="1489764" y="2282718"/>
                  </a:lnTo>
                  <a:lnTo>
                    <a:pt x="1488175" y="2284418"/>
                  </a:lnTo>
                  <a:close/>
                </a:path>
                <a:path w="2092325" h="2913380">
                  <a:moveTo>
                    <a:pt x="1377078" y="1798110"/>
                  </a:moveTo>
                  <a:lnTo>
                    <a:pt x="1371610" y="1795215"/>
                  </a:lnTo>
                  <a:lnTo>
                    <a:pt x="1367108" y="1794277"/>
                  </a:lnTo>
                  <a:lnTo>
                    <a:pt x="1371865" y="1781479"/>
                  </a:lnTo>
                  <a:lnTo>
                    <a:pt x="1376931" y="1778098"/>
                  </a:lnTo>
                  <a:lnTo>
                    <a:pt x="1382278" y="1778694"/>
                  </a:lnTo>
                  <a:lnTo>
                    <a:pt x="1384986" y="1788033"/>
                  </a:lnTo>
                  <a:lnTo>
                    <a:pt x="1383023" y="1795174"/>
                  </a:lnTo>
                  <a:lnTo>
                    <a:pt x="1377078" y="1798110"/>
                  </a:lnTo>
                  <a:close/>
                </a:path>
                <a:path w="2092325" h="2913380">
                  <a:moveTo>
                    <a:pt x="1102790" y="69839"/>
                  </a:moveTo>
                  <a:lnTo>
                    <a:pt x="1099744" y="67312"/>
                  </a:lnTo>
                  <a:lnTo>
                    <a:pt x="1094368" y="65000"/>
                  </a:lnTo>
                  <a:lnTo>
                    <a:pt x="1093428" y="54816"/>
                  </a:lnTo>
                  <a:lnTo>
                    <a:pt x="1098121" y="49713"/>
                  </a:lnTo>
                  <a:lnTo>
                    <a:pt x="1108722" y="52895"/>
                  </a:lnTo>
                  <a:lnTo>
                    <a:pt x="1112086" y="58976"/>
                  </a:lnTo>
                  <a:lnTo>
                    <a:pt x="1111309" y="65093"/>
                  </a:lnTo>
                  <a:lnTo>
                    <a:pt x="1105959" y="67338"/>
                  </a:lnTo>
                  <a:lnTo>
                    <a:pt x="1102790" y="69839"/>
                  </a:lnTo>
                  <a:close/>
                </a:path>
                <a:path w="2092325" h="2913380">
                  <a:moveTo>
                    <a:pt x="1342779" y="1577595"/>
                  </a:moveTo>
                  <a:lnTo>
                    <a:pt x="1332295" y="1572108"/>
                  </a:lnTo>
                  <a:lnTo>
                    <a:pt x="1329558" y="1565345"/>
                  </a:lnTo>
                  <a:lnTo>
                    <a:pt x="1332052" y="1559302"/>
                  </a:lnTo>
                  <a:lnTo>
                    <a:pt x="1337597" y="1557729"/>
                  </a:lnTo>
                  <a:lnTo>
                    <a:pt x="1341363" y="1555404"/>
                  </a:lnTo>
                  <a:lnTo>
                    <a:pt x="1343980" y="1558731"/>
                  </a:lnTo>
                  <a:lnTo>
                    <a:pt x="1348925" y="1562202"/>
                  </a:lnTo>
                  <a:lnTo>
                    <a:pt x="1348233" y="1572956"/>
                  </a:lnTo>
                  <a:lnTo>
                    <a:pt x="1342779" y="1577595"/>
                  </a:lnTo>
                  <a:close/>
                </a:path>
                <a:path w="2092325" h="2913380">
                  <a:moveTo>
                    <a:pt x="1157444" y="176844"/>
                  </a:moveTo>
                  <a:lnTo>
                    <a:pt x="1152393" y="172986"/>
                  </a:lnTo>
                  <a:lnTo>
                    <a:pt x="1153679" y="169450"/>
                  </a:lnTo>
                  <a:lnTo>
                    <a:pt x="1156310" y="162369"/>
                  </a:lnTo>
                  <a:lnTo>
                    <a:pt x="1158046" y="163607"/>
                  </a:lnTo>
                  <a:lnTo>
                    <a:pt x="1161383" y="165132"/>
                  </a:lnTo>
                  <a:lnTo>
                    <a:pt x="1160531" y="169721"/>
                  </a:lnTo>
                  <a:lnTo>
                    <a:pt x="1158796" y="173253"/>
                  </a:lnTo>
                  <a:lnTo>
                    <a:pt x="1157444" y="176844"/>
                  </a:lnTo>
                  <a:close/>
                </a:path>
                <a:path w="2092325" h="2913380">
                  <a:moveTo>
                    <a:pt x="1231146" y="631234"/>
                  </a:moveTo>
                  <a:lnTo>
                    <a:pt x="1226275" y="629666"/>
                  </a:lnTo>
                  <a:lnTo>
                    <a:pt x="1223096" y="624094"/>
                  </a:lnTo>
                  <a:lnTo>
                    <a:pt x="1220379" y="618704"/>
                  </a:lnTo>
                  <a:lnTo>
                    <a:pt x="1221268" y="613302"/>
                  </a:lnTo>
                  <a:lnTo>
                    <a:pt x="1230731" y="610561"/>
                  </a:lnTo>
                  <a:lnTo>
                    <a:pt x="1235640" y="613140"/>
                  </a:lnTo>
                  <a:lnTo>
                    <a:pt x="1240082" y="614073"/>
                  </a:lnTo>
                  <a:lnTo>
                    <a:pt x="1238580" y="618331"/>
                  </a:lnTo>
                  <a:lnTo>
                    <a:pt x="1238143" y="623558"/>
                  </a:lnTo>
                  <a:lnTo>
                    <a:pt x="1231146" y="631234"/>
                  </a:lnTo>
                  <a:close/>
                </a:path>
                <a:path w="2092325" h="2913380">
                  <a:moveTo>
                    <a:pt x="1396420" y="1685491"/>
                  </a:moveTo>
                  <a:lnTo>
                    <a:pt x="1391855" y="1684055"/>
                  </a:lnTo>
                  <a:lnTo>
                    <a:pt x="1388888" y="1678883"/>
                  </a:lnTo>
                  <a:lnTo>
                    <a:pt x="1389818" y="1674790"/>
                  </a:lnTo>
                  <a:lnTo>
                    <a:pt x="1389524" y="1668915"/>
                  </a:lnTo>
                  <a:lnTo>
                    <a:pt x="1394419" y="1665485"/>
                  </a:lnTo>
                  <a:lnTo>
                    <a:pt x="1399854" y="1668266"/>
                  </a:lnTo>
                  <a:lnTo>
                    <a:pt x="1403922" y="1669108"/>
                  </a:lnTo>
                  <a:lnTo>
                    <a:pt x="1402750" y="1673179"/>
                  </a:lnTo>
                  <a:lnTo>
                    <a:pt x="1402651" y="1678174"/>
                  </a:lnTo>
                  <a:lnTo>
                    <a:pt x="1396420" y="1685491"/>
                  </a:lnTo>
                  <a:close/>
                </a:path>
                <a:path w="2092325" h="2913380">
                  <a:moveTo>
                    <a:pt x="1217046" y="555202"/>
                  </a:moveTo>
                  <a:lnTo>
                    <a:pt x="1214890" y="551473"/>
                  </a:lnTo>
                  <a:lnTo>
                    <a:pt x="1210641" y="547385"/>
                  </a:lnTo>
                  <a:lnTo>
                    <a:pt x="1211677" y="541391"/>
                  </a:lnTo>
                  <a:lnTo>
                    <a:pt x="1217761" y="539629"/>
                  </a:lnTo>
                  <a:lnTo>
                    <a:pt x="1221370" y="537448"/>
                  </a:lnTo>
                  <a:lnTo>
                    <a:pt x="1226986" y="538810"/>
                  </a:lnTo>
                  <a:lnTo>
                    <a:pt x="1229902" y="542703"/>
                  </a:lnTo>
                  <a:lnTo>
                    <a:pt x="1225241" y="550866"/>
                  </a:lnTo>
                  <a:lnTo>
                    <a:pt x="1220527" y="552682"/>
                  </a:lnTo>
                  <a:lnTo>
                    <a:pt x="1217046" y="555202"/>
                  </a:lnTo>
                  <a:close/>
                </a:path>
                <a:path w="2092325" h="2913380">
                  <a:moveTo>
                    <a:pt x="1381761" y="1602549"/>
                  </a:moveTo>
                  <a:lnTo>
                    <a:pt x="1379476" y="1599050"/>
                  </a:lnTo>
                  <a:lnTo>
                    <a:pt x="1377886" y="1597311"/>
                  </a:lnTo>
                  <a:lnTo>
                    <a:pt x="1379519" y="1591597"/>
                  </a:lnTo>
                  <a:lnTo>
                    <a:pt x="1383310" y="1589148"/>
                  </a:lnTo>
                  <a:lnTo>
                    <a:pt x="1390854" y="1591732"/>
                  </a:lnTo>
                  <a:lnTo>
                    <a:pt x="1392196" y="1594273"/>
                  </a:lnTo>
                  <a:lnTo>
                    <a:pt x="1393837" y="1595959"/>
                  </a:lnTo>
                  <a:lnTo>
                    <a:pt x="1390112" y="1598159"/>
                  </a:lnTo>
                  <a:lnTo>
                    <a:pt x="1386528" y="1600695"/>
                  </a:lnTo>
                  <a:lnTo>
                    <a:pt x="1381761" y="1602549"/>
                  </a:lnTo>
                  <a:close/>
                </a:path>
                <a:path w="2092325" h="2913380">
                  <a:moveTo>
                    <a:pt x="1287460" y="1007521"/>
                  </a:moveTo>
                  <a:lnTo>
                    <a:pt x="1282352" y="1004061"/>
                  </a:lnTo>
                  <a:lnTo>
                    <a:pt x="1279624" y="998404"/>
                  </a:lnTo>
                  <a:lnTo>
                    <a:pt x="1280937" y="994370"/>
                  </a:lnTo>
                  <a:lnTo>
                    <a:pt x="1287770" y="992326"/>
                  </a:lnTo>
                  <a:lnTo>
                    <a:pt x="1291768" y="995392"/>
                  </a:lnTo>
                  <a:lnTo>
                    <a:pt x="1290806" y="1000133"/>
                  </a:lnTo>
                  <a:lnTo>
                    <a:pt x="1288940" y="1003790"/>
                  </a:lnTo>
                  <a:lnTo>
                    <a:pt x="1287460" y="1007521"/>
                  </a:lnTo>
                  <a:close/>
                </a:path>
                <a:path w="2092325" h="2913380">
                  <a:moveTo>
                    <a:pt x="1147700" y="103866"/>
                  </a:moveTo>
                  <a:lnTo>
                    <a:pt x="1142477" y="103011"/>
                  </a:lnTo>
                  <a:lnTo>
                    <a:pt x="1140196" y="93815"/>
                  </a:lnTo>
                  <a:lnTo>
                    <a:pt x="1142430" y="86781"/>
                  </a:lnTo>
                  <a:lnTo>
                    <a:pt x="1148502" y="84273"/>
                  </a:lnTo>
                  <a:lnTo>
                    <a:pt x="1153743" y="87248"/>
                  </a:lnTo>
                  <a:lnTo>
                    <a:pt x="1158193" y="88329"/>
                  </a:lnTo>
                  <a:lnTo>
                    <a:pt x="1152784" y="100975"/>
                  </a:lnTo>
                  <a:lnTo>
                    <a:pt x="1147700" y="103866"/>
                  </a:lnTo>
                  <a:close/>
                </a:path>
                <a:path w="2092325" h="2913380">
                  <a:moveTo>
                    <a:pt x="1259841" y="778930"/>
                  </a:moveTo>
                  <a:lnTo>
                    <a:pt x="1253243" y="779322"/>
                  </a:lnTo>
                  <a:lnTo>
                    <a:pt x="1250103" y="773999"/>
                  </a:lnTo>
                  <a:lnTo>
                    <a:pt x="1247104" y="771105"/>
                  </a:lnTo>
                  <a:lnTo>
                    <a:pt x="1249323" y="767408"/>
                  </a:lnTo>
                  <a:lnTo>
                    <a:pt x="1250914" y="761237"/>
                  </a:lnTo>
                  <a:lnTo>
                    <a:pt x="1262032" y="758461"/>
                  </a:lnTo>
                  <a:lnTo>
                    <a:pt x="1268002" y="763026"/>
                  </a:lnTo>
                  <a:lnTo>
                    <a:pt x="1265974" y="774903"/>
                  </a:lnTo>
                  <a:lnTo>
                    <a:pt x="1259841" y="778930"/>
                  </a:lnTo>
                  <a:close/>
                </a:path>
                <a:path w="2092325" h="2913380">
                  <a:moveTo>
                    <a:pt x="1212588" y="474038"/>
                  </a:moveTo>
                  <a:lnTo>
                    <a:pt x="1208208" y="473021"/>
                  </a:lnTo>
                  <a:lnTo>
                    <a:pt x="1201924" y="473319"/>
                  </a:lnTo>
                  <a:lnTo>
                    <a:pt x="1198311" y="468129"/>
                  </a:lnTo>
                  <a:lnTo>
                    <a:pt x="1201411" y="462320"/>
                  </a:lnTo>
                  <a:lnTo>
                    <a:pt x="1202393" y="457994"/>
                  </a:lnTo>
                  <a:lnTo>
                    <a:pt x="1206768" y="459267"/>
                  </a:lnTo>
                  <a:lnTo>
                    <a:pt x="1212159" y="459378"/>
                  </a:lnTo>
                  <a:lnTo>
                    <a:pt x="1219853" y="466065"/>
                  </a:lnTo>
                  <a:lnTo>
                    <a:pt x="1218192" y="470931"/>
                  </a:lnTo>
                  <a:lnTo>
                    <a:pt x="1212588" y="474038"/>
                  </a:lnTo>
                  <a:close/>
                </a:path>
                <a:path w="2092325" h="2913380">
                  <a:moveTo>
                    <a:pt x="1196659" y="400939"/>
                  </a:moveTo>
                  <a:lnTo>
                    <a:pt x="1189587" y="399074"/>
                  </a:lnTo>
                  <a:lnTo>
                    <a:pt x="1186590" y="393234"/>
                  </a:lnTo>
                  <a:lnTo>
                    <a:pt x="1189794" y="387707"/>
                  </a:lnTo>
                  <a:lnTo>
                    <a:pt x="1190907" y="383257"/>
                  </a:lnTo>
                  <a:lnTo>
                    <a:pt x="1203982" y="388277"/>
                  </a:lnTo>
                  <a:lnTo>
                    <a:pt x="1207287" y="393411"/>
                  </a:lnTo>
                  <a:lnTo>
                    <a:pt x="1206427" y="398615"/>
                  </a:lnTo>
                  <a:lnTo>
                    <a:pt x="1196659" y="400939"/>
                  </a:lnTo>
                  <a:close/>
                </a:path>
                <a:path w="2092325" h="2913380">
                  <a:moveTo>
                    <a:pt x="1180966" y="325337"/>
                  </a:moveTo>
                  <a:lnTo>
                    <a:pt x="1175762" y="321548"/>
                  </a:lnTo>
                  <a:lnTo>
                    <a:pt x="1176974" y="317919"/>
                  </a:lnTo>
                  <a:lnTo>
                    <a:pt x="1179443" y="310668"/>
                  </a:lnTo>
                  <a:lnTo>
                    <a:pt x="1181176" y="311892"/>
                  </a:lnTo>
                  <a:lnTo>
                    <a:pt x="1184473" y="313348"/>
                  </a:lnTo>
                  <a:lnTo>
                    <a:pt x="1183810" y="318087"/>
                  </a:lnTo>
                  <a:lnTo>
                    <a:pt x="1182188" y="321676"/>
                  </a:lnTo>
                  <a:lnTo>
                    <a:pt x="1180966" y="325337"/>
                  </a:lnTo>
                  <a:close/>
                </a:path>
                <a:path w="2092325" h="2913380">
                  <a:moveTo>
                    <a:pt x="1169452" y="251470"/>
                  </a:moveTo>
                  <a:lnTo>
                    <a:pt x="1167413" y="248112"/>
                  </a:lnTo>
                  <a:lnTo>
                    <a:pt x="1165021" y="244884"/>
                  </a:lnTo>
                  <a:lnTo>
                    <a:pt x="1163295" y="240370"/>
                  </a:lnTo>
                  <a:lnTo>
                    <a:pt x="1166293" y="238210"/>
                  </a:lnTo>
                  <a:lnTo>
                    <a:pt x="1167767" y="236633"/>
                  </a:lnTo>
                  <a:lnTo>
                    <a:pt x="1169776" y="239996"/>
                  </a:lnTo>
                  <a:lnTo>
                    <a:pt x="1172166" y="243209"/>
                  </a:lnTo>
                  <a:lnTo>
                    <a:pt x="1173863" y="247728"/>
                  </a:lnTo>
                  <a:lnTo>
                    <a:pt x="1170894" y="249883"/>
                  </a:lnTo>
                  <a:lnTo>
                    <a:pt x="1169452" y="251470"/>
                  </a:lnTo>
                  <a:close/>
                </a:path>
                <a:path w="2092325" h="2913380">
                  <a:moveTo>
                    <a:pt x="1351451" y="1380555"/>
                  </a:moveTo>
                  <a:lnTo>
                    <a:pt x="1344629" y="1379906"/>
                  </a:lnTo>
                  <a:lnTo>
                    <a:pt x="1342108" y="1374336"/>
                  </a:lnTo>
                  <a:lnTo>
                    <a:pt x="1339356" y="1371104"/>
                  </a:lnTo>
                  <a:lnTo>
                    <a:pt x="1341950" y="1367886"/>
                  </a:lnTo>
                  <a:lnTo>
                    <a:pt x="1344397" y="1362120"/>
                  </a:lnTo>
                  <a:lnTo>
                    <a:pt x="1354722" y="1361532"/>
                  </a:lnTo>
                  <a:lnTo>
                    <a:pt x="1360900" y="1366094"/>
                  </a:lnTo>
                  <a:lnTo>
                    <a:pt x="1358557" y="1377198"/>
                  </a:lnTo>
                  <a:lnTo>
                    <a:pt x="1351451" y="1380555"/>
                  </a:lnTo>
                  <a:close/>
                </a:path>
                <a:path w="2092325" h="2913380">
                  <a:moveTo>
                    <a:pt x="1302077" y="1083323"/>
                  </a:moveTo>
                  <a:lnTo>
                    <a:pt x="1297208" y="1081769"/>
                  </a:lnTo>
                  <a:lnTo>
                    <a:pt x="1293992" y="1076248"/>
                  </a:lnTo>
                  <a:lnTo>
                    <a:pt x="1291244" y="1070848"/>
                  </a:lnTo>
                  <a:lnTo>
                    <a:pt x="1292169" y="1065485"/>
                  </a:lnTo>
                  <a:lnTo>
                    <a:pt x="1301702" y="1062808"/>
                  </a:lnTo>
                  <a:lnTo>
                    <a:pt x="1306594" y="1065374"/>
                  </a:lnTo>
                  <a:lnTo>
                    <a:pt x="1311034" y="1066293"/>
                  </a:lnTo>
                  <a:lnTo>
                    <a:pt x="1309527" y="1070521"/>
                  </a:lnTo>
                  <a:lnTo>
                    <a:pt x="1309068" y="1075707"/>
                  </a:lnTo>
                  <a:lnTo>
                    <a:pt x="1302077" y="1083323"/>
                  </a:lnTo>
                  <a:close/>
                </a:path>
                <a:path w="2092325" h="2913380">
                  <a:moveTo>
                    <a:pt x="1276361" y="927146"/>
                  </a:moveTo>
                  <a:lnTo>
                    <a:pt x="1274087" y="924198"/>
                  </a:lnTo>
                  <a:lnTo>
                    <a:pt x="1272558" y="922748"/>
                  </a:lnTo>
                  <a:lnTo>
                    <a:pt x="1275603" y="920611"/>
                  </a:lnTo>
                  <a:lnTo>
                    <a:pt x="1278377" y="918247"/>
                  </a:lnTo>
                  <a:lnTo>
                    <a:pt x="1282430" y="916415"/>
                  </a:lnTo>
                  <a:lnTo>
                    <a:pt x="1284676" y="919232"/>
                  </a:lnTo>
                  <a:lnTo>
                    <a:pt x="1286187" y="920520"/>
                  </a:lnTo>
                  <a:lnTo>
                    <a:pt x="1283056" y="922791"/>
                  </a:lnTo>
                  <a:lnTo>
                    <a:pt x="1280288" y="925184"/>
                  </a:lnTo>
                  <a:lnTo>
                    <a:pt x="1276361" y="927146"/>
                  </a:lnTo>
                  <a:close/>
                </a:path>
                <a:path w="2092325" h="2913380">
                  <a:moveTo>
                    <a:pt x="1311238" y="1155450"/>
                  </a:moveTo>
                  <a:lnTo>
                    <a:pt x="1305236" y="1145432"/>
                  </a:lnTo>
                  <a:lnTo>
                    <a:pt x="1309621" y="1140752"/>
                  </a:lnTo>
                  <a:lnTo>
                    <a:pt x="1311611" y="1144088"/>
                  </a:lnTo>
                  <a:lnTo>
                    <a:pt x="1313981" y="1147275"/>
                  </a:lnTo>
                  <a:lnTo>
                    <a:pt x="1315671" y="1151749"/>
                  </a:lnTo>
                  <a:lnTo>
                    <a:pt x="1312683" y="1153878"/>
                  </a:lnTo>
                  <a:lnTo>
                    <a:pt x="1311238" y="1155450"/>
                  </a:lnTo>
                  <a:close/>
                </a:path>
                <a:path w="2092325" h="2913380">
                  <a:moveTo>
                    <a:pt x="1479363" y="2211653"/>
                  </a:moveTo>
                  <a:lnTo>
                    <a:pt x="1474480" y="2210101"/>
                  </a:lnTo>
                  <a:lnTo>
                    <a:pt x="1471242" y="2204538"/>
                  </a:lnTo>
                  <a:lnTo>
                    <a:pt x="1472383" y="2200173"/>
                  </a:lnTo>
                  <a:lnTo>
                    <a:pt x="1472283" y="2193714"/>
                  </a:lnTo>
                  <a:lnTo>
                    <a:pt x="1477926" y="2190287"/>
                  </a:lnTo>
                  <a:lnTo>
                    <a:pt x="1483612" y="2193237"/>
                  </a:lnTo>
                  <a:lnTo>
                    <a:pt x="1488064" y="2194139"/>
                  </a:lnTo>
                  <a:lnTo>
                    <a:pt x="1486607" y="2198494"/>
                  </a:lnTo>
                  <a:lnTo>
                    <a:pt x="1486230" y="2203817"/>
                  </a:lnTo>
                  <a:lnTo>
                    <a:pt x="1479363" y="2211653"/>
                  </a:lnTo>
                  <a:close/>
                </a:path>
                <a:path w="2092325" h="2913380">
                  <a:moveTo>
                    <a:pt x="1443064" y="1982972"/>
                  </a:moveTo>
                  <a:lnTo>
                    <a:pt x="1436643" y="1980586"/>
                  </a:lnTo>
                  <a:lnTo>
                    <a:pt x="1435138" y="1974617"/>
                  </a:lnTo>
                  <a:lnTo>
                    <a:pt x="1432837" y="1970731"/>
                  </a:lnTo>
                  <a:lnTo>
                    <a:pt x="1436094" y="1968022"/>
                  </a:lnTo>
                  <a:lnTo>
                    <a:pt x="1439687" y="1962779"/>
                  </a:lnTo>
                  <a:lnTo>
                    <a:pt x="1449863" y="1964113"/>
                  </a:lnTo>
                  <a:lnTo>
                    <a:pt x="1455645" y="1969291"/>
                  </a:lnTo>
                  <a:lnTo>
                    <a:pt x="1450356" y="1980318"/>
                  </a:lnTo>
                  <a:lnTo>
                    <a:pt x="1443064" y="1982972"/>
                  </a:lnTo>
                  <a:close/>
                </a:path>
                <a:path w="2092325" h="2913380">
                  <a:moveTo>
                    <a:pt x="1373336" y="1529200"/>
                  </a:moveTo>
                  <a:lnTo>
                    <a:pt x="1367405" y="1528127"/>
                  </a:lnTo>
                  <a:lnTo>
                    <a:pt x="1365702" y="1522040"/>
                  </a:lnTo>
                  <a:lnTo>
                    <a:pt x="1363547" y="1518415"/>
                  </a:lnTo>
                  <a:lnTo>
                    <a:pt x="1364863" y="1512781"/>
                  </a:lnTo>
                  <a:lnTo>
                    <a:pt x="1368744" y="1509855"/>
                  </a:lnTo>
                  <a:lnTo>
                    <a:pt x="1376869" y="1514516"/>
                  </a:lnTo>
                  <a:lnTo>
                    <a:pt x="1378629" y="1519249"/>
                  </a:lnTo>
                  <a:lnTo>
                    <a:pt x="1381106" y="1522733"/>
                  </a:lnTo>
                  <a:lnTo>
                    <a:pt x="1377407" y="1524913"/>
                  </a:lnTo>
                  <a:lnTo>
                    <a:pt x="1373336" y="1529200"/>
                  </a:lnTo>
                  <a:close/>
                </a:path>
                <a:path w="2092325" h="2913380">
                  <a:moveTo>
                    <a:pt x="1326846" y="1230797"/>
                  </a:moveTo>
                  <a:lnTo>
                    <a:pt x="1321008" y="1228215"/>
                  </a:lnTo>
                  <a:lnTo>
                    <a:pt x="1319626" y="1222645"/>
                  </a:lnTo>
                  <a:lnTo>
                    <a:pt x="1317458" y="1218843"/>
                  </a:lnTo>
                  <a:lnTo>
                    <a:pt x="1320707" y="1216181"/>
                  </a:lnTo>
                  <a:lnTo>
                    <a:pt x="1324161" y="1211108"/>
                  </a:lnTo>
                  <a:lnTo>
                    <a:pt x="1334728" y="1212067"/>
                  </a:lnTo>
                  <a:lnTo>
                    <a:pt x="1339140" y="1217669"/>
                  </a:lnTo>
                  <a:lnTo>
                    <a:pt x="1333609" y="1228017"/>
                  </a:lnTo>
                  <a:lnTo>
                    <a:pt x="1326846" y="1230797"/>
                  </a:lnTo>
                  <a:close/>
                </a:path>
                <a:path w="2092325" h="2913380">
                  <a:moveTo>
                    <a:pt x="1358682" y="1452881"/>
                  </a:moveTo>
                  <a:lnTo>
                    <a:pt x="1354715" y="1449346"/>
                  </a:lnTo>
                  <a:lnTo>
                    <a:pt x="1355639" y="1442069"/>
                  </a:lnTo>
                  <a:lnTo>
                    <a:pt x="1359725" y="1439589"/>
                  </a:lnTo>
                  <a:lnTo>
                    <a:pt x="1367373" y="1441978"/>
                  </a:lnTo>
                  <a:lnTo>
                    <a:pt x="1368803" y="1444415"/>
                  </a:lnTo>
                  <a:lnTo>
                    <a:pt x="1370477" y="1446021"/>
                  </a:lnTo>
                  <a:lnTo>
                    <a:pt x="1366882" y="1448290"/>
                  </a:lnTo>
                  <a:lnTo>
                    <a:pt x="1363434" y="1450924"/>
                  </a:lnTo>
                  <a:lnTo>
                    <a:pt x="1358682" y="1452881"/>
                  </a:lnTo>
                  <a:close/>
                </a:path>
                <a:path w="2092325" h="2913380">
                  <a:moveTo>
                    <a:pt x="1408481" y="1759406"/>
                  </a:moveTo>
                  <a:lnTo>
                    <a:pt x="1403572" y="1757874"/>
                  </a:lnTo>
                  <a:lnTo>
                    <a:pt x="1400330" y="1752282"/>
                  </a:lnTo>
                  <a:lnTo>
                    <a:pt x="1401500" y="1747912"/>
                  </a:lnTo>
                  <a:lnTo>
                    <a:pt x="1401385" y="1741456"/>
                  </a:lnTo>
                  <a:lnTo>
                    <a:pt x="1407021" y="1737985"/>
                  </a:lnTo>
                  <a:lnTo>
                    <a:pt x="1412751" y="1740928"/>
                  </a:lnTo>
                  <a:lnTo>
                    <a:pt x="1417201" y="1741815"/>
                  </a:lnTo>
                  <a:lnTo>
                    <a:pt x="1415749" y="1746200"/>
                  </a:lnTo>
                  <a:lnTo>
                    <a:pt x="1415369" y="1751508"/>
                  </a:lnTo>
                  <a:lnTo>
                    <a:pt x="1408481" y="1759406"/>
                  </a:lnTo>
                  <a:close/>
                </a:path>
                <a:path w="2092325" h="2913380">
                  <a:moveTo>
                    <a:pt x="1342818" y="1305983"/>
                  </a:moveTo>
                  <a:lnTo>
                    <a:pt x="1332256" y="1301809"/>
                  </a:lnTo>
                  <a:lnTo>
                    <a:pt x="1329067" y="1295222"/>
                  </a:lnTo>
                  <a:lnTo>
                    <a:pt x="1330724" y="1288996"/>
                  </a:lnTo>
                  <a:lnTo>
                    <a:pt x="1336355" y="1287110"/>
                  </a:lnTo>
                  <a:lnTo>
                    <a:pt x="1339896" y="1284686"/>
                  </a:lnTo>
                  <a:lnTo>
                    <a:pt x="1342801" y="1287654"/>
                  </a:lnTo>
                  <a:lnTo>
                    <a:pt x="1348152" y="1290657"/>
                  </a:lnTo>
                  <a:lnTo>
                    <a:pt x="1348041" y="1301021"/>
                  </a:lnTo>
                  <a:lnTo>
                    <a:pt x="1342818" y="1305983"/>
                  </a:lnTo>
                  <a:close/>
                </a:path>
                <a:path w="2092325" h="2913380">
                  <a:moveTo>
                    <a:pt x="1527636" y="2507502"/>
                  </a:moveTo>
                  <a:lnTo>
                    <a:pt x="1521107" y="2506523"/>
                  </a:lnTo>
                  <a:lnTo>
                    <a:pt x="1519206" y="2500033"/>
                  </a:lnTo>
                  <a:lnTo>
                    <a:pt x="1516916" y="2496221"/>
                  </a:lnTo>
                  <a:lnTo>
                    <a:pt x="1518679" y="2490382"/>
                  </a:lnTo>
                  <a:lnTo>
                    <a:pt x="1523006" y="2487341"/>
                  </a:lnTo>
                  <a:lnTo>
                    <a:pt x="1531663" y="2492337"/>
                  </a:lnTo>
                  <a:lnTo>
                    <a:pt x="1533534" y="2497397"/>
                  </a:lnTo>
                  <a:lnTo>
                    <a:pt x="1536184" y="2501122"/>
                  </a:lnTo>
                  <a:lnTo>
                    <a:pt x="1532065" y="2503294"/>
                  </a:lnTo>
                  <a:lnTo>
                    <a:pt x="1527636" y="2507502"/>
                  </a:lnTo>
                  <a:close/>
                </a:path>
                <a:path w="2092325" h="2913380">
                  <a:moveTo>
                    <a:pt x="1243482" y="1245761"/>
                  </a:moveTo>
                  <a:lnTo>
                    <a:pt x="1237932" y="1244254"/>
                  </a:lnTo>
                  <a:lnTo>
                    <a:pt x="1235112" y="1240301"/>
                  </a:lnTo>
                  <a:lnTo>
                    <a:pt x="1239932" y="1232293"/>
                  </a:lnTo>
                  <a:lnTo>
                    <a:pt x="1244695" y="1230604"/>
                  </a:lnTo>
                  <a:lnTo>
                    <a:pt x="1248222" y="1228181"/>
                  </a:lnTo>
                  <a:lnTo>
                    <a:pt x="1250283" y="1231970"/>
                  </a:lnTo>
                  <a:lnTo>
                    <a:pt x="1254346" y="1236117"/>
                  </a:lnTo>
                  <a:lnTo>
                    <a:pt x="1253260" y="1242074"/>
                  </a:lnTo>
                  <a:lnTo>
                    <a:pt x="1247126" y="1243709"/>
                  </a:lnTo>
                  <a:lnTo>
                    <a:pt x="1243482" y="1245761"/>
                  </a:lnTo>
                  <a:close/>
                </a:path>
                <a:path w="2092325" h="2913380">
                  <a:moveTo>
                    <a:pt x="1138452" y="485625"/>
                  </a:moveTo>
                  <a:lnTo>
                    <a:pt x="1134168" y="484653"/>
                  </a:lnTo>
                  <a:lnTo>
                    <a:pt x="1127656" y="484927"/>
                  </a:lnTo>
                  <a:lnTo>
                    <a:pt x="1124549" y="479433"/>
                  </a:lnTo>
                  <a:lnTo>
                    <a:pt x="1127475" y="473950"/>
                  </a:lnTo>
                  <a:lnTo>
                    <a:pt x="1128424" y="469600"/>
                  </a:lnTo>
                  <a:lnTo>
                    <a:pt x="1132703" y="470828"/>
                  </a:lnTo>
                  <a:lnTo>
                    <a:pt x="1138052" y="470870"/>
                  </a:lnTo>
                  <a:lnTo>
                    <a:pt x="1145376" y="477482"/>
                  </a:lnTo>
                  <a:lnTo>
                    <a:pt x="1143707" y="482394"/>
                  </a:lnTo>
                  <a:lnTo>
                    <a:pt x="1138452" y="485625"/>
                  </a:lnTo>
                  <a:close/>
                </a:path>
                <a:path w="2092325" h="2913380">
                  <a:moveTo>
                    <a:pt x="1205759" y="939225"/>
                  </a:moveTo>
                  <a:lnTo>
                    <a:pt x="1199460" y="938284"/>
                  </a:lnTo>
                  <a:lnTo>
                    <a:pt x="1197679" y="931700"/>
                  </a:lnTo>
                  <a:lnTo>
                    <a:pt x="1195475" y="927860"/>
                  </a:lnTo>
                  <a:lnTo>
                    <a:pt x="1197101" y="922012"/>
                  </a:lnTo>
                  <a:lnTo>
                    <a:pt x="1201279" y="918875"/>
                  </a:lnTo>
                  <a:lnTo>
                    <a:pt x="1209671" y="923808"/>
                  </a:lnTo>
                  <a:lnTo>
                    <a:pt x="1211471" y="928894"/>
                  </a:lnTo>
                  <a:lnTo>
                    <a:pt x="1214053" y="932660"/>
                  </a:lnTo>
                  <a:lnTo>
                    <a:pt x="1210064" y="934901"/>
                  </a:lnTo>
                  <a:lnTo>
                    <a:pt x="1205759" y="939225"/>
                  </a:lnTo>
                  <a:close/>
                </a:path>
                <a:path w="2092325" h="2913380">
                  <a:moveTo>
                    <a:pt x="1058544" y="31177"/>
                  </a:moveTo>
                  <a:lnTo>
                    <a:pt x="1058567" y="27600"/>
                  </a:lnTo>
                  <a:lnTo>
                    <a:pt x="1062157" y="29399"/>
                  </a:lnTo>
                  <a:lnTo>
                    <a:pt x="1058544" y="31177"/>
                  </a:lnTo>
                  <a:close/>
                </a:path>
                <a:path w="2092325" h="2913380">
                  <a:moveTo>
                    <a:pt x="1155598" y="640217"/>
                  </a:moveTo>
                  <a:lnTo>
                    <a:pt x="1150180" y="636880"/>
                  </a:lnTo>
                  <a:lnTo>
                    <a:pt x="1153364" y="625884"/>
                  </a:lnTo>
                  <a:lnTo>
                    <a:pt x="1155213" y="626985"/>
                  </a:lnTo>
                  <a:lnTo>
                    <a:pt x="1158706" y="628261"/>
                  </a:lnTo>
                  <a:lnTo>
                    <a:pt x="1158175" y="632890"/>
                  </a:lnTo>
                  <a:lnTo>
                    <a:pt x="1156695" y="636531"/>
                  </a:lnTo>
                  <a:lnTo>
                    <a:pt x="1155598" y="640217"/>
                  </a:lnTo>
                  <a:close/>
                </a:path>
                <a:path w="2092325" h="2913380">
                  <a:moveTo>
                    <a:pt x="1610807" y="2305383"/>
                  </a:moveTo>
                  <a:lnTo>
                    <a:pt x="1604680" y="2295908"/>
                  </a:lnTo>
                  <a:lnTo>
                    <a:pt x="1609262" y="2291720"/>
                  </a:lnTo>
                  <a:lnTo>
                    <a:pt x="1611250" y="2294877"/>
                  </a:lnTo>
                  <a:lnTo>
                    <a:pt x="1613489" y="2297771"/>
                  </a:lnTo>
                  <a:lnTo>
                    <a:pt x="1615148" y="2301861"/>
                  </a:lnTo>
                  <a:lnTo>
                    <a:pt x="1612238" y="2303918"/>
                  </a:lnTo>
                  <a:lnTo>
                    <a:pt x="1610807" y="2305383"/>
                  </a:lnTo>
                  <a:close/>
                </a:path>
                <a:path w="2092325" h="2913380">
                  <a:moveTo>
                    <a:pt x="1216936" y="1021532"/>
                  </a:moveTo>
                  <a:lnTo>
                    <a:pt x="1212004" y="1019764"/>
                  </a:lnTo>
                  <a:lnTo>
                    <a:pt x="1208781" y="1014483"/>
                  </a:lnTo>
                  <a:lnTo>
                    <a:pt x="1209902" y="1010180"/>
                  </a:lnTo>
                  <a:lnTo>
                    <a:pt x="1209849" y="1003550"/>
                  </a:lnTo>
                  <a:lnTo>
                    <a:pt x="1215602" y="1000629"/>
                  </a:lnTo>
                  <a:lnTo>
                    <a:pt x="1221045" y="1003647"/>
                  </a:lnTo>
                  <a:lnTo>
                    <a:pt x="1225471" y="1004673"/>
                  </a:lnTo>
                  <a:lnTo>
                    <a:pt x="1224049" y="1008963"/>
                  </a:lnTo>
                  <a:lnTo>
                    <a:pt x="1223749" y="1014303"/>
                  </a:lnTo>
                  <a:lnTo>
                    <a:pt x="1216936" y="1021532"/>
                  </a:lnTo>
                  <a:close/>
                </a:path>
                <a:path w="2092325" h="2913380">
                  <a:moveTo>
                    <a:pt x="1143819" y="566766"/>
                  </a:moveTo>
                  <a:lnTo>
                    <a:pt x="1141963" y="565622"/>
                  </a:lnTo>
                  <a:lnTo>
                    <a:pt x="1138227" y="563367"/>
                  </a:lnTo>
                  <a:lnTo>
                    <a:pt x="1141508" y="552131"/>
                  </a:lnTo>
                  <a:lnTo>
                    <a:pt x="1143432" y="553235"/>
                  </a:lnTo>
                  <a:lnTo>
                    <a:pt x="1147080" y="554547"/>
                  </a:lnTo>
                  <a:lnTo>
                    <a:pt x="1146504" y="559272"/>
                  </a:lnTo>
                  <a:lnTo>
                    <a:pt x="1144964" y="562998"/>
                  </a:lnTo>
                  <a:lnTo>
                    <a:pt x="1143819" y="566766"/>
                  </a:lnTo>
                  <a:close/>
                </a:path>
                <a:path w="2092325" h="2913380">
                  <a:moveTo>
                    <a:pt x="1245695" y="704983"/>
                  </a:moveTo>
                  <a:lnTo>
                    <a:pt x="1239457" y="703480"/>
                  </a:lnTo>
                  <a:lnTo>
                    <a:pt x="1237459" y="697708"/>
                  </a:lnTo>
                  <a:lnTo>
                    <a:pt x="1234947" y="694095"/>
                  </a:lnTo>
                  <a:lnTo>
                    <a:pt x="1237725" y="691102"/>
                  </a:lnTo>
                  <a:lnTo>
                    <a:pt x="1240410" y="685702"/>
                  </a:lnTo>
                  <a:lnTo>
                    <a:pt x="1250854" y="685304"/>
                  </a:lnTo>
                  <a:lnTo>
                    <a:pt x="1256328" y="690052"/>
                  </a:lnTo>
                  <a:lnTo>
                    <a:pt x="1252162" y="701277"/>
                  </a:lnTo>
                  <a:lnTo>
                    <a:pt x="1245695" y="704983"/>
                  </a:lnTo>
                  <a:close/>
                </a:path>
                <a:path w="2092325" h="2913380">
                  <a:moveTo>
                    <a:pt x="1260856" y="1315673"/>
                  </a:moveTo>
                  <a:lnTo>
                    <a:pt x="1258798" y="1312287"/>
                  </a:lnTo>
                  <a:lnTo>
                    <a:pt x="1256360" y="1309051"/>
                  </a:lnTo>
                  <a:lnTo>
                    <a:pt x="1254642" y="1304491"/>
                  </a:lnTo>
                  <a:lnTo>
                    <a:pt x="1257724" y="1302288"/>
                  </a:lnTo>
                  <a:lnTo>
                    <a:pt x="1259222" y="1300678"/>
                  </a:lnTo>
                  <a:lnTo>
                    <a:pt x="1261347" y="1304112"/>
                  </a:lnTo>
                  <a:lnTo>
                    <a:pt x="1263824" y="1307402"/>
                  </a:lnTo>
                  <a:lnTo>
                    <a:pt x="1265633" y="1311873"/>
                  </a:lnTo>
                  <a:lnTo>
                    <a:pt x="1262434" y="1314094"/>
                  </a:lnTo>
                  <a:lnTo>
                    <a:pt x="1260856" y="1315673"/>
                  </a:lnTo>
                  <a:close/>
                </a:path>
                <a:path w="2092325" h="2913380">
                  <a:moveTo>
                    <a:pt x="1244472" y="1170232"/>
                  </a:moveTo>
                  <a:lnTo>
                    <a:pt x="1232359" y="1169531"/>
                  </a:lnTo>
                  <a:lnTo>
                    <a:pt x="1227302" y="1165345"/>
                  </a:lnTo>
                  <a:lnTo>
                    <a:pt x="1220869" y="1152957"/>
                  </a:lnTo>
                  <a:lnTo>
                    <a:pt x="1226610" y="1148244"/>
                  </a:lnTo>
                  <a:lnTo>
                    <a:pt x="1234177" y="1145247"/>
                  </a:lnTo>
                  <a:lnTo>
                    <a:pt x="1242124" y="1144868"/>
                  </a:lnTo>
                  <a:lnTo>
                    <a:pt x="1248870" y="1147323"/>
                  </a:lnTo>
                  <a:lnTo>
                    <a:pt x="1249061" y="1163800"/>
                  </a:lnTo>
                  <a:lnTo>
                    <a:pt x="1244472" y="1170232"/>
                  </a:lnTo>
                  <a:close/>
                </a:path>
                <a:path w="2092325" h="2913380">
                  <a:moveTo>
                    <a:pt x="1232389" y="1096081"/>
                  </a:moveTo>
                  <a:lnTo>
                    <a:pt x="1220392" y="1094973"/>
                  </a:lnTo>
                  <a:lnTo>
                    <a:pt x="1215317" y="1090865"/>
                  </a:lnTo>
                  <a:lnTo>
                    <a:pt x="1209934" y="1078776"/>
                  </a:lnTo>
                  <a:lnTo>
                    <a:pt x="1215035" y="1073804"/>
                  </a:lnTo>
                  <a:lnTo>
                    <a:pt x="1222962" y="1071289"/>
                  </a:lnTo>
                  <a:lnTo>
                    <a:pt x="1230685" y="1071289"/>
                  </a:lnTo>
                  <a:lnTo>
                    <a:pt x="1237646" y="1073591"/>
                  </a:lnTo>
                  <a:lnTo>
                    <a:pt x="1237318" y="1089910"/>
                  </a:lnTo>
                  <a:lnTo>
                    <a:pt x="1232389" y="1096081"/>
                  </a:lnTo>
                  <a:close/>
                </a:path>
                <a:path w="2092325" h="2913380">
                  <a:moveTo>
                    <a:pt x="1190149" y="863489"/>
                  </a:moveTo>
                  <a:lnTo>
                    <a:pt x="1187945" y="860216"/>
                  </a:lnTo>
                  <a:lnTo>
                    <a:pt x="1185403" y="857086"/>
                  </a:lnTo>
                  <a:lnTo>
                    <a:pt x="1183423" y="852762"/>
                  </a:lnTo>
                  <a:lnTo>
                    <a:pt x="1186417" y="850483"/>
                  </a:lnTo>
                  <a:lnTo>
                    <a:pt x="1187874" y="848894"/>
                  </a:lnTo>
                  <a:lnTo>
                    <a:pt x="1190060" y="852139"/>
                  </a:lnTo>
                  <a:lnTo>
                    <a:pt x="1192611" y="855238"/>
                  </a:lnTo>
                  <a:lnTo>
                    <a:pt x="1194533" y="859571"/>
                  </a:lnTo>
                  <a:lnTo>
                    <a:pt x="1191572" y="861875"/>
                  </a:lnTo>
                  <a:lnTo>
                    <a:pt x="1190149" y="863489"/>
                  </a:lnTo>
                  <a:close/>
                </a:path>
                <a:path w="2092325" h="2913380">
                  <a:moveTo>
                    <a:pt x="1178690" y="789494"/>
                  </a:moveTo>
                  <a:lnTo>
                    <a:pt x="1171967" y="779365"/>
                  </a:lnTo>
                  <a:lnTo>
                    <a:pt x="1176232" y="774120"/>
                  </a:lnTo>
                  <a:lnTo>
                    <a:pt x="1178533" y="777527"/>
                  </a:lnTo>
                  <a:lnTo>
                    <a:pt x="1181207" y="780741"/>
                  </a:lnTo>
                  <a:lnTo>
                    <a:pt x="1183231" y="785343"/>
                  </a:lnTo>
                  <a:lnTo>
                    <a:pt x="1180184" y="787765"/>
                  </a:lnTo>
                  <a:lnTo>
                    <a:pt x="1178690" y="789494"/>
                  </a:lnTo>
                  <a:close/>
                </a:path>
                <a:path w="2092325" h="2913380">
                  <a:moveTo>
                    <a:pt x="1287394" y="1466503"/>
                  </a:moveTo>
                  <a:lnTo>
                    <a:pt x="1282950" y="1465077"/>
                  </a:lnTo>
                  <a:lnTo>
                    <a:pt x="1280415" y="1458073"/>
                  </a:lnTo>
                  <a:lnTo>
                    <a:pt x="1283084" y="1455531"/>
                  </a:lnTo>
                  <a:lnTo>
                    <a:pt x="1284292" y="1453503"/>
                  </a:lnTo>
                  <a:lnTo>
                    <a:pt x="1296192" y="1457616"/>
                  </a:lnTo>
                  <a:lnTo>
                    <a:pt x="1294941" y="1459562"/>
                  </a:lnTo>
                  <a:lnTo>
                    <a:pt x="1294109" y="1462175"/>
                  </a:lnTo>
                  <a:lnTo>
                    <a:pt x="1287394" y="1466503"/>
                  </a:lnTo>
                  <a:close/>
                </a:path>
                <a:path w="2092325" h="2913380">
                  <a:moveTo>
                    <a:pt x="1106663" y="337009"/>
                  </a:moveTo>
                  <a:lnTo>
                    <a:pt x="1104163" y="333858"/>
                  </a:lnTo>
                  <a:lnTo>
                    <a:pt x="1101525" y="331730"/>
                  </a:lnTo>
                  <a:lnTo>
                    <a:pt x="1099491" y="327354"/>
                  </a:lnTo>
                  <a:lnTo>
                    <a:pt x="1100732" y="322958"/>
                  </a:lnTo>
                  <a:lnTo>
                    <a:pt x="1107487" y="320418"/>
                  </a:lnTo>
                  <a:lnTo>
                    <a:pt x="1110777" y="322877"/>
                  </a:lnTo>
                  <a:lnTo>
                    <a:pt x="1114761" y="329863"/>
                  </a:lnTo>
                  <a:lnTo>
                    <a:pt x="1113244" y="334407"/>
                  </a:lnTo>
                  <a:lnTo>
                    <a:pt x="1106663" y="337009"/>
                  </a:lnTo>
                  <a:close/>
                </a:path>
                <a:path w="2092325" h="2913380">
                  <a:moveTo>
                    <a:pt x="1448344" y="2515607"/>
                  </a:moveTo>
                  <a:lnTo>
                    <a:pt x="1448366" y="2512030"/>
                  </a:lnTo>
                  <a:lnTo>
                    <a:pt x="1451956" y="2513829"/>
                  </a:lnTo>
                  <a:lnTo>
                    <a:pt x="1448344" y="2515607"/>
                  </a:lnTo>
                  <a:close/>
                </a:path>
                <a:path w="2092325" h="2913380">
                  <a:moveTo>
                    <a:pt x="1391474" y="2146465"/>
                  </a:moveTo>
                  <a:lnTo>
                    <a:pt x="1384354" y="2134663"/>
                  </a:lnTo>
                  <a:lnTo>
                    <a:pt x="1395899" y="2127828"/>
                  </a:lnTo>
                  <a:lnTo>
                    <a:pt x="1401877" y="2129207"/>
                  </a:lnTo>
                  <a:lnTo>
                    <a:pt x="1405099" y="2133337"/>
                  </a:lnTo>
                  <a:lnTo>
                    <a:pt x="1400288" y="2141972"/>
                  </a:lnTo>
                  <a:lnTo>
                    <a:pt x="1395192" y="2143833"/>
                  </a:lnTo>
                  <a:lnTo>
                    <a:pt x="1391474" y="2146465"/>
                  </a:lnTo>
                  <a:close/>
                </a:path>
                <a:path w="2092325" h="2913380">
                  <a:moveTo>
                    <a:pt x="1296318" y="1538548"/>
                  </a:moveTo>
                  <a:lnTo>
                    <a:pt x="1294197" y="1535427"/>
                  </a:lnTo>
                  <a:lnTo>
                    <a:pt x="1291783" y="1532441"/>
                  </a:lnTo>
                  <a:lnTo>
                    <a:pt x="1289897" y="1528431"/>
                  </a:lnTo>
                  <a:lnTo>
                    <a:pt x="1292791" y="1526272"/>
                  </a:lnTo>
                  <a:lnTo>
                    <a:pt x="1294232" y="1524775"/>
                  </a:lnTo>
                  <a:lnTo>
                    <a:pt x="1296332" y="1527855"/>
                  </a:lnTo>
                  <a:lnTo>
                    <a:pt x="1298751" y="1530780"/>
                  </a:lnTo>
                  <a:lnTo>
                    <a:pt x="1300586" y="1534843"/>
                  </a:lnTo>
                  <a:lnTo>
                    <a:pt x="1297711" y="1537028"/>
                  </a:lnTo>
                  <a:lnTo>
                    <a:pt x="1296318" y="1538548"/>
                  </a:lnTo>
                  <a:close/>
                </a:path>
                <a:path w="2092325" h="2913380">
                  <a:moveTo>
                    <a:pt x="1308121" y="1614058"/>
                  </a:moveTo>
                  <a:lnTo>
                    <a:pt x="1304284" y="1610593"/>
                  </a:lnTo>
                  <a:lnTo>
                    <a:pt x="1304892" y="1603111"/>
                  </a:lnTo>
                  <a:lnTo>
                    <a:pt x="1308856" y="1600620"/>
                  </a:lnTo>
                  <a:lnTo>
                    <a:pt x="1316508" y="1603128"/>
                  </a:lnTo>
                  <a:lnTo>
                    <a:pt x="1317834" y="1605567"/>
                  </a:lnTo>
                  <a:lnTo>
                    <a:pt x="1319451" y="1607197"/>
                  </a:lnTo>
                  <a:lnTo>
                    <a:pt x="1315978" y="1609476"/>
                  </a:lnTo>
                  <a:lnTo>
                    <a:pt x="1312630" y="1612080"/>
                  </a:lnTo>
                  <a:lnTo>
                    <a:pt x="1308121" y="1614058"/>
                  </a:lnTo>
                  <a:close/>
                </a:path>
                <a:path w="2092325" h="2913380">
                  <a:moveTo>
                    <a:pt x="1199635" y="670209"/>
                  </a:moveTo>
                  <a:lnTo>
                    <a:pt x="1194277" y="667731"/>
                  </a:lnTo>
                  <a:lnTo>
                    <a:pt x="1189967" y="667061"/>
                  </a:lnTo>
                  <a:lnTo>
                    <a:pt x="1191450" y="662971"/>
                  </a:lnTo>
                  <a:lnTo>
                    <a:pt x="1192001" y="658085"/>
                  </a:lnTo>
                  <a:lnTo>
                    <a:pt x="1198419" y="650633"/>
                  </a:lnTo>
                  <a:lnTo>
                    <a:pt x="1204196" y="651491"/>
                  </a:lnTo>
                  <a:lnTo>
                    <a:pt x="1207057" y="660283"/>
                  </a:lnTo>
                  <a:lnTo>
                    <a:pt x="1205201" y="666959"/>
                  </a:lnTo>
                  <a:lnTo>
                    <a:pt x="1199635" y="670209"/>
                  </a:lnTo>
                  <a:close/>
                </a:path>
                <a:path w="2092325" h="2913380">
                  <a:moveTo>
                    <a:pt x="1096319" y="263064"/>
                  </a:moveTo>
                  <a:lnTo>
                    <a:pt x="1094109" y="259718"/>
                  </a:lnTo>
                  <a:lnTo>
                    <a:pt x="1091515" y="256536"/>
                  </a:lnTo>
                  <a:lnTo>
                    <a:pt x="1089588" y="252024"/>
                  </a:lnTo>
                  <a:lnTo>
                    <a:pt x="1092498" y="249669"/>
                  </a:lnTo>
                  <a:lnTo>
                    <a:pt x="1093878" y="247987"/>
                  </a:lnTo>
                  <a:lnTo>
                    <a:pt x="1095767" y="249171"/>
                  </a:lnTo>
                  <a:lnTo>
                    <a:pt x="1099236" y="250465"/>
                  </a:lnTo>
                  <a:lnTo>
                    <a:pt x="1098814" y="255421"/>
                  </a:lnTo>
                  <a:lnTo>
                    <a:pt x="1097356" y="259223"/>
                  </a:lnTo>
                  <a:lnTo>
                    <a:pt x="1096319" y="263064"/>
                  </a:lnTo>
                  <a:close/>
                </a:path>
                <a:path w="2092325" h="2913380">
                  <a:moveTo>
                    <a:pt x="1084282" y="188353"/>
                  </a:moveTo>
                  <a:lnTo>
                    <a:pt x="1078101" y="178333"/>
                  </a:lnTo>
                  <a:lnTo>
                    <a:pt x="1082625" y="173691"/>
                  </a:lnTo>
                  <a:lnTo>
                    <a:pt x="1084642" y="177008"/>
                  </a:lnTo>
                  <a:lnTo>
                    <a:pt x="1087040" y="180175"/>
                  </a:lnTo>
                  <a:lnTo>
                    <a:pt x="1088740" y="184618"/>
                  </a:lnTo>
                  <a:lnTo>
                    <a:pt x="1085741" y="186778"/>
                  </a:lnTo>
                  <a:lnTo>
                    <a:pt x="1084282" y="188353"/>
                  </a:lnTo>
                  <a:close/>
                </a:path>
                <a:path w="2092325" h="2913380">
                  <a:moveTo>
                    <a:pt x="1319472" y="1694514"/>
                  </a:moveTo>
                  <a:lnTo>
                    <a:pt x="1313496" y="1683041"/>
                  </a:lnTo>
                  <a:lnTo>
                    <a:pt x="1316737" y="1680425"/>
                  </a:lnTo>
                  <a:lnTo>
                    <a:pt x="1319997" y="1675637"/>
                  </a:lnTo>
                  <a:lnTo>
                    <a:pt x="1331290" y="1675689"/>
                  </a:lnTo>
                  <a:lnTo>
                    <a:pt x="1334967" y="1681093"/>
                  </a:lnTo>
                  <a:lnTo>
                    <a:pt x="1328410" y="1691482"/>
                  </a:lnTo>
                  <a:lnTo>
                    <a:pt x="1323200" y="1692524"/>
                  </a:lnTo>
                  <a:lnTo>
                    <a:pt x="1319472" y="1694514"/>
                  </a:lnTo>
                  <a:close/>
                </a:path>
                <a:path w="2092325" h="2913380">
                  <a:moveTo>
                    <a:pt x="1429897" y="2371896"/>
                  </a:moveTo>
                  <a:lnTo>
                    <a:pt x="1424033" y="2370199"/>
                  </a:lnTo>
                  <a:lnTo>
                    <a:pt x="1422356" y="2364661"/>
                  </a:lnTo>
                  <a:lnTo>
                    <a:pt x="1420083" y="2361145"/>
                  </a:lnTo>
                  <a:lnTo>
                    <a:pt x="1422481" y="2358301"/>
                  </a:lnTo>
                  <a:lnTo>
                    <a:pt x="1424985" y="2352989"/>
                  </a:lnTo>
                  <a:lnTo>
                    <a:pt x="1434390" y="2353413"/>
                  </a:lnTo>
                  <a:lnTo>
                    <a:pt x="1439190" y="2358535"/>
                  </a:lnTo>
                  <a:lnTo>
                    <a:pt x="1436642" y="2368430"/>
                  </a:lnTo>
                  <a:lnTo>
                    <a:pt x="1429897" y="2371896"/>
                  </a:lnTo>
                  <a:close/>
                </a:path>
                <a:path w="2092325" h="2913380">
                  <a:moveTo>
                    <a:pt x="1403556" y="2220511"/>
                  </a:moveTo>
                  <a:lnTo>
                    <a:pt x="1398097" y="2217106"/>
                  </a:lnTo>
                  <a:lnTo>
                    <a:pt x="1401249" y="2205906"/>
                  </a:lnTo>
                  <a:lnTo>
                    <a:pt x="1403088" y="2207038"/>
                  </a:lnTo>
                  <a:lnTo>
                    <a:pt x="1406569" y="2208331"/>
                  </a:lnTo>
                  <a:lnTo>
                    <a:pt x="1406088" y="2213086"/>
                  </a:lnTo>
                  <a:lnTo>
                    <a:pt x="1404618" y="2216786"/>
                  </a:lnTo>
                  <a:lnTo>
                    <a:pt x="1403556" y="2220511"/>
                  </a:lnTo>
                  <a:close/>
                </a:path>
                <a:path w="2092325" h="2913380">
                  <a:moveTo>
                    <a:pt x="1438387" y="2442797"/>
                  </a:moveTo>
                  <a:lnTo>
                    <a:pt x="1432021" y="2433509"/>
                  </a:lnTo>
                  <a:lnTo>
                    <a:pt x="1436061" y="2428644"/>
                  </a:lnTo>
                  <a:lnTo>
                    <a:pt x="1438287" y="2431763"/>
                  </a:lnTo>
                  <a:lnTo>
                    <a:pt x="1440835" y="2434743"/>
                  </a:lnTo>
                  <a:lnTo>
                    <a:pt x="1442817" y="2438887"/>
                  </a:lnTo>
                  <a:lnTo>
                    <a:pt x="1439844" y="2441208"/>
                  </a:lnTo>
                  <a:lnTo>
                    <a:pt x="1438387" y="2442797"/>
                  </a:lnTo>
                  <a:close/>
                </a:path>
                <a:path w="2092325" h="2913380">
                  <a:moveTo>
                    <a:pt x="1441524" y="2250260"/>
                  </a:moveTo>
                  <a:lnTo>
                    <a:pt x="1439435" y="2247253"/>
                  </a:lnTo>
                  <a:lnTo>
                    <a:pt x="1437914" y="2245757"/>
                  </a:lnTo>
                  <a:lnTo>
                    <a:pt x="1441285" y="2243778"/>
                  </a:lnTo>
                  <a:lnTo>
                    <a:pt x="1444523" y="2241431"/>
                  </a:lnTo>
                  <a:lnTo>
                    <a:pt x="1449010" y="2239785"/>
                  </a:lnTo>
                  <a:lnTo>
                    <a:pt x="1451119" y="2242833"/>
                  </a:lnTo>
                  <a:lnTo>
                    <a:pt x="1452656" y="2244327"/>
                  </a:lnTo>
                  <a:lnTo>
                    <a:pt x="1449253" y="2246296"/>
                  </a:lnTo>
                  <a:lnTo>
                    <a:pt x="1445997" y="2248631"/>
                  </a:lnTo>
                  <a:lnTo>
                    <a:pt x="1441524" y="2250260"/>
                  </a:lnTo>
                  <a:close/>
                </a:path>
                <a:path w="2092325" h="2913380">
                  <a:moveTo>
                    <a:pt x="1227915" y="822890"/>
                  </a:moveTo>
                  <a:lnTo>
                    <a:pt x="1214793" y="818235"/>
                  </a:lnTo>
                  <a:lnTo>
                    <a:pt x="1211658" y="813135"/>
                  </a:lnTo>
                  <a:lnTo>
                    <a:pt x="1212647" y="808090"/>
                  </a:lnTo>
                  <a:lnTo>
                    <a:pt x="1222521" y="805868"/>
                  </a:lnTo>
                  <a:lnTo>
                    <a:pt x="1227277" y="808710"/>
                  </a:lnTo>
                  <a:lnTo>
                    <a:pt x="1231649" y="809864"/>
                  </a:lnTo>
                  <a:lnTo>
                    <a:pt x="1227915" y="822890"/>
                  </a:lnTo>
                  <a:close/>
                </a:path>
                <a:path w="2092325" h="2913380">
                  <a:moveTo>
                    <a:pt x="1282911" y="1196498"/>
                  </a:moveTo>
                  <a:lnTo>
                    <a:pt x="1277393" y="1193760"/>
                  </a:lnTo>
                  <a:lnTo>
                    <a:pt x="1272814" y="1192908"/>
                  </a:lnTo>
                  <a:lnTo>
                    <a:pt x="1274301" y="1188548"/>
                  </a:lnTo>
                  <a:lnTo>
                    <a:pt x="1274702" y="1183192"/>
                  </a:lnTo>
                  <a:lnTo>
                    <a:pt x="1281534" y="1175796"/>
                  </a:lnTo>
                  <a:lnTo>
                    <a:pt x="1287728" y="1177022"/>
                  </a:lnTo>
                  <a:lnTo>
                    <a:pt x="1290653" y="1186222"/>
                  </a:lnTo>
                  <a:lnTo>
                    <a:pt x="1288859" y="1193486"/>
                  </a:lnTo>
                  <a:lnTo>
                    <a:pt x="1282911" y="1196498"/>
                  </a:lnTo>
                  <a:close/>
                </a:path>
                <a:path w="2092325" h="2913380">
                  <a:moveTo>
                    <a:pt x="1076974" y="116967"/>
                  </a:moveTo>
                  <a:lnTo>
                    <a:pt x="1065596" y="117900"/>
                  </a:lnTo>
                  <a:lnTo>
                    <a:pt x="1060172" y="112904"/>
                  </a:lnTo>
                  <a:lnTo>
                    <a:pt x="1058764" y="104692"/>
                  </a:lnTo>
                  <a:lnTo>
                    <a:pt x="1060453" y="96757"/>
                  </a:lnTo>
                  <a:lnTo>
                    <a:pt x="1065779" y="92452"/>
                  </a:lnTo>
                  <a:lnTo>
                    <a:pt x="1081287" y="94475"/>
                  </a:lnTo>
                  <a:lnTo>
                    <a:pt x="1086376" y="99822"/>
                  </a:lnTo>
                  <a:lnTo>
                    <a:pt x="1081723" y="111945"/>
                  </a:lnTo>
                  <a:lnTo>
                    <a:pt x="1076974" y="116967"/>
                  </a:lnTo>
                  <a:close/>
                </a:path>
                <a:path w="2092325" h="2913380">
                  <a:moveTo>
                    <a:pt x="1461566" y="2322773"/>
                  </a:moveTo>
                  <a:lnTo>
                    <a:pt x="1456890" y="2321967"/>
                  </a:lnTo>
                  <a:lnTo>
                    <a:pt x="1453314" y="2320255"/>
                  </a:lnTo>
                  <a:lnTo>
                    <a:pt x="1449666" y="2318943"/>
                  </a:lnTo>
                  <a:lnTo>
                    <a:pt x="1453130" y="2313645"/>
                  </a:lnTo>
                  <a:lnTo>
                    <a:pt x="1464328" y="2317675"/>
                  </a:lnTo>
                  <a:lnTo>
                    <a:pt x="1463076" y="2319426"/>
                  </a:lnTo>
                  <a:lnTo>
                    <a:pt x="1461566" y="2322773"/>
                  </a:lnTo>
                  <a:close/>
                </a:path>
                <a:path w="2092325" h="2913380">
                  <a:moveTo>
                    <a:pt x="1418284" y="2105670"/>
                  </a:moveTo>
                  <a:lnTo>
                    <a:pt x="1412027" y="2101374"/>
                  </a:lnTo>
                  <a:lnTo>
                    <a:pt x="1409339" y="2090537"/>
                  </a:lnTo>
                  <a:lnTo>
                    <a:pt x="1411954" y="2083637"/>
                  </a:lnTo>
                  <a:lnTo>
                    <a:pt x="1421752" y="2079124"/>
                  </a:lnTo>
                  <a:lnTo>
                    <a:pt x="1428113" y="2081700"/>
                  </a:lnTo>
                  <a:lnTo>
                    <a:pt x="1430642" y="2090379"/>
                  </a:lnTo>
                  <a:lnTo>
                    <a:pt x="1429225" y="2093846"/>
                  </a:lnTo>
                  <a:lnTo>
                    <a:pt x="1428678" y="2099898"/>
                  </a:lnTo>
                  <a:lnTo>
                    <a:pt x="1418284" y="2105670"/>
                  </a:lnTo>
                  <a:close/>
                </a:path>
                <a:path w="2092325" h="2913380">
                  <a:moveTo>
                    <a:pt x="1270638" y="1122466"/>
                  </a:moveTo>
                  <a:lnTo>
                    <a:pt x="1265234" y="1119980"/>
                  </a:lnTo>
                  <a:lnTo>
                    <a:pt x="1260923" y="1119311"/>
                  </a:lnTo>
                  <a:lnTo>
                    <a:pt x="1262394" y="1115237"/>
                  </a:lnTo>
                  <a:lnTo>
                    <a:pt x="1262952" y="1110395"/>
                  </a:lnTo>
                  <a:lnTo>
                    <a:pt x="1269408" y="1102803"/>
                  </a:lnTo>
                  <a:lnTo>
                    <a:pt x="1275215" y="1103566"/>
                  </a:lnTo>
                  <a:lnTo>
                    <a:pt x="1278107" y="1112458"/>
                  </a:lnTo>
                  <a:lnTo>
                    <a:pt x="1276205" y="1119126"/>
                  </a:lnTo>
                  <a:lnTo>
                    <a:pt x="1270638" y="1122466"/>
                  </a:lnTo>
                  <a:close/>
                </a:path>
                <a:path w="2092325" h="2913380">
                  <a:moveTo>
                    <a:pt x="1255205" y="1047854"/>
                  </a:moveTo>
                  <a:lnTo>
                    <a:pt x="1249615" y="1045427"/>
                  </a:lnTo>
                  <a:lnTo>
                    <a:pt x="1248400" y="1040160"/>
                  </a:lnTo>
                  <a:lnTo>
                    <a:pt x="1246419" y="1036598"/>
                  </a:lnTo>
                  <a:lnTo>
                    <a:pt x="1249637" y="1034120"/>
                  </a:lnTo>
                  <a:lnTo>
                    <a:pt x="1253189" y="1029286"/>
                  </a:lnTo>
                  <a:lnTo>
                    <a:pt x="1263021" y="1030614"/>
                  </a:lnTo>
                  <a:lnTo>
                    <a:pt x="1267137" y="1036054"/>
                  </a:lnTo>
                  <a:lnTo>
                    <a:pt x="1261585" y="1045597"/>
                  </a:lnTo>
                  <a:lnTo>
                    <a:pt x="1255205" y="1047854"/>
                  </a:lnTo>
                  <a:close/>
                </a:path>
                <a:path w="2092325" h="2913380">
                  <a:moveTo>
                    <a:pt x="1205464" y="743801"/>
                  </a:moveTo>
                  <a:lnTo>
                    <a:pt x="1203303" y="740806"/>
                  </a:lnTo>
                  <a:lnTo>
                    <a:pt x="1201742" y="739346"/>
                  </a:lnTo>
                  <a:lnTo>
                    <a:pt x="1205106" y="737323"/>
                  </a:lnTo>
                  <a:lnTo>
                    <a:pt x="1208309" y="734937"/>
                  </a:lnTo>
                  <a:lnTo>
                    <a:pt x="1212752" y="733208"/>
                  </a:lnTo>
                  <a:lnTo>
                    <a:pt x="1214916" y="736218"/>
                  </a:lnTo>
                  <a:lnTo>
                    <a:pt x="1216464" y="737695"/>
                  </a:lnTo>
                  <a:lnTo>
                    <a:pt x="1213129" y="739713"/>
                  </a:lnTo>
                  <a:lnTo>
                    <a:pt x="1209927" y="742099"/>
                  </a:lnTo>
                  <a:lnTo>
                    <a:pt x="1205464" y="743801"/>
                  </a:lnTo>
                  <a:close/>
                </a:path>
                <a:path w="2092325" h="2913380">
                  <a:moveTo>
                    <a:pt x="1234950" y="900539"/>
                  </a:moveTo>
                  <a:lnTo>
                    <a:pt x="1231362" y="898276"/>
                  </a:lnTo>
                  <a:lnTo>
                    <a:pt x="1225348" y="896573"/>
                  </a:lnTo>
                  <a:lnTo>
                    <a:pt x="1222743" y="885409"/>
                  </a:lnTo>
                  <a:lnTo>
                    <a:pt x="1227845" y="879868"/>
                  </a:lnTo>
                  <a:lnTo>
                    <a:pt x="1238894" y="881035"/>
                  </a:lnTo>
                  <a:lnTo>
                    <a:pt x="1242968" y="887543"/>
                  </a:lnTo>
                  <a:lnTo>
                    <a:pt x="1242837" y="894337"/>
                  </a:lnTo>
                  <a:lnTo>
                    <a:pt x="1237797" y="897416"/>
                  </a:lnTo>
                  <a:lnTo>
                    <a:pt x="1234950" y="900539"/>
                  </a:lnTo>
                  <a:close/>
                </a:path>
                <a:path w="2092325" h="2913380">
                  <a:moveTo>
                    <a:pt x="1247869" y="973721"/>
                  </a:moveTo>
                  <a:lnTo>
                    <a:pt x="1241330" y="973446"/>
                  </a:lnTo>
                  <a:lnTo>
                    <a:pt x="1238451" y="968261"/>
                  </a:lnTo>
                  <a:lnTo>
                    <a:pt x="1235485" y="965287"/>
                  </a:lnTo>
                  <a:lnTo>
                    <a:pt x="1237845" y="961822"/>
                  </a:lnTo>
                  <a:lnTo>
                    <a:pt x="1239676" y="956032"/>
                  </a:lnTo>
                  <a:lnTo>
                    <a:pt x="1250811" y="953553"/>
                  </a:lnTo>
                  <a:lnTo>
                    <a:pt x="1256125" y="958520"/>
                  </a:lnTo>
                  <a:lnTo>
                    <a:pt x="1254040" y="969747"/>
                  </a:lnTo>
                  <a:lnTo>
                    <a:pt x="1247869" y="973721"/>
                  </a:lnTo>
                  <a:close/>
                </a:path>
                <a:path w="2092325" h="2913380">
                  <a:moveTo>
                    <a:pt x="1187080" y="595908"/>
                  </a:moveTo>
                  <a:lnTo>
                    <a:pt x="1180649" y="594794"/>
                  </a:lnTo>
                  <a:lnTo>
                    <a:pt x="1178397" y="589316"/>
                  </a:lnTo>
                  <a:lnTo>
                    <a:pt x="1175751" y="585993"/>
                  </a:lnTo>
                  <a:lnTo>
                    <a:pt x="1178533" y="582835"/>
                  </a:lnTo>
                  <a:lnTo>
                    <a:pt x="1181127" y="577240"/>
                  </a:lnTo>
                  <a:lnTo>
                    <a:pt x="1191915" y="576459"/>
                  </a:lnTo>
                  <a:lnTo>
                    <a:pt x="1196825" y="581805"/>
                  </a:lnTo>
                  <a:lnTo>
                    <a:pt x="1193593" y="592494"/>
                  </a:lnTo>
                  <a:lnTo>
                    <a:pt x="1187080" y="595908"/>
                  </a:lnTo>
                  <a:close/>
                </a:path>
                <a:path w="2092325" h="2913380">
                  <a:moveTo>
                    <a:pt x="1315323" y="1427402"/>
                  </a:moveTo>
                  <a:lnTo>
                    <a:pt x="1309195" y="1425926"/>
                  </a:lnTo>
                  <a:lnTo>
                    <a:pt x="1307303" y="1420257"/>
                  </a:lnTo>
                  <a:lnTo>
                    <a:pt x="1304875" y="1416706"/>
                  </a:lnTo>
                  <a:lnTo>
                    <a:pt x="1307737" y="1413775"/>
                  </a:lnTo>
                  <a:lnTo>
                    <a:pt x="1310528" y="1408477"/>
                  </a:lnTo>
                  <a:lnTo>
                    <a:pt x="1320963" y="1408215"/>
                  </a:lnTo>
                  <a:lnTo>
                    <a:pt x="1325912" y="1413240"/>
                  </a:lnTo>
                  <a:lnTo>
                    <a:pt x="1321669" y="1423969"/>
                  </a:lnTo>
                  <a:lnTo>
                    <a:pt x="1315323" y="1427402"/>
                  </a:lnTo>
                  <a:close/>
                </a:path>
                <a:path w="2092325" h="2913380">
                  <a:moveTo>
                    <a:pt x="1296900" y="1275642"/>
                  </a:moveTo>
                  <a:lnTo>
                    <a:pt x="1290466" y="1274888"/>
                  </a:lnTo>
                  <a:lnTo>
                    <a:pt x="1287586" y="1270360"/>
                  </a:lnTo>
                  <a:lnTo>
                    <a:pt x="1284474" y="1267604"/>
                  </a:lnTo>
                  <a:lnTo>
                    <a:pt x="1286815" y="1264590"/>
                  </a:lnTo>
                  <a:lnTo>
                    <a:pt x="1288699" y="1259615"/>
                  </a:lnTo>
                  <a:lnTo>
                    <a:pt x="1299023" y="1257307"/>
                  </a:lnTo>
                  <a:lnTo>
                    <a:pt x="1304757" y="1261042"/>
                  </a:lnTo>
                  <a:lnTo>
                    <a:pt x="1302975" y="1271908"/>
                  </a:lnTo>
                  <a:lnTo>
                    <a:pt x="1296900" y="1275642"/>
                  </a:lnTo>
                  <a:close/>
                </a:path>
                <a:path w="2092325" h="2913380">
                  <a:moveTo>
                    <a:pt x="1486120" y="2747509"/>
                  </a:moveTo>
                  <a:lnTo>
                    <a:pt x="1483899" y="2744149"/>
                  </a:lnTo>
                  <a:lnTo>
                    <a:pt x="1481329" y="2741009"/>
                  </a:lnTo>
                  <a:lnTo>
                    <a:pt x="1479387" y="2736454"/>
                  </a:lnTo>
                  <a:lnTo>
                    <a:pt x="1482311" y="2734082"/>
                  </a:lnTo>
                  <a:lnTo>
                    <a:pt x="1483678" y="2732417"/>
                  </a:lnTo>
                  <a:lnTo>
                    <a:pt x="1485592" y="2733597"/>
                  </a:lnTo>
                  <a:lnTo>
                    <a:pt x="1489035" y="2734896"/>
                  </a:lnTo>
                  <a:lnTo>
                    <a:pt x="1488625" y="2739819"/>
                  </a:lnTo>
                  <a:lnTo>
                    <a:pt x="1487151" y="2743669"/>
                  </a:lnTo>
                  <a:lnTo>
                    <a:pt x="1486120" y="2747509"/>
                  </a:lnTo>
                  <a:close/>
                </a:path>
                <a:path w="2092325" h="2913380">
                  <a:moveTo>
                    <a:pt x="1402890" y="1950699"/>
                  </a:moveTo>
                  <a:lnTo>
                    <a:pt x="1396592" y="1949863"/>
                  </a:lnTo>
                  <a:lnTo>
                    <a:pt x="1393782" y="1945400"/>
                  </a:lnTo>
                  <a:lnTo>
                    <a:pt x="1390721" y="1942680"/>
                  </a:lnTo>
                  <a:lnTo>
                    <a:pt x="1392979" y="1939710"/>
                  </a:lnTo>
                  <a:lnTo>
                    <a:pt x="1394808" y="1934772"/>
                  </a:lnTo>
                  <a:lnTo>
                    <a:pt x="1404956" y="1932582"/>
                  </a:lnTo>
                  <a:lnTo>
                    <a:pt x="1410508" y="1936391"/>
                  </a:lnTo>
                  <a:lnTo>
                    <a:pt x="1409273" y="1944449"/>
                  </a:lnTo>
                  <a:lnTo>
                    <a:pt x="1408864" y="1946996"/>
                  </a:lnTo>
                  <a:lnTo>
                    <a:pt x="1402890" y="1950699"/>
                  </a:lnTo>
                  <a:close/>
                </a:path>
                <a:path w="2092325" h="2913380">
                  <a:moveTo>
                    <a:pt x="1474096" y="2672780"/>
                  </a:moveTo>
                  <a:lnTo>
                    <a:pt x="1467915" y="2662761"/>
                  </a:lnTo>
                  <a:lnTo>
                    <a:pt x="1472439" y="2658118"/>
                  </a:lnTo>
                  <a:lnTo>
                    <a:pt x="1474456" y="2661435"/>
                  </a:lnTo>
                  <a:lnTo>
                    <a:pt x="1476854" y="2664603"/>
                  </a:lnTo>
                  <a:lnTo>
                    <a:pt x="1478554" y="2669046"/>
                  </a:lnTo>
                  <a:lnTo>
                    <a:pt x="1475555" y="2671206"/>
                  </a:lnTo>
                  <a:lnTo>
                    <a:pt x="1474096" y="2672780"/>
                  </a:lnTo>
                  <a:close/>
                </a:path>
                <a:path w="2092325" h="2913380">
                  <a:moveTo>
                    <a:pt x="1466770" y="2601382"/>
                  </a:moveTo>
                  <a:lnTo>
                    <a:pt x="1455393" y="2602315"/>
                  </a:lnTo>
                  <a:lnTo>
                    <a:pt x="1449969" y="2597320"/>
                  </a:lnTo>
                  <a:lnTo>
                    <a:pt x="1448561" y="2589108"/>
                  </a:lnTo>
                  <a:lnTo>
                    <a:pt x="1450264" y="2581170"/>
                  </a:lnTo>
                  <a:lnTo>
                    <a:pt x="1455578" y="2576882"/>
                  </a:lnTo>
                  <a:lnTo>
                    <a:pt x="1471084" y="2578890"/>
                  </a:lnTo>
                  <a:lnTo>
                    <a:pt x="1476173" y="2584237"/>
                  </a:lnTo>
                  <a:lnTo>
                    <a:pt x="1471535" y="2596359"/>
                  </a:lnTo>
                  <a:lnTo>
                    <a:pt x="1466770" y="2601382"/>
                  </a:lnTo>
                  <a:close/>
                </a:path>
                <a:path w="2092325" h="2913380">
                  <a:moveTo>
                    <a:pt x="1483375" y="2480087"/>
                  </a:moveTo>
                  <a:lnTo>
                    <a:pt x="1477134" y="2479900"/>
                  </a:lnTo>
                  <a:lnTo>
                    <a:pt x="1474396" y="2474947"/>
                  </a:lnTo>
                  <a:lnTo>
                    <a:pt x="1471589" y="2472128"/>
                  </a:lnTo>
                  <a:lnTo>
                    <a:pt x="1473814" y="2468848"/>
                  </a:lnTo>
                  <a:lnTo>
                    <a:pt x="1475554" y="2463342"/>
                  </a:lnTo>
                  <a:lnTo>
                    <a:pt x="1485977" y="2461093"/>
                  </a:lnTo>
                  <a:lnTo>
                    <a:pt x="1491323" y="2465503"/>
                  </a:lnTo>
                  <a:lnTo>
                    <a:pt x="1489240" y="2476356"/>
                  </a:lnTo>
                  <a:lnTo>
                    <a:pt x="1483375" y="2480087"/>
                  </a:lnTo>
                  <a:close/>
                </a:path>
                <a:path w="2092325" h="2913380">
                  <a:moveTo>
                    <a:pt x="1436789" y="2175345"/>
                  </a:moveTo>
                  <a:lnTo>
                    <a:pt x="1430154" y="2175219"/>
                  </a:lnTo>
                  <a:lnTo>
                    <a:pt x="1427136" y="2170295"/>
                  </a:lnTo>
                  <a:lnTo>
                    <a:pt x="1424064" y="2167503"/>
                  </a:lnTo>
                  <a:lnTo>
                    <a:pt x="1426308" y="2163966"/>
                  </a:lnTo>
                  <a:lnTo>
                    <a:pt x="1427974" y="2158083"/>
                  </a:lnTo>
                  <a:lnTo>
                    <a:pt x="1439038" y="2155435"/>
                  </a:lnTo>
                  <a:lnTo>
                    <a:pt x="1444307" y="2160589"/>
                  </a:lnTo>
                  <a:lnTo>
                    <a:pt x="1443165" y="2171339"/>
                  </a:lnTo>
                  <a:lnTo>
                    <a:pt x="1436789" y="2175345"/>
                  </a:lnTo>
                  <a:close/>
                </a:path>
                <a:path w="2092325" h="2913380">
                  <a:moveTo>
                    <a:pt x="1513071" y="2702745"/>
                  </a:moveTo>
                  <a:lnTo>
                    <a:pt x="1510826" y="2699868"/>
                  </a:lnTo>
                  <a:lnTo>
                    <a:pt x="1509232" y="2698503"/>
                  </a:lnTo>
                  <a:lnTo>
                    <a:pt x="1512440" y="2696340"/>
                  </a:lnTo>
                  <a:lnTo>
                    <a:pt x="1515490" y="2693843"/>
                  </a:lnTo>
                  <a:lnTo>
                    <a:pt x="1519835" y="2691965"/>
                  </a:lnTo>
                  <a:lnTo>
                    <a:pt x="1522097" y="2694840"/>
                  </a:lnTo>
                  <a:lnTo>
                    <a:pt x="1523720" y="2696215"/>
                  </a:lnTo>
                  <a:lnTo>
                    <a:pt x="1520471" y="2698369"/>
                  </a:lnTo>
                  <a:lnTo>
                    <a:pt x="1517413" y="2700853"/>
                  </a:lnTo>
                  <a:lnTo>
                    <a:pt x="1513071" y="2702745"/>
                  </a:lnTo>
                  <a:close/>
                </a:path>
                <a:path w="2092325" h="2913380">
                  <a:moveTo>
                    <a:pt x="1470156" y="2406712"/>
                  </a:moveTo>
                  <a:lnTo>
                    <a:pt x="1464139" y="2405563"/>
                  </a:lnTo>
                  <a:lnTo>
                    <a:pt x="1462070" y="2400296"/>
                  </a:lnTo>
                  <a:lnTo>
                    <a:pt x="1459607" y="2397093"/>
                  </a:lnTo>
                  <a:lnTo>
                    <a:pt x="1462326" y="2394200"/>
                  </a:lnTo>
                  <a:lnTo>
                    <a:pt x="1464867" y="2389121"/>
                  </a:lnTo>
                  <a:lnTo>
                    <a:pt x="1475059" y="2388359"/>
                  </a:lnTo>
                  <a:lnTo>
                    <a:pt x="1480005" y="2392981"/>
                  </a:lnTo>
                  <a:lnTo>
                    <a:pt x="1476155" y="2403453"/>
                  </a:lnTo>
                  <a:lnTo>
                    <a:pt x="1470156" y="2406712"/>
                  </a:lnTo>
                  <a:close/>
                </a:path>
                <a:path w="2092325" h="2913380">
                  <a:moveTo>
                    <a:pt x="1130274" y="1954312"/>
                  </a:moveTo>
                  <a:lnTo>
                    <a:pt x="1123760" y="1953331"/>
                  </a:lnTo>
                  <a:lnTo>
                    <a:pt x="1121417" y="1947747"/>
                  </a:lnTo>
                  <a:lnTo>
                    <a:pt x="1118751" y="1944398"/>
                  </a:lnTo>
                  <a:lnTo>
                    <a:pt x="1121541" y="1941194"/>
                  </a:lnTo>
                  <a:lnTo>
                    <a:pt x="1124095" y="1935530"/>
                  </a:lnTo>
                  <a:lnTo>
                    <a:pt x="1135023" y="1934593"/>
                  </a:lnTo>
                  <a:lnTo>
                    <a:pt x="1140145" y="1939860"/>
                  </a:lnTo>
                  <a:lnTo>
                    <a:pt x="1136823" y="1950833"/>
                  </a:lnTo>
                  <a:lnTo>
                    <a:pt x="1130274" y="1954312"/>
                  </a:lnTo>
                  <a:close/>
                </a:path>
                <a:path w="2092325" h="2913380">
                  <a:moveTo>
                    <a:pt x="1507019" y="2628784"/>
                  </a:moveTo>
                  <a:lnTo>
                    <a:pt x="1501560" y="2626232"/>
                  </a:lnTo>
                  <a:lnTo>
                    <a:pt x="1497257" y="2625516"/>
                  </a:lnTo>
                  <a:lnTo>
                    <a:pt x="1498734" y="2621382"/>
                  </a:lnTo>
                  <a:lnTo>
                    <a:pt x="1499297" y="2616479"/>
                  </a:lnTo>
                  <a:lnTo>
                    <a:pt x="1505825" y="2608771"/>
                  </a:lnTo>
                  <a:lnTo>
                    <a:pt x="1511631" y="2609625"/>
                  </a:lnTo>
                  <a:lnTo>
                    <a:pt x="1514435" y="2618724"/>
                  </a:lnTo>
                  <a:lnTo>
                    <a:pt x="1512560" y="2625373"/>
                  </a:lnTo>
                  <a:lnTo>
                    <a:pt x="1507019" y="2628784"/>
                  </a:lnTo>
                  <a:close/>
                </a:path>
                <a:path w="2092325" h="2913380">
                  <a:moveTo>
                    <a:pt x="1420944" y="2296042"/>
                  </a:moveTo>
                  <a:lnTo>
                    <a:pt x="1410669" y="2292750"/>
                  </a:lnTo>
                  <a:lnTo>
                    <a:pt x="1407841" y="2286077"/>
                  </a:lnTo>
                  <a:lnTo>
                    <a:pt x="1409176" y="2279797"/>
                  </a:lnTo>
                  <a:lnTo>
                    <a:pt x="1414489" y="2277797"/>
                  </a:lnTo>
                  <a:lnTo>
                    <a:pt x="1417760" y="2275370"/>
                  </a:lnTo>
                  <a:lnTo>
                    <a:pt x="1420374" y="2278100"/>
                  </a:lnTo>
                  <a:lnTo>
                    <a:pt x="1425198" y="2280901"/>
                  </a:lnTo>
                  <a:lnTo>
                    <a:pt x="1424946" y="2290166"/>
                  </a:lnTo>
                  <a:lnTo>
                    <a:pt x="1420944" y="2296042"/>
                  </a:lnTo>
                  <a:close/>
                </a:path>
                <a:path w="2092325" h="2913380">
                  <a:moveTo>
                    <a:pt x="1589541" y="2420532"/>
                  </a:moveTo>
                  <a:lnTo>
                    <a:pt x="1583643" y="2418138"/>
                  </a:lnTo>
                  <a:lnTo>
                    <a:pt x="1582350" y="2412569"/>
                  </a:lnTo>
                  <a:lnTo>
                    <a:pt x="1580288" y="2408871"/>
                  </a:lnTo>
                  <a:lnTo>
                    <a:pt x="1583641" y="2406296"/>
                  </a:lnTo>
                  <a:lnTo>
                    <a:pt x="1587299" y="2401282"/>
                  </a:lnTo>
                  <a:lnTo>
                    <a:pt x="1597574" y="2402570"/>
                  </a:lnTo>
                  <a:lnTo>
                    <a:pt x="1602137" y="2408089"/>
                  </a:lnTo>
                  <a:lnTo>
                    <a:pt x="1596164" y="2418192"/>
                  </a:lnTo>
                  <a:lnTo>
                    <a:pt x="1589541" y="2420532"/>
                  </a:lnTo>
                  <a:close/>
                </a:path>
                <a:path w="2092325" h="2913380">
                  <a:moveTo>
                    <a:pt x="1597511" y="2496031"/>
                  </a:moveTo>
                  <a:lnTo>
                    <a:pt x="1595055" y="2492873"/>
                  </a:lnTo>
                  <a:lnTo>
                    <a:pt x="1593404" y="2491322"/>
                  </a:lnTo>
                  <a:lnTo>
                    <a:pt x="1596596" y="2489057"/>
                  </a:lnTo>
                  <a:lnTo>
                    <a:pt x="1599641" y="2486426"/>
                  </a:lnTo>
                  <a:lnTo>
                    <a:pt x="1603982" y="2484430"/>
                  </a:lnTo>
                  <a:lnTo>
                    <a:pt x="1606367" y="2487420"/>
                  </a:lnTo>
                  <a:lnTo>
                    <a:pt x="1608045" y="2488861"/>
                  </a:lnTo>
                  <a:lnTo>
                    <a:pt x="1604808" y="2491223"/>
                  </a:lnTo>
                  <a:lnTo>
                    <a:pt x="1601727" y="2493904"/>
                  </a:lnTo>
                  <a:lnTo>
                    <a:pt x="1597511" y="2496031"/>
                  </a:lnTo>
                  <a:close/>
                </a:path>
                <a:path w="2092325" h="2913380">
                  <a:moveTo>
                    <a:pt x="1566955" y="2273522"/>
                  </a:moveTo>
                  <a:lnTo>
                    <a:pt x="1561061" y="2272204"/>
                  </a:lnTo>
                  <a:lnTo>
                    <a:pt x="1559233" y="2266660"/>
                  </a:lnTo>
                  <a:lnTo>
                    <a:pt x="1556930" y="2263238"/>
                  </a:lnTo>
                  <a:lnTo>
                    <a:pt x="1559578" y="2260371"/>
                  </a:lnTo>
                  <a:lnTo>
                    <a:pt x="1562137" y="2255214"/>
                  </a:lnTo>
                  <a:lnTo>
                    <a:pt x="1572136" y="2254842"/>
                  </a:lnTo>
                  <a:lnTo>
                    <a:pt x="1577025" y="2259577"/>
                  </a:lnTo>
                  <a:lnTo>
                    <a:pt x="1573014" y="2270075"/>
                  </a:lnTo>
                  <a:lnTo>
                    <a:pt x="1566955" y="2273522"/>
                  </a:lnTo>
                  <a:close/>
                </a:path>
                <a:path w="2092325" h="2913380">
                  <a:moveTo>
                    <a:pt x="1538810" y="2116455"/>
                  </a:moveTo>
                  <a:lnTo>
                    <a:pt x="1536482" y="2113067"/>
                  </a:lnTo>
                  <a:lnTo>
                    <a:pt x="1534811" y="2111386"/>
                  </a:lnTo>
                  <a:lnTo>
                    <a:pt x="1538525" y="2109203"/>
                  </a:lnTo>
                  <a:lnTo>
                    <a:pt x="1542101" y="2106624"/>
                  </a:lnTo>
                  <a:lnTo>
                    <a:pt x="1547024" y="2104805"/>
                  </a:lnTo>
                  <a:lnTo>
                    <a:pt x="1549332" y="2108165"/>
                  </a:lnTo>
                  <a:lnTo>
                    <a:pt x="1551013" y="2109816"/>
                  </a:lnTo>
                  <a:lnTo>
                    <a:pt x="1547287" y="2112015"/>
                  </a:lnTo>
                  <a:lnTo>
                    <a:pt x="1543711" y="2114595"/>
                  </a:lnTo>
                  <a:lnTo>
                    <a:pt x="1538810" y="2116455"/>
                  </a:lnTo>
                  <a:close/>
                </a:path>
                <a:path w="2092325" h="2913380">
                  <a:moveTo>
                    <a:pt x="1554247" y="2199111"/>
                  </a:moveTo>
                  <a:lnTo>
                    <a:pt x="1548648" y="2196715"/>
                  </a:lnTo>
                  <a:lnTo>
                    <a:pt x="1547235" y="2191524"/>
                  </a:lnTo>
                  <a:lnTo>
                    <a:pt x="1545111" y="2187999"/>
                  </a:lnTo>
                  <a:lnTo>
                    <a:pt x="1548183" y="2185544"/>
                  </a:lnTo>
                  <a:lnTo>
                    <a:pt x="1551429" y="2180863"/>
                  </a:lnTo>
                  <a:lnTo>
                    <a:pt x="1561385" y="2181648"/>
                  </a:lnTo>
                  <a:lnTo>
                    <a:pt x="1565682" y="2186805"/>
                  </a:lnTo>
                  <a:lnTo>
                    <a:pt x="1560626" y="2196555"/>
                  </a:lnTo>
                  <a:lnTo>
                    <a:pt x="1554247" y="2199111"/>
                  </a:lnTo>
                  <a:close/>
                </a:path>
                <a:path w="2092325" h="2913380">
                  <a:moveTo>
                    <a:pt x="1534558" y="2043857"/>
                  </a:moveTo>
                  <a:lnTo>
                    <a:pt x="1528791" y="2042967"/>
                  </a:lnTo>
                  <a:lnTo>
                    <a:pt x="1526966" y="2041445"/>
                  </a:lnTo>
                  <a:lnTo>
                    <a:pt x="1523480" y="2039734"/>
                  </a:lnTo>
                  <a:lnTo>
                    <a:pt x="1523650" y="2038436"/>
                  </a:lnTo>
                  <a:lnTo>
                    <a:pt x="1524321" y="2032694"/>
                  </a:lnTo>
                  <a:lnTo>
                    <a:pt x="1528345" y="2030014"/>
                  </a:lnTo>
                  <a:lnTo>
                    <a:pt x="1536072" y="2031852"/>
                  </a:lnTo>
                  <a:lnTo>
                    <a:pt x="1539336" y="2034435"/>
                  </a:lnTo>
                  <a:lnTo>
                    <a:pt x="1538485" y="2041506"/>
                  </a:lnTo>
                  <a:lnTo>
                    <a:pt x="1534558" y="2043857"/>
                  </a:lnTo>
                  <a:close/>
                </a:path>
                <a:path w="2092325" h="2913380">
                  <a:moveTo>
                    <a:pt x="1612967" y="2570505"/>
                  </a:moveTo>
                  <a:lnTo>
                    <a:pt x="1608407" y="2569007"/>
                  </a:lnTo>
                  <a:lnTo>
                    <a:pt x="1605802" y="2562419"/>
                  </a:lnTo>
                  <a:lnTo>
                    <a:pt x="1608879" y="2559902"/>
                  </a:lnTo>
                  <a:lnTo>
                    <a:pt x="1610632" y="2557624"/>
                  </a:lnTo>
                  <a:lnTo>
                    <a:pt x="1615486" y="2555367"/>
                  </a:lnTo>
                  <a:lnTo>
                    <a:pt x="1619869" y="2556593"/>
                  </a:lnTo>
                  <a:lnTo>
                    <a:pt x="1622432" y="2563293"/>
                  </a:lnTo>
                  <a:lnTo>
                    <a:pt x="1619935" y="2566556"/>
                  </a:lnTo>
                  <a:lnTo>
                    <a:pt x="1612967" y="2570505"/>
                  </a:lnTo>
                  <a:close/>
                </a:path>
                <a:path w="2092325" h="2913380">
                  <a:moveTo>
                    <a:pt x="1337557" y="575334"/>
                  </a:moveTo>
                  <a:lnTo>
                    <a:pt x="1325934" y="572134"/>
                  </a:lnTo>
                  <a:lnTo>
                    <a:pt x="1324242" y="568123"/>
                  </a:lnTo>
                  <a:lnTo>
                    <a:pt x="1326672" y="562434"/>
                  </a:lnTo>
                  <a:lnTo>
                    <a:pt x="1337556" y="555299"/>
                  </a:lnTo>
                  <a:lnTo>
                    <a:pt x="1339425" y="559296"/>
                  </a:lnTo>
                  <a:lnTo>
                    <a:pt x="1342940" y="563380"/>
                  </a:lnTo>
                  <a:lnTo>
                    <a:pt x="1342502" y="572988"/>
                  </a:lnTo>
                  <a:lnTo>
                    <a:pt x="1337557" y="575334"/>
                  </a:lnTo>
                  <a:close/>
                </a:path>
                <a:path w="2092325" h="2913380">
                  <a:moveTo>
                    <a:pt x="1505097" y="1896625"/>
                  </a:moveTo>
                  <a:lnTo>
                    <a:pt x="1499976" y="1892315"/>
                  </a:lnTo>
                  <a:lnTo>
                    <a:pt x="1503482" y="1889971"/>
                  </a:lnTo>
                  <a:lnTo>
                    <a:pt x="1506642" y="1887396"/>
                  </a:lnTo>
                  <a:lnTo>
                    <a:pt x="1511188" y="1885367"/>
                  </a:lnTo>
                  <a:lnTo>
                    <a:pt x="1513563" y="1888389"/>
                  </a:lnTo>
                  <a:lnTo>
                    <a:pt x="1515229" y="1889847"/>
                  </a:lnTo>
                  <a:lnTo>
                    <a:pt x="1505097" y="1896625"/>
                  </a:lnTo>
                  <a:close/>
                </a:path>
                <a:path w="2092325" h="2913380">
                  <a:moveTo>
                    <a:pt x="1302318" y="351692"/>
                  </a:moveTo>
                  <a:lnTo>
                    <a:pt x="1294140" y="346306"/>
                  </a:lnTo>
                  <a:lnTo>
                    <a:pt x="1292427" y="341685"/>
                  </a:lnTo>
                  <a:lnTo>
                    <a:pt x="1289999" y="338134"/>
                  </a:lnTo>
                  <a:lnTo>
                    <a:pt x="1293627" y="336174"/>
                  </a:lnTo>
                  <a:lnTo>
                    <a:pt x="1298043" y="331982"/>
                  </a:lnTo>
                  <a:lnTo>
                    <a:pt x="1303754" y="333942"/>
                  </a:lnTo>
                  <a:lnTo>
                    <a:pt x="1306938" y="339454"/>
                  </a:lnTo>
                  <a:lnTo>
                    <a:pt x="1307227" y="349022"/>
                  </a:lnTo>
                  <a:lnTo>
                    <a:pt x="1302318" y="351692"/>
                  </a:lnTo>
                  <a:close/>
                </a:path>
                <a:path w="2092325" h="2913380">
                  <a:moveTo>
                    <a:pt x="1560267" y="2006824"/>
                  </a:moveTo>
                  <a:lnTo>
                    <a:pt x="1549730" y="2001479"/>
                  </a:lnTo>
                  <a:lnTo>
                    <a:pt x="1547015" y="1994668"/>
                  </a:lnTo>
                  <a:lnTo>
                    <a:pt x="1549498" y="1988552"/>
                  </a:lnTo>
                  <a:lnTo>
                    <a:pt x="1555017" y="1986909"/>
                  </a:lnTo>
                  <a:lnTo>
                    <a:pt x="1558745" y="1984530"/>
                  </a:lnTo>
                  <a:lnTo>
                    <a:pt x="1561345" y="1987845"/>
                  </a:lnTo>
                  <a:lnTo>
                    <a:pt x="1566241" y="1991293"/>
                  </a:lnTo>
                  <a:lnTo>
                    <a:pt x="1565586" y="2001997"/>
                  </a:lnTo>
                  <a:lnTo>
                    <a:pt x="1560267" y="2006824"/>
                  </a:lnTo>
                  <a:close/>
                </a:path>
                <a:path w="2092325" h="2913380">
                  <a:moveTo>
                    <a:pt x="1519450" y="1969313"/>
                  </a:moveTo>
                  <a:lnTo>
                    <a:pt x="1515663" y="1967784"/>
                  </a:lnTo>
                  <a:lnTo>
                    <a:pt x="1509767" y="1967214"/>
                  </a:lnTo>
                  <a:lnTo>
                    <a:pt x="1505417" y="1957804"/>
                  </a:lnTo>
                  <a:lnTo>
                    <a:pt x="1508597" y="1951175"/>
                  </a:lnTo>
                  <a:lnTo>
                    <a:pt x="1518690" y="1948156"/>
                  </a:lnTo>
                  <a:lnTo>
                    <a:pt x="1525336" y="1950836"/>
                  </a:lnTo>
                  <a:lnTo>
                    <a:pt x="1530227" y="1960640"/>
                  </a:lnTo>
                  <a:lnTo>
                    <a:pt x="1526375" y="1966134"/>
                  </a:lnTo>
                  <a:lnTo>
                    <a:pt x="1519450" y="1969313"/>
                  </a:lnTo>
                  <a:close/>
                </a:path>
                <a:path w="2092325" h="2913380">
                  <a:moveTo>
                    <a:pt x="1256370" y="43859"/>
                  </a:moveTo>
                  <a:lnTo>
                    <a:pt x="1249901" y="34108"/>
                  </a:lnTo>
                  <a:lnTo>
                    <a:pt x="1254011" y="29112"/>
                  </a:lnTo>
                  <a:lnTo>
                    <a:pt x="1256182" y="32360"/>
                  </a:lnTo>
                  <a:lnTo>
                    <a:pt x="1258734" y="35459"/>
                  </a:lnTo>
                  <a:lnTo>
                    <a:pt x="1260628" y="39901"/>
                  </a:lnTo>
                  <a:lnTo>
                    <a:pt x="1257754" y="42191"/>
                  </a:lnTo>
                  <a:lnTo>
                    <a:pt x="1256370" y="43859"/>
                  </a:lnTo>
                  <a:close/>
                </a:path>
                <a:path w="2092325" h="2913380">
                  <a:moveTo>
                    <a:pt x="1460061" y="1591266"/>
                  </a:moveTo>
                  <a:lnTo>
                    <a:pt x="1453365" y="1590373"/>
                  </a:lnTo>
                  <a:lnTo>
                    <a:pt x="1450918" y="1585075"/>
                  </a:lnTo>
                  <a:lnTo>
                    <a:pt x="1448194" y="1581929"/>
                  </a:lnTo>
                  <a:lnTo>
                    <a:pt x="1450713" y="1578902"/>
                  </a:lnTo>
                  <a:lnTo>
                    <a:pt x="1453187" y="1573400"/>
                  </a:lnTo>
                  <a:lnTo>
                    <a:pt x="1462865" y="1573272"/>
                  </a:lnTo>
                  <a:lnTo>
                    <a:pt x="1469089" y="1577454"/>
                  </a:lnTo>
                  <a:lnTo>
                    <a:pt x="1467168" y="1588013"/>
                  </a:lnTo>
                  <a:lnTo>
                    <a:pt x="1460061" y="1591266"/>
                  </a:lnTo>
                  <a:close/>
                </a:path>
                <a:path w="2092325" h="2913380">
                  <a:moveTo>
                    <a:pt x="1373354" y="1069822"/>
                  </a:moveTo>
                  <a:lnTo>
                    <a:pt x="1371280" y="1066051"/>
                  </a:lnTo>
                  <a:lnTo>
                    <a:pt x="1366959" y="1061690"/>
                  </a:lnTo>
                  <a:lnTo>
                    <a:pt x="1368527" y="1055657"/>
                  </a:lnTo>
                  <a:lnTo>
                    <a:pt x="1374445" y="1053981"/>
                  </a:lnTo>
                  <a:lnTo>
                    <a:pt x="1378116" y="1051716"/>
                  </a:lnTo>
                  <a:lnTo>
                    <a:pt x="1383966" y="1053041"/>
                  </a:lnTo>
                  <a:lnTo>
                    <a:pt x="1386740" y="1056986"/>
                  </a:lnTo>
                  <a:lnTo>
                    <a:pt x="1381603" y="1065358"/>
                  </a:lnTo>
                  <a:lnTo>
                    <a:pt x="1376901" y="1067247"/>
                  </a:lnTo>
                  <a:lnTo>
                    <a:pt x="1373354" y="1069822"/>
                  </a:lnTo>
                  <a:close/>
                </a:path>
                <a:path w="2092325" h="2913380">
                  <a:moveTo>
                    <a:pt x="1390024" y="1145736"/>
                  </a:moveTo>
                  <a:lnTo>
                    <a:pt x="1384128" y="1144313"/>
                  </a:lnTo>
                  <a:lnTo>
                    <a:pt x="1382281" y="1138831"/>
                  </a:lnTo>
                  <a:lnTo>
                    <a:pt x="1379921" y="1135434"/>
                  </a:lnTo>
                  <a:lnTo>
                    <a:pt x="1382560" y="1132597"/>
                  </a:lnTo>
                  <a:lnTo>
                    <a:pt x="1385140" y="1127483"/>
                  </a:lnTo>
                  <a:lnTo>
                    <a:pt x="1395070" y="1127151"/>
                  </a:lnTo>
                  <a:lnTo>
                    <a:pt x="1400076" y="1131778"/>
                  </a:lnTo>
                  <a:lnTo>
                    <a:pt x="1396144" y="1142293"/>
                  </a:lnTo>
                  <a:lnTo>
                    <a:pt x="1390024" y="1145736"/>
                  </a:lnTo>
                  <a:close/>
                </a:path>
                <a:path w="2092325" h="2913380">
                  <a:moveTo>
                    <a:pt x="1444868" y="1517229"/>
                  </a:moveTo>
                  <a:lnTo>
                    <a:pt x="1442596" y="1514356"/>
                  </a:lnTo>
                  <a:lnTo>
                    <a:pt x="1441031" y="1513002"/>
                  </a:lnTo>
                  <a:lnTo>
                    <a:pt x="1444161" y="1510881"/>
                  </a:lnTo>
                  <a:lnTo>
                    <a:pt x="1447043" y="1508485"/>
                  </a:lnTo>
                  <a:lnTo>
                    <a:pt x="1451261" y="1506657"/>
                  </a:lnTo>
                  <a:lnTo>
                    <a:pt x="1453506" y="1509445"/>
                  </a:lnTo>
                  <a:lnTo>
                    <a:pt x="1455060" y="1510741"/>
                  </a:lnTo>
                  <a:lnTo>
                    <a:pt x="1451925" y="1512922"/>
                  </a:lnTo>
                  <a:lnTo>
                    <a:pt x="1449035" y="1515364"/>
                  </a:lnTo>
                  <a:lnTo>
                    <a:pt x="1444868" y="1517229"/>
                  </a:lnTo>
                  <a:close/>
                </a:path>
                <a:path w="2092325" h="2913380">
                  <a:moveTo>
                    <a:pt x="1433499" y="1441337"/>
                  </a:moveTo>
                  <a:lnTo>
                    <a:pt x="1430949" y="1438148"/>
                  </a:lnTo>
                  <a:lnTo>
                    <a:pt x="1429123" y="1436625"/>
                  </a:lnTo>
                  <a:lnTo>
                    <a:pt x="1430505" y="1430936"/>
                  </a:lnTo>
                  <a:lnTo>
                    <a:pt x="1434163" y="1428209"/>
                  </a:lnTo>
                  <a:lnTo>
                    <a:pt x="1441907" y="1430059"/>
                  </a:lnTo>
                  <a:lnTo>
                    <a:pt x="1443525" y="1432452"/>
                  </a:lnTo>
                  <a:lnTo>
                    <a:pt x="1445350" y="1433975"/>
                  </a:lnTo>
                  <a:lnTo>
                    <a:pt x="1441674" y="1436465"/>
                  </a:lnTo>
                  <a:lnTo>
                    <a:pt x="1438374" y="1439211"/>
                  </a:lnTo>
                  <a:lnTo>
                    <a:pt x="1433499" y="1441337"/>
                  </a:lnTo>
                  <a:close/>
                </a:path>
                <a:path w="2092325" h="2913380">
                  <a:moveTo>
                    <a:pt x="1365126" y="990671"/>
                  </a:moveTo>
                  <a:lnTo>
                    <a:pt x="1360566" y="989173"/>
                  </a:lnTo>
                  <a:lnTo>
                    <a:pt x="1357939" y="982543"/>
                  </a:lnTo>
                  <a:lnTo>
                    <a:pt x="1361031" y="980024"/>
                  </a:lnTo>
                  <a:lnTo>
                    <a:pt x="1362823" y="977710"/>
                  </a:lnTo>
                  <a:lnTo>
                    <a:pt x="1367653" y="975487"/>
                  </a:lnTo>
                  <a:lnTo>
                    <a:pt x="1372067" y="976723"/>
                  </a:lnTo>
                  <a:lnTo>
                    <a:pt x="1374659" y="983418"/>
                  </a:lnTo>
                  <a:lnTo>
                    <a:pt x="1372138" y="986715"/>
                  </a:lnTo>
                  <a:lnTo>
                    <a:pt x="1365126" y="990671"/>
                  </a:lnTo>
                  <a:close/>
                </a:path>
                <a:path w="2092325" h="2913380">
                  <a:moveTo>
                    <a:pt x="1621349" y="2649782"/>
                  </a:moveTo>
                  <a:lnTo>
                    <a:pt x="1619327" y="2646047"/>
                  </a:lnTo>
                  <a:lnTo>
                    <a:pt x="1615117" y="2641729"/>
                  </a:lnTo>
                  <a:lnTo>
                    <a:pt x="1616746" y="2635702"/>
                  </a:lnTo>
                  <a:lnTo>
                    <a:pt x="1622381" y="2632126"/>
                  </a:lnTo>
                  <a:lnTo>
                    <a:pt x="1631841" y="2631853"/>
                  </a:lnTo>
                  <a:lnTo>
                    <a:pt x="1634573" y="2636956"/>
                  </a:lnTo>
                  <a:lnTo>
                    <a:pt x="1629445" y="2645387"/>
                  </a:lnTo>
                  <a:lnTo>
                    <a:pt x="1624828" y="2647247"/>
                  </a:lnTo>
                  <a:lnTo>
                    <a:pt x="1621349" y="2649782"/>
                  </a:lnTo>
                  <a:close/>
                </a:path>
                <a:path w="2092325" h="2913380">
                  <a:moveTo>
                    <a:pt x="1426645" y="1366649"/>
                  </a:moveTo>
                  <a:lnTo>
                    <a:pt x="1420184" y="1366108"/>
                  </a:lnTo>
                  <a:lnTo>
                    <a:pt x="1417731" y="1360677"/>
                  </a:lnTo>
                  <a:lnTo>
                    <a:pt x="1415083" y="1357534"/>
                  </a:lnTo>
                  <a:lnTo>
                    <a:pt x="1417724" y="1354338"/>
                  </a:lnTo>
                  <a:lnTo>
                    <a:pt x="1420114" y="1348775"/>
                  </a:lnTo>
                  <a:lnTo>
                    <a:pt x="1430704" y="1347592"/>
                  </a:lnTo>
                  <a:lnTo>
                    <a:pt x="1436085" y="1352414"/>
                  </a:lnTo>
                  <a:lnTo>
                    <a:pt x="1433022" y="1363316"/>
                  </a:lnTo>
                  <a:lnTo>
                    <a:pt x="1426645" y="1366649"/>
                  </a:lnTo>
                  <a:close/>
                </a:path>
                <a:path w="2092325" h="2913380">
                  <a:moveTo>
                    <a:pt x="1478004" y="1674052"/>
                  </a:moveTo>
                  <a:lnTo>
                    <a:pt x="1470754" y="1673837"/>
                  </a:lnTo>
                  <a:lnTo>
                    <a:pt x="1464788" y="1670746"/>
                  </a:lnTo>
                  <a:lnTo>
                    <a:pt x="1460270" y="1665135"/>
                  </a:lnTo>
                  <a:lnTo>
                    <a:pt x="1457365" y="1657359"/>
                  </a:lnTo>
                  <a:lnTo>
                    <a:pt x="1458521" y="1650131"/>
                  </a:lnTo>
                  <a:lnTo>
                    <a:pt x="1461777" y="1644604"/>
                  </a:lnTo>
                  <a:lnTo>
                    <a:pt x="1467144" y="1641375"/>
                  </a:lnTo>
                  <a:lnTo>
                    <a:pt x="1474635" y="1641043"/>
                  </a:lnTo>
                  <a:lnTo>
                    <a:pt x="1480725" y="1641986"/>
                  </a:lnTo>
                  <a:lnTo>
                    <a:pt x="1488867" y="1647422"/>
                  </a:lnTo>
                  <a:lnTo>
                    <a:pt x="1490954" y="1652806"/>
                  </a:lnTo>
                  <a:lnTo>
                    <a:pt x="1492084" y="1660278"/>
                  </a:lnTo>
                  <a:lnTo>
                    <a:pt x="1489854" y="1666679"/>
                  </a:lnTo>
                  <a:lnTo>
                    <a:pt x="1484937" y="1671455"/>
                  </a:lnTo>
                  <a:lnTo>
                    <a:pt x="1478004" y="1674052"/>
                  </a:lnTo>
                  <a:close/>
                </a:path>
                <a:path w="2092325" h="2913380">
                  <a:moveTo>
                    <a:pt x="1577704" y="2347853"/>
                  </a:moveTo>
                  <a:lnTo>
                    <a:pt x="1571120" y="2346329"/>
                  </a:lnTo>
                  <a:lnTo>
                    <a:pt x="1567736" y="2341073"/>
                  </a:lnTo>
                  <a:lnTo>
                    <a:pt x="1570426" y="2335613"/>
                  </a:lnTo>
                  <a:lnTo>
                    <a:pt x="1571215" y="2331392"/>
                  </a:lnTo>
                  <a:lnTo>
                    <a:pt x="1575395" y="2332754"/>
                  </a:lnTo>
                  <a:lnTo>
                    <a:pt x="1580433" y="2333100"/>
                  </a:lnTo>
                  <a:lnTo>
                    <a:pt x="1587864" y="2339441"/>
                  </a:lnTo>
                  <a:lnTo>
                    <a:pt x="1586770" y="2345159"/>
                  </a:lnTo>
                  <a:lnTo>
                    <a:pt x="1577704" y="2347853"/>
                  </a:lnTo>
                  <a:close/>
                </a:path>
                <a:path w="2092325" h="2913380">
                  <a:moveTo>
                    <a:pt x="1488078" y="1745797"/>
                  </a:moveTo>
                  <a:lnTo>
                    <a:pt x="1477976" y="1746469"/>
                  </a:lnTo>
                  <a:lnTo>
                    <a:pt x="1473321" y="1741503"/>
                  </a:lnTo>
                  <a:lnTo>
                    <a:pt x="1476442" y="1731444"/>
                  </a:lnTo>
                  <a:lnTo>
                    <a:pt x="1482555" y="1728242"/>
                  </a:lnTo>
                  <a:lnTo>
                    <a:pt x="1488580" y="1729345"/>
                  </a:lnTo>
                  <a:lnTo>
                    <a:pt x="1490688" y="1734487"/>
                  </a:lnTo>
                  <a:lnTo>
                    <a:pt x="1493157" y="1737628"/>
                  </a:lnTo>
                  <a:lnTo>
                    <a:pt x="1490535" y="1740567"/>
                  </a:lnTo>
                  <a:lnTo>
                    <a:pt x="1488078" y="1745797"/>
                  </a:lnTo>
                  <a:close/>
                </a:path>
                <a:path w="2092325" h="2913380">
                  <a:moveTo>
                    <a:pt x="1499089" y="1820460"/>
                  </a:moveTo>
                  <a:lnTo>
                    <a:pt x="1492498" y="1820327"/>
                  </a:lnTo>
                  <a:lnTo>
                    <a:pt x="1489549" y="1815078"/>
                  </a:lnTo>
                  <a:lnTo>
                    <a:pt x="1486571" y="1812122"/>
                  </a:lnTo>
                  <a:lnTo>
                    <a:pt x="1488851" y="1808624"/>
                  </a:lnTo>
                  <a:lnTo>
                    <a:pt x="1490619" y="1802724"/>
                  </a:lnTo>
                  <a:lnTo>
                    <a:pt x="1501514" y="1800432"/>
                  </a:lnTo>
                  <a:lnTo>
                    <a:pt x="1507384" y="1804938"/>
                  </a:lnTo>
                  <a:lnTo>
                    <a:pt x="1505335" y="1816489"/>
                  </a:lnTo>
                  <a:lnTo>
                    <a:pt x="1499089" y="1820460"/>
                  </a:lnTo>
                  <a:close/>
                </a:path>
                <a:path w="2092325" h="2913380">
                  <a:moveTo>
                    <a:pt x="1639305" y="2724731"/>
                  </a:moveTo>
                  <a:lnTo>
                    <a:pt x="1635812" y="2722408"/>
                  </a:lnTo>
                  <a:lnTo>
                    <a:pt x="1629979" y="2720617"/>
                  </a:lnTo>
                  <a:lnTo>
                    <a:pt x="1627492" y="2709539"/>
                  </a:lnTo>
                  <a:lnTo>
                    <a:pt x="1632315" y="2704027"/>
                  </a:lnTo>
                  <a:lnTo>
                    <a:pt x="1643649" y="2706062"/>
                  </a:lnTo>
                  <a:lnTo>
                    <a:pt x="1647615" y="2712258"/>
                  </a:lnTo>
                  <a:lnTo>
                    <a:pt x="1647449" y="2718833"/>
                  </a:lnTo>
                  <a:lnTo>
                    <a:pt x="1642250" y="2721757"/>
                  </a:lnTo>
                  <a:lnTo>
                    <a:pt x="1639305" y="2724731"/>
                  </a:lnTo>
                  <a:close/>
                </a:path>
                <a:path w="2092325" h="2913380">
                  <a:moveTo>
                    <a:pt x="1468642" y="1401283"/>
                  </a:moveTo>
                  <a:lnTo>
                    <a:pt x="1466518" y="1397669"/>
                  </a:lnTo>
                  <a:lnTo>
                    <a:pt x="1464000" y="1394207"/>
                  </a:lnTo>
                  <a:lnTo>
                    <a:pt x="1462228" y="1389401"/>
                  </a:lnTo>
                  <a:lnTo>
                    <a:pt x="1465495" y="1387139"/>
                  </a:lnTo>
                  <a:lnTo>
                    <a:pt x="1467091" y="1385483"/>
                  </a:lnTo>
                  <a:lnTo>
                    <a:pt x="1469219" y="1389126"/>
                  </a:lnTo>
                  <a:lnTo>
                    <a:pt x="1471730" y="1392635"/>
                  </a:lnTo>
                  <a:lnTo>
                    <a:pt x="1473529" y="1397421"/>
                  </a:lnTo>
                  <a:lnTo>
                    <a:pt x="1470260" y="1399669"/>
                  </a:lnTo>
                  <a:lnTo>
                    <a:pt x="1468642" y="1401283"/>
                  </a:lnTo>
                  <a:close/>
                </a:path>
                <a:path w="2092325" h="2913380">
                  <a:moveTo>
                    <a:pt x="1491087" y="1549870"/>
                  </a:moveTo>
                  <a:lnTo>
                    <a:pt x="1488593" y="1546852"/>
                  </a:lnTo>
                  <a:lnTo>
                    <a:pt x="1486508" y="1545295"/>
                  </a:lnTo>
                  <a:lnTo>
                    <a:pt x="1484090" y="1540187"/>
                  </a:lnTo>
                  <a:lnTo>
                    <a:pt x="1485386" y="1535857"/>
                  </a:lnTo>
                  <a:lnTo>
                    <a:pt x="1492315" y="1533469"/>
                  </a:lnTo>
                  <a:lnTo>
                    <a:pt x="1495612" y="1535882"/>
                  </a:lnTo>
                  <a:lnTo>
                    <a:pt x="1499312" y="1542868"/>
                  </a:lnTo>
                  <a:lnTo>
                    <a:pt x="1497688" y="1547399"/>
                  </a:lnTo>
                  <a:lnTo>
                    <a:pt x="1491087" y="1549870"/>
                  </a:lnTo>
                  <a:close/>
                </a:path>
                <a:path w="2092325" h="2913380">
                  <a:moveTo>
                    <a:pt x="1574867" y="2076318"/>
                  </a:moveTo>
                  <a:lnTo>
                    <a:pt x="1572862" y="2072985"/>
                  </a:lnTo>
                  <a:lnTo>
                    <a:pt x="1570489" y="2069783"/>
                  </a:lnTo>
                  <a:lnTo>
                    <a:pt x="1568829" y="2065304"/>
                  </a:lnTo>
                  <a:lnTo>
                    <a:pt x="1571800" y="2063163"/>
                  </a:lnTo>
                  <a:lnTo>
                    <a:pt x="1573259" y="2061588"/>
                  </a:lnTo>
                  <a:lnTo>
                    <a:pt x="1575266" y="2064937"/>
                  </a:lnTo>
                  <a:lnTo>
                    <a:pt x="1577654" y="2068136"/>
                  </a:lnTo>
                  <a:lnTo>
                    <a:pt x="1579359" y="2072608"/>
                  </a:lnTo>
                  <a:lnTo>
                    <a:pt x="1576343" y="2074756"/>
                  </a:lnTo>
                  <a:lnTo>
                    <a:pt x="1574867" y="2076318"/>
                  </a:lnTo>
                  <a:close/>
                </a:path>
                <a:path w="2092325" h="2913380">
                  <a:moveTo>
                    <a:pt x="1504257" y="1623895"/>
                  </a:moveTo>
                  <a:lnTo>
                    <a:pt x="1497870" y="1614281"/>
                  </a:lnTo>
                  <a:lnTo>
                    <a:pt x="1501926" y="1609324"/>
                  </a:lnTo>
                  <a:lnTo>
                    <a:pt x="1504093" y="1612542"/>
                  </a:lnTo>
                  <a:lnTo>
                    <a:pt x="1506635" y="1615582"/>
                  </a:lnTo>
                  <a:lnTo>
                    <a:pt x="1508533" y="1619950"/>
                  </a:lnTo>
                  <a:lnTo>
                    <a:pt x="1505647" y="1622257"/>
                  </a:lnTo>
                  <a:lnTo>
                    <a:pt x="1504257" y="1623895"/>
                  </a:lnTo>
                  <a:close/>
                </a:path>
                <a:path w="2092325" h="2913380">
                  <a:moveTo>
                    <a:pt x="1457132" y="1326684"/>
                  </a:moveTo>
                  <a:lnTo>
                    <a:pt x="1451890" y="1323320"/>
                  </a:lnTo>
                  <a:lnTo>
                    <a:pt x="1455909" y="1312118"/>
                  </a:lnTo>
                  <a:lnTo>
                    <a:pt x="1457604" y="1313377"/>
                  </a:lnTo>
                  <a:lnTo>
                    <a:pt x="1460880" y="1314896"/>
                  </a:lnTo>
                  <a:lnTo>
                    <a:pt x="1460116" y="1319562"/>
                  </a:lnTo>
                  <a:lnTo>
                    <a:pt x="1458424" y="1323087"/>
                  </a:lnTo>
                  <a:lnTo>
                    <a:pt x="1457132" y="1326684"/>
                  </a:lnTo>
                  <a:close/>
                </a:path>
                <a:path w="2092325" h="2913380">
                  <a:moveTo>
                    <a:pt x="1480609" y="1475647"/>
                  </a:moveTo>
                  <a:lnTo>
                    <a:pt x="1478626" y="1472354"/>
                  </a:lnTo>
                  <a:lnTo>
                    <a:pt x="1476276" y="1469209"/>
                  </a:lnTo>
                  <a:lnTo>
                    <a:pt x="1474608" y="1464776"/>
                  </a:lnTo>
                  <a:lnTo>
                    <a:pt x="1477555" y="1462669"/>
                  </a:lnTo>
                  <a:lnTo>
                    <a:pt x="1478987" y="1461114"/>
                  </a:lnTo>
                  <a:lnTo>
                    <a:pt x="1480977" y="1464450"/>
                  </a:lnTo>
                  <a:lnTo>
                    <a:pt x="1483306" y="1467658"/>
                  </a:lnTo>
                  <a:lnTo>
                    <a:pt x="1484999" y="1472057"/>
                  </a:lnTo>
                  <a:lnTo>
                    <a:pt x="1482062" y="1474133"/>
                  </a:lnTo>
                  <a:lnTo>
                    <a:pt x="1480609" y="1475647"/>
                  </a:lnTo>
                  <a:close/>
                </a:path>
                <a:path w="2092325" h="2913380">
                  <a:moveTo>
                    <a:pt x="1447967" y="1253481"/>
                  </a:moveTo>
                  <a:lnTo>
                    <a:pt x="1440252" y="1254392"/>
                  </a:lnTo>
                  <a:lnTo>
                    <a:pt x="1433814" y="1251320"/>
                  </a:lnTo>
                  <a:lnTo>
                    <a:pt x="1431257" y="1235977"/>
                  </a:lnTo>
                  <a:lnTo>
                    <a:pt x="1437559" y="1231504"/>
                  </a:lnTo>
                  <a:lnTo>
                    <a:pt x="1448792" y="1231267"/>
                  </a:lnTo>
                  <a:lnTo>
                    <a:pt x="1455354" y="1233886"/>
                  </a:lnTo>
                  <a:lnTo>
                    <a:pt x="1459250" y="1244219"/>
                  </a:lnTo>
                  <a:lnTo>
                    <a:pt x="1455087" y="1250121"/>
                  </a:lnTo>
                  <a:lnTo>
                    <a:pt x="1447967" y="1253481"/>
                  </a:lnTo>
                  <a:close/>
                </a:path>
                <a:path w="2092325" h="2913380">
                  <a:moveTo>
                    <a:pt x="1598407" y="2226542"/>
                  </a:moveTo>
                  <a:lnTo>
                    <a:pt x="1591606" y="2215154"/>
                  </a:lnTo>
                  <a:lnTo>
                    <a:pt x="1593000" y="2209254"/>
                  </a:lnTo>
                  <a:lnTo>
                    <a:pt x="1597093" y="2206055"/>
                  </a:lnTo>
                  <a:lnTo>
                    <a:pt x="1605652" y="2210812"/>
                  </a:lnTo>
                  <a:lnTo>
                    <a:pt x="1607507" y="2215859"/>
                  </a:lnTo>
                  <a:lnTo>
                    <a:pt x="1610118" y="2219532"/>
                  </a:lnTo>
                  <a:lnTo>
                    <a:pt x="1598407" y="2226542"/>
                  </a:lnTo>
                  <a:close/>
                </a:path>
                <a:path w="2092325" h="2913380">
                  <a:moveTo>
                    <a:pt x="1551775" y="1928282"/>
                  </a:moveTo>
                  <a:lnTo>
                    <a:pt x="1545854" y="1918490"/>
                  </a:lnTo>
                  <a:lnTo>
                    <a:pt x="1550179" y="1913909"/>
                  </a:lnTo>
                  <a:lnTo>
                    <a:pt x="1552141" y="1917160"/>
                  </a:lnTo>
                  <a:lnTo>
                    <a:pt x="1554456" y="1920280"/>
                  </a:lnTo>
                  <a:lnTo>
                    <a:pt x="1556115" y="1924655"/>
                  </a:lnTo>
                  <a:lnTo>
                    <a:pt x="1553197" y="1926758"/>
                  </a:lnTo>
                  <a:lnTo>
                    <a:pt x="1551775" y="1928282"/>
                  </a:lnTo>
                  <a:close/>
                </a:path>
                <a:path w="2092325" h="2913380">
                  <a:moveTo>
                    <a:pt x="1583664" y="2158236"/>
                  </a:moveTo>
                  <a:lnTo>
                    <a:pt x="1576552" y="2156212"/>
                  </a:lnTo>
                  <a:lnTo>
                    <a:pt x="1571918" y="2140701"/>
                  </a:lnTo>
                  <a:lnTo>
                    <a:pt x="1576312" y="2133508"/>
                  </a:lnTo>
                  <a:lnTo>
                    <a:pt x="1587957" y="2131322"/>
                  </a:lnTo>
                  <a:lnTo>
                    <a:pt x="1593887" y="2135161"/>
                  </a:lnTo>
                  <a:lnTo>
                    <a:pt x="1601827" y="2145698"/>
                  </a:lnTo>
                  <a:lnTo>
                    <a:pt x="1598578" y="2151800"/>
                  </a:lnTo>
                  <a:lnTo>
                    <a:pt x="1591464" y="2156056"/>
                  </a:lnTo>
                  <a:lnTo>
                    <a:pt x="1583664" y="2158236"/>
                  </a:lnTo>
                  <a:close/>
                </a:path>
                <a:path w="2092325" h="2913380">
                  <a:moveTo>
                    <a:pt x="1528498" y="1771243"/>
                  </a:moveTo>
                  <a:lnTo>
                    <a:pt x="1523187" y="1768966"/>
                  </a:lnTo>
                  <a:lnTo>
                    <a:pt x="1528158" y="1766018"/>
                  </a:lnTo>
                  <a:lnTo>
                    <a:pt x="1528498" y="1771243"/>
                  </a:lnTo>
                  <a:close/>
                </a:path>
                <a:path w="2092325" h="2913380">
                  <a:moveTo>
                    <a:pt x="1509128" y="1701869"/>
                  </a:moveTo>
                  <a:lnTo>
                    <a:pt x="1507457" y="1700471"/>
                  </a:lnTo>
                  <a:lnTo>
                    <a:pt x="1504107" y="1697723"/>
                  </a:lnTo>
                  <a:lnTo>
                    <a:pt x="1507336" y="1695407"/>
                  </a:lnTo>
                  <a:lnTo>
                    <a:pt x="1510409" y="1692771"/>
                  </a:lnTo>
                  <a:lnTo>
                    <a:pt x="1514664" y="1690698"/>
                  </a:lnTo>
                  <a:lnTo>
                    <a:pt x="1517062" y="1693776"/>
                  </a:lnTo>
                  <a:lnTo>
                    <a:pt x="1518691" y="1695285"/>
                  </a:lnTo>
                  <a:lnTo>
                    <a:pt x="1509128" y="1701869"/>
                  </a:lnTo>
                  <a:close/>
                </a:path>
                <a:path w="2092325" h="2913380">
                  <a:moveTo>
                    <a:pt x="1350096" y="643807"/>
                  </a:moveTo>
                  <a:lnTo>
                    <a:pt x="1348128" y="640631"/>
                  </a:lnTo>
                  <a:lnTo>
                    <a:pt x="1345889" y="637693"/>
                  </a:lnTo>
                  <a:lnTo>
                    <a:pt x="1344276" y="633520"/>
                  </a:lnTo>
                  <a:lnTo>
                    <a:pt x="1347186" y="631464"/>
                  </a:lnTo>
                  <a:lnTo>
                    <a:pt x="1348615" y="629984"/>
                  </a:lnTo>
                  <a:lnTo>
                    <a:pt x="1350641" y="633165"/>
                  </a:lnTo>
                  <a:lnTo>
                    <a:pt x="1352947" y="636227"/>
                  </a:lnTo>
                  <a:lnTo>
                    <a:pt x="1354692" y="640289"/>
                  </a:lnTo>
                  <a:lnTo>
                    <a:pt x="1351621" y="642371"/>
                  </a:lnTo>
                  <a:lnTo>
                    <a:pt x="1350096" y="643807"/>
                  </a:lnTo>
                  <a:close/>
                </a:path>
                <a:path w="2092325" h="2913380">
                  <a:moveTo>
                    <a:pt x="1327623" y="496091"/>
                  </a:moveTo>
                  <a:lnTo>
                    <a:pt x="1325226" y="492550"/>
                  </a:lnTo>
                  <a:lnTo>
                    <a:pt x="1322425" y="489192"/>
                  </a:lnTo>
                  <a:lnTo>
                    <a:pt x="1320298" y="484412"/>
                  </a:lnTo>
                  <a:lnTo>
                    <a:pt x="1323490" y="481863"/>
                  </a:lnTo>
                  <a:lnTo>
                    <a:pt x="1325019" y="480068"/>
                  </a:lnTo>
                  <a:lnTo>
                    <a:pt x="1330706" y="481403"/>
                  </a:lnTo>
                  <a:lnTo>
                    <a:pt x="1333413" y="485016"/>
                  </a:lnTo>
                  <a:lnTo>
                    <a:pt x="1331567" y="492706"/>
                  </a:lnTo>
                  <a:lnTo>
                    <a:pt x="1329152" y="494296"/>
                  </a:lnTo>
                  <a:lnTo>
                    <a:pt x="1327623" y="496091"/>
                  </a:lnTo>
                  <a:close/>
                </a:path>
                <a:path w="2092325" h="2913380">
                  <a:moveTo>
                    <a:pt x="1360312" y="717219"/>
                  </a:moveTo>
                  <a:lnTo>
                    <a:pt x="1360044" y="711983"/>
                  </a:lnTo>
                  <a:lnTo>
                    <a:pt x="1365320" y="714325"/>
                  </a:lnTo>
                  <a:lnTo>
                    <a:pt x="1360312" y="717219"/>
                  </a:lnTo>
                  <a:close/>
                </a:path>
                <a:path w="2092325" h="2913380">
                  <a:moveTo>
                    <a:pt x="1279161" y="191509"/>
                  </a:moveTo>
                  <a:lnTo>
                    <a:pt x="1275248" y="185170"/>
                  </a:lnTo>
                  <a:lnTo>
                    <a:pt x="1273313" y="181990"/>
                  </a:lnTo>
                  <a:lnTo>
                    <a:pt x="1277587" y="177656"/>
                  </a:lnTo>
                  <a:lnTo>
                    <a:pt x="1279532" y="180805"/>
                  </a:lnTo>
                  <a:lnTo>
                    <a:pt x="1281832" y="183823"/>
                  </a:lnTo>
                  <a:lnTo>
                    <a:pt x="1283486" y="187975"/>
                  </a:lnTo>
                  <a:lnTo>
                    <a:pt x="1280578" y="190046"/>
                  </a:lnTo>
                  <a:lnTo>
                    <a:pt x="1279161" y="191509"/>
                  </a:lnTo>
                  <a:close/>
                </a:path>
                <a:path w="2092325" h="2913380">
                  <a:moveTo>
                    <a:pt x="1314948" y="425891"/>
                  </a:moveTo>
                  <a:lnTo>
                    <a:pt x="1306090" y="420373"/>
                  </a:lnTo>
                  <a:lnTo>
                    <a:pt x="1304291" y="415302"/>
                  </a:lnTo>
                  <a:lnTo>
                    <a:pt x="1301688" y="411494"/>
                  </a:lnTo>
                  <a:lnTo>
                    <a:pt x="1305468" y="409257"/>
                  </a:lnTo>
                  <a:lnTo>
                    <a:pt x="1310298" y="404462"/>
                  </a:lnTo>
                  <a:lnTo>
                    <a:pt x="1316158" y="406802"/>
                  </a:lnTo>
                  <a:lnTo>
                    <a:pt x="1319448" y="412506"/>
                  </a:lnTo>
                  <a:lnTo>
                    <a:pt x="1320109" y="422824"/>
                  </a:lnTo>
                  <a:lnTo>
                    <a:pt x="1314948" y="425891"/>
                  </a:lnTo>
                  <a:close/>
                </a:path>
                <a:path w="2092325" h="2913380">
                  <a:moveTo>
                    <a:pt x="1267388" y="117997"/>
                  </a:moveTo>
                  <a:lnTo>
                    <a:pt x="1265517" y="114658"/>
                  </a:lnTo>
                  <a:lnTo>
                    <a:pt x="1263290" y="111433"/>
                  </a:lnTo>
                  <a:lnTo>
                    <a:pt x="1261775" y="107021"/>
                  </a:lnTo>
                  <a:lnTo>
                    <a:pt x="1264813" y="105019"/>
                  </a:lnTo>
                  <a:lnTo>
                    <a:pt x="1266335" y="103554"/>
                  </a:lnTo>
                  <a:lnTo>
                    <a:pt x="1268227" y="106936"/>
                  </a:lnTo>
                  <a:lnTo>
                    <a:pt x="1270473" y="110187"/>
                  </a:lnTo>
                  <a:lnTo>
                    <a:pt x="1272055" y="114544"/>
                  </a:lnTo>
                  <a:lnTo>
                    <a:pt x="1268943" y="116557"/>
                  </a:lnTo>
                  <a:lnTo>
                    <a:pt x="1267388" y="117997"/>
                  </a:lnTo>
                  <a:close/>
                </a:path>
                <a:path w="2092325" h="2913380">
                  <a:moveTo>
                    <a:pt x="1290784" y="266061"/>
                  </a:moveTo>
                  <a:lnTo>
                    <a:pt x="1287908" y="260995"/>
                  </a:lnTo>
                  <a:lnTo>
                    <a:pt x="1293055" y="260696"/>
                  </a:lnTo>
                  <a:lnTo>
                    <a:pt x="1290784" y="266061"/>
                  </a:lnTo>
                  <a:close/>
                </a:path>
                <a:path w="2092325" h="2913380">
                  <a:moveTo>
                    <a:pt x="1397779" y="948391"/>
                  </a:moveTo>
                  <a:lnTo>
                    <a:pt x="1395764" y="944895"/>
                  </a:lnTo>
                  <a:lnTo>
                    <a:pt x="1393478" y="941680"/>
                  </a:lnTo>
                  <a:lnTo>
                    <a:pt x="1391865" y="937118"/>
                  </a:lnTo>
                  <a:lnTo>
                    <a:pt x="1394902" y="935012"/>
                  </a:lnTo>
                  <a:lnTo>
                    <a:pt x="1396409" y="933460"/>
                  </a:lnTo>
                  <a:lnTo>
                    <a:pt x="1398372" y="936905"/>
                  </a:lnTo>
                  <a:lnTo>
                    <a:pt x="1400705" y="940232"/>
                  </a:lnTo>
                  <a:lnTo>
                    <a:pt x="1402345" y="944774"/>
                  </a:lnTo>
                  <a:lnTo>
                    <a:pt x="1399289" y="946854"/>
                  </a:lnTo>
                  <a:lnTo>
                    <a:pt x="1397779" y="948391"/>
                  </a:lnTo>
                  <a:close/>
                </a:path>
                <a:path w="2092325" h="2913380">
                  <a:moveTo>
                    <a:pt x="1434052" y="1169375"/>
                  </a:moveTo>
                  <a:lnTo>
                    <a:pt x="1428741" y="1167098"/>
                  </a:lnTo>
                  <a:lnTo>
                    <a:pt x="1433709" y="1164136"/>
                  </a:lnTo>
                  <a:lnTo>
                    <a:pt x="1434052" y="1169375"/>
                  </a:lnTo>
                  <a:close/>
                </a:path>
                <a:path w="2092325" h="2913380">
                  <a:moveTo>
                    <a:pt x="1409471" y="1022335"/>
                  </a:moveTo>
                  <a:lnTo>
                    <a:pt x="1407490" y="1019057"/>
                  </a:lnTo>
                  <a:lnTo>
                    <a:pt x="1405140" y="1015912"/>
                  </a:lnTo>
                  <a:lnTo>
                    <a:pt x="1403489" y="1011491"/>
                  </a:lnTo>
                  <a:lnTo>
                    <a:pt x="1406436" y="1009384"/>
                  </a:lnTo>
                  <a:lnTo>
                    <a:pt x="1407883" y="1007826"/>
                  </a:lnTo>
                  <a:lnTo>
                    <a:pt x="1409897" y="1011128"/>
                  </a:lnTo>
                  <a:lnTo>
                    <a:pt x="1412266" y="1014300"/>
                  </a:lnTo>
                  <a:lnTo>
                    <a:pt x="1413983" y="1018666"/>
                  </a:lnTo>
                  <a:lnTo>
                    <a:pt x="1410966" y="1020799"/>
                  </a:lnTo>
                  <a:lnTo>
                    <a:pt x="1409471" y="1022335"/>
                  </a:lnTo>
                  <a:close/>
                </a:path>
                <a:path w="2092325" h="2913380">
                  <a:moveTo>
                    <a:pt x="1377120" y="801932"/>
                  </a:moveTo>
                  <a:lnTo>
                    <a:pt x="1372238" y="800291"/>
                  </a:lnTo>
                  <a:lnTo>
                    <a:pt x="1369040" y="795170"/>
                  </a:lnTo>
                  <a:lnTo>
                    <a:pt x="1370011" y="790966"/>
                  </a:lnTo>
                  <a:lnTo>
                    <a:pt x="1369743" y="784579"/>
                  </a:lnTo>
                  <a:lnTo>
                    <a:pt x="1375142" y="781504"/>
                  </a:lnTo>
                  <a:lnTo>
                    <a:pt x="1380545" y="784364"/>
                  </a:lnTo>
                  <a:lnTo>
                    <a:pt x="1384819" y="785278"/>
                  </a:lnTo>
                  <a:lnTo>
                    <a:pt x="1383638" y="789486"/>
                  </a:lnTo>
                  <a:lnTo>
                    <a:pt x="1383628" y="794765"/>
                  </a:lnTo>
                  <a:lnTo>
                    <a:pt x="1377120" y="801932"/>
                  </a:lnTo>
                  <a:close/>
                </a:path>
                <a:path w="2092325" h="2913380">
                  <a:moveTo>
                    <a:pt x="1386584" y="873698"/>
                  </a:moveTo>
                  <a:lnTo>
                    <a:pt x="1381237" y="870335"/>
                  </a:lnTo>
                  <a:lnTo>
                    <a:pt x="1384329" y="859324"/>
                  </a:lnTo>
                  <a:lnTo>
                    <a:pt x="1386134" y="860431"/>
                  </a:lnTo>
                  <a:lnTo>
                    <a:pt x="1389553" y="861719"/>
                  </a:lnTo>
                  <a:lnTo>
                    <a:pt x="1389090" y="866396"/>
                  </a:lnTo>
                  <a:lnTo>
                    <a:pt x="1387638" y="870018"/>
                  </a:lnTo>
                  <a:lnTo>
                    <a:pt x="1386584" y="873698"/>
                  </a:lnTo>
                  <a:close/>
                </a:path>
                <a:path w="2092325" h="2913380">
                  <a:moveTo>
                    <a:pt x="1421273" y="1096126"/>
                  </a:moveTo>
                  <a:lnTo>
                    <a:pt x="1419185" y="1093029"/>
                  </a:lnTo>
                  <a:lnTo>
                    <a:pt x="1416788" y="1090056"/>
                  </a:lnTo>
                  <a:lnTo>
                    <a:pt x="1414916" y="1086044"/>
                  </a:lnTo>
                  <a:lnTo>
                    <a:pt x="1417784" y="1083904"/>
                  </a:lnTo>
                  <a:lnTo>
                    <a:pt x="1419183" y="1082429"/>
                  </a:lnTo>
                  <a:lnTo>
                    <a:pt x="1421249" y="1085484"/>
                  </a:lnTo>
                  <a:lnTo>
                    <a:pt x="1423652" y="1088396"/>
                  </a:lnTo>
                  <a:lnTo>
                    <a:pt x="1425455" y="1092449"/>
                  </a:lnTo>
                  <a:lnTo>
                    <a:pt x="1422636" y="1094611"/>
                  </a:lnTo>
                  <a:lnTo>
                    <a:pt x="1421273" y="1096126"/>
                  </a:lnTo>
                  <a:close/>
                </a:path>
                <a:path w="2092325" h="2913380">
                  <a:moveTo>
                    <a:pt x="1336792" y="1038447"/>
                  </a:moveTo>
                  <a:lnTo>
                    <a:pt x="1322708" y="1035768"/>
                  </a:lnTo>
                  <a:lnTo>
                    <a:pt x="1320684" y="1031166"/>
                  </a:lnTo>
                  <a:lnTo>
                    <a:pt x="1326167" y="1022426"/>
                  </a:lnTo>
                  <a:lnTo>
                    <a:pt x="1330202" y="1019909"/>
                  </a:lnTo>
                  <a:lnTo>
                    <a:pt x="1333471" y="1016899"/>
                  </a:lnTo>
                  <a:lnTo>
                    <a:pt x="1336124" y="1019877"/>
                  </a:lnTo>
                  <a:lnTo>
                    <a:pt x="1340906" y="1022790"/>
                  </a:lnTo>
                  <a:lnTo>
                    <a:pt x="1341150" y="1033218"/>
                  </a:lnTo>
                  <a:lnTo>
                    <a:pt x="1336792" y="1038447"/>
                  </a:lnTo>
                  <a:close/>
                </a:path>
                <a:path w="2092325" h="2913380">
                  <a:moveTo>
                    <a:pt x="1382036" y="1337404"/>
                  </a:moveTo>
                  <a:lnTo>
                    <a:pt x="1375517" y="1336394"/>
                  </a:lnTo>
                  <a:lnTo>
                    <a:pt x="1372606" y="1331767"/>
                  </a:lnTo>
                  <a:lnTo>
                    <a:pt x="1370028" y="1329450"/>
                  </a:lnTo>
                  <a:lnTo>
                    <a:pt x="1372199" y="1326119"/>
                  </a:lnTo>
                  <a:lnTo>
                    <a:pt x="1373849" y="1320612"/>
                  </a:lnTo>
                  <a:lnTo>
                    <a:pt x="1384250" y="1318412"/>
                  </a:lnTo>
                  <a:lnTo>
                    <a:pt x="1389939" y="1322528"/>
                  </a:lnTo>
                  <a:lnTo>
                    <a:pt x="1388248" y="1333499"/>
                  </a:lnTo>
                  <a:lnTo>
                    <a:pt x="1382036" y="1337404"/>
                  </a:lnTo>
                  <a:close/>
                </a:path>
                <a:path w="2092325" h="2913380">
                  <a:moveTo>
                    <a:pt x="1549603" y="2391960"/>
                  </a:moveTo>
                  <a:lnTo>
                    <a:pt x="1545478" y="2390469"/>
                  </a:lnTo>
                  <a:lnTo>
                    <a:pt x="1540446" y="2389972"/>
                  </a:lnTo>
                  <a:lnTo>
                    <a:pt x="1533222" y="2383420"/>
                  </a:lnTo>
                  <a:lnTo>
                    <a:pt x="1534468" y="2377722"/>
                  </a:lnTo>
                  <a:lnTo>
                    <a:pt x="1543550" y="2375221"/>
                  </a:lnTo>
                  <a:lnTo>
                    <a:pt x="1550249" y="2376906"/>
                  </a:lnTo>
                  <a:lnTo>
                    <a:pt x="1553269" y="2382413"/>
                  </a:lnTo>
                  <a:lnTo>
                    <a:pt x="1550493" y="2387708"/>
                  </a:lnTo>
                  <a:lnTo>
                    <a:pt x="1549603" y="2391960"/>
                  </a:lnTo>
                  <a:close/>
                </a:path>
                <a:path w="2092325" h="2913380">
                  <a:moveTo>
                    <a:pt x="1565723" y="2543826"/>
                  </a:moveTo>
                  <a:lnTo>
                    <a:pt x="1559916" y="2542016"/>
                  </a:lnTo>
                  <a:lnTo>
                    <a:pt x="1557436" y="2537845"/>
                  </a:lnTo>
                  <a:lnTo>
                    <a:pt x="1562949" y="2529489"/>
                  </a:lnTo>
                  <a:lnTo>
                    <a:pt x="1567543" y="2527572"/>
                  </a:lnTo>
                  <a:lnTo>
                    <a:pt x="1571090" y="2524997"/>
                  </a:lnTo>
                  <a:lnTo>
                    <a:pt x="1572959" y="2528995"/>
                  </a:lnTo>
                  <a:lnTo>
                    <a:pt x="1576929" y="2533501"/>
                  </a:lnTo>
                  <a:lnTo>
                    <a:pt x="1575346" y="2539819"/>
                  </a:lnTo>
                  <a:lnTo>
                    <a:pt x="1569391" y="2541546"/>
                  </a:lnTo>
                  <a:lnTo>
                    <a:pt x="1565723" y="2543826"/>
                  </a:lnTo>
                  <a:close/>
                </a:path>
                <a:path w="2092325" h="2913380">
                  <a:moveTo>
                    <a:pt x="1369769" y="1256928"/>
                  </a:moveTo>
                  <a:lnTo>
                    <a:pt x="1364970" y="1256006"/>
                  </a:lnTo>
                  <a:lnTo>
                    <a:pt x="1361256" y="1254182"/>
                  </a:lnTo>
                  <a:lnTo>
                    <a:pt x="1357468" y="1252742"/>
                  </a:lnTo>
                  <a:lnTo>
                    <a:pt x="1361592" y="1247355"/>
                  </a:lnTo>
                  <a:lnTo>
                    <a:pt x="1372631" y="1251515"/>
                  </a:lnTo>
                  <a:lnTo>
                    <a:pt x="1371379" y="1253356"/>
                  </a:lnTo>
                  <a:lnTo>
                    <a:pt x="1369769" y="1256928"/>
                  </a:lnTo>
                  <a:close/>
                </a:path>
                <a:path w="2092325" h="2913380">
                  <a:moveTo>
                    <a:pt x="1230241" y="359711"/>
                  </a:moveTo>
                  <a:lnTo>
                    <a:pt x="1218105" y="354856"/>
                  </a:lnTo>
                  <a:lnTo>
                    <a:pt x="1215127" y="350090"/>
                  </a:lnTo>
                  <a:lnTo>
                    <a:pt x="1215954" y="345251"/>
                  </a:lnTo>
                  <a:lnTo>
                    <a:pt x="1224995" y="343159"/>
                  </a:lnTo>
                  <a:lnTo>
                    <a:pt x="1231526" y="345006"/>
                  </a:lnTo>
                  <a:lnTo>
                    <a:pt x="1234297" y="350462"/>
                  </a:lnTo>
                  <a:lnTo>
                    <a:pt x="1231299" y="355582"/>
                  </a:lnTo>
                  <a:lnTo>
                    <a:pt x="1230241" y="359711"/>
                  </a:lnTo>
                  <a:close/>
                </a:path>
                <a:path w="2092325" h="2913380">
                  <a:moveTo>
                    <a:pt x="1363498" y="1192062"/>
                  </a:moveTo>
                  <a:lnTo>
                    <a:pt x="1347019" y="1188622"/>
                  </a:lnTo>
                  <a:lnTo>
                    <a:pt x="1342690" y="1183635"/>
                  </a:lnTo>
                  <a:lnTo>
                    <a:pt x="1341390" y="1176213"/>
                  </a:lnTo>
                  <a:lnTo>
                    <a:pt x="1342521" y="1168440"/>
                  </a:lnTo>
                  <a:lnTo>
                    <a:pt x="1346369" y="1162633"/>
                  </a:lnTo>
                  <a:lnTo>
                    <a:pt x="1361837" y="1165544"/>
                  </a:lnTo>
                  <a:lnTo>
                    <a:pt x="1367229" y="1170723"/>
                  </a:lnTo>
                  <a:lnTo>
                    <a:pt x="1367145" y="1186212"/>
                  </a:lnTo>
                  <a:lnTo>
                    <a:pt x="1363498" y="1192062"/>
                  </a:lnTo>
                  <a:close/>
                </a:path>
                <a:path w="2092325" h="2913380">
                  <a:moveTo>
                    <a:pt x="1517344" y="2238528"/>
                  </a:moveTo>
                  <a:lnTo>
                    <a:pt x="1512526" y="2234530"/>
                  </a:lnTo>
                  <a:lnTo>
                    <a:pt x="1515622" y="2232324"/>
                  </a:lnTo>
                  <a:lnTo>
                    <a:pt x="1518578" y="2229797"/>
                  </a:lnTo>
                  <a:lnTo>
                    <a:pt x="1522685" y="2227837"/>
                  </a:lnTo>
                  <a:lnTo>
                    <a:pt x="1524983" y="2230751"/>
                  </a:lnTo>
                  <a:lnTo>
                    <a:pt x="1526569" y="2232177"/>
                  </a:lnTo>
                  <a:lnTo>
                    <a:pt x="1517344" y="2238528"/>
                  </a:lnTo>
                  <a:close/>
                </a:path>
                <a:path w="2092325" h="2913380">
                  <a:moveTo>
                    <a:pt x="1505923" y="2165544"/>
                  </a:moveTo>
                  <a:lnTo>
                    <a:pt x="1499822" y="2163960"/>
                  </a:lnTo>
                  <a:lnTo>
                    <a:pt x="1496994" y="2159768"/>
                  </a:lnTo>
                  <a:lnTo>
                    <a:pt x="1500244" y="2154818"/>
                  </a:lnTo>
                  <a:lnTo>
                    <a:pt x="1502604" y="2151263"/>
                  </a:lnTo>
                  <a:lnTo>
                    <a:pt x="1507569" y="2149422"/>
                  </a:lnTo>
                  <a:lnTo>
                    <a:pt x="1511366" y="2146823"/>
                  </a:lnTo>
                  <a:lnTo>
                    <a:pt x="1513447" y="2150832"/>
                  </a:lnTo>
                  <a:lnTo>
                    <a:pt x="1517858" y="2155478"/>
                  </a:lnTo>
                  <a:lnTo>
                    <a:pt x="1516132" y="2161745"/>
                  </a:lnTo>
                  <a:lnTo>
                    <a:pt x="1509838" y="2163315"/>
                  </a:lnTo>
                  <a:lnTo>
                    <a:pt x="1505923" y="2165544"/>
                  </a:lnTo>
                  <a:close/>
                </a:path>
                <a:path w="2092325" h="2913380">
                  <a:moveTo>
                    <a:pt x="1438321" y="1712739"/>
                  </a:moveTo>
                  <a:lnTo>
                    <a:pt x="1428149" y="1712675"/>
                  </a:lnTo>
                  <a:lnTo>
                    <a:pt x="1426359" y="1707947"/>
                  </a:lnTo>
                  <a:lnTo>
                    <a:pt x="1429105" y="1702074"/>
                  </a:lnTo>
                  <a:lnTo>
                    <a:pt x="1440436" y="1694928"/>
                  </a:lnTo>
                  <a:lnTo>
                    <a:pt x="1442296" y="1698868"/>
                  </a:lnTo>
                  <a:lnTo>
                    <a:pt x="1446451" y="1703599"/>
                  </a:lnTo>
                  <a:lnTo>
                    <a:pt x="1444326" y="1709614"/>
                  </a:lnTo>
                  <a:lnTo>
                    <a:pt x="1438321" y="1712739"/>
                  </a:lnTo>
                  <a:close/>
                </a:path>
                <a:path w="2092325" h="2913380">
                  <a:moveTo>
                    <a:pt x="1560207" y="2468705"/>
                  </a:moveTo>
                  <a:lnTo>
                    <a:pt x="1551520" y="2463130"/>
                  </a:lnTo>
                  <a:lnTo>
                    <a:pt x="1549795" y="2458048"/>
                  </a:lnTo>
                  <a:lnTo>
                    <a:pt x="1547263" y="2454214"/>
                  </a:lnTo>
                  <a:lnTo>
                    <a:pt x="1551146" y="2452065"/>
                  </a:lnTo>
                  <a:lnTo>
                    <a:pt x="1555845" y="2447484"/>
                  </a:lnTo>
                  <a:lnTo>
                    <a:pt x="1561895" y="2449511"/>
                  </a:lnTo>
                  <a:lnTo>
                    <a:pt x="1565185" y="2455499"/>
                  </a:lnTo>
                  <a:lnTo>
                    <a:pt x="1565470" y="2465711"/>
                  </a:lnTo>
                  <a:lnTo>
                    <a:pt x="1560207" y="2468705"/>
                  </a:lnTo>
                  <a:close/>
                </a:path>
                <a:path w="2092325" h="2913380">
                  <a:moveTo>
                    <a:pt x="1535084" y="2313825"/>
                  </a:moveTo>
                  <a:lnTo>
                    <a:pt x="1527512" y="2311350"/>
                  </a:lnTo>
                  <a:lnTo>
                    <a:pt x="1526176" y="2308943"/>
                  </a:lnTo>
                  <a:lnTo>
                    <a:pt x="1524576" y="2307325"/>
                  </a:lnTo>
                  <a:lnTo>
                    <a:pt x="1528039" y="2305077"/>
                  </a:lnTo>
                  <a:lnTo>
                    <a:pt x="1531348" y="2302509"/>
                  </a:lnTo>
                  <a:lnTo>
                    <a:pt x="1535862" y="2300560"/>
                  </a:lnTo>
                  <a:lnTo>
                    <a:pt x="1539662" y="2303986"/>
                  </a:lnTo>
                  <a:lnTo>
                    <a:pt x="1539024" y="2311368"/>
                  </a:lnTo>
                  <a:lnTo>
                    <a:pt x="1535084" y="2313825"/>
                  </a:lnTo>
                  <a:close/>
                </a:path>
                <a:path w="2092325" h="2913380">
                  <a:moveTo>
                    <a:pt x="1240563" y="436470"/>
                  </a:moveTo>
                  <a:lnTo>
                    <a:pt x="1232281" y="430997"/>
                  </a:lnTo>
                  <a:lnTo>
                    <a:pt x="1230567" y="426271"/>
                  </a:lnTo>
                  <a:lnTo>
                    <a:pt x="1228110" y="422635"/>
                  </a:lnTo>
                  <a:lnTo>
                    <a:pt x="1231829" y="420676"/>
                  </a:lnTo>
                  <a:lnTo>
                    <a:pt x="1236318" y="416473"/>
                  </a:lnTo>
                  <a:lnTo>
                    <a:pt x="1242123" y="418463"/>
                  </a:lnTo>
                  <a:lnTo>
                    <a:pt x="1245326" y="424090"/>
                  </a:lnTo>
                  <a:lnTo>
                    <a:pt x="1245587" y="433768"/>
                  </a:lnTo>
                  <a:lnTo>
                    <a:pt x="1240563" y="436470"/>
                  </a:lnTo>
                  <a:close/>
                </a:path>
                <a:path w="2092325" h="2913380">
                  <a:moveTo>
                    <a:pt x="1200209" y="205691"/>
                  </a:moveTo>
                  <a:lnTo>
                    <a:pt x="1198027" y="204568"/>
                  </a:lnTo>
                  <a:lnTo>
                    <a:pt x="1196193" y="204228"/>
                  </a:lnTo>
                  <a:lnTo>
                    <a:pt x="1196105" y="202716"/>
                  </a:lnTo>
                  <a:lnTo>
                    <a:pt x="1195373" y="200528"/>
                  </a:lnTo>
                  <a:lnTo>
                    <a:pt x="1197343" y="198679"/>
                  </a:lnTo>
                  <a:lnTo>
                    <a:pt x="1199721" y="197529"/>
                  </a:lnTo>
                  <a:lnTo>
                    <a:pt x="1207387" y="199645"/>
                  </a:lnTo>
                  <a:lnTo>
                    <a:pt x="1207556" y="202534"/>
                  </a:lnTo>
                  <a:lnTo>
                    <a:pt x="1200209" y="205691"/>
                  </a:lnTo>
                  <a:close/>
                </a:path>
                <a:path w="2092325" h="2913380">
                  <a:moveTo>
                    <a:pt x="1340515" y="1111488"/>
                  </a:moveTo>
                  <a:lnTo>
                    <a:pt x="1334443" y="1109899"/>
                  </a:lnTo>
                  <a:lnTo>
                    <a:pt x="1331605" y="1105739"/>
                  </a:lnTo>
                  <a:lnTo>
                    <a:pt x="1337185" y="1097327"/>
                  </a:lnTo>
                  <a:lnTo>
                    <a:pt x="1342159" y="1095545"/>
                  </a:lnTo>
                  <a:lnTo>
                    <a:pt x="1345961" y="1092975"/>
                  </a:lnTo>
                  <a:lnTo>
                    <a:pt x="1348052" y="1096953"/>
                  </a:lnTo>
                  <a:lnTo>
                    <a:pt x="1352490" y="1101580"/>
                  </a:lnTo>
                  <a:lnTo>
                    <a:pt x="1350692" y="1107768"/>
                  </a:lnTo>
                  <a:lnTo>
                    <a:pt x="1344420" y="1109290"/>
                  </a:lnTo>
                  <a:lnTo>
                    <a:pt x="1340515" y="1111488"/>
                  </a:lnTo>
                  <a:close/>
                </a:path>
                <a:path w="2092325" h="2913380">
                  <a:moveTo>
                    <a:pt x="1175938" y="59394"/>
                  </a:moveTo>
                  <a:lnTo>
                    <a:pt x="1170117" y="57586"/>
                  </a:lnTo>
                  <a:lnTo>
                    <a:pt x="1167639" y="53429"/>
                  </a:lnTo>
                  <a:lnTo>
                    <a:pt x="1173150" y="45059"/>
                  </a:lnTo>
                  <a:lnTo>
                    <a:pt x="1177746" y="43157"/>
                  </a:lnTo>
                  <a:lnTo>
                    <a:pt x="1181305" y="40565"/>
                  </a:lnTo>
                  <a:lnTo>
                    <a:pt x="1183175" y="44563"/>
                  </a:lnTo>
                  <a:lnTo>
                    <a:pt x="1187144" y="49068"/>
                  </a:lnTo>
                  <a:lnTo>
                    <a:pt x="1185561" y="55387"/>
                  </a:lnTo>
                  <a:lnTo>
                    <a:pt x="1179606" y="57114"/>
                  </a:lnTo>
                  <a:lnTo>
                    <a:pt x="1175938" y="59394"/>
                  </a:lnTo>
                  <a:close/>
                </a:path>
                <a:path w="2092325" h="2913380">
                  <a:moveTo>
                    <a:pt x="1212805" y="288643"/>
                  </a:moveTo>
                  <a:lnTo>
                    <a:pt x="1206891" y="285100"/>
                  </a:lnTo>
                  <a:lnTo>
                    <a:pt x="1203184" y="278549"/>
                  </a:lnTo>
                  <a:lnTo>
                    <a:pt x="1201490" y="270995"/>
                  </a:lnTo>
                  <a:lnTo>
                    <a:pt x="1204866" y="264948"/>
                  </a:lnTo>
                  <a:lnTo>
                    <a:pt x="1210940" y="261782"/>
                  </a:lnTo>
                  <a:lnTo>
                    <a:pt x="1218179" y="259605"/>
                  </a:lnTo>
                  <a:lnTo>
                    <a:pt x="1224112" y="260884"/>
                  </a:lnTo>
                  <a:lnTo>
                    <a:pt x="1228497" y="265110"/>
                  </a:lnTo>
                  <a:lnTo>
                    <a:pt x="1231096" y="271778"/>
                  </a:lnTo>
                  <a:lnTo>
                    <a:pt x="1232632" y="279087"/>
                  </a:lnTo>
                  <a:lnTo>
                    <a:pt x="1227220" y="285230"/>
                  </a:lnTo>
                  <a:lnTo>
                    <a:pt x="1212805" y="288643"/>
                  </a:lnTo>
                  <a:close/>
                </a:path>
                <a:path w="2092325" h="2913380">
                  <a:moveTo>
                    <a:pt x="1195619" y="131889"/>
                  </a:moveTo>
                  <a:lnTo>
                    <a:pt x="1182404" y="128939"/>
                  </a:lnTo>
                  <a:lnTo>
                    <a:pt x="1183741" y="124483"/>
                  </a:lnTo>
                  <a:lnTo>
                    <a:pt x="1183941" y="119083"/>
                  </a:lnTo>
                  <a:lnTo>
                    <a:pt x="1190538" y="111335"/>
                  </a:lnTo>
                  <a:lnTo>
                    <a:pt x="1196497" y="112688"/>
                  </a:lnTo>
                  <a:lnTo>
                    <a:pt x="1199280" y="122508"/>
                  </a:lnTo>
                  <a:lnTo>
                    <a:pt x="1196612" y="127442"/>
                  </a:lnTo>
                  <a:lnTo>
                    <a:pt x="1195619" y="131889"/>
                  </a:lnTo>
                  <a:close/>
                </a:path>
                <a:path w="2092325" h="2913380">
                  <a:moveTo>
                    <a:pt x="1418903" y="1561315"/>
                  </a:moveTo>
                  <a:lnTo>
                    <a:pt x="1414476" y="1559617"/>
                  </a:lnTo>
                  <a:lnTo>
                    <a:pt x="1409299" y="1558860"/>
                  </a:lnTo>
                  <a:lnTo>
                    <a:pt x="1401011" y="1551921"/>
                  </a:lnTo>
                  <a:lnTo>
                    <a:pt x="1402096" y="1546054"/>
                  </a:lnTo>
                  <a:lnTo>
                    <a:pt x="1412078" y="1543471"/>
                  </a:lnTo>
                  <a:lnTo>
                    <a:pt x="1418941" y="1545340"/>
                  </a:lnTo>
                  <a:lnTo>
                    <a:pt x="1422620" y="1551043"/>
                  </a:lnTo>
                  <a:lnTo>
                    <a:pt x="1419742" y="1556832"/>
                  </a:lnTo>
                  <a:lnTo>
                    <a:pt x="1418903" y="1561315"/>
                  </a:lnTo>
                  <a:close/>
                </a:path>
                <a:path w="2092325" h="2913380">
                  <a:moveTo>
                    <a:pt x="1323745" y="962728"/>
                  </a:moveTo>
                  <a:lnTo>
                    <a:pt x="1314911" y="956982"/>
                  </a:lnTo>
                  <a:lnTo>
                    <a:pt x="1312513" y="952858"/>
                  </a:lnTo>
                  <a:lnTo>
                    <a:pt x="1309580" y="949520"/>
                  </a:lnTo>
                  <a:lnTo>
                    <a:pt x="1312383" y="946688"/>
                  </a:lnTo>
                  <a:lnTo>
                    <a:pt x="1315087" y="941599"/>
                  </a:lnTo>
                  <a:lnTo>
                    <a:pt x="1325789" y="941131"/>
                  </a:lnTo>
                  <a:lnTo>
                    <a:pt x="1330045" y="946220"/>
                  </a:lnTo>
                  <a:lnTo>
                    <a:pt x="1328003" y="960490"/>
                  </a:lnTo>
                  <a:lnTo>
                    <a:pt x="1323745" y="962728"/>
                  </a:lnTo>
                  <a:close/>
                </a:path>
                <a:path w="2092325" h="2913380">
                  <a:moveTo>
                    <a:pt x="1250650" y="512684"/>
                  </a:moveTo>
                  <a:lnTo>
                    <a:pt x="1245147" y="509854"/>
                  </a:lnTo>
                  <a:lnTo>
                    <a:pt x="1240700" y="508982"/>
                  </a:lnTo>
                  <a:lnTo>
                    <a:pt x="1242287" y="504696"/>
                  </a:lnTo>
                  <a:lnTo>
                    <a:pt x="1242884" y="499533"/>
                  </a:lnTo>
                  <a:lnTo>
                    <a:pt x="1249676" y="491978"/>
                  </a:lnTo>
                  <a:lnTo>
                    <a:pt x="1255569" y="493192"/>
                  </a:lnTo>
                  <a:lnTo>
                    <a:pt x="1258168" y="502608"/>
                  </a:lnTo>
                  <a:lnTo>
                    <a:pt x="1256397" y="509539"/>
                  </a:lnTo>
                  <a:lnTo>
                    <a:pt x="1250650" y="512684"/>
                  </a:lnTo>
                  <a:close/>
                </a:path>
                <a:path w="2092325" h="2913380">
                  <a:moveTo>
                    <a:pt x="1312580" y="888419"/>
                  </a:moveTo>
                  <a:lnTo>
                    <a:pt x="1303722" y="883095"/>
                  </a:lnTo>
                  <a:lnTo>
                    <a:pt x="1301966" y="878003"/>
                  </a:lnTo>
                  <a:lnTo>
                    <a:pt x="1299413" y="874231"/>
                  </a:lnTo>
                  <a:lnTo>
                    <a:pt x="1303304" y="872036"/>
                  </a:lnTo>
                  <a:lnTo>
                    <a:pt x="1307868" y="867447"/>
                  </a:lnTo>
                  <a:lnTo>
                    <a:pt x="1314042" y="869215"/>
                  </a:lnTo>
                  <a:lnTo>
                    <a:pt x="1317518" y="875249"/>
                  </a:lnTo>
                  <a:lnTo>
                    <a:pt x="1317906" y="885355"/>
                  </a:lnTo>
                  <a:lnTo>
                    <a:pt x="1312580" y="888419"/>
                  </a:lnTo>
                  <a:close/>
                </a:path>
                <a:path w="2092325" h="2913380">
                  <a:moveTo>
                    <a:pt x="1302660" y="810983"/>
                  </a:moveTo>
                  <a:lnTo>
                    <a:pt x="1298321" y="809750"/>
                  </a:lnTo>
                  <a:lnTo>
                    <a:pt x="1292969" y="809692"/>
                  </a:lnTo>
                  <a:lnTo>
                    <a:pt x="1285437" y="803084"/>
                  </a:lnTo>
                  <a:lnTo>
                    <a:pt x="1286983" y="798057"/>
                  </a:lnTo>
                  <a:lnTo>
                    <a:pt x="1297524" y="791887"/>
                  </a:lnTo>
                  <a:lnTo>
                    <a:pt x="1303116" y="792520"/>
                  </a:lnTo>
                  <a:lnTo>
                    <a:pt x="1306254" y="801552"/>
                  </a:lnTo>
                  <a:lnTo>
                    <a:pt x="1303585" y="806576"/>
                  </a:lnTo>
                  <a:lnTo>
                    <a:pt x="1302660" y="810983"/>
                  </a:lnTo>
                  <a:close/>
                </a:path>
                <a:path w="2092325" h="2913380">
                  <a:moveTo>
                    <a:pt x="1271143" y="658751"/>
                  </a:moveTo>
                  <a:lnTo>
                    <a:pt x="1265290" y="657127"/>
                  </a:lnTo>
                  <a:lnTo>
                    <a:pt x="1262210" y="652945"/>
                  </a:lnTo>
                  <a:lnTo>
                    <a:pt x="1267185" y="644494"/>
                  </a:lnTo>
                  <a:lnTo>
                    <a:pt x="1272220" y="642628"/>
                  </a:lnTo>
                  <a:lnTo>
                    <a:pt x="1275952" y="639994"/>
                  </a:lnTo>
                  <a:lnTo>
                    <a:pt x="1278167" y="643997"/>
                  </a:lnTo>
                  <a:lnTo>
                    <a:pt x="1282486" y="648344"/>
                  </a:lnTo>
                  <a:lnTo>
                    <a:pt x="1281445" y="654682"/>
                  </a:lnTo>
                  <a:lnTo>
                    <a:pt x="1274966" y="656506"/>
                  </a:lnTo>
                  <a:lnTo>
                    <a:pt x="1271143" y="658751"/>
                  </a:lnTo>
                  <a:close/>
                </a:path>
                <a:path w="2092325" h="2913380">
                  <a:moveTo>
                    <a:pt x="1262555" y="585128"/>
                  </a:moveTo>
                  <a:lnTo>
                    <a:pt x="1257061" y="582357"/>
                  </a:lnTo>
                  <a:lnTo>
                    <a:pt x="1252816" y="581528"/>
                  </a:lnTo>
                  <a:lnTo>
                    <a:pt x="1254193" y="577334"/>
                  </a:lnTo>
                  <a:lnTo>
                    <a:pt x="1254572" y="572311"/>
                  </a:lnTo>
                  <a:lnTo>
                    <a:pt x="1260897" y="564829"/>
                  </a:lnTo>
                  <a:lnTo>
                    <a:pt x="1266549" y="565946"/>
                  </a:lnTo>
                  <a:lnTo>
                    <a:pt x="1269205" y="575143"/>
                  </a:lnTo>
                  <a:lnTo>
                    <a:pt x="1267751" y="581711"/>
                  </a:lnTo>
                  <a:lnTo>
                    <a:pt x="1262555" y="585128"/>
                  </a:lnTo>
                  <a:close/>
                </a:path>
                <a:path w="2092325" h="2913380">
                  <a:moveTo>
                    <a:pt x="1279599" y="732110"/>
                  </a:moveTo>
                  <a:lnTo>
                    <a:pt x="1277518" y="729147"/>
                  </a:lnTo>
                  <a:lnTo>
                    <a:pt x="1276001" y="727681"/>
                  </a:lnTo>
                  <a:lnTo>
                    <a:pt x="1279292" y="725669"/>
                  </a:lnTo>
                  <a:lnTo>
                    <a:pt x="1282441" y="723321"/>
                  </a:lnTo>
                  <a:lnTo>
                    <a:pt x="1286753" y="721613"/>
                  </a:lnTo>
                  <a:lnTo>
                    <a:pt x="1288877" y="724659"/>
                  </a:lnTo>
                  <a:lnTo>
                    <a:pt x="1290382" y="726142"/>
                  </a:lnTo>
                  <a:lnTo>
                    <a:pt x="1287084" y="728110"/>
                  </a:lnTo>
                  <a:lnTo>
                    <a:pt x="1283947" y="730441"/>
                  </a:lnTo>
                  <a:lnTo>
                    <a:pt x="1279599" y="732110"/>
                  </a:lnTo>
                  <a:close/>
                </a:path>
                <a:path w="2092325" h="2913380">
                  <a:moveTo>
                    <a:pt x="1259114" y="314705"/>
                  </a:moveTo>
                  <a:lnTo>
                    <a:pt x="1256200" y="312157"/>
                  </a:lnTo>
                  <a:lnTo>
                    <a:pt x="1251038" y="309782"/>
                  </a:lnTo>
                  <a:lnTo>
                    <a:pt x="1250271" y="299840"/>
                  </a:lnTo>
                  <a:lnTo>
                    <a:pt x="1254613" y="294508"/>
                  </a:lnTo>
                  <a:lnTo>
                    <a:pt x="1265275" y="297979"/>
                  </a:lnTo>
                  <a:lnTo>
                    <a:pt x="1268632" y="304016"/>
                  </a:lnTo>
                  <a:lnTo>
                    <a:pt x="1267576" y="310073"/>
                  </a:lnTo>
                  <a:lnTo>
                    <a:pt x="1262313" y="312200"/>
                  </a:lnTo>
                  <a:lnTo>
                    <a:pt x="1259114" y="314705"/>
                  </a:lnTo>
                  <a:close/>
                </a:path>
                <a:path w="2092325" h="2913380">
                  <a:moveTo>
                    <a:pt x="1414927" y="1293010"/>
                  </a:moveTo>
                  <a:lnTo>
                    <a:pt x="1408465" y="1292274"/>
                  </a:lnTo>
                  <a:lnTo>
                    <a:pt x="1406081" y="1286712"/>
                  </a:lnTo>
                  <a:lnTo>
                    <a:pt x="1403441" y="1283433"/>
                  </a:lnTo>
                  <a:lnTo>
                    <a:pt x="1406112" y="1280233"/>
                  </a:lnTo>
                  <a:lnTo>
                    <a:pt x="1408549" y="1274587"/>
                  </a:lnTo>
                  <a:lnTo>
                    <a:pt x="1419252" y="1273551"/>
                  </a:lnTo>
                  <a:lnTo>
                    <a:pt x="1424581" y="1278516"/>
                  </a:lnTo>
                  <a:lnTo>
                    <a:pt x="1421343" y="1289551"/>
                  </a:lnTo>
                  <a:lnTo>
                    <a:pt x="1414927" y="1293010"/>
                  </a:lnTo>
                  <a:close/>
                </a:path>
                <a:path w="2092325" h="2913380">
                  <a:moveTo>
                    <a:pt x="1342629" y="841464"/>
                  </a:moveTo>
                  <a:lnTo>
                    <a:pt x="1339333" y="838961"/>
                  </a:lnTo>
                  <a:lnTo>
                    <a:pt x="1333477" y="836650"/>
                  </a:lnTo>
                  <a:lnTo>
                    <a:pt x="1332690" y="826098"/>
                  </a:lnTo>
                  <a:lnTo>
                    <a:pt x="1337500" y="820409"/>
                  </a:lnTo>
                  <a:lnTo>
                    <a:pt x="1348968" y="823678"/>
                  </a:lnTo>
                  <a:lnTo>
                    <a:pt x="1352805" y="830104"/>
                  </a:lnTo>
                  <a:lnTo>
                    <a:pt x="1351880" y="836514"/>
                  </a:lnTo>
                  <a:lnTo>
                    <a:pt x="1346075" y="838815"/>
                  </a:lnTo>
                  <a:lnTo>
                    <a:pt x="1342629" y="841464"/>
                  </a:lnTo>
                  <a:close/>
                </a:path>
                <a:path w="2092325" h="2913380">
                  <a:moveTo>
                    <a:pt x="1274677" y="387951"/>
                  </a:moveTo>
                  <a:lnTo>
                    <a:pt x="1268025" y="388098"/>
                  </a:lnTo>
                  <a:lnTo>
                    <a:pt x="1264940" y="383124"/>
                  </a:lnTo>
                  <a:lnTo>
                    <a:pt x="1261906" y="380386"/>
                  </a:lnTo>
                  <a:lnTo>
                    <a:pt x="1264113" y="376810"/>
                  </a:lnTo>
                  <a:lnTo>
                    <a:pt x="1265741" y="370872"/>
                  </a:lnTo>
                  <a:lnTo>
                    <a:pt x="1276664" y="368187"/>
                  </a:lnTo>
                  <a:lnTo>
                    <a:pt x="1282370" y="372884"/>
                  </a:lnTo>
                  <a:lnTo>
                    <a:pt x="1280991" y="384030"/>
                  </a:lnTo>
                  <a:lnTo>
                    <a:pt x="1274677" y="387951"/>
                  </a:lnTo>
                  <a:close/>
                </a:path>
                <a:path w="2092325" h="2913380">
                  <a:moveTo>
                    <a:pt x="1249505" y="240301"/>
                  </a:moveTo>
                  <a:lnTo>
                    <a:pt x="1246013" y="237978"/>
                  </a:lnTo>
                  <a:lnTo>
                    <a:pt x="1240179" y="236187"/>
                  </a:lnTo>
                  <a:lnTo>
                    <a:pt x="1237695" y="225123"/>
                  </a:lnTo>
                  <a:lnTo>
                    <a:pt x="1242518" y="219612"/>
                  </a:lnTo>
                  <a:lnTo>
                    <a:pt x="1253850" y="221632"/>
                  </a:lnTo>
                  <a:lnTo>
                    <a:pt x="1257815" y="227828"/>
                  </a:lnTo>
                  <a:lnTo>
                    <a:pt x="1257650" y="234403"/>
                  </a:lnTo>
                  <a:lnTo>
                    <a:pt x="1252451" y="237327"/>
                  </a:lnTo>
                  <a:lnTo>
                    <a:pt x="1249505" y="240301"/>
                  </a:lnTo>
                  <a:close/>
                </a:path>
                <a:path w="2092325" h="2913380">
                  <a:moveTo>
                    <a:pt x="1223153" y="86077"/>
                  </a:moveTo>
                  <a:lnTo>
                    <a:pt x="1218607" y="84577"/>
                  </a:lnTo>
                  <a:lnTo>
                    <a:pt x="1215988" y="77991"/>
                  </a:lnTo>
                  <a:lnTo>
                    <a:pt x="1219065" y="75474"/>
                  </a:lnTo>
                  <a:lnTo>
                    <a:pt x="1220818" y="73196"/>
                  </a:lnTo>
                  <a:lnTo>
                    <a:pt x="1225672" y="70939"/>
                  </a:lnTo>
                  <a:lnTo>
                    <a:pt x="1230055" y="72165"/>
                  </a:lnTo>
                  <a:lnTo>
                    <a:pt x="1232618" y="78865"/>
                  </a:lnTo>
                  <a:lnTo>
                    <a:pt x="1230122" y="82128"/>
                  </a:lnTo>
                  <a:lnTo>
                    <a:pt x="1223153" y="86077"/>
                  </a:lnTo>
                  <a:close/>
                </a:path>
                <a:path w="2092325" h="2913380">
                  <a:moveTo>
                    <a:pt x="1207711" y="11601"/>
                  </a:moveTo>
                  <a:lnTo>
                    <a:pt x="1205255" y="8443"/>
                  </a:lnTo>
                  <a:lnTo>
                    <a:pt x="1203620" y="6890"/>
                  </a:lnTo>
                  <a:lnTo>
                    <a:pt x="1206811" y="4625"/>
                  </a:lnTo>
                  <a:lnTo>
                    <a:pt x="1209856" y="1994"/>
                  </a:lnTo>
                  <a:lnTo>
                    <a:pt x="1214183" y="0"/>
                  </a:lnTo>
                  <a:lnTo>
                    <a:pt x="1216582" y="2987"/>
                  </a:lnTo>
                  <a:lnTo>
                    <a:pt x="1218245" y="4431"/>
                  </a:lnTo>
                  <a:lnTo>
                    <a:pt x="1215009" y="6793"/>
                  </a:lnTo>
                  <a:lnTo>
                    <a:pt x="1211927" y="9474"/>
                  </a:lnTo>
                  <a:lnTo>
                    <a:pt x="1207711" y="11601"/>
                  </a:lnTo>
                  <a:close/>
                </a:path>
                <a:path w="2092325" h="2913380">
                  <a:moveTo>
                    <a:pt x="1404925" y="1219534"/>
                  </a:moveTo>
                  <a:lnTo>
                    <a:pt x="1398178" y="1219740"/>
                  </a:lnTo>
                  <a:lnTo>
                    <a:pt x="1395061" y="1214473"/>
                  </a:lnTo>
                  <a:lnTo>
                    <a:pt x="1392002" y="1211573"/>
                  </a:lnTo>
                  <a:lnTo>
                    <a:pt x="1394301" y="1207908"/>
                  </a:lnTo>
                  <a:lnTo>
                    <a:pt x="1395996" y="1201826"/>
                  </a:lnTo>
                  <a:lnTo>
                    <a:pt x="1407314" y="1198989"/>
                  </a:lnTo>
                  <a:lnTo>
                    <a:pt x="1413116" y="1203820"/>
                  </a:lnTo>
                  <a:lnTo>
                    <a:pt x="1411238" y="1215508"/>
                  </a:lnTo>
                  <a:lnTo>
                    <a:pt x="1404925" y="1219534"/>
                  </a:lnTo>
                  <a:close/>
                </a:path>
                <a:path w="2092325" h="2913380">
                  <a:moveTo>
                    <a:pt x="1306287" y="620043"/>
                  </a:moveTo>
                  <a:lnTo>
                    <a:pt x="1303310" y="617191"/>
                  </a:lnTo>
                  <a:lnTo>
                    <a:pt x="1298069" y="614499"/>
                  </a:lnTo>
                  <a:lnTo>
                    <a:pt x="1297262" y="603920"/>
                  </a:lnTo>
                  <a:lnTo>
                    <a:pt x="1302022" y="598867"/>
                  </a:lnTo>
                  <a:lnTo>
                    <a:pt x="1312902" y="603156"/>
                  </a:lnTo>
                  <a:lnTo>
                    <a:pt x="1316251" y="609239"/>
                  </a:lnTo>
                  <a:lnTo>
                    <a:pt x="1315141" y="615424"/>
                  </a:lnTo>
                  <a:lnTo>
                    <a:pt x="1309622" y="617546"/>
                  </a:lnTo>
                  <a:lnTo>
                    <a:pt x="1306287" y="620043"/>
                  </a:lnTo>
                  <a:close/>
                </a:path>
                <a:path w="2092325" h="2913380">
                  <a:moveTo>
                    <a:pt x="1334179" y="765667"/>
                  </a:moveTo>
                  <a:lnTo>
                    <a:pt x="1323960" y="766358"/>
                  </a:lnTo>
                  <a:lnTo>
                    <a:pt x="1319356" y="761429"/>
                  </a:lnTo>
                  <a:lnTo>
                    <a:pt x="1322989" y="751199"/>
                  </a:lnTo>
                  <a:lnTo>
                    <a:pt x="1328990" y="747955"/>
                  </a:lnTo>
                  <a:lnTo>
                    <a:pt x="1334964" y="749111"/>
                  </a:lnTo>
                  <a:lnTo>
                    <a:pt x="1336986" y="754371"/>
                  </a:lnTo>
                  <a:lnTo>
                    <a:pt x="1339420" y="757578"/>
                  </a:lnTo>
                  <a:lnTo>
                    <a:pt x="1336720" y="760498"/>
                  </a:lnTo>
                  <a:lnTo>
                    <a:pt x="1334179" y="765667"/>
                  </a:lnTo>
                  <a:close/>
                </a:path>
                <a:path w="2092325" h="2913380">
                  <a:moveTo>
                    <a:pt x="1231538" y="165369"/>
                  </a:moveTo>
                  <a:lnTo>
                    <a:pt x="1229517" y="161649"/>
                  </a:lnTo>
                  <a:lnTo>
                    <a:pt x="1225322" y="157328"/>
                  </a:lnTo>
                  <a:lnTo>
                    <a:pt x="1226946" y="151271"/>
                  </a:lnTo>
                  <a:lnTo>
                    <a:pt x="1232581" y="147696"/>
                  </a:lnTo>
                  <a:lnTo>
                    <a:pt x="1242042" y="147423"/>
                  </a:lnTo>
                  <a:lnTo>
                    <a:pt x="1244774" y="152526"/>
                  </a:lnTo>
                  <a:lnTo>
                    <a:pt x="1239646" y="160957"/>
                  </a:lnTo>
                  <a:lnTo>
                    <a:pt x="1235029" y="162817"/>
                  </a:lnTo>
                  <a:lnTo>
                    <a:pt x="1231538" y="165369"/>
                  </a:lnTo>
                  <a:close/>
                </a:path>
                <a:path w="2092325" h="2913380">
                  <a:moveTo>
                    <a:pt x="1291102" y="536615"/>
                  </a:moveTo>
                  <a:lnTo>
                    <a:pt x="1288696" y="533299"/>
                  </a:lnTo>
                  <a:lnTo>
                    <a:pt x="1286959" y="531673"/>
                  </a:lnTo>
                  <a:lnTo>
                    <a:pt x="1290645" y="529405"/>
                  </a:lnTo>
                  <a:lnTo>
                    <a:pt x="1294176" y="526728"/>
                  </a:lnTo>
                  <a:lnTo>
                    <a:pt x="1299083" y="524807"/>
                  </a:lnTo>
                  <a:lnTo>
                    <a:pt x="1301491" y="528137"/>
                  </a:lnTo>
                  <a:lnTo>
                    <a:pt x="1303228" y="529763"/>
                  </a:lnTo>
                  <a:lnTo>
                    <a:pt x="1299543" y="532031"/>
                  </a:lnTo>
                  <a:lnTo>
                    <a:pt x="1296009" y="534694"/>
                  </a:lnTo>
                  <a:lnTo>
                    <a:pt x="1291102" y="536615"/>
                  </a:lnTo>
                  <a:close/>
                </a:path>
                <a:path w="2092325" h="2913380">
                  <a:moveTo>
                    <a:pt x="1318434" y="693167"/>
                  </a:moveTo>
                  <a:lnTo>
                    <a:pt x="1315533" y="690512"/>
                  </a:lnTo>
                  <a:lnTo>
                    <a:pt x="1310425" y="688009"/>
                  </a:lnTo>
                  <a:lnTo>
                    <a:pt x="1309644" y="677875"/>
                  </a:lnTo>
                  <a:lnTo>
                    <a:pt x="1314213" y="672851"/>
                  </a:lnTo>
                  <a:lnTo>
                    <a:pt x="1324724" y="676600"/>
                  </a:lnTo>
                  <a:lnTo>
                    <a:pt x="1327999" y="682590"/>
                  </a:lnTo>
                  <a:lnTo>
                    <a:pt x="1326908" y="688608"/>
                  </a:lnTo>
                  <a:lnTo>
                    <a:pt x="1321639" y="690705"/>
                  </a:lnTo>
                  <a:lnTo>
                    <a:pt x="1318434" y="693167"/>
                  </a:lnTo>
                  <a:close/>
                </a:path>
                <a:path w="2092325" h="2913380">
                  <a:moveTo>
                    <a:pt x="1585420" y="2616334"/>
                  </a:moveTo>
                  <a:lnTo>
                    <a:pt x="1572204" y="2613369"/>
                  </a:lnTo>
                  <a:lnTo>
                    <a:pt x="1573540" y="2608913"/>
                  </a:lnTo>
                  <a:lnTo>
                    <a:pt x="1573741" y="2603513"/>
                  </a:lnTo>
                  <a:lnTo>
                    <a:pt x="1580337" y="2595765"/>
                  </a:lnTo>
                  <a:lnTo>
                    <a:pt x="1586297" y="2597118"/>
                  </a:lnTo>
                  <a:lnTo>
                    <a:pt x="1589077" y="2606923"/>
                  </a:lnTo>
                  <a:lnTo>
                    <a:pt x="1586409" y="2611858"/>
                  </a:lnTo>
                  <a:lnTo>
                    <a:pt x="1585420" y="2616334"/>
                  </a:lnTo>
                  <a:close/>
                </a:path>
                <a:path w="2092325" h="2913380">
                  <a:moveTo>
                    <a:pt x="1465292" y="1868047"/>
                  </a:moveTo>
                  <a:lnTo>
                    <a:pt x="1457097" y="1863127"/>
                  </a:lnTo>
                  <a:lnTo>
                    <a:pt x="1455362" y="1858555"/>
                  </a:lnTo>
                  <a:lnTo>
                    <a:pt x="1452926" y="1855140"/>
                  </a:lnTo>
                  <a:lnTo>
                    <a:pt x="1456652" y="1853134"/>
                  </a:lnTo>
                  <a:lnTo>
                    <a:pt x="1460883" y="1849002"/>
                  </a:lnTo>
                  <a:lnTo>
                    <a:pt x="1466860" y="1850471"/>
                  </a:lnTo>
                  <a:lnTo>
                    <a:pt x="1470393" y="1856197"/>
                  </a:lnTo>
                  <a:lnTo>
                    <a:pt x="1470428" y="1865387"/>
                  </a:lnTo>
                  <a:lnTo>
                    <a:pt x="1465292" y="1868047"/>
                  </a:lnTo>
                  <a:close/>
                </a:path>
                <a:path w="2092325" h="2913380">
                  <a:moveTo>
                    <a:pt x="1445376" y="1786228"/>
                  </a:moveTo>
                  <a:lnTo>
                    <a:pt x="1443283" y="1783282"/>
                  </a:lnTo>
                  <a:lnTo>
                    <a:pt x="1441768" y="1781830"/>
                  </a:lnTo>
                  <a:lnTo>
                    <a:pt x="1445006" y="1779767"/>
                  </a:lnTo>
                  <a:lnTo>
                    <a:pt x="1448109" y="1777412"/>
                  </a:lnTo>
                  <a:lnTo>
                    <a:pt x="1452275" y="1775636"/>
                  </a:lnTo>
                  <a:lnTo>
                    <a:pt x="1454402" y="1778697"/>
                  </a:lnTo>
                  <a:lnTo>
                    <a:pt x="1455870" y="1780231"/>
                  </a:lnTo>
                  <a:lnTo>
                    <a:pt x="1452678" y="1782212"/>
                  </a:lnTo>
                  <a:lnTo>
                    <a:pt x="1449632" y="1784544"/>
                  </a:lnTo>
                  <a:lnTo>
                    <a:pt x="1445376" y="1786228"/>
                  </a:lnTo>
                  <a:close/>
                </a:path>
                <a:path w="2092325" h="2913380">
                  <a:moveTo>
                    <a:pt x="1427631" y="1638594"/>
                  </a:moveTo>
                  <a:lnTo>
                    <a:pt x="1418332" y="1638662"/>
                  </a:lnTo>
                  <a:lnTo>
                    <a:pt x="1415633" y="1633479"/>
                  </a:lnTo>
                  <a:lnTo>
                    <a:pt x="1420727" y="1625114"/>
                  </a:lnTo>
                  <a:lnTo>
                    <a:pt x="1425287" y="1623082"/>
                  </a:lnTo>
                  <a:lnTo>
                    <a:pt x="1428789" y="1620410"/>
                  </a:lnTo>
                  <a:lnTo>
                    <a:pt x="1430786" y="1624268"/>
                  </a:lnTo>
                  <a:lnTo>
                    <a:pt x="1434864" y="1628607"/>
                  </a:lnTo>
                  <a:lnTo>
                    <a:pt x="1433433" y="1634843"/>
                  </a:lnTo>
                  <a:lnTo>
                    <a:pt x="1427631" y="1638594"/>
                  </a:lnTo>
                  <a:close/>
                </a:path>
                <a:path w="2092325" h="2913380">
                  <a:moveTo>
                    <a:pt x="1476847" y="1942355"/>
                  </a:moveTo>
                  <a:lnTo>
                    <a:pt x="1468629" y="1937006"/>
                  </a:lnTo>
                  <a:lnTo>
                    <a:pt x="1466903" y="1932208"/>
                  </a:lnTo>
                  <a:lnTo>
                    <a:pt x="1464432" y="1928573"/>
                  </a:lnTo>
                  <a:lnTo>
                    <a:pt x="1468295" y="1926577"/>
                  </a:lnTo>
                  <a:lnTo>
                    <a:pt x="1472752" y="1922364"/>
                  </a:lnTo>
                  <a:lnTo>
                    <a:pt x="1478772" y="1924006"/>
                  </a:lnTo>
                  <a:lnTo>
                    <a:pt x="1480289" y="1930048"/>
                  </a:lnTo>
                  <a:lnTo>
                    <a:pt x="1482408" y="1933827"/>
                  </a:lnTo>
                  <a:lnTo>
                    <a:pt x="1480883" y="1939659"/>
                  </a:lnTo>
                  <a:lnTo>
                    <a:pt x="1476847" y="1942355"/>
                  </a:lnTo>
                  <a:close/>
                </a:path>
                <a:path w="2092325" h="2913380">
                  <a:moveTo>
                    <a:pt x="1392120" y="1417222"/>
                  </a:moveTo>
                  <a:lnTo>
                    <a:pt x="1381966" y="1411743"/>
                  </a:lnTo>
                  <a:lnTo>
                    <a:pt x="1379327" y="1405129"/>
                  </a:lnTo>
                  <a:lnTo>
                    <a:pt x="1381781" y="1399212"/>
                  </a:lnTo>
                  <a:lnTo>
                    <a:pt x="1387248" y="1397711"/>
                  </a:lnTo>
                  <a:lnTo>
                    <a:pt x="1390925" y="1395489"/>
                  </a:lnTo>
                  <a:lnTo>
                    <a:pt x="1393511" y="1398807"/>
                  </a:lnTo>
                  <a:lnTo>
                    <a:pt x="1398414" y="1402299"/>
                  </a:lnTo>
                  <a:lnTo>
                    <a:pt x="1397655" y="1412914"/>
                  </a:lnTo>
                  <a:lnTo>
                    <a:pt x="1392120" y="1417222"/>
                  </a:lnTo>
                  <a:close/>
                </a:path>
                <a:path w="2092325" h="2913380">
                  <a:moveTo>
                    <a:pt x="1354755" y="916461"/>
                  </a:moveTo>
                  <a:lnTo>
                    <a:pt x="1347167" y="917128"/>
                  </a:lnTo>
                  <a:lnTo>
                    <a:pt x="1341512" y="914382"/>
                  </a:lnTo>
                  <a:lnTo>
                    <a:pt x="1342252" y="903066"/>
                  </a:lnTo>
                  <a:lnTo>
                    <a:pt x="1346337" y="897910"/>
                  </a:lnTo>
                  <a:lnTo>
                    <a:pt x="1355970" y="896922"/>
                  </a:lnTo>
                  <a:lnTo>
                    <a:pt x="1362724" y="900004"/>
                  </a:lnTo>
                  <a:lnTo>
                    <a:pt x="1362699" y="910908"/>
                  </a:lnTo>
                  <a:lnTo>
                    <a:pt x="1357553" y="913689"/>
                  </a:lnTo>
                  <a:lnTo>
                    <a:pt x="1354755" y="916461"/>
                  </a:lnTo>
                  <a:close/>
                </a:path>
                <a:path w="2092325" h="2913380">
                  <a:moveTo>
                    <a:pt x="1407316" y="1487744"/>
                  </a:moveTo>
                  <a:lnTo>
                    <a:pt x="1395161" y="1482773"/>
                  </a:lnTo>
                  <a:lnTo>
                    <a:pt x="1392087" y="1477963"/>
                  </a:lnTo>
                  <a:lnTo>
                    <a:pt x="1392856" y="1473042"/>
                  </a:lnTo>
                  <a:lnTo>
                    <a:pt x="1401829" y="1470902"/>
                  </a:lnTo>
                  <a:lnTo>
                    <a:pt x="1408334" y="1472872"/>
                  </a:lnTo>
                  <a:lnTo>
                    <a:pt x="1411183" y="1478435"/>
                  </a:lnTo>
                  <a:lnTo>
                    <a:pt x="1408292" y="1483569"/>
                  </a:lnTo>
                  <a:lnTo>
                    <a:pt x="1407316" y="1487744"/>
                  </a:lnTo>
                  <a:close/>
                </a:path>
                <a:path w="2092325" h="2913380">
                  <a:moveTo>
                    <a:pt x="1283749" y="465520"/>
                  </a:moveTo>
                  <a:lnTo>
                    <a:pt x="1276132" y="463426"/>
                  </a:lnTo>
                  <a:lnTo>
                    <a:pt x="1273179" y="460629"/>
                  </a:lnTo>
                  <a:lnTo>
                    <a:pt x="1273803" y="452876"/>
                  </a:lnTo>
                  <a:lnTo>
                    <a:pt x="1277898" y="450260"/>
                  </a:lnTo>
                  <a:lnTo>
                    <a:pt x="1285843" y="452826"/>
                  </a:lnTo>
                  <a:lnTo>
                    <a:pt x="1287219" y="455391"/>
                  </a:lnTo>
                  <a:lnTo>
                    <a:pt x="1288875" y="457075"/>
                  </a:lnTo>
                  <a:lnTo>
                    <a:pt x="1287441" y="462818"/>
                  </a:lnTo>
                  <a:lnTo>
                    <a:pt x="1283749" y="465520"/>
                  </a:lnTo>
                  <a:close/>
                </a:path>
                <a:path w="2092325" h="2913380">
                  <a:moveTo>
                    <a:pt x="1484009" y="2016620"/>
                  </a:moveTo>
                  <a:lnTo>
                    <a:pt x="1481002" y="2014057"/>
                  </a:lnTo>
                  <a:lnTo>
                    <a:pt x="1475743" y="2011727"/>
                  </a:lnTo>
                  <a:lnTo>
                    <a:pt x="1474826" y="2001688"/>
                  </a:lnTo>
                  <a:lnTo>
                    <a:pt x="1479496" y="1996634"/>
                  </a:lnTo>
                  <a:lnTo>
                    <a:pt x="1489820" y="1999575"/>
                  </a:lnTo>
                  <a:lnTo>
                    <a:pt x="1492999" y="2005715"/>
                  </a:lnTo>
                  <a:lnTo>
                    <a:pt x="1492225" y="2011847"/>
                  </a:lnTo>
                  <a:lnTo>
                    <a:pt x="1487057" y="2014108"/>
                  </a:lnTo>
                  <a:lnTo>
                    <a:pt x="1484009" y="2016620"/>
                  </a:lnTo>
                  <a:close/>
                </a:path>
                <a:path w="2092325" h="2913380">
                  <a:moveTo>
                    <a:pt x="1494798" y="2091587"/>
                  </a:moveTo>
                  <a:lnTo>
                    <a:pt x="1488983" y="2089823"/>
                  </a:lnTo>
                  <a:lnTo>
                    <a:pt x="1486462" y="2085673"/>
                  </a:lnTo>
                  <a:lnTo>
                    <a:pt x="1491936" y="2077353"/>
                  </a:lnTo>
                  <a:lnTo>
                    <a:pt x="1496563" y="2075461"/>
                  </a:lnTo>
                  <a:lnTo>
                    <a:pt x="1500125" y="2072883"/>
                  </a:lnTo>
                  <a:lnTo>
                    <a:pt x="1502019" y="2076848"/>
                  </a:lnTo>
                  <a:lnTo>
                    <a:pt x="1506015" y="2081334"/>
                  </a:lnTo>
                  <a:lnTo>
                    <a:pt x="1504457" y="2087619"/>
                  </a:lnTo>
                  <a:lnTo>
                    <a:pt x="1498468" y="2089322"/>
                  </a:lnTo>
                  <a:lnTo>
                    <a:pt x="1494798" y="2091587"/>
                  </a:lnTo>
                  <a:close/>
                </a:path>
                <a:path w="2092325" h="2913380">
                  <a:moveTo>
                    <a:pt x="1590008" y="2690121"/>
                  </a:moveTo>
                  <a:lnTo>
                    <a:pt x="1587824" y="2688983"/>
                  </a:lnTo>
                  <a:lnTo>
                    <a:pt x="1585992" y="2688658"/>
                  </a:lnTo>
                  <a:lnTo>
                    <a:pt x="1585904" y="2687146"/>
                  </a:lnTo>
                  <a:lnTo>
                    <a:pt x="1585172" y="2684958"/>
                  </a:lnTo>
                  <a:lnTo>
                    <a:pt x="1587142" y="2683109"/>
                  </a:lnTo>
                  <a:lnTo>
                    <a:pt x="1589521" y="2681959"/>
                  </a:lnTo>
                  <a:lnTo>
                    <a:pt x="1597186" y="2684075"/>
                  </a:lnTo>
                  <a:lnTo>
                    <a:pt x="1597353" y="2686950"/>
                  </a:lnTo>
                  <a:lnTo>
                    <a:pt x="1590008" y="2690121"/>
                  </a:lnTo>
                  <a:close/>
                </a:path>
                <a:path w="2092325" h="2913380">
                  <a:moveTo>
                    <a:pt x="1166539" y="715579"/>
                  </a:moveTo>
                  <a:lnTo>
                    <a:pt x="1160959" y="711684"/>
                  </a:lnTo>
                  <a:lnTo>
                    <a:pt x="1165026" y="699832"/>
                  </a:lnTo>
                  <a:lnTo>
                    <a:pt x="1166853" y="701175"/>
                  </a:lnTo>
                  <a:lnTo>
                    <a:pt x="1170352" y="702779"/>
                  </a:lnTo>
                  <a:lnTo>
                    <a:pt x="1169637" y="707856"/>
                  </a:lnTo>
                  <a:lnTo>
                    <a:pt x="1167857" y="711678"/>
                  </a:lnTo>
                  <a:lnTo>
                    <a:pt x="1166539" y="715579"/>
                  </a:lnTo>
                  <a:close/>
                </a:path>
                <a:path w="2092325" h="2913380">
                  <a:moveTo>
                    <a:pt x="1124930" y="1145776"/>
                  </a:moveTo>
                  <a:lnTo>
                    <a:pt x="1115291" y="1145868"/>
                  </a:lnTo>
                  <a:lnTo>
                    <a:pt x="1112437" y="1140933"/>
                  </a:lnTo>
                  <a:lnTo>
                    <a:pt x="1109604" y="1138237"/>
                  </a:lnTo>
                  <a:lnTo>
                    <a:pt x="1111624" y="1134990"/>
                  </a:lnTo>
                  <a:lnTo>
                    <a:pt x="1113375" y="1129362"/>
                  </a:lnTo>
                  <a:lnTo>
                    <a:pt x="1119271" y="1128691"/>
                  </a:lnTo>
                  <a:lnTo>
                    <a:pt x="1124963" y="1131013"/>
                  </a:lnTo>
                  <a:lnTo>
                    <a:pt x="1132000" y="1142857"/>
                  </a:lnTo>
                  <a:lnTo>
                    <a:pt x="1124930" y="1145776"/>
                  </a:lnTo>
                  <a:close/>
                </a:path>
                <a:path w="2092325" h="2913380">
                  <a:moveTo>
                    <a:pt x="1107351" y="1072936"/>
                  </a:moveTo>
                  <a:lnTo>
                    <a:pt x="1101385" y="1071166"/>
                  </a:lnTo>
                  <a:lnTo>
                    <a:pt x="1099905" y="1065163"/>
                  </a:lnTo>
                  <a:lnTo>
                    <a:pt x="1097771" y="1061386"/>
                  </a:lnTo>
                  <a:lnTo>
                    <a:pt x="1099324" y="1055550"/>
                  </a:lnTo>
                  <a:lnTo>
                    <a:pt x="1103357" y="1052824"/>
                  </a:lnTo>
                  <a:lnTo>
                    <a:pt x="1111502" y="1058185"/>
                  </a:lnTo>
                  <a:lnTo>
                    <a:pt x="1113225" y="1062968"/>
                  </a:lnTo>
                  <a:lnTo>
                    <a:pt x="1115701" y="1066632"/>
                  </a:lnTo>
                  <a:lnTo>
                    <a:pt x="1111857" y="1068655"/>
                  </a:lnTo>
                  <a:lnTo>
                    <a:pt x="1107351" y="1072936"/>
                  </a:lnTo>
                  <a:close/>
                </a:path>
                <a:path w="2092325" h="2913380">
                  <a:moveTo>
                    <a:pt x="1057243" y="767401"/>
                  </a:moveTo>
                  <a:lnTo>
                    <a:pt x="1054940" y="764458"/>
                  </a:lnTo>
                  <a:lnTo>
                    <a:pt x="1053352" y="763017"/>
                  </a:lnTo>
                  <a:lnTo>
                    <a:pt x="1056431" y="760889"/>
                  </a:lnTo>
                  <a:lnTo>
                    <a:pt x="1059350" y="758413"/>
                  </a:lnTo>
                  <a:lnTo>
                    <a:pt x="1063546" y="756543"/>
                  </a:lnTo>
                  <a:lnTo>
                    <a:pt x="1065782" y="759347"/>
                  </a:lnTo>
                  <a:lnTo>
                    <a:pt x="1067383" y="760681"/>
                  </a:lnTo>
                  <a:lnTo>
                    <a:pt x="1064289" y="762901"/>
                  </a:lnTo>
                  <a:lnTo>
                    <a:pt x="1061348" y="765426"/>
                  </a:lnTo>
                  <a:lnTo>
                    <a:pt x="1057243" y="767401"/>
                  </a:lnTo>
                  <a:close/>
                </a:path>
                <a:path w="2092325" h="2913380">
                  <a:moveTo>
                    <a:pt x="1091849" y="997124"/>
                  </a:moveTo>
                  <a:lnTo>
                    <a:pt x="1089676" y="993577"/>
                  </a:lnTo>
                  <a:lnTo>
                    <a:pt x="1087122" y="990180"/>
                  </a:lnTo>
                  <a:lnTo>
                    <a:pt x="1085297" y="985412"/>
                  </a:lnTo>
                  <a:lnTo>
                    <a:pt x="1088484" y="983118"/>
                  </a:lnTo>
                  <a:lnTo>
                    <a:pt x="1090029" y="981425"/>
                  </a:lnTo>
                  <a:lnTo>
                    <a:pt x="1092190" y="984989"/>
                  </a:lnTo>
                  <a:lnTo>
                    <a:pt x="1094746" y="988401"/>
                  </a:lnTo>
                  <a:lnTo>
                    <a:pt x="1096584" y="993151"/>
                  </a:lnTo>
                  <a:lnTo>
                    <a:pt x="1093411" y="995443"/>
                  </a:lnTo>
                  <a:lnTo>
                    <a:pt x="1091849" y="997124"/>
                  </a:lnTo>
                  <a:close/>
                </a:path>
                <a:path w="2092325" h="2913380">
                  <a:moveTo>
                    <a:pt x="1047694" y="693376"/>
                  </a:moveTo>
                  <a:lnTo>
                    <a:pt x="1041150" y="691636"/>
                  </a:lnTo>
                  <a:lnTo>
                    <a:pt x="1038450" y="686258"/>
                  </a:lnTo>
                  <a:lnTo>
                    <a:pt x="1041548" y="681197"/>
                  </a:lnTo>
                  <a:lnTo>
                    <a:pt x="1042688" y="677116"/>
                  </a:lnTo>
                  <a:lnTo>
                    <a:pt x="1054768" y="681799"/>
                  </a:lnTo>
                  <a:lnTo>
                    <a:pt x="1057609" y="686557"/>
                  </a:lnTo>
                  <a:lnTo>
                    <a:pt x="1056698" y="691335"/>
                  </a:lnTo>
                  <a:lnTo>
                    <a:pt x="1047694" y="693376"/>
                  </a:lnTo>
                  <a:close/>
                </a:path>
                <a:path w="2092325" h="2913380">
                  <a:moveTo>
                    <a:pt x="1123298" y="1414961"/>
                  </a:moveTo>
                  <a:lnTo>
                    <a:pt x="1113151" y="1415058"/>
                  </a:lnTo>
                  <a:lnTo>
                    <a:pt x="1110160" y="1409636"/>
                  </a:lnTo>
                  <a:lnTo>
                    <a:pt x="1115650" y="1400940"/>
                  </a:lnTo>
                  <a:lnTo>
                    <a:pt x="1120745" y="1399169"/>
                  </a:lnTo>
                  <a:lnTo>
                    <a:pt x="1124594" y="1396606"/>
                  </a:lnTo>
                  <a:lnTo>
                    <a:pt x="1126774" y="1400585"/>
                  </a:lnTo>
                  <a:lnTo>
                    <a:pt x="1131319" y="1405225"/>
                  </a:lnTo>
                  <a:lnTo>
                    <a:pt x="1129564" y="1411496"/>
                  </a:lnTo>
                  <a:lnTo>
                    <a:pt x="1123298" y="1414961"/>
                  </a:lnTo>
                  <a:close/>
                </a:path>
                <a:path w="2092325" h="2913380">
                  <a:moveTo>
                    <a:pt x="1126303" y="1217675"/>
                  </a:moveTo>
                  <a:lnTo>
                    <a:pt x="1124457" y="1214211"/>
                  </a:lnTo>
                  <a:lnTo>
                    <a:pt x="1128041" y="1214157"/>
                  </a:lnTo>
                  <a:lnTo>
                    <a:pt x="1126303" y="1217675"/>
                  </a:lnTo>
                  <a:close/>
                </a:path>
                <a:path w="2092325" h="2913380">
                  <a:moveTo>
                    <a:pt x="1284437" y="2200474"/>
                  </a:moveTo>
                  <a:lnTo>
                    <a:pt x="1278350" y="2199067"/>
                  </a:lnTo>
                  <a:lnTo>
                    <a:pt x="1276763" y="2192961"/>
                  </a:lnTo>
                  <a:lnTo>
                    <a:pt x="1274638" y="2189243"/>
                  </a:lnTo>
                  <a:lnTo>
                    <a:pt x="1276193" y="2183511"/>
                  </a:lnTo>
                  <a:lnTo>
                    <a:pt x="1280250" y="2180752"/>
                  </a:lnTo>
                  <a:lnTo>
                    <a:pt x="1288453" y="2185909"/>
                  </a:lnTo>
                  <a:lnTo>
                    <a:pt x="1290193" y="2190705"/>
                  </a:lnTo>
                  <a:lnTo>
                    <a:pt x="1292676" y="2194322"/>
                  </a:lnTo>
                  <a:lnTo>
                    <a:pt x="1288802" y="2196336"/>
                  </a:lnTo>
                  <a:lnTo>
                    <a:pt x="1284437" y="2200474"/>
                  </a:lnTo>
                  <a:close/>
                </a:path>
                <a:path w="2092325" h="2913380">
                  <a:moveTo>
                    <a:pt x="1273115" y="2126309"/>
                  </a:moveTo>
                  <a:lnTo>
                    <a:pt x="1266377" y="2124570"/>
                  </a:lnTo>
                  <a:lnTo>
                    <a:pt x="1263098" y="2119029"/>
                  </a:lnTo>
                  <a:lnTo>
                    <a:pt x="1265661" y="2113617"/>
                  </a:lnTo>
                  <a:lnTo>
                    <a:pt x="1266391" y="2109302"/>
                  </a:lnTo>
                  <a:lnTo>
                    <a:pt x="1270553" y="2110742"/>
                  </a:lnTo>
                  <a:lnTo>
                    <a:pt x="1275551" y="2111214"/>
                  </a:lnTo>
                  <a:lnTo>
                    <a:pt x="1282995" y="2117641"/>
                  </a:lnTo>
                  <a:lnTo>
                    <a:pt x="1282025" y="2123475"/>
                  </a:lnTo>
                  <a:lnTo>
                    <a:pt x="1273115" y="2126309"/>
                  </a:lnTo>
                  <a:close/>
                </a:path>
                <a:path w="2092325" h="2913380">
                  <a:moveTo>
                    <a:pt x="1305355" y="2347626"/>
                  </a:moveTo>
                  <a:lnTo>
                    <a:pt x="1302761" y="2344355"/>
                  </a:lnTo>
                  <a:lnTo>
                    <a:pt x="1300956" y="2342769"/>
                  </a:lnTo>
                  <a:lnTo>
                    <a:pt x="1302178" y="2337015"/>
                  </a:lnTo>
                  <a:lnTo>
                    <a:pt x="1305793" y="2334295"/>
                  </a:lnTo>
                  <a:lnTo>
                    <a:pt x="1313579" y="2336228"/>
                  </a:lnTo>
                  <a:lnTo>
                    <a:pt x="1315207" y="2338589"/>
                  </a:lnTo>
                  <a:lnTo>
                    <a:pt x="1317044" y="2340095"/>
                  </a:lnTo>
                  <a:lnTo>
                    <a:pt x="1313481" y="2342568"/>
                  </a:lnTo>
                  <a:lnTo>
                    <a:pt x="1310114" y="2345429"/>
                  </a:lnTo>
                  <a:lnTo>
                    <a:pt x="1305355" y="2347626"/>
                  </a:lnTo>
                  <a:close/>
                </a:path>
                <a:path w="2092325" h="2913380">
                  <a:moveTo>
                    <a:pt x="1167181" y="1449598"/>
                  </a:moveTo>
                  <a:lnTo>
                    <a:pt x="1161195" y="1447024"/>
                  </a:lnTo>
                  <a:lnTo>
                    <a:pt x="1159705" y="1441441"/>
                  </a:lnTo>
                  <a:lnTo>
                    <a:pt x="1157433" y="1437641"/>
                  </a:lnTo>
                  <a:lnTo>
                    <a:pt x="1160730" y="1435000"/>
                  </a:lnTo>
                  <a:lnTo>
                    <a:pt x="1164235" y="1429965"/>
                  </a:lnTo>
                  <a:lnTo>
                    <a:pt x="1174922" y="1430830"/>
                  </a:lnTo>
                  <a:lnTo>
                    <a:pt x="1179506" y="1436391"/>
                  </a:lnTo>
                  <a:lnTo>
                    <a:pt x="1174023" y="1446850"/>
                  </a:lnTo>
                  <a:lnTo>
                    <a:pt x="1167181" y="1449598"/>
                  </a:lnTo>
                  <a:close/>
                </a:path>
                <a:path w="2092325" h="2913380">
                  <a:moveTo>
                    <a:pt x="1298664" y="2275126"/>
                  </a:moveTo>
                  <a:lnTo>
                    <a:pt x="1289327" y="2271702"/>
                  </a:lnTo>
                  <a:lnTo>
                    <a:pt x="1286043" y="2265937"/>
                  </a:lnTo>
                  <a:lnTo>
                    <a:pt x="1287023" y="2260356"/>
                  </a:lnTo>
                  <a:lnTo>
                    <a:pt x="1292625" y="2258669"/>
                  </a:lnTo>
                  <a:lnTo>
                    <a:pt x="1295966" y="2256590"/>
                  </a:lnTo>
                  <a:lnTo>
                    <a:pt x="1299068" y="2259288"/>
                  </a:lnTo>
                  <a:lnTo>
                    <a:pt x="1304675" y="2261922"/>
                  </a:lnTo>
                  <a:lnTo>
                    <a:pt x="1304902" y="2272338"/>
                  </a:lnTo>
                  <a:lnTo>
                    <a:pt x="1298664" y="2275126"/>
                  </a:lnTo>
                  <a:close/>
                </a:path>
                <a:path w="2092325" h="2913380">
                  <a:moveTo>
                    <a:pt x="986504" y="315491"/>
                  </a:moveTo>
                  <a:lnTo>
                    <a:pt x="983908" y="312205"/>
                  </a:lnTo>
                  <a:lnTo>
                    <a:pt x="982105" y="310634"/>
                  </a:lnTo>
                  <a:lnTo>
                    <a:pt x="983340" y="304863"/>
                  </a:lnTo>
                  <a:lnTo>
                    <a:pt x="986940" y="302145"/>
                  </a:lnTo>
                  <a:lnTo>
                    <a:pt x="994760" y="304103"/>
                  </a:lnTo>
                  <a:lnTo>
                    <a:pt x="996385" y="306450"/>
                  </a:lnTo>
                  <a:lnTo>
                    <a:pt x="998225" y="307970"/>
                  </a:lnTo>
                  <a:lnTo>
                    <a:pt x="994662" y="310443"/>
                  </a:lnTo>
                  <a:lnTo>
                    <a:pt x="991278" y="313292"/>
                  </a:lnTo>
                  <a:lnTo>
                    <a:pt x="986504" y="315491"/>
                  </a:lnTo>
                  <a:close/>
                </a:path>
                <a:path w="2092325" h="2913380">
                  <a:moveTo>
                    <a:pt x="1357011" y="2651871"/>
                  </a:moveTo>
                  <a:lnTo>
                    <a:pt x="1350713" y="2650647"/>
                  </a:lnTo>
                  <a:lnTo>
                    <a:pt x="1348733" y="2644707"/>
                  </a:lnTo>
                  <a:lnTo>
                    <a:pt x="1346298" y="2641112"/>
                  </a:lnTo>
                  <a:lnTo>
                    <a:pt x="1349126" y="2638052"/>
                  </a:lnTo>
                  <a:lnTo>
                    <a:pt x="1351868" y="2632538"/>
                  </a:lnTo>
                  <a:lnTo>
                    <a:pt x="1362438" y="2632181"/>
                  </a:lnTo>
                  <a:lnTo>
                    <a:pt x="1367646" y="2637239"/>
                  </a:lnTo>
                  <a:lnTo>
                    <a:pt x="1363414" y="2648325"/>
                  </a:lnTo>
                  <a:lnTo>
                    <a:pt x="1357011" y="2651871"/>
                  </a:lnTo>
                  <a:close/>
                </a:path>
                <a:path w="2092325" h="2913380">
                  <a:moveTo>
                    <a:pt x="1316493" y="2428728"/>
                  </a:moveTo>
                  <a:lnTo>
                    <a:pt x="1314361" y="2425250"/>
                  </a:lnTo>
                  <a:lnTo>
                    <a:pt x="1311848" y="2421921"/>
                  </a:lnTo>
                  <a:lnTo>
                    <a:pt x="1310029" y="2417287"/>
                  </a:lnTo>
                  <a:lnTo>
                    <a:pt x="1313162" y="2415032"/>
                  </a:lnTo>
                  <a:lnTo>
                    <a:pt x="1314702" y="2413399"/>
                  </a:lnTo>
                  <a:lnTo>
                    <a:pt x="1316821" y="2416894"/>
                  </a:lnTo>
                  <a:lnTo>
                    <a:pt x="1319320" y="2420225"/>
                  </a:lnTo>
                  <a:lnTo>
                    <a:pt x="1321141" y="2424874"/>
                  </a:lnTo>
                  <a:lnTo>
                    <a:pt x="1318035" y="2427111"/>
                  </a:lnTo>
                  <a:lnTo>
                    <a:pt x="1316493" y="2428728"/>
                  </a:lnTo>
                  <a:close/>
                </a:path>
                <a:path w="2092325" h="2913380">
                  <a:moveTo>
                    <a:pt x="1149784" y="1375922"/>
                  </a:moveTo>
                  <a:lnTo>
                    <a:pt x="1142692" y="1364012"/>
                  </a:lnTo>
                  <a:lnTo>
                    <a:pt x="1145504" y="1360849"/>
                  </a:lnTo>
                  <a:lnTo>
                    <a:pt x="1148199" y="1355133"/>
                  </a:lnTo>
                  <a:lnTo>
                    <a:pt x="1159307" y="1354676"/>
                  </a:lnTo>
                  <a:lnTo>
                    <a:pt x="1164337" y="1359928"/>
                  </a:lnTo>
                  <a:lnTo>
                    <a:pt x="1159208" y="1371693"/>
                  </a:lnTo>
                  <a:lnTo>
                    <a:pt x="1153564" y="1373400"/>
                  </a:lnTo>
                  <a:lnTo>
                    <a:pt x="1149784" y="1375922"/>
                  </a:lnTo>
                  <a:close/>
                </a:path>
                <a:path w="2092325" h="2913380">
                  <a:moveTo>
                    <a:pt x="1030458" y="544031"/>
                  </a:moveTo>
                  <a:lnTo>
                    <a:pt x="1019580" y="544811"/>
                  </a:lnTo>
                  <a:lnTo>
                    <a:pt x="1014573" y="539511"/>
                  </a:lnTo>
                  <a:lnTo>
                    <a:pt x="1017972" y="528646"/>
                  </a:lnTo>
                  <a:lnTo>
                    <a:pt x="1024520" y="525166"/>
                  </a:lnTo>
                  <a:lnTo>
                    <a:pt x="1030965" y="526368"/>
                  </a:lnTo>
                  <a:lnTo>
                    <a:pt x="1033228" y="531919"/>
                  </a:lnTo>
                  <a:lnTo>
                    <a:pt x="1035896" y="535284"/>
                  </a:lnTo>
                  <a:lnTo>
                    <a:pt x="1033084" y="538446"/>
                  </a:lnTo>
                  <a:lnTo>
                    <a:pt x="1030458" y="544031"/>
                  </a:lnTo>
                  <a:close/>
                </a:path>
                <a:path w="2092325" h="2913380">
                  <a:moveTo>
                    <a:pt x="1137796" y="1290737"/>
                  </a:moveTo>
                  <a:lnTo>
                    <a:pt x="1132396" y="1287129"/>
                  </a:lnTo>
                  <a:lnTo>
                    <a:pt x="1136038" y="1276195"/>
                  </a:lnTo>
                  <a:lnTo>
                    <a:pt x="1137784" y="1277402"/>
                  </a:lnTo>
                  <a:lnTo>
                    <a:pt x="1141135" y="1278820"/>
                  </a:lnTo>
                  <a:lnTo>
                    <a:pt x="1140554" y="1283516"/>
                  </a:lnTo>
                  <a:lnTo>
                    <a:pt x="1138962" y="1287100"/>
                  </a:lnTo>
                  <a:lnTo>
                    <a:pt x="1137796" y="1290737"/>
                  </a:lnTo>
                  <a:close/>
                </a:path>
                <a:path w="2092325" h="2913380">
                  <a:moveTo>
                    <a:pt x="1097881" y="1463492"/>
                  </a:moveTo>
                  <a:lnTo>
                    <a:pt x="1086908" y="1459277"/>
                  </a:lnTo>
                  <a:lnTo>
                    <a:pt x="1083633" y="1452614"/>
                  </a:lnTo>
                  <a:lnTo>
                    <a:pt x="1085080" y="1446197"/>
                  </a:lnTo>
                  <a:lnTo>
                    <a:pt x="1090875" y="1444211"/>
                  </a:lnTo>
                  <a:lnTo>
                    <a:pt x="1094450" y="1441721"/>
                  </a:lnTo>
                  <a:lnTo>
                    <a:pt x="1097446" y="1444690"/>
                  </a:lnTo>
                  <a:lnTo>
                    <a:pt x="1102877" y="1447636"/>
                  </a:lnTo>
                  <a:lnTo>
                    <a:pt x="1102933" y="1458109"/>
                  </a:lnTo>
                  <a:lnTo>
                    <a:pt x="1097881" y="1463492"/>
                  </a:lnTo>
                  <a:close/>
                </a:path>
                <a:path w="2092325" h="2913380">
                  <a:moveTo>
                    <a:pt x="1068485" y="848307"/>
                  </a:moveTo>
                  <a:lnTo>
                    <a:pt x="1064147" y="841452"/>
                  </a:lnTo>
                  <a:lnTo>
                    <a:pt x="1062007" y="838020"/>
                  </a:lnTo>
                  <a:lnTo>
                    <a:pt x="1066809" y="833334"/>
                  </a:lnTo>
                  <a:lnTo>
                    <a:pt x="1068896" y="836715"/>
                  </a:lnTo>
                  <a:lnTo>
                    <a:pt x="1071366" y="839961"/>
                  </a:lnTo>
                  <a:lnTo>
                    <a:pt x="1073138" y="844482"/>
                  </a:lnTo>
                  <a:lnTo>
                    <a:pt x="1070015" y="846707"/>
                  </a:lnTo>
                  <a:lnTo>
                    <a:pt x="1068485" y="848307"/>
                  </a:lnTo>
                  <a:close/>
                </a:path>
                <a:path w="2092325" h="2913380">
                  <a:moveTo>
                    <a:pt x="1261631" y="2051585"/>
                  </a:moveTo>
                  <a:lnTo>
                    <a:pt x="1258764" y="2048865"/>
                  </a:lnTo>
                  <a:lnTo>
                    <a:pt x="1253711" y="2046324"/>
                  </a:lnTo>
                  <a:lnTo>
                    <a:pt x="1252944" y="2036187"/>
                  </a:lnTo>
                  <a:lnTo>
                    <a:pt x="1257372" y="2031022"/>
                  </a:lnTo>
                  <a:lnTo>
                    <a:pt x="1267990" y="2034978"/>
                  </a:lnTo>
                  <a:lnTo>
                    <a:pt x="1271235" y="2040973"/>
                  </a:lnTo>
                  <a:lnTo>
                    <a:pt x="1270132" y="2047007"/>
                  </a:lnTo>
                  <a:lnTo>
                    <a:pt x="1264849" y="2049107"/>
                  </a:lnTo>
                  <a:lnTo>
                    <a:pt x="1261631" y="2051585"/>
                  </a:lnTo>
                  <a:close/>
                </a:path>
                <a:path w="2092325" h="2913380">
                  <a:moveTo>
                    <a:pt x="1000821" y="397680"/>
                  </a:moveTo>
                  <a:lnTo>
                    <a:pt x="995851" y="396052"/>
                  </a:lnTo>
                  <a:lnTo>
                    <a:pt x="992510" y="390880"/>
                  </a:lnTo>
                  <a:lnTo>
                    <a:pt x="993736" y="386575"/>
                  </a:lnTo>
                  <a:lnTo>
                    <a:pt x="993786" y="379929"/>
                  </a:lnTo>
                  <a:lnTo>
                    <a:pt x="999767" y="376942"/>
                  </a:lnTo>
                  <a:lnTo>
                    <a:pt x="1005287" y="379784"/>
                  </a:lnTo>
                  <a:lnTo>
                    <a:pt x="1009829" y="380686"/>
                  </a:lnTo>
                  <a:lnTo>
                    <a:pt x="1008275" y="384997"/>
                  </a:lnTo>
                  <a:lnTo>
                    <a:pt x="1007808" y="390319"/>
                  </a:lnTo>
                  <a:lnTo>
                    <a:pt x="1000821" y="397680"/>
                  </a:lnTo>
                  <a:close/>
                </a:path>
                <a:path w="2092325" h="2913380">
                  <a:moveTo>
                    <a:pt x="1015632" y="471477"/>
                  </a:moveTo>
                  <a:lnTo>
                    <a:pt x="1009199" y="470348"/>
                  </a:lnTo>
                  <a:lnTo>
                    <a:pt x="1006911" y="464727"/>
                  </a:lnTo>
                  <a:lnTo>
                    <a:pt x="1004236" y="461319"/>
                  </a:lnTo>
                  <a:lnTo>
                    <a:pt x="1006937" y="458218"/>
                  </a:lnTo>
                  <a:lnTo>
                    <a:pt x="1009470" y="452707"/>
                  </a:lnTo>
                  <a:lnTo>
                    <a:pt x="1020017" y="451920"/>
                  </a:lnTo>
                  <a:lnTo>
                    <a:pt x="1025798" y="456425"/>
                  </a:lnTo>
                  <a:lnTo>
                    <a:pt x="1022070" y="467866"/>
                  </a:lnTo>
                  <a:lnTo>
                    <a:pt x="1015632" y="471477"/>
                  </a:lnTo>
                  <a:close/>
                </a:path>
                <a:path w="2092325" h="2913380">
                  <a:moveTo>
                    <a:pt x="982988" y="241282"/>
                  </a:moveTo>
                  <a:lnTo>
                    <a:pt x="973436" y="241450"/>
                  </a:lnTo>
                  <a:lnTo>
                    <a:pt x="970551" y="236610"/>
                  </a:lnTo>
                  <a:lnTo>
                    <a:pt x="967686" y="233994"/>
                  </a:lnTo>
                  <a:lnTo>
                    <a:pt x="969706" y="230746"/>
                  </a:lnTo>
                  <a:lnTo>
                    <a:pt x="971408" y="225186"/>
                  </a:lnTo>
                  <a:lnTo>
                    <a:pt x="977325" y="224363"/>
                  </a:lnTo>
                  <a:lnTo>
                    <a:pt x="983086" y="226644"/>
                  </a:lnTo>
                  <a:lnTo>
                    <a:pt x="990128" y="238427"/>
                  </a:lnTo>
                  <a:lnTo>
                    <a:pt x="982988" y="241282"/>
                  </a:lnTo>
                  <a:close/>
                </a:path>
                <a:path w="2092325" h="2913380">
                  <a:moveTo>
                    <a:pt x="1036626" y="620546"/>
                  </a:moveTo>
                  <a:lnTo>
                    <a:pt x="1030562" y="619000"/>
                  </a:lnTo>
                  <a:lnTo>
                    <a:pt x="1028899" y="612981"/>
                  </a:lnTo>
                  <a:lnTo>
                    <a:pt x="1026655" y="609266"/>
                  </a:lnTo>
                  <a:lnTo>
                    <a:pt x="1027940" y="603338"/>
                  </a:lnTo>
                  <a:lnTo>
                    <a:pt x="1031898" y="600519"/>
                  </a:lnTo>
                  <a:lnTo>
                    <a:pt x="1040326" y="605686"/>
                  </a:lnTo>
                  <a:lnTo>
                    <a:pt x="1042208" y="610430"/>
                  </a:lnTo>
                  <a:lnTo>
                    <a:pt x="1044806" y="614014"/>
                  </a:lnTo>
                  <a:lnTo>
                    <a:pt x="1041008" y="616135"/>
                  </a:lnTo>
                  <a:lnTo>
                    <a:pt x="1036626" y="620546"/>
                  </a:lnTo>
                  <a:close/>
                </a:path>
                <a:path w="2092325" h="2913380">
                  <a:moveTo>
                    <a:pt x="1225327" y="1987515"/>
                  </a:moveTo>
                  <a:lnTo>
                    <a:pt x="1225581" y="1983124"/>
                  </a:lnTo>
                  <a:lnTo>
                    <a:pt x="1225428" y="1978617"/>
                  </a:lnTo>
                  <a:lnTo>
                    <a:pt x="1228042" y="1967427"/>
                  </a:lnTo>
                  <a:lnTo>
                    <a:pt x="1231077" y="1960252"/>
                  </a:lnTo>
                  <a:lnTo>
                    <a:pt x="1242524" y="1960235"/>
                  </a:lnTo>
                  <a:lnTo>
                    <a:pt x="1247701" y="1964806"/>
                  </a:lnTo>
                  <a:lnTo>
                    <a:pt x="1250165" y="1975932"/>
                  </a:lnTo>
                  <a:lnTo>
                    <a:pt x="1244692" y="1980828"/>
                  </a:lnTo>
                  <a:lnTo>
                    <a:pt x="1233791" y="1985275"/>
                  </a:lnTo>
                  <a:lnTo>
                    <a:pt x="1229520" y="1986289"/>
                  </a:lnTo>
                  <a:lnTo>
                    <a:pt x="1225327" y="1987515"/>
                  </a:lnTo>
                  <a:close/>
                </a:path>
                <a:path w="2092325" h="2913380">
                  <a:moveTo>
                    <a:pt x="1224499" y="1988916"/>
                  </a:moveTo>
                  <a:lnTo>
                    <a:pt x="1224340" y="1987804"/>
                  </a:lnTo>
                  <a:lnTo>
                    <a:pt x="1224667" y="1987693"/>
                  </a:lnTo>
                  <a:lnTo>
                    <a:pt x="1225327" y="1987515"/>
                  </a:lnTo>
                  <a:lnTo>
                    <a:pt x="1225314" y="1988100"/>
                  </a:lnTo>
                  <a:lnTo>
                    <a:pt x="1225285" y="1988389"/>
                  </a:lnTo>
                  <a:lnTo>
                    <a:pt x="1225030" y="1988578"/>
                  </a:lnTo>
                  <a:lnTo>
                    <a:pt x="1224499" y="1988916"/>
                  </a:lnTo>
                  <a:close/>
                </a:path>
                <a:path w="2092325" h="2913380">
                  <a:moveTo>
                    <a:pt x="1225529" y="2016176"/>
                  </a:moveTo>
                  <a:lnTo>
                    <a:pt x="1213795" y="2016746"/>
                  </a:lnTo>
                  <a:lnTo>
                    <a:pt x="1210777" y="2015635"/>
                  </a:lnTo>
                  <a:lnTo>
                    <a:pt x="1205177" y="2007034"/>
                  </a:lnTo>
                  <a:lnTo>
                    <a:pt x="1209431" y="2001432"/>
                  </a:lnTo>
                  <a:lnTo>
                    <a:pt x="1217028" y="1993572"/>
                  </a:lnTo>
                  <a:lnTo>
                    <a:pt x="1220922" y="1991391"/>
                  </a:lnTo>
                  <a:lnTo>
                    <a:pt x="1224499" y="1988916"/>
                  </a:lnTo>
                  <a:lnTo>
                    <a:pt x="1225078" y="1993176"/>
                  </a:lnTo>
                  <a:lnTo>
                    <a:pt x="1225956" y="1997434"/>
                  </a:lnTo>
                  <a:lnTo>
                    <a:pt x="1225837" y="2008697"/>
                  </a:lnTo>
                  <a:lnTo>
                    <a:pt x="1225529" y="2016176"/>
                  </a:lnTo>
                  <a:close/>
                </a:path>
                <a:path w="2092325" h="2913380">
                  <a:moveTo>
                    <a:pt x="1006886" y="666704"/>
                  </a:moveTo>
                  <a:lnTo>
                    <a:pt x="998549" y="661448"/>
                  </a:lnTo>
                  <a:lnTo>
                    <a:pt x="996639" y="656814"/>
                  </a:lnTo>
                  <a:lnTo>
                    <a:pt x="994046" y="653258"/>
                  </a:lnTo>
                  <a:lnTo>
                    <a:pt x="997850" y="651271"/>
                  </a:lnTo>
                  <a:lnTo>
                    <a:pt x="1002256" y="647111"/>
                  </a:lnTo>
                  <a:lnTo>
                    <a:pt x="1008385" y="648781"/>
                  </a:lnTo>
                  <a:lnTo>
                    <a:pt x="1011965" y="654529"/>
                  </a:lnTo>
                  <a:lnTo>
                    <a:pt x="1012059" y="663994"/>
                  </a:lnTo>
                  <a:lnTo>
                    <a:pt x="1006886" y="666704"/>
                  </a:lnTo>
                  <a:close/>
                </a:path>
                <a:path w="2092325" h="2913380">
                  <a:moveTo>
                    <a:pt x="1285100" y="2467879"/>
                  </a:moveTo>
                  <a:lnTo>
                    <a:pt x="1278711" y="2466744"/>
                  </a:lnTo>
                  <a:lnTo>
                    <a:pt x="1276421" y="2461406"/>
                  </a:lnTo>
                  <a:lnTo>
                    <a:pt x="1273755" y="2458146"/>
                  </a:lnTo>
                  <a:lnTo>
                    <a:pt x="1276373" y="2455089"/>
                  </a:lnTo>
                  <a:lnTo>
                    <a:pt x="1278835" y="2449604"/>
                  </a:lnTo>
                  <a:lnTo>
                    <a:pt x="1289123" y="2448976"/>
                  </a:lnTo>
                  <a:lnTo>
                    <a:pt x="1294529" y="2453765"/>
                  </a:lnTo>
                  <a:lnTo>
                    <a:pt x="1291657" y="2464458"/>
                  </a:lnTo>
                  <a:lnTo>
                    <a:pt x="1285100" y="2467879"/>
                  </a:lnTo>
                  <a:close/>
                </a:path>
                <a:path w="2092325" h="2913380">
                  <a:moveTo>
                    <a:pt x="1036230" y="891406"/>
                  </a:moveTo>
                  <a:lnTo>
                    <a:pt x="1030041" y="888879"/>
                  </a:lnTo>
                  <a:lnTo>
                    <a:pt x="1026943" y="881530"/>
                  </a:lnTo>
                  <a:lnTo>
                    <a:pt x="1028577" y="877640"/>
                  </a:lnTo>
                  <a:lnTo>
                    <a:pt x="1029163" y="871836"/>
                  </a:lnTo>
                  <a:lnTo>
                    <a:pt x="1039443" y="866097"/>
                  </a:lnTo>
                  <a:lnTo>
                    <a:pt x="1045310" y="870678"/>
                  </a:lnTo>
                  <a:lnTo>
                    <a:pt x="1048146" y="880835"/>
                  </a:lnTo>
                  <a:lnTo>
                    <a:pt x="1045521" y="887571"/>
                  </a:lnTo>
                  <a:lnTo>
                    <a:pt x="1036230" y="891406"/>
                  </a:lnTo>
                  <a:close/>
                </a:path>
                <a:path w="2092325" h="2913380">
                  <a:moveTo>
                    <a:pt x="1140997" y="1563156"/>
                  </a:moveTo>
                  <a:lnTo>
                    <a:pt x="1135139" y="1560547"/>
                  </a:lnTo>
                  <a:lnTo>
                    <a:pt x="1133743" y="1555174"/>
                  </a:lnTo>
                  <a:lnTo>
                    <a:pt x="1131566" y="1551508"/>
                  </a:lnTo>
                  <a:lnTo>
                    <a:pt x="1134857" y="1549018"/>
                  </a:lnTo>
                  <a:lnTo>
                    <a:pt x="1138480" y="1544158"/>
                  </a:lnTo>
                  <a:lnTo>
                    <a:pt x="1148457" y="1545553"/>
                  </a:lnTo>
                  <a:lnTo>
                    <a:pt x="1153216" y="1550892"/>
                  </a:lnTo>
                  <a:lnTo>
                    <a:pt x="1147737" y="1560903"/>
                  </a:lnTo>
                  <a:lnTo>
                    <a:pt x="1140997" y="1563156"/>
                  </a:lnTo>
                  <a:close/>
                </a:path>
                <a:path w="2092325" h="2913380">
                  <a:moveTo>
                    <a:pt x="1332378" y="2772932"/>
                  </a:moveTo>
                  <a:lnTo>
                    <a:pt x="1326499" y="2770280"/>
                  </a:lnTo>
                  <a:lnTo>
                    <a:pt x="1325094" y="2764759"/>
                  </a:lnTo>
                  <a:lnTo>
                    <a:pt x="1322914" y="2760974"/>
                  </a:lnTo>
                  <a:lnTo>
                    <a:pt x="1326338" y="2758284"/>
                  </a:lnTo>
                  <a:lnTo>
                    <a:pt x="1330042" y="2753083"/>
                  </a:lnTo>
                  <a:lnTo>
                    <a:pt x="1340726" y="2754307"/>
                  </a:lnTo>
                  <a:lnTo>
                    <a:pt x="1344676" y="2760311"/>
                  </a:lnTo>
                  <a:lnTo>
                    <a:pt x="1339156" y="2770343"/>
                  </a:lnTo>
                  <a:lnTo>
                    <a:pt x="1332378" y="2772932"/>
                  </a:lnTo>
                  <a:close/>
                </a:path>
                <a:path w="2092325" h="2913380">
                  <a:moveTo>
                    <a:pt x="1324103" y="2700919"/>
                  </a:moveTo>
                  <a:lnTo>
                    <a:pt x="1314227" y="2695785"/>
                  </a:lnTo>
                  <a:lnTo>
                    <a:pt x="1311627" y="2689360"/>
                  </a:lnTo>
                  <a:lnTo>
                    <a:pt x="1313992" y="2683696"/>
                  </a:lnTo>
                  <a:lnTo>
                    <a:pt x="1319259" y="2682256"/>
                  </a:lnTo>
                  <a:lnTo>
                    <a:pt x="1322812" y="2680099"/>
                  </a:lnTo>
                  <a:lnTo>
                    <a:pt x="1325292" y="2683224"/>
                  </a:lnTo>
                  <a:lnTo>
                    <a:pt x="1329994" y="2686478"/>
                  </a:lnTo>
                  <a:lnTo>
                    <a:pt x="1329276" y="2696594"/>
                  </a:lnTo>
                  <a:lnTo>
                    <a:pt x="1324103" y="2700919"/>
                  </a:lnTo>
                  <a:close/>
                </a:path>
                <a:path w="2092325" h="2913380">
                  <a:moveTo>
                    <a:pt x="1235284" y="1903118"/>
                  </a:moveTo>
                  <a:lnTo>
                    <a:pt x="1230477" y="1902242"/>
                  </a:lnTo>
                  <a:lnTo>
                    <a:pt x="1228443" y="1893381"/>
                  </a:lnTo>
                  <a:lnTo>
                    <a:pt x="1230361" y="1886815"/>
                  </a:lnTo>
                  <a:lnTo>
                    <a:pt x="1235879" y="1884304"/>
                  </a:lnTo>
                  <a:lnTo>
                    <a:pt x="1240850" y="1887277"/>
                  </a:lnTo>
                  <a:lnTo>
                    <a:pt x="1244972" y="1888365"/>
                  </a:lnTo>
                  <a:lnTo>
                    <a:pt x="1240055" y="1900336"/>
                  </a:lnTo>
                  <a:lnTo>
                    <a:pt x="1235284" y="1903118"/>
                  </a:lnTo>
                  <a:close/>
                </a:path>
                <a:path w="2092325" h="2913380">
                  <a:moveTo>
                    <a:pt x="1316176" y="2622064"/>
                  </a:moveTo>
                  <a:lnTo>
                    <a:pt x="1306536" y="2622530"/>
                  </a:lnTo>
                  <a:lnTo>
                    <a:pt x="1300986" y="2618063"/>
                  </a:lnTo>
                  <a:lnTo>
                    <a:pt x="1303144" y="2607781"/>
                  </a:lnTo>
                  <a:lnTo>
                    <a:pt x="1309690" y="2604572"/>
                  </a:lnTo>
                  <a:lnTo>
                    <a:pt x="1315957" y="2605218"/>
                  </a:lnTo>
                  <a:lnTo>
                    <a:pt x="1318237" y="2610497"/>
                  </a:lnTo>
                  <a:lnTo>
                    <a:pt x="1320769" y="2613568"/>
                  </a:lnTo>
                  <a:lnTo>
                    <a:pt x="1318402" y="2616601"/>
                  </a:lnTo>
                  <a:lnTo>
                    <a:pt x="1316176" y="2622064"/>
                  </a:lnTo>
                  <a:close/>
                </a:path>
                <a:path w="2092325" h="2913380">
                  <a:moveTo>
                    <a:pt x="1138041" y="1490325"/>
                  </a:moveTo>
                  <a:lnTo>
                    <a:pt x="1124560" y="1487012"/>
                  </a:lnTo>
                  <a:lnTo>
                    <a:pt x="1122018" y="1482641"/>
                  </a:lnTo>
                  <a:lnTo>
                    <a:pt x="1127148" y="1474226"/>
                  </a:lnTo>
                  <a:lnTo>
                    <a:pt x="1131829" y="1472295"/>
                  </a:lnTo>
                  <a:lnTo>
                    <a:pt x="1135370" y="1469676"/>
                  </a:lnTo>
                  <a:lnTo>
                    <a:pt x="1138157" y="1472753"/>
                  </a:lnTo>
                  <a:lnTo>
                    <a:pt x="1143266" y="1475839"/>
                  </a:lnTo>
                  <a:lnTo>
                    <a:pt x="1143235" y="1486519"/>
                  </a:lnTo>
                  <a:lnTo>
                    <a:pt x="1138041" y="1490325"/>
                  </a:lnTo>
                  <a:close/>
                </a:path>
                <a:path w="2092325" h="2913380">
                  <a:moveTo>
                    <a:pt x="1025778" y="814772"/>
                  </a:moveTo>
                  <a:lnTo>
                    <a:pt x="1022678" y="812283"/>
                  </a:lnTo>
                  <a:lnTo>
                    <a:pt x="1017282" y="810034"/>
                  </a:lnTo>
                  <a:lnTo>
                    <a:pt x="1016175" y="799831"/>
                  </a:lnTo>
                  <a:lnTo>
                    <a:pt x="1020852" y="794731"/>
                  </a:lnTo>
                  <a:lnTo>
                    <a:pt x="1031493" y="797876"/>
                  </a:lnTo>
                  <a:lnTo>
                    <a:pt x="1034828" y="803872"/>
                  </a:lnTo>
                  <a:lnTo>
                    <a:pt x="1034261" y="809987"/>
                  </a:lnTo>
                  <a:lnTo>
                    <a:pt x="1028889" y="812280"/>
                  </a:lnTo>
                  <a:lnTo>
                    <a:pt x="1025778" y="814772"/>
                  </a:lnTo>
                  <a:close/>
                </a:path>
                <a:path w="2092325" h="2913380">
                  <a:moveTo>
                    <a:pt x="1017831" y="742663"/>
                  </a:moveTo>
                  <a:lnTo>
                    <a:pt x="1007213" y="737182"/>
                  </a:lnTo>
                  <a:lnTo>
                    <a:pt x="1004444" y="730409"/>
                  </a:lnTo>
                  <a:lnTo>
                    <a:pt x="1006912" y="724296"/>
                  </a:lnTo>
                  <a:lnTo>
                    <a:pt x="1012465" y="722677"/>
                  </a:lnTo>
                  <a:lnTo>
                    <a:pt x="1016210" y="720310"/>
                  </a:lnTo>
                  <a:lnTo>
                    <a:pt x="1018810" y="723625"/>
                  </a:lnTo>
                  <a:lnTo>
                    <a:pt x="1023721" y="727071"/>
                  </a:lnTo>
                  <a:lnTo>
                    <a:pt x="1023136" y="737839"/>
                  </a:lnTo>
                  <a:lnTo>
                    <a:pt x="1017831" y="742663"/>
                  </a:lnTo>
                  <a:close/>
                </a:path>
                <a:path w="2092325" h="2913380">
                  <a:moveTo>
                    <a:pt x="996976" y="590089"/>
                  </a:moveTo>
                  <a:lnTo>
                    <a:pt x="992797" y="588637"/>
                  </a:lnTo>
                  <a:lnTo>
                    <a:pt x="987728" y="588191"/>
                  </a:lnTo>
                  <a:lnTo>
                    <a:pt x="980423" y="581696"/>
                  </a:lnTo>
                  <a:lnTo>
                    <a:pt x="981775" y="576101"/>
                  </a:lnTo>
                  <a:lnTo>
                    <a:pt x="991157" y="573702"/>
                  </a:lnTo>
                  <a:lnTo>
                    <a:pt x="997764" y="575178"/>
                  </a:lnTo>
                  <a:lnTo>
                    <a:pt x="1000998" y="580427"/>
                  </a:lnTo>
                  <a:lnTo>
                    <a:pt x="997991" y="585878"/>
                  </a:lnTo>
                  <a:lnTo>
                    <a:pt x="996976" y="590089"/>
                  </a:lnTo>
                  <a:close/>
                </a:path>
                <a:path w="2092325" h="2913380">
                  <a:moveTo>
                    <a:pt x="1159730" y="1640106"/>
                  </a:moveTo>
                  <a:lnTo>
                    <a:pt x="1151880" y="1637959"/>
                  </a:lnTo>
                  <a:lnTo>
                    <a:pt x="1150418" y="1635512"/>
                  </a:lnTo>
                  <a:lnTo>
                    <a:pt x="1148715" y="1633910"/>
                  </a:lnTo>
                  <a:lnTo>
                    <a:pt x="1152195" y="1631480"/>
                  </a:lnTo>
                  <a:lnTo>
                    <a:pt x="1155516" y="1628701"/>
                  </a:lnTo>
                  <a:lnTo>
                    <a:pt x="1160116" y="1626544"/>
                  </a:lnTo>
                  <a:lnTo>
                    <a:pt x="1164179" y="1629929"/>
                  </a:lnTo>
                  <a:lnTo>
                    <a:pt x="1163706" y="1637404"/>
                  </a:lnTo>
                  <a:lnTo>
                    <a:pt x="1159730" y="1640106"/>
                  </a:lnTo>
                  <a:close/>
                </a:path>
                <a:path w="2092325" h="2913380">
                  <a:moveTo>
                    <a:pt x="1193539" y="1598992"/>
                  </a:moveTo>
                  <a:lnTo>
                    <a:pt x="1187437" y="1599022"/>
                  </a:lnTo>
                  <a:lnTo>
                    <a:pt x="1184683" y="1593967"/>
                  </a:lnTo>
                  <a:lnTo>
                    <a:pt x="1181935" y="1591138"/>
                  </a:lnTo>
                  <a:lnTo>
                    <a:pt x="1183982" y="1587782"/>
                  </a:lnTo>
                  <a:lnTo>
                    <a:pt x="1185540" y="1582065"/>
                  </a:lnTo>
                  <a:lnTo>
                    <a:pt x="1195638" y="1580032"/>
                  </a:lnTo>
                  <a:lnTo>
                    <a:pt x="1201261" y="1584203"/>
                  </a:lnTo>
                  <a:lnTo>
                    <a:pt x="1199276" y="1595206"/>
                  </a:lnTo>
                  <a:lnTo>
                    <a:pt x="1193539" y="1598992"/>
                  </a:lnTo>
                  <a:close/>
                </a:path>
                <a:path w="2092325" h="2913380">
                  <a:moveTo>
                    <a:pt x="1201581" y="1674763"/>
                  </a:moveTo>
                  <a:lnTo>
                    <a:pt x="1195573" y="1672910"/>
                  </a:lnTo>
                  <a:lnTo>
                    <a:pt x="1194109" y="1666800"/>
                  </a:lnTo>
                  <a:lnTo>
                    <a:pt x="1192008" y="1662973"/>
                  </a:lnTo>
                  <a:lnTo>
                    <a:pt x="1193512" y="1657010"/>
                  </a:lnTo>
                  <a:lnTo>
                    <a:pt x="1197588" y="1654277"/>
                  </a:lnTo>
                  <a:lnTo>
                    <a:pt x="1205879" y="1659809"/>
                  </a:lnTo>
                  <a:lnTo>
                    <a:pt x="1207605" y="1664712"/>
                  </a:lnTo>
                  <a:lnTo>
                    <a:pt x="1210055" y="1668395"/>
                  </a:lnTo>
                  <a:lnTo>
                    <a:pt x="1206168" y="1670425"/>
                  </a:lnTo>
                  <a:lnTo>
                    <a:pt x="1201581" y="1674763"/>
                  </a:lnTo>
                  <a:close/>
                </a:path>
                <a:path w="2092325" h="2913380">
                  <a:moveTo>
                    <a:pt x="1173912" y="1522645"/>
                  </a:moveTo>
                  <a:lnTo>
                    <a:pt x="1170041" y="1518483"/>
                  </a:lnTo>
                  <a:lnTo>
                    <a:pt x="1171136" y="1513152"/>
                  </a:lnTo>
                  <a:lnTo>
                    <a:pt x="1173212" y="1514845"/>
                  </a:lnTo>
                  <a:lnTo>
                    <a:pt x="1175460" y="1516391"/>
                  </a:lnTo>
                  <a:lnTo>
                    <a:pt x="1177419" y="1518671"/>
                  </a:lnTo>
                  <a:lnTo>
                    <a:pt x="1175074" y="1521177"/>
                  </a:lnTo>
                  <a:lnTo>
                    <a:pt x="1173912" y="1522645"/>
                  </a:lnTo>
                  <a:close/>
                </a:path>
                <a:path w="2092325" h="2913380">
                  <a:moveTo>
                    <a:pt x="1213405" y="1747549"/>
                  </a:moveTo>
                  <a:lnTo>
                    <a:pt x="1206739" y="1746083"/>
                  </a:lnTo>
                  <a:lnTo>
                    <a:pt x="1203601" y="1740774"/>
                  </a:lnTo>
                  <a:lnTo>
                    <a:pt x="1206373" y="1735450"/>
                  </a:lnTo>
                  <a:lnTo>
                    <a:pt x="1207238" y="1731232"/>
                  </a:lnTo>
                  <a:lnTo>
                    <a:pt x="1211386" y="1732585"/>
                  </a:lnTo>
                  <a:lnTo>
                    <a:pt x="1216424" y="1732931"/>
                  </a:lnTo>
                  <a:lnTo>
                    <a:pt x="1223578" y="1739225"/>
                  </a:lnTo>
                  <a:lnTo>
                    <a:pt x="1222373" y="1744901"/>
                  </a:lnTo>
                  <a:lnTo>
                    <a:pt x="1213405" y="1747549"/>
                  </a:lnTo>
                  <a:close/>
                </a:path>
                <a:path w="2092325" h="2913380">
                  <a:moveTo>
                    <a:pt x="1344016" y="2577535"/>
                  </a:moveTo>
                  <a:lnTo>
                    <a:pt x="1338076" y="2574968"/>
                  </a:lnTo>
                  <a:lnTo>
                    <a:pt x="1336667" y="2569328"/>
                  </a:lnTo>
                  <a:lnTo>
                    <a:pt x="1334467" y="2565516"/>
                  </a:lnTo>
                  <a:lnTo>
                    <a:pt x="1337789" y="2562842"/>
                  </a:lnTo>
                  <a:lnTo>
                    <a:pt x="1341315" y="2557743"/>
                  </a:lnTo>
                  <a:lnTo>
                    <a:pt x="1352006" y="2558728"/>
                  </a:lnTo>
                  <a:lnTo>
                    <a:pt x="1356455" y="2564384"/>
                  </a:lnTo>
                  <a:lnTo>
                    <a:pt x="1350829" y="2574791"/>
                  </a:lnTo>
                  <a:lnTo>
                    <a:pt x="1344016" y="2577535"/>
                  </a:lnTo>
                  <a:close/>
                </a:path>
                <a:path w="2092325" h="2913380">
                  <a:moveTo>
                    <a:pt x="1222635" y="1821550"/>
                  </a:moveTo>
                  <a:lnTo>
                    <a:pt x="1220347" y="1818604"/>
                  </a:lnTo>
                  <a:lnTo>
                    <a:pt x="1218759" y="1817164"/>
                  </a:lnTo>
                  <a:lnTo>
                    <a:pt x="1221889" y="1814983"/>
                  </a:lnTo>
                  <a:lnTo>
                    <a:pt x="1224745" y="1812576"/>
                  </a:lnTo>
                  <a:lnTo>
                    <a:pt x="1228944" y="1810721"/>
                  </a:lnTo>
                  <a:lnTo>
                    <a:pt x="1231224" y="1813563"/>
                  </a:lnTo>
                  <a:lnTo>
                    <a:pt x="1232766" y="1814861"/>
                  </a:lnTo>
                  <a:lnTo>
                    <a:pt x="1229578" y="1817156"/>
                  </a:lnTo>
                  <a:lnTo>
                    <a:pt x="1226743" y="1819589"/>
                  </a:lnTo>
                  <a:lnTo>
                    <a:pt x="1222635" y="1821550"/>
                  </a:lnTo>
                  <a:close/>
                </a:path>
                <a:path w="2092325" h="2913380">
                  <a:moveTo>
                    <a:pt x="1102545" y="1532706"/>
                  </a:moveTo>
                  <a:lnTo>
                    <a:pt x="1100711" y="1532276"/>
                  </a:lnTo>
                  <a:lnTo>
                    <a:pt x="1097474" y="1532156"/>
                  </a:lnTo>
                  <a:lnTo>
                    <a:pt x="1096913" y="1529194"/>
                  </a:lnTo>
                  <a:lnTo>
                    <a:pt x="1097753" y="1526969"/>
                  </a:lnTo>
                  <a:lnTo>
                    <a:pt x="1098137" y="1524740"/>
                  </a:lnTo>
                  <a:lnTo>
                    <a:pt x="1099966" y="1525141"/>
                  </a:lnTo>
                  <a:lnTo>
                    <a:pt x="1103222" y="1525288"/>
                  </a:lnTo>
                  <a:lnTo>
                    <a:pt x="1103724" y="1528245"/>
                  </a:lnTo>
                  <a:lnTo>
                    <a:pt x="1102906" y="1530496"/>
                  </a:lnTo>
                  <a:lnTo>
                    <a:pt x="1102545" y="1532706"/>
                  </a:lnTo>
                  <a:close/>
                </a:path>
                <a:path w="2092325" h="2913380">
                  <a:moveTo>
                    <a:pt x="1332576" y="2503478"/>
                  </a:moveTo>
                  <a:lnTo>
                    <a:pt x="1326550" y="2500939"/>
                  </a:lnTo>
                  <a:lnTo>
                    <a:pt x="1325005" y="2495380"/>
                  </a:lnTo>
                  <a:lnTo>
                    <a:pt x="1322708" y="2491614"/>
                  </a:lnTo>
                  <a:lnTo>
                    <a:pt x="1326007" y="2488988"/>
                  </a:lnTo>
                  <a:lnTo>
                    <a:pt x="1329478" y="2484018"/>
                  </a:lnTo>
                  <a:lnTo>
                    <a:pt x="1340178" y="2484776"/>
                  </a:lnTo>
                  <a:lnTo>
                    <a:pt x="1344836" y="2490235"/>
                  </a:lnTo>
                  <a:lnTo>
                    <a:pt x="1339402" y="2500717"/>
                  </a:lnTo>
                  <a:lnTo>
                    <a:pt x="1332576" y="2503478"/>
                  </a:lnTo>
                  <a:close/>
                </a:path>
                <a:path w="2092325" h="2913380">
                  <a:moveTo>
                    <a:pt x="967226" y="167439"/>
                  </a:moveTo>
                  <a:lnTo>
                    <a:pt x="960928" y="166215"/>
                  </a:lnTo>
                  <a:lnTo>
                    <a:pt x="958949" y="160275"/>
                  </a:lnTo>
                  <a:lnTo>
                    <a:pt x="956499" y="156682"/>
                  </a:lnTo>
                  <a:lnTo>
                    <a:pt x="959326" y="153622"/>
                  </a:lnTo>
                  <a:lnTo>
                    <a:pt x="962068" y="148108"/>
                  </a:lnTo>
                  <a:lnTo>
                    <a:pt x="972638" y="147750"/>
                  </a:lnTo>
                  <a:lnTo>
                    <a:pt x="977832" y="152812"/>
                  </a:lnTo>
                  <a:lnTo>
                    <a:pt x="973629" y="163893"/>
                  </a:lnTo>
                  <a:lnTo>
                    <a:pt x="967226" y="167439"/>
                  </a:lnTo>
                  <a:close/>
                </a:path>
                <a:path w="2092325" h="2913380">
                  <a:moveTo>
                    <a:pt x="954219" y="93120"/>
                  </a:moveTo>
                  <a:lnTo>
                    <a:pt x="948279" y="90553"/>
                  </a:lnTo>
                  <a:lnTo>
                    <a:pt x="946870" y="84912"/>
                  </a:lnTo>
                  <a:lnTo>
                    <a:pt x="944668" y="81086"/>
                  </a:lnTo>
                  <a:lnTo>
                    <a:pt x="947990" y="78412"/>
                  </a:lnTo>
                  <a:lnTo>
                    <a:pt x="951513" y="73299"/>
                  </a:lnTo>
                  <a:lnTo>
                    <a:pt x="962206" y="74298"/>
                  </a:lnTo>
                  <a:lnTo>
                    <a:pt x="966656" y="79954"/>
                  </a:lnTo>
                  <a:lnTo>
                    <a:pt x="961032" y="90376"/>
                  </a:lnTo>
                  <a:lnTo>
                    <a:pt x="954219" y="93120"/>
                  </a:lnTo>
                  <a:close/>
                </a:path>
                <a:path w="2092325" h="2913380">
                  <a:moveTo>
                    <a:pt x="1086803" y="923663"/>
                  </a:moveTo>
                  <a:lnTo>
                    <a:pt x="1078831" y="921310"/>
                  </a:lnTo>
                  <a:lnTo>
                    <a:pt x="1076162" y="915554"/>
                  </a:lnTo>
                  <a:lnTo>
                    <a:pt x="1079417" y="910258"/>
                  </a:lnTo>
                  <a:lnTo>
                    <a:pt x="1080636" y="905910"/>
                  </a:lnTo>
                  <a:lnTo>
                    <a:pt x="1093704" y="909841"/>
                  </a:lnTo>
                  <a:lnTo>
                    <a:pt x="1092389" y="914144"/>
                  </a:lnTo>
                  <a:lnTo>
                    <a:pt x="1092248" y="920401"/>
                  </a:lnTo>
                  <a:lnTo>
                    <a:pt x="1086803" y="923663"/>
                  </a:lnTo>
                  <a:close/>
                </a:path>
                <a:path w="2092325" h="2913380">
                  <a:moveTo>
                    <a:pt x="1297558" y="2736917"/>
                  </a:moveTo>
                  <a:lnTo>
                    <a:pt x="1293180" y="2735915"/>
                  </a:lnTo>
                  <a:lnTo>
                    <a:pt x="1286590" y="2736171"/>
                  </a:lnTo>
                  <a:lnTo>
                    <a:pt x="1283321" y="2730598"/>
                  </a:lnTo>
                  <a:lnTo>
                    <a:pt x="1286298" y="2724958"/>
                  </a:lnTo>
                  <a:lnTo>
                    <a:pt x="1287233" y="2720520"/>
                  </a:lnTo>
                  <a:lnTo>
                    <a:pt x="1291598" y="2721824"/>
                  </a:lnTo>
                  <a:lnTo>
                    <a:pt x="1297005" y="2721947"/>
                  </a:lnTo>
                  <a:lnTo>
                    <a:pt x="1304626" y="2728736"/>
                  </a:lnTo>
                  <a:lnTo>
                    <a:pt x="1302993" y="2733687"/>
                  </a:lnTo>
                  <a:lnTo>
                    <a:pt x="1297558" y="2736917"/>
                  </a:lnTo>
                  <a:close/>
                </a:path>
                <a:path w="2092325" h="2913380">
                  <a:moveTo>
                    <a:pt x="1116513" y="1611720"/>
                  </a:moveTo>
                  <a:lnTo>
                    <a:pt x="1110702" y="1609118"/>
                  </a:lnTo>
                  <a:lnTo>
                    <a:pt x="1109366" y="1603466"/>
                  </a:lnTo>
                  <a:lnTo>
                    <a:pt x="1107218" y="1599601"/>
                  </a:lnTo>
                  <a:lnTo>
                    <a:pt x="1110473" y="1596878"/>
                  </a:lnTo>
                  <a:lnTo>
                    <a:pt x="1113921" y="1591672"/>
                  </a:lnTo>
                  <a:lnTo>
                    <a:pt x="1124747" y="1592560"/>
                  </a:lnTo>
                  <a:lnTo>
                    <a:pt x="1128988" y="1598324"/>
                  </a:lnTo>
                  <a:lnTo>
                    <a:pt x="1123297" y="1608786"/>
                  </a:lnTo>
                  <a:lnTo>
                    <a:pt x="1116513" y="1611720"/>
                  </a:lnTo>
                  <a:close/>
                </a:path>
                <a:path w="2092325" h="2913380">
                  <a:moveTo>
                    <a:pt x="1127952" y="1684820"/>
                  </a:moveTo>
                  <a:lnTo>
                    <a:pt x="1122180" y="1682182"/>
                  </a:lnTo>
                  <a:lnTo>
                    <a:pt x="1120864" y="1676557"/>
                  </a:lnTo>
                  <a:lnTo>
                    <a:pt x="1118718" y="1672707"/>
                  </a:lnTo>
                  <a:lnTo>
                    <a:pt x="1121929" y="1669991"/>
                  </a:lnTo>
                  <a:lnTo>
                    <a:pt x="1125380" y="1664799"/>
                  </a:lnTo>
                  <a:lnTo>
                    <a:pt x="1136071" y="1665783"/>
                  </a:lnTo>
                  <a:lnTo>
                    <a:pt x="1140366" y="1671509"/>
                  </a:lnTo>
                  <a:lnTo>
                    <a:pt x="1134755" y="1681914"/>
                  </a:lnTo>
                  <a:lnTo>
                    <a:pt x="1127952" y="1684820"/>
                  </a:lnTo>
                  <a:close/>
                </a:path>
                <a:path w="2092325" h="2913380">
                  <a:moveTo>
                    <a:pt x="1208025" y="2481153"/>
                  </a:moveTo>
                  <a:lnTo>
                    <a:pt x="1205857" y="2478114"/>
                  </a:lnTo>
                  <a:lnTo>
                    <a:pt x="1204277" y="2476628"/>
                  </a:lnTo>
                  <a:lnTo>
                    <a:pt x="1207639" y="2474590"/>
                  </a:lnTo>
                  <a:lnTo>
                    <a:pt x="1210854" y="2472186"/>
                  </a:lnTo>
                  <a:lnTo>
                    <a:pt x="1215358" y="2470463"/>
                  </a:lnTo>
                  <a:lnTo>
                    <a:pt x="1217521" y="2473473"/>
                  </a:lnTo>
                  <a:lnTo>
                    <a:pt x="1219099" y="2474945"/>
                  </a:lnTo>
                  <a:lnTo>
                    <a:pt x="1215739" y="2476997"/>
                  </a:lnTo>
                  <a:lnTo>
                    <a:pt x="1212527" y="2479415"/>
                  </a:lnTo>
                  <a:lnTo>
                    <a:pt x="1208025" y="2481153"/>
                  </a:lnTo>
                  <a:close/>
                </a:path>
                <a:path w="2092325" h="2913380">
                  <a:moveTo>
                    <a:pt x="1227089" y="2556108"/>
                  </a:moveTo>
                  <a:lnTo>
                    <a:pt x="1219222" y="2554142"/>
                  </a:lnTo>
                  <a:lnTo>
                    <a:pt x="1217629" y="2551716"/>
                  </a:lnTo>
                  <a:lnTo>
                    <a:pt x="1215814" y="2550161"/>
                  </a:lnTo>
                  <a:lnTo>
                    <a:pt x="1219409" y="2547698"/>
                  </a:lnTo>
                  <a:lnTo>
                    <a:pt x="1222839" y="2544858"/>
                  </a:lnTo>
                  <a:lnTo>
                    <a:pt x="1227678" y="2542693"/>
                  </a:lnTo>
                  <a:lnTo>
                    <a:pt x="1231916" y="2546140"/>
                  </a:lnTo>
                  <a:lnTo>
                    <a:pt x="1231157" y="2553421"/>
                  </a:lnTo>
                  <a:lnTo>
                    <a:pt x="1227089" y="2556108"/>
                  </a:lnTo>
                  <a:close/>
                </a:path>
                <a:path w="2092325" h="2913380">
                  <a:moveTo>
                    <a:pt x="1231380" y="2628102"/>
                  </a:moveTo>
                  <a:lnTo>
                    <a:pt x="1229053" y="2625192"/>
                  </a:lnTo>
                  <a:lnTo>
                    <a:pt x="1227409" y="2623776"/>
                  </a:lnTo>
                  <a:lnTo>
                    <a:pt x="1230722" y="2621521"/>
                  </a:lnTo>
                  <a:lnTo>
                    <a:pt x="1233729" y="2619031"/>
                  </a:lnTo>
                  <a:lnTo>
                    <a:pt x="1238125" y="2617100"/>
                  </a:lnTo>
                  <a:lnTo>
                    <a:pt x="1240466" y="2620037"/>
                  </a:lnTo>
                  <a:lnTo>
                    <a:pt x="1242075" y="2621385"/>
                  </a:lnTo>
                  <a:lnTo>
                    <a:pt x="1238828" y="2623584"/>
                  </a:lnTo>
                  <a:lnTo>
                    <a:pt x="1235741" y="2626132"/>
                  </a:lnTo>
                  <a:lnTo>
                    <a:pt x="1231380" y="2628102"/>
                  </a:lnTo>
                  <a:close/>
                </a:path>
                <a:path w="2092325" h="2913380">
                  <a:moveTo>
                    <a:pt x="1245614" y="2711380"/>
                  </a:moveTo>
                  <a:lnTo>
                    <a:pt x="1239760" y="2708889"/>
                  </a:lnTo>
                  <a:lnTo>
                    <a:pt x="1238281" y="2703469"/>
                  </a:lnTo>
                  <a:lnTo>
                    <a:pt x="1236059" y="2699796"/>
                  </a:lnTo>
                  <a:lnTo>
                    <a:pt x="1239278" y="2697228"/>
                  </a:lnTo>
                  <a:lnTo>
                    <a:pt x="1242674" y="2692359"/>
                  </a:lnTo>
                  <a:lnTo>
                    <a:pt x="1253112" y="2693158"/>
                  </a:lnTo>
                  <a:lnTo>
                    <a:pt x="1257591" y="2698526"/>
                  </a:lnTo>
                  <a:lnTo>
                    <a:pt x="1252256" y="2708693"/>
                  </a:lnTo>
                  <a:lnTo>
                    <a:pt x="1245614" y="2711380"/>
                  </a:lnTo>
                  <a:close/>
                </a:path>
                <a:path w="2092325" h="2913380">
                  <a:moveTo>
                    <a:pt x="888118" y="177863"/>
                  </a:moveTo>
                  <a:lnTo>
                    <a:pt x="886187" y="174427"/>
                  </a:lnTo>
                  <a:lnTo>
                    <a:pt x="883888" y="171125"/>
                  </a:lnTo>
                  <a:lnTo>
                    <a:pt x="882310" y="166603"/>
                  </a:lnTo>
                  <a:lnTo>
                    <a:pt x="885444" y="164541"/>
                  </a:lnTo>
                  <a:lnTo>
                    <a:pt x="886990" y="163042"/>
                  </a:lnTo>
                  <a:lnTo>
                    <a:pt x="888969" y="166500"/>
                  </a:lnTo>
                  <a:lnTo>
                    <a:pt x="891302" y="169827"/>
                  </a:lnTo>
                  <a:lnTo>
                    <a:pt x="892961" y="174292"/>
                  </a:lnTo>
                  <a:lnTo>
                    <a:pt x="889739" y="176367"/>
                  </a:lnTo>
                  <a:lnTo>
                    <a:pt x="888118" y="177863"/>
                  </a:lnTo>
                  <a:close/>
                </a:path>
                <a:path w="2092325" h="2913380">
                  <a:moveTo>
                    <a:pt x="907746" y="252504"/>
                  </a:moveTo>
                  <a:lnTo>
                    <a:pt x="903366" y="251487"/>
                  </a:lnTo>
                  <a:lnTo>
                    <a:pt x="896791" y="251741"/>
                  </a:lnTo>
                  <a:lnTo>
                    <a:pt x="893524" y="246183"/>
                  </a:lnTo>
                  <a:lnTo>
                    <a:pt x="896501" y="240543"/>
                  </a:lnTo>
                  <a:lnTo>
                    <a:pt x="897436" y="236105"/>
                  </a:lnTo>
                  <a:lnTo>
                    <a:pt x="901801" y="237408"/>
                  </a:lnTo>
                  <a:lnTo>
                    <a:pt x="907208" y="237532"/>
                  </a:lnTo>
                  <a:lnTo>
                    <a:pt x="914814" y="244323"/>
                  </a:lnTo>
                  <a:lnTo>
                    <a:pt x="913181" y="249274"/>
                  </a:lnTo>
                  <a:lnTo>
                    <a:pt x="907746" y="252504"/>
                  </a:lnTo>
                  <a:close/>
                </a:path>
                <a:path w="2092325" h="2913380">
                  <a:moveTo>
                    <a:pt x="1265863" y="2588900"/>
                  </a:moveTo>
                  <a:lnTo>
                    <a:pt x="1260985" y="2582129"/>
                  </a:lnTo>
                  <a:lnTo>
                    <a:pt x="1258565" y="2578726"/>
                  </a:lnTo>
                  <a:lnTo>
                    <a:pt x="1266677" y="2572624"/>
                  </a:lnTo>
                  <a:lnTo>
                    <a:pt x="1267990" y="2576410"/>
                  </a:lnTo>
                  <a:lnTo>
                    <a:pt x="1269860" y="2580124"/>
                  </a:lnTo>
                  <a:lnTo>
                    <a:pt x="1270528" y="2585432"/>
                  </a:lnTo>
                  <a:lnTo>
                    <a:pt x="1267447" y="2587261"/>
                  </a:lnTo>
                  <a:lnTo>
                    <a:pt x="1265863" y="2588900"/>
                  </a:lnTo>
                  <a:close/>
                </a:path>
                <a:path w="2092325" h="2913380">
                  <a:moveTo>
                    <a:pt x="951017" y="556914"/>
                  </a:moveTo>
                  <a:lnTo>
                    <a:pt x="945212" y="554251"/>
                  </a:lnTo>
                  <a:lnTo>
                    <a:pt x="943802" y="548701"/>
                  </a:lnTo>
                  <a:lnTo>
                    <a:pt x="941600" y="544875"/>
                  </a:lnTo>
                  <a:lnTo>
                    <a:pt x="944786" y="542192"/>
                  </a:lnTo>
                  <a:lnTo>
                    <a:pt x="948173" y="537070"/>
                  </a:lnTo>
                  <a:lnTo>
                    <a:pt x="958750" y="537998"/>
                  </a:lnTo>
                  <a:lnTo>
                    <a:pt x="963220" y="543591"/>
                  </a:lnTo>
                  <a:lnTo>
                    <a:pt x="957868" y="554030"/>
                  </a:lnTo>
                  <a:lnTo>
                    <a:pt x="951017" y="556914"/>
                  </a:lnTo>
                  <a:close/>
                </a:path>
                <a:path w="2092325" h="2913380">
                  <a:moveTo>
                    <a:pt x="876066" y="104484"/>
                  </a:moveTo>
                  <a:lnTo>
                    <a:pt x="868753" y="94313"/>
                  </a:lnTo>
                  <a:lnTo>
                    <a:pt x="876880" y="88208"/>
                  </a:lnTo>
                  <a:lnTo>
                    <a:pt x="878193" y="91995"/>
                  </a:lnTo>
                  <a:lnTo>
                    <a:pt x="880062" y="95708"/>
                  </a:lnTo>
                  <a:lnTo>
                    <a:pt x="880731" y="101016"/>
                  </a:lnTo>
                  <a:lnTo>
                    <a:pt x="877650" y="102845"/>
                  </a:lnTo>
                  <a:lnTo>
                    <a:pt x="876066" y="104484"/>
                  </a:lnTo>
                  <a:close/>
                </a:path>
                <a:path w="2092325" h="2913380">
                  <a:moveTo>
                    <a:pt x="1277915" y="2662278"/>
                  </a:moveTo>
                  <a:lnTo>
                    <a:pt x="1275984" y="2658843"/>
                  </a:lnTo>
                  <a:lnTo>
                    <a:pt x="1273685" y="2655540"/>
                  </a:lnTo>
                  <a:lnTo>
                    <a:pt x="1272107" y="2651018"/>
                  </a:lnTo>
                  <a:lnTo>
                    <a:pt x="1275244" y="2648971"/>
                  </a:lnTo>
                  <a:lnTo>
                    <a:pt x="1276787" y="2647458"/>
                  </a:lnTo>
                  <a:lnTo>
                    <a:pt x="1278766" y="2650915"/>
                  </a:lnTo>
                  <a:lnTo>
                    <a:pt x="1281099" y="2654242"/>
                  </a:lnTo>
                  <a:lnTo>
                    <a:pt x="1282758" y="2658707"/>
                  </a:lnTo>
                  <a:lnTo>
                    <a:pt x="1279538" y="2660797"/>
                  </a:lnTo>
                  <a:lnTo>
                    <a:pt x="1277915" y="2662278"/>
                  </a:lnTo>
                  <a:close/>
                </a:path>
                <a:path w="2092325" h="2913380">
                  <a:moveTo>
                    <a:pt x="900824" y="525749"/>
                  </a:moveTo>
                  <a:lnTo>
                    <a:pt x="894517" y="521700"/>
                  </a:lnTo>
                  <a:lnTo>
                    <a:pt x="891836" y="510906"/>
                  </a:lnTo>
                  <a:lnTo>
                    <a:pt x="894687" y="503895"/>
                  </a:lnTo>
                  <a:lnTo>
                    <a:pt x="904674" y="499727"/>
                  </a:lnTo>
                  <a:lnTo>
                    <a:pt x="910977" y="502700"/>
                  </a:lnTo>
                  <a:lnTo>
                    <a:pt x="913529" y="511241"/>
                  </a:lnTo>
                  <a:lnTo>
                    <a:pt x="911991" y="514503"/>
                  </a:lnTo>
                  <a:lnTo>
                    <a:pt x="911180" y="520207"/>
                  </a:lnTo>
                  <a:lnTo>
                    <a:pt x="900824" y="525749"/>
                  </a:lnTo>
                  <a:close/>
                </a:path>
                <a:path w="2092325" h="2913380">
                  <a:moveTo>
                    <a:pt x="1200014" y="2406438"/>
                  </a:moveTo>
                  <a:lnTo>
                    <a:pt x="1196749" y="2403751"/>
                  </a:lnTo>
                  <a:lnTo>
                    <a:pt x="1191009" y="2401317"/>
                  </a:lnTo>
                  <a:lnTo>
                    <a:pt x="1189967" y="2390476"/>
                  </a:lnTo>
                  <a:lnTo>
                    <a:pt x="1194978" y="2385024"/>
                  </a:lnTo>
                  <a:lnTo>
                    <a:pt x="1206285" y="2388409"/>
                  </a:lnTo>
                  <a:lnTo>
                    <a:pt x="1209886" y="2394857"/>
                  </a:lnTo>
                  <a:lnTo>
                    <a:pt x="1209113" y="2401377"/>
                  </a:lnTo>
                  <a:lnTo>
                    <a:pt x="1203382" y="2403772"/>
                  </a:lnTo>
                  <a:lnTo>
                    <a:pt x="1200014" y="2406438"/>
                  </a:lnTo>
                  <a:close/>
                </a:path>
                <a:path w="2092325" h="2913380">
                  <a:moveTo>
                    <a:pt x="939779" y="752667"/>
                  </a:moveTo>
                  <a:lnTo>
                    <a:pt x="936745" y="750018"/>
                  </a:lnTo>
                  <a:lnTo>
                    <a:pt x="931406" y="747566"/>
                  </a:lnTo>
                  <a:lnTo>
                    <a:pt x="930544" y="737205"/>
                  </a:lnTo>
                  <a:lnTo>
                    <a:pt x="935420" y="732223"/>
                  </a:lnTo>
                  <a:lnTo>
                    <a:pt x="946033" y="735672"/>
                  </a:lnTo>
                  <a:lnTo>
                    <a:pt x="949394" y="741828"/>
                  </a:lnTo>
                  <a:lnTo>
                    <a:pt x="948396" y="747965"/>
                  </a:lnTo>
                  <a:lnTo>
                    <a:pt x="943005" y="750142"/>
                  </a:lnTo>
                  <a:lnTo>
                    <a:pt x="939779" y="752667"/>
                  </a:lnTo>
                  <a:close/>
                </a:path>
                <a:path w="2092325" h="2913380">
                  <a:moveTo>
                    <a:pt x="897226" y="446724"/>
                  </a:moveTo>
                  <a:lnTo>
                    <a:pt x="886537" y="447563"/>
                  </a:lnTo>
                  <a:lnTo>
                    <a:pt x="880754" y="443043"/>
                  </a:lnTo>
                  <a:lnTo>
                    <a:pt x="884725" y="431535"/>
                  </a:lnTo>
                  <a:lnTo>
                    <a:pt x="891151" y="427940"/>
                  </a:lnTo>
                  <a:lnTo>
                    <a:pt x="897644" y="429074"/>
                  </a:lnTo>
                  <a:lnTo>
                    <a:pt x="899923" y="434727"/>
                  </a:lnTo>
                  <a:lnTo>
                    <a:pt x="902600" y="438150"/>
                  </a:lnTo>
                  <a:lnTo>
                    <a:pt x="899824" y="441247"/>
                  </a:lnTo>
                  <a:lnTo>
                    <a:pt x="897226" y="446724"/>
                  </a:lnTo>
                  <a:close/>
                </a:path>
                <a:path w="2092325" h="2913380">
                  <a:moveTo>
                    <a:pt x="1117166" y="1880876"/>
                  </a:moveTo>
                  <a:lnTo>
                    <a:pt x="1111140" y="1879384"/>
                  </a:lnTo>
                  <a:lnTo>
                    <a:pt x="1109281" y="1873829"/>
                  </a:lnTo>
                  <a:lnTo>
                    <a:pt x="1106910" y="1870358"/>
                  </a:lnTo>
                  <a:lnTo>
                    <a:pt x="1109721" y="1867480"/>
                  </a:lnTo>
                  <a:lnTo>
                    <a:pt x="1112484" y="1862292"/>
                  </a:lnTo>
                  <a:lnTo>
                    <a:pt x="1122715" y="1862062"/>
                  </a:lnTo>
                  <a:lnTo>
                    <a:pt x="1127580" y="1867026"/>
                  </a:lnTo>
                  <a:lnTo>
                    <a:pt x="1123453" y="1877542"/>
                  </a:lnTo>
                  <a:lnTo>
                    <a:pt x="1117166" y="1880876"/>
                  </a:lnTo>
                  <a:close/>
                </a:path>
                <a:path w="2092325" h="2913380">
                  <a:moveTo>
                    <a:pt x="1010431" y="1205831"/>
                  </a:moveTo>
                  <a:lnTo>
                    <a:pt x="1004290" y="1204372"/>
                  </a:lnTo>
                  <a:lnTo>
                    <a:pt x="1002374" y="1198647"/>
                  </a:lnTo>
                  <a:lnTo>
                    <a:pt x="999917" y="1195100"/>
                  </a:lnTo>
                  <a:lnTo>
                    <a:pt x="1002699" y="1192137"/>
                  </a:lnTo>
                  <a:lnTo>
                    <a:pt x="1005393" y="1186795"/>
                  </a:lnTo>
                  <a:lnTo>
                    <a:pt x="1015798" y="1186433"/>
                  </a:lnTo>
                  <a:lnTo>
                    <a:pt x="1020992" y="1191300"/>
                  </a:lnTo>
                  <a:lnTo>
                    <a:pt x="1016797" y="1202245"/>
                  </a:lnTo>
                  <a:lnTo>
                    <a:pt x="1010431" y="1205831"/>
                  </a:lnTo>
                  <a:close/>
                </a:path>
                <a:path w="2092325" h="2913380">
                  <a:moveTo>
                    <a:pt x="915406" y="597893"/>
                  </a:moveTo>
                  <a:lnTo>
                    <a:pt x="910735" y="596264"/>
                  </a:lnTo>
                  <a:lnTo>
                    <a:pt x="908117" y="589497"/>
                  </a:lnTo>
                  <a:lnTo>
                    <a:pt x="911169" y="586910"/>
                  </a:lnTo>
                  <a:lnTo>
                    <a:pt x="912597" y="584952"/>
                  </a:lnTo>
                  <a:lnTo>
                    <a:pt x="918109" y="582308"/>
                  </a:lnTo>
                  <a:lnTo>
                    <a:pt x="922564" y="583612"/>
                  </a:lnTo>
                  <a:lnTo>
                    <a:pt x="925063" y="590666"/>
                  </a:lnTo>
                  <a:lnTo>
                    <a:pt x="922573" y="594062"/>
                  </a:lnTo>
                  <a:lnTo>
                    <a:pt x="915406" y="597893"/>
                  </a:lnTo>
                  <a:close/>
                </a:path>
                <a:path w="2092325" h="2913380">
                  <a:moveTo>
                    <a:pt x="1185101" y="2335423"/>
                  </a:moveTo>
                  <a:lnTo>
                    <a:pt x="1179797" y="2330424"/>
                  </a:lnTo>
                  <a:lnTo>
                    <a:pt x="1176770" y="2322869"/>
                  </a:lnTo>
                  <a:lnTo>
                    <a:pt x="1175659" y="2315119"/>
                  </a:lnTo>
                  <a:lnTo>
                    <a:pt x="1178342" y="2308657"/>
                  </a:lnTo>
                  <a:lnTo>
                    <a:pt x="1193891" y="2300446"/>
                  </a:lnTo>
                  <a:lnTo>
                    <a:pt x="1198746" y="2305920"/>
                  </a:lnTo>
                  <a:lnTo>
                    <a:pt x="1202596" y="2321015"/>
                  </a:lnTo>
                  <a:lnTo>
                    <a:pt x="1200150" y="2328322"/>
                  </a:lnTo>
                  <a:lnTo>
                    <a:pt x="1185101" y="2335423"/>
                  </a:lnTo>
                  <a:close/>
                </a:path>
                <a:path w="2092325" h="2913380">
                  <a:moveTo>
                    <a:pt x="1221909" y="2827390"/>
                  </a:moveTo>
                  <a:lnTo>
                    <a:pt x="1216871" y="2825324"/>
                  </a:lnTo>
                  <a:lnTo>
                    <a:pt x="1214084" y="2820439"/>
                  </a:lnTo>
                  <a:lnTo>
                    <a:pt x="1215014" y="2815493"/>
                  </a:lnTo>
                  <a:lnTo>
                    <a:pt x="1221278" y="2814017"/>
                  </a:lnTo>
                  <a:lnTo>
                    <a:pt x="1222194" y="2814038"/>
                  </a:lnTo>
                  <a:lnTo>
                    <a:pt x="1223129" y="2814085"/>
                  </a:lnTo>
                  <a:lnTo>
                    <a:pt x="1222094" y="2818359"/>
                  </a:lnTo>
                  <a:lnTo>
                    <a:pt x="1221795" y="2822847"/>
                  </a:lnTo>
                  <a:lnTo>
                    <a:pt x="1221909" y="2827390"/>
                  </a:lnTo>
                  <a:close/>
                </a:path>
                <a:path w="2092325" h="2913380">
                  <a:moveTo>
                    <a:pt x="1160608" y="1913085"/>
                  </a:moveTo>
                  <a:lnTo>
                    <a:pt x="1158576" y="1909860"/>
                  </a:lnTo>
                  <a:lnTo>
                    <a:pt x="1156219" y="1906761"/>
                  </a:lnTo>
                  <a:lnTo>
                    <a:pt x="1154503" y="1902499"/>
                  </a:lnTo>
                  <a:lnTo>
                    <a:pt x="1157491" y="1900371"/>
                  </a:lnTo>
                  <a:lnTo>
                    <a:pt x="1158962" y="1898869"/>
                  </a:lnTo>
                  <a:lnTo>
                    <a:pt x="1160984" y="1902126"/>
                  </a:lnTo>
                  <a:lnTo>
                    <a:pt x="1163329" y="1905242"/>
                  </a:lnTo>
                  <a:lnTo>
                    <a:pt x="1165074" y="1909498"/>
                  </a:lnTo>
                  <a:lnTo>
                    <a:pt x="1162081" y="1911598"/>
                  </a:lnTo>
                  <a:lnTo>
                    <a:pt x="1160608" y="1913085"/>
                  </a:lnTo>
                  <a:close/>
                </a:path>
                <a:path w="2092325" h="2913380">
                  <a:moveTo>
                    <a:pt x="956652" y="825004"/>
                  </a:moveTo>
                  <a:lnTo>
                    <a:pt x="945776" y="825993"/>
                  </a:lnTo>
                  <a:lnTo>
                    <a:pt x="940275" y="821070"/>
                  </a:lnTo>
                  <a:lnTo>
                    <a:pt x="943885" y="809648"/>
                  </a:lnTo>
                  <a:lnTo>
                    <a:pt x="950319" y="806007"/>
                  </a:lnTo>
                  <a:lnTo>
                    <a:pt x="956832" y="806884"/>
                  </a:lnTo>
                  <a:lnTo>
                    <a:pt x="959173" y="812647"/>
                  </a:lnTo>
                  <a:lnTo>
                    <a:pt x="961835" y="816072"/>
                  </a:lnTo>
                  <a:lnTo>
                    <a:pt x="959125" y="819308"/>
                  </a:lnTo>
                  <a:lnTo>
                    <a:pt x="956652" y="825004"/>
                  </a:lnTo>
                  <a:close/>
                </a:path>
                <a:path w="2092325" h="2913380">
                  <a:moveTo>
                    <a:pt x="964963" y="899822"/>
                  </a:moveTo>
                  <a:lnTo>
                    <a:pt x="961330" y="897655"/>
                  </a:lnTo>
                  <a:lnTo>
                    <a:pt x="955208" y="896029"/>
                  </a:lnTo>
                  <a:lnTo>
                    <a:pt x="952810" y="885132"/>
                  </a:lnTo>
                  <a:lnTo>
                    <a:pt x="957367" y="879168"/>
                  </a:lnTo>
                  <a:lnTo>
                    <a:pt x="969002" y="881021"/>
                  </a:lnTo>
                  <a:lnTo>
                    <a:pt x="973029" y="887222"/>
                  </a:lnTo>
                  <a:lnTo>
                    <a:pt x="973179" y="893808"/>
                  </a:lnTo>
                  <a:lnTo>
                    <a:pt x="967894" y="896850"/>
                  </a:lnTo>
                  <a:lnTo>
                    <a:pt x="964963" y="899822"/>
                  </a:lnTo>
                  <a:close/>
                </a:path>
                <a:path w="2092325" h="2913380">
                  <a:moveTo>
                    <a:pt x="929661" y="678447"/>
                  </a:moveTo>
                  <a:lnTo>
                    <a:pt x="923237" y="677182"/>
                  </a:lnTo>
                  <a:lnTo>
                    <a:pt x="921032" y="671622"/>
                  </a:lnTo>
                  <a:lnTo>
                    <a:pt x="918389" y="668224"/>
                  </a:lnTo>
                  <a:lnTo>
                    <a:pt x="921345" y="665218"/>
                  </a:lnTo>
                  <a:lnTo>
                    <a:pt x="924106" y="659925"/>
                  </a:lnTo>
                  <a:lnTo>
                    <a:pt x="934902" y="659099"/>
                  </a:lnTo>
                  <a:lnTo>
                    <a:pt x="940323" y="663795"/>
                  </a:lnTo>
                  <a:lnTo>
                    <a:pt x="936009" y="675028"/>
                  </a:lnTo>
                  <a:lnTo>
                    <a:pt x="929661" y="678447"/>
                  </a:lnTo>
                  <a:close/>
                </a:path>
                <a:path w="2092325" h="2913380">
                  <a:moveTo>
                    <a:pt x="1231088" y="2365154"/>
                  </a:moveTo>
                  <a:lnTo>
                    <a:pt x="1226253" y="2361906"/>
                  </a:lnTo>
                  <a:lnTo>
                    <a:pt x="1223673" y="2356434"/>
                  </a:lnTo>
                  <a:lnTo>
                    <a:pt x="1224974" y="2352612"/>
                  </a:lnTo>
                  <a:lnTo>
                    <a:pt x="1231534" y="2350731"/>
                  </a:lnTo>
                  <a:lnTo>
                    <a:pt x="1235348" y="2353676"/>
                  </a:lnTo>
                  <a:lnTo>
                    <a:pt x="1234359" y="2358152"/>
                  </a:lnTo>
                  <a:lnTo>
                    <a:pt x="1232539" y="2361622"/>
                  </a:lnTo>
                  <a:lnTo>
                    <a:pt x="1231088" y="2365154"/>
                  </a:lnTo>
                  <a:close/>
                </a:path>
                <a:path w="2092325" h="2913380">
                  <a:moveTo>
                    <a:pt x="1077686" y="1386382"/>
                  </a:moveTo>
                  <a:lnTo>
                    <a:pt x="1072411" y="1382904"/>
                  </a:lnTo>
                  <a:lnTo>
                    <a:pt x="1076435" y="1371731"/>
                  </a:lnTo>
                  <a:lnTo>
                    <a:pt x="1078171" y="1372969"/>
                  </a:lnTo>
                  <a:lnTo>
                    <a:pt x="1081506" y="1374479"/>
                  </a:lnTo>
                  <a:lnTo>
                    <a:pt x="1080714" y="1379164"/>
                  </a:lnTo>
                  <a:lnTo>
                    <a:pt x="1079000" y="1382737"/>
                  </a:lnTo>
                  <a:lnTo>
                    <a:pt x="1077686" y="1386382"/>
                  </a:lnTo>
                  <a:close/>
                </a:path>
                <a:path w="2092325" h="2913380">
                  <a:moveTo>
                    <a:pt x="1243523" y="2439071"/>
                  </a:moveTo>
                  <a:lnTo>
                    <a:pt x="1238066" y="2435770"/>
                  </a:lnTo>
                  <a:lnTo>
                    <a:pt x="1241272" y="2424726"/>
                  </a:lnTo>
                  <a:lnTo>
                    <a:pt x="1243136" y="2425824"/>
                  </a:lnTo>
                  <a:lnTo>
                    <a:pt x="1246675" y="2427108"/>
                  </a:lnTo>
                  <a:lnTo>
                    <a:pt x="1246129" y="2431739"/>
                  </a:lnTo>
                  <a:lnTo>
                    <a:pt x="1244636" y="2435382"/>
                  </a:lnTo>
                  <a:lnTo>
                    <a:pt x="1243523" y="2439071"/>
                  </a:lnTo>
                  <a:close/>
                </a:path>
                <a:path w="2092325" h="2913380">
                  <a:moveTo>
                    <a:pt x="1261069" y="2512080"/>
                  </a:moveTo>
                  <a:lnTo>
                    <a:pt x="1250001" y="2513652"/>
                  </a:lnTo>
                  <a:lnTo>
                    <a:pt x="1247129" y="2507270"/>
                  </a:lnTo>
                  <a:lnTo>
                    <a:pt x="1249678" y="2497854"/>
                  </a:lnTo>
                  <a:lnTo>
                    <a:pt x="1255482" y="2494595"/>
                  </a:lnTo>
                  <a:lnTo>
                    <a:pt x="1261332" y="2494963"/>
                  </a:lnTo>
                  <a:lnTo>
                    <a:pt x="1263546" y="2500298"/>
                  </a:lnTo>
                  <a:lnTo>
                    <a:pt x="1265879" y="2503341"/>
                  </a:lnTo>
                  <a:lnTo>
                    <a:pt x="1263315" y="2506554"/>
                  </a:lnTo>
                  <a:lnTo>
                    <a:pt x="1261069" y="2512080"/>
                  </a:lnTo>
                  <a:close/>
                </a:path>
                <a:path w="2092325" h="2913380">
                  <a:moveTo>
                    <a:pt x="924680" y="407174"/>
                  </a:moveTo>
                  <a:lnTo>
                    <a:pt x="922460" y="403993"/>
                  </a:lnTo>
                  <a:lnTo>
                    <a:pt x="919893" y="400987"/>
                  </a:lnTo>
                  <a:lnTo>
                    <a:pt x="917909" y="396738"/>
                  </a:lnTo>
                  <a:lnTo>
                    <a:pt x="920895" y="394400"/>
                  </a:lnTo>
                  <a:lnTo>
                    <a:pt x="922332" y="392784"/>
                  </a:lnTo>
                  <a:lnTo>
                    <a:pt x="924473" y="395932"/>
                  </a:lnTo>
                  <a:lnTo>
                    <a:pt x="926994" y="398931"/>
                  </a:lnTo>
                  <a:lnTo>
                    <a:pt x="928870" y="403257"/>
                  </a:lnTo>
                  <a:lnTo>
                    <a:pt x="926040" y="405540"/>
                  </a:lnTo>
                  <a:lnTo>
                    <a:pt x="924680" y="407174"/>
                  </a:lnTo>
                  <a:close/>
                </a:path>
                <a:path w="2092325" h="2913380">
                  <a:moveTo>
                    <a:pt x="1140869" y="1760470"/>
                  </a:moveTo>
                  <a:lnTo>
                    <a:pt x="1134661" y="1759919"/>
                  </a:lnTo>
                  <a:lnTo>
                    <a:pt x="1132369" y="1754656"/>
                  </a:lnTo>
                  <a:lnTo>
                    <a:pt x="1129887" y="1751622"/>
                  </a:lnTo>
                  <a:lnTo>
                    <a:pt x="1132238" y="1748576"/>
                  </a:lnTo>
                  <a:lnTo>
                    <a:pt x="1134420" y="1743120"/>
                  </a:lnTo>
                  <a:lnTo>
                    <a:pt x="1144125" y="1742495"/>
                  </a:lnTo>
                  <a:lnTo>
                    <a:pt x="1149563" y="1747010"/>
                  </a:lnTo>
                  <a:lnTo>
                    <a:pt x="1147283" y="1757281"/>
                  </a:lnTo>
                  <a:lnTo>
                    <a:pt x="1140869" y="1760470"/>
                  </a:lnTo>
                  <a:close/>
                </a:path>
                <a:path w="2092325" h="2913380">
                  <a:moveTo>
                    <a:pt x="1206914" y="2210320"/>
                  </a:moveTo>
                  <a:lnTo>
                    <a:pt x="1204808" y="2206912"/>
                  </a:lnTo>
                  <a:lnTo>
                    <a:pt x="1202319" y="2203639"/>
                  </a:lnTo>
                  <a:lnTo>
                    <a:pt x="1200565" y="2199040"/>
                  </a:lnTo>
                  <a:lnTo>
                    <a:pt x="1203700" y="2196799"/>
                  </a:lnTo>
                  <a:lnTo>
                    <a:pt x="1205238" y="2195152"/>
                  </a:lnTo>
                  <a:lnTo>
                    <a:pt x="1207416" y="2198638"/>
                  </a:lnTo>
                  <a:lnTo>
                    <a:pt x="1209929" y="2201967"/>
                  </a:lnTo>
                  <a:lnTo>
                    <a:pt x="1211803" y="2206473"/>
                  </a:lnTo>
                  <a:lnTo>
                    <a:pt x="1208536" y="2208734"/>
                  </a:lnTo>
                  <a:lnTo>
                    <a:pt x="1206914" y="2210320"/>
                  </a:lnTo>
                  <a:close/>
                </a:path>
                <a:path w="2092325" h="2913380">
                  <a:moveTo>
                    <a:pt x="1149466" y="1833672"/>
                  </a:moveTo>
                  <a:lnTo>
                    <a:pt x="1146616" y="1833821"/>
                  </a:lnTo>
                  <a:lnTo>
                    <a:pt x="1143538" y="1828607"/>
                  </a:lnTo>
                  <a:lnTo>
                    <a:pt x="1147240" y="1824258"/>
                  </a:lnTo>
                  <a:lnTo>
                    <a:pt x="1148680" y="1825512"/>
                  </a:lnTo>
                  <a:lnTo>
                    <a:pt x="1151568" y="1827227"/>
                  </a:lnTo>
                  <a:lnTo>
                    <a:pt x="1149466" y="1833672"/>
                  </a:lnTo>
                  <a:close/>
                </a:path>
                <a:path w="2092325" h="2913380">
                  <a:moveTo>
                    <a:pt x="1172679" y="1987731"/>
                  </a:moveTo>
                  <a:lnTo>
                    <a:pt x="1167298" y="1984433"/>
                  </a:lnTo>
                  <a:lnTo>
                    <a:pt x="1170436" y="1973430"/>
                  </a:lnTo>
                  <a:lnTo>
                    <a:pt x="1172238" y="1974523"/>
                  </a:lnTo>
                  <a:lnTo>
                    <a:pt x="1175668" y="1975779"/>
                  </a:lnTo>
                  <a:lnTo>
                    <a:pt x="1175186" y="1980430"/>
                  </a:lnTo>
                  <a:lnTo>
                    <a:pt x="1173733" y="1984052"/>
                  </a:lnTo>
                  <a:lnTo>
                    <a:pt x="1172679" y="1987731"/>
                  </a:lnTo>
                  <a:close/>
                </a:path>
                <a:path w="2092325" h="2913380">
                  <a:moveTo>
                    <a:pt x="1195429" y="2135971"/>
                  </a:moveTo>
                  <a:lnTo>
                    <a:pt x="1193626" y="2134684"/>
                  </a:lnTo>
                  <a:lnTo>
                    <a:pt x="1190043" y="2132076"/>
                  </a:lnTo>
                  <a:lnTo>
                    <a:pt x="1193850" y="2120758"/>
                  </a:lnTo>
                  <a:lnTo>
                    <a:pt x="1195639" y="2122047"/>
                  </a:lnTo>
                  <a:lnTo>
                    <a:pt x="1199035" y="2123563"/>
                  </a:lnTo>
                  <a:lnTo>
                    <a:pt x="1198353" y="2128470"/>
                  </a:lnTo>
                  <a:lnTo>
                    <a:pt x="1196676" y="2132186"/>
                  </a:lnTo>
                  <a:lnTo>
                    <a:pt x="1195429" y="2135971"/>
                  </a:lnTo>
                  <a:close/>
                </a:path>
                <a:path w="2092325" h="2913380">
                  <a:moveTo>
                    <a:pt x="911774" y="326917"/>
                  </a:moveTo>
                  <a:lnTo>
                    <a:pt x="907855" y="323405"/>
                  </a:lnTo>
                  <a:lnTo>
                    <a:pt x="908519" y="315810"/>
                  </a:lnTo>
                  <a:lnTo>
                    <a:pt x="912552" y="313278"/>
                  </a:lnTo>
                  <a:lnTo>
                    <a:pt x="920360" y="315821"/>
                  </a:lnTo>
                  <a:lnTo>
                    <a:pt x="921733" y="318282"/>
                  </a:lnTo>
                  <a:lnTo>
                    <a:pt x="923385" y="319937"/>
                  </a:lnTo>
                  <a:lnTo>
                    <a:pt x="919828" y="322259"/>
                  </a:lnTo>
                  <a:lnTo>
                    <a:pt x="916426" y="324901"/>
                  </a:lnTo>
                  <a:lnTo>
                    <a:pt x="911774" y="326917"/>
                  </a:lnTo>
                  <a:close/>
                </a:path>
                <a:path w="2092325" h="2913380">
                  <a:moveTo>
                    <a:pt x="1183338" y="2061866"/>
                  </a:moveTo>
                  <a:lnTo>
                    <a:pt x="1177053" y="2050995"/>
                  </a:lnTo>
                  <a:lnTo>
                    <a:pt x="1179699" y="2048112"/>
                  </a:lnTo>
                  <a:lnTo>
                    <a:pt x="1182218" y="2042992"/>
                  </a:lnTo>
                  <a:lnTo>
                    <a:pt x="1192559" y="2042417"/>
                  </a:lnTo>
                  <a:lnTo>
                    <a:pt x="1196986" y="2047165"/>
                  </a:lnTo>
                  <a:lnTo>
                    <a:pt x="1191838" y="2057945"/>
                  </a:lnTo>
                  <a:lnTo>
                    <a:pt x="1186803" y="2059528"/>
                  </a:lnTo>
                  <a:lnTo>
                    <a:pt x="1183338" y="2061866"/>
                  </a:lnTo>
                  <a:close/>
                </a:path>
                <a:path w="2092325" h="2913380">
                  <a:moveTo>
                    <a:pt x="1226417" y="2287119"/>
                  </a:moveTo>
                  <a:lnTo>
                    <a:pt x="1218576" y="2285598"/>
                  </a:lnTo>
                  <a:lnTo>
                    <a:pt x="1217041" y="2282879"/>
                  </a:lnTo>
                  <a:lnTo>
                    <a:pt x="1215285" y="2281225"/>
                  </a:lnTo>
                  <a:lnTo>
                    <a:pt x="1216336" y="2275424"/>
                  </a:lnTo>
                  <a:lnTo>
                    <a:pt x="1219848" y="2272719"/>
                  </a:lnTo>
                  <a:lnTo>
                    <a:pt x="1227607" y="2274672"/>
                  </a:lnTo>
                  <a:lnTo>
                    <a:pt x="1230794" y="2277147"/>
                  </a:lnTo>
                  <a:lnTo>
                    <a:pt x="1230383" y="2284254"/>
                  </a:lnTo>
                  <a:lnTo>
                    <a:pt x="1226417" y="2287119"/>
                  </a:lnTo>
                  <a:close/>
                </a:path>
                <a:path w="2092325" h="2913380">
                  <a:moveTo>
                    <a:pt x="1018000" y="1008157"/>
                  </a:moveTo>
                  <a:lnTo>
                    <a:pt x="1011805" y="997197"/>
                  </a:lnTo>
                  <a:lnTo>
                    <a:pt x="1014415" y="994276"/>
                  </a:lnTo>
                  <a:lnTo>
                    <a:pt x="1016899" y="989027"/>
                  </a:lnTo>
                  <a:lnTo>
                    <a:pt x="1027359" y="988447"/>
                  </a:lnTo>
                  <a:lnTo>
                    <a:pt x="1031470" y="993469"/>
                  </a:lnTo>
                  <a:lnTo>
                    <a:pt x="1026454" y="1004139"/>
                  </a:lnTo>
                  <a:lnTo>
                    <a:pt x="1021443" y="1005778"/>
                  </a:lnTo>
                  <a:lnTo>
                    <a:pt x="1018000" y="1008157"/>
                  </a:lnTo>
                  <a:close/>
                </a:path>
                <a:path w="2092325" h="2913380">
                  <a:moveTo>
                    <a:pt x="1006774" y="934320"/>
                  </a:moveTo>
                  <a:lnTo>
                    <a:pt x="1001482" y="930829"/>
                  </a:lnTo>
                  <a:lnTo>
                    <a:pt x="1005468" y="919603"/>
                  </a:lnTo>
                  <a:lnTo>
                    <a:pt x="1007191" y="920858"/>
                  </a:lnTo>
                  <a:lnTo>
                    <a:pt x="1010511" y="922370"/>
                  </a:lnTo>
                  <a:lnTo>
                    <a:pt x="1009754" y="927079"/>
                  </a:lnTo>
                  <a:lnTo>
                    <a:pt x="1008056" y="930665"/>
                  </a:lnTo>
                  <a:lnTo>
                    <a:pt x="1006774" y="934320"/>
                  </a:lnTo>
                  <a:close/>
                </a:path>
                <a:path w="2092325" h="2913380">
                  <a:moveTo>
                    <a:pt x="995282" y="859643"/>
                  </a:moveTo>
                  <a:lnTo>
                    <a:pt x="989192" y="849923"/>
                  </a:lnTo>
                  <a:lnTo>
                    <a:pt x="993703" y="845477"/>
                  </a:lnTo>
                  <a:lnTo>
                    <a:pt x="995672" y="848682"/>
                  </a:lnTo>
                  <a:lnTo>
                    <a:pt x="997993" y="851742"/>
                  </a:lnTo>
                  <a:lnTo>
                    <a:pt x="999666" y="856010"/>
                  </a:lnTo>
                  <a:lnTo>
                    <a:pt x="996719" y="858117"/>
                  </a:lnTo>
                  <a:lnTo>
                    <a:pt x="995282" y="859643"/>
                  </a:lnTo>
                  <a:close/>
                </a:path>
                <a:path w="2092325" h="2913380">
                  <a:moveTo>
                    <a:pt x="1367002" y="1990301"/>
                  </a:moveTo>
                  <a:lnTo>
                    <a:pt x="1364692" y="1986926"/>
                  </a:lnTo>
                  <a:lnTo>
                    <a:pt x="1362061" y="1983705"/>
                  </a:lnTo>
                  <a:lnTo>
                    <a:pt x="1360004" y="1979273"/>
                  </a:lnTo>
                  <a:lnTo>
                    <a:pt x="1363075" y="1976907"/>
                  </a:lnTo>
                  <a:lnTo>
                    <a:pt x="1364569" y="1975268"/>
                  </a:lnTo>
                  <a:lnTo>
                    <a:pt x="1366843" y="1978604"/>
                  </a:lnTo>
                  <a:lnTo>
                    <a:pt x="1369482" y="1981778"/>
                  </a:lnTo>
                  <a:lnTo>
                    <a:pt x="1371485" y="1986249"/>
                  </a:lnTo>
                  <a:lnTo>
                    <a:pt x="1368460" y="1988622"/>
                  </a:lnTo>
                  <a:lnTo>
                    <a:pt x="1367002" y="1990301"/>
                  </a:lnTo>
                  <a:close/>
                </a:path>
                <a:path w="2092325" h="2913380">
                  <a:moveTo>
                    <a:pt x="942048" y="482290"/>
                  </a:moveTo>
                  <a:lnTo>
                    <a:pt x="931779" y="479131"/>
                  </a:lnTo>
                  <a:lnTo>
                    <a:pt x="928724" y="472538"/>
                  </a:lnTo>
                  <a:lnTo>
                    <a:pt x="929987" y="466374"/>
                  </a:lnTo>
                  <a:lnTo>
                    <a:pt x="935494" y="464463"/>
                  </a:lnTo>
                  <a:lnTo>
                    <a:pt x="938852" y="462112"/>
                  </a:lnTo>
                  <a:lnTo>
                    <a:pt x="941581" y="464719"/>
                  </a:lnTo>
                  <a:lnTo>
                    <a:pt x="946638" y="467380"/>
                  </a:lnTo>
                  <a:lnTo>
                    <a:pt x="946409" y="476701"/>
                  </a:lnTo>
                  <a:lnTo>
                    <a:pt x="942048" y="482290"/>
                  </a:lnTo>
                  <a:close/>
                </a:path>
                <a:path w="2092325" h="2913380">
                  <a:moveTo>
                    <a:pt x="989979" y="778433"/>
                  </a:moveTo>
                  <a:lnTo>
                    <a:pt x="985655" y="777392"/>
                  </a:lnTo>
                  <a:lnTo>
                    <a:pt x="979150" y="777620"/>
                  </a:lnTo>
                  <a:lnTo>
                    <a:pt x="975989" y="772165"/>
                  </a:lnTo>
                  <a:lnTo>
                    <a:pt x="979115" y="766620"/>
                  </a:lnTo>
                  <a:lnTo>
                    <a:pt x="980171" y="762283"/>
                  </a:lnTo>
                  <a:lnTo>
                    <a:pt x="984490" y="763579"/>
                  </a:lnTo>
                  <a:lnTo>
                    <a:pt x="989885" y="763720"/>
                  </a:lnTo>
                  <a:lnTo>
                    <a:pt x="997193" y="770423"/>
                  </a:lnTo>
                  <a:lnTo>
                    <a:pt x="995400" y="775309"/>
                  </a:lnTo>
                  <a:lnTo>
                    <a:pt x="989979" y="778433"/>
                  </a:lnTo>
                  <a:close/>
                </a:path>
                <a:path w="2092325" h="2913380">
                  <a:moveTo>
                    <a:pt x="1065792" y="1311334"/>
                  </a:moveTo>
                  <a:lnTo>
                    <a:pt x="1060985" y="1308171"/>
                  </a:lnTo>
                  <a:lnTo>
                    <a:pt x="1058336" y="1302546"/>
                  </a:lnTo>
                  <a:lnTo>
                    <a:pt x="1059614" y="1298667"/>
                  </a:lnTo>
                  <a:lnTo>
                    <a:pt x="1064864" y="1297126"/>
                  </a:lnTo>
                  <a:lnTo>
                    <a:pt x="1066149" y="1296730"/>
                  </a:lnTo>
                  <a:lnTo>
                    <a:pt x="1069983" y="1299702"/>
                  </a:lnTo>
                  <a:lnTo>
                    <a:pt x="1069035" y="1304247"/>
                  </a:lnTo>
                  <a:lnTo>
                    <a:pt x="1067219" y="1307746"/>
                  </a:lnTo>
                  <a:lnTo>
                    <a:pt x="1065792" y="1311334"/>
                  </a:lnTo>
                  <a:close/>
                </a:path>
                <a:path w="2092325" h="2913380">
                  <a:moveTo>
                    <a:pt x="974170" y="705913"/>
                  </a:moveTo>
                  <a:lnTo>
                    <a:pt x="969443" y="703066"/>
                  </a:lnTo>
                  <a:lnTo>
                    <a:pt x="965116" y="701906"/>
                  </a:lnTo>
                  <a:lnTo>
                    <a:pt x="969166" y="688711"/>
                  </a:lnTo>
                  <a:lnTo>
                    <a:pt x="982181" y="693442"/>
                  </a:lnTo>
                  <a:lnTo>
                    <a:pt x="984937" y="698602"/>
                  </a:lnTo>
                  <a:lnTo>
                    <a:pt x="983837" y="703709"/>
                  </a:lnTo>
                  <a:lnTo>
                    <a:pt x="974170" y="705913"/>
                  </a:lnTo>
                  <a:close/>
                </a:path>
                <a:path w="2092325" h="2913380">
                  <a:moveTo>
                    <a:pt x="968504" y="631832"/>
                  </a:moveTo>
                  <a:lnTo>
                    <a:pt x="958317" y="631576"/>
                  </a:lnTo>
                  <a:lnTo>
                    <a:pt x="955744" y="626149"/>
                  </a:lnTo>
                  <a:lnTo>
                    <a:pt x="953118" y="623151"/>
                  </a:lnTo>
                  <a:lnTo>
                    <a:pt x="955068" y="619840"/>
                  </a:lnTo>
                  <a:lnTo>
                    <a:pt x="956940" y="613835"/>
                  </a:lnTo>
                  <a:lnTo>
                    <a:pt x="962583" y="613742"/>
                  </a:lnTo>
                  <a:lnTo>
                    <a:pt x="967949" y="616279"/>
                  </a:lnTo>
                  <a:lnTo>
                    <a:pt x="974294" y="627814"/>
                  </a:lnTo>
                  <a:lnTo>
                    <a:pt x="968504" y="631832"/>
                  </a:lnTo>
                  <a:close/>
                </a:path>
                <a:path w="2092325" h="2913380">
                  <a:moveTo>
                    <a:pt x="1041491" y="1155877"/>
                  </a:moveTo>
                  <a:lnTo>
                    <a:pt x="1039733" y="1152400"/>
                  </a:lnTo>
                  <a:lnTo>
                    <a:pt x="1043267" y="1152413"/>
                  </a:lnTo>
                  <a:lnTo>
                    <a:pt x="1041491" y="1155877"/>
                  </a:lnTo>
                  <a:close/>
                </a:path>
                <a:path w="2092325" h="2913380">
                  <a:moveTo>
                    <a:pt x="1053455" y="1230510"/>
                  </a:moveTo>
                  <a:lnTo>
                    <a:pt x="1050589" y="1227984"/>
                  </a:lnTo>
                  <a:lnTo>
                    <a:pt x="1049160" y="1226698"/>
                  </a:lnTo>
                  <a:lnTo>
                    <a:pt x="1052860" y="1222335"/>
                  </a:lnTo>
                  <a:lnTo>
                    <a:pt x="1054287" y="1223606"/>
                  </a:lnTo>
                  <a:lnTo>
                    <a:pt x="1056777" y="1224785"/>
                  </a:lnTo>
                  <a:lnTo>
                    <a:pt x="1056965" y="1227507"/>
                  </a:lnTo>
                  <a:lnTo>
                    <a:pt x="1054692" y="1229045"/>
                  </a:lnTo>
                  <a:lnTo>
                    <a:pt x="1053455" y="1230510"/>
                  </a:lnTo>
                  <a:close/>
                </a:path>
                <a:path w="2092325" h="2913380">
                  <a:moveTo>
                    <a:pt x="1033679" y="1084719"/>
                  </a:moveTo>
                  <a:lnTo>
                    <a:pt x="1027708" y="1083009"/>
                  </a:lnTo>
                  <a:lnTo>
                    <a:pt x="1026007" y="1077415"/>
                  </a:lnTo>
                  <a:lnTo>
                    <a:pt x="1023701" y="1073874"/>
                  </a:lnTo>
                  <a:lnTo>
                    <a:pt x="1026140" y="1071010"/>
                  </a:lnTo>
                  <a:lnTo>
                    <a:pt x="1028702" y="1065688"/>
                  </a:lnTo>
                  <a:lnTo>
                    <a:pt x="1038183" y="1066115"/>
                  </a:lnTo>
                  <a:lnTo>
                    <a:pt x="1043100" y="1071219"/>
                  </a:lnTo>
                  <a:lnTo>
                    <a:pt x="1040511" y="1081240"/>
                  </a:lnTo>
                  <a:lnTo>
                    <a:pt x="1033679" y="1084719"/>
                  </a:lnTo>
                  <a:close/>
                </a:path>
                <a:path w="2092325" h="2913380">
                  <a:moveTo>
                    <a:pt x="1307865" y="1882953"/>
                  </a:moveTo>
                  <a:lnTo>
                    <a:pt x="1305737" y="1879982"/>
                  </a:lnTo>
                  <a:lnTo>
                    <a:pt x="1304176" y="1878523"/>
                  </a:lnTo>
                  <a:lnTo>
                    <a:pt x="1307518" y="1876548"/>
                  </a:lnTo>
                  <a:lnTo>
                    <a:pt x="1310742" y="1874203"/>
                  </a:lnTo>
                  <a:lnTo>
                    <a:pt x="1315161" y="1872508"/>
                  </a:lnTo>
                  <a:lnTo>
                    <a:pt x="1317255" y="1875454"/>
                  </a:lnTo>
                  <a:lnTo>
                    <a:pt x="1318786" y="1876918"/>
                  </a:lnTo>
                  <a:lnTo>
                    <a:pt x="1315478" y="1878918"/>
                  </a:lnTo>
                  <a:lnTo>
                    <a:pt x="1312317" y="1881282"/>
                  </a:lnTo>
                  <a:lnTo>
                    <a:pt x="1308758" y="1882633"/>
                  </a:lnTo>
                  <a:lnTo>
                    <a:pt x="1307865" y="1882953"/>
                  </a:lnTo>
                  <a:close/>
                </a:path>
                <a:path w="2092325" h="2913380">
                  <a:moveTo>
                    <a:pt x="1287411" y="1735893"/>
                  </a:moveTo>
                  <a:lnTo>
                    <a:pt x="1281157" y="1734287"/>
                  </a:lnTo>
                  <a:lnTo>
                    <a:pt x="1277722" y="1729279"/>
                  </a:lnTo>
                  <a:lnTo>
                    <a:pt x="1280841" y="1723781"/>
                  </a:lnTo>
                  <a:lnTo>
                    <a:pt x="1281877" y="1719701"/>
                  </a:lnTo>
                  <a:lnTo>
                    <a:pt x="1294336" y="1724131"/>
                  </a:lnTo>
                  <a:lnTo>
                    <a:pt x="1297680" y="1728944"/>
                  </a:lnTo>
                  <a:lnTo>
                    <a:pt x="1296863" y="1733752"/>
                  </a:lnTo>
                  <a:lnTo>
                    <a:pt x="1287411" y="1735893"/>
                  </a:lnTo>
                  <a:close/>
                </a:path>
                <a:path w="2092325" h="2913380">
                  <a:moveTo>
                    <a:pt x="1304289" y="1811609"/>
                  </a:moveTo>
                  <a:lnTo>
                    <a:pt x="1296286" y="1809725"/>
                  </a:lnTo>
                  <a:lnTo>
                    <a:pt x="1294642" y="1807261"/>
                  </a:lnTo>
                  <a:lnTo>
                    <a:pt x="1292764" y="1805687"/>
                  </a:lnTo>
                  <a:lnTo>
                    <a:pt x="1294196" y="1799840"/>
                  </a:lnTo>
                  <a:lnTo>
                    <a:pt x="1297970" y="1796991"/>
                  </a:lnTo>
                  <a:lnTo>
                    <a:pt x="1305922" y="1798838"/>
                  </a:lnTo>
                  <a:lnTo>
                    <a:pt x="1309326" y="1801549"/>
                  </a:lnTo>
                  <a:lnTo>
                    <a:pt x="1308463" y="1808831"/>
                  </a:lnTo>
                  <a:lnTo>
                    <a:pt x="1304289" y="1811609"/>
                  </a:lnTo>
                  <a:close/>
                </a:path>
                <a:path w="2092325" h="2913380">
                  <a:moveTo>
                    <a:pt x="1281102" y="1662870"/>
                  </a:moveTo>
                  <a:lnTo>
                    <a:pt x="1270118" y="1658493"/>
                  </a:lnTo>
                  <a:lnTo>
                    <a:pt x="1266604" y="1651927"/>
                  </a:lnTo>
                  <a:lnTo>
                    <a:pt x="1268250" y="1645628"/>
                  </a:lnTo>
                  <a:lnTo>
                    <a:pt x="1274037" y="1643688"/>
                  </a:lnTo>
                  <a:lnTo>
                    <a:pt x="1277670" y="1641189"/>
                  </a:lnTo>
                  <a:lnTo>
                    <a:pt x="1280651" y="1644161"/>
                  </a:lnTo>
                  <a:lnTo>
                    <a:pt x="1286080" y="1647092"/>
                  </a:lnTo>
                  <a:lnTo>
                    <a:pt x="1286328" y="1657833"/>
                  </a:lnTo>
                  <a:lnTo>
                    <a:pt x="1281102" y="1662870"/>
                  </a:lnTo>
                  <a:close/>
                </a:path>
                <a:path w="2092325" h="2913380">
                  <a:moveTo>
                    <a:pt x="1201400" y="1208584"/>
                  </a:moveTo>
                  <a:lnTo>
                    <a:pt x="1199004" y="1205521"/>
                  </a:lnTo>
                  <a:lnTo>
                    <a:pt x="1197380" y="1204041"/>
                  </a:lnTo>
                  <a:lnTo>
                    <a:pt x="1200549" y="1201824"/>
                  </a:lnTo>
                  <a:lnTo>
                    <a:pt x="1203559" y="1199259"/>
                  </a:lnTo>
                  <a:lnTo>
                    <a:pt x="1207861" y="1197298"/>
                  </a:lnTo>
                  <a:lnTo>
                    <a:pt x="1210190" y="1200222"/>
                  </a:lnTo>
                  <a:lnTo>
                    <a:pt x="1211832" y="1201624"/>
                  </a:lnTo>
                  <a:lnTo>
                    <a:pt x="1208630" y="1203920"/>
                  </a:lnTo>
                  <a:lnTo>
                    <a:pt x="1205598" y="1206534"/>
                  </a:lnTo>
                  <a:lnTo>
                    <a:pt x="1201400" y="1208584"/>
                  </a:lnTo>
                  <a:close/>
                </a:path>
                <a:path w="2092325" h="2913380">
                  <a:moveTo>
                    <a:pt x="1326729" y="1965699"/>
                  </a:moveTo>
                  <a:lnTo>
                    <a:pt x="1320517" y="1965403"/>
                  </a:lnTo>
                  <a:lnTo>
                    <a:pt x="1317833" y="1960411"/>
                  </a:lnTo>
                  <a:lnTo>
                    <a:pt x="1315046" y="1957529"/>
                  </a:lnTo>
                  <a:lnTo>
                    <a:pt x="1317238" y="1954329"/>
                  </a:lnTo>
                  <a:lnTo>
                    <a:pt x="1319033" y="1948889"/>
                  </a:lnTo>
                  <a:lnTo>
                    <a:pt x="1329127" y="1947021"/>
                  </a:lnTo>
                  <a:lnTo>
                    <a:pt x="1334906" y="1950944"/>
                  </a:lnTo>
                  <a:lnTo>
                    <a:pt x="1332616" y="1962009"/>
                  </a:lnTo>
                  <a:lnTo>
                    <a:pt x="1326729" y="1965699"/>
                  </a:lnTo>
                  <a:close/>
                </a:path>
                <a:path w="2092325" h="2913380">
                  <a:moveTo>
                    <a:pt x="1216072" y="1290462"/>
                  </a:moveTo>
                  <a:lnTo>
                    <a:pt x="1211441" y="1288991"/>
                  </a:lnTo>
                  <a:lnTo>
                    <a:pt x="1208314" y="1284129"/>
                  </a:lnTo>
                  <a:lnTo>
                    <a:pt x="1209522" y="1280096"/>
                  </a:lnTo>
                  <a:lnTo>
                    <a:pt x="1209659" y="1274004"/>
                  </a:lnTo>
                  <a:lnTo>
                    <a:pt x="1215252" y="1271019"/>
                  </a:lnTo>
                  <a:lnTo>
                    <a:pt x="1220469" y="1273654"/>
                  </a:lnTo>
                  <a:lnTo>
                    <a:pt x="1224711" y="1274454"/>
                  </a:lnTo>
                  <a:lnTo>
                    <a:pt x="1223191" y="1278505"/>
                  </a:lnTo>
                  <a:lnTo>
                    <a:pt x="1222637" y="1283466"/>
                  </a:lnTo>
                  <a:lnTo>
                    <a:pt x="1216072" y="1290462"/>
                  </a:lnTo>
                  <a:close/>
                </a:path>
                <a:path w="2092325" h="2913380">
                  <a:moveTo>
                    <a:pt x="1267950" y="1587631"/>
                  </a:moveTo>
                  <a:lnTo>
                    <a:pt x="1261814" y="1587726"/>
                  </a:lnTo>
                  <a:lnTo>
                    <a:pt x="1259009" y="1582918"/>
                  </a:lnTo>
                  <a:lnTo>
                    <a:pt x="1256225" y="1580245"/>
                  </a:lnTo>
                  <a:lnTo>
                    <a:pt x="1258326" y="1576940"/>
                  </a:lnTo>
                  <a:lnTo>
                    <a:pt x="1259896" y="1571400"/>
                  </a:lnTo>
                  <a:lnTo>
                    <a:pt x="1270143" y="1568985"/>
                  </a:lnTo>
                  <a:lnTo>
                    <a:pt x="1275466" y="1573338"/>
                  </a:lnTo>
                  <a:lnTo>
                    <a:pt x="1273735" y="1583957"/>
                  </a:lnTo>
                  <a:lnTo>
                    <a:pt x="1267950" y="1587631"/>
                  </a:lnTo>
                  <a:close/>
                </a:path>
                <a:path w="2092325" h="2913380">
                  <a:moveTo>
                    <a:pt x="1041119" y="154679"/>
                  </a:moveTo>
                  <a:lnTo>
                    <a:pt x="1037829" y="152594"/>
                  </a:lnTo>
                  <a:lnTo>
                    <a:pt x="1032196" y="150936"/>
                  </a:lnTo>
                  <a:lnTo>
                    <a:pt x="1030334" y="140881"/>
                  </a:lnTo>
                  <a:lnTo>
                    <a:pt x="1034407" y="135173"/>
                  </a:lnTo>
                  <a:lnTo>
                    <a:pt x="1045415" y="137229"/>
                  </a:lnTo>
                  <a:lnTo>
                    <a:pt x="1049205" y="143064"/>
                  </a:lnTo>
                  <a:lnTo>
                    <a:pt x="1049033" y="149221"/>
                  </a:lnTo>
                  <a:lnTo>
                    <a:pt x="1043978" y="151913"/>
                  </a:lnTo>
                  <a:lnTo>
                    <a:pt x="1041119" y="154679"/>
                  </a:lnTo>
                  <a:close/>
                </a:path>
                <a:path w="2092325" h="2913380">
                  <a:moveTo>
                    <a:pt x="1028594" y="81525"/>
                  </a:moveTo>
                  <a:lnTo>
                    <a:pt x="1025600" y="78945"/>
                  </a:lnTo>
                  <a:lnTo>
                    <a:pt x="1020302" y="76561"/>
                  </a:lnTo>
                  <a:lnTo>
                    <a:pt x="1019467" y="66375"/>
                  </a:lnTo>
                  <a:lnTo>
                    <a:pt x="1024053" y="61170"/>
                  </a:lnTo>
                  <a:lnTo>
                    <a:pt x="1034759" y="64634"/>
                  </a:lnTo>
                  <a:lnTo>
                    <a:pt x="1038169" y="70723"/>
                  </a:lnTo>
                  <a:lnTo>
                    <a:pt x="1037198" y="76841"/>
                  </a:lnTo>
                  <a:lnTo>
                    <a:pt x="1031822" y="79015"/>
                  </a:lnTo>
                  <a:lnTo>
                    <a:pt x="1028594" y="81525"/>
                  </a:lnTo>
                  <a:close/>
                </a:path>
                <a:path w="2092325" h="2913380">
                  <a:moveTo>
                    <a:pt x="1073064" y="385567"/>
                  </a:moveTo>
                  <a:lnTo>
                    <a:pt x="1068044" y="384860"/>
                  </a:lnTo>
                  <a:lnTo>
                    <a:pt x="1065846" y="375904"/>
                  </a:lnTo>
                  <a:lnTo>
                    <a:pt x="1067949" y="369369"/>
                  </a:lnTo>
                  <a:lnTo>
                    <a:pt x="1073616" y="366477"/>
                  </a:lnTo>
                  <a:lnTo>
                    <a:pt x="1078803" y="369296"/>
                  </a:lnTo>
                  <a:lnTo>
                    <a:pt x="1083019" y="370220"/>
                  </a:lnTo>
                  <a:lnTo>
                    <a:pt x="1077932" y="382441"/>
                  </a:lnTo>
                  <a:lnTo>
                    <a:pt x="1073064" y="385567"/>
                  </a:lnTo>
                  <a:close/>
                </a:path>
                <a:path w="2092325" h="2913380">
                  <a:moveTo>
                    <a:pt x="1089949" y="460176"/>
                  </a:moveTo>
                  <a:lnTo>
                    <a:pt x="1083611" y="460034"/>
                  </a:lnTo>
                  <a:lnTo>
                    <a:pt x="1080828" y="454894"/>
                  </a:lnTo>
                  <a:lnTo>
                    <a:pt x="1077974" y="451962"/>
                  </a:lnTo>
                  <a:lnTo>
                    <a:pt x="1080090" y="448565"/>
                  </a:lnTo>
                  <a:lnTo>
                    <a:pt x="1081753" y="442757"/>
                  </a:lnTo>
                  <a:lnTo>
                    <a:pt x="1092063" y="440840"/>
                  </a:lnTo>
                  <a:lnTo>
                    <a:pt x="1097907" y="445082"/>
                  </a:lnTo>
                  <a:lnTo>
                    <a:pt x="1095968" y="456286"/>
                  </a:lnTo>
                  <a:lnTo>
                    <a:pt x="1089949" y="460176"/>
                  </a:lnTo>
                  <a:close/>
                </a:path>
                <a:path w="2092325" h="2913380">
                  <a:moveTo>
                    <a:pt x="1243026" y="1438596"/>
                  </a:moveTo>
                  <a:lnTo>
                    <a:pt x="1237040" y="1437935"/>
                  </a:lnTo>
                  <a:lnTo>
                    <a:pt x="1234852" y="1432671"/>
                  </a:lnTo>
                  <a:lnTo>
                    <a:pt x="1232408" y="1429586"/>
                  </a:lnTo>
                  <a:lnTo>
                    <a:pt x="1234916" y="1426591"/>
                  </a:lnTo>
                  <a:lnTo>
                    <a:pt x="1237191" y="1421344"/>
                  </a:lnTo>
                  <a:lnTo>
                    <a:pt x="1247281" y="1420314"/>
                  </a:lnTo>
                  <a:lnTo>
                    <a:pt x="1252161" y="1424991"/>
                  </a:lnTo>
                  <a:lnTo>
                    <a:pt x="1248937" y="1435351"/>
                  </a:lnTo>
                  <a:lnTo>
                    <a:pt x="1243026" y="1438596"/>
                  </a:lnTo>
                  <a:close/>
                </a:path>
                <a:path w="2092325" h="2913380">
                  <a:moveTo>
                    <a:pt x="1295347" y="2004729"/>
                  </a:moveTo>
                  <a:lnTo>
                    <a:pt x="1282127" y="2001644"/>
                  </a:lnTo>
                  <a:lnTo>
                    <a:pt x="1283460" y="1997263"/>
                  </a:lnTo>
                  <a:lnTo>
                    <a:pt x="1283660" y="1991864"/>
                  </a:lnTo>
                  <a:lnTo>
                    <a:pt x="1290221" y="1984555"/>
                  </a:lnTo>
                  <a:lnTo>
                    <a:pt x="1296211" y="1986008"/>
                  </a:lnTo>
                  <a:lnTo>
                    <a:pt x="1298956" y="1995490"/>
                  </a:lnTo>
                  <a:lnTo>
                    <a:pt x="1296323" y="2000359"/>
                  </a:lnTo>
                  <a:lnTo>
                    <a:pt x="1295347" y="2004729"/>
                  </a:lnTo>
                  <a:close/>
                </a:path>
                <a:path w="2092325" h="2913380">
                  <a:moveTo>
                    <a:pt x="1277867" y="1929182"/>
                  </a:moveTo>
                  <a:lnTo>
                    <a:pt x="1272511" y="1924998"/>
                  </a:lnTo>
                  <a:lnTo>
                    <a:pt x="1265459" y="1917732"/>
                  </a:lnTo>
                  <a:lnTo>
                    <a:pt x="1266781" y="1913278"/>
                  </a:lnTo>
                  <a:lnTo>
                    <a:pt x="1271925" y="1910198"/>
                  </a:lnTo>
                  <a:lnTo>
                    <a:pt x="1275995" y="1911054"/>
                  </a:lnTo>
                  <a:lnTo>
                    <a:pt x="1281576" y="1910567"/>
                  </a:lnTo>
                  <a:lnTo>
                    <a:pt x="1288684" y="1918573"/>
                  </a:lnTo>
                  <a:lnTo>
                    <a:pt x="1288054" y="1925625"/>
                  </a:lnTo>
                  <a:lnTo>
                    <a:pt x="1277867" y="1929182"/>
                  </a:lnTo>
                  <a:close/>
                </a:path>
                <a:path w="2092325" h="2913380">
                  <a:moveTo>
                    <a:pt x="1318227" y="2159332"/>
                  </a:moveTo>
                  <a:lnTo>
                    <a:pt x="1305636" y="2154250"/>
                  </a:lnTo>
                  <a:lnTo>
                    <a:pt x="1302466" y="2149305"/>
                  </a:lnTo>
                  <a:lnTo>
                    <a:pt x="1303294" y="2144286"/>
                  </a:lnTo>
                  <a:lnTo>
                    <a:pt x="1312660" y="2142069"/>
                  </a:lnTo>
                  <a:lnTo>
                    <a:pt x="1319474" y="2144005"/>
                  </a:lnTo>
                  <a:lnTo>
                    <a:pt x="1322318" y="2149734"/>
                  </a:lnTo>
                  <a:lnTo>
                    <a:pt x="1319273" y="2155027"/>
                  </a:lnTo>
                  <a:lnTo>
                    <a:pt x="1318227" y="2159332"/>
                  </a:lnTo>
                  <a:close/>
                </a:path>
                <a:path w="2092325" h="2913380">
                  <a:moveTo>
                    <a:pt x="1253739" y="1514128"/>
                  </a:moveTo>
                  <a:lnTo>
                    <a:pt x="1247786" y="1512624"/>
                  </a:lnTo>
                  <a:lnTo>
                    <a:pt x="1245889" y="1507210"/>
                  </a:lnTo>
                  <a:lnTo>
                    <a:pt x="1243498" y="1503803"/>
                  </a:lnTo>
                  <a:lnTo>
                    <a:pt x="1246231" y="1500996"/>
                  </a:lnTo>
                  <a:lnTo>
                    <a:pt x="1248900" y="1495972"/>
                  </a:lnTo>
                  <a:lnTo>
                    <a:pt x="1258918" y="1495627"/>
                  </a:lnTo>
                  <a:lnTo>
                    <a:pt x="1264020" y="1500194"/>
                  </a:lnTo>
                  <a:lnTo>
                    <a:pt x="1259916" y="1510766"/>
                  </a:lnTo>
                  <a:lnTo>
                    <a:pt x="1253739" y="1514128"/>
                  </a:lnTo>
                  <a:close/>
                </a:path>
                <a:path w="2092325" h="2913380">
                  <a:moveTo>
                    <a:pt x="1387674" y="2613029"/>
                  </a:moveTo>
                  <a:lnTo>
                    <a:pt x="1379701" y="2608090"/>
                  </a:lnTo>
                  <a:lnTo>
                    <a:pt x="1378009" y="2603407"/>
                  </a:lnTo>
                  <a:lnTo>
                    <a:pt x="1375638" y="2599936"/>
                  </a:lnTo>
                  <a:lnTo>
                    <a:pt x="1379332" y="2597921"/>
                  </a:lnTo>
                  <a:lnTo>
                    <a:pt x="1383578" y="2593786"/>
                  </a:lnTo>
                  <a:lnTo>
                    <a:pt x="1389431" y="2595320"/>
                  </a:lnTo>
                  <a:lnTo>
                    <a:pt x="1392732" y="2601097"/>
                  </a:lnTo>
                  <a:lnTo>
                    <a:pt x="1392725" y="2610308"/>
                  </a:lnTo>
                  <a:lnTo>
                    <a:pt x="1387674" y="2613029"/>
                  </a:lnTo>
                  <a:close/>
                </a:path>
                <a:path w="2092325" h="2913380">
                  <a:moveTo>
                    <a:pt x="1401072" y="2685255"/>
                  </a:moveTo>
                  <a:lnTo>
                    <a:pt x="1396916" y="2683664"/>
                  </a:lnTo>
                  <a:lnTo>
                    <a:pt x="1391866" y="2683051"/>
                  </a:lnTo>
                  <a:lnTo>
                    <a:pt x="1384346" y="2676141"/>
                  </a:lnTo>
                  <a:lnTo>
                    <a:pt x="1385848" y="2671405"/>
                  </a:lnTo>
                  <a:lnTo>
                    <a:pt x="1391265" y="2668253"/>
                  </a:lnTo>
                  <a:lnTo>
                    <a:pt x="1395436" y="2669557"/>
                  </a:lnTo>
                  <a:lnTo>
                    <a:pt x="1401708" y="2669754"/>
                  </a:lnTo>
                  <a:lnTo>
                    <a:pt x="1404797" y="2675519"/>
                  </a:lnTo>
                  <a:lnTo>
                    <a:pt x="1401977" y="2680911"/>
                  </a:lnTo>
                  <a:lnTo>
                    <a:pt x="1401072" y="2685255"/>
                  </a:lnTo>
                  <a:close/>
                </a:path>
                <a:path w="2092325" h="2913380">
                  <a:moveTo>
                    <a:pt x="1303349" y="2079101"/>
                  </a:moveTo>
                  <a:lnTo>
                    <a:pt x="1298084" y="2076069"/>
                  </a:lnTo>
                  <a:lnTo>
                    <a:pt x="1293799" y="2074992"/>
                  </a:lnTo>
                  <a:lnTo>
                    <a:pt x="1295118" y="2070808"/>
                  </a:lnTo>
                  <a:lnTo>
                    <a:pt x="1297790" y="2062464"/>
                  </a:lnTo>
                  <a:lnTo>
                    <a:pt x="1302751" y="2059458"/>
                  </a:lnTo>
                  <a:lnTo>
                    <a:pt x="1307864" y="2060181"/>
                  </a:lnTo>
                  <a:lnTo>
                    <a:pt x="1310483" y="2069340"/>
                  </a:lnTo>
                  <a:lnTo>
                    <a:pt x="1308891" y="2076363"/>
                  </a:lnTo>
                  <a:lnTo>
                    <a:pt x="1303349" y="2079101"/>
                  </a:lnTo>
                  <a:close/>
                </a:path>
                <a:path w="2092325" h="2913380">
                  <a:moveTo>
                    <a:pt x="1353249" y="2380931"/>
                  </a:moveTo>
                  <a:lnTo>
                    <a:pt x="1347512" y="2379274"/>
                  </a:lnTo>
                  <a:lnTo>
                    <a:pt x="1345013" y="2375465"/>
                  </a:lnTo>
                  <a:lnTo>
                    <a:pt x="1347492" y="2367794"/>
                  </a:lnTo>
                  <a:lnTo>
                    <a:pt x="1350021" y="2366365"/>
                  </a:lnTo>
                  <a:lnTo>
                    <a:pt x="1351715" y="2364665"/>
                  </a:lnTo>
                  <a:lnTo>
                    <a:pt x="1353937" y="2368428"/>
                  </a:lnTo>
                  <a:lnTo>
                    <a:pt x="1356539" y="2372042"/>
                  </a:lnTo>
                  <a:lnTo>
                    <a:pt x="1358415" y="2376936"/>
                  </a:lnTo>
                  <a:lnTo>
                    <a:pt x="1354965" y="2379271"/>
                  </a:lnTo>
                  <a:lnTo>
                    <a:pt x="1353249" y="2380931"/>
                  </a:lnTo>
                  <a:close/>
                </a:path>
                <a:path w="2092325" h="2913380">
                  <a:moveTo>
                    <a:pt x="1230287" y="1364563"/>
                  </a:moveTo>
                  <a:lnTo>
                    <a:pt x="1224320" y="1363062"/>
                  </a:lnTo>
                  <a:lnTo>
                    <a:pt x="1222437" y="1357645"/>
                  </a:lnTo>
                  <a:lnTo>
                    <a:pt x="1220032" y="1354240"/>
                  </a:lnTo>
                  <a:lnTo>
                    <a:pt x="1222765" y="1351434"/>
                  </a:lnTo>
                  <a:lnTo>
                    <a:pt x="1225434" y="1346410"/>
                  </a:lnTo>
                  <a:lnTo>
                    <a:pt x="1235452" y="1346064"/>
                  </a:lnTo>
                  <a:lnTo>
                    <a:pt x="1240554" y="1350631"/>
                  </a:lnTo>
                  <a:lnTo>
                    <a:pt x="1236465" y="1361201"/>
                  </a:lnTo>
                  <a:lnTo>
                    <a:pt x="1230287" y="1364563"/>
                  </a:lnTo>
                  <a:close/>
                </a:path>
                <a:path w="2092325" h="2913380">
                  <a:moveTo>
                    <a:pt x="1049574" y="229743"/>
                  </a:moveTo>
                  <a:lnTo>
                    <a:pt x="1044755" y="225640"/>
                  </a:lnTo>
                  <a:lnTo>
                    <a:pt x="1047987" y="223473"/>
                  </a:lnTo>
                  <a:lnTo>
                    <a:pt x="1051017" y="221009"/>
                  </a:lnTo>
                  <a:lnTo>
                    <a:pt x="1055282" y="219099"/>
                  </a:lnTo>
                  <a:lnTo>
                    <a:pt x="1057530" y="221991"/>
                  </a:lnTo>
                  <a:lnTo>
                    <a:pt x="1059094" y="223360"/>
                  </a:lnTo>
                  <a:lnTo>
                    <a:pt x="1049574" y="229743"/>
                  </a:lnTo>
                  <a:close/>
                </a:path>
                <a:path w="2092325" h="2913380">
                  <a:moveTo>
                    <a:pt x="1342052" y="2308420"/>
                  </a:moveTo>
                  <a:lnTo>
                    <a:pt x="1333520" y="2304406"/>
                  </a:lnTo>
                  <a:lnTo>
                    <a:pt x="1330828" y="2300507"/>
                  </a:lnTo>
                  <a:lnTo>
                    <a:pt x="1327670" y="2297549"/>
                  </a:lnTo>
                  <a:lnTo>
                    <a:pt x="1329841" y="2294308"/>
                  </a:lnTo>
                  <a:lnTo>
                    <a:pt x="1331578" y="2288877"/>
                  </a:lnTo>
                  <a:lnTo>
                    <a:pt x="1342276" y="2286764"/>
                  </a:lnTo>
                  <a:lnTo>
                    <a:pt x="1347135" y="2291594"/>
                  </a:lnTo>
                  <a:lnTo>
                    <a:pt x="1346500" y="2305480"/>
                  </a:lnTo>
                  <a:lnTo>
                    <a:pt x="1342052" y="2308420"/>
                  </a:lnTo>
                  <a:close/>
                </a:path>
                <a:path w="2092325" h="2913380">
                  <a:moveTo>
                    <a:pt x="1197404" y="1133418"/>
                  </a:moveTo>
                  <a:lnTo>
                    <a:pt x="1193447" y="1131946"/>
                  </a:lnTo>
                  <a:lnTo>
                    <a:pt x="1187388" y="1131581"/>
                  </a:lnTo>
                  <a:lnTo>
                    <a:pt x="1182221" y="1121925"/>
                  </a:lnTo>
                  <a:lnTo>
                    <a:pt x="1185974" y="1115609"/>
                  </a:lnTo>
                  <a:lnTo>
                    <a:pt x="1196125" y="1112671"/>
                  </a:lnTo>
                  <a:lnTo>
                    <a:pt x="1202603" y="1115138"/>
                  </a:lnTo>
                  <a:lnTo>
                    <a:pt x="1207814" y="1124697"/>
                  </a:lnTo>
                  <a:lnTo>
                    <a:pt x="1204522" y="1130328"/>
                  </a:lnTo>
                  <a:lnTo>
                    <a:pt x="1197404" y="1133418"/>
                  </a:lnTo>
                  <a:close/>
                </a:path>
                <a:path w="2092325" h="2913380">
                  <a:moveTo>
                    <a:pt x="1362807" y="2186967"/>
                  </a:moveTo>
                  <a:lnTo>
                    <a:pt x="1356108" y="2187002"/>
                  </a:lnTo>
                  <a:lnTo>
                    <a:pt x="1353033" y="2181997"/>
                  </a:lnTo>
                  <a:lnTo>
                    <a:pt x="1349975" y="2179202"/>
                  </a:lnTo>
                  <a:lnTo>
                    <a:pt x="1352212" y="2175621"/>
                  </a:lnTo>
                  <a:lnTo>
                    <a:pt x="1353884" y="2169677"/>
                  </a:lnTo>
                  <a:lnTo>
                    <a:pt x="1364926" y="2166988"/>
                  </a:lnTo>
                  <a:lnTo>
                    <a:pt x="1370538" y="2171849"/>
                  </a:lnTo>
                  <a:lnTo>
                    <a:pt x="1369188" y="2182991"/>
                  </a:lnTo>
                  <a:lnTo>
                    <a:pt x="1362807" y="2186967"/>
                  </a:lnTo>
                  <a:close/>
                </a:path>
                <a:path w="2092325" h="2913380">
                  <a:moveTo>
                    <a:pt x="1418393" y="2565955"/>
                  </a:moveTo>
                  <a:lnTo>
                    <a:pt x="1415399" y="2563375"/>
                  </a:lnTo>
                  <a:lnTo>
                    <a:pt x="1410099" y="2560977"/>
                  </a:lnTo>
                  <a:lnTo>
                    <a:pt x="1409264" y="2550791"/>
                  </a:lnTo>
                  <a:lnTo>
                    <a:pt x="1413850" y="2545585"/>
                  </a:lnTo>
                  <a:lnTo>
                    <a:pt x="1424573" y="2549062"/>
                  </a:lnTo>
                  <a:lnTo>
                    <a:pt x="1427968" y="2555152"/>
                  </a:lnTo>
                  <a:lnTo>
                    <a:pt x="1426997" y="2561271"/>
                  </a:lnTo>
                  <a:lnTo>
                    <a:pt x="1421621" y="2563445"/>
                  </a:lnTo>
                  <a:lnTo>
                    <a:pt x="1418393" y="2565955"/>
                  </a:lnTo>
                  <a:close/>
                </a:path>
                <a:path w="2092325" h="2913380">
                  <a:moveTo>
                    <a:pt x="1126689" y="411230"/>
                  </a:moveTo>
                  <a:lnTo>
                    <a:pt x="1120191" y="412070"/>
                  </a:lnTo>
                  <a:lnTo>
                    <a:pt x="1116864" y="406506"/>
                  </a:lnTo>
                  <a:lnTo>
                    <a:pt x="1113873" y="403567"/>
                  </a:lnTo>
                  <a:lnTo>
                    <a:pt x="1116159" y="399724"/>
                  </a:lnTo>
                  <a:lnTo>
                    <a:pt x="1117727" y="393407"/>
                  </a:lnTo>
                  <a:lnTo>
                    <a:pt x="1129300" y="390096"/>
                  </a:lnTo>
                  <a:lnTo>
                    <a:pt x="1135319" y="394595"/>
                  </a:lnTo>
                  <a:lnTo>
                    <a:pt x="1132523" y="407204"/>
                  </a:lnTo>
                  <a:lnTo>
                    <a:pt x="1126689" y="411230"/>
                  </a:lnTo>
                  <a:close/>
                </a:path>
                <a:path w="2092325" h="2913380">
                  <a:moveTo>
                    <a:pt x="1430933" y="2639107"/>
                  </a:moveTo>
                  <a:lnTo>
                    <a:pt x="1427643" y="2637022"/>
                  </a:lnTo>
                  <a:lnTo>
                    <a:pt x="1422009" y="2635364"/>
                  </a:lnTo>
                  <a:lnTo>
                    <a:pt x="1420150" y="2625324"/>
                  </a:lnTo>
                  <a:lnTo>
                    <a:pt x="1424223" y="2619616"/>
                  </a:lnTo>
                  <a:lnTo>
                    <a:pt x="1435229" y="2621657"/>
                  </a:lnTo>
                  <a:lnTo>
                    <a:pt x="1439018" y="2627492"/>
                  </a:lnTo>
                  <a:lnTo>
                    <a:pt x="1438832" y="2633651"/>
                  </a:lnTo>
                  <a:lnTo>
                    <a:pt x="1433792" y="2636341"/>
                  </a:lnTo>
                  <a:lnTo>
                    <a:pt x="1430933" y="2639107"/>
                  </a:lnTo>
                  <a:close/>
                </a:path>
                <a:path w="2092325" h="2913380">
                  <a:moveTo>
                    <a:pt x="1372329" y="2261101"/>
                  </a:moveTo>
                  <a:lnTo>
                    <a:pt x="1369471" y="2260787"/>
                  </a:lnTo>
                  <a:lnTo>
                    <a:pt x="1366818" y="2259648"/>
                  </a:lnTo>
                  <a:lnTo>
                    <a:pt x="1366542" y="2257419"/>
                  </a:lnTo>
                  <a:lnTo>
                    <a:pt x="1365912" y="2255977"/>
                  </a:lnTo>
                  <a:lnTo>
                    <a:pt x="1367533" y="2255050"/>
                  </a:lnTo>
                  <a:lnTo>
                    <a:pt x="1369237" y="2253228"/>
                  </a:lnTo>
                  <a:lnTo>
                    <a:pt x="1376550" y="2253860"/>
                  </a:lnTo>
                  <a:lnTo>
                    <a:pt x="1377651" y="2256678"/>
                  </a:lnTo>
                  <a:lnTo>
                    <a:pt x="1372329" y="2261101"/>
                  </a:lnTo>
                  <a:close/>
                </a:path>
                <a:path w="2092325" h="2913380">
                  <a:moveTo>
                    <a:pt x="1060397" y="303494"/>
                  </a:moveTo>
                  <a:lnTo>
                    <a:pt x="1058026" y="300113"/>
                  </a:lnTo>
                  <a:lnTo>
                    <a:pt x="1056311" y="298438"/>
                  </a:lnTo>
                  <a:lnTo>
                    <a:pt x="1060059" y="296190"/>
                  </a:lnTo>
                  <a:lnTo>
                    <a:pt x="1063668" y="293531"/>
                  </a:lnTo>
                  <a:lnTo>
                    <a:pt x="1068655" y="291642"/>
                  </a:lnTo>
                  <a:lnTo>
                    <a:pt x="1071043" y="295035"/>
                  </a:lnTo>
                  <a:lnTo>
                    <a:pt x="1072772" y="296708"/>
                  </a:lnTo>
                  <a:lnTo>
                    <a:pt x="1069009" y="298958"/>
                  </a:lnTo>
                  <a:lnTo>
                    <a:pt x="1065381" y="301590"/>
                  </a:lnTo>
                  <a:lnTo>
                    <a:pt x="1060397" y="303494"/>
                  </a:lnTo>
                  <a:close/>
                </a:path>
                <a:path w="2092325" h="2913380">
                  <a:moveTo>
                    <a:pt x="1379527" y="2335600"/>
                  </a:moveTo>
                  <a:lnTo>
                    <a:pt x="1377114" y="2332240"/>
                  </a:lnTo>
                  <a:lnTo>
                    <a:pt x="1375363" y="2330616"/>
                  </a:lnTo>
                  <a:lnTo>
                    <a:pt x="1379094" y="2328356"/>
                  </a:lnTo>
                  <a:lnTo>
                    <a:pt x="1382652" y="2325660"/>
                  </a:lnTo>
                  <a:lnTo>
                    <a:pt x="1387603" y="2323732"/>
                  </a:lnTo>
                  <a:lnTo>
                    <a:pt x="1390026" y="2327060"/>
                  </a:lnTo>
                  <a:lnTo>
                    <a:pt x="1391779" y="2328698"/>
                  </a:lnTo>
                  <a:lnTo>
                    <a:pt x="1388065" y="2330971"/>
                  </a:lnTo>
                  <a:lnTo>
                    <a:pt x="1384507" y="2333667"/>
                  </a:lnTo>
                  <a:lnTo>
                    <a:pt x="1379527" y="2335600"/>
                  </a:lnTo>
                  <a:close/>
                </a:path>
                <a:path w="2092325" h="2913380">
                  <a:moveTo>
                    <a:pt x="1439371" y="2714159"/>
                  </a:moveTo>
                  <a:lnTo>
                    <a:pt x="1434551" y="2710056"/>
                  </a:lnTo>
                  <a:lnTo>
                    <a:pt x="1437787" y="2707903"/>
                  </a:lnTo>
                  <a:lnTo>
                    <a:pt x="1440817" y="2705439"/>
                  </a:lnTo>
                  <a:lnTo>
                    <a:pt x="1445084" y="2703543"/>
                  </a:lnTo>
                  <a:lnTo>
                    <a:pt x="1447329" y="2706421"/>
                  </a:lnTo>
                  <a:lnTo>
                    <a:pt x="1448893" y="2707790"/>
                  </a:lnTo>
                  <a:lnTo>
                    <a:pt x="1439371" y="2714159"/>
                  </a:lnTo>
                  <a:close/>
                </a:path>
                <a:path w="2092325" h="2913380">
                  <a:moveTo>
                    <a:pt x="1358976" y="1919685"/>
                  </a:moveTo>
                  <a:lnTo>
                    <a:pt x="1353090" y="1918037"/>
                  </a:lnTo>
                  <a:lnTo>
                    <a:pt x="1351401" y="1912516"/>
                  </a:lnTo>
                  <a:lnTo>
                    <a:pt x="1349147" y="1909027"/>
                  </a:lnTo>
                  <a:lnTo>
                    <a:pt x="1351547" y="1906198"/>
                  </a:lnTo>
                  <a:lnTo>
                    <a:pt x="1354056" y="1900915"/>
                  </a:lnTo>
                  <a:lnTo>
                    <a:pt x="1363400" y="1901333"/>
                  </a:lnTo>
                  <a:lnTo>
                    <a:pt x="1368272" y="1906340"/>
                  </a:lnTo>
                  <a:lnTo>
                    <a:pt x="1365667" y="1916258"/>
                  </a:lnTo>
                  <a:lnTo>
                    <a:pt x="1358976" y="1919685"/>
                  </a:lnTo>
                  <a:close/>
                </a:path>
                <a:path w="2092325" h="2913380">
                  <a:moveTo>
                    <a:pt x="1378702" y="2065440"/>
                  </a:moveTo>
                  <a:lnTo>
                    <a:pt x="1377292" y="2064180"/>
                  </a:lnTo>
                  <a:lnTo>
                    <a:pt x="1374846" y="2062994"/>
                  </a:lnTo>
                  <a:lnTo>
                    <a:pt x="1374665" y="2060316"/>
                  </a:lnTo>
                  <a:lnTo>
                    <a:pt x="1376930" y="2058824"/>
                  </a:lnTo>
                  <a:lnTo>
                    <a:pt x="1378172" y="2057389"/>
                  </a:lnTo>
                  <a:lnTo>
                    <a:pt x="1379582" y="2058648"/>
                  </a:lnTo>
                  <a:lnTo>
                    <a:pt x="1381996" y="2059824"/>
                  </a:lnTo>
                  <a:lnTo>
                    <a:pt x="1382208" y="2062512"/>
                  </a:lnTo>
                  <a:lnTo>
                    <a:pt x="1379928" y="2064006"/>
                  </a:lnTo>
                  <a:lnTo>
                    <a:pt x="1378702" y="2065440"/>
                  </a:lnTo>
                  <a:close/>
                </a:path>
                <a:path w="2092325" h="2913380">
                  <a:moveTo>
                    <a:pt x="1332611" y="1768813"/>
                  </a:moveTo>
                  <a:lnTo>
                    <a:pt x="1330406" y="1765541"/>
                  </a:lnTo>
                  <a:lnTo>
                    <a:pt x="1327821" y="1762418"/>
                  </a:lnTo>
                  <a:lnTo>
                    <a:pt x="1325866" y="1757970"/>
                  </a:lnTo>
                  <a:lnTo>
                    <a:pt x="1328779" y="1755644"/>
                  </a:lnTo>
                  <a:lnTo>
                    <a:pt x="1330190" y="1753957"/>
                  </a:lnTo>
                  <a:lnTo>
                    <a:pt x="1332378" y="1757217"/>
                  </a:lnTo>
                  <a:lnTo>
                    <a:pt x="1334932" y="1760330"/>
                  </a:lnTo>
                  <a:lnTo>
                    <a:pt x="1336847" y="1764814"/>
                  </a:lnTo>
                  <a:lnTo>
                    <a:pt x="1333979" y="1767133"/>
                  </a:lnTo>
                  <a:lnTo>
                    <a:pt x="1332611" y="1768813"/>
                  </a:lnTo>
                  <a:close/>
                </a:path>
                <a:path w="2092325" h="2913380">
                  <a:moveTo>
                    <a:pt x="1351031" y="1844437"/>
                  </a:moveTo>
                  <a:lnTo>
                    <a:pt x="1344676" y="1844851"/>
                  </a:lnTo>
                  <a:lnTo>
                    <a:pt x="1341622" y="1839409"/>
                  </a:lnTo>
                  <a:lnTo>
                    <a:pt x="1338734" y="1836453"/>
                  </a:lnTo>
                  <a:lnTo>
                    <a:pt x="1340850" y="1832772"/>
                  </a:lnTo>
                  <a:lnTo>
                    <a:pt x="1342376" y="1826567"/>
                  </a:lnTo>
                  <a:lnTo>
                    <a:pt x="1353214" y="1824103"/>
                  </a:lnTo>
                  <a:lnTo>
                    <a:pt x="1359198" y="1828473"/>
                  </a:lnTo>
                  <a:lnTo>
                    <a:pt x="1356880" y="1840409"/>
                  </a:lnTo>
                  <a:lnTo>
                    <a:pt x="1351031" y="1844437"/>
                  </a:lnTo>
                  <a:close/>
                </a:path>
                <a:path w="2092325" h="2913380">
                  <a:moveTo>
                    <a:pt x="1267656" y="1372082"/>
                  </a:moveTo>
                  <a:lnTo>
                    <a:pt x="1269984" y="1367171"/>
                  </a:lnTo>
                  <a:lnTo>
                    <a:pt x="1268326" y="1371972"/>
                  </a:lnTo>
                  <a:lnTo>
                    <a:pt x="1267656" y="1372082"/>
                  </a:lnTo>
                  <a:close/>
                </a:path>
                <a:path w="2092325" h="2913380">
                  <a:moveTo>
                    <a:pt x="1275272" y="1398877"/>
                  </a:moveTo>
                  <a:lnTo>
                    <a:pt x="1272139" y="1397694"/>
                  </a:lnTo>
                  <a:lnTo>
                    <a:pt x="1267419" y="1394839"/>
                  </a:lnTo>
                  <a:lnTo>
                    <a:pt x="1264791" y="1389579"/>
                  </a:lnTo>
                  <a:lnTo>
                    <a:pt x="1265297" y="1380746"/>
                  </a:lnTo>
                  <a:lnTo>
                    <a:pt x="1268326" y="1371972"/>
                  </a:lnTo>
                  <a:lnTo>
                    <a:pt x="1274164" y="1371016"/>
                  </a:lnTo>
                  <a:lnTo>
                    <a:pt x="1287840" y="1379770"/>
                  </a:lnTo>
                  <a:lnTo>
                    <a:pt x="1289633" y="1386905"/>
                  </a:lnTo>
                  <a:lnTo>
                    <a:pt x="1281662" y="1396200"/>
                  </a:lnTo>
                  <a:lnTo>
                    <a:pt x="1275272" y="1398877"/>
                  </a:lnTo>
                  <a:close/>
                </a:path>
                <a:path w="2092325" h="2913380">
                  <a:moveTo>
                    <a:pt x="1411661" y="2493192"/>
                  </a:moveTo>
                  <a:lnTo>
                    <a:pt x="1400445" y="2488956"/>
                  </a:lnTo>
                  <a:lnTo>
                    <a:pt x="1396736" y="2482481"/>
                  </a:lnTo>
                  <a:lnTo>
                    <a:pt x="1398208" y="2476224"/>
                  </a:lnTo>
                  <a:lnTo>
                    <a:pt x="1404095" y="2474254"/>
                  </a:lnTo>
                  <a:lnTo>
                    <a:pt x="1407731" y="2471770"/>
                  </a:lnTo>
                  <a:lnTo>
                    <a:pt x="1410777" y="2474581"/>
                  </a:lnTo>
                  <a:lnTo>
                    <a:pt x="1416263" y="2477309"/>
                  </a:lnTo>
                  <a:lnTo>
                    <a:pt x="1416635" y="2487881"/>
                  </a:lnTo>
                  <a:lnTo>
                    <a:pt x="1411661" y="2493192"/>
                  </a:lnTo>
                  <a:close/>
                </a:path>
                <a:path w="2092325" h="2913380">
                  <a:moveTo>
                    <a:pt x="1158875" y="911503"/>
                  </a:moveTo>
                  <a:lnTo>
                    <a:pt x="1152792" y="909078"/>
                  </a:lnTo>
                  <a:lnTo>
                    <a:pt x="1151219" y="903538"/>
                  </a:lnTo>
                  <a:lnTo>
                    <a:pt x="1148900" y="899820"/>
                  </a:lnTo>
                  <a:lnTo>
                    <a:pt x="1152292" y="897210"/>
                  </a:lnTo>
                  <a:lnTo>
                    <a:pt x="1155818" y="892305"/>
                  </a:lnTo>
                  <a:lnTo>
                    <a:pt x="1166660" y="892922"/>
                  </a:lnTo>
                  <a:lnTo>
                    <a:pt x="1171145" y="898423"/>
                  </a:lnTo>
                  <a:lnTo>
                    <a:pt x="1165559" y="908794"/>
                  </a:lnTo>
                  <a:lnTo>
                    <a:pt x="1158875" y="911503"/>
                  </a:lnTo>
                  <a:close/>
                </a:path>
                <a:path w="2092325" h="2913380">
                  <a:moveTo>
                    <a:pt x="1142796" y="836304"/>
                  </a:moveTo>
                  <a:lnTo>
                    <a:pt x="1140722" y="832623"/>
                  </a:lnTo>
                  <a:lnTo>
                    <a:pt x="1136295" y="828159"/>
                  </a:lnTo>
                  <a:lnTo>
                    <a:pt x="1138264" y="822302"/>
                  </a:lnTo>
                  <a:lnTo>
                    <a:pt x="1143844" y="818945"/>
                  </a:lnTo>
                  <a:lnTo>
                    <a:pt x="1153581" y="818434"/>
                  </a:lnTo>
                  <a:lnTo>
                    <a:pt x="1156450" y="823456"/>
                  </a:lnTo>
                  <a:lnTo>
                    <a:pt x="1151185" y="831968"/>
                  </a:lnTo>
                  <a:lnTo>
                    <a:pt x="1146410" y="833778"/>
                  </a:lnTo>
                  <a:lnTo>
                    <a:pt x="1142796" y="836304"/>
                  </a:lnTo>
                  <a:close/>
                </a:path>
                <a:path w="2092325" h="2913380">
                  <a:moveTo>
                    <a:pt x="1170369" y="985910"/>
                  </a:moveTo>
                  <a:lnTo>
                    <a:pt x="1167398" y="983282"/>
                  </a:lnTo>
                  <a:lnTo>
                    <a:pt x="1162149" y="980831"/>
                  </a:lnTo>
                  <a:lnTo>
                    <a:pt x="1161341" y="970625"/>
                  </a:lnTo>
                  <a:lnTo>
                    <a:pt x="1166002" y="965513"/>
                  </a:lnTo>
                  <a:lnTo>
                    <a:pt x="1176622" y="969005"/>
                  </a:lnTo>
                  <a:lnTo>
                    <a:pt x="1179961" y="975120"/>
                  </a:lnTo>
                  <a:lnTo>
                    <a:pt x="1178917" y="981250"/>
                  </a:lnTo>
                  <a:lnTo>
                    <a:pt x="1173597" y="983400"/>
                  </a:lnTo>
                  <a:lnTo>
                    <a:pt x="1170369" y="985910"/>
                  </a:lnTo>
                  <a:close/>
                </a:path>
                <a:path w="2092325" h="2913380">
                  <a:moveTo>
                    <a:pt x="1103051" y="533195"/>
                  </a:moveTo>
                  <a:lnTo>
                    <a:pt x="1096412" y="533041"/>
                  </a:lnTo>
                  <a:lnTo>
                    <a:pt x="1093463" y="527792"/>
                  </a:lnTo>
                  <a:lnTo>
                    <a:pt x="1090453" y="524825"/>
                  </a:lnTo>
                  <a:lnTo>
                    <a:pt x="1092777" y="521320"/>
                  </a:lnTo>
                  <a:lnTo>
                    <a:pt x="1094577" y="515431"/>
                  </a:lnTo>
                  <a:lnTo>
                    <a:pt x="1105634" y="513023"/>
                  </a:lnTo>
                  <a:lnTo>
                    <a:pt x="1111381" y="517699"/>
                  </a:lnTo>
                  <a:lnTo>
                    <a:pt x="1109325" y="529205"/>
                  </a:lnTo>
                  <a:lnTo>
                    <a:pt x="1103051" y="533195"/>
                  </a:lnTo>
                  <a:close/>
                </a:path>
                <a:path w="2092325" h="2913380">
                  <a:moveTo>
                    <a:pt x="1399491" y="2416768"/>
                  </a:moveTo>
                  <a:lnTo>
                    <a:pt x="1389402" y="2417618"/>
                  </a:lnTo>
                  <a:lnTo>
                    <a:pt x="1384475" y="2412829"/>
                  </a:lnTo>
                  <a:lnTo>
                    <a:pt x="1387450" y="2402598"/>
                  </a:lnTo>
                  <a:lnTo>
                    <a:pt x="1393611" y="2399419"/>
                  </a:lnTo>
                  <a:lnTo>
                    <a:pt x="1399719" y="2400285"/>
                  </a:lnTo>
                  <a:lnTo>
                    <a:pt x="1401934" y="2405440"/>
                  </a:lnTo>
                  <a:lnTo>
                    <a:pt x="1404452" y="2408513"/>
                  </a:lnTo>
                  <a:lnTo>
                    <a:pt x="1401868" y="2411505"/>
                  </a:lnTo>
                  <a:lnTo>
                    <a:pt x="1399491" y="2416768"/>
                  </a:lnTo>
                  <a:close/>
                </a:path>
                <a:path w="2092325" h="2913380">
                  <a:moveTo>
                    <a:pt x="1185735" y="1059232"/>
                  </a:moveTo>
                  <a:lnTo>
                    <a:pt x="1179065" y="1059172"/>
                  </a:lnTo>
                  <a:lnTo>
                    <a:pt x="1176045" y="1054039"/>
                  </a:lnTo>
                  <a:lnTo>
                    <a:pt x="1173020" y="1051164"/>
                  </a:lnTo>
                  <a:lnTo>
                    <a:pt x="1175290" y="1047608"/>
                  </a:lnTo>
                  <a:lnTo>
                    <a:pt x="1177006" y="1041658"/>
                  </a:lnTo>
                  <a:lnTo>
                    <a:pt x="1188095" y="1039080"/>
                  </a:lnTo>
                  <a:lnTo>
                    <a:pt x="1193720" y="1043925"/>
                  </a:lnTo>
                  <a:lnTo>
                    <a:pt x="1192064" y="1055219"/>
                  </a:lnTo>
                  <a:lnTo>
                    <a:pt x="1185735" y="1059232"/>
                  </a:lnTo>
                  <a:close/>
                </a:path>
                <a:path w="2092325" h="2913380">
                  <a:moveTo>
                    <a:pt x="1131703" y="755778"/>
                  </a:moveTo>
                  <a:lnTo>
                    <a:pt x="1127601" y="752145"/>
                  </a:lnTo>
                  <a:lnTo>
                    <a:pt x="1128739" y="745089"/>
                  </a:lnTo>
                  <a:lnTo>
                    <a:pt x="1132935" y="742546"/>
                  </a:lnTo>
                  <a:lnTo>
                    <a:pt x="1140649" y="744685"/>
                  </a:lnTo>
                  <a:lnTo>
                    <a:pt x="1142153" y="747216"/>
                  </a:lnTo>
                  <a:lnTo>
                    <a:pt x="1143907" y="748854"/>
                  </a:lnTo>
                  <a:lnTo>
                    <a:pt x="1140195" y="751141"/>
                  </a:lnTo>
                  <a:lnTo>
                    <a:pt x="1136637" y="753838"/>
                  </a:lnTo>
                  <a:lnTo>
                    <a:pt x="1131703" y="755778"/>
                  </a:lnTo>
                  <a:close/>
                </a:path>
                <a:path w="2092325" h="2913380">
                  <a:moveTo>
                    <a:pt x="1346490" y="2113585"/>
                  </a:moveTo>
                  <a:lnTo>
                    <a:pt x="1340888" y="2111175"/>
                  </a:lnTo>
                  <a:lnTo>
                    <a:pt x="1339632" y="2105839"/>
                  </a:lnTo>
                  <a:lnTo>
                    <a:pt x="1337618" y="2102253"/>
                  </a:lnTo>
                  <a:lnTo>
                    <a:pt x="1340787" y="2099752"/>
                  </a:lnTo>
                  <a:lnTo>
                    <a:pt x="1344189" y="2094912"/>
                  </a:lnTo>
                  <a:lnTo>
                    <a:pt x="1354234" y="2095983"/>
                  </a:lnTo>
                  <a:lnTo>
                    <a:pt x="1358346" y="2101393"/>
                  </a:lnTo>
                  <a:lnTo>
                    <a:pt x="1352882" y="2111117"/>
                  </a:lnTo>
                  <a:lnTo>
                    <a:pt x="1346490" y="2113585"/>
                  </a:lnTo>
                  <a:close/>
                </a:path>
                <a:path w="2092325" h="2913380">
                  <a:moveTo>
                    <a:pt x="1112147" y="607381"/>
                  </a:moveTo>
                  <a:lnTo>
                    <a:pt x="1109831" y="606548"/>
                  </a:lnTo>
                  <a:lnTo>
                    <a:pt x="1107591" y="606197"/>
                  </a:lnTo>
                  <a:lnTo>
                    <a:pt x="1107976" y="604357"/>
                  </a:lnTo>
                  <a:lnTo>
                    <a:pt x="1108061" y="601084"/>
                  </a:lnTo>
                  <a:lnTo>
                    <a:pt x="1110845" y="600513"/>
                  </a:lnTo>
                  <a:lnTo>
                    <a:pt x="1113163" y="601360"/>
                  </a:lnTo>
                  <a:lnTo>
                    <a:pt x="1115388" y="601714"/>
                  </a:lnTo>
                  <a:lnTo>
                    <a:pt x="1115035" y="603564"/>
                  </a:lnTo>
                  <a:lnTo>
                    <a:pt x="1114925" y="606870"/>
                  </a:lnTo>
                  <a:lnTo>
                    <a:pt x="1112147" y="607381"/>
                  </a:lnTo>
                  <a:close/>
                </a:path>
                <a:path w="2092325" h="2913380">
                  <a:moveTo>
                    <a:pt x="1370939" y="2531355"/>
                  </a:moveTo>
                  <a:lnTo>
                    <a:pt x="1365210" y="2529757"/>
                  </a:lnTo>
                  <a:lnTo>
                    <a:pt x="1362020" y="2525637"/>
                  </a:lnTo>
                  <a:lnTo>
                    <a:pt x="1366745" y="2517405"/>
                  </a:lnTo>
                  <a:lnTo>
                    <a:pt x="1371827" y="2515651"/>
                  </a:lnTo>
                  <a:lnTo>
                    <a:pt x="1375547" y="2513123"/>
                  </a:lnTo>
                  <a:lnTo>
                    <a:pt x="1382298" y="2524863"/>
                  </a:lnTo>
                  <a:lnTo>
                    <a:pt x="1370939" y="2531355"/>
                  </a:lnTo>
                  <a:close/>
                </a:path>
                <a:path w="2092325" h="2913380">
                  <a:moveTo>
                    <a:pt x="1333588" y="2043376"/>
                  </a:moveTo>
                  <a:lnTo>
                    <a:pt x="1327393" y="2038995"/>
                  </a:lnTo>
                  <a:lnTo>
                    <a:pt x="1324619" y="2028276"/>
                  </a:lnTo>
                  <a:lnTo>
                    <a:pt x="1327194" y="2021413"/>
                  </a:lnTo>
                  <a:lnTo>
                    <a:pt x="1336944" y="2016877"/>
                  </a:lnTo>
                  <a:lnTo>
                    <a:pt x="1343054" y="2019956"/>
                  </a:lnTo>
                  <a:lnTo>
                    <a:pt x="1346134" y="2027472"/>
                  </a:lnTo>
                  <a:lnTo>
                    <a:pt x="1344510" y="2031525"/>
                  </a:lnTo>
                  <a:lnTo>
                    <a:pt x="1343980" y="2037589"/>
                  </a:lnTo>
                  <a:lnTo>
                    <a:pt x="1333588" y="2043376"/>
                  </a:lnTo>
                  <a:close/>
                </a:path>
                <a:path w="2092325" h="2913380">
                  <a:moveTo>
                    <a:pt x="1127844" y="681099"/>
                  </a:moveTo>
                  <a:lnTo>
                    <a:pt x="1123152" y="680385"/>
                  </a:lnTo>
                  <a:lnTo>
                    <a:pt x="1119570" y="678734"/>
                  </a:lnTo>
                  <a:lnTo>
                    <a:pt x="1115948" y="677493"/>
                  </a:lnTo>
                  <a:lnTo>
                    <a:pt x="1119807" y="672327"/>
                  </a:lnTo>
                  <a:lnTo>
                    <a:pt x="1130576" y="676095"/>
                  </a:lnTo>
                  <a:lnTo>
                    <a:pt x="1129332" y="677801"/>
                  </a:lnTo>
                  <a:lnTo>
                    <a:pt x="1127844" y="681099"/>
                  </a:lnTo>
                  <a:close/>
                </a:path>
                <a:path w="2092325" h="2913380">
                  <a:moveTo>
                    <a:pt x="1103363" y="804468"/>
                  </a:moveTo>
                  <a:lnTo>
                    <a:pt x="1097540" y="804081"/>
                  </a:lnTo>
                  <a:lnTo>
                    <a:pt x="1095376" y="798679"/>
                  </a:lnTo>
                  <a:lnTo>
                    <a:pt x="1093065" y="795587"/>
                  </a:lnTo>
                  <a:lnTo>
                    <a:pt x="1095641" y="792357"/>
                  </a:lnTo>
                  <a:lnTo>
                    <a:pt x="1097893" y="786771"/>
                  </a:lnTo>
                  <a:lnTo>
                    <a:pt x="1108923" y="785339"/>
                  </a:lnTo>
                  <a:lnTo>
                    <a:pt x="1111780" y="791724"/>
                  </a:lnTo>
                  <a:lnTo>
                    <a:pt x="1109132" y="801170"/>
                  </a:lnTo>
                  <a:lnTo>
                    <a:pt x="1103363" y="804468"/>
                  </a:lnTo>
                  <a:close/>
                </a:path>
                <a:path w="2092325" h="2913380">
                  <a:moveTo>
                    <a:pt x="942579" y="288501"/>
                  </a:moveTo>
                  <a:lnTo>
                    <a:pt x="936702" y="285865"/>
                  </a:lnTo>
                  <a:lnTo>
                    <a:pt x="935312" y="280341"/>
                  </a:lnTo>
                  <a:lnTo>
                    <a:pt x="933115" y="276544"/>
                  </a:lnTo>
                  <a:lnTo>
                    <a:pt x="936539" y="273854"/>
                  </a:lnTo>
                  <a:lnTo>
                    <a:pt x="940243" y="268653"/>
                  </a:lnTo>
                  <a:lnTo>
                    <a:pt x="950926" y="269877"/>
                  </a:lnTo>
                  <a:lnTo>
                    <a:pt x="954877" y="275881"/>
                  </a:lnTo>
                  <a:lnTo>
                    <a:pt x="949356" y="285913"/>
                  </a:lnTo>
                  <a:lnTo>
                    <a:pt x="942579" y="288501"/>
                  </a:lnTo>
                  <a:close/>
                </a:path>
                <a:path w="2092325" h="2913380">
                  <a:moveTo>
                    <a:pt x="978770" y="512204"/>
                  </a:moveTo>
                  <a:lnTo>
                    <a:pt x="972873" y="509915"/>
                  </a:lnTo>
                  <a:lnTo>
                    <a:pt x="967949" y="504288"/>
                  </a:lnTo>
                  <a:lnTo>
                    <a:pt x="968937" y="500095"/>
                  </a:lnTo>
                  <a:lnTo>
                    <a:pt x="968546" y="494266"/>
                  </a:lnTo>
                  <a:lnTo>
                    <a:pt x="977464" y="486616"/>
                  </a:lnTo>
                  <a:lnTo>
                    <a:pt x="983601" y="489960"/>
                  </a:lnTo>
                  <a:lnTo>
                    <a:pt x="991403" y="500578"/>
                  </a:lnTo>
                  <a:lnTo>
                    <a:pt x="990577" y="505328"/>
                  </a:lnTo>
                  <a:lnTo>
                    <a:pt x="978770" y="512204"/>
                  </a:lnTo>
                  <a:close/>
                </a:path>
                <a:path w="2092325" h="2913380">
                  <a:moveTo>
                    <a:pt x="953286" y="363616"/>
                  </a:moveTo>
                  <a:lnTo>
                    <a:pt x="950128" y="358175"/>
                  </a:lnTo>
                  <a:lnTo>
                    <a:pt x="947518" y="355370"/>
                  </a:lnTo>
                  <a:lnTo>
                    <a:pt x="949586" y="348616"/>
                  </a:lnTo>
                  <a:lnTo>
                    <a:pt x="952809" y="342070"/>
                  </a:lnTo>
                  <a:lnTo>
                    <a:pt x="963404" y="344729"/>
                  </a:lnTo>
                  <a:lnTo>
                    <a:pt x="966413" y="352271"/>
                  </a:lnTo>
                  <a:lnTo>
                    <a:pt x="964471" y="358975"/>
                  </a:lnTo>
                  <a:lnTo>
                    <a:pt x="959207" y="362433"/>
                  </a:lnTo>
                  <a:lnTo>
                    <a:pt x="953286" y="363616"/>
                  </a:lnTo>
                  <a:close/>
                </a:path>
                <a:path w="2092325" h="2913380">
                  <a:moveTo>
                    <a:pt x="962814" y="437599"/>
                  </a:moveTo>
                  <a:lnTo>
                    <a:pt x="957552" y="433730"/>
                  </a:lnTo>
                  <a:lnTo>
                    <a:pt x="955677" y="423587"/>
                  </a:lnTo>
                  <a:lnTo>
                    <a:pt x="958875" y="417837"/>
                  </a:lnTo>
                  <a:lnTo>
                    <a:pt x="969535" y="413189"/>
                  </a:lnTo>
                  <a:lnTo>
                    <a:pt x="974696" y="418226"/>
                  </a:lnTo>
                  <a:lnTo>
                    <a:pt x="976427" y="428496"/>
                  </a:lnTo>
                  <a:lnTo>
                    <a:pt x="972600" y="432341"/>
                  </a:lnTo>
                  <a:lnTo>
                    <a:pt x="970753" y="435830"/>
                  </a:lnTo>
                  <a:lnTo>
                    <a:pt x="962814" y="437599"/>
                  </a:lnTo>
                  <a:close/>
                </a:path>
                <a:path w="2092325" h="2913380">
                  <a:moveTo>
                    <a:pt x="1277089" y="2396693"/>
                  </a:moveTo>
                  <a:lnTo>
                    <a:pt x="1266715" y="2391054"/>
                  </a:lnTo>
                  <a:lnTo>
                    <a:pt x="1263973" y="2384352"/>
                  </a:lnTo>
                  <a:lnTo>
                    <a:pt x="1266404" y="2378289"/>
                  </a:lnTo>
                  <a:lnTo>
                    <a:pt x="1271995" y="2376724"/>
                  </a:lnTo>
                  <a:lnTo>
                    <a:pt x="1275734" y="2374418"/>
                  </a:lnTo>
                  <a:lnTo>
                    <a:pt x="1278397" y="2377842"/>
                  </a:lnTo>
                  <a:lnTo>
                    <a:pt x="1283384" y="2381396"/>
                  </a:lnTo>
                  <a:lnTo>
                    <a:pt x="1282720" y="2392326"/>
                  </a:lnTo>
                  <a:lnTo>
                    <a:pt x="1277089" y="2396693"/>
                  </a:lnTo>
                  <a:close/>
                </a:path>
                <a:path w="2092325" h="2913380">
                  <a:moveTo>
                    <a:pt x="1251500" y="2246761"/>
                  </a:moveTo>
                  <a:lnTo>
                    <a:pt x="1248142" y="2244626"/>
                  </a:lnTo>
                  <a:lnTo>
                    <a:pt x="1242547" y="2243022"/>
                  </a:lnTo>
                  <a:lnTo>
                    <a:pt x="1240071" y="2232585"/>
                  </a:lnTo>
                  <a:lnTo>
                    <a:pt x="1244779" y="2227390"/>
                  </a:lnTo>
                  <a:lnTo>
                    <a:pt x="1255206" y="2228700"/>
                  </a:lnTo>
                  <a:lnTo>
                    <a:pt x="1258979" y="2234717"/>
                  </a:lnTo>
                  <a:lnTo>
                    <a:pt x="1258903" y="2241009"/>
                  </a:lnTo>
                  <a:lnTo>
                    <a:pt x="1254160" y="2243876"/>
                  </a:lnTo>
                  <a:lnTo>
                    <a:pt x="1251500" y="2246761"/>
                  </a:lnTo>
                  <a:close/>
                </a:path>
                <a:path w="2092325" h="2913380">
                  <a:moveTo>
                    <a:pt x="1262000" y="2321414"/>
                  </a:moveTo>
                  <a:lnTo>
                    <a:pt x="1256103" y="2319693"/>
                  </a:lnTo>
                  <a:lnTo>
                    <a:pt x="1254329" y="2314304"/>
                  </a:lnTo>
                  <a:lnTo>
                    <a:pt x="1252007" y="2310855"/>
                  </a:lnTo>
                  <a:lnTo>
                    <a:pt x="1254876" y="2308058"/>
                  </a:lnTo>
                  <a:lnTo>
                    <a:pt x="1257738" y="2302929"/>
                  </a:lnTo>
                  <a:lnTo>
                    <a:pt x="1267845" y="2302958"/>
                  </a:lnTo>
                  <a:lnTo>
                    <a:pt x="1272404" y="2308074"/>
                  </a:lnTo>
                  <a:lnTo>
                    <a:pt x="1268295" y="2318228"/>
                  </a:lnTo>
                  <a:lnTo>
                    <a:pt x="1262000" y="2321414"/>
                  </a:lnTo>
                  <a:close/>
                </a:path>
                <a:path w="2092325" h="2913380">
                  <a:moveTo>
                    <a:pt x="1372787" y="2725712"/>
                  </a:moveTo>
                  <a:lnTo>
                    <a:pt x="1363237" y="2725895"/>
                  </a:lnTo>
                  <a:lnTo>
                    <a:pt x="1360338" y="2721057"/>
                  </a:lnTo>
                  <a:lnTo>
                    <a:pt x="1357485" y="2718424"/>
                  </a:lnTo>
                  <a:lnTo>
                    <a:pt x="1359505" y="2715176"/>
                  </a:lnTo>
                  <a:lnTo>
                    <a:pt x="1361207" y="2709616"/>
                  </a:lnTo>
                  <a:lnTo>
                    <a:pt x="1367124" y="2708793"/>
                  </a:lnTo>
                  <a:lnTo>
                    <a:pt x="1372885" y="2711074"/>
                  </a:lnTo>
                  <a:lnTo>
                    <a:pt x="1379927" y="2722857"/>
                  </a:lnTo>
                  <a:lnTo>
                    <a:pt x="1372787" y="2725712"/>
                  </a:lnTo>
                  <a:close/>
                </a:path>
                <a:path w="2092325" h="2913380">
                  <a:moveTo>
                    <a:pt x="1374151" y="2797268"/>
                  </a:moveTo>
                  <a:lnTo>
                    <a:pt x="1373369" y="2796479"/>
                  </a:lnTo>
                  <a:lnTo>
                    <a:pt x="1372580" y="2795646"/>
                  </a:lnTo>
                  <a:lnTo>
                    <a:pt x="1371902" y="2795050"/>
                  </a:lnTo>
                  <a:lnTo>
                    <a:pt x="1372536" y="2792124"/>
                  </a:lnTo>
                  <a:lnTo>
                    <a:pt x="1373789" y="2789999"/>
                  </a:lnTo>
                  <a:lnTo>
                    <a:pt x="1375619" y="2788785"/>
                  </a:lnTo>
                  <a:lnTo>
                    <a:pt x="1374853" y="2791536"/>
                  </a:lnTo>
                  <a:lnTo>
                    <a:pt x="1374405" y="2794657"/>
                  </a:lnTo>
                  <a:lnTo>
                    <a:pt x="1374151" y="2797268"/>
                  </a:lnTo>
                  <a:close/>
                </a:path>
                <a:path w="2092325" h="2913380">
                  <a:moveTo>
                    <a:pt x="926379" y="137649"/>
                  </a:moveTo>
                  <a:lnTo>
                    <a:pt x="916739" y="138115"/>
                  </a:lnTo>
                  <a:lnTo>
                    <a:pt x="911186" y="133633"/>
                  </a:lnTo>
                  <a:lnTo>
                    <a:pt x="913347" y="123366"/>
                  </a:lnTo>
                  <a:lnTo>
                    <a:pt x="919893" y="120156"/>
                  </a:lnTo>
                  <a:lnTo>
                    <a:pt x="926158" y="120788"/>
                  </a:lnTo>
                  <a:lnTo>
                    <a:pt x="928438" y="126067"/>
                  </a:lnTo>
                  <a:lnTo>
                    <a:pt x="930973" y="129153"/>
                  </a:lnTo>
                  <a:lnTo>
                    <a:pt x="928605" y="132186"/>
                  </a:lnTo>
                  <a:lnTo>
                    <a:pt x="926379" y="137649"/>
                  </a:lnTo>
                  <a:close/>
                </a:path>
                <a:path w="2092325" h="2913380">
                  <a:moveTo>
                    <a:pt x="934308" y="216519"/>
                  </a:moveTo>
                  <a:lnTo>
                    <a:pt x="924416" y="211372"/>
                  </a:lnTo>
                  <a:lnTo>
                    <a:pt x="921830" y="204945"/>
                  </a:lnTo>
                  <a:lnTo>
                    <a:pt x="924197" y="199295"/>
                  </a:lnTo>
                  <a:lnTo>
                    <a:pt x="929464" y="197856"/>
                  </a:lnTo>
                  <a:lnTo>
                    <a:pt x="933017" y="195698"/>
                  </a:lnTo>
                  <a:lnTo>
                    <a:pt x="935495" y="198808"/>
                  </a:lnTo>
                  <a:lnTo>
                    <a:pt x="940197" y="202063"/>
                  </a:lnTo>
                  <a:lnTo>
                    <a:pt x="939479" y="212179"/>
                  </a:lnTo>
                  <a:lnTo>
                    <a:pt x="934308" y="216519"/>
                  </a:lnTo>
                  <a:close/>
                </a:path>
                <a:path w="2092325" h="2913380">
                  <a:moveTo>
                    <a:pt x="908976" y="58786"/>
                  </a:moveTo>
                  <a:lnTo>
                    <a:pt x="905962" y="56552"/>
                  </a:lnTo>
                  <a:lnTo>
                    <a:pt x="900441" y="54368"/>
                  </a:lnTo>
                  <a:lnTo>
                    <a:pt x="900188" y="44838"/>
                  </a:lnTo>
                  <a:lnTo>
                    <a:pt x="905050" y="39769"/>
                  </a:lnTo>
                  <a:lnTo>
                    <a:pt x="915036" y="41791"/>
                  </a:lnTo>
                  <a:lnTo>
                    <a:pt x="918377" y="48205"/>
                  </a:lnTo>
                  <a:lnTo>
                    <a:pt x="917599" y="54218"/>
                  </a:lnTo>
                  <a:lnTo>
                    <a:pt x="912241" y="56315"/>
                  </a:lnTo>
                  <a:lnTo>
                    <a:pt x="908976" y="58786"/>
                  </a:lnTo>
                  <a:close/>
                </a:path>
                <a:path w="2092325" h="2913380">
                  <a:moveTo>
                    <a:pt x="1364286" y="2457758"/>
                  </a:moveTo>
                  <a:lnTo>
                    <a:pt x="1358134" y="2457946"/>
                  </a:lnTo>
                  <a:lnTo>
                    <a:pt x="1355246" y="2453465"/>
                  </a:lnTo>
                  <a:lnTo>
                    <a:pt x="1352433" y="2450990"/>
                  </a:lnTo>
                  <a:lnTo>
                    <a:pt x="1354646" y="2447638"/>
                  </a:lnTo>
                  <a:lnTo>
                    <a:pt x="1356227" y="2442261"/>
                  </a:lnTo>
                  <a:lnTo>
                    <a:pt x="1367360" y="2438720"/>
                  </a:lnTo>
                  <a:lnTo>
                    <a:pt x="1371094" y="2444683"/>
                  </a:lnTo>
                  <a:lnTo>
                    <a:pt x="1370213" y="2454137"/>
                  </a:lnTo>
                  <a:lnTo>
                    <a:pt x="1364286" y="2457758"/>
                  </a:lnTo>
                  <a:close/>
                </a:path>
                <a:path w="2092325" h="2913380">
                  <a:moveTo>
                    <a:pt x="1240309" y="1629138"/>
                  </a:moveTo>
                  <a:lnTo>
                    <a:pt x="1229476" y="1628580"/>
                  </a:lnTo>
                  <a:lnTo>
                    <a:pt x="1223717" y="1625357"/>
                  </a:lnTo>
                  <a:lnTo>
                    <a:pt x="1220780" y="1615127"/>
                  </a:lnTo>
                  <a:lnTo>
                    <a:pt x="1224236" y="1609112"/>
                  </a:lnTo>
                  <a:lnTo>
                    <a:pt x="1233589" y="1606434"/>
                  </a:lnTo>
                  <a:lnTo>
                    <a:pt x="1239609" y="1606267"/>
                  </a:lnTo>
                  <a:lnTo>
                    <a:pt x="1245839" y="1609626"/>
                  </a:lnTo>
                  <a:lnTo>
                    <a:pt x="1246487" y="1624730"/>
                  </a:lnTo>
                  <a:lnTo>
                    <a:pt x="1240309" y="1629138"/>
                  </a:lnTo>
                  <a:close/>
                </a:path>
                <a:path w="2092325" h="2913380">
                  <a:moveTo>
                    <a:pt x="1170674" y="1717875"/>
                  </a:moveTo>
                  <a:lnTo>
                    <a:pt x="1164478" y="1715871"/>
                  </a:lnTo>
                  <a:lnTo>
                    <a:pt x="1162402" y="1710650"/>
                  </a:lnTo>
                  <a:lnTo>
                    <a:pt x="1159764" y="1707191"/>
                  </a:lnTo>
                  <a:lnTo>
                    <a:pt x="1162880" y="1704445"/>
                  </a:lnTo>
                  <a:lnTo>
                    <a:pt x="1165952" y="1699507"/>
                  </a:lnTo>
                  <a:lnTo>
                    <a:pt x="1176679" y="1699200"/>
                  </a:lnTo>
                  <a:lnTo>
                    <a:pt x="1181455" y="1704267"/>
                  </a:lnTo>
                  <a:lnTo>
                    <a:pt x="1177158" y="1714749"/>
                  </a:lnTo>
                  <a:lnTo>
                    <a:pt x="1170674" y="1717875"/>
                  </a:lnTo>
                  <a:close/>
                </a:path>
                <a:path w="2092325" h="2913380">
                  <a:moveTo>
                    <a:pt x="1089362" y="1190082"/>
                  </a:moveTo>
                  <a:lnTo>
                    <a:pt x="1083227" y="1189041"/>
                  </a:lnTo>
                  <a:lnTo>
                    <a:pt x="1080499" y="1184535"/>
                  </a:lnTo>
                  <a:lnTo>
                    <a:pt x="1077481" y="1181704"/>
                  </a:lnTo>
                  <a:lnTo>
                    <a:pt x="1079612" y="1178589"/>
                  </a:lnTo>
                  <a:lnTo>
                    <a:pt x="1081305" y="1173359"/>
                  </a:lnTo>
                  <a:lnTo>
                    <a:pt x="1091667" y="1171195"/>
                  </a:lnTo>
                  <a:lnTo>
                    <a:pt x="1096656" y="1175810"/>
                  </a:lnTo>
                  <a:lnTo>
                    <a:pt x="1095322" y="1186097"/>
                  </a:lnTo>
                  <a:lnTo>
                    <a:pt x="1089362" y="1190082"/>
                  </a:lnTo>
                  <a:close/>
                </a:path>
                <a:path w="2092325" h="2913380">
                  <a:moveTo>
                    <a:pt x="1066593" y="1044866"/>
                  </a:moveTo>
                  <a:lnTo>
                    <a:pt x="1058496" y="1040096"/>
                  </a:lnTo>
                  <a:lnTo>
                    <a:pt x="1056354" y="1036081"/>
                  </a:lnTo>
                  <a:lnTo>
                    <a:pt x="1053665" y="1032959"/>
                  </a:lnTo>
                  <a:lnTo>
                    <a:pt x="1056542" y="1030310"/>
                  </a:lnTo>
                  <a:lnTo>
                    <a:pt x="1059287" y="1025677"/>
                  </a:lnTo>
                  <a:lnTo>
                    <a:pt x="1069566" y="1024992"/>
                  </a:lnTo>
                  <a:lnTo>
                    <a:pt x="1073946" y="1029343"/>
                  </a:lnTo>
                  <a:lnTo>
                    <a:pt x="1070895" y="1042621"/>
                  </a:lnTo>
                  <a:lnTo>
                    <a:pt x="1066593" y="1044866"/>
                  </a:lnTo>
                  <a:close/>
                </a:path>
                <a:path w="2092325" h="2913380">
                  <a:moveTo>
                    <a:pt x="1077711" y="1115729"/>
                  </a:moveTo>
                  <a:lnTo>
                    <a:pt x="1071438" y="1114859"/>
                  </a:lnTo>
                  <a:lnTo>
                    <a:pt x="1068653" y="1110362"/>
                  </a:lnTo>
                  <a:lnTo>
                    <a:pt x="1065616" y="1107609"/>
                  </a:lnTo>
                  <a:lnTo>
                    <a:pt x="1067899" y="1104604"/>
                  </a:lnTo>
                  <a:lnTo>
                    <a:pt x="1069753" y="1099633"/>
                  </a:lnTo>
                  <a:lnTo>
                    <a:pt x="1079986" y="1097415"/>
                  </a:lnTo>
                  <a:lnTo>
                    <a:pt x="1085402" y="1101410"/>
                  </a:lnTo>
                  <a:lnTo>
                    <a:pt x="1083664" y="1111984"/>
                  </a:lnTo>
                  <a:lnTo>
                    <a:pt x="1077711" y="1115729"/>
                  </a:lnTo>
                  <a:close/>
                </a:path>
                <a:path w="2092325" h="2913380">
                  <a:moveTo>
                    <a:pt x="1298778" y="2543230"/>
                  </a:moveTo>
                  <a:lnTo>
                    <a:pt x="1295761" y="2540982"/>
                  </a:lnTo>
                  <a:lnTo>
                    <a:pt x="1290240" y="2538798"/>
                  </a:lnTo>
                  <a:lnTo>
                    <a:pt x="1289987" y="2529268"/>
                  </a:lnTo>
                  <a:lnTo>
                    <a:pt x="1294849" y="2524199"/>
                  </a:lnTo>
                  <a:lnTo>
                    <a:pt x="1304837" y="2526236"/>
                  </a:lnTo>
                  <a:lnTo>
                    <a:pt x="1308176" y="2532635"/>
                  </a:lnTo>
                  <a:lnTo>
                    <a:pt x="1307401" y="2538663"/>
                  </a:lnTo>
                  <a:lnTo>
                    <a:pt x="1302042" y="2540759"/>
                  </a:lnTo>
                  <a:lnTo>
                    <a:pt x="1298778" y="2543230"/>
                  </a:lnTo>
                  <a:close/>
                </a:path>
                <a:path w="2092325" h="2913380">
                  <a:moveTo>
                    <a:pt x="1107309" y="1341767"/>
                  </a:moveTo>
                  <a:lnTo>
                    <a:pt x="1101398" y="1340243"/>
                  </a:lnTo>
                  <a:lnTo>
                    <a:pt x="1098690" y="1336152"/>
                  </a:lnTo>
                  <a:lnTo>
                    <a:pt x="1104152" y="1327849"/>
                  </a:lnTo>
                  <a:lnTo>
                    <a:pt x="1108995" y="1326087"/>
                  </a:lnTo>
                  <a:lnTo>
                    <a:pt x="1112675" y="1323596"/>
                  </a:lnTo>
                  <a:lnTo>
                    <a:pt x="1114676" y="1327483"/>
                  </a:lnTo>
                  <a:lnTo>
                    <a:pt x="1118935" y="1332019"/>
                  </a:lnTo>
                  <a:lnTo>
                    <a:pt x="1117211" y="1338105"/>
                  </a:lnTo>
                  <a:lnTo>
                    <a:pt x="1111102" y="1339617"/>
                  </a:lnTo>
                  <a:lnTo>
                    <a:pt x="1107309" y="1341767"/>
                  </a:lnTo>
                  <a:close/>
                </a:path>
                <a:path w="2092325" h="2913380">
                  <a:moveTo>
                    <a:pt x="1245112" y="2169802"/>
                  </a:moveTo>
                  <a:lnTo>
                    <a:pt x="1232035" y="2164961"/>
                  </a:lnTo>
                  <a:lnTo>
                    <a:pt x="1229017" y="2159842"/>
                  </a:lnTo>
                  <a:lnTo>
                    <a:pt x="1230048" y="2154776"/>
                  </a:lnTo>
                  <a:lnTo>
                    <a:pt x="1239849" y="2152566"/>
                  </a:lnTo>
                  <a:lnTo>
                    <a:pt x="1244580" y="2155442"/>
                  </a:lnTo>
                  <a:lnTo>
                    <a:pt x="1248942" y="2156627"/>
                  </a:lnTo>
                  <a:lnTo>
                    <a:pt x="1245112" y="2169802"/>
                  </a:lnTo>
                  <a:close/>
                </a:path>
                <a:path w="2092325" h="2913380">
                  <a:moveTo>
                    <a:pt x="1182222" y="1796625"/>
                  </a:moveTo>
                  <a:lnTo>
                    <a:pt x="1172347" y="1791401"/>
                  </a:lnTo>
                  <a:lnTo>
                    <a:pt x="1169772" y="1785002"/>
                  </a:lnTo>
                  <a:lnTo>
                    <a:pt x="1172139" y="1779293"/>
                  </a:lnTo>
                  <a:lnTo>
                    <a:pt x="1177403" y="1777839"/>
                  </a:lnTo>
                  <a:lnTo>
                    <a:pt x="1180971" y="1775679"/>
                  </a:lnTo>
                  <a:lnTo>
                    <a:pt x="1183456" y="1778833"/>
                  </a:lnTo>
                  <a:lnTo>
                    <a:pt x="1188167" y="1782146"/>
                  </a:lnTo>
                  <a:lnTo>
                    <a:pt x="1187443" y="1792322"/>
                  </a:lnTo>
                  <a:lnTo>
                    <a:pt x="1182222" y="1796625"/>
                  </a:lnTo>
                  <a:close/>
                </a:path>
                <a:path w="2092325" h="2913380">
                  <a:moveTo>
                    <a:pt x="1230251" y="2092155"/>
                  </a:moveTo>
                  <a:lnTo>
                    <a:pt x="1222640" y="2089910"/>
                  </a:lnTo>
                  <a:lnTo>
                    <a:pt x="1221198" y="2087400"/>
                  </a:lnTo>
                  <a:lnTo>
                    <a:pt x="1219505" y="2085767"/>
                  </a:lnTo>
                  <a:lnTo>
                    <a:pt x="1230386" y="2078707"/>
                  </a:lnTo>
                  <a:lnTo>
                    <a:pt x="1232019" y="2080439"/>
                  </a:lnTo>
                  <a:lnTo>
                    <a:pt x="1235178" y="2082350"/>
                  </a:lnTo>
                  <a:lnTo>
                    <a:pt x="1234300" y="2089635"/>
                  </a:lnTo>
                  <a:lnTo>
                    <a:pt x="1230251" y="2092155"/>
                  </a:lnTo>
                  <a:close/>
                </a:path>
                <a:path w="2092325" h="2913380">
                  <a:moveTo>
                    <a:pt x="1191552" y="1869160"/>
                  </a:moveTo>
                  <a:lnTo>
                    <a:pt x="1185382" y="1867227"/>
                  </a:lnTo>
                  <a:lnTo>
                    <a:pt x="1183553" y="1861578"/>
                  </a:lnTo>
                  <a:lnTo>
                    <a:pt x="1181109" y="1857924"/>
                  </a:lnTo>
                  <a:lnTo>
                    <a:pt x="1184173" y="1854947"/>
                  </a:lnTo>
                  <a:lnTo>
                    <a:pt x="1187253" y="1849484"/>
                  </a:lnTo>
                  <a:lnTo>
                    <a:pt x="1197967" y="1849568"/>
                  </a:lnTo>
                  <a:lnTo>
                    <a:pt x="1202565" y="1855126"/>
                  </a:lnTo>
                  <a:lnTo>
                    <a:pt x="1198158" y="1865761"/>
                  </a:lnTo>
                  <a:lnTo>
                    <a:pt x="1191552" y="1869160"/>
                  </a:lnTo>
                  <a:close/>
                </a:path>
                <a:path w="2092325" h="2913380">
                  <a:moveTo>
                    <a:pt x="1205695" y="1943466"/>
                  </a:moveTo>
                  <a:lnTo>
                    <a:pt x="1200215" y="1940782"/>
                  </a:lnTo>
                  <a:lnTo>
                    <a:pt x="1195917" y="1940006"/>
                  </a:lnTo>
                  <a:lnTo>
                    <a:pt x="1197322" y="1935793"/>
                  </a:lnTo>
                  <a:lnTo>
                    <a:pt x="1197723" y="1930721"/>
                  </a:lnTo>
                  <a:lnTo>
                    <a:pt x="1204155" y="1923253"/>
                  </a:lnTo>
                  <a:lnTo>
                    <a:pt x="1209951" y="1924332"/>
                  </a:lnTo>
                  <a:lnTo>
                    <a:pt x="1212681" y="1933428"/>
                  </a:lnTo>
                  <a:lnTo>
                    <a:pt x="1211097" y="1940121"/>
                  </a:lnTo>
                  <a:lnTo>
                    <a:pt x="1205695" y="1943466"/>
                  </a:lnTo>
                  <a:close/>
                </a:path>
                <a:path w="2092325" h="2913380">
                  <a:moveTo>
                    <a:pt x="1047171" y="962955"/>
                  </a:moveTo>
                  <a:lnTo>
                    <a:pt x="1042254" y="958897"/>
                  </a:lnTo>
                  <a:lnTo>
                    <a:pt x="1045440" y="956693"/>
                  </a:lnTo>
                  <a:lnTo>
                    <a:pt x="1048467" y="954139"/>
                  </a:lnTo>
                  <a:lnTo>
                    <a:pt x="1052723" y="952171"/>
                  </a:lnTo>
                  <a:lnTo>
                    <a:pt x="1055038" y="955097"/>
                  </a:lnTo>
                  <a:lnTo>
                    <a:pt x="1056650" y="956504"/>
                  </a:lnTo>
                  <a:lnTo>
                    <a:pt x="1047171" y="962955"/>
                  </a:lnTo>
                  <a:close/>
                </a:path>
                <a:path w="2092325" h="2913380">
                  <a:moveTo>
                    <a:pt x="1098714" y="1267144"/>
                  </a:moveTo>
                  <a:lnTo>
                    <a:pt x="1092204" y="1267149"/>
                  </a:lnTo>
                  <a:lnTo>
                    <a:pt x="1089248" y="1262140"/>
                  </a:lnTo>
                  <a:lnTo>
                    <a:pt x="1086278" y="1259331"/>
                  </a:lnTo>
                  <a:lnTo>
                    <a:pt x="1088512" y="1255826"/>
                  </a:lnTo>
                  <a:lnTo>
                    <a:pt x="1090190" y="1250015"/>
                  </a:lnTo>
                  <a:lnTo>
                    <a:pt x="1101093" y="1247393"/>
                  </a:lnTo>
                  <a:lnTo>
                    <a:pt x="1106505" y="1252225"/>
                  </a:lnTo>
                  <a:lnTo>
                    <a:pt x="1104867" y="1263248"/>
                  </a:lnTo>
                  <a:lnTo>
                    <a:pt x="1098714" y="1267144"/>
                  </a:lnTo>
                  <a:close/>
                </a:path>
                <a:path w="2092325" h="2913380">
                  <a:moveTo>
                    <a:pt x="1126772" y="950900"/>
                  </a:moveTo>
                  <a:lnTo>
                    <a:pt x="1117210" y="951009"/>
                  </a:lnTo>
                  <a:lnTo>
                    <a:pt x="1114010" y="945680"/>
                  </a:lnTo>
                  <a:lnTo>
                    <a:pt x="1118715" y="937227"/>
                  </a:lnTo>
                  <a:lnTo>
                    <a:pt x="1123721" y="935365"/>
                  </a:lnTo>
                  <a:lnTo>
                    <a:pt x="1127385" y="932771"/>
                  </a:lnTo>
                  <a:lnTo>
                    <a:pt x="1129686" y="936657"/>
                  </a:lnTo>
                  <a:lnTo>
                    <a:pt x="1134139" y="940907"/>
                  </a:lnTo>
                  <a:lnTo>
                    <a:pt x="1133086" y="947173"/>
                  </a:lnTo>
                  <a:lnTo>
                    <a:pt x="1126772" y="950900"/>
                  </a:lnTo>
                  <a:close/>
                </a:path>
                <a:path w="2092325" h="2913380">
                  <a:moveTo>
                    <a:pt x="1165076" y="1177964"/>
                  </a:moveTo>
                  <a:lnTo>
                    <a:pt x="1157837" y="1167497"/>
                  </a:lnTo>
                  <a:lnTo>
                    <a:pt x="1159417" y="1165739"/>
                  </a:lnTo>
                  <a:lnTo>
                    <a:pt x="1161109" y="1162408"/>
                  </a:lnTo>
                  <a:lnTo>
                    <a:pt x="1168432" y="1163009"/>
                  </a:lnTo>
                  <a:lnTo>
                    <a:pt x="1171092" y="1166987"/>
                  </a:lnTo>
                  <a:lnTo>
                    <a:pt x="1169046" y="1174740"/>
                  </a:lnTo>
                  <a:lnTo>
                    <a:pt x="1166632" y="1176240"/>
                  </a:lnTo>
                  <a:lnTo>
                    <a:pt x="1165076" y="1177964"/>
                  </a:lnTo>
                  <a:close/>
                </a:path>
                <a:path w="2092325" h="2913380">
                  <a:moveTo>
                    <a:pt x="1022875" y="274109"/>
                  </a:moveTo>
                  <a:lnTo>
                    <a:pt x="1016428" y="264400"/>
                  </a:lnTo>
                  <a:lnTo>
                    <a:pt x="1020567" y="259489"/>
                  </a:lnTo>
                  <a:lnTo>
                    <a:pt x="1022706" y="262727"/>
                  </a:lnTo>
                  <a:lnTo>
                    <a:pt x="1025211" y="265818"/>
                  </a:lnTo>
                  <a:lnTo>
                    <a:pt x="1027082" y="270204"/>
                  </a:lnTo>
                  <a:lnTo>
                    <a:pt x="1024235" y="272475"/>
                  </a:lnTo>
                  <a:lnTo>
                    <a:pt x="1022875" y="274109"/>
                  </a:lnTo>
                  <a:close/>
                </a:path>
                <a:path w="2092325" h="2913380">
                  <a:moveTo>
                    <a:pt x="1092145" y="726294"/>
                  </a:moveTo>
                  <a:lnTo>
                    <a:pt x="1089649" y="723261"/>
                  </a:lnTo>
                  <a:lnTo>
                    <a:pt x="1087528" y="721665"/>
                  </a:lnTo>
                  <a:lnTo>
                    <a:pt x="1085059" y="716520"/>
                  </a:lnTo>
                  <a:lnTo>
                    <a:pt x="1086380" y="712156"/>
                  </a:lnTo>
                  <a:lnTo>
                    <a:pt x="1093443" y="709762"/>
                  </a:lnTo>
                  <a:lnTo>
                    <a:pt x="1096747" y="712219"/>
                  </a:lnTo>
                  <a:lnTo>
                    <a:pt x="1100500" y="719256"/>
                  </a:lnTo>
                  <a:lnTo>
                    <a:pt x="1098866" y="723819"/>
                  </a:lnTo>
                  <a:lnTo>
                    <a:pt x="1092145" y="726294"/>
                  </a:lnTo>
                  <a:close/>
                </a:path>
                <a:path w="2092325" h="2913380">
                  <a:moveTo>
                    <a:pt x="1039789" y="425313"/>
                  </a:moveTo>
                  <a:lnTo>
                    <a:pt x="1034260" y="423743"/>
                  </a:lnTo>
                  <a:lnTo>
                    <a:pt x="1031454" y="419787"/>
                  </a:lnTo>
                  <a:lnTo>
                    <a:pt x="1036303" y="411775"/>
                  </a:lnTo>
                  <a:lnTo>
                    <a:pt x="1040988" y="409963"/>
                  </a:lnTo>
                  <a:lnTo>
                    <a:pt x="1044500" y="407453"/>
                  </a:lnTo>
                  <a:lnTo>
                    <a:pt x="1046520" y="411263"/>
                  </a:lnTo>
                  <a:lnTo>
                    <a:pt x="1050560" y="415459"/>
                  </a:lnTo>
                  <a:lnTo>
                    <a:pt x="1049411" y="421486"/>
                  </a:lnTo>
                  <a:lnTo>
                    <a:pt x="1043388" y="423163"/>
                  </a:lnTo>
                  <a:lnTo>
                    <a:pt x="1039789" y="425313"/>
                  </a:lnTo>
                  <a:close/>
                </a:path>
                <a:path w="2092325" h="2913380">
                  <a:moveTo>
                    <a:pt x="1036157" y="348460"/>
                  </a:moveTo>
                  <a:lnTo>
                    <a:pt x="1028977" y="347718"/>
                  </a:lnTo>
                  <a:lnTo>
                    <a:pt x="1026281" y="343700"/>
                  </a:lnTo>
                  <a:lnTo>
                    <a:pt x="1028199" y="335893"/>
                  </a:lnTo>
                  <a:lnTo>
                    <a:pt x="1030616" y="334318"/>
                  </a:lnTo>
                  <a:lnTo>
                    <a:pt x="1032160" y="332521"/>
                  </a:lnTo>
                  <a:lnTo>
                    <a:pt x="1037905" y="333847"/>
                  </a:lnTo>
                  <a:lnTo>
                    <a:pt x="1040631" y="337486"/>
                  </a:lnTo>
                  <a:lnTo>
                    <a:pt x="1038746" y="345213"/>
                  </a:lnTo>
                  <a:lnTo>
                    <a:pt x="1036157" y="348460"/>
                  </a:lnTo>
                  <a:close/>
                </a:path>
                <a:path w="2092325" h="2913380">
                  <a:moveTo>
                    <a:pt x="1279899" y="1859335"/>
                  </a:moveTo>
                  <a:lnTo>
                    <a:pt x="1263946" y="1861539"/>
                  </a:lnTo>
                  <a:lnTo>
                    <a:pt x="1257150" y="1858000"/>
                  </a:lnTo>
                  <a:lnTo>
                    <a:pt x="1252828" y="1842949"/>
                  </a:lnTo>
                  <a:lnTo>
                    <a:pt x="1255730" y="1836453"/>
                  </a:lnTo>
                  <a:lnTo>
                    <a:pt x="1268328" y="1834715"/>
                  </a:lnTo>
                  <a:lnTo>
                    <a:pt x="1272724" y="1834594"/>
                  </a:lnTo>
                  <a:lnTo>
                    <a:pt x="1278576" y="1838311"/>
                  </a:lnTo>
                  <a:lnTo>
                    <a:pt x="1284401" y="1853979"/>
                  </a:lnTo>
                  <a:lnTo>
                    <a:pt x="1279899" y="1859335"/>
                  </a:lnTo>
                  <a:close/>
                </a:path>
                <a:path w="2092325" h="2913380">
                  <a:moveTo>
                    <a:pt x="1330005" y="2232111"/>
                  </a:moveTo>
                  <a:lnTo>
                    <a:pt x="1327716" y="2228492"/>
                  </a:lnTo>
                  <a:lnTo>
                    <a:pt x="1325063" y="2225036"/>
                  </a:lnTo>
                  <a:lnTo>
                    <a:pt x="1323077" y="2220294"/>
                  </a:lnTo>
                  <a:lnTo>
                    <a:pt x="1326703" y="2216316"/>
                  </a:lnTo>
                  <a:lnTo>
                    <a:pt x="1333945" y="2217348"/>
                  </a:lnTo>
                  <a:lnTo>
                    <a:pt x="1336426" y="2221429"/>
                  </a:lnTo>
                  <a:lnTo>
                    <a:pt x="1334080" y="2228989"/>
                  </a:lnTo>
                  <a:lnTo>
                    <a:pt x="1331625" y="2230421"/>
                  </a:lnTo>
                  <a:lnTo>
                    <a:pt x="1330005" y="2232111"/>
                  </a:lnTo>
                  <a:close/>
                </a:path>
                <a:path w="2092325" h="2913380">
                  <a:moveTo>
                    <a:pt x="1049339" y="498964"/>
                  </a:moveTo>
                  <a:lnTo>
                    <a:pt x="1047302" y="495994"/>
                  </a:lnTo>
                  <a:lnTo>
                    <a:pt x="1045860" y="494531"/>
                  </a:lnTo>
                  <a:lnTo>
                    <a:pt x="1049032" y="492523"/>
                  </a:lnTo>
                  <a:lnTo>
                    <a:pt x="1052069" y="490222"/>
                  </a:lnTo>
                  <a:lnTo>
                    <a:pt x="1056232" y="488522"/>
                  </a:lnTo>
                  <a:lnTo>
                    <a:pt x="1058313" y="491485"/>
                  </a:lnTo>
                  <a:lnTo>
                    <a:pt x="1059772" y="492961"/>
                  </a:lnTo>
                  <a:lnTo>
                    <a:pt x="1056564" y="494930"/>
                  </a:lnTo>
                  <a:lnTo>
                    <a:pt x="1053481" y="497223"/>
                  </a:lnTo>
                  <a:lnTo>
                    <a:pt x="1049339" y="498964"/>
                  </a:lnTo>
                  <a:close/>
                </a:path>
                <a:path w="2092325" h="2913380">
                  <a:moveTo>
                    <a:pt x="1080788" y="655049"/>
                  </a:moveTo>
                  <a:lnTo>
                    <a:pt x="1072654" y="649851"/>
                  </a:lnTo>
                  <a:lnTo>
                    <a:pt x="1070961" y="645168"/>
                  </a:lnTo>
                  <a:lnTo>
                    <a:pt x="1068533" y="641616"/>
                  </a:lnTo>
                  <a:lnTo>
                    <a:pt x="1072182" y="639593"/>
                  </a:lnTo>
                  <a:lnTo>
                    <a:pt x="1076565" y="635287"/>
                  </a:lnTo>
                  <a:lnTo>
                    <a:pt x="1082291" y="637155"/>
                  </a:lnTo>
                  <a:lnTo>
                    <a:pt x="1085506" y="642766"/>
                  </a:lnTo>
                  <a:lnTo>
                    <a:pt x="1085742" y="652283"/>
                  </a:lnTo>
                  <a:lnTo>
                    <a:pt x="1080788" y="655049"/>
                  </a:lnTo>
                  <a:close/>
                </a:path>
                <a:path w="2092325" h="2913380">
                  <a:moveTo>
                    <a:pt x="1069078" y="580795"/>
                  </a:moveTo>
                  <a:lnTo>
                    <a:pt x="1061053" y="576103"/>
                  </a:lnTo>
                  <a:lnTo>
                    <a:pt x="1059304" y="571443"/>
                  </a:lnTo>
                  <a:lnTo>
                    <a:pt x="1056858" y="567969"/>
                  </a:lnTo>
                  <a:lnTo>
                    <a:pt x="1060510" y="565871"/>
                  </a:lnTo>
                  <a:lnTo>
                    <a:pt x="1064649" y="561633"/>
                  </a:lnTo>
                  <a:lnTo>
                    <a:pt x="1070500" y="562958"/>
                  </a:lnTo>
                  <a:lnTo>
                    <a:pt x="1073893" y="568751"/>
                  </a:lnTo>
                  <a:lnTo>
                    <a:pt x="1074057" y="577906"/>
                  </a:lnTo>
                  <a:lnTo>
                    <a:pt x="1069078" y="580795"/>
                  </a:lnTo>
                  <a:close/>
                </a:path>
                <a:path w="2092325" h="2913380">
                  <a:moveTo>
                    <a:pt x="1114090" y="877127"/>
                  </a:moveTo>
                  <a:lnTo>
                    <a:pt x="1104938" y="877083"/>
                  </a:lnTo>
                  <a:lnTo>
                    <a:pt x="1102234" y="871960"/>
                  </a:lnTo>
                  <a:lnTo>
                    <a:pt x="1107174" y="863858"/>
                  </a:lnTo>
                  <a:lnTo>
                    <a:pt x="1111764" y="862016"/>
                  </a:lnTo>
                  <a:lnTo>
                    <a:pt x="1115230" y="859499"/>
                  </a:lnTo>
                  <a:lnTo>
                    <a:pt x="1117214" y="863270"/>
                  </a:lnTo>
                  <a:lnTo>
                    <a:pt x="1121259" y="867494"/>
                  </a:lnTo>
                  <a:lnTo>
                    <a:pt x="1119905" y="873553"/>
                  </a:lnTo>
                  <a:lnTo>
                    <a:pt x="1114090" y="877127"/>
                  </a:lnTo>
                  <a:close/>
                </a:path>
                <a:path w="2092325" h="2913380">
                  <a:moveTo>
                    <a:pt x="1011272" y="200825"/>
                  </a:moveTo>
                  <a:lnTo>
                    <a:pt x="1007117" y="199234"/>
                  </a:lnTo>
                  <a:lnTo>
                    <a:pt x="1002067" y="198621"/>
                  </a:lnTo>
                  <a:lnTo>
                    <a:pt x="994561" y="191709"/>
                  </a:lnTo>
                  <a:lnTo>
                    <a:pt x="996049" y="186975"/>
                  </a:lnTo>
                  <a:lnTo>
                    <a:pt x="1001466" y="183823"/>
                  </a:lnTo>
                  <a:lnTo>
                    <a:pt x="1005637" y="185127"/>
                  </a:lnTo>
                  <a:lnTo>
                    <a:pt x="1011909" y="185324"/>
                  </a:lnTo>
                  <a:lnTo>
                    <a:pt x="1014998" y="191089"/>
                  </a:lnTo>
                  <a:lnTo>
                    <a:pt x="1012177" y="196481"/>
                  </a:lnTo>
                  <a:lnTo>
                    <a:pt x="1011272" y="200825"/>
                  </a:lnTo>
                  <a:close/>
                </a:path>
                <a:path w="2092325" h="2913380">
                  <a:moveTo>
                    <a:pt x="1187859" y="1327081"/>
                  </a:moveTo>
                  <a:lnTo>
                    <a:pt x="1182099" y="1325473"/>
                  </a:lnTo>
                  <a:lnTo>
                    <a:pt x="1179632" y="1321673"/>
                  </a:lnTo>
                  <a:lnTo>
                    <a:pt x="1182224" y="1314059"/>
                  </a:lnTo>
                  <a:lnTo>
                    <a:pt x="1184746" y="1312677"/>
                  </a:lnTo>
                  <a:lnTo>
                    <a:pt x="1186429" y="1311007"/>
                  </a:lnTo>
                  <a:lnTo>
                    <a:pt x="1188647" y="1314741"/>
                  </a:lnTo>
                  <a:lnTo>
                    <a:pt x="1191218" y="1318345"/>
                  </a:lnTo>
                  <a:lnTo>
                    <a:pt x="1193079" y="1323152"/>
                  </a:lnTo>
                  <a:lnTo>
                    <a:pt x="1189596" y="1325463"/>
                  </a:lnTo>
                  <a:lnTo>
                    <a:pt x="1187859" y="1327081"/>
                  </a:lnTo>
                  <a:close/>
                </a:path>
                <a:path w="2092325" h="2913380">
                  <a:moveTo>
                    <a:pt x="1154245" y="1103871"/>
                  </a:moveTo>
                  <a:lnTo>
                    <a:pt x="1150006" y="1102517"/>
                  </a:lnTo>
                  <a:lnTo>
                    <a:pt x="1144717" y="1102286"/>
                  </a:lnTo>
                  <a:lnTo>
                    <a:pt x="1137359" y="1095456"/>
                  </a:lnTo>
                  <a:lnTo>
                    <a:pt x="1138682" y="1089387"/>
                  </a:lnTo>
                  <a:lnTo>
                    <a:pt x="1148169" y="1086612"/>
                  </a:lnTo>
                  <a:lnTo>
                    <a:pt x="1153000" y="1089548"/>
                  </a:lnTo>
                  <a:lnTo>
                    <a:pt x="1157313" y="1090710"/>
                  </a:lnTo>
                  <a:lnTo>
                    <a:pt x="1154245" y="1103871"/>
                  </a:lnTo>
                  <a:close/>
                </a:path>
                <a:path w="2092325" h="2913380">
                  <a:moveTo>
                    <a:pt x="1171863" y="1257372"/>
                  </a:moveTo>
                  <a:lnTo>
                    <a:pt x="1164301" y="1253624"/>
                  </a:lnTo>
                  <a:lnTo>
                    <a:pt x="1162620" y="1243959"/>
                  </a:lnTo>
                  <a:lnTo>
                    <a:pt x="1165629" y="1237192"/>
                  </a:lnTo>
                  <a:lnTo>
                    <a:pt x="1173501" y="1233281"/>
                  </a:lnTo>
                  <a:lnTo>
                    <a:pt x="1176848" y="1233817"/>
                  </a:lnTo>
                  <a:lnTo>
                    <a:pt x="1183706" y="1233175"/>
                  </a:lnTo>
                  <a:lnTo>
                    <a:pt x="1184837" y="1235420"/>
                  </a:lnTo>
                  <a:lnTo>
                    <a:pt x="1186827" y="1242610"/>
                  </a:lnTo>
                  <a:lnTo>
                    <a:pt x="1185366" y="1248558"/>
                  </a:lnTo>
                  <a:lnTo>
                    <a:pt x="1181118" y="1253178"/>
                  </a:lnTo>
                  <a:lnTo>
                    <a:pt x="1174746" y="1256381"/>
                  </a:lnTo>
                  <a:lnTo>
                    <a:pt x="1171863" y="1257372"/>
                  </a:lnTo>
                  <a:close/>
                </a:path>
                <a:path w="2092325" h="2913380">
                  <a:moveTo>
                    <a:pt x="1210584" y="1478883"/>
                  </a:moveTo>
                  <a:lnTo>
                    <a:pt x="1202931" y="1476660"/>
                  </a:lnTo>
                  <a:lnTo>
                    <a:pt x="1201616" y="1474190"/>
                  </a:lnTo>
                  <a:lnTo>
                    <a:pt x="1200032" y="1472584"/>
                  </a:lnTo>
                  <a:lnTo>
                    <a:pt x="1203314" y="1470230"/>
                  </a:lnTo>
                  <a:lnTo>
                    <a:pt x="1206473" y="1467566"/>
                  </a:lnTo>
                  <a:lnTo>
                    <a:pt x="1210706" y="1465452"/>
                  </a:lnTo>
                  <a:lnTo>
                    <a:pt x="1214542" y="1468723"/>
                  </a:lnTo>
                  <a:lnTo>
                    <a:pt x="1214362" y="1476257"/>
                  </a:lnTo>
                  <a:lnTo>
                    <a:pt x="1210584" y="1478883"/>
                  </a:lnTo>
                  <a:close/>
                </a:path>
                <a:path w="2092325" h="2913380">
                  <a:moveTo>
                    <a:pt x="1198851" y="1405156"/>
                  </a:moveTo>
                  <a:lnTo>
                    <a:pt x="1187136" y="1401746"/>
                  </a:lnTo>
                  <a:lnTo>
                    <a:pt x="1185395" y="1397802"/>
                  </a:lnTo>
                  <a:lnTo>
                    <a:pt x="1187801" y="1392057"/>
                  </a:lnTo>
                  <a:lnTo>
                    <a:pt x="1198955" y="1385403"/>
                  </a:lnTo>
                  <a:lnTo>
                    <a:pt x="1200881" y="1389377"/>
                  </a:lnTo>
                  <a:lnTo>
                    <a:pt x="1204546" y="1393467"/>
                  </a:lnTo>
                  <a:lnTo>
                    <a:pt x="1203923" y="1403044"/>
                  </a:lnTo>
                  <a:lnTo>
                    <a:pt x="1198851" y="1405156"/>
                  </a:lnTo>
                  <a:close/>
                </a:path>
                <a:path w="2092325" h="2913380">
                  <a:moveTo>
                    <a:pt x="1134771" y="1033556"/>
                  </a:moveTo>
                  <a:lnTo>
                    <a:pt x="1127720" y="1030775"/>
                  </a:lnTo>
                  <a:lnTo>
                    <a:pt x="1123941" y="1020617"/>
                  </a:lnTo>
                  <a:lnTo>
                    <a:pt x="1123079" y="1014547"/>
                  </a:lnTo>
                  <a:lnTo>
                    <a:pt x="1126755" y="1008214"/>
                  </a:lnTo>
                  <a:lnTo>
                    <a:pt x="1142826" y="1004571"/>
                  </a:lnTo>
                  <a:lnTo>
                    <a:pt x="1147351" y="1011188"/>
                  </a:lnTo>
                  <a:lnTo>
                    <a:pt x="1147830" y="1022925"/>
                  </a:lnTo>
                  <a:lnTo>
                    <a:pt x="1145124" y="1030003"/>
                  </a:lnTo>
                  <a:lnTo>
                    <a:pt x="1134771" y="1033556"/>
                  </a:lnTo>
                  <a:close/>
                </a:path>
                <a:path w="2092325" h="2913380">
                  <a:moveTo>
                    <a:pt x="997877" y="128614"/>
                  </a:moveTo>
                  <a:lnTo>
                    <a:pt x="989901" y="123660"/>
                  </a:lnTo>
                  <a:lnTo>
                    <a:pt x="988219" y="118990"/>
                  </a:lnTo>
                  <a:lnTo>
                    <a:pt x="985838" y="115506"/>
                  </a:lnTo>
                  <a:lnTo>
                    <a:pt x="989533" y="113491"/>
                  </a:lnTo>
                  <a:lnTo>
                    <a:pt x="993778" y="109356"/>
                  </a:lnTo>
                  <a:lnTo>
                    <a:pt x="999631" y="110890"/>
                  </a:lnTo>
                  <a:lnTo>
                    <a:pt x="1002935" y="116696"/>
                  </a:lnTo>
                  <a:lnTo>
                    <a:pt x="1002943" y="125891"/>
                  </a:lnTo>
                  <a:lnTo>
                    <a:pt x="997877" y="128614"/>
                  </a:lnTo>
                  <a:close/>
                </a:path>
                <a:path w="2092325" h="2913380">
                  <a:moveTo>
                    <a:pt x="1248748" y="1705625"/>
                  </a:moveTo>
                  <a:lnTo>
                    <a:pt x="1235817" y="1701524"/>
                  </a:lnTo>
                  <a:lnTo>
                    <a:pt x="1232768" y="1696590"/>
                  </a:lnTo>
                  <a:lnTo>
                    <a:pt x="1233465" y="1691397"/>
                  </a:lnTo>
                  <a:lnTo>
                    <a:pt x="1242685" y="1688634"/>
                  </a:lnTo>
                  <a:lnTo>
                    <a:pt x="1250018" y="1690160"/>
                  </a:lnTo>
                  <a:lnTo>
                    <a:pt x="1252693" y="1695856"/>
                  </a:lnTo>
                  <a:lnTo>
                    <a:pt x="1249758" y="1701191"/>
                  </a:lnTo>
                  <a:lnTo>
                    <a:pt x="1248748" y="1705625"/>
                  </a:lnTo>
                  <a:close/>
                </a:path>
                <a:path w="2092325" h="2913380">
                  <a:moveTo>
                    <a:pt x="1258780" y="1779963"/>
                  </a:moveTo>
                  <a:lnTo>
                    <a:pt x="1252721" y="1770059"/>
                  </a:lnTo>
                  <a:lnTo>
                    <a:pt x="1257112" y="1765423"/>
                  </a:lnTo>
                  <a:lnTo>
                    <a:pt x="1259110" y="1768713"/>
                  </a:lnTo>
                  <a:lnTo>
                    <a:pt x="1261476" y="1771870"/>
                  </a:lnTo>
                  <a:lnTo>
                    <a:pt x="1263169" y="1776269"/>
                  </a:lnTo>
                  <a:lnTo>
                    <a:pt x="1260227" y="1778406"/>
                  </a:lnTo>
                  <a:lnTo>
                    <a:pt x="1258780" y="1779963"/>
                  </a:lnTo>
                  <a:close/>
                </a:path>
                <a:path w="2092325" h="2913380">
                  <a:moveTo>
                    <a:pt x="1220497" y="1553135"/>
                  </a:moveTo>
                  <a:lnTo>
                    <a:pt x="1215128" y="1550389"/>
                  </a:lnTo>
                  <a:lnTo>
                    <a:pt x="1210984" y="1549544"/>
                  </a:lnTo>
                  <a:lnTo>
                    <a:pt x="1212200" y="1545466"/>
                  </a:lnTo>
                  <a:lnTo>
                    <a:pt x="1212377" y="1540489"/>
                  </a:lnTo>
                  <a:lnTo>
                    <a:pt x="1218646" y="1533225"/>
                  </a:lnTo>
                  <a:lnTo>
                    <a:pt x="1224282" y="1534330"/>
                  </a:lnTo>
                  <a:lnTo>
                    <a:pt x="1226985" y="1543355"/>
                  </a:lnTo>
                  <a:lnTo>
                    <a:pt x="1225616" y="1549895"/>
                  </a:lnTo>
                  <a:lnTo>
                    <a:pt x="1220497" y="1553135"/>
                  </a:lnTo>
                  <a:close/>
                </a:path>
                <a:path w="2092325" h="2913380">
                  <a:moveTo>
                    <a:pt x="1492587" y="2554255"/>
                  </a:moveTo>
                  <a:lnTo>
                    <a:pt x="1489541" y="2551727"/>
                  </a:lnTo>
                  <a:lnTo>
                    <a:pt x="1484165" y="2549416"/>
                  </a:lnTo>
                  <a:lnTo>
                    <a:pt x="1483228" y="2539246"/>
                  </a:lnTo>
                  <a:lnTo>
                    <a:pt x="1487917" y="2534129"/>
                  </a:lnTo>
                  <a:lnTo>
                    <a:pt x="1498519" y="2537310"/>
                  </a:lnTo>
                  <a:lnTo>
                    <a:pt x="1501883" y="2543391"/>
                  </a:lnTo>
                  <a:lnTo>
                    <a:pt x="1501106" y="2549509"/>
                  </a:lnTo>
                  <a:lnTo>
                    <a:pt x="1495754" y="2551739"/>
                  </a:lnTo>
                  <a:lnTo>
                    <a:pt x="1492587" y="2554255"/>
                  </a:lnTo>
                  <a:close/>
                </a:path>
                <a:path w="2092325" h="2913380">
                  <a:moveTo>
                    <a:pt x="1793242" y="1505214"/>
                  </a:moveTo>
                  <a:lnTo>
                    <a:pt x="1787052" y="1504017"/>
                  </a:lnTo>
                  <a:lnTo>
                    <a:pt x="1784897" y="1498673"/>
                  </a:lnTo>
                  <a:lnTo>
                    <a:pt x="1782347" y="1495395"/>
                  </a:lnTo>
                  <a:lnTo>
                    <a:pt x="1785062" y="1492383"/>
                  </a:lnTo>
                  <a:lnTo>
                    <a:pt x="1787618" y="1487017"/>
                  </a:lnTo>
                  <a:lnTo>
                    <a:pt x="1798085" y="1486287"/>
                  </a:lnTo>
                  <a:lnTo>
                    <a:pt x="1802921" y="1491360"/>
                  </a:lnTo>
                  <a:lnTo>
                    <a:pt x="1799526" y="1501866"/>
                  </a:lnTo>
                  <a:lnTo>
                    <a:pt x="1793242" y="1505214"/>
                  </a:lnTo>
                  <a:close/>
                </a:path>
                <a:path w="2092325" h="2913380">
                  <a:moveTo>
                    <a:pt x="1749928" y="1207210"/>
                  </a:moveTo>
                  <a:lnTo>
                    <a:pt x="1741668" y="1202451"/>
                  </a:lnTo>
                  <a:lnTo>
                    <a:pt x="1739402" y="1198500"/>
                  </a:lnTo>
                  <a:lnTo>
                    <a:pt x="1736612" y="1195409"/>
                  </a:lnTo>
                  <a:lnTo>
                    <a:pt x="1739443" y="1192752"/>
                  </a:lnTo>
                  <a:lnTo>
                    <a:pt x="1742123" y="1188085"/>
                  </a:lnTo>
                  <a:lnTo>
                    <a:pt x="1752465" y="1187225"/>
                  </a:lnTo>
                  <a:lnTo>
                    <a:pt x="1757225" y="1191427"/>
                  </a:lnTo>
                  <a:lnTo>
                    <a:pt x="1754366" y="1204974"/>
                  </a:lnTo>
                  <a:lnTo>
                    <a:pt x="1749928" y="1207210"/>
                  </a:lnTo>
                  <a:close/>
                </a:path>
                <a:path w="2092325" h="2913380">
                  <a:moveTo>
                    <a:pt x="1773232" y="1354212"/>
                  </a:moveTo>
                  <a:lnTo>
                    <a:pt x="1762885" y="1355133"/>
                  </a:lnTo>
                  <a:lnTo>
                    <a:pt x="1757565" y="1350420"/>
                  </a:lnTo>
                  <a:lnTo>
                    <a:pt x="1760870" y="1339525"/>
                  </a:lnTo>
                  <a:lnTo>
                    <a:pt x="1767071" y="1336025"/>
                  </a:lnTo>
                  <a:lnTo>
                    <a:pt x="1773292" y="1336858"/>
                  </a:lnTo>
                  <a:lnTo>
                    <a:pt x="1775546" y="1342350"/>
                  </a:lnTo>
                  <a:lnTo>
                    <a:pt x="1778108" y="1345612"/>
                  </a:lnTo>
                  <a:lnTo>
                    <a:pt x="1775557" y="1348718"/>
                  </a:lnTo>
                  <a:lnTo>
                    <a:pt x="1773232" y="1354212"/>
                  </a:lnTo>
                  <a:close/>
                </a:path>
                <a:path w="2092325" h="2913380">
                  <a:moveTo>
                    <a:pt x="1785507" y="1430351"/>
                  </a:moveTo>
                  <a:lnTo>
                    <a:pt x="1776778" y="1425082"/>
                  </a:lnTo>
                  <a:lnTo>
                    <a:pt x="1774833" y="1420124"/>
                  </a:lnTo>
                  <a:lnTo>
                    <a:pt x="1772149" y="1416373"/>
                  </a:lnTo>
                  <a:lnTo>
                    <a:pt x="1776181" y="1414216"/>
                  </a:lnTo>
                  <a:lnTo>
                    <a:pt x="1780700" y="1409828"/>
                  </a:lnTo>
                  <a:lnTo>
                    <a:pt x="1787182" y="1411264"/>
                  </a:lnTo>
                  <a:lnTo>
                    <a:pt x="1790945" y="1417506"/>
                  </a:lnTo>
                  <a:lnTo>
                    <a:pt x="1790983" y="1427384"/>
                  </a:lnTo>
                  <a:lnTo>
                    <a:pt x="1785507" y="1430351"/>
                  </a:lnTo>
                  <a:close/>
                </a:path>
                <a:path w="2092325" h="2913380">
                  <a:moveTo>
                    <a:pt x="1713013" y="978508"/>
                  </a:moveTo>
                  <a:lnTo>
                    <a:pt x="1702530" y="974082"/>
                  </a:lnTo>
                  <a:lnTo>
                    <a:pt x="1699200" y="967831"/>
                  </a:lnTo>
                  <a:lnTo>
                    <a:pt x="1700877" y="961826"/>
                  </a:lnTo>
                  <a:lnTo>
                    <a:pt x="1706381" y="959991"/>
                  </a:lnTo>
                  <a:lnTo>
                    <a:pt x="1709882" y="957602"/>
                  </a:lnTo>
                  <a:lnTo>
                    <a:pt x="1712722" y="960536"/>
                  </a:lnTo>
                  <a:lnTo>
                    <a:pt x="1717874" y="963421"/>
                  </a:lnTo>
                  <a:lnTo>
                    <a:pt x="1718083" y="973810"/>
                  </a:lnTo>
                  <a:lnTo>
                    <a:pt x="1713013" y="978508"/>
                  </a:lnTo>
                  <a:close/>
                </a:path>
                <a:path w="2092325" h="2913380">
                  <a:moveTo>
                    <a:pt x="1733322" y="1124170"/>
                  </a:moveTo>
                  <a:lnTo>
                    <a:pt x="1729548" y="1121577"/>
                  </a:lnTo>
                  <a:lnTo>
                    <a:pt x="1723219" y="1119490"/>
                  </a:lnTo>
                  <a:lnTo>
                    <a:pt x="1721515" y="1108155"/>
                  </a:lnTo>
                  <a:lnTo>
                    <a:pt x="1726602" y="1102706"/>
                  </a:lnTo>
                  <a:lnTo>
                    <a:pt x="1738769" y="1106898"/>
                  </a:lnTo>
                  <a:lnTo>
                    <a:pt x="1742523" y="1112798"/>
                  </a:lnTo>
                  <a:lnTo>
                    <a:pt x="1742688" y="1119187"/>
                  </a:lnTo>
                  <a:lnTo>
                    <a:pt x="1736361" y="1121884"/>
                  </a:lnTo>
                  <a:lnTo>
                    <a:pt x="1733322" y="1124170"/>
                  </a:lnTo>
                  <a:close/>
                </a:path>
                <a:path w="2092325" h="2913380">
                  <a:moveTo>
                    <a:pt x="1722322" y="1050911"/>
                  </a:moveTo>
                  <a:lnTo>
                    <a:pt x="1719532" y="1050586"/>
                  </a:lnTo>
                  <a:lnTo>
                    <a:pt x="1716882" y="1049432"/>
                  </a:lnTo>
                  <a:lnTo>
                    <a:pt x="1716651" y="1047195"/>
                  </a:lnTo>
                  <a:lnTo>
                    <a:pt x="1716066" y="1045762"/>
                  </a:lnTo>
                  <a:lnTo>
                    <a:pt x="1717692" y="1044864"/>
                  </a:lnTo>
                  <a:lnTo>
                    <a:pt x="1719398" y="1043056"/>
                  </a:lnTo>
                  <a:lnTo>
                    <a:pt x="1726752" y="1043756"/>
                  </a:lnTo>
                  <a:lnTo>
                    <a:pt x="1727794" y="1046583"/>
                  </a:lnTo>
                  <a:lnTo>
                    <a:pt x="1722322" y="1050911"/>
                  </a:lnTo>
                  <a:close/>
                </a:path>
                <a:path w="2092325" h="2913380">
                  <a:moveTo>
                    <a:pt x="1802796" y="1578700"/>
                  </a:moveTo>
                  <a:lnTo>
                    <a:pt x="1797081" y="1576143"/>
                  </a:lnTo>
                  <a:lnTo>
                    <a:pt x="1795794" y="1570798"/>
                  </a:lnTo>
                  <a:lnTo>
                    <a:pt x="1793726" y="1567160"/>
                  </a:lnTo>
                  <a:lnTo>
                    <a:pt x="1797027" y="1564638"/>
                  </a:lnTo>
                  <a:lnTo>
                    <a:pt x="1800666" y="1559686"/>
                  </a:lnTo>
                  <a:lnTo>
                    <a:pt x="1810691" y="1561104"/>
                  </a:lnTo>
                  <a:lnTo>
                    <a:pt x="1814920" y="1566690"/>
                  </a:lnTo>
                  <a:lnTo>
                    <a:pt x="1809383" y="1576425"/>
                  </a:lnTo>
                  <a:lnTo>
                    <a:pt x="1802796" y="1578700"/>
                  </a:lnTo>
                  <a:close/>
                </a:path>
                <a:path w="2092325" h="2913380">
                  <a:moveTo>
                    <a:pt x="1873772" y="2030886"/>
                  </a:moveTo>
                  <a:lnTo>
                    <a:pt x="1868058" y="2028329"/>
                  </a:lnTo>
                  <a:lnTo>
                    <a:pt x="1866753" y="2022971"/>
                  </a:lnTo>
                  <a:lnTo>
                    <a:pt x="1864686" y="2019333"/>
                  </a:lnTo>
                  <a:lnTo>
                    <a:pt x="1867999" y="2016795"/>
                  </a:lnTo>
                  <a:lnTo>
                    <a:pt x="1871638" y="2011843"/>
                  </a:lnTo>
                  <a:lnTo>
                    <a:pt x="1881702" y="2013225"/>
                  </a:lnTo>
                  <a:lnTo>
                    <a:pt x="1885863" y="2018852"/>
                  </a:lnTo>
                  <a:lnTo>
                    <a:pt x="1880370" y="2028580"/>
                  </a:lnTo>
                  <a:lnTo>
                    <a:pt x="1873772" y="2030886"/>
                  </a:lnTo>
                  <a:close/>
                </a:path>
                <a:path w="2092325" h="2913380">
                  <a:moveTo>
                    <a:pt x="1858031" y="1880381"/>
                  </a:moveTo>
                  <a:lnTo>
                    <a:pt x="1853721" y="1878859"/>
                  </a:lnTo>
                  <a:lnTo>
                    <a:pt x="1848505" y="1878332"/>
                  </a:lnTo>
                  <a:lnTo>
                    <a:pt x="1840843" y="1871564"/>
                  </a:lnTo>
                  <a:lnTo>
                    <a:pt x="1842129" y="1865740"/>
                  </a:lnTo>
                  <a:lnTo>
                    <a:pt x="1851748" y="1863229"/>
                  </a:lnTo>
                  <a:lnTo>
                    <a:pt x="1858562" y="1864882"/>
                  </a:lnTo>
                  <a:lnTo>
                    <a:pt x="1861931" y="1870424"/>
                  </a:lnTo>
                  <a:lnTo>
                    <a:pt x="1858963" y="1876018"/>
                  </a:lnTo>
                  <a:lnTo>
                    <a:pt x="1858031" y="1880381"/>
                  </a:lnTo>
                  <a:close/>
                </a:path>
                <a:path w="2092325" h="2913380">
                  <a:moveTo>
                    <a:pt x="1915075" y="2527456"/>
                  </a:moveTo>
                  <a:lnTo>
                    <a:pt x="1908367" y="2515515"/>
                  </a:lnTo>
                  <a:lnTo>
                    <a:pt x="1912263" y="2513349"/>
                  </a:lnTo>
                  <a:lnTo>
                    <a:pt x="1916162" y="2509493"/>
                  </a:lnTo>
                  <a:lnTo>
                    <a:pt x="1925976" y="2509463"/>
                  </a:lnTo>
                  <a:lnTo>
                    <a:pt x="1929099" y="2514774"/>
                  </a:lnTo>
                  <a:lnTo>
                    <a:pt x="1924032" y="2523210"/>
                  </a:lnTo>
                  <a:lnTo>
                    <a:pt x="1918882" y="2524915"/>
                  </a:lnTo>
                  <a:lnTo>
                    <a:pt x="1915075" y="2527456"/>
                  </a:lnTo>
                  <a:close/>
                </a:path>
                <a:path w="2092325" h="2913380">
                  <a:moveTo>
                    <a:pt x="1824463" y="1727199"/>
                  </a:moveTo>
                  <a:lnTo>
                    <a:pt x="1822125" y="1724202"/>
                  </a:lnTo>
                  <a:lnTo>
                    <a:pt x="1820503" y="1722752"/>
                  </a:lnTo>
                  <a:lnTo>
                    <a:pt x="1823804" y="1720515"/>
                  </a:lnTo>
                  <a:lnTo>
                    <a:pt x="1826945" y="1717928"/>
                  </a:lnTo>
                  <a:lnTo>
                    <a:pt x="1831395" y="1715959"/>
                  </a:lnTo>
                  <a:lnTo>
                    <a:pt x="1833737" y="1718956"/>
                  </a:lnTo>
                  <a:lnTo>
                    <a:pt x="1835387" y="1720417"/>
                  </a:lnTo>
                  <a:lnTo>
                    <a:pt x="1832032" y="1722662"/>
                  </a:lnTo>
                  <a:lnTo>
                    <a:pt x="1828882" y="1725220"/>
                  </a:lnTo>
                  <a:lnTo>
                    <a:pt x="1824463" y="1727199"/>
                  </a:lnTo>
                  <a:close/>
                </a:path>
                <a:path w="2092325" h="2913380">
                  <a:moveTo>
                    <a:pt x="1928774" y="2332035"/>
                  </a:moveTo>
                  <a:lnTo>
                    <a:pt x="1924558" y="2330633"/>
                  </a:lnTo>
                  <a:lnTo>
                    <a:pt x="1919416" y="2330289"/>
                  </a:lnTo>
                  <a:lnTo>
                    <a:pt x="1911632" y="2323510"/>
                  </a:lnTo>
                  <a:lnTo>
                    <a:pt x="1913133" y="2318864"/>
                  </a:lnTo>
                  <a:lnTo>
                    <a:pt x="1918813" y="2315955"/>
                  </a:lnTo>
                  <a:lnTo>
                    <a:pt x="1923032" y="2317087"/>
                  </a:lnTo>
                  <a:lnTo>
                    <a:pt x="1929136" y="2316981"/>
                  </a:lnTo>
                  <a:lnTo>
                    <a:pt x="1932588" y="2322286"/>
                  </a:lnTo>
                  <a:lnTo>
                    <a:pt x="1929683" y="2327811"/>
                  </a:lnTo>
                  <a:lnTo>
                    <a:pt x="1928774" y="2332035"/>
                  </a:lnTo>
                  <a:close/>
                </a:path>
                <a:path w="2092325" h="2913380">
                  <a:moveTo>
                    <a:pt x="1889414" y="2105586"/>
                  </a:moveTo>
                  <a:lnTo>
                    <a:pt x="1883707" y="2104986"/>
                  </a:lnTo>
                  <a:lnTo>
                    <a:pt x="1881826" y="2099390"/>
                  </a:lnTo>
                  <a:lnTo>
                    <a:pt x="1879704" y="2096164"/>
                  </a:lnTo>
                  <a:lnTo>
                    <a:pt x="1882475" y="2093127"/>
                  </a:lnTo>
                  <a:lnTo>
                    <a:pt x="1885068" y="2087712"/>
                  </a:lnTo>
                  <a:lnTo>
                    <a:pt x="1895723" y="2087041"/>
                  </a:lnTo>
                  <a:lnTo>
                    <a:pt x="1898723" y="2093090"/>
                  </a:lnTo>
                  <a:lnTo>
                    <a:pt x="1895090" y="2102557"/>
                  </a:lnTo>
                  <a:lnTo>
                    <a:pt x="1889414" y="2105586"/>
                  </a:lnTo>
                  <a:close/>
                </a:path>
                <a:path w="2092325" h="2913380">
                  <a:moveTo>
                    <a:pt x="1866797" y="1958670"/>
                  </a:moveTo>
                  <a:lnTo>
                    <a:pt x="1856329" y="1953285"/>
                  </a:lnTo>
                  <a:lnTo>
                    <a:pt x="1853594" y="1946537"/>
                  </a:lnTo>
                  <a:lnTo>
                    <a:pt x="1856090" y="1940509"/>
                  </a:lnTo>
                  <a:lnTo>
                    <a:pt x="1861587" y="1938914"/>
                  </a:lnTo>
                  <a:lnTo>
                    <a:pt x="1865307" y="1936581"/>
                  </a:lnTo>
                  <a:lnTo>
                    <a:pt x="1867888" y="1939869"/>
                  </a:lnTo>
                  <a:lnTo>
                    <a:pt x="1872782" y="1943303"/>
                  </a:lnTo>
                  <a:lnTo>
                    <a:pt x="1872115" y="1953933"/>
                  </a:lnTo>
                  <a:lnTo>
                    <a:pt x="1866797" y="1958670"/>
                  </a:lnTo>
                  <a:close/>
                </a:path>
                <a:path w="2092325" h="2913380">
                  <a:moveTo>
                    <a:pt x="1936673" y="2409085"/>
                  </a:moveTo>
                  <a:lnTo>
                    <a:pt x="1930314" y="2408812"/>
                  </a:lnTo>
                  <a:lnTo>
                    <a:pt x="1927535" y="2403791"/>
                  </a:lnTo>
                  <a:lnTo>
                    <a:pt x="1924659" y="2400908"/>
                  </a:lnTo>
                  <a:lnTo>
                    <a:pt x="1926932" y="2397560"/>
                  </a:lnTo>
                  <a:lnTo>
                    <a:pt x="1928719" y="2391972"/>
                  </a:lnTo>
                  <a:lnTo>
                    <a:pt x="1939420" y="2389680"/>
                  </a:lnTo>
                  <a:lnTo>
                    <a:pt x="1944715" y="2394337"/>
                  </a:lnTo>
                  <a:lnTo>
                    <a:pt x="1942675" y="2405273"/>
                  </a:lnTo>
                  <a:lnTo>
                    <a:pt x="1936673" y="2409085"/>
                  </a:lnTo>
                  <a:close/>
                </a:path>
                <a:path w="2092325" h="2913380">
                  <a:moveTo>
                    <a:pt x="1819108" y="1652905"/>
                  </a:moveTo>
                  <a:lnTo>
                    <a:pt x="1813217" y="1652753"/>
                  </a:lnTo>
                  <a:lnTo>
                    <a:pt x="1810921" y="1647566"/>
                  </a:lnTo>
                  <a:lnTo>
                    <a:pt x="1808563" y="1644646"/>
                  </a:lnTo>
                  <a:lnTo>
                    <a:pt x="1811165" y="1641487"/>
                  </a:lnTo>
                  <a:lnTo>
                    <a:pt x="1813382" y="1636160"/>
                  </a:lnTo>
                  <a:lnTo>
                    <a:pt x="1824527" y="1634217"/>
                  </a:lnTo>
                  <a:lnTo>
                    <a:pt x="1827586" y="1640361"/>
                  </a:lnTo>
                  <a:lnTo>
                    <a:pt x="1824898" y="1649844"/>
                  </a:lnTo>
                  <a:lnTo>
                    <a:pt x="1819108" y="1652905"/>
                  </a:lnTo>
                  <a:close/>
                </a:path>
                <a:path w="2092325" h="2913380">
                  <a:moveTo>
                    <a:pt x="1580747" y="145612"/>
                  </a:moveTo>
                  <a:lnTo>
                    <a:pt x="1577995" y="145146"/>
                  </a:lnTo>
                  <a:lnTo>
                    <a:pt x="1574833" y="143878"/>
                  </a:lnTo>
                  <a:lnTo>
                    <a:pt x="1572034" y="143301"/>
                  </a:lnTo>
                  <a:lnTo>
                    <a:pt x="1572939" y="140961"/>
                  </a:lnTo>
                  <a:lnTo>
                    <a:pt x="1575524" y="142559"/>
                  </a:lnTo>
                  <a:lnTo>
                    <a:pt x="1578117" y="144110"/>
                  </a:lnTo>
                  <a:lnTo>
                    <a:pt x="1580747" y="145612"/>
                  </a:lnTo>
                  <a:close/>
                </a:path>
                <a:path w="2092325" h="2913380">
                  <a:moveTo>
                    <a:pt x="1945903" y="2483654"/>
                  </a:moveTo>
                  <a:lnTo>
                    <a:pt x="1939871" y="2481939"/>
                  </a:lnTo>
                  <a:lnTo>
                    <a:pt x="1938051" y="2476438"/>
                  </a:lnTo>
                  <a:lnTo>
                    <a:pt x="1935663" y="2472955"/>
                  </a:lnTo>
                  <a:lnTo>
                    <a:pt x="1938567" y="2470092"/>
                  </a:lnTo>
                  <a:lnTo>
                    <a:pt x="1941471" y="2464852"/>
                  </a:lnTo>
                  <a:lnTo>
                    <a:pt x="1951741" y="2464870"/>
                  </a:lnTo>
                  <a:lnTo>
                    <a:pt x="1956445" y="2470053"/>
                  </a:lnTo>
                  <a:lnTo>
                    <a:pt x="1952308" y="2480406"/>
                  </a:lnTo>
                  <a:lnTo>
                    <a:pt x="1945903" y="2483654"/>
                  </a:lnTo>
                  <a:close/>
                </a:path>
                <a:path w="2092325" h="2913380">
                  <a:moveTo>
                    <a:pt x="1658769" y="672844"/>
                  </a:moveTo>
                  <a:lnTo>
                    <a:pt x="1656529" y="669726"/>
                  </a:lnTo>
                  <a:lnTo>
                    <a:pt x="1654915" y="668215"/>
                  </a:lnTo>
                  <a:lnTo>
                    <a:pt x="1658368" y="666089"/>
                  </a:lnTo>
                  <a:lnTo>
                    <a:pt x="1661659" y="663598"/>
                  </a:lnTo>
                  <a:lnTo>
                    <a:pt x="1666174" y="661754"/>
                  </a:lnTo>
                  <a:lnTo>
                    <a:pt x="1668423" y="664930"/>
                  </a:lnTo>
                  <a:lnTo>
                    <a:pt x="1670002" y="666506"/>
                  </a:lnTo>
                  <a:lnTo>
                    <a:pt x="1666605" y="668609"/>
                  </a:lnTo>
                  <a:lnTo>
                    <a:pt x="1663327" y="671082"/>
                  </a:lnTo>
                  <a:lnTo>
                    <a:pt x="1658769" y="672844"/>
                  </a:lnTo>
                  <a:close/>
                </a:path>
                <a:path w="2092325" h="2913380">
                  <a:moveTo>
                    <a:pt x="1686118" y="829318"/>
                  </a:moveTo>
                  <a:lnTo>
                    <a:pt x="1683064" y="826643"/>
                  </a:lnTo>
                  <a:lnTo>
                    <a:pt x="1677677" y="824168"/>
                  </a:lnTo>
                  <a:lnTo>
                    <a:pt x="1676856" y="813786"/>
                  </a:lnTo>
                  <a:lnTo>
                    <a:pt x="1681920" y="808954"/>
                  </a:lnTo>
                  <a:lnTo>
                    <a:pt x="1692337" y="812104"/>
                  </a:lnTo>
                  <a:lnTo>
                    <a:pt x="1695609" y="818364"/>
                  </a:lnTo>
                  <a:lnTo>
                    <a:pt x="1694621" y="824560"/>
                  </a:lnTo>
                  <a:lnTo>
                    <a:pt x="1689310" y="826769"/>
                  </a:lnTo>
                  <a:lnTo>
                    <a:pt x="1686118" y="829318"/>
                  </a:lnTo>
                  <a:close/>
                </a:path>
                <a:path w="2092325" h="2913380">
                  <a:moveTo>
                    <a:pt x="1676150" y="743846"/>
                  </a:moveTo>
                  <a:lnTo>
                    <a:pt x="1668589" y="744972"/>
                  </a:lnTo>
                  <a:lnTo>
                    <a:pt x="1666501" y="742444"/>
                  </a:lnTo>
                  <a:lnTo>
                    <a:pt x="1670986" y="736881"/>
                  </a:lnTo>
                  <a:lnTo>
                    <a:pt x="1674485" y="738291"/>
                  </a:lnTo>
                  <a:lnTo>
                    <a:pt x="1676699" y="738661"/>
                  </a:lnTo>
                  <a:lnTo>
                    <a:pt x="1676314" y="740501"/>
                  </a:lnTo>
                  <a:lnTo>
                    <a:pt x="1676150" y="743846"/>
                  </a:lnTo>
                  <a:close/>
                </a:path>
                <a:path w="2092325" h="2913380">
                  <a:moveTo>
                    <a:pt x="1652867" y="598695"/>
                  </a:moveTo>
                  <a:lnTo>
                    <a:pt x="1642950" y="598920"/>
                  </a:lnTo>
                  <a:lnTo>
                    <a:pt x="1640158" y="593811"/>
                  </a:lnTo>
                  <a:lnTo>
                    <a:pt x="1645740" y="585414"/>
                  </a:lnTo>
                  <a:lnTo>
                    <a:pt x="1650625" y="583736"/>
                  </a:lnTo>
                  <a:lnTo>
                    <a:pt x="1654356" y="581281"/>
                  </a:lnTo>
                  <a:lnTo>
                    <a:pt x="1656371" y="585062"/>
                  </a:lnTo>
                  <a:lnTo>
                    <a:pt x="1660697" y="589647"/>
                  </a:lnTo>
                  <a:lnTo>
                    <a:pt x="1658671" y="595527"/>
                  </a:lnTo>
                  <a:lnTo>
                    <a:pt x="1652867" y="598695"/>
                  </a:lnTo>
                  <a:close/>
                </a:path>
                <a:path w="2092325" h="2913380">
                  <a:moveTo>
                    <a:pt x="1693638" y="905007"/>
                  </a:moveTo>
                  <a:lnTo>
                    <a:pt x="1689086" y="900219"/>
                  </a:lnTo>
                  <a:lnTo>
                    <a:pt x="1686853" y="893049"/>
                  </a:lnTo>
                  <a:lnTo>
                    <a:pt x="1688905" y="889721"/>
                  </a:lnTo>
                  <a:lnTo>
                    <a:pt x="1690233" y="884639"/>
                  </a:lnTo>
                  <a:lnTo>
                    <a:pt x="1700748" y="880208"/>
                  </a:lnTo>
                  <a:lnTo>
                    <a:pt x="1706005" y="884811"/>
                  </a:lnTo>
                  <a:lnTo>
                    <a:pt x="1707299" y="895253"/>
                  </a:lnTo>
                  <a:lnTo>
                    <a:pt x="1704110" y="900972"/>
                  </a:lnTo>
                  <a:lnTo>
                    <a:pt x="1693638" y="905007"/>
                  </a:lnTo>
                  <a:close/>
                </a:path>
                <a:path w="2092325" h="2913380">
                  <a:moveTo>
                    <a:pt x="1755756" y="1281460"/>
                  </a:moveTo>
                  <a:lnTo>
                    <a:pt x="1750105" y="1279117"/>
                  </a:lnTo>
                  <a:lnTo>
                    <a:pt x="1748695" y="1273851"/>
                  </a:lnTo>
                  <a:lnTo>
                    <a:pt x="1746583" y="1270310"/>
                  </a:lnTo>
                  <a:lnTo>
                    <a:pt x="1749784" y="1267819"/>
                  </a:lnTo>
                  <a:lnTo>
                    <a:pt x="1753141" y="1263076"/>
                  </a:lnTo>
                  <a:lnTo>
                    <a:pt x="1763337" y="1263868"/>
                  </a:lnTo>
                  <a:lnTo>
                    <a:pt x="1767411" y="1269225"/>
                  </a:lnTo>
                  <a:lnTo>
                    <a:pt x="1762122" y="1278921"/>
                  </a:lnTo>
                  <a:lnTo>
                    <a:pt x="1755756" y="1281460"/>
                  </a:lnTo>
                  <a:close/>
                </a:path>
                <a:path w="2092325" h="2913380">
                  <a:moveTo>
                    <a:pt x="1845571" y="1806498"/>
                  </a:moveTo>
                  <a:lnTo>
                    <a:pt x="1841184" y="1805153"/>
                  </a:lnTo>
                  <a:lnTo>
                    <a:pt x="1835838" y="1804945"/>
                  </a:lnTo>
                  <a:lnTo>
                    <a:pt x="1827776" y="1798106"/>
                  </a:lnTo>
                  <a:lnTo>
                    <a:pt x="1829336" y="1793361"/>
                  </a:lnTo>
                  <a:lnTo>
                    <a:pt x="1835203" y="1790496"/>
                  </a:lnTo>
                  <a:lnTo>
                    <a:pt x="1839534" y="1791581"/>
                  </a:lnTo>
                  <a:lnTo>
                    <a:pt x="1845537" y="1791402"/>
                  </a:lnTo>
                  <a:lnTo>
                    <a:pt x="1849397" y="1796448"/>
                  </a:lnTo>
                  <a:lnTo>
                    <a:pt x="1846448" y="1802264"/>
                  </a:lnTo>
                  <a:lnTo>
                    <a:pt x="1845571" y="1806498"/>
                  </a:lnTo>
                  <a:close/>
                </a:path>
                <a:path w="2092325" h="2913380">
                  <a:moveTo>
                    <a:pt x="1860918" y="1689019"/>
                  </a:moveTo>
                  <a:lnTo>
                    <a:pt x="1856306" y="1687574"/>
                  </a:lnTo>
                  <a:lnTo>
                    <a:pt x="1853398" y="1681915"/>
                  </a:lnTo>
                  <a:lnTo>
                    <a:pt x="1854360" y="1677652"/>
                  </a:lnTo>
                  <a:lnTo>
                    <a:pt x="1854050" y="1671765"/>
                  </a:lnTo>
                  <a:lnTo>
                    <a:pt x="1858888" y="1667971"/>
                  </a:lnTo>
                  <a:lnTo>
                    <a:pt x="1864638" y="1670851"/>
                  </a:lnTo>
                  <a:lnTo>
                    <a:pt x="1868796" y="1671694"/>
                  </a:lnTo>
                  <a:lnTo>
                    <a:pt x="1867564" y="1675954"/>
                  </a:lnTo>
                  <a:lnTo>
                    <a:pt x="1867431" y="1681119"/>
                  </a:lnTo>
                  <a:lnTo>
                    <a:pt x="1860918" y="1689019"/>
                  </a:lnTo>
                  <a:close/>
                </a:path>
                <a:path w="2092325" h="2913380">
                  <a:moveTo>
                    <a:pt x="1792713" y="1233228"/>
                  </a:moveTo>
                  <a:lnTo>
                    <a:pt x="1789386" y="1230909"/>
                  </a:lnTo>
                  <a:lnTo>
                    <a:pt x="1783670" y="1229010"/>
                  </a:lnTo>
                  <a:lnTo>
                    <a:pt x="1781914" y="1218579"/>
                  </a:lnTo>
                  <a:lnTo>
                    <a:pt x="1785774" y="1212277"/>
                  </a:lnTo>
                  <a:lnTo>
                    <a:pt x="1797527" y="1214784"/>
                  </a:lnTo>
                  <a:lnTo>
                    <a:pt x="1801432" y="1220975"/>
                  </a:lnTo>
                  <a:lnTo>
                    <a:pt x="1801036" y="1227511"/>
                  </a:lnTo>
                  <a:lnTo>
                    <a:pt x="1795770" y="1230296"/>
                  </a:lnTo>
                  <a:lnTo>
                    <a:pt x="1792713" y="1233228"/>
                  </a:lnTo>
                  <a:close/>
                </a:path>
                <a:path w="2092325" h="2913380">
                  <a:moveTo>
                    <a:pt x="1529238" y="314773"/>
                  </a:moveTo>
                  <a:lnTo>
                    <a:pt x="1526251" y="312042"/>
                  </a:lnTo>
                  <a:lnTo>
                    <a:pt x="1520923" y="309468"/>
                  </a:lnTo>
                  <a:lnTo>
                    <a:pt x="1520297" y="299085"/>
                  </a:lnTo>
                  <a:lnTo>
                    <a:pt x="1525525" y="294632"/>
                  </a:lnTo>
                  <a:lnTo>
                    <a:pt x="1535734" y="298173"/>
                  </a:lnTo>
                  <a:lnTo>
                    <a:pt x="1539012" y="304283"/>
                  </a:lnTo>
                  <a:lnTo>
                    <a:pt x="1537816" y="310302"/>
                  </a:lnTo>
                  <a:lnTo>
                    <a:pt x="1532492" y="312333"/>
                  </a:lnTo>
                  <a:lnTo>
                    <a:pt x="1529238" y="314773"/>
                  </a:lnTo>
                  <a:close/>
                </a:path>
                <a:path w="2092325" h="2913380">
                  <a:moveTo>
                    <a:pt x="1835610" y="1531626"/>
                  </a:moveTo>
                  <a:lnTo>
                    <a:pt x="1833033" y="1528367"/>
                  </a:lnTo>
                  <a:lnTo>
                    <a:pt x="1831242" y="1526779"/>
                  </a:lnTo>
                  <a:lnTo>
                    <a:pt x="1832440" y="1521059"/>
                  </a:lnTo>
                  <a:lnTo>
                    <a:pt x="1836000" y="1518377"/>
                  </a:lnTo>
                  <a:lnTo>
                    <a:pt x="1843726" y="1520305"/>
                  </a:lnTo>
                  <a:lnTo>
                    <a:pt x="1845335" y="1522639"/>
                  </a:lnTo>
                  <a:lnTo>
                    <a:pt x="1847158" y="1524147"/>
                  </a:lnTo>
                  <a:lnTo>
                    <a:pt x="1843639" y="1526613"/>
                  </a:lnTo>
                  <a:lnTo>
                    <a:pt x="1840296" y="1529440"/>
                  </a:lnTo>
                  <a:lnTo>
                    <a:pt x="1835610" y="1531626"/>
                  </a:lnTo>
                  <a:close/>
                </a:path>
                <a:path w="2092325" h="2913380">
                  <a:moveTo>
                    <a:pt x="1784599" y="1158424"/>
                  </a:moveTo>
                  <a:lnTo>
                    <a:pt x="1773643" y="1159186"/>
                  </a:lnTo>
                  <a:lnTo>
                    <a:pt x="1768947" y="1153673"/>
                  </a:lnTo>
                  <a:lnTo>
                    <a:pt x="1772498" y="1142919"/>
                  </a:lnTo>
                  <a:lnTo>
                    <a:pt x="1778944" y="1139455"/>
                  </a:lnTo>
                  <a:lnTo>
                    <a:pt x="1785325" y="1140637"/>
                  </a:lnTo>
                  <a:lnTo>
                    <a:pt x="1787517" y="1146214"/>
                  </a:lnTo>
                  <a:lnTo>
                    <a:pt x="1790100" y="1149607"/>
                  </a:lnTo>
                  <a:lnTo>
                    <a:pt x="1787261" y="1152788"/>
                  </a:lnTo>
                  <a:lnTo>
                    <a:pt x="1784599" y="1158424"/>
                  </a:lnTo>
                  <a:close/>
                </a:path>
                <a:path w="2092325" h="2913380">
                  <a:moveTo>
                    <a:pt x="1887834" y="1835677"/>
                  </a:moveTo>
                  <a:lnTo>
                    <a:pt x="1884358" y="1833457"/>
                  </a:lnTo>
                  <a:lnTo>
                    <a:pt x="1878325" y="1831637"/>
                  </a:lnTo>
                  <a:lnTo>
                    <a:pt x="1876680" y="1821055"/>
                  </a:lnTo>
                  <a:lnTo>
                    <a:pt x="1880936" y="1814795"/>
                  </a:lnTo>
                  <a:lnTo>
                    <a:pt x="1892660" y="1816828"/>
                  </a:lnTo>
                  <a:lnTo>
                    <a:pt x="1896762" y="1823227"/>
                  </a:lnTo>
                  <a:lnTo>
                    <a:pt x="1896335" y="1829858"/>
                  </a:lnTo>
                  <a:lnTo>
                    <a:pt x="1890945" y="1832707"/>
                  </a:lnTo>
                  <a:lnTo>
                    <a:pt x="1887834" y="1835677"/>
                  </a:lnTo>
                  <a:close/>
                </a:path>
                <a:path w="2092325" h="2913380">
                  <a:moveTo>
                    <a:pt x="1897412" y="1910551"/>
                  </a:moveTo>
                  <a:lnTo>
                    <a:pt x="1891281" y="1909344"/>
                  </a:lnTo>
                  <a:lnTo>
                    <a:pt x="1889530" y="1903145"/>
                  </a:lnTo>
                  <a:lnTo>
                    <a:pt x="1887300" y="1899428"/>
                  </a:lnTo>
                  <a:lnTo>
                    <a:pt x="1888640" y="1893565"/>
                  </a:lnTo>
                  <a:lnTo>
                    <a:pt x="1892638" y="1890620"/>
                  </a:lnTo>
                  <a:lnTo>
                    <a:pt x="1901062" y="1895564"/>
                  </a:lnTo>
                  <a:lnTo>
                    <a:pt x="1902911" y="1900387"/>
                  </a:lnTo>
                  <a:lnTo>
                    <a:pt x="1905492" y="1903960"/>
                  </a:lnTo>
                  <a:lnTo>
                    <a:pt x="1901662" y="1906161"/>
                  </a:lnTo>
                  <a:lnTo>
                    <a:pt x="1897412" y="1910551"/>
                  </a:lnTo>
                  <a:close/>
                </a:path>
                <a:path w="2092325" h="2913380">
                  <a:moveTo>
                    <a:pt x="1805357" y="1310759"/>
                  </a:moveTo>
                  <a:lnTo>
                    <a:pt x="1795214" y="1307163"/>
                  </a:lnTo>
                  <a:lnTo>
                    <a:pt x="1791683" y="1300779"/>
                  </a:lnTo>
                  <a:lnTo>
                    <a:pt x="1792923" y="1294663"/>
                  </a:lnTo>
                  <a:lnTo>
                    <a:pt x="1798829" y="1292809"/>
                  </a:lnTo>
                  <a:lnTo>
                    <a:pt x="1802415" y="1290482"/>
                  </a:lnTo>
                  <a:lnTo>
                    <a:pt x="1805717" y="1293403"/>
                  </a:lnTo>
                  <a:lnTo>
                    <a:pt x="1811705" y="1296277"/>
                  </a:lnTo>
                  <a:lnTo>
                    <a:pt x="1811945" y="1307438"/>
                  </a:lnTo>
                  <a:lnTo>
                    <a:pt x="1805357" y="1310759"/>
                  </a:lnTo>
                  <a:close/>
                </a:path>
                <a:path w="2092325" h="2913380">
                  <a:moveTo>
                    <a:pt x="1669782" y="484244"/>
                  </a:moveTo>
                  <a:lnTo>
                    <a:pt x="1663215" y="474060"/>
                  </a:lnTo>
                  <a:lnTo>
                    <a:pt x="1668112" y="469494"/>
                  </a:lnTo>
                  <a:lnTo>
                    <a:pt x="1670206" y="472829"/>
                  </a:lnTo>
                  <a:lnTo>
                    <a:pt x="1672667" y="476016"/>
                  </a:lnTo>
                  <a:lnTo>
                    <a:pt x="1674454" y="480446"/>
                  </a:lnTo>
                  <a:lnTo>
                    <a:pt x="1671317" y="482672"/>
                  </a:lnTo>
                  <a:lnTo>
                    <a:pt x="1669782" y="484244"/>
                  </a:lnTo>
                  <a:close/>
                </a:path>
                <a:path w="2092325" h="2913380">
                  <a:moveTo>
                    <a:pt x="1830146" y="1456930"/>
                  </a:moveTo>
                  <a:lnTo>
                    <a:pt x="1826026" y="1455946"/>
                  </a:lnTo>
                  <a:lnTo>
                    <a:pt x="1819927" y="1456186"/>
                  </a:lnTo>
                  <a:lnTo>
                    <a:pt x="1816676" y="1451014"/>
                  </a:lnTo>
                  <a:lnTo>
                    <a:pt x="1819470" y="1445641"/>
                  </a:lnTo>
                  <a:lnTo>
                    <a:pt x="1820312" y="1441472"/>
                  </a:lnTo>
                  <a:lnTo>
                    <a:pt x="1824438" y="1442679"/>
                  </a:lnTo>
                  <a:lnTo>
                    <a:pt x="1829527" y="1442778"/>
                  </a:lnTo>
                  <a:lnTo>
                    <a:pt x="1836768" y="1449148"/>
                  </a:lnTo>
                  <a:lnTo>
                    <a:pt x="1835256" y="1453825"/>
                  </a:lnTo>
                  <a:lnTo>
                    <a:pt x="1830146" y="1456930"/>
                  </a:lnTo>
                  <a:close/>
                </a:path>
                <a:path w="2092325" h="2913380">
                  <a:moveTo>
                    <a:pt x="1811312" y="1381625"/>
                  </a:moveTo>
                  <a:lnTo>
                    <a:pt x="1809137" y="1378543"/>
                  </a:lnTo>
                  <a:lnTo>
                    <a:pt x="1807640" y="1377013"/>
                  </a:lnTo>
                  <a:lnTo>
                    <a:pt x="1810951" y="1374939"/>
                  </a:lnTo>
                  <a:lnTo>
                    <a:pt x="1814139" y="1372554"/>
                  </a:lnTo>
                  <a:lnTo>
                    <a:pt x="1818410" y="1370778"/>
                  </a:lnTo>
                  <a:lnTo>
                    <a:pt x="1820551" y="1373836"/>
                  </a:lnTo>
                  <a:lnTo>
                    <a:pt x="1822048" y="1375365"/>
                  </a:lnTo>
                  <a:lnTo>
                    <a:pt x="1818752" y="1377438"/>
                  </a:lnTo>
                  <a:lnTo>
                    <a:pt x="1815612" y="1379844"/>
                  </a:lnTo>
                  <a:lnTo>
                    <a:pt x="1811312" y="1381625"/>
                  </a:lnTo>
                  <a:close/>
                </a:path>
                <a:path w="2092325" h="2913380">
                  <a:moveTo>
                    <a:pt x="1850411" y="1610987"/>
                  </a:moveTo>
                  <a:lnTo>
                    <a:pt x="1847327" y="1608884"/>
                  </a:lnTo>
                  <a:lnTo>
                    <a:pt x="1842108" y="1607191"/>
                  </a:lnTo>
                  <a:lnTo>
                    <a:pt x="1839981" y="1596879"/>
                  </a:lnTo>
                  <a:lnTo>
                    <a:pt x="1844805" y="1592234"/>
                  </a:lnTo>
                  <a:lnTo>
                    <a:pt x="1854857" y="1593633"/>
                  </a:lnTo>
                  <a:lnTo>
                    <a:pt x="1858826" y="1599469"/>
                  </a:lnTo>
                  <a:lnTo>
                    <a:pt x="1857757" y="1605439"/>
                  </a:lnTo>
                  <a:lnTo>
                    <a:pt x="1853245" y="1608060"/>
                  </a:lnTo>
                  <a:lnTo>
                    <a:pt x="1850411" y="1610987"/>
                  </a:lnTo>
                  <a:close/>
                </a:path>
                <a:path w="2092325" h="2913380">
                  <a:moveTo>
                    <a:pt x="1874020" y="1762800"/>
                  </a:moveTo>
                  <a:lnTo>
                    <a:pt x="1869412" y="1759471"/>
                  </a:lnTo>
                  <a:lnTo>
                    <a:pt x="1865313" y="1758051"/>
                  </a:lnTo>
                  <a:lnTo>
                    <a:pt x="1867994" y="1744996"/>
                  </a:lnTo>
                  <a:lnTo>
                    <a:pt x="1872062" y="1746690"/>
                  </a:lnTo>
                  <a:lnTo>
                    <a:pt x="1876991" y="1747487"/>
                  </a:lnTo>
                  <a:lnTo>
                    <a:pt x="1884325" y="1754455"/>
                  </a:lnTo>
                  <a:lnTo>
                    <a:pt x="1883177" y="1760302"/>
                  </a:lnTo>
                  <a:lnTo>
                    <a:pt x="1874020" y="1762800"/>
                  </a:lnTo>
                  <a:close/>
                </a:path>
                <a:path w="2092325" h="2913380">
                  <a:moveTo>
                    <a:pt x="1615217" y="377135"/>
                  </a:moveTo>
                  <a:lnTo>
                    <a:pt x="1612148" y="374462"/>
                  </a:lnTo>
                  <a:lnTo>
                    <a:pt x="1606749" y="372004"/>
                  </a:lnTo>
                  <a:lnTo>
                    <a:pt x="1605880" y="361600"/>
                  </a:lnTo>
                  <a:lnTo>
                    <a:pt x="1610922" y="356726"/>
                  </a:lnTo>
                  <a:lnTo>
                    <a:pt x="1621385" y="359884"/>
                  </a:lnTo>
                  <a:lnTo>
                    <a:pt x="1624672" y="366142"/>
                  </a:lnTo>
                  <a:lnTo>
                    <a:pt x="1623732" y="372360"/>
                  </a:lnTo>
                  <a:lnTo>
                    <a:pt x="1618409" y="374586"/>
                  </a:lnTo>
                  <a:lnTo>
                    <a:pt x="1615217" y="377135"/>
                  </a:lnTo>
                  <a:close/>
                </a:path>
                <a:path w="2092325" h="2913380">
                  <a:moveTo>
                    <a:pt x="1627400" y="451255"/>
                  </a:moveTo>
                  <a:lnTo>
                    <a:pt x="1621265" y="449452"/>
                  </a:lnTo>
                  <a:lnTo>
                    <a:pt x="1619448" y="443786"/>
                  </a:lnTo>
                  <a:lnTo>
                    <a:pt x="1617040" y="440171"/>
                  </a:lnTo>
                  <a:lnTo>
                    <a:pt x="1620061" y="437200"/>
                  </a:lnTo>
                  <a:lnTo>
                    <a:pt x="1623089" y="431791"/>
                  </a:lnTo>
                  <a:lnTo>
                    <a:pt x="1633758" y="431777"/>
                  </a:lnTo>
                  <a:lnTo>
                    <a:pt x="1638333" y="437279"/>
                  </a:lnTo>
                  <a:lnTo>
                    <a:pt x="1633916" y="447856"/>
                  </a:lnTo>
                  <a:lnTo>
                    <a:pt x="1627400" y="451255"/>
                  </a:lnTo>
                  <a:close/>
                </a:path>
                <a:path w="2092325" h="2913380">
                  <a:moveTo>
                    <a:pt x="1590271" y="219476"/>
                  </a:moveTo>
                  <a:lnTo>
                    <a:pt x="1588109" y="218290"/>
                  </a:lnTo>
                  <a:lnTo>
                    <a:pt x="1586287" y="217933"/>
                  </a:lnTo>
                  <a:lnTo>
                    <a:pt x="1586234" y="216446"/>
                  </a:lnTo>
                  <a:lnTo>
                    <a:pt x="1585533" y="214269"/>
                  </a:lnTo>
                  <a:lnTo>
                    <a:pt x="1587526" y="212476"/>
                  </a:lnTo>
                  <a:lnTo>
                    <a:pt x="1589905" y="211325"/>
                  </a:lnTo>
                  <a:lnTo>
                    <a:pt x="1597434" y="213523"/>
                  </a:lnTo>
                  <a:lnTo>
                    <a:pt x="1597571" y="216402"/>
                  </a:lnTo>
                  <a:lnTo>
                    <a:pt x="1590271" y="219476"/>
                  </a:lnTo>
                  <a:close/>
                </a:path>
                <a:path w="2092325" h="2913380">
                  <a:moveTo>
                    <a:pt x="1608160" y="302585"/>
                  </a:moveTo>
                  <a:lnTo>
                    <a:pt x="1599617" y="297451"/>
                  </a:lnTo>
                  <a:lnTo>
                    <a:pt x="1597552" y="292781"/>
                  </a:lnTo>
                  <a:lnTo>
                    <a:pt x="1594837" y="289214"/>
                  </a:lnTo>
                  <a:lnTo>
                    <a:pt x="1598778" y="287146"/>
                  </a:lnTo>
                  <a:lnTo>
                    <a:pt x="1603179" y="282956"/>
                  </a:lnTo>
                  <a:lnTo>
                    <a:pt x="1609561" y="284332"/>
                  </a:lnTo>
                  <a:lnTo>
                    <a:pt x="1613371" y="290299"/>
                  </a:lnTo>
                  <a:lnTo>
                    <a:pt x="1613469" y="299793"/>
                  </a:lnTo>
                  <a:lnTo>
                    <a:pt x="1608160" y="302585"/>
                  </a:lnTo>
                  <a:close/>
                </a:path>
                <a:path w="2092325" h="2913380">
                  <a:moveTo>
                    <a:pt x="1641805" y="526851"/>
                  </a:moveTo>
                  <a:lnTo>
                    <a:pt x="1631621" y="521945"/>
                  </a:lnTo>
                  <a:lnTo>
                    <a:pt x="1630448" y="516567"/>
                  </a:lnTo>
                  <a:lnTo>
                    <a:pt x="1628429" y="512951"/>
                  </a:lnTo>
                  <a:lnTo>
                    <a:pt x="1631146" y="506230"/>
                  </a:lnTo>
                  <a:lnTo>
                    <a:pt x="1636004" y="501894"/>
                  </a:lnTo>
                  <a:lnTo>
                    <a:pt x="1646143" y="506613"/>
                  </a:lnTo>
                  <a:lnTo>
                    <a:pt x="1649605" y="512559"/>
                  </a:lnTo>
                  <a:lnTo>
                    <a:pt x="1647562" y="522524"/>
                  </a:lnTo>
                  <a:lnTo>
                    <a:pt x="1641805" y="526851"/>
                  </a:lnTo>
                  <a:close/>
                </a:path>
                <a:path w="2092325" h="2913380">
                  <a:moveTo>
                    <a:pt x="1895210" y="2179257"/>
                  </a:moveTo>
                  <a:lnTo>
                    <a:pt x="1892975" y="2176169"/>
                  </a:lnTo>
                  <a:lnTo>
                    <a:pt x="1891375" y="2174655"/>
                  </a:lnTo>
                  <a:lnTo>
                    <a:pt x="1894782" y="2172521"/>
                  </a:lnTo>
                  <a:lnTo>
                    <a:pt x="1898059" y="2170033"/>
                  </a:lnTo>
                  <a:lnTo>
                    <a:pt x="1902544" y="2168193"/>
                  </a:lnTo>
                  <a:lnTo>
                    <a:pt x="1904777" y="2171357"/>
                  </a:lnTo>
                  <a:lnTo>
                    <a:pt x="1906370" y="2172931"/>
                  </a:lnTo>
                  <a:lnTo>
                    <a:pt x="1902988" y="2175031"/>
                  </a:lnTo>
                  <a:lnTo>
                    <a:pt x="1899739" y="2177500"/>
                  </a:lnTo>
                  <a:lnTo>
                    <a:pt x="1895210" y="2179257"/>
                  </a:lnTo>
                  <a:close/>
                </a:path>
                <a:path w="2092325" h="2913380">
                  <a:moveTo>
                    <a:pt x="1920425" y="2066479"/>
                  </a:moveTo>
                  <a:lnTo>
                    <a:pt x="1915743" y="2064971"/>
                  </a:lnTo>
                  <a:lnTo>
                    <a:pt x="1912676" y="2059830"/>
                  </a:lnTo>
                  <a:lnTo>
                    <a:pt x="1913670" y="2055667"/>
                  </a:lnTo>
                  <a:lnTo>
                    <a:pt x="1913440" y="2049528"/>
                  </a:lnTo>
                  <a:lnTo>
                    <a:pt x="1918651" y="2046303"/>
                  </a:lnTo>
                  <a:lnTo>
                    <a:pt x="1924064" y="2049132"/>
                  </a:lnTo>
                  <a:lnTo>
                    <a:pt x="1928256" y="2049999"/>
                  </a:lnTo>
                  <a:lnTo>
                    <a:pt x="1927003" y="2054128"/>
                  </a:lnTo>
                  <a:lnTo>
                    <a:pt x="1926846" y="2059237"/>
                  </a:lnTo>
                  <a:lnTo>
                    <a:pt x="1920425" y="2066479"/>
                  </a:lnTo>
                  <a:close/>
                </a:path>
                <a:path w="2092325" h="2913380">
                  <a:moveTo>
                    <a:pt x="1633917" y="258322"/>
                  </a:moveTo>
                  <a:lnTo>
                    <a:pt x="1630126" y="252667"/>
                  </a:lnTo>
                  <a:lnTo>
                    <a:pt x="1627756" y="245862"/>
                  </a:lnTo>
                  <a:lnTo>
                    <a:pt x="1629507" y="242238"/>
                  </a:lnTo>
                  <a:lnTo>
                    <a:pt x="1630458" y="236466"/>
                  </a:lnTo>
                  <a:lnTo>
                    <a:pt x="1640541" y="232627"/>
                  </a:lnTo>
                  <a:lnTo>
                    <a:pt x="1646196" y="237092"/>
                  </a:lnTo>
                  <a:lnTo>
                    <a:pt x="1647964" y="247311"/>
                  </a:lnTo>
                  <a:lnTo>
                    <a:pt x="1644823" y="252858"/>
                  </a:lnTo>
                  <a:lnTo>
                    <a:pt x="1633917" y="258322"/>
                  </a:lnTo>
                  <a:close/>
                </a:path>
                <a:path w="2092325" h="2913380">
                  <a:moveTo>
                    <a:pt x="1646995" y="328609"/>
                  </a:moveTo>
                  <a:lnTo>
                    <a:pt x="1640072" y="328080"/>
                  </a:lnTo>
                  <a:lnTo>
                    <a:pt x="1637590" y="324373"/>
                  </a:lnTo>
                  <a:lnTo>
                    <a:pt x="1639566" y="317125"/>
                  </a:lnTo>
                  <a:lnTo>
                    <a:pt x="1641871" y="315791"/>
                  </a:lnTo>
                  <a:lnTo>
                    <a:pt x="1643361" y="314227"/>
                  </a:lnTo>
                  <a:lnTo>
                    <a:pt x="1645605" y="317463"/>
                  </a:lnTo>
                  <a:lnTo>
                    <a:pt x="1648169" y="320545"/>
                  </a:lnTo>
                  <a:lnTo>
                    <a:pt x="1650160" y="324838"/>
                  </a:lnTo>
                  <a:lnTo>
                    <a:pt x="1646995" y="328609"/>
                  </a:lnTo>
                  <a:close/>
                </a:path>
                <a:path w="2092325" h="2913380">
                  <a:moveTo>
                    <a:pt x="1710326" y="708026"/>
                  </a:moveTo>
                  <a:lnTo>
                    <a:pt x="1704050" y="706663"/>
                  </a:lnTo>
                  <a:lnTo>
                    <a:pt x="1702088" y="700736"/>
                  </a:lnTo>
                  <a:lnTo>
                    <a:pt x="1699629" y="697085"/>
                  </a:lnTo>
                  <a:lnTo>
                    <a:pt x="1702442" y="694027"/>
                  </a:lnTo>
                  <a:lnTo>
                    <a:pt x="1705152" y="688503"/>
                  </a:lnTo>
                  <a:lnTo>
                    <a:pt x="1715791" y="688105"/>
                  </a:lnTo>
                  <a:lnTo>
                    <a:pt x="1721024" y="693130"/>
                  </a:lnTo>
                  <a:lnTo>
                    <a:pt x="1716767" y="704339"/>
                  </a:lnTo>
                  <a:lnTo>
                    <a:pt x="1710326" y="708026"/>
                  </a:lnTo>
                  <a:close/>
                </a:path>
                <a:path w="2092325" h="2913380">
                  <a:moveTo>
                    <a:pt x="1627245" y="182126"/>
                  </a:moveTo>
                  <a:lnTo>
                    <a:pt x="1621310" y="180740"/>
                  </a:lnTo>
                  <a:lnTo>
                    <a:pt x="1619452" y="175095"/>
                  </a:lnTo>
                  <a:lnTo>
                    <a:pt x="1617094" y="171608"/>
                  </a:lnTo>
                  <a:lnTo>
                    <a:pt x="1618807" y="169649"/>
                  </a:lnTo>
                  <a:lnTo>
                    <a:pt x="1620478" y="166755"/>
                  </a:lnTo>
                  <a:lnTo>
                    <a:pt x="1622212" y="164928"/>
                  </a:lnTo>
                  <a:lnTo>
                    <a:pt x="1626293" y="166426"/>
                  </a:lnTo>
                  <a:lnTo>
                    <a:pt x="1630482" y="167653"/>
                  </a:lnTo>
                  <a:lnTo>
                    <a:pt x="1634653" y="168957"/>
                  </a:lnTo>
                  <a:lnTo>
                    <a:pt x="1635255" y="170792"/>
                  </a:lnTo>
                  <a:lnTo>
                    <a:pt x="1635446" y="172870"/>
                  </a:lnTo>
                  <a:lnTo>
                    <a:pt x="1633420" y="178466"/>
                  </a:lnTo>
                  <a:lnTo>
                    <a:pt x="1627245" y="182126"/>
                  </a:lnTo>
                  <a:close/>
                </a:path>
                <a:path w="2092325" h="2913380">
                  <a:moveTo>
                    <a:pt x="1908930" y="1984730"/>
                  </a:moveTo>
                  <a:lnTo>
                    <a:pt x="1902463" y="1983382"/>
                  </a:lnTo>
                  <a:lnTo>
                    <a:pt x="1900448" y="1977598"/>
                  </a:lnTo>
                  <a:lnTo>
                    <a:pt x="1897978" y="1974068"/>
                  </a:lnTo>
                  <a:lnTo>
                    <a:pt x="1900653" y="1971182"/>
                  </a:lnTo>
                  <a:lnTo>
                    <a:pt x="1903420" y="1965828"/>
                  </a:lnTo>
                  <a:lnTo>
                    <a:pt x="1913097" y="1966164"/>
                  </a:lnTo>
                  <a:lnTo>
                    <a:pt x="1919032" y="1970705"/>
                  </a:lnTo>
                  <a:lnTo>
                    <a:pt x="1915897" y="1981439"/>
                  </a:lnTo>
                  <a:lnTo>
                    <a:pt x="1908930" y="1984730"/>
                  </a:lnTo>
                  <a:close/>
                </a:path>
                <a:path w="2092325" h="2913380">
                  <a:moveTo>
                    <a:pt x="1682257" y="1293202"/>
                  </a:moveTo>
                  <a:lnTo>
                    <a:pt x="1679332" y="1290490"/>
                  </a:lnTo>
                  <a:lnTo>
                    <a:pt x="1674145" y="1287955"/>
                  </a:lnTo>
                  <a:lnTo>
                    <a:pt x="1673433" y="1277690"/>
                  </a:lnTo>
                  <a:lnTo>
                    <a:pt x="1678342" y="1273017"/>
                  </a:lnTo>
                  <a:lnTo>
                    <a:pt x="1688664" y="1276706"/>
                  </a:lnTo>
                  <a:lnTo>
                    <a:pt x="1691914" y="1282730"/>
                  </a:lnTo>
                  <a:lnTo>
                    <a:pt x="1690757" y="1288713"/>
                  </a:lnTo>
                  <a:lnTo>
                    <a:pt x="1685482" y="1290767"/>
                  </a:lnTo>
                  <a:lnTo>
                    <a:pt x="1682257" y="1293202"/>
                  </a:lnTo>
                  <a:close/>
                </a:path>
                <a:path w="2092325" h="2913380">
                  <a:moveTo>
                    <a:pt x="1599884" y="766757"/>
                  </a:moveTo>
                  <a:lnTo>
                    <a:pt x="1594029" y="764446"/>
                  </a:lnTo>
                  <a:lnTo>
                    <a:pt x="1592456" y="759190"/>
                  </a:lnTo>
                  <a:lnTo>
                    <a:pt x="1590183" y="755674"/>
                  </a:lnTo>
                  <a:lnTo>
                    <a:pt x="1593386" y="753198"/>
                  </a:lnTo>
                  <a:lnTo>
                    <a:pt x="1596715" y="748564"/>
                  </a:lnTo>
                  <a:lnTo>
                    <a:pt x="1606980" y="749121"/>
                  </a:lnTo>
                  <a:lnTo>
                    <a:pt x="1611534" y="754208"/>
                  </a:lnTo>
                  <a:lnTo>
                    <a:pt x="1606338" y="764204"/>
                  </a:lnTo>
                  <a:lnTo>
                    <a:pt x="1599884" y="766757"/>
                  </a:lnTo>
                  <a:close/>
                </a:path>
                <a:path w="2092325" h="2913380">
                  <a:moveTo>
                    <a:pt x="1662530" y="1137804"/>
                  </a:moveTo>
                  <a:lnTo>
                    <a:pt x="1656753" y="1136946"/>
                  </a:lnTo>
                  <a:lnTo>
                    <a:pt x="1651309" y="1132387"/>
                  </a:lnTo>
                  <a:lnTo>
                    <a:pt x="1654864" y="1129960"/>
                  </a:lnTo>
                  <a:lnTo>
                    <a:pt x="1658238" y="1127143"/>
                  </a:lnTo>
                  <a:lnTo>
                    <a:pt x="1663021" y="1125002"/>
                  </a:lnTo>
                  <a:lnTo>
                    <a:pt x="1667247" y="1128376"/>
                  </a:lnTo>
                  <a:lnTo>
                    <a:pt x="1666454" y="1135439"/>
                  </a:lnTo>
                  <a:lnTo>
                    <a:pt x="1662530" y="1137804"/>
                  </a:lnTo>
                  <a:close/>
                </a:path>
                <a:path w="2092325" h="2913380">
                  <a:moveTo>
                    <a:pt x="1552350" y="462746"/>
                  </a:moveTo>
                  <a:lnTo>
                    <a:pt x="1547620" y="459691"/>
                  </a:lnTo>
                  <a:lnTo>
                    <a:pt x="1543745" y="458549"/>
                  </a:lnTo>
                  <a:lnTo>
                    <a:pt x="1541800" y="453217"/>
                  </a:lnTo>
                  <a:lnTo>
                    <a:pt x="1543277" y="449562"/>
                  </a:lnTo>
                  <a:lnTo>
                    <a:pt x="1550245" y="448468"/>
                  </a:lnTo>
                  <a:lnTo>
                    <a:pt x="1552728" y="449798"/>
                  </a:lnTo>
                  <a:lnTo>
                    <a:pt x="1559227" y="454490"/>
                  </a:lnTo>
                  <a:lnTo>
                    <a:pt x="1559927" y="459434"/>
                  </a:lnTo>
                  <a:lnTo>
                    <a:pt x="1552350" y="462746"/>
                  </a:lnTo>
                  <a:close/>
                </a:path>
                <a:path w="2092325" h="2913380">
                  <a:moveTo>
                    <a:pt x="1584411" y="684735"/>
                  </a:moveTo>
                  <a:lnTo>
                    <a:pt x="1581985" y="681736"/>
                  </a:lnTo>
                  <a:lnTo>
                    <a:pt x="1580323" y="680337"/>
                  </a:lnTo>
                  <a:lnTo>
                    <a:pt x="1583737" y="678052"/>
                  </a:lnTo>
                  <a:lnTo>
                    <a:pt x="1586851" y="675485"/>
                  </a:lnTo>
                  <a:lnTo>
                    <a:pt x="1591408" y="673529"/>
                  </a:lnTo>
                  <a:lnTo>
                    <a:pt x="1593817" y="676515"/>
                  </a:lnTo>
                  <a:lnTo>
                    <a:pt x="1595476" y="677900"/>
                  </a:lnTo>
                  <a:lnTo>
                    <a:pt x="1592065" y="680199"/>
                  </a:lnTo>
                  <a:lnTo>
                    <a:pt x="1588966" y="682764"/>
                  </a:lnTo>
                  <a:lnTo>
                    <a:pt x="1584411" y="684735"/>
                  </a:lnTo>
                  <a:close/>
                </a:path>
                <a:path w="2092325" h="2913380">
                  <a:moveTo>
                    <a:pt x="1906492" y="2448046"/>
                  </a:moveTo>
                  <a:lnTo>
                    <a:pt x="1900108" y="2447328"/>
                  </a:lnTo>
                  <a:lnTo>
                    <a:pt x="1897815" y="2441872"/>
                  </a:lnTo>
                  <a:lnTo>
                    <a:pt x="1895567" y="2439085"/>
                  </a:lnTo>
                  <a:lnTo>
                    <a:pt x="1897884" y="2435731"/>
                  </a:lnTo>
                  <a:lnTo>
                    <a:pt x="1899983" y="2429839"/>
                  </a:lnTo>
                  <a:lnTo>
                    <a:pt x="1909754" y="2429442"/>
                  </a:lnTo>
                  <a:lnTo>
                    <a:pt x="1915262" y="2434215"/>
                  </a:lnTo>
                  <a:lnTo>
                    <a:pt x="1913187" y="2444648"/>
                  </a:lnTo>
                  <a:lnTo>
                    <a:pt x="1906492" y="2448046"/>
                  </a:lnTo>
                  <a:close/>
                </a:path>
                <a:path w="2092325" h="2913380">
                  <a:moveTo>
                    <a:pt x="1613020" y="840563"/>
                  </a:moveTo>
                  <a:lnTo>
                    <a:pt x="1609675" y="838321"/>
                  </a:lnTo>
                  <a:lnTo>
                    <a:pt x="1604104" y="836579"/>
                  </a:lnTo>
                  <a:lnTo>
                    <a:pt x="1601732" y="825946"/>
                  </a:lnTo>
                  <a:lnTo>
                    <a:pt x="1606421" y="820725"/>
                  </a:lnTo>
                  <a:lnTo>
                    <a:pt x="1617250" y="822689"/>
                  </a:lnTo>
                  <a:lnTo>
                    <a:pt x="1621043" y="828643"/>
                  </a:lnTo>
                  <a:lnTo>
                    <a:pt x="1620848" y="834939"/>
                  </a:lnTo>
                  <a:lnTo>
                    <a:pt x="1615865" y="837709"/>
                  </a:lnTo>
                  <a:lnTo>
                    <a:pt x="1613020" y="840563"/>
                  </a:lnTo>
                  <a:close/>
                </a:path>
                <a:path w="2092325" h="2913380">
                  <a:moveTo>
                    <a:pt x="1564280" y="536398"/>
                  </a:moveTo>
                  <a:lnTo>
                    <a:pt x="1561191" y="533877"/>
                  </a:lnTo>
                  <a:lnTo>
                    <a:pt x="1555744" y="531592"/>
                  </a:lnTo>
                  <a:lnTo>
                    <a:pt x="1554858" y="521369"/>
                  </a:lnTo>
                  <a:lnTo>
                    <a:pt x="1559457" y="516057"/>
                  </a:lnTo>
                  <a:lnTo>
                    <a:pt x="1570344" y="519433"/>
                  </a:lnTo>
                  <a:lnTo>
                    <a:pt x="1573858" y="525520"/>
                  </a:lnTo>
                  <a:lnTo>
                    <a:pt x="1573026" y="531661"/>
                  </a:lnTo>
                  <a:lnTo>
                    <a:pt x="1567535" y="533869"/>
                  </a:lnTo>
                  <a:lnTo>
                    <a:pt x="1564280" y="536398"/>
                  </a:lnTo>
                  <a:close/>
                </a:path>
                <a:path w="2092325" h="2913380">
                  <a:moveTo>
                    <a:pt x="1576500" y="341942"/>
                  </a:moveTo>
                  <a:lnTo>
                    <a:pt x="1570409" y="341088"/>
                  </a:lnTo>
                  <a:lnTo>
                    <a:pt x="1568302" y="335767"/>
                  </a:lnTo>
                  <a:lnTo>
                    <a:pt x="1566173" y="332976"/>
                  </a:lnTo>
                  <a:lnTo>
                    <a:pt x="1568377" y="329759"/>
                  </a:lnTo>
                  <a:lnTo>
                    <a:pt x="1570464" y="324079"/>
                  </a:lnTo>
                  <a:lnTo>
                    <a:pt x="1579797" y="323945"/>
                  </a:lnTo>
                  <a:lnTo>
                    <a:pt x="1584958" y="328698"/>
                  </a:lnTo>
                  <a:lnTo>
                    <a:pt x="1583002" y="338649"/>
                  </a:lnTo>
                  <a:lnTo>
                    <a:pt x="1576500" y="341942"/>
                  </a:lnTo>
                  <a:close/>
                </a:path>
                <a:path w="2092325" h="2913380">
                  <a:moveTo>
                    <a:pt x="1578215" y="424418"/>
                  </a:moveTo>
                  <a:lnTo>
                    <a:pt x="1572531" y="419957"/>
                  </a:lnTo>
                  <a:lnTo>
                    <a:pt x="1569938" y="412110"/>
                  </a:lnTo>
                  <a:lnTo>
                    <a:pt x="1572120" y="408179"/>
                  </a:lnTo>
                  <a:lnTo>
                    <a:pt x="1573358" y="402333"/>
                  </a:lnTo>
                  <a:lnTo>
                    <a:pt x="1585198" y="396334"/>
                  </a:lnTo>
                  <a:lnTo>
                    <a:pt x="1590139" y="402451"/>
                  </a:lnTo>
                  <a:lnTo>
                    <a:pt x="1591764" y="413665"/>
                  </a:lnTo>
                  <a:lnTo>
                    <a:pt x="1588849" y="420746"/>
                  </a:lnTo>
                  <a:lnTo>
                    <a:pt x="1578215" y="424418"/>
                  </a:lnTo>
                  <a:close/>
                </a:path>
                <a:path w="2092325" h="2913380">
                  <a:moveTo>
                    <a:pt x="1568869" y="265642"/>
                  </a:moveTo>
                  <a:lnTo>
                    <a:pt x="1558117" y="266178"/>
                  </a:lnTo>
                  <a:lnTo>
                    <a:pt x="1554204" y="260886"/>
                  </a:lnTo>
                  <a:lnTo>
                    <a:pt x="1557137" y="247342"/>
                  </a:lnTo>
                  <a:lnTo>
                    <a:pt x="1561691" y="244505"/>
                  </a:lnTo>
                  <a:lnTo>
                    <a:pt x="1570057" y="248889"/>
                  </a:lnTo>
                  <a:lnTo>
                    <a:pt x="1571915" y="253576"/>
                  </a:lnTo>
                  <a:lnTo>
                    <a:pt x="1574439" y="256978"/>
                  </a:lnTo>
                  <a:lnTo>
                    <a:pt x="1571589" y="260087"/>
                  </a:lnTo>
                  <a:lnTo>
                    <a:pt x="1568869" y="265642"/>
                  </a:lnTo>
                  <a:close/>
                </a:path>
                <a:path w="2092325" h="2913380">
                  <a:moveTo>
                    <a:pt x="1549514" y="191885"/>
                  </a:moveTo>
                  <a:lnTo>
                    <a:pt x="1541921" y="181458"/>
                  </a:lnTo>
                  <a:lnTo>
                    <a:pt x="1544233" y="178673"/>
                  </a:lnTo>
                  <a:lnTo>
                    <a:pt x="1546371" y="173568"/>
                  </a:lnTo>
                  <a:lnTo>
                    <a:pt x="1556610" y="171961"/>
                  </a:lnTo>
                  <a:lnTo>
                    <a:pt x="1561825" y="175913"/>
                  </a:lnTo>
                  <a:lnTo>
                    <a:pt x="1557641" y="187305"/>
                  </a:lnTo>
                  <a:lnTo>
                    <a:pt x="1552743" y="189285"/>
                  </a:lnTo>
                  <a:lnTo>
                    <a:pt x="1549514" y="191885"/>
                  </a:lnTo>
                  <a:close/>
                </a:path>
                <a:path w="2092325" h="2913380">
                  <a:moveTo>
                    <a:pt x="1635447" y="719176"/>
                  </a:moveTo>
                  <a:lnTo>
                    <a:pt x="1632468" y="716309"/>
                  </a:lnTo>
                  <a:lnTo>
                    <a:pt x="1627224" y="713603"/>
                  </a:lnTo>
                  <a:lnTo>
                    <a:pt x="1626466" y="703047"/>
                  </a:lnTo>
                  <a:lnTo>
                    <a:pt x="1630846" y="697291"/>
                  </a:lnTo>
                  <a:lnTo>
                    <a:pt x="1642186" y="701462"/>
                  </a:lnTo>
                  <a:lnTo>
                    <a:pt x="1645611" y="707833"/>
                  </a:lnTo>
                  <a:lnTo>
                    <a:pt x="1644330" y="714269"/>
                  </a:lnTo>
                  <a:lnTo>
                    <a:pt x="1638830" y="716507"/>
                  </a:lnTo>
                  <a:lnTo>
                    <a:pt x="1635447" y="719176"/>
                  </a:lnTo>
                  <a:close/>
                </a:path>
                <a:path w="2092325" h="2913380">
                  <a:moveTo>
                    <a:pt x="1666259" y="1217467"/>
                  </a:moveTo>
                  <a:lnTo>
                    <a:pt x="1664204" y="1213722"/>
                  </a:lnTo>
                  <a:lnTo>
                    <a:pt x="1659778" y="1209168"/>
                  </a:lnTo>
                  <a:lnTo>
                    <a:pt x="1661801" y="1203364"/>
                  </a:lnTo>
                  <a:lnTo>
                    <a:pt x="1667613" y="1201869"/>
                  </a:lnTo>
                  <a:lnTo>
                    <a:pt x="1671372" y="1199694"/>
                  </a:lnTo>
                  <a:lnTo>
                    <a:pt x="1677433" y="1200926"/>
                  </a:lnTo>
                  <a:lnTo>
                    <a:pt x="1680180" y="1204891"/>
                  </a:lnTo>
                  <a:lnTo>
                    <a:pt x="1674732" y="1213282"/>
                  </a:lnTo>
                  <a:lnTo>
                    <a:pt x="1669912" y="1214995"/>
                  </a:lnTo>
                  <a:lnTo>
                    <a:pt x="1666259" y="1217467"/>
                  </a:lnTo>
                  <a:close/>
                </a:path>
                <a:path w="2092325" h="2913380">
                  <a:moveTo>
                    <a:pt x="1743116" y="1665546"/>
                  </a:moveTo>
                  <a:lnTo>
                    <a:pt x="1739995" y="1663299"/>
                  </a:lnTo>
                  <a:lnTo>
                    <a:pt x="1734268" y="1661043"/>
                  </a:lnTo>
                  <a:lnTo>
                    <a:pt x="1734475" y="1651486"/>
                  </a:lnTo>
                  <a:lnTo>
                    <a:pt x="1739746" y="1646547"/>
                  </a:lnTo>
                  <a:lnTo>
                    <a:pt x="1749679" y="1648233"/>
                  </a:lnTo>
                  <a:lnTo>
                    <a:pt x="1753242" y="1655105"/>
                  </a:lnTo>
                  <a:lnTo>
                    <a:pt x="1751945" y="1661245"/>
                  </a:lnTo>
                  <a:lnTo>
                    <a:pt x="1746413" y="1663189"/>
                  </a:lnTo>
                  <a:lnTo>
                    <a:pt x="1743116" y="1665546"/>
                  </a:lnTo>
                  <a:close/>
                </a:path>
                <a:path w="2092325" h="2913380">
                  <a:moveTo>
                    <a:pt x="1624707" y="917527"/>
                  </a:moveTo>
                  <a:lnTo>
                    <a:pt x="1618381" y="915843"/>
                  </a:lnTo>
                  <a:lnTo>
                    <a:pt x="1614180" y="908622"/>
                  </a:lnTo>
                  <a:lnTo>
                    <a:pt x="1615086" y="905146"/>
                  </a:lnTo>
                  <a:lnTo>
                    <a:pt x="1614844" y="899502"/>
                  </a:lnTo>
                  <a:lnTo>
                    <a:pt x="1623542" y="892172"/>
                  </a:lnTo>
                  <a:lnTo>
                    <a:pt x="1630374" y="894793"/>
                  </a:lnTo>
                  <a:lnTo>
                    <a:pt x="1635013" y="904038"/>
                  </a:lnTo>
                  <a:lnTo>
                    <a:pt x="1633266" y="910936"/>
                  </a:lnTo>
                  <a:lnTo>
                    <a:pt x="1624707" y="917527"/>
                  </a:lnTo>
                  <a:close/>
                </a:path>
                <a:path w="2092325" h="2913380">
                  <a:moveTo>
                    <a:pt x="1730903" y="1590563"/>
                  </a:moveTo>
                  <a:lnTo>
                    <a:pt x="1724682" y="1589834"/>
                  </a:lnTo>
                  <a:lnTo>
                    <a:pt x="1722398" y="1584436"/>
                  </a:lnTo>
                  <a:lnTo>
                    <a:pt x="1719850" y="1581262"/>
                  </a:lnTo>
                  <a:lnTo>
                    <a:pt x="1722447" y="1578164"/>
                  </a:lnTo>
                  <a:lnTo>
                    <a:pt x="1724796" y="1572726"/>
                  </a:lnTo>
                  <a:lnTo>
                    <a:pt x="1735171" y="1571696"/>
                  </a:lnTo>
                  <a:lnTo>
                    <a:pt x="1740297" y="1576514"/>
                  </a:lnTo>
                  <a:lnTo>
                    <a:pt x="1737065" y="1587204"/>
                  </a:lnTo>
                  <a:lnTo>
                    <a:pt x="1730903" y="1590563"/>
                  </a:lnTo>
                  <a:close/>
                </a:path>
                <a:path w="2092325" h="2913380">
                  <a:moveTo>
                    <a:pt x="1545375" y="387480"/>
                  </a:moveTo>
                  <a:lnTo>
                    <a:pt x="1535021" y="388357"/>
                  </a:lnTo>
                  <a:lnTo>
                    <a:pt x="1530018" y="383460"/>
                  </a:lnTo>
                  <a:lnTo>
                    <a:pt x="1533214" y="372926"/>
                  </a:lnTo>
                  <a:lnTo>
                    <a:pt x="1539457" y="369599"/>
                  </a:lnTo>
                  <a:lnTo>
                    <a:pt x="1545676" y="370507"/>
                  </a:lnTo>
                  <a:lnTo>
                    <a:pt x="1547906" y="375854"/>
                  </a:lnTo>
                  <a:lnTo>
                    <a:pt x="1550440" y="379030"/>
                  </a:lnTo>
                  <a:lnTo>
                    <a:pt x="1547807" y="382090"/>
                  </a:lnTo>
                  <a:lnTo>
                    <a:pt x="1545375" y="387480"/>
                  </a:lnTo>
                  <a:close/>
                </a:path>
                <a:path w="2092325" h="2913380">
                  <a:moveTo>
                    <a:pt x="1580768" y="608766"/>
                  </a:moveTo>
                  <a:lnTo>
                    <a:pt x="1570237" y="609566"/>
                  </a:lnTo>
                  <a:lnTo>
                    <a:pt x="1564509" y="605202"/>
                  </a:lnTo>
                  <a:lnTo>
                    <a:pt x="1568585" y="593886"/>
                  </a:lnTo>
                  <a:lnTo>
                    <a:pt x="1574929" y="590439"/>
                  </a:lnTo>
                  <a:lnTo>
                    <a:pt x="1581313" y="591635"/>
                  </a:lnTo>
                  <a:lnTo>
                    <a:pt x="1583569" y="597142"/>
                  </a:lnTo>
                  <a:lnTo>
                    <a:pt x="1586220" y="600494"/>
                  </a:lnTo>
                  <a:lnTo>
                    <a:pt x="1583413" y="603492"/>
                  </a:lnTo>
                  <a:lnTo>
                    <a:pt x="1580768" y="608766"/>
                  </a:lnTo>
                  <a:close/>
                </a:path>
                <a:path w="2092325" h="2913380">
                  <a:moveTo>
                    <a:pt x="1717921" y="1516792"/>
                  </a:moveTo>
                  <a:lnTo>
                    <a:pt x="1714887" y="1514144"/>
                  </a:lnTo>
                  <a:lnTo>
                    <a:pt x="1709531" y="1511679"/>
                  </a:lnTo>
                  <a:lnTo>
                    <a:pt x="1708662" y="1501274"/>
                  </a:lnTo>
                  <a:lnTo>
                    <a:pt x="1713473" y="1496168"/>
                  </a:lnTo>
                  <a:lnTo>
                    <a:pt x="1724229" y="1499669"/>
                  </a:lnTo>
                  <a:lnTo>
                    <a:pt x="1727624" y="1505850"/>
                  </a:lnTo>
                  <a:lnTo>
                    <a:pt x="1726608" y="1512065"/>
                  </a:lnTo>
                  <a:lnTo>
                    <a:pt x="1721191" y="1514261"/>
                  </a:lnTo>
                  <a:lnTo>
                    <a:pt x="1717921" y="1516792"/>
                  </a:lnTo>
                  <a:close/>
                </a:path>
                <a:path w="2092325" h="2913380">
                  <a:moveTo>
                    <a:pt x="1706819" y="1443071"/>
                  </a:moveTo>
                  <a:lnTo>
                    <a:pt x="1700756" y="1441540"/>
                  </a:lnTo>
                  <a:lnTo>
                    <a:pt x="1698833" y="1436055"/>
                  </a:lnTo>
                  <a:lnTo>
                    <a:pt x="1696390" y="1432596"/>
                  </a:lnTo>
                  <a:lnTo>
                    <a:pt x="1699208" y="1429761"/>
                  </a:lnTo>
                  <a:lnTo>
                    <a:pt x="1701958" y="1424680"/>
                  </a:lnTo>
                  <a:lnTo>
                    <a:pt x="1712156" y="1424336"/>
                  </a:lnTo>
                  <a:lnTo>
                    <a:pt x="1717302" y="1429001"/>
                  </a:lnTo>
                  <a:lnTo>
                    <a:pt x="1713084" y="1439695"/>
                  </a:lnTo>
                  <a:lnTo>
                    <a:pt x="1706819" y="1443071"/>
                  </a:lnTo>
                  <a:close/>
                </a:path>
                <a:path w="2092325" h="2913380">
                  <a:moveTo>
                    <a:pt x="1635775" y="988548"/>
                  </a:moveTo>
                  <a:lnTo>
                    <a:pt x="1632558" y="985882"/>
                  </a:lnTo>
                  <a:lnTo>
                    <a:pt x="1626893" y="983452"/>
                  </a:lnTo>
                  <a:lnTo>
                    <a:pt x="1625884" y="972725"/>
                  </a:lnTo>
                  <a:lnTo>
                    <a:pt x="1630815" y="967331"/>
                  </a:lnTo>
                  <a:lnTo>
                    <a:pt x="1642043" y="970788"/>
                  </a:lnTo>
                  <a:lnTo>
                    <a:pt x="1645615" y="977150"/>
                  </a:lnTo>
                  <a:lnTo>
                    <a:pt x="1644812" y="983571"/>
                  </a:lnTo>
                  <a:lnTo>
                    <a:pt x="1639133" y="985913"/>
                  </a:lnTo>
                  <a:lnTo>
                    <a:pt x="1635775" y="988548"/>
                  </a:lnTo>
                  <a:close/>
                </a:path>
                <a:path w="2092325" h="2913380">
                  <a:moveTo>
                    <a:pt x="1595638" y="489104"/>
                  </a:moveTo>
                  <a:lnTo>
                    <a:pt x="1593280" y="485616"/>
                  </a:lnTo>
                  <a:lnTo>
                    <a:pt x="1591721" y="483887"/>
                  </a:lnTo>
                  <a:lnTo>
                    <a:pt x="1592964" y="478264"/>
                  </a:lnTo>
                  <a:lnTo>
                    <a:pt x="1596506" y="475750"/>
                  </a:lnTo>
                  <a:lnTo>
                    <a:pt x="1603966" y="477988"/>
                  </a:lnTo>
                  <a:lnTo>
                    <a:pt x="1605345" y="480478"/>
                  </a:lnTo>
                  <a:lnTo>
                    <a:pt x="1606977" y="482106"/>
                  </a:lnTo>
                  <a:lnTo>
                    <a:pt x="1603435" y="484426"/>
                  </a:lnTo>
                  <a:lnTo>
                    <a:pt x="1600028" y="487039"/>
                  </a:lnTo>
                  <a:lnTo>
                    <a:pt x="1595638" y="489104"/>
                  </a:lnTo>
                  <a:close/>
                </a:path>
                <a:path w="2092325" h="2913380">
                  <a:moveTo>
                    <a:pt x="1696575" y="1366433"/>
                  </a:moveTo>
                  <a:lnTo>
                    <a:pt x="1689126" y="1366077"/>
                  </a:lnTo>
                  <a:lnTo>
                    <a:pt x="1683422" y="1362726"/>
                  </a:lnTo>
                  <a:lnTo>
                    <a:pt x="1684260" y="1351948"/>
                  </a:lnTo>
                  <a:lnTo>
                    <a:pt x="1689215" y="1347373"/>
                  </a:lnTo>
                  <a:lnTo>
                    <a:pt x="1699482" y="1346136"/>
                  </a:lnTo>
                  <a:lnTo>
                    <a:pt x="1705929" y="1349356"/>
                  </a:lnTo>
                  <a:lnTo>
                    <a:pt x="1703987" y="1361114"/>
                  </a:lnTo>
                  <a:lnTo>
                    <a:pt x="1699339" y="1363637"/>
                  </a:lnTo>
                  <a:lnTo>
                    <a:pt x="1696575" y="1366433"/>
                  </a:lnTo>
                  <a:close/>
                </a:path>
                <a:path w="2092325" h="2913380">
                  <a:moveTo>
                    <a:pt x="1646719" y="1062593"/>
                  </a:moveTo>
                  <a:lnTo>
                    <a:pt x="1643643" y="1061969"/>
                  </a:lnTo>
                  <a:lnTo>
                    <a:pt x="1642652" y="1059852"/>
                  </a:lnTo>
                  <a:lnTo>
                    <a:pt x="1641474" y="1058542"/>
                  </a:lnTo>
                  <a:lnTo>
                    <a:pt x="1642898" y="1057317"/>
                  </a:lnTo>
                  <a:lnTo>
                    <a:pt x="1644238" y="1055177"/>
                  </a:lnTo>
                  <a:lnTo>
                    <a:pt x="1651294" y="1054459"/>
                  </a:lnTo>
                  <a:lnTo>
                    <a:pt x="1653203" y="1056896"/>
                  </a:lnTo>
                  <a:lnTo>
                    <a:pt x="1649542" y="1061986"/>
                  </a:lnTo>
                  <a:lnTo>
                    <a:pt x="1646719" y="1062593"/>
                  </a:lnTo>
                  <a:close/>
                </a:path>
                <a:path w="2092325" h="2913380">
                  <a:moveTo>
                    <a:pt x="1661666" y="404372"/>
                  </a:moveTo>
                  <a:lnTo>
                    <a:pt x="1655495" y="403202"/>
                  </a:lnTo>
                  <a:lnTo>
                    <a:pt x="1653525" y="397799"/>
                  </a:lnTo>
                  <a:lnTo>
                    <a:pt x="1651158" y="394537"/>
                  </a:lnTo>
                  <a:lnTo>
                    <a:pt x="1653804" y="391849"/>
                  </a:lnTo>
                  <a:lnTo>
                    <a:pt x="1656472" y="386915"/>
                  </a:lnTo>
                  <a:lnTo>
                    <a:pt x="1665786" y="387039"/>
                  </a:lnTo>
                  <a:lnTo>
                    <a:pt x="1671453" y="391204"/>
                  </a:lnTo>
                  <a:lnTo>
                    <a:pt x="1668194" y="401434"/>
                  </a:lnTo>
                  <a:lnTo>
                    <a:pt x="1661666" y="404372"/>
                  </a:lnTo>
                  <a:close/>
                </a:path>
                <a:path w="2092325" h="2913380">
                  <a:moveTo>
                    <a:pt x="1538443" y="115885"/>
                  </a:moveTo>
                  <a:lnTo>
                    <a:pt x="1534070" y="115674"/>
                  </a:lnTo>
                  <a:lnTo>
                    <a:pt x="1531418" y="113085"/>
                  </a:lnTo>
                  <a:lnTo>
                    <a:pt x="1530976" y="109312"/>
                  </a:lnTo>
                  <a:lnTo>
                    <a:pt x="1533424" y="111559"/>
                  </a:lnTo>
                  <a:lnTo>
                    <a:pt x="1535921" y="113739"/>
                  </a:lnTo>
                  <a:lnTo>
                    <a:pt x="1538443" y="115885"/>
                  </a:lnTo>
                  <a:close/>
                </a:path>
                <a:path w="2092325" h="2913380">
                  <a:moveTo>
                    <a:pt x="1857356" y="2149565"/>
                  </a:moveTo>
                  <a:lnTo>
                    <a:pt x="1852240" y="2147004"/>
                  </a:lnTo>
                  <a:lnTo>
                    <a:pt x="1851088" y="2141757"/>
                  </a:lnTo>
                  <a:lnTo>
                    <a:pt x="1849152" y="2138098"/>
                  </a:lnTo>
                  <a:lnTo>
                    <a:pt x="1852190" y="2135618"/>
                  </a:lnTo>
                  <a:lnTo>
                    <a:pt x="1855300" y="2131019"/>
                  </a:lnTo>
                  <a:lnTo>
                    <a:pt x="1865951" y="2131276"/>
                  </a:lnTo>
                  <a:lnTo>
                    <a:pt x="1869293" y="2136643"/>
                  </a:lnTo>
                  <a:lnTo>
                    <a:pt x="1863561" y="2146379"/>
                  </a:lnTo>
                  <a:lnTo>
                    <a:pt x="1857356" y="2149565"/>
                  </a:lnTo>
                  <a:close/>
                </a:path>
                <a:path w="2092325" h="2913380">
                  <a:moveTo>
                    <a:pt x="1797198" y="1772341"/>
                  </a:moveTo>
                  <a:lnTo>
                    <a:pt x="1794920" y="1768886"/>
                  </a:lnTo>
                  <a:lnTo>
                    <a:pt x="1792234" y="1765599"/>
                  </a:lnTo>
                  <a:lnTo>
                    <a:pt x="1790228" y="1760920"/>
                  </a:lnTo>
                  <a:lnTo>
                    <a:pt x="1793246" y="1758503"/>
                  </a:lnTo>
                  <a:lnTo>
                    <a:pt x="1794709" y="1756763"/>
                  </a:lnTo>
                  <a:lnTo>
                    <a:pt x="1796997" y="1760187"/>
                  </a:lnTo>
                  <a:lnTo>
                    <a:pt x="1799681" y="1763459"/>
                  </a:lnTo>
                  <a:lnTo>
                    <a:pt x="1801677" y="1768170"/>
                  </a:lnTo>
                  <a:lnTo>
                    <a:pt x="1798645" y="1770589"/>
                  </a:lnTo>
                  <a:lnTo>
                    <a:pt x="1797198" y="1772341"/>
                  </a:lnTo>
                  <a:close/>
                </a:path>
                <a:path w="2092325" h="2913380">
                  <a:moveTo>
                    <a:pt x="1787649" y="1700126"/>
                  </a:moveTo>
                  <a:lnTo>
                    <a:pt x="1782737" y="1698579"/>
                  </a:lnTo>
                  <a:lnTo>
                    <a:pt x="1779524" y="1692982"/>
                  </a:lnTo>
                  <a:lnTo>
                    <a:pt x="1780536" y="1688562"/>
                  </a:lnTo>
                  <a:lnTo>
                    <a:pt x="1780204" y="1682245"/>
                  </a:lnTo>
                  <a:lnTo>
                    <a:pt x="1785488" y="1678530"/>
                  </a:lnTo>
                  <a:lnTo>
                    <a:pt x="1791356" y="1681497"/>
                  </a:lnTo>
                  <a:lnTo>
                    <a:pt x="1795745" y="1682378"/>
                  </a:lnTo>
                  <a:lnTo>
                    <a:pt x="1794489" y="1686777"/>
                  </a:lnTo>
                  <a:lnTo>
                    <a:pt x="1794391" y="1692160"/>
                  </a:lnTo>
                  <a:lnTo>
                    <a:pt x="1787649" y="1700126"/>
                  </a:lnTo>
                  <a:close/>
                </a:path>
                <a:path w="2092325" h="2913380">
                  <a:moveTo>
                    <a:pt x="1808508" y="1846240"/>
                  </a:moveTo>
                  <a:lnTo>
                    <a:pt x="1802151" y="1835769"/>
                  </a:lnTo>
                  <a:lnTo>
                    <a:pt x="1803679" y="1834154"/>
                  </a:lnTo>
                  <a:lnTo>
                    <a:pt x="1806743" y="1830981"/>
                  </a:lnTo>
                  <a:lnTo>
                    <a:pt x="1808873" y="1834445"/>
                  </a:lnTo>
                  <a:lnTo>
                    <a:pt x="1811383" y="1837759"/>
                  </a:lnTo>
                  <a:lnTo>
                    <a:pt x="1813196" y="1842349"/>
                  </a:lnTo>
                  <a:lnTo>
                    <a:pt x="1810048" y="1844608"/>
                  </a:lnTo>
                  <a:lnTo>
                    <a:pt x="1808508" y="1846240"/>
                  </a:lnTo>
                  <a:close/>
                </a:path>
                <a:path w="2092325" h="2913380">
                  <a:moveTo>
                    <a:pt x="1846855" y="2077484"/>
                  </a:moveTo>
                  <a:lnTo>
                    <a:pt x="1840804" y="2076026"/>
                  </a:lnTo>
                  <a:lnTo>
                    <a:pt x="1838095" y="2066672"/>
                  </a:lnTo>
                  <a:lnTo>
                    <a:pt x="1839772" y="2059337"/>
                  </a:lnTo>
                  <a:lnTo>
                    <a:pt x="1845637" y="2056652"/>
                  </a:lnTo>
                  <a:lnTo>
                    <a:pt x="1851007" y="2059593"/>
                  </a:lnTo>
                  <a:lnTo>
                    <a:pt x="1855526" y="2060633"/>
                  </a:lnTo>
                  <a:lnTo>
                    <a:pt x="1854062" y="2064945"/>
                  </a:lnTo>
                  <a:lnTo>
                    <a:pt x="1853706" y="2070308"/>
                  </a:lnTo>
                  <a:lnTo>
                    <a:pt x="1846855" y="2077484"/>
                  </a:lnTo>
                  <a:close/>
                </a:path>
                <a:path w="2092325" h="2913380">
                  <a:moveTo>
                    <a:pt x="1834748" y="1995068"/>
                  </a:moveTo>
                  <a:lnTo>
                    <a:pt x="1830137" y="1992203"/>
                  </a:lnTo>
                  <a:lnTo>
                    <a:pt x="1825907" y="1990998"/>
                  </a:lnTo>
                  <a:lnTo>
                    <a:pt x="1829847" y="1978044"/>
                  </a:lnTo>
                  <a:lnTo>
                    <a:pt x="1842551" y="1982899"/>
                  </a:lnTo>
                  <a:lnTo>
                    <a:pt x="1845240" y="1987920"/>
                  </a:lnTo>
                  <a:lnTo>
                    <a:pt x="1844170" y="1992932"/>
                  </a:lnTo>
                  <a:lnTo>
                    <a:pt x="1834748" y="1995068"/>
                  </a:lnTo>
                  <a:close/>
                </a:path>
                <a:path w="2092325" h="2913380">
                  <a:moveTo>
                    <a:pt x="1818480" y="1920482"/>
                  </a:moveTo>
                  <a:lnTo>
                    <a:pt x="1816027" y="1917817"/>
                  </a:lnTo>
                  <a:lnTo>
                    <a:pt x="1814116" y="1916607"/>
                  </a:lnTo>
                  <a:lnTo>
                    <a:pt x="1818048" y="1905135"/>
                  </a:lnTo>
                  <a:lnTo>
                    <a:pt x="1819891" y="1906386"/>
                  </a:lnTo>
                  <a:lnTo>
                    <a:pt x="1822374" y="1907237"/>
                  </a:lnTo>
                  <a:lnTo>
                    <a:pt x="1826366" y="1913698"/>
                  </a:lnTo>
                  <a:lnTo>
                    <a:pt x="1825017" y="1917977"/>
                  </a:lnTo>
                  <a:lnTo>
                    <a:pt x="1818480" y="1920482"/>
                  </a:lnTo>
                  <a:close/>
                </a:path>
                <a:path w="2092325" h="2913380">
                  <a:moveTo>
                    <a:pt x="1756728" y="1468613"/>
                  </a:moveTo>
                  <a:lnTo>
                    <a:pt x="1752424" y="1467509"/>
                  </a:lnTo>
                  <a:lnTo>
                    <a:pt x="1745858" y="1467628"/>
                  </a:lnTo>
                  <a:lnTo>
                    <a:pt x="1742801" y="1461977"/>
                  </a:lnTo>
                  <a:lnTo>
                    <a:pt x="1745832" y="1456492"/>
                  </a:lnTo>
                  <a:lnTo>
                    <a:pt x="1746846" y="1452087"/>
                  </a:lnTo>
                  <a:lnTo>
                    <a:pt x="1751125" y="1453509"/>
                  </a:lnTo>
                  <a:lnTo>
                    <a:pt x="1756429" y="1453828"/>
                  </a:lnTo>
                  <a:lnTo>
                    <a:pt x="1763809" y="1460610"/>
                  </a:lnTo>
                  <a:lnTo>
                    <a:pt x="1762116" y="1465465"/>
                  </a:lnTo>
                  <a:lnTo>
                    <a:pt x="1756728" y="1468613"/>
                  </a:lnTo>
                  <a:close/>
                </a:path>
                <a:path w="2092325" h="2913380">
                  <a:moveTo>
                    <a:pt x="1879482" y="2298501"/>
                  </a:moveTo>
                  <a:lnTo>
                    <a:pt x="1877354" y="2295052"/>
                  </a:lnTo>
                  <a:lnTo>
                    <a:pt x="1874860" y="2291750"/>
                  </a:lnTo>
                  <a:lnTo>
                    <a:pt x="1873072" y="2287126"/>
                  </a:lnTo>
                  <a:lnTo>
                    <a:pt x="1876189" y="2284858"/>
                  </a:lnTo>
                  <a:lnTo>
                    <a:pt x="1877728" y="2283226"/>
                  </a:lnTo>
                  <a:lnTo>
                    <a:pt x="1879892" y="2286714"/>
                  </a:lnTo>
                  <a:lnTo>
                    <a:pt x="1882422" y="2290055"/>
                  </a:lnTo>
                  <a:lnTo>
                    <a:pt x="1884291" y="2294622"/>
                  </a:lnTo>
                  <a:lnTo>
                    <a:pt x="1881070" y="2296891"/>
                  </a:lnTo>
                  <a:lnTo>
                    <a:pt x="1879482" y="2298501"/>
                  </a:lnTo>
                  <a:close/>
                </a:path>
                <a:path w="2092325" h="2913380">
                  <a:moveTo>
                    <a:pt x="1900703" y="2374523"/>
                  </a:moveTo>
                  <a:lnTo>
                    <a:pt x="1890188" y="2374752"/>
                  </a:lnTo>
                  <a:lnTo>
                    <a:pt x="1887124" y="2369342"/>
                  </a:lnTo>
                  <a:lnTo>
                    <a:pt x="1884121" y="2366419"/>
                  </a:lnTo>
                  <a:lnTo>
                    <a:pt x="1886295" y="2362818"/>
                  </a:lnTo>
                  <a:lnTo>
                    <a:pt x="1888068" y="2356664"/>
                  </a:lnTo>
                  <a:lnTo>
                    <a:pt x="1894439" y="2355679"/>
                  </a:lnTo>
                  <a:lnTo>
                    <a:pt x="1900748" y="2358307"/>
                  </a:lnTo>
                  <a:lnTo>
                    <a:pt x="1907863" y="2370842"/>
                  </a:lnTo>
                  <a:lnTo>
                    <a:pt x="1900703" y="2374523"/>
                  </a:lnTo>
                  <a:close/>
                </a:path>
                <a:path w="2092325" h="2913380">
                  <a:moveTo>
                    <a:pt x="1737243" y="1393546"/>
                  </a:moveTo>
                  <a:lnTo>
                    <a:pt x="1735009" y="1389993"/>
                  </a:lnTo>
                  <a:lnTo>
                    <a:pt x="1733485" y="1388199"/>
                  </a:lnTo>
                  <a:lnTo>
                    <a:pt x="1735019" y="1382426"/>
                  </a:lnTo>
                  <a:lnTo>
                    <a:pt x="1738744" y="1380032"/>
                  </a:lnTo>
                  <a:lnTo>
                    <a:pt x="1746192" y="1382766"/>
                  </a:lnTo>
                  <a:lnTo>
                    <a:pt x="1747473" y="1385302"/>
                  </a:lnTo>
                  <a:lnTo>
                    <a:pt x="1749044" y="1387014"/>
                  </a:lnTo>
                  <a:lnTo>
                    <a:pt x="1745377" y="1389204"/>
                  </a:lnTo>
                  <a:lnTo>
                    <a:pt x="1741833" y="1391704"/>
                  </a:lnTo>
                  <a:lnTo>
                    <a:pt x="1737243" y="1393546"/>
                  </a:lnTo>
                  <a:close/>
                </a:path>
                <a:path w="2092325" h="2913380">
                  <a:moveTo>
                    <a:pt x="1866537" y="2223439"/>
                  </a:moveTo>
                  <a:lnTo>
                    <a:pt x="1861029" y="2212177"/>
                  </a:lnTo>
                  <a:lnTo>
                    <a:pt x="1864019" y="2209585"/>
                  </a:lnTo>
                  <a:lnTo>
                    <a:pt x="1867127" y="2204686"/>
                  </a:lnTo>
                  <a:lnTo>
                    <a:pt x="1877973" y="2205227"/>
                  </a:lnTo>
                  <a:lnTo>
                    <a:pt x="1880492" y="2211172"/>
                  </a:lnTo>
                  <a:lnTo>
                    <a:pt x="1875023" y="2220672"/>
                  </a:lnTo>
                  <a:lnTo>
                    <a:pt x="1870023" y="2221621"/>
                  </a:lnTo>
                  <a:lnTo>
                    <a:pt x="1866537" y="2223439"/>
                  </a:lnTo>
                  <a:close/>
                </a:path>
                <a:path w="2092325" h="2913380">
                  <a:moveTo>
                    <a:pt x="1669268" y="942653"/>
                  </a:moveTo>
                  <a:lnTo>
                    <a:pt x="1665019" y="941615"/>
                  </a:lnTo>
                  <a:lnTo>
                    <a:pt x="1662333" y="934799"/>
                  </a:lnTo>
                  <a:lnTo>
                    <a:pt x="1664263" y="931267"/>
                  </a:lnTo>
                  <a:lnTo>
                    <a:pt x="1671054" y="927331"/>
                  </a:lnTo>
                  <a:lnTo>
                    <a:pt x="1675532" y="928781"/>
                  </a:lnTo>
                  <a:lnTo>
                    <a:pt x="1677952" y="935429"/>
                  </a:lnTo>
                  <a:lnTo>
                    <a:pt x="1675439" y="937917"/>
                  </a:lnTo>
                  <a:lnTo>
                    <a:pt x="1674297" y="939890"/>
                  </a:lnTo>
                  <a:lnTo>
                    <a:pt x="1669268" y="942653"/>
                  </a:lnTo>
                  <a:close/>
                </a:path>
                <a:path w="2092325" h="2913380">
                  <a:moveTo>
                    <a:pt x="1618540" y="643659"/>
                  </a:moveTo>
                  <a:lnTo>
                    <a:pt x="1612272" y="631560"/>
                  </a:lnTo>
                  <a:lnTo>
                    <a:pt x="1615647" y="628847"/>
                  </a:lnTo>
                  <a:lnTo>
                    <a:pt x="1619077" y="623808"/>
                  </a:lnTo>
                  <a:lnTo>
                    <a:pt x="1630908" y="624045"/>
                  </a:lnTo>
                  <a:lnTo>
                    <a:pt x="1634314" y="630015"/>
                  </a:lnTo>
                  <a:lnTo>
                    <a:pt x="1627836" y="640616"/>
                  </a:lnTo>
                  <a:lnTo>
                    <a:pt x="1622386" y="641650"/>
                  </a:lnTo>
                  <a:lnTo>
                    <a:pt x="1618540" y="643659"/>
                  </a:lnTo>
                  <a:close/>
                </a:path>
                <a:path w="2092325" h="2913380">
                  <a:moveTo>
                    <a:pt x="1656301" y="865829"/>
                  </a:moveTo>
                  <a:lnTo>
                    <a:pt x="1649362" y="865483"/>
                  </a:lnTo>
                  <a:lnTo>
                    <a:pt x="1646894" y="861863"/>
                  </a:lnTo>
                  <a:lnTo>
                    <a:pt x="1648925" y="854681"/>
                  </a:lnTo>
                  <a:lnTo>
                    <a:pt x="1651242" y="853421"/>
                  </a:lnTo>
                  <a:lnTo>
                    <a:pt x="1652741" y="851914"/>
                  </a:lnTo>
                  <a:lnTo>
                    <a:pt x="1654957" y="855066"/>
                  </a:lnTo>
                  <a:lnTo>
                    <a:pt x="1657463" y="858067"/>
                  </a:lnTo>
                  <a:lnTo>
                    <a:pt x="1659397" y="862189"/>
                  </a:lnTo>
                  <a:lnTo>
                    <a:pt x="1656301" y="865829"/>
                  </a:lnTo>
                  <a:close/>
                </a:path>
                <a:path w="2092325" h="2913380">
                  <a:moveTo>
                    <a:pt x="1608015" y="569234"/>
                  </a:moveTo>
                  <a:lnTo>
                    <a:pt x="1605812" y="565303"/>
                  </a:lnTo>
                  <a:lnTo>
                    <a:pt x="1601854" y="561349"/>
                  </a:lnTo>
                  <a:lnTo>
                    <a:pt x="1601926" y="551694"/>
                  </a:lnTo>
                  <a:lnTo>
                    <a:pt x="1606979" y="549181"/>
                  </a:lnTo>
                  <a:lnTo>
                    <a:pt x="1618980" y="551739"/>
                  </a:lnTo>
                  <a:lnTo>
                    <a:pt x="1621903" y="556155"/>
                  </a:lnTo>
                  <a:lnTo>
                    <a:pt x="1616706" y="564910"/>
                  </a:lnTo>
                  <a:lnTo>
                    <a:pt x="1611718" y="566694"/>
                  </a:lnTo>
                  <a:lnTo>
                    <a:pt x="1608015" y="569234"/>
                  </a:lnTo>
                  <a:close/>
                </a:path>
                <a:path w="2092325" h="2913380">
                  <a:moveTo>
                    <a:pt x="1644053" y="798164"/>
                  </a:moveTo>
                  <a:lnTo>
                    <a:pt x="1638494" y="794879"/>
                  </a:lnTo>
                  <a:lnTo>
                    <a:pt x="1635498" y="787799"/>
                  </a:lnTo>
                  <a:lnTo>
                    <a:pt x="1636796" y="783767"/>
                  </a:lnTo>
                  <a:lnTo>
                    <a:pt x="1637088" y="777232"/>
                  </a:lnTo>
                  <a:lnTo>
                    <a:pt x="1646530" y="773314"/>
                  </a:lnTo>
                  <a:lnTo>
                    <a:pt x="1652746" y="777347"/>
                  </a:lnTo>
                  <a:lnTo>
                    <a:pt x="1655851" y="787028"/>
                  </a:lnTo>
                  <a:lnTo>
                    <a:pt x="1653482" y="793485"/>
                  </a:lnTo>
                  <a:lnTo>
                    <a:pt x="1644053" y="798164"/>
                  </a:lnTo>
                  <a:close/>
                </a:path>
                <a:path w="2092325" h="2913380">
                  <a:moveTo>
                    <a:pt x="1679518" y="1021338"/>
                  </a:moveTo>
                  <a:lnTo>
                    <a:pt x="1673882" y="1017946"/>
                  </a:lnTo>
                  <a:lnTo>
                    <a:pt x="1677195" y="1006630"/>
                  </a:lnTo>
                  <a:lnTo>
                    <a:pt x="1679117" y="1007719"/>
                  </a:lnTo>
                  <a:lnTo>
                    <a:pt x="1682782" y="1009043"/>
                  </a:lnTo>
                  <a:lnTo>
                    <a:pt x="1682694" y="1009909"/>
                  </a:lnTo>
                  <a:lnTo>
                    <a:pt x="1682209" y="1013783"/>
                  </a:lnTo>
                  <a:lnTo>
                    <a:pt x="1680673" y="1017538"/>
                  </a:lnTo>
                  <a:lnTo>
                    <a:pt x="1679518" y="1021338"/>
                  </a:lnTo>
                  <a:close/>
                </a:path>
                <a:path w="2092325" h="2913380">
                  <a:moveTo>
                    <a:pt x="1712711" y="1249114"/>
                  </a:moveTo>
                  <a:lnTo>
                    <a:pt x="1701320" y="1245862"/>
                  </a:lnTo>
                  <a:lnTo>
                    <a:pt x="1699700" y="1241930"/>
                  </a:lnTo>
                  <a:lnTo>
                    <a:pt x="1702122" y="1236377"/>
                  </a:lnTo>
                  <a:lnTo>
                    <a:pt x="1712746" y="1229402"/>
                  </a:lnTo>
                  <a:lnTo>
                    <a:pt x="1714531" y="1233338"/>
                  </a:lnTo>
                  <a:lnTo>
                    <a:pt x="1717898" y="1237340"/>
                  </a:lnTo>
                  <a:lnTo>
                    <a:pt x="1717500" y="1246823"/>
                  </a:lnTo>
                  <a:lnTo>
                    <a:pt x="1712711" y="1249114"/>
                  </a:lnTo>
                  <a:close/>
                </a:path>
                <a:path w="2092325" h="2913380">
                  <a:moveTo>
                    <a:pt x="1690775" y="1096425"/>
                  </a:moveTo>
                  <a:lnTo>
                    <a:pt x="1688675" y="1092867"/>
                  </a:lnTo>
                  <a:lnTo>
                    <a:pt x="1686178" y="1089446"/>
                  </a:lnTo>
                  <a:lnTo>
                    <a:pt x="1684428" y="1084682"/>
                  </a:lnTo>
                  <a:lnTo>
                    <a:pt x="1687624" y="1082446"/>
                  </a:lnTo>
                  <a:lnTo>
                    <a:pt x="1689191" y="1080795"/>
                  </a:lnTo>
                  <a:lnTo>
                    <a:pt x="1691280" y="1084384"/>
                  </a:lnTo>
                  <a:lnTo>
                    <a:pt x="1693763" y="1087808"/>
                  </a:lnTo>
                  <a:lnTo>
                    <a:pt x="1695513" y="1092572"/>
                  </a:lnTo>
                  <a:lnTo>
                    <a:pt x="1692344" y="1094789"/>
                  </a:lnTo>
                  <a:lnTo>
                    <a:pt x="1690775" y="1096425"/>
                  </a:lnTo>
                  <a:close/>
                </a:path>
                <a:path w="2092325" h="2913380">
                  <a:moveTo>
                    <a:pt x="1773173" y="1623315"/>
                  </a:moveTo>
                  <a:lnTo>
                    <a:pt x="1768080" y="1619853"/>
                  </a:lnTo>
                  <a:lnTo>
                    <a:pt x="1765417" y="1614230"/>
                  </a:lnTo>
                  <a:lnTo>
                    <a:pt x="1766700" y="1610201"/>
                  </a:lnTo>
                  <a:lnTo>
                    <a:pt x="1773422" y="1608114"/>
                  </a:lnTo>
                  <a:lnTo>
                    <a:pt x="1777418" y="1611166"/>
                  </a:lnTo>
                  <a:lnTo>
                    <a:pt x="1776473" y="1615919"/>
                  </a:lnTo>
                  <a:lnTo>
                    <a:pt x="1774621" y="1619574"/>
                  </a:lnTo>
                  <a:lnTo>
                    <a:pt x="1773173" y="1623315"/>
                  </a:lnTo>
                  <a:close/>
                </a:path>
                <a:path w="2092325" h="2913380">
                  <a:moveTo>
                    <a:pt x="1725547" y="1328829"/>
                  </a:moveTo>
                  <a:lnTo>
                    <a:pt x="1718225" y="1329185"/>
                  </a:lnTo>
                  <a:lnTo>
                    <a:pt x="1712453" y="1323497"/>
                  </a:lnTo>
                  <a:lnTo>
                    <a:pt x="1711003" y="1308533"/>
                  </a:lnTo>
                  <a:lnTo>
                    <a:pt x="1715056" y="1302694"/>
                  </a:lnTo>
                  <a:lnTo>
                    <a:pt x="1728696" y="1297862"/>
                  </a:lnTo>
                  <a:lnTo>
                    <a:pt x="1730582" y="1300063"/>
                  </a:lnTo>
                  <a:lnTo>
                    <a:pt x="1736908" y="1304513"/>
                  </a:lnTo>
                  <a:lnTo>
                    <a:pt x="1738820" y="1310403"/>
                  </a:lnTo>
                  <a:lnTo>
                    <a:pt x="1739691" y="1317608"/>
                  </a:lnTo>
                  <a:lnTo>
                    <a:pt x="1737487" y="1323331"/>
                  </a:lnTo>
                  <a:lnTo>
                    <a:pt x="1732630" y="1327197"/>
                  </a:lnTo>
                  <a:lnTo>
                    <a:pt x="1725547" y="1328829"/>
                  </a:lnTo>
                  <a:close/>
                </a:path>
                <a:path w="2092325" h="2913380">
                  <a:moveTo>
                    <a:pt x="1761135" y="1542967"/>
                  </a:moveTo>
                  <a:lnTo>
                    <a:pt x="1757284" y="1539504"/>
                  </a:lnTo>
                  <a:lnTo>
                    <a:pt x="1757954" y="1532042"/>
                  </a:lnTo>
                  <a:lnTo>
                    <a:pt x="1761936" y="1529564"/>
                  </a:lnTo>
                  <a:lnTo>
                    <a:pt x="1769571" y="1532059"/>
                  </a:lnTo>
                  <a:lnTo>
                    <a:pt x="1770911" y="1534495"/>
                  </a:lnTo>
                  <a:lnTo>
                    <a:pt x="1772543" y="1536123"/>
                  </a:lnTo>
                  <a:lnTo>
                    <a:pt x="1769053" y="1538390"/>
                  </a:lnTo>
                  <a:lnTo>
                    <a:pt x="1765690" y="1540996"/>
                  </a:lnTo>
                  <a:lnTo>
                    <a:pt x="1761135" y="1542967"/>
                  </a:lnTo>
                  <a:close/>
                </a:path>
                <a:path w="2092325" h="2913380">
                  <a:moveTo>
                    <a:pt x="1696225" y="1174563"/>
                  </a:moveTo>
                  <a:lnTo>
                    <a:pt x="1690671" y="1173027"/>
                  </a:lnTo>
                  <a:lnTo>
                    <a:pt x="1687867" y="1169086"/>
                  </a:lnTo>
                  <a:lnTo>
                    <a:pt x="1692723" y="1161117"/>
                  </a:lnTo>
                  <a:lnTo>
                    <a:pt x="1697427" y="1159332"/>
                  </a:lnTo>
                  <a:lnTo>
                    <a:pt x="1700942" y="1156837"/>
                  </a:lnTo>
                  <a:lnTo>
                    <a:pt x="1702971" y="1160615"/>
                  </a:lnTo>
                  <a:lnTo>
                    <a:pt x="1707056" y="1164804"/>
                  </a:lnTo>
                  <a:lnTo>
                    <a:pt x="1705839" y="1170782"/>
                  </a:lnTo>
                  <a:lnTo>
                    <a:pt x="1699828" y="1172442"/>
                  </a:lnTo>
                  <a:lnTo>
                    <a:pt x="1696225" y="1174563"/>
                  </a:lnTo>
                  <a:close/>
                </a:path>
                <a:path w="2092325" h="2913380">
                  <a:moveTo>
                    <a:pt x="1914141" y="2253649"/>
                  </a:moveTo>
                  <a:lnTo>
                    <a:pt x="1908397" y="2252712"/>
                  </a:lnTo>
                  <a:lnTo>
                    <a:pt x="1903009" y="2248234"/>
                  </a:lnTo>
                  <a:lnTo>
                    <a:pt x="1906485" y="2245775"/>
                  </a:lnTo>
                  <a:lnTo>
                    <a:pt x="1909799" y="2242952"/>
                  </a:lnTo>
                  <a:lnTo>
                    <a:pt x="1914392" y="2240751"/>
                  </a:lnTo>
                  <a:lnTo>
                    <a:pt x="1918548" y="2244151"/>
                  </a:lnTo>
                  <a:lnTo>
                    <a:pt x="1917968" y="2251330"/>
                  </a:lnTo>
                  <a:lnTo>
                    <a:pt x="1914141" y="2253649"/>
                  </a:lnTo>
                  <a:close/>
                </a:path>
                <a:path w="2092325" h="2913380">
                  <a:moveTo>
                    <a:pt x="1713379" y="243761"/>
                  </a:moveTo>
                  <a:lnTo>
                    <a:pt x="1711146" y="242886"/>
                  </a:lnTo>
                  <a:lnTo>
                    <a:pt x="1709008" y="242518"/>
                  </a:lnTo>
                  <a:lnTo>
                    <a:pt x="1709388" y="240739"/>
                  </a:lnTo>
                  <a:lnTo>
                    <a:pt x="1709559" y="237542"/>
                  </a:lnTo>
                  <a:lnTo>
                    <a:pt x="1712247" y="237121"/>
                  </a:lnTo>
                  <a:lnTo>
                    <a:pt x="1714487" y="237951"/>
                  </a:lnTo>
                  <a:lnTo>
                    <a:pt x="1716645" y="238345"/>
                  </a:lnTo>
                  <a:lnTo>
                    <a:pt x="1716248" y="240111"/>
                  </a:lnTo>
                  <a:lnTo>
                    <a:pt x="1716094" y="243231"/>
                  </a:lnTo>
                  <a:lnTo>
                    <a:pt x="1713379" y="243761"/>
                  </a:lnTo>
                  <a:close/>
                </a:path>
                <a:path w="2092325" h="2913380">
                  <a:moveTo>
                    <a:pt x="1853506" y="1148136"/>
                  </a:moveTo>
                  <a:lnTo>
                    <a:pt x="1850877" y="1147024"/>
                  </a:lnTo>
                  <a:lnTo>
                    <a:pt x="1847810" y="1145696"/>
                  </a:lnTo>
                  <a:lnTo>
                    <a:pt x="1846516" y="1140307"/>
                  </a:lnTo>
                  <a:lnTo>
                    <a:pt x="1844448" y="1136669"/>
                  </a:lnTo>
                  <a:lnTo>
                    <a:pt x="1847643" y="1134134"/>
                  </a:lnTo>
                  <a:lnTo>
                    <a:pt x="1851095" y="1129241"/>
                  </a:lnTo>
                  <a:lnTo>
                    <a:pt x="1861248" y="1130325"/>
                  </a:lnTo>
                  <a:lnTo>
                    <a:pt x="1865486" y="1135775"/>
                  </a:lnTo>
                  <a:lnTo>
                    <a:pt x="1860013" y="1145635"/>
                  </a:lnTo>
                  <a:lnTo>
                    <a:pt x="1853506" y="1148136"/>
                  </a:lnTo>
                  <a:close/>
                </a:path>
                <a:path w="2092325" h="2913380">
                  <a:moveTo>
                    <a:pt x="2054584" y="2426486"/>
                  </a:moveTo>
                  <a:lnTo>
                    <a:pt x="2049927" y="2424943"/>
                  </a:lnTo>
                  <a:lnTo>
                    <a:pt x="2047275" y="2418153"/>
                  </a:lnTo>
                  <a:lnTo>
                    <a:pt x="2050385" y="2415557"/>
                  </a:lnTo>
                  <a:lnTo>
                    <a:pt x="2052020" y="2413386"/>
                  </a:lnTo>
                  <a:lnTo>
                    <a:pt x="2057224" y="2410880"/>
                  </a:lnTo>
                  <a:lnTo>
                    <a:pt x="2061716" y="2412134"/>
                  </a:lnTo>
                  <a:lnTo>
                    <a:pt x="2064316" y="2419068"/>
                  </a:lnTo>
                  <a:lnTo>
                    <a:pt x="2061756" y="2422400"/>
                  </a:lnTo>
                  <a:lnTo>
                    <a:pt x="2054584" y="2426486"/>
                  </a:lnTo>
                  <a:close/>
                </a:path>
                <a:path w="2092325" h="2913380">
                  <a:moveTo>
                    <a:pt x="1814401" y="917684"/>
                  </a:moveTo>
                  <a:lnTo>
                    <a:pt x="1812285" y="914502"/>
                  </a:lnTo>
                  <a:lnTo>
                    <a:pt x="1810762" y="912902"/>
                  </a:lnTo>
                  <a:lnTo>
                    <a:pt x="1814208" y="910926"/>
                  </a:lnTo>
                  <a:lnTo>
                    <a:pt x="1817537" y="908579"/>
                  </a:lnTo>
                  <a:lnTo>
                    <a:pt x="1822086" y="906954"/>
                  </a:lnTo>
                  <a:lnTo>
                    <a:pt x="1824180" y="910094"/>
                  </a:lnTo>
                  <a:lnTo>
                    <a:pt x="1825711" y="911648"/>
                  </a:lnTo>
                  <a:lnTo>
                    <a:pt x="1822255" y="913656"/>
                  </a:lnTo>
                  <a:lnTo>
                    <a:pt x="1818926" y="916002"/>
                  </a:lnTo>
                  <a:lnTo>
                    <a:pt x="1814401" y="917684"/>
                  </a:lnTo>
                  <a:close/>
                </a:path>
                <a:path w="2092325" h="2913380">
                  <a:moveTo>
                    <a:pt x="1804317" y="844161"/>
                  </a:moveTo>
                  <a:lnTo>
                    <a:pt x="1799406" y="839953"/>
                  </a:lnTo>
                  <a:lnTo>
                    <a:pt x="1802707" y="837745"/>
                  </a:lnTo>
                  <a:lnTo>
                    <a:pt x="1805801" y="835211"/>
                  </a:lnTo>
                  <a:lnTo>
                    <a:pt x="1810169" y="833285"/>
                  </a:lnTo>
                  <a:lnTo>
                    <a:pt x="1812469" y="836229"/>
                  </a:lnTo>
                  <a:lnTo>
                    <a:pt x="1814052" y="837625"/>
                  </a:lnTo>
                  <a:lnTo>
                    <a:pt x="1804317" y="844161"/>
                  </a:lnTo>
                  <a:close/>
                </a:path>
                <a:path w="2092325" h="2913380">
                  <a:moveTo>
                    <a:pt x="1803147" y="573143"/>
                  </a:moveTo>
                  <a:lnTo>
                    <a:pt x="1797669" y="569517"/>
                  </a:lnTo>
                  <a:lnTo>
                    <a:pt x="1801450" y="558412"/>
                  </a:lnTo>
                  <a:lnTo>
                    <a:pt x="1803227" y="559629"/>
                  </a:lnTo>
                  <a:lnTo>
                    <a:pt x="1806611" y="561071"/>
                  </a:lnTo>
                  <a:lnTo>
                    <a:pt x="1805979" y="565821"/>
                  </a:lnTo>
                  <a:lnTo>
                    <a:pt x="1804350" y="569455"/>
                  </a:lnTo>
                  <a:lnTo>
                    <a:pt x="1803147" y="573143"/>
                  </a:lnTo>
                  <a:close/>
                </a:path>
                <a:path w="2092325" h="2913380">
                  <a:moveTo>
                    <a:pt x="1722971" y="319305"/>
                  </a:moveTo>
                  <a:lnTo>
                    <a:pt x="1716723" y="317923"/>
                  </a:lnTo>
                  <a:lnTo>
                    <a:pt x="1714957" y="311725"/>
                  </a:lnTo>
                  <a:lnTo>
                    <a:pt x="1712660" y="307959"/>
                  </a:lnTo>
                  <a:lnTo>
                    <a:pt x="1714060" y="301998"/>
                  </a:lnTo>
                  <a:lnTo>
                    <a:pt x="1718150" y="299068"/>
                  </a:lnTo>
                  <a:lnTo>
                    <a:pt x="1726749" y="304179"/>
                  </a:lnTo>
                  <a:lnTo>
                    <a:pt x="1728637" y="309056"/>
                  </a:lnTo>
                  <a:lnTo>
                    <a:pt x="1731259" y="312697"/>
                  </a:lnTo>
                  <a:lnTo>
                    <a:pt x="1727365" y="314877"/>
                  </a:lnTo>
                  <a:lnTo>
                    <a:pt x="1722971" y="319305"/>
                  </a:lnTo>
                  <a:close/>
                </a:path>
                <a:path w="2092325" h="2913380">
                  <a:moveTo>
                    <a:pt x="1681541" y="558236"/>
                  </a:moveTo>
                  <a:lnTo>
                    <a:pt x="1679473" y="554404"/>
                  </a:lnTo>
                  <a:lnTo>
                    <a:pt x="1675295" y="550095"/>
                  </a:lnTo>
                  <a:lnTo>
                    <a:pt x="1676702" y="543894"/>
                  </a:lnTo>
                  <a:lnTo>
                    <a:pt x="1682567" y="540163"/>
                  </a:lnTo>
                  <a:lnTo>
                    <a:pt x="1691960" y="540124"/>
                  </a:lnTo>
                  <a:lnTo>
                    <a:pt x="1694718" y="545403"/>
                  </a:lnTo>
                  <a:lnTo>
                    <a:pt x="1689727" y="553842"/>
                  </a:lnTo>
                  <a:lnTo>
                    <a:pt x="1685049" y="555697"/>
                  </a:lnTo>
                  <a:lnTo>
                    <a:pt x="1681541" y="558236"/>
                  </a:lnTo>
                  <a:close/>
                </a:path>
                <a:path w="2092325" h="2913380">
                  <a:moveTo>
                    <a:pt x="1814812" y="647778"/>
                  </a:moveTo>
                  <a:lnTo>
                    <a:pt x="1813352" y="646482"/>
                  </a:lnTo>
                  <a:lnTo>
                    <a:pt x="1810809" y="645251"/>
                  </a:lnTo>
                  <a:lnTo>
                    <a:pt x="1810608" y="642442"/>
                  </a:lnTo>
                  <a:lnTo>
                    <a:pt x="1812935" y="640866"/>
                  </a:lnTo>
                  <a:lnTo>
                    <a:pt x="1814196" y="639367"/>
                  </a:lnTo>
                  <a:lnTo>
                    <a:pt x="1815673" y="640675"/>
                  </a:lnTo>
                  <a:lnTo>
                    <a:pt x="1818185" y="641896"/>
                  </a:lnTo>
                  <a:lnTo>
                    <a:pt x="1818415" y="644701"/>
                  </a:lnTo>
                  <a:lnTo>
                    <a:pt x="1816074" y="646279"/>
                  </a:lnTo>
                  <a:lnTo>
                    <a:pt x="1814812" y="647778"/>
                  </a:lnTo>
                  <a:close/>
                </a:path>
                <a:path w="2092325" h="2913380">
                  <a:moveTo>
                    <a:pt x="2047822" y="2348285"/>
                  </a:moveTo>
                  <a:lnTo>
                    <a:pt x="2037177" y="2349118"/>
                  </a:lnTo>
                  <a:lnTo>
                    <a:pt x="2031628" y="2344561"/>
                  </a:lnTo>
                  <a:lnTo>
                    <a:pt x="2035745" y="2333314"/>
                  </a:lnTo>
                  <a:lnTo>
                    <a:pt x="2042072" y="2329854"/>
                  </a:lnTo>
                  <a:lnTo>
                    <a:pt x="2048468" y="2331034"/>
                  </a:lnTo>
                  <a:lnTo>
                    <a:pt x="2050699" y="2336575"/>
                  </a:lnTo>
                  <a:lnTo>
                    <a:pt x="2053326" y="2339961"/>
                  </a:lnTo>
                  <a:lnTo>
                    <a:pt x="2050492" y="2342977"/>
                  </a:lnTo>
                  <a:lnTo>
                    <a:pt x="2047822" y="2348285"/>
                  </a:lnTo>
                  <a:close/>
                </a:path>
                <a:path w="2092325" h="2913380">
                  <a:moveTo>
                    <a:pt x="1941971" y="1483897"/>
                  </a:moveTo>
                  <a:lnTo>
                    <a:pt x="1936631" y="1481057"/>
                  </a:lnTo>
                  <a:lnTo>
                    <a:pt x="1932432" y="1480146"/>
                  </a:lnTo>
                  <a:lnTo>
                    <a:pt x="1933909" y="1476012"/>
                  </a:lnTo>
                  <a:lnTo>
                    <a:pt x="1934414" y="1471028"/>
                  </a:lnTo>
                  <a:lnTo>
                    <a:pt x="1940923" y="1463772"/>
                  </a:lnTo>
                  <a:lnTo>
                    <a:pt x="1946524" y="1465031"/>
                  </a:lnTo>
                  <a:lnTo>
                    <a:pt x="1948932" y="1474178"/>
                  </a:lnTo>
                  <a:lnTo>
                    <a:pt x="1947349" y="1480781"/>
                  </a:lnTo>
                  <a:lnTo>
                    <a:pt x="1941971" y="1483897"/>
                  </a:lnTo>
                  <a:close/>
                </a:path>
                <a:path w="2092325" h="2913380">
                  <a:moveTo>
                    <a:pt x="1826173" y="730774"/>
                  </a:moveTo>
                  <a:lnTo>
                    <a:pt x="1817983" y="725794"/>
                  </a:lnTo>
                  <a:lnTo>
                    <a:pt x="1816238" y="720969"/>
                  </a:lnTo>
                  <a:lnTo>
                    <a:pt x="1813731" y="717385"/>
                  </a:lnTo>
                  <a:lnTo>
                    <a:pt x="1817575" y="715272"/>
                  </a:lnTo>
                  <a:lnTo>
                    <a:pt x="1821825" y="711076"/>
                  </a:lnTo>
                  <a:lnTo>
                    <a:pt x="1827895" y="712277"/>
                  </a:lnTo>
                  <a:lnTo>
                    <a:pt x="1829527" y="718481"/>
                  </a:lnTo>
                  <a:lnTo>
                    <a:pt x="1831652" y="722199"/>
                  </a:lnTo>
                  <a:lnTo>
                    <a:pt x="1830185" y="727917"/>
                  </a:lnTo>
                  <a:lnTo>
                    <a:pt x="1826173" y="730774"/>
                  </a:lnTo>
                  <a:close/>
                </a:path>
                <a:path w="2092325" h="2913380">
                  <a:moveTo>
                    <a:pt x="1794376" y="770407"/>
                  </a:moveTo>
                  <a:lnTo>
                    <a:pt x="1787951" y="768754"/>
                  </a:lnTo>
                  <a:lnTo>
                    <a:pt x="1784530" y="763549"/>
                  </a:lnTo>
                  <a:lnTo>
                    <a:pt x="1787656" y="758005"/>
                  </a:lnTo>
                  <a:lnTo>
                    <a:pt x="1788693" y="753835"/>
                  </a:lnTo>
                  <a:lnTo>
                    <a:pt x="1801369" y="758410"/>
                  </a:lnTo>
                  <a:lnTo>
                    <a:pt x="1804771" y="763304"/>
                  </a:lnTo>
                  <a:lnTo>
                    <a:pt x="1803970" y="768214"/>
                  </a:lnTo>
                  <a:lnTo>
                    <a:pt x="1794376" y="770407"/>
                  </a:lnTo>
                  <a:close/>
                </a:path>
                <a:path w="2092325" h="2913380">
                  <a:moveTo>
                    <a:pt x="1909614" y="1519671"/>
                  </a:moveTo>
                  <a:lnTo>
                    <a:pt x="1907206" y="1516341"/>
                  </a:lnTo>
                  <a:lnTo>
                    <a:pt x="1905454" y="1514717"/>
                  </a:lnTo>
                  <a:lnTo>
                    <a:pt x="1909156" y="1512461"/>
                  </a:lnTo>
                  <a:lnTo>
                    <a:pt x="1912704" y="1509796"/>
                  </a:lnTo>
                  <a:lnTo>
                    <a:pt x="1917669" y="1507866"/>
                  </a:lnTo>
                  <a:lnTo>
                    <a:pt x="1920058" y="1511169"/>
                  </a:lnTo>
                  <a:lnTo>
                    <a:pt x="1921810" y="1512793"/>
                  </a:lnTo>
                  <a:lnTo>
                    <a:pt x="1918110" y="1515063"/>
                  </a:lnTo>
                  <a:lnTo>
                    <a:pt x="1914564" y="1517743"/>
                  </a:lnTo>
                  <a:lnTo>
                    <a:pt x="1909614" y="1519671"/>
                  </a:lnTo>
                  <a:close/>
                </a:path>
                <a:path w="2092325" h="2913380">
                  <a:moveTo>
                    <a:pt x="1949214" y="1749747"/>
                  </a:moveTo>
                  <a:lnTo>
                    <a:pt x="1946042" y="1746985"/>
                  </a:lnTo>
                  <a:lnTo>
                    <a:pt x="1940461" y="1744421"/>
                  </a:lnTo>
                  <a:lnTo>
                    <a:pt x="1939509" y="1733581"/>
                  </a:lnTo>
                  <a:lnTo>
                    <a:pt x="1944605" y="1728385"/>
                  </a:lnTo>
                  <a:lnTo>
                    <a:pt x="1955711" y="1732011"/>
                  </a:lnTo>
                  <a:lnTo>
                    <a:pt x="1959229" y="1738411"/>
                  </a:lnTo>
                  <a:lnTo>
                    <a:pt x="1958231" y="1744833"/>
                  </a:lnTo>
                  <a:lnTo>
                    <a:pt x="1952589" y="1747124"/>
                  </a:lnTo>
                  <a:lnTo>
                    <a:pt x="1949214" y="1749747"/>
                  </a:lnTo>
                  <a:close/>
                </a:path>
                <a:path w="2092325" h="2913380">
                  <a:moveTo>
                    <a:pt x="2008372" y="2127845"/>
                  </a:moveTo>
                  <a:lnTo>
                    <a:pt x="2005251" y="2125030"/>
                  </a:lnTo>
                  <a:lnTo>
                    <a:pt x="1999701" y="2122373"/>
                  </a:lnTo>
                  <a:lnTo>
                    <a:pt x="1998996" y="2111583"/>
                  </a:lnTo>
                  <a:lnTo>
                    <a:pt x="2004413" y="2106905"/>
                  </a:lnTo>
                  <a:lnTo>
                    <a:pt x="2015057" y="2110454"/>
                  </a:lnTo>
                  <a:lnTo>
                    <a:pt x="2018498" y="2116837"/>
                  </a:lnTo>
                  <a:lnTo>
                    <a:pt x="2017253" y="2123117"/>
                  </a:lnTo>
                  <a:lnTo>
                    <a:pt x="2011754" y="2125266"/>
                  </a:lnTo>
                  <a:lnTo>
                    <a:pt x="2008372" y="2127845"/>
                  </a:lnTo>
                  <a:close/>
                </a:path>
                <a:path w="2092325" h="2913380">
                  <a:moveTo>
                    <a:pt x="1922943" y="1600429"/>
                  </a:moveTo>
                  <a:lnTo>
                    <a:pt x="1920568" y="1598170"/>
                  </a:lnTo>
                  <a:lnTo>
                    <a:pt x="1915501" y="1595541"/>
                  </a:lnTo>
                  <a:lnTo>
                    <a:pt x="1915483" y="1585317"/>
                  </a:lnTo>
                  <a:lnTo>
                    <a:pt x="1920621" y="1581147"/>
                  </a:lnTo>
                  <a:lnTo>
                    <a:pt x="1930478" y="1581873"/>
                  </a:lnTo>
                  <a:lnTo>
                    <a:pt x="1934056" y="1583883"/>
                  </a:lnTo>
                  <a:lnTo>
                    <a:pt x="1934362" y="1592702"/>
                  </a:lnTo>
                  <a:lnTo>
                    <a:pt x="1930727" y="1598147"/>
                  </a:lnTo>
                  <a:lnTo>
                    <a:pt x="1922943" y="1600429"/>
                  </a:lnTo>
                  <a:close/>
                </a:path>
                <a:path w="2092325" h="2913380">
                  <a:moveTo>
                    <a:pt x="1968087" y="1899223"/>
                  </a:moveTo>
                  <a:lnTo>
                    <a:pt x="1965831" y="1895913"/>
                  </a:lnTo>
                  <a:lnTo>
                    <a:pt x="1964197" y="1894271"/>
                  </a:lnTo>
                  <a:lnTo>
                    <a:pt x="1967863" y="1892171"/>
                  </a:lnTo>
                  <a:lnTo>
                    <a:pt x="1971395" y="1889688"/>
                  </a:lnTo>
                  <a:lnTo>
                    <a:pt x="1976285" y="1887948"/>
                  </a:lnTo>
                  <a:lnTo>
                    <a:pt x="1978534" y="1891214"/>
                  </a:lnTo>
                  <a:lnTo>
                    <a:pt x="1980191" y="1892808"/>
                  </a:lnTo>
                  <a:lnTo>
                    <a:pt x="1976497" y="1894928"/>
                  </a:lnTo>
                  <a:lnTo>
                    <a:pt x="1972941" y="1897444"/>
                  </a:lnTo>
                  <a:lnTo>
                    <a:pt x="1968087" y="1899223"/>
                  </a:lnTo>
                  <a:close/>
                </a:path>
                <a:path w="2092325" h="2913380">
                  <a:moveTo>
                    <a:pt x="1937660" y="1676485"/>
                  </a:moveTo>
                  <a:lnTo>
                    <a:pt x="1931614" y="1674966"/>
                  </a:lnTo>
                  <a:lnTo>
                    <a:pt x="1929716" y="1669448"/>
                  </a:lnTo>
                  <a:lnTo>
                    <a:pt x="1927299" y="1665969"/>
                  </a:lnTo>
                  <a:lnTo>
                    <a:pt x="1930069" y="1663112"/>
                  </a:lnTo>
                  <a:lnTo>
                    <a:pt x="1932749" y="1657967"/>
                  </a:lnTo>
                  <a:lnTo>
                    <a:pt x="1942908" y="1657659"/>
                  </a:lnTo>
                  <a:lnTo>
                    <a:pt x="1948032" y="1662372"/>
                  </a:lnTo>
                  <a:lnTo>
                    <a:pt x="1943947" y="1673061"/>
                  </a:lnTo>
                  <a:lnTo>
                    <a:pt x="1937660" y="1676485"/>
                  </a:lnTo>
                  <a:close/>
                </a:path>
                <a:path w="2092325" h="2913380">
                  <a:moveTo>
                    <a:pt x="1843978" y="1074527"/>
                  </a:moveTo>
                  <a:lnTo>
                    <a:pt x="1837823" y="1073549"/>
                  </a:lnTo>
                  <a:lnTo>
                    <a:pt x="1835627" y="1068137"/>
                  </a:lnTo>
                  <a:lnTo>
                    <a:pt x="1833081" y="1064888"/>
                  </a:lnTo>
                  <a:lnTo>
                    <a:pt x="1835660" y="1061866"/>
                  </a:lnTo>
                  <a:lnTo>
                    <a:pt x="1838053" y="1056512"/>
                  </a:lnTo>
                  <a:lnTo>
                    <a:pt x="1848292" y="1055668"/>
                  </a:lnTo>
                  <a:lnTo>
                    <a:pt x="1853579" y="1060266"/>
                  </a:lnTo>
                  <a:lnTo>
                    <a:pt x="1850144" y="1071092"/>
                  </a:lnTo>
                  <a:lnTo>
                    <a:pt x="1843978" y="1074527"/>
                  </a:lnTo>
                  <a:close/>
                </a:path>
                <a:path w="2092325" h="2913380">
                  <a:moveTo>
                    <a:pt x="1961761" y="1823705"/>
                  </a:moveTo>
                  <a:lnTo>
                    <a:pt x="1955580" y="1823135"/>
                  </a:lnTo>
                  <a:lnTo>
                    <a:pt x="1953255" y="1817758"/>
                  </a:lnTo>
                  <a:lnTo>
                    <a:pt x="1950743" y="1814623"/>
                  </a:lnTo>
                  <a:lnTo>
                    <a:pt x="1953262" y="1811507"/>
                  </a:lnTo>
                  <a:lnTo>
                    <a:pt x="1955536" y="1806066"/>
                  </a:lnTo>
                  <a:lnTo>
                    <a:pt x="1965826" y="1804975"/>
                  </a:lnTo>
                  <a:lnTo>
                    <a:pt x="1970980" y="1809684"/>
                  </a:lnTo>
                  <a:lnTo>
                    <a:pt x="1967851" y="1820357"/>
                  </a:lnTo>
                  <a:lnTo>
                    <a:pt x="1961761" y="1823705"/>
                  </a:lnTo>
                  <a:close/>
                </a:path>
                <a:path w="2092325" h="2913380">
                  <a:moveTo>
                    <a:pt x="1885985" y="1370119"/>
                  </a:moveTo>
                  <a:lnTo>
                    <a:pt x="1883581" y="1366818"/>
                  </a:lnTo>
                  <a:lnTo>
                    <a:pt x="1881830" y="1365193"/>
                  </a:lnTo>
                  <a:lnTo>
                    <a:pt x="1885544" y="1362921"/>
                  </a:lnTo>
                  <a:lnTo>
                    <a:pt x="1889090" y="1360241"/>
                  </a:lnTo>
                  <a:lnTo>
                    <a:pt x="1894026" y="1358316"/>
                  </a:lnTo>
                  <a:lnTo>
                    <a:pt x="1896436" y="1361661"/>
                  </a:lnTo>
                  <a:lnTo>
                    <a:pt x="1898173" y="1363287"/>
                  </a:lnTo>
                  <a:lnTo>
                    <a:pt x="1894471" y="1365543"/>
                  </a:lnTo>
                  <a:lnTo>
                    <a:pt x="1890938" y="1368205"/>
                  </a:lnTo>
                  <a:lnTo>
                    <a:pt x="1886961" y="1369756"/>
                  </a:lnTo>
                  <a:lnTo>
                    <a:pt x="1885985" y="1370119"/>
                  </a:lnTo>
                  <a:close/>
                </a:path>
                <a:path w="2092325" h="2913380">
                  <a:moveTo>
                    <a:pt x="1901251" y="1444428"/>
                  </a:moveTo>
                  <a:lnTo>
                    <a:pt x="1891861" y="1443629"/>
                  </a:lnTo>
                  <a:lnTo>
                    <a:pt x="1889915" y="1439045"/>
                  </a:lnTo>
                  <a:lnTo>
                    <a:pt x="1891398" y="1433429"/>
                  </a:lnTo>
                  <a:lnTo>
                    <a:pt x="1894755" y="1430884"/>
                  </a:lnTo>
                  <a:lnTo>
                    <a:pt x="1898445" y="1425879"/>
                  </a:lnTo>
                  <a:lnTo>
                    <a:pt x="1908668" y="1427221"/>
                  </a:lnTo>
                  <a:lnTo>
                    <a:pt x="1913268" y="1432689"/>
                  </a:lnTo>
                  <a:lnTo>
                    <a:pt x="1907142" y="1442771"/>
                  </a:lnTo>
                  <a:lnTo>
                    <a:pt x="1901251" y="1444428"/>
                  </a:lnTo>
                  <a:close/>
                </a:path>
                <a:path w="2092325" h="2913380">
                  <a:moveTo>
                    <a:pt x="1988664" y="1970755"/>
                  </a:moveTo>
                  <a:lnTo>
                    <a:pt x="1987671" y="1970627"/>
                  </a:lnTo>
                  <a:lnTo>
                    <a:pt x="1983826" y="1970063"/>
                  </a:lnTo>
                  <a:lnTo>
                    <a:pt x="1980135" y="1968385"/>
                  </a:lnTo>
                  <a:lnTo>
                    <a:pt x="1976390" y="1967118"/>
                  </a:lnTo>
                  <a:lnTo>
                    <a:pt x="1980481" y="1961812"/>
                  </a:lnTo>
                  <a:lnTo>
                    <a:pt x="1991429" y="1965581"/>
                  </a:lnTo>
                  <a:lnTo>
                    <a:pt x="1990165" y="1967350"/>
                  </a:lnTo>
                  <a:lnTo>
                    <a:pt x="1988664" y="1970755"/>
                  </a:lnTo>
                  <a:close/>
                </a:path>
                <a:path w="2092325" h="2913380">
                  <a:moveTo>
                    <a:pt x="1992058" y="2045327"/>
                  </a:moveTo>
                  <a:lnTo>
                    <a:pt x="1989669" y="2042024"/>
                  </a:lnTo>
                  <a:lnTo>
                    <a:pt x="1987922" y="2040429"/>
                  </a:lnTo>
                  <a:lnTo>
                    <a:pt x="1991611" y="2038190"/>
                  </a:lnTo>
                  <a:lnTo>
                    <a:pt x="1995135" y="2035559"/>
                  </a:lnTo>
                  <a:lnTo>
                    <a:pt x="2000027" y="2033640"/>
                  </a:lnTo>
                  <a:lnTo>
                    <a:pt x="2002399" y="2036931"/>
                  </a:lnTo>
                  <a:lnTo>
                    <a:pt x="2004119" y="2038545"/>
                  </a:lnTo>
                  <a:lnTo>
                    <a:pt x="2000461" y="2040794"/>
                  </a:lnTo>
                  <a:lnTo>
                    <a:pt x="1996954" y="2043437"/>
                  </a:lnTo>
                  <a:lnTo>
                    <a:pt x="1992058" y="2045327"/>
                  </a:lnTo>
                  <a:close/>
                </a:path>
                <a:path w="2092325" h="2913380">
                  <a:moveTo>
                    <a:pt x="1874854" y="1297074"/>
                  </a:moveTo>
                  <a:lnTo>
                    <a:pt x="1870684" y="1293393"/>
                  </a:lnTo>
                  <a:lnTo>
                    <a:pt x="1871876" y="1286298"/>
                  </a:lnTo>
                  <a:lnTo>
                    <a:pt x="1876111" y="1283719"/>
                  </a:lnTo>
                  <a:lnTo>
                    <a:pt x="1883906" y="1285801"/>
                  </a:lnTo>
                  <a:lnTo>
                    <a:pt x="1885429" y="1288358"/>
                  </a:lnTo>
                  <a:lnTo>
                    <a:pt x="1887202" y="1290023"/>
                  </a:lnTo>
                  <a:lnTo>
                    <a:pt x="1883453" y="1292361"/>
                  </a:lnTo>
                  <a:lnTo>
                    <a:pt x="1879854" y="1295079"/>
                  </a:lnTo>
                  <a:lnTo>
                    <a:pt x="1874854" y="1297074"/>
                  </a:lnTo>
                  <a:close/>
                </a:path>
                <a:path w="2092325" h="2913380">
                  <a:moveTo>
                    <a:pt x="2063836" y="2234484"/>
                  </a:moveTo>
                  <a:lnTo>
                    <a:pt x="2059410" y="2227687"/>
                  </a:lnTo>
                  <a:lnTo>
                    <a:pt x="2057439" y="2224617"/>
                  </a:lnTo>
                  <a:lnTo>
                    <a:pt x="2062233" y="2220261"/>
                  </a:lnTo>
                  <a:lnTo>
                    <a:pt x="2064307" y="2223540"/>
                  </a:lnTo>
                  <a:lnTo>
                    <a:pt x="2066633" y="2226554"/>
                  </a:lnTo>
                  <a:lnTo>
                    <a:pt x="2068364" y="2230813"/>
                  </a:lnTo>
                  <a:lnTo>
                    <a:pt x="2065334" y="2232963"/>
                  </a:lnTo>
                  <a:lnTo>
                    <a:pt x="2063836" y="2234484"/>
                  </a:lnTo>
                  <a:close/>
                </a:path>
                <a:path w="2092325" h="2913380">
                  <a:moveTo>
                    <a:pt x="2008103" y="1858749"/>
                  </a:moveTo>
                  <a:lnTo>
                    <a:pt x="1996587" y="1859090"/>
                  </a:lnTo>
                  <a:lnTo>
                    <a:pt x="1991429" y="1854068"/>
                  </a:lnTo>
                  <a:lnTo>
                    <a:pt x="1990647" y="1845653"/>
                  </a:lnTo>
                  <a:lnTo>
                    <a:pt x="1993482" y="1838061"/>
                  </a:lnTo>
                  <a:lnTo>
                    <a:pt x="1999334" y="1834436"/>
                  </a:lnTo>
                  <a:lnTo>
                    <a:pt x="2014953" y="1837548"/>
                  </a:lnTo>
                  <a:lnTo>
                    <a:pt x="2018556" y="1843532"/>
                  </a:lnTo>
                  <a:lnTo>
                    <a:pt x="2013065" y="1854606"/>
                  </a:lnTo>
                  <a:lnTo>
                    <a:pt x="2008103" y="1858749"/>
                  </a:lnTo>
                  <a:close/>
                </a:path>
                <a:path w="2092325" h="2913380">
                  <a:moveTo>
                    <a:pt x="2058533" y="2154036"/>
                  </a:moveTo>
                  <a:lnTo>
                    <a:pt x="2054230" y="2153037"/>
                  </a:lnTo>
                  <a:lnTo>
                    <a:pt x="2047682" y="2153272"/>
                  </a:lnTo>
                  <a:lnTo>
                    <a:pt x="2044614" y="2147742"/>
                  </a:lnTo>
                  <a:lnTo>
                    <a:pt x="2047555" y="2142257"/>
                  </a:lnTo>
                  <a:lnTo>
                    <a:pt x="2048516" y="2137889"/>
                  </a:lnTo>
                  <a:lnTo>
                    <a:pt x="2052799" y="2139146"/>
                  </a:lnTo>
                  <a:lnTo>
                    <a:pt x="2058141" y="2139235"/>
                  </a:lnTo>
                  <a:lnTo>
                    <a:pt x="2065425" y="2145882"/>
                  </a:lnTo>
                  <a:lnTo>
                    <a:pt x="2063759" y="2150809"/>
                  </a:lnTo>
                  <a:lnTo>
                    <a:pt x="2058533" y="2154036"/>
                  </a:lnTo>
                  <a:close/>
                </a:path>
                <a:path w="2092325" h="2913380">
                  <a:moveTo>
                    <a:pt x="1778952" y="426371"/>
                  </a:moveTo>
                  <a:lnTo>
                    <a:pt x="1776372" y="423471"/>
                  </a:lnTo>
                  <a:lnTo>
                    <a:pt x="1774379" y="422124"/>
                  </a:lnTo>
                  <a:lnTo>
                    <a:pt x="1771942" y="416705"/>
                  </a:lnTo>
                  <a:lnTo>
                    <a:pt x="1773193" y="412277"/>
                  </a:lnTo>
                  <a:lnTo>
                    <a:pt x="1779959" y="409706"/>
                  </a:lnTo>
                  <a:lnTo>
                    <a:pt x="1783275" y="412146"/>
                  </a:lnTo>
                  <a:lnTo>
                    <a:pt x="1787320" y="419137"/>
                  </a:lnTo>
                  <a:lnTo>
                    <a:pt x="1785796" y="423727"/>
                  </a:lnTo>
                  <a:lnTo>
                    <a:pt x="1778952" y="426371"/>
                  </a:lnTo>
                  <a:close/>
                </a:path>
                <a:path w="2092325" h="2913380">
                  <a:moveTo>
                    <a:pt x="1755978" y="275654"/>
                  </a:moveTo>
                  <a:lnTo>
                    <a:pt x="1752017" y="270056"/>
                  </a:lnTo>
                  <a:lnTo>
                    <a:pt x="1755391" y="264278"/>
                  </a:lnTo>
                  <a:lnTo>
                    <a:pt x="1756702" y="266151"/>
                  </a:lnTo>
                  <a:lnTo>
                    <a:pt x="1758945" y="267952"/>
                  </a:lnTo>
                  <a:lnTo>
                    <a:pt x="1759193" y="271726"/>
                  </a:lnTo>
                  <a:lnTo>
                    <a:pt x="1757098" y="273729"/>
                  </a:lnTo>
                  <a:lnTo>
                    <a:pt x="1755978" y="275654"/>
                  </a:lnTo>
                  <a:close/>
                </a:path>
                <a:path w="2092325" h="2913380">
                  <a:moveTo>
                    <a:pt x="1744931" y="202193"/>
                  </a:moveTo>
                  <a:lnTo>
                    <a:pt x="1738563" y="192412"/>
                  </a:lnTo>
                  <a:lnTo>
                    <a:pt x="1743351" y="188117"/>
                  </a:lnTo>
                  <a:lnTo>
                    <a:pt x="1745408" y="191338"/>
                  </a:lnTo>
                  <a:lnTo>
                    <a:pt x="1747727" y="194353"/>
                  </a:lnTo>
                  <a:lnTo>
                    <a:pt x="1749449" y="198554"/>
                  </a:lnTo>
                  <a:lnTo>
                    <a:pt x="1746416" y="200689"/>
                  </a:lnTo>
                  <a:lnTo>
                    <a:pt x="1744931" y="202193"/>
                  </a:lnTo>
                  <a:close/>
                </a:path>
                <a:path w="2092325" h="2913380">
                  <a:moveTo>
                    <a:pt x="1768312" y="351022"/>
                  </a:moveTo>
                  <a:lnTo>
                    <a:pt x="1764065" y="344077"/>
                  </a:lnTo>
                  <a:lnTo>
                    <a:pt x="1761962" y="340595"/>
                  </a:lnTo>
                  <a:lnTo>
                    <a:pt x="1766554" y="335717"/>
                  </a:lnTo>
                  <a:lnTo>
                    <a:pt x="1768640" y="339188"/>
                  </a:lnTo>
                  <a:lnTo>
                    <a:pt x="1771134" y="342490"/>
                  </a:lnTo>
                  <a:lnTo>
                    <a:pt x="1772912" y="347145"/>
                  </a:lnTo>
                  <a:lnTo>
                    <a:pt x="1769820" y="349380"/>
                  </a:lnTo>
                  <a:lnTo>
                    <a:pt x="1768312" y="351022"/>
                  </a:lnTo>
                  <a:close/>
                </a:path>
                <a:path w="2092325" h="2913380">
                  <a:moveTo>
                    <a:pt x="2075200" y="2308822"/>
                  </a:moveTo>
                  <a:lnTo>
                    <a:pt x="2072840" y="2304841"/>
                  </a:lnTo>
                  <a:lnTo>
                    <a:pt x="2068309" y="2300573"/>
                  </a:lnTo>
                  <a:lnTo>
                    <a:pt x="2069192" y="2294185"/>
                  </a:lnTo>
                  <a:lnTo>
                    <a:pt x="2075820" y="2292263"/>
                  </a:lnTo>
                  <a:lnTo>
                    <a:pt x="2079678" y="2289953"/>
                  </a:lnTo>
                  <a:lnTo>
                    <a:pt x="2085693" y="2291372"/>
                  </a:lnTo>
                  <a:lnTo>
                    <a:pt x="2088876" y="2295537"/>
                  </a:lnTo>
                  <a:lnTo>
                    <a:pt x="2084005" y="2304271"/>
                  </a:lnTo>
                  <a:lnTo>
                    <a:pt x="2078914" y="2306161"/>
                  </a:lnTo>
                  <a:lnTo>
                    <a:pt x="2075200" y="2308822"/>
                  </a:lnTo>
                  <a:close/>
                </a:path>
                <a:path w="2092325" h="2913380">
                  <a:moveTo>
                    <a:pt x="2087146" y="2383623"/>
                  </a:moveTo>
                  <a:lnTo>
                    <a:pt x="2085063" y="2380077"/>
                  </a:lnTo>
                  <a:lnTo>
                    <a:pt x="2082614" y="2376678"/>
                  </a:lnTo>
                  <a:lnTo>
                    <a:pt x="2080885" y="2371955"/>
                  </a:lnTo>
                  <a:lnTo>
                    <a:pt x="2084040" y="2369741"/>
                  </a:lnTo>
                  <a:lnTo>
                    <a:pt x="2085580" y="2368109"/>
                  </a:lnTo>
                  <a:lnTo>
                    <a:pt x="2087634" y="2371659"/>
                  </a:lnTo>
                  <a:lnTo>
                    <a:pt x="2090085" y="2375072"/>
                  </a:lnTo>
                  <a:lnTo>
                    <a:pt x="2091816" y="2379810"/>
                  </a:lnTo>
                  <a:lnTo>
                    <a:pt x="2088688" y="2382005"/>
                  </a:lnTo>
                  <a:lnTo>
                    <a:pt x="2087146" y="2383623"/>
                  </a:lnTo>
                  <a:close/>
                </a:path>
                <a:path w="2092325" h="2913380">
                  <a:moveTo>
                    <a:pt x="2039490" y="2079407"/>
                  </a:moveTo>
                  <a:lnTo>
                    <a:pt x="2037427" y="2076083"/>
                  </a:lnTo>
                  <a:lnTo>
                    <a:pt x="2035012" y="2072903"/>
                  </a:lnTo>
                  <a:lnTo>
                    <a:pt x="2033279" y="2068435"/>
                  </a:lnTo>
                  <a:lnTo>
                    <a:pt x="2036334" y="2066251"/>
                  </a:lnTo>
                  <a:lnTo>
                    <a:pt x="2037836" y="2064670"/>
                  </a:lnTo>
                  <a:lnTo>
                    <a:pt x="2039967" y="2068043"/>
                  </a:lnTo>
                  <a:lnTo>
                    <a:pt x="2042420" y="2071277"/>
                  </a:lnTo>
                  <a:lnTo>
                    <a:pt x="2044259" y="2075654"/>
                  </a:lnTo>
                  <a:lnTo>
                    <a:pt x="2041073" y="2077858"/>
                  </a:lnTo>
                  <a:lnTo>
                    <a:pt x="2039490" y="2079407"/>
                  </a:lnTo>
                  <a:close/>
                </a:path>
                <a:path w="2092325" h="2913380">
                  <a:moveTo>
                    <a:pt x="2016672" y="1931208"/>
                  </a:moveTo>
                  <a:lnTo>
                    <a:pt x="2009926" y="1921022"/>
                  </a:lnTo>
                  <a:lnTo>
                    <a:pt x="2014196" y="1915807"/>
                  </a:lnTo>
                  <a:lnTo>
                    <a:pt x="2016438" y="1919223"/>
                  </a:lnTo>
                  <a:lnTo>
                    <a:pt x="2019071" y="1922458"/>
                  </a:lnTo>
                  <a:lnTo>
                    <a:pt x="2021058" y="1927111"/>
                  </a:lnTo>
                  <a:lnTo>
                    <a:pt x="2018094" y="1929490"/>
                  </a:lnTo>
                  <a:lnTo>
                    <a:pt x="2016672" y="1931208"/>
                  </a:lnTo>
                  <a:close/>
                </a:path>
                <a:path w="2092325" h="2913380">
                  <a:moveTo>
                    <a:pt x="2027910" y="2005596"/>
                  </a:moveTo>
                  <a:lnTo>
                    <a:pt x="2025809" y="2002128"/>
                  </a:lnTo>
                  <a:lnTo>
                    <a:pt x="2023311" y="1998797"/>
                  </a:lnTo>
                  <a:lnTo>
                    <a:pt x="2021560" y="1994122"/>
                  </a:lnTo>
                  <a:lnTo>
                    <a:pt x="2024664" y="1991871"/>
                  </a:lnTo>
                  <a:lnTo>
                    <a:pt x="2026172" y="1990229"/>
                  </a:lnTo>
                  <a:lnTo>
                    <a:pt x="2028292" y="1993724"/>
                  </a:lnTo>
                  <a:lnTo>
                    <a:pt x="2030792" y="1997070"/>
                  </a:lnTo>
                  <a:lnTo>
                    <a:pt x="2032597" y="2001706"/>
                  </a:lnTo>
                  <a:lnTo>
                    <a:pt x="2029464" y="2003962"/>
                  </a:lnTo>
                  <a:lnTo>
                    <a:pt x="2027910" y="2005596"/>
                  </a:lnTo>
                  <a:close/>
                </a:path>
                <a:path w="2092325" h="2913380">
                  <a:moveTo>
                    <a:pt x="1956856" y="1553302"/>
                  </a:moveTo>
                  <a:lnTo>
                    <a:pt x="1951422" y="1549191"/>
                  </a:lnTo>
                  <a:lnTo>
                    <a:pt x="1955229" y="1537873"/>
                  </a:lnTo>
                  <a:lnTo>
                    <a:pt x="1957020" y="1539177"/>
                  </a:lnTo>
                  <a:lnTo>
                    <a:pt x="1960478" y="1540713"/>
                  </a:lnTo>
                  <a:lnTo>
                    <a:pt x="1959808" y="1545692"/>
                  </a:lnTo>
                  <a:lnTo>
                    <a:pt x="1958111" y="1549472"/>
                  </a:lnTo>
                  <a:lnTo>
                    <a:pt x="1956856" y="1553302"/>
                  </a:lnTo>
                  <a:close/>
                </a:path>
                <a:path w="2092325" h="2913380">
                  <a:moveTo>
                    <a:pt x="1885554" y="1101332"/>
                  </a:moveTo>
                  <a:lnTo>
                    <a:pt x="1883297" y="1097724"/>
                  </a:lnTo>
                  <a:lnTo>
                    <a:pt x="1881783" y="1095898"/>
                  </a:lnTo>
                  <a:lnTo>
                    <a:pt x="1883346" y="1090120"/>
                  </a:lnTo>
                  <a:lnTo>
                    <a:pt x="1887094" y="1087678"/>
                  </a:lnTo>
                  <a:lnTo>
                    <a:pt x="1894552" y="1090381"/>
                  </a:lnTo>
                  <a:lnTo>
                    <a:pt x="1895813" y="1092979"/>
                  </a:lnTo>
                  <a:lnTo>
                    <a:pt x="1897371" y="1094708"/>
                  </a:lnTo>
                  <a:lnTo>
                    <a:pt x="1893694" y="1096930"/>
                  </a:lnTo>
                  <a:lnTo>
                    <a:pt x="1890121" y="1099434"/>
                  </a:lnTo>
                  <a:lnTo>
                    <a:pt x="1885554" y="1101332"/>
                  </a:lnTo>
                  <a:close/>
                </a:path>
                <a:path w="2092325" h="2913380">
                  <a:moveTo>
                    <a:pt x="1910224" y="1255326"/>
                  </a:moveTo>
                  <a:lnTo>
                    <a:pt x="1908128" y="1251887"/>
                  </a:lnTo>
                  <a:lnTo>
                    <a:pt x="1905669" y="1248609"/>
                  </a:lnTo>
                  <a:lnTo>
                    <a:pt x="1903912" y="1243996"/>
                  </a:lnTo>
                  <a:lnTo>
                    <a:pt x="1906991" y="1241778"/>
                  </a:lnTo>
                  <a:lnTo>
                    <a:pt x="1908490" y="1240167"/>
                  </a:lnTo>
                  <a:lnTo>
                    <a:pt x="1910547" y="1243642"/>
                  </a:lnTo>
                  <a:lnTo>
                    <a:pt x="1912996" y="1246951"/>
                  </a:lnTo>
                  <a:lnTo>
                    <a:pt x="1914765" y="1251548"/>
                  </a:lnTo>
                  <a:lnTo>
                    <a:pt x="1911725" y="1253730"/>
                  </a:lnTo>
                  <a:lnTo>
                    <a:pt x="1910224" y="1255326"/>
                  </a:lnTo>
                  <a:close/>
                </a:path>
                <a:path w="2092325" h="2913380">
                  <a:moveTo>
                    <a:pt x="1877568" y="1027824"/>
                  </a:moveTo>
                  <a:lnTo>
                    <a:pt x="1871647" y="1026525"/>
                  </a:lnTo>
                  <a:lnTo>
                    <a:pt x="1869868" y="1021003"/>
                  </a:lnTo>
                  <a:lnTo>
                    <a:pt x="1867616" y="1017618"/>
                  </a:lnTo>
                  <a:lnTo>
                    <a:pt x="1870047" y="1014799"/>
                  </a:lnTo>
                  <a:lnTo>
                    <a:pt x="1872540" y="1009609"/>
                  </a:lnTo>
                  <a:lnTo>
                    <a:pt x="1881853" y="1009822"/>
                  </a:lnTo>
                  <a:lnTo>
                    <a:pt x="1886895" y="1014578"/>
                  </a:lnTo>
                  <a:lnTo>
                    <a:pt x="1884032" y="1024567"/>
                  </a:lnTo>
                  <a:lnTo>
                    <a:pt x="1877568" y="1027824"/>
                  </a:lnTo>
                  <a:close/>
                </a:path>
                <a:path w="2092325" h="2913380">
                  <a:moveTo>
                    <a:pt x="1852907" y="876654"/>
                  </a:moveTo>
                  <a:lnTo>
                    <a:pt x="1845793" y="875857"/>
                  </a:lnTo>
                  <a:lnTo>
                    <a:pt x="1843427" y="871937"/>
                  </a:lnTo>
                  <a:lnTo>
                    <a:pt x="1844319" y="866175"/>
                  </a:lnTo>
                  <a:lnTo>
                    <a:pt x="1845865" y="864392"/>
                  </a:lnTo>
                  <a:lnTo>
                    <a:pt x="1847571" y="860955"/>
                  </a:lnTo>
                  <a:lnTo>
                    <a:pt x="1854759" y="861651"/>
                  </a:lnTo>
                  <a:lnTo>
                    <a:pt x="1857452" y="865654"/>
                  </a:lnTo>
                  <a:lnTo>
                    <a:pt x="1855500" y="873436"/>
                  </a:lnTo>
                  <a:lnTo>
                    <a:pt x="1852907" y="876654"/>
                  </a:lnTo>
                  <a:close/>
                </a:path>
                <a:path w="2092325" h="2913380">
                  <a:moveTo>
                    <a:pt x="1898570" y="1181048"/>
                  </a:moveTo>
                  <a:lnTo>
                    <a:pt x="1896457" y="1177686"/>
                  </a:lnTo>
                  <a:lnTo>
                    <a:pt x="1894006" y="1174467"/>
                  </a:lnTo>
                  <a:lnTo>
                    <a:pt x="1892214" y="1170009"/>
                  </a:lnTo>
                  <a:lnTo>
                    <a:pt x="1895325" y="1167801"/>
                  </a:lnTo>
                  <a:lnTo>
                    <a:pt x="1896859" y="1166230"/>
                  </a:lnTo>
                  <a:lnTo>
                    <a:pt x="1898915" y="1169600"/>
                  </a:lnTo>
                  <a:lnTo>
                    <a:pt x="1901336" y="1172824"/>
                  </a:lnTo>
                  <a:lnTo>
                    <a:pt x="1903087" y="1177304"/>
                  </a:lnTo>
                  <a:lnTo>
                    <a:pt x="1900059" y="1179469"/>
                  </a:lnTo>
                  <a:lnTo>
                    <a:pt x="1898570" y="1181048"/>
                  </a:lnTo>
                  <a:close/>
                </a:path>
                <a:path w="2092325" h="2913380">
                  <a:moveTo>
                    <a:pt x="1862538" y="951579"/>
                  </a:moveTo>
                  <a:lnTo>
                    <a:pt x="1858351" y="944640"/>
                  </a:lnTo>
                  <a:lnTo>
                    <a:pt x="1856279" y="941167"/>
                  </a:lnTo>
                  <a:lnTo>
                    <a:pt x="1860777" y="936350"/>
                  </a:lnTo>
                  <a:lnTo>
                    <a:pt x="1862875" y="939803"/>
                  </a:lnTo>
                  <a:lnTo>
                    <a:pt x="1865354" y="943107"/>
                  </a:lnTo>
                  <a:lnTo>
                    <a:pt x="1867125" y="947719"/>
                  </a:lnTo>
                  <a:lnTo>
                    <a:pt x="1864034" y="949954"/>
                  </a:lnTo>
                  <a:lnTo>
                    <a:pt x="1862538" y="951579"/>
                  </a:lnTo>
                  <a:close/>
                </a:path>
                <a:path w="2092325" h="2913380">
                  <a:moveTo>
                    <a:pt x="1921700" y="1329707"/>
                  </a:moveTo>
                  <a:lnTo>
                    <a:pt x="1916138" y="1326019"/>
                  </a:lnTo>
                  <a:lnTo>
                    <a:pt x="1920198" y="1314123"/>
                  </a:lnTo>
                  <a:lnTo>
                    <a:pt x="1922008" y="1315454"/>
                  </a:lnTo>
                  <a:lnTo>
                    <a:pt x="1925488" y="1317031"/>
                  </a:lnTo>
                  <a:lnTo>
                    <a:pt x="1924764" y="1322049"/>
                  </a:lnTo>
                  <a:lnTo>
                    <a:pt x="1923009" y="1325838"/>
                  </a:lnTo>
                  <a:lnTo>
                    <a:pt x="1921700" y="1329707"/>
                  </a:lnTo>
                  <a:close/>
                </a:path>
                <a:path w="2092325" h="2913380">
                  <a:moveTo>
                    <a:pt x="1992931" y="1782750"/>
                  </a:moveTo>
                  <a:lnTo>
                    <a:pt x="1986673" y="1773011"/>
                  </a:lnTo>
                  <a:lnTo>
                    <a:pt x="1991329" y="1768632"/>
                  </a:lnTo>
                  <a:lnTo>
                    <a:pt x="1993326" y="1771818"/>
                  </a:lnTo>
                  <a:lnTo>
                    <a:pt x="1995676" y="1774873"/>
                  </a:lnTo>
                  <a:lnTo>
                    <a:pt x="1997390" y="1779120"/>
                  </a:lnTo>
                  <a:lnTo>
                    <a:pt x="1994399" y="1781234"/>
                  </a:lnTo>
                  <a:lnTo>
                    <a:pt x="1992931" y="1782750"/>
                  </a:lnTo>
                  <a:close/>
                </a:path>
                <a:path w="2092325" h="2913380">
                  <a:moveTo>
                    <a:pt x="1968536" y="1627173"/>
                  </a:moveTo>
                  <a:lnTo>
                    <a:pt x="1963030" y="1623461"/>
                  </a:lnTo>
                  <a:lnTo>
                    <a:pt x="1964282" y="1619706"/>
                  </a:lnTo>
                  <a:lnTo>
                    <a:pt x="1966833" y="1612218"/>
                  </a:lnTo>
                  <a:lnTo>
                    <a:pt x="1968615" y="1613464"/>
                  </a:lnTo>
                  <a:lnTo>
                    <a:pt x="1972048" y="1614929"/>
                  </a:lnTo>
                  <a:lnTo>
                    <a:pt x="1971398" y="1619756"/>
                  </a:lnTo>
                  <a:lnTo>
                    <a:pt x="1969761" y="1623437"/>
                  </a:lnTo>
                  <a:lnTo>
                    <a:pt x="1968536" y="1627173"/>
                  </a:lnTo>
                  <a:close/>
                </a:path>
                <a:path w="2092325" h="2913380">
                  <a:moveTo>
                    <a:pt x="1839239" y="803081"/>
                  </a:moveTo>
                  <a:lnTo>
                    <a:pt x="1832885" y="792729"/>
                  </a:lnTo>
                  <a:lnTo>
                    <a:pt x="1837502" y="787908"/>
                  </a:lnTo>
                  <a:lnTo>
                    <a:pt x="1839581" y="791335"/>
                  </a:lnTo>
                  <a:lnTo>
                    <a:pt x="1842058" y="794625"/>
                  </a:lnTo>
                  <a:lnTo>
                    <a:pt x="1843812" y="799224"/>
                  </a:lnTo>
                  <a:lnTo>
                    <a:pt x="1840735" y="801456"/>
                  </a:lnTo>
                  <a:lnTo>
                    <a:pt x="1839239" y="803081"/>
                  </a:lnTo>
                  <a:close/>
                </a:path>
                <a:path w="2092325" h="2913380">
                  <a:moveTo>
                    <a:pt x="1979820" y="1701000"/>
                  </a:moveTo>
                  <a:lnTo>
                    <a:pt x="1977932" y="1697648"/>
                  </a:lnTo>
                  <a:lnTo>
                    <a:pt x="1975715" y="1694393"/>
                  </a:lnTo>
                  <a:lnTo>
                    <a:pt x="1974163" y="1690031"/>
                  </a:lnTo>
                  <a:lnTo>
                    <a:pt x="1977337" y="1688038"/>
                  </a:lnTo>
                  <a:lnTo>
                    <a:pt x="1978924" y="1686607"/>
                  </a:lnTo>
                  <a:lnTo>
                    <a:pt x="1980879" y="1690009"/>
                  </a:lnTo>
                  <a:lnTo>
                    <a:pt x="1983147" y="1693301"/>
                  </a:lnTo>
                  <a:lnTo>
                    <a:pt x="1984776" y="1697576"/>
                  </a:lnTo>
                  <a:lnTo>
                    <a:pt x="1981487" y="1699602"/>
                  </a:lnTo>
                  <a:lnTo>
                    <a:pt x="1979820" y="1701000"/>
                  </a:lnTo>
                  <a:close/>
                </a:path>
                <a:path w="2092325" h="2913380">
                  <a:moveTo>
                    <a:pt x="1933648" y="1405000"/>
                  </a:moveTo>
                  <a:lnTo>
                    <a:pt x="1931562" y="1401529"/>
                  </a:lnTo>
                  <a:lnTo>
                    <a:pt x="1929110" y="1398206"/>
                  </a:lnTo>
                  <a:lnTo>
                    <a:pt x="1927366" y="1393575"/>
                  </a:lnTo>
                  <a:lnTo>
                    <a:pt x="1930491" y="1391365"/>
                  </a:lnTo>
                  <a:lnTo>
                    <a:pt x="1932021" y="1389765"/>
                  </a:lnTo>
                  <a:lnTo>
                    <a:pt x="1934063" y="1393242"/>
                  </a:lnTo>
                  <a:lnTo>
                    <a:pt x="1936503" y="1396583"/>
                  </a:lnTo>
                  <a:lnTo>
                    <a:pt x="1938233" y="1401215"/>
                  </a:lnTo>
                  <a:lnTo>
                    <a:pt x="1935163" y="1403401"/>
                  </a:lnTo>
                  <a:lnTo>
                    <a:pt x="1933648" y="1405000"/>
                  </a:lnTo>
                  <a:close/>
                </a:path>
                <a:path w="2092325" h="2913380">
                  <a:moveTo>
                    <a:pt x="1791983" y="499222"/>
                  </a:moveTo>
                  <a:lnTo>
                    <a:pt x="1785335" y="489379"/>
                  </a:lnTo>
                  <a:lnTo>
                    <a:pt x="1789515" y="484253"/>
                  </a:lnTo>
                  <a:lnTo>
                    <a:pt x="1791799" y="487558"/>
                  </a:lnTo>
                  <a:lnTo>
                    <a:pt x="1794448" y="490701"/>
                  </a:lnTo>
                  <a:lnTo>
                    <a:pt x="1796476" y="495137"/>
                  </a:lnTo>
                  <a:lnTo>
                    <a:pt x="1793441" y="497543"/>
                  </a:lnTo>
                  <a:lnTo>
                    <a:pt x="1791983" y="499222"/>
                  </a:lnTo>
                  <a:close/>
                </a:path>
                <a:path w="2092325" h="2913380">
                  <a:moveTo>
                    <a:pt x="1987881" y="2242588"/>
                  </a:moveTo>
                  <a:lnTo>
                    <a:pt x="1980444" y="2240211"/>
                  </a:lnTo>
                  <a:lnTo>
                    <a:pt x="1979040" y="2237845"/>
                  </a:lnTo>
                  <a:lnTo>
                    <a:pt x="1977383" y="2236251"/>
                  </a:lnTo>
                  <a:lnTo>
                    <a:pt x="1980869" y="2233955"/>
                  </a:lnTo>
                  <a:lnTo>
                    <a:pt x="1984230" y="2231334"/>
                  </a:lnTo>
                  <a:lnTo>
                    <a:pt x="1988768" y="2229351"/>
                  </a:lnTo>
                  <a:lnTo>
                    <a:pt x="1992674" y="2232880"/>
                  </a:lnTo>
                  <a:lnTo>
                    <a:pt x="1991836" y="2240129"/>
                  </a:lnTo>
                  <a:lnTo>
                    <a:pt x="1987881" y="2242588"/>
                  </a:lnTo>
                  <a:close/>
                </a:path>
                <a:path w="2092325" h="2913380">
                  <a:moveTo>
                    <a:pt x="2002808" y="2321317"/>
                  </a:moveTo>
                  <a:lnTo>
                    <a:pt x="1998797" y="2319793"/>
                  </a:lnTo>
                  <a:lnTo>
                    <a:pt x="1993917" y="2319213"/>
                  </a:lnTo>
                  <a:lnTo>
                    <a:pt x="1986720" y="2312552"/>
                  </a:lnTo>
                  <a:lnTo>
                    <a:pt x="1987860" y="2306841"/>
                  </a:lnTo>
                  <a:lnTo>
                    <a:pt x="1996847" y="2304310"/>
                  </a:lnTo>
                  <a:lnTo>
                    <a:pt x="2001370" y="2307383"/>
                  </a:lnTo>
                  <a:lnTo>
                    <a:pt x="2005402" y="2308664"/>
                  </a:lnTo>
                  <a:lnTo>
                    <a:pt x="2002808" y="2321317"/>
                  </a:lnTo>
                  <a:close/>
                </a:path>
                <a:path w="2092325" h="2913380">
                  <a:moveTo>
                    <a:pt x="1975075" y="2167833"/>
                  </a:moveTo>
                  <a:lnTo>
                    <a:pt x="1969842" y="2165006"/>
                  </a:lnTo>
                  <a:lnTo>
                    <a:pt x="1965575" y="2164045"/>
                  </a:lnTo>
                  <a:lnTo>
                    <a:pt x="1966914" y="2159888"/>
                  </a:lnTo>
                  <a:lnTo>
                    <a:pt x="1967202" y="2154759"/>
                  </a:lnTo>
                  <a:lnTo>
                    <a:pt x="1973581" y="2147822"/>
                  </a:lnTo>
                  <a:lnTo>
                    <a:pt x="1979329" y="2149163"/>
                  </a:lnTo>
                  <a:lnTo>
                    <a:pt x="1981960" y="2158111"/>
                  </a:lnTo>
                  <a:lnTo>
                    <a:pt x="1980530" y="2165019"/>
                  </a:lnTo>
                  <a:lnTo>
                    <a:pt x="1975075" y="2167833"/>
                  </a:lnTo>
                  <a:close/>
                </a:path>
                <a:path w="2092325" h="2913380">
                  <a:moveTo>
                    <a:pt x="1755077" y="741331"/>
                  </a:moveTo>
                  <a:lnTo>
                    <a:pt x="1742103" y="736189"/>
                  </a:lnTo>
                  <a:lnTo>
                    <a:pt x="1739197" y="731023"/>
                  </a:lnTo>
                  <a:lnTo>
                    <a:pt x="1740178" y="725830"/>
                  </a:lnTo>
                  <a:lnTo>
                    <a:pt x="1749746" y="723567"/>
                  </a:lnTo>
                  <a:lnTo>
                    <a:pt x="1757048" y="725561"/>
                  </a:lnTo>
                  <a:lnTo>
                    <a:pt x="1758129" y="728158"/>
                  </a:lnTo>
                  <a:lnTo>
                    <a:pt x="1759518" y="731573"/>
                  </a:lnTo>
                  <a:lnTo>
                    <a:pt x="1756305" y="736847"/>
                  </a:lnTo>
                  <a:lnTo>
                    <a:pt x="1755077" y="741331"/>
                  </a:lnTo>
                  <a:close/>
                </a:path>
                <a:path w="2092325" h="2913380">
                  <a:moveTo>
                    <a:pt x="1932635" y="1867958"/>
                  </a:moveTo>
                  <a:lnTo>
                    <a:pt x="1928316" y="1866662"/>
                  </a:lnTo>
                  <a:lnTo>
                    <a:pt x="1923016" y="1866461"/>
                  </a:lnTo>
                  <a:lnTo>
                    <a:pt x="1915322" y="1859774"/>
                  </a:lnTo>
                  <a:lnTo>
                    <a:pt x="1916737" y="1854678"/>
                  </a:lnTo>
                  <a:lnTo>
                    <a:pt x="1927391" y="1848461"/>
                  </a:lnTo>
                  <a:lnTo>
                    <a:pt x="1933006" y="1849239"/>
                  </a:lnTo>
                  <a:lnTo>
                    <a:pt x="1936113" y="1858456"/>
                  </a:lnTo>
                  <a:lnTo>
                    <a:pt x="1933519" y="1863483"/>
                  </a:lnTo>
                  <a:lnTo>
                    <a:pt x="1932635" y="1867958"/>
                  </a:lnTo>
                  <a:close/>
                </a:path>
                <a:path w="2092325" h="2913380">
                  <a:moveTo>
                    <a:pt x="2014715" y="2395017"/>
                  </a:moveTo>
                  <a:lnTo>
                    <a:pt x="2001948" y="2389574"/>
                  </a:lnTo>
                  <a:lnTo>
                    <a:pt x="1998874" y="2384479"/>
                  </a:lnTo>
                  <a:lnTo>
                    <a:pt x="1999695" y="2379221"/>
                  </a:lnTo>
                  <a:lnTo>
                    <a:pt x="2009001" y="2376909"/>
                  </a:lnTo>
                  <a:lnTo>
                    <a:pt x="2016023" y="2379126"/>
                  </a:lnTo>
                  <a:lnTo>
                    <a:pt x="2018714" y="2385209"/>
                  </a:lnTo>
                  <a:lnTo>
                    <a:pt x="2015748" y="2390534"/>
                  </a:lnTo>
                  <a:lnTo>
                    <a:pt x="2014715" y="2395017"/>
                  </a:lnTo>
                  <a:close/>
                </a:path>
                <a:path w="2092325" h="2913380">
                  <a:moveTo>
                    <a:pt x="1960014" y="2093970"/>
                  </a:moveTo>
                  <a:lnTo>
                    <a:pt x="1954356" y="2092346"/>
                  </a:lnTo>
                  <a:lnTo>
                    <a:pt x="1951457" y="2088270"/>
                  </a:lnTo>
                  <a:lnTo>
                    <a:pt x="1956374" y="2080022"/>
                  </a:lnTo>
                  <a:lnTo>
                    <a:pt x="1961187" y="2078176"/>
                  </a:lnTo>
                  <a:lnTo>
                    <a:pt x="1964793" y="2075592"/>
                  </a:lnTo>
                  <a:lnTo>
                    <a:pt x="1966858" y="2079499"/>
                  </a:lnTo>
                  <a:lnTo>
                    <a:pt x="1971002" y="2083783"/>
                  </a:lnTo>
                  <a:lnTo>
                    <a:pt x="1969865" y="2089987"/>
                  </a:lnTo>
                  <a:lnTo>
                    <a:pt x="1963693" y="2091763"/>
                  </a:lnTo>
                  <a:lnTo>
                    <a:pt x="1960014" y="2093970"/>
                  </a:lnTo>
                  <a:close/>
                </a:path>
                <a:path w="2092325" h="2913380">
                  <a:moveTo>
                    <a:pt x="1798538" y="1040179"/>
                  </a:moveTo>
                  <a:lnTo>
                    <a:pt x="1793011" y="1037098"/>
                  </a:lnTo>
                  <a:lnTo>
                    <a:pt x="1788532" y="1036022"/>
                  </a:lnTo>
                  <a:lnTo>
                    <a:pt x="1790014" y="1031633"/>
                  </a:lnTo>
                  <a:lnTo>
                    <a:pt x="1790382" y="1026252"/>
                  </a:lnTo>
                  <a:lnTo>
                    <a:pt x="1797196" y="1018843"/>
                  </a:lnTo>
                  <a:lnTo>
                    <a:pt x="1803149" y="1020346"/>
                  </a:lnTo>
                  <a:lnTo>
                    <a:pt x="1805757" y="1030000"/>
                  </a:lnTo>
                  <a:lnTo>
                    <a:pt x="1804257" y="1037233"/>
                  </a:lnTo>
                  <a:lnTo>
                    <a:pt x="1798538" y="1040179"/>
                  </a:lnTo>
                  <a:close/>
                </a:path>
                <a:path w="2092325" h="2913380">
                  <a:moveTo>
                    <a:pt x="1787083" y="966498"/>
                  </a:moveTo>
                  <a:lnTo>
                    <a:pt x="1781334" y="963527"/>
                  </a:lnTo>
                  <a:lnTo>
                    <a:pt x="1777026" y="962588"/>
                  </a:lnTo>
                  <a:lnTo>
                    <a:pt x="1778351" y="958253"/>
                  </a:lnTo>
                  <a:lnTo>
                    <a:pt x="1778562" y="953017"/>
                  </a:lnTo>
                  <a:lnTo>
                    <a:pt x="1785147" y="945285"/>
                  </a:lnTo>
                  <a:lnTo>
                    <a:pt x="1790929" y="946561"/>
                  </a:lnTo>
                  <a:lnTo>
                    <a:pt x="1793556" y="956242"/>
                  </a:lnTo>
                  <a:lnTo>
                    <a:pt x="1792215" y="962866"/>
                  </a:lnTo>
                  <a:lnTo>
                    <a:pt x="1787083" y="966498"/>
                  </a:lnTo>
                  <a:close/>
                </a:path>
                <a:path w="2092325" h="2913380">
                  <a:moveTo>
                    <a:pt x="1777185" y="888819"/>
                  </a:moveTo>
                  <a:lnTo>
                    <a:pt x="1771766" y="884900"/>
                  </a:lnTo>
                  <a:lnTo>
                    <a:pt x="1775743" y="873525"/>
                  </a:lnTo>
                  <a:lnTo>
                    <a:pt x="1777534" y="874829"/>
                  </a:lnTo>
                  <a:lnTo>
                    <a:pt x="1780966" y="876384"/>
                  </a:lnTo>
                  <a:lnTo>
                    <a:pt x="1780226" y="881299"/>
                  </a:lnTo>
                  <a:lnTo>
                    <a:pt x="1778491" y="885026"/>
                  </a:lnTo>
                  <a:lnTo>
                    <a:pt x="1777185" y="888819"/>
                  </a:lnTo>
                  <a:close/>
                </a:path>
                <a:path w="2092325" h="2913380">
                  <a:moveTo>
                    <a:pt x="1938744" y="1948010"/>
                  </a:moveTo>
                  <a:lnTo>
                    <a:pt x="1928415" y="1943321"/>
                  </a:lnTo>
                  <a:lnTo>
                    <a:pt x="1927087" y="1937907"/>
                  </a:lnTo>
                  <a:lnTo>
                    <a:pt x="1924966" y="1934308"/>
                  </a:lnTo>
                  <a:lnTo>
                    <a:pt x="1927567" y="1927425"/>
                  </a:lnTo>
                  <a:lnTo>
                    <a:pt x="1932634" y="1923371"/>
                  </a:lnTo>
                  <a:lnTo>
                    <a:pt x="1942644" y="1927557"/>
                  </a:lnTo>
                  <a:lnTo>
                    <a:pt x="1946146" y="1933467"/>
                  </a:lnTo>
                  <a:lnTo>
                    <a:pt x="1944374" y="1943538"/>
                  </a:lnTo>
                  <a:lnTo>
                    <a:pt x="1938744" y="1948010"/>
                  </a:lnTo>
                  <a:close/>
                </a:path>
                <a:path w="2092325" h="2913380">
                  <a:moveTo>
                    <a:pt x="1948171" y="2020589"/>
                  </a:moveTo>
                  <a:lnTo>
                    <a:pt x="1942399" y="2018714"/>
                  </a:lnTo>
                  <a:lnTo>
                    <a:pt x="1939725" y="2014453"/>
                  </a:lnTo>
                  <a:lnTo>
                    <a:pt x="1944997" y="2005985"/>
                  </a:lnTo>
                  <a:lnTo>
                    <a:pt x="1949726" y="2004077"/>
                  </a:lnTo>
                  <a:lnTo>
                    <a:pt x="1953327" y="2001464"/>
                  </a:lnTo>
                  <a:lnTo>
                    <a:pt x="1955296" y="2005521"/>
                  </a:lnTo>
                  <a:lnTo>
                    <a:pt x="1959322" y="2010003"/>
                  </a:lnTo>
                  <a:lnTo>
                    <a:pt x="1957985" y="2016462"/>
                  </a:lnTo>
                  <a:lnTo>
                    <a:pt x="1951864" y="2018275"/>
                  </a:lnTo>
                  <a:lnTo>
                    <a:pt x="1948171" y="2020589"/>
                  </a:lnTo>
                  <a:close/>
                </a:path>
                <a:path w="2092325" h="2913380">
                  <a:moveTo>
                    <a:pt x="1622837" y="2379483"/>
                  </a:moveTo>
                  <a:lnTo>
                    <a:pt x="1617535" y="2376218"/>
                  </a:lnTo>
                  <a:lnTo>
                    <a:pt x="1620651" y="2365457"/>
                  </a:lnTo>
                  <a:lnTo>
                    <a:pt x="1622452" y="2366535"/>
                  </a:lnTo>
                  <a:lnTo>
                    <a:pt x="1625881" y="2367791"/>
                  </a:lnTo>
                  <a:lnTo>
                    <a:pt x="1625368" y="2372342"/>
                  </a:lnTo>
                  <a:lnTo>
                    <a:pt x="1623919" y="2375889"/>
                  </a:lnTo>
                  <a:lnTo>
                    <a:pt x="1622837" y="2379483"/>
                  </a:lnTo>
                  <a:close/>
                </a:path>
                <a:path w="2092325" h="2913380">
                  <a:moveTo>
                    <a:pt x="1707032" y="436638"/>
                  </a:moveTo>
                  <a:lnTo>
                    <a:pt x="1704607" y="433101"/>
                  </a:lnTo>
                  <a:lnTo>
                    <a:pt x="1701805" y="429743"/>
                  </a:lnTo>
                  <a:lnTo>
                    <a:pt x="1699651" y="424982"/>
                  </a:lnTo>
                  <a:lnTo>
                    <a:pt x="1702860" y="422445"/>
                  </a:lnTo>
                  <a:lnTo>
                    <a:pt x="1704389" y="420650"/>
                  </a:lnTo>
                  <a:lnTo>
                    <a:pt x="1710082" y="421925"/>
                  </a:lnTo>
                  <a:lnTo>
                    <a:pt x="1712801" y="425521"/>
                  </a:lnTo>
                  <a:lnTo>
                    <a:pt x="1710943" y="433229"/>
                  </a:lnTo>
                  <a:lnTo>
                    <a:pt x="1708560" y="434828"/>
                  </a:lnTo>
                  <a:lnTo>
                    <a:pt x="1707032" y="436638"/>
                  </a:lnTo>
                  <a:close/>
                </a:path>
                <a:path w="2092325" h="2913380">
                  <a:moveTo>
                    <a:pt x="1759071" y="1010695"/>
                  </a:moveTo>
                  <a:lnTo>
                    <a:pt x="1749039" y="1007903"/>
                  </a:lnTo>
                  <a:lnTo>
                    <a:pt x="1745695" y="1001281"/>
                  </a:lnTo>
                  <a:lnTo>
                    <a:pt x="1747204" y="995347"/>
                  </a:lnTo>
                  <a:lnTo>
                    <a:pt x="1752785" y="993619"/>
                  </a:lnTo>
                  <a:lnTo>
                    <a:pt x="1756246" y="991357"/>
                  </a:lnTo>
                  <a:lnTo>
                    <a:pt x="1759052" y="993787"/>
                  </a:lnTo>
                  <a:lnTo>
                    <a:pt x="1764297" y="996313"/>
                  </a:lnTo>
                  <a:lnTo>
                    <a:pt x="1763884" y="1005604"/>
                  </a:lnTo>
                  <a:lnTo>
                    <a:pt x="1759071" y="1010695"/>
                  </a:lnTo>
                  <a:close/>
                </a:path>
                <a:path w="2092325" h="2913380">
                  <a:moveTo>
                    <a:pt x="1766196" y="1087209"/>
                  </a:moveTo>
                  <a:lnTo>
                    <a:pt x="1761569" y="1085662"/>
                  </a:lnTo>
                  <a:lnTo>
                    <a:pt x="1758780" y="1079909"/>
                  </a:lnTo>
                  <a:lnTo>
                    <a:pt x="1759806" y="1075666"/>
                  </a:lnTo>
                  <a:lnTo>
                    <a:pt x="1759569" y="1069768"/>
                  </a:lnTo>
                  <a:lnTo>
                    <a:pt x="1764449" y="1066056"/>
                  </a:lnTo>
                  <a:lnTo>
                    <a:pt x="1770167" y="1069017"/>
                  </a:lnTo>
                  <a:lnTo>
                    <a:pt x="1774334" y="1069918"/>
                  </a:lnTo>
                  <a:lnTo>
                    <a:pt x="1773058" y="1074185"/>
                  </a:lnTo>
                  <a:lnTo>
                    <a:pt x="1772889" y="1079400"/>
                  </a:lnTo>
                  <a:lnTo>
                    <a:pt x="1766196" y="1087209"/>
                  </a:lnTo>
                  <a:close/>
                </a:path>
                <a:path w="2092325" h="2913380">
                  <a:moveTo>
                    <a:pt x="1731311" y="855705"/>
                  </a:moveTo>
                  <a:lnTo>
                    <a:pt x="1724591" y="853889"/>
                  </a:lnTo>
                  <a:lnTo>
                    <a:pt x="1722096" y="848389"/>
                  </a:lnTo>
                  <a:lnTo>
                    <a:pt x="1725230" y="843367"/>
                  </a:lnTo>
                  <a:lnTo>
                    <a:pt x="1726422" y="839233"/>
                  </a:lnTo>
                  <a:lnTo>
                    <a:pt x="1738605" y="844005"/>
                  </a:lnTo>
                  <a:lnTo>
                    <a:pt x="1741320" y="848812"/>
                  </a:lnTo>
                  <a:lnTo>
                    <a:pt x="1740371" y="853641"/>
                  </a:lnTo>
                  <a:lnTo>
                    <a:pt x="1731311" y="855705"/>
                  </a:lnTo>
                  <a:close/>
                </a:path>
                <a:path w="2092325" h="2913380">
                  <a:moveTo>
                    <a:pt x="1720280" y="782915"/>
                  </a:moveTo>
                  <a:lnTo>
                    <a:pt x="1714214" y="781459"/>
                  </a:lnTo>
                  <a:lnTo>
                    <a:pt x="1712643" y="775261"/>
                  </a:lnTo>
                  <a:lnTo>
                    <a:pt x="1710509" y="771484"/>
                  </a:lnTo>
                  <a:lnTo>
                    <a:pt x="1712038" y="765682"/>
                  </a:lnTo>
                  <a:lnTo>
                    <a:pt x="1716081" y="762835"/>
                  </a:lnTo>
                  <a:lnTo>
                    <a:pt x="1724262" y="768041"/>
                  </a:lnTo>
                  <a:lnTo>
                    <a:pt x="1726023" y="772878"/>
                  </a:lnTo>
                  <a:lnTo>
                    <a:pt x="1728543" y="776535"/>
                  </a:lnTo>
                  <a:lnTo>
                    <a:pt x="1724679" y="778621"/>
                  </a:lnTo>
                  <a:lnTo>
                    <a:pt x="1720280" y="782915"/>
                  </a:lnTo>
                  <a:close/>
                </a:path>
                <a:path w="2092325" h="2913380">
                  <a:moveTo>
                    <a:pt x="1697409" y="633902"/>
                  </a:moveTo>
                  <a:lnTo>
                    <a:pt x="1694533" y="631123"/>
                  </a:lnTo>
                  <a:lnTo>
                    <a:pt x="1689454" y="628511"/>
                  </a:lnTo>
                  <a:lnTo>
                    <a:pt x="1688666" y="618243"/>
                  </a:lnTo>
                  <a:lnTo>
                    <a:pt x="1693059" y="612948"/>
                  </a:lnTo>
                  <a:lnTo>
                    <a:pt x="1703884" y="617081"/>
                  </a:lnTo>
                  <a:lnTo>
                    <a:pt x="1707153" y="623132"/>
                  </a:lnTo>
                  <a:lnTo>
                    <a:pt x="1706020" y="629261"/>
                  </a:lnTo>
                  <a:lnTo>
                    <a:pt x="1700666" y="631387"/>
                  </a:lnTo>
                  <a:lnTo>
                    <a:pt x="1697409" y="633902"/>
                  </a:lnTo>
                  <a:close/>
                </a:path>
                <a:path w="2092325" h="2913380">
                  <a:moveTo>
                    <a:pt x="1740896" y="936065"/>
                  </a:moveTo>
                  <a:lnTo>
                    <a:pt x="1738819" y="932368"/>
                  </a:lnTo>
                  <a:lnTo>
                    <a:pt x="1734554" y="928074"/>
                  </a:lnTo>
                  <a:lnTo>
                    <a:pt x="1736111" y="922162"/>
                  </a:lnTo>
                  <a:lnTo>
                    <a:pt x="1741907" y="918756"/>
                  </a:lnTo>
                  <a:lnTo>
                    <a:pt x="1751376" y="918631"/>
                  </a:lnTo>
                  <a:lnTo>
                    <a:pt x="1754236" y="923789"/>
                  </a:lnTo>
                  <a:lnTo>
                    <a:pt x="1749282" y="932088"/>
                  </a:lnTo>
                  <a:lnTo>
                    <a:pt x="1744461" y="933696"/>
                  </a:lnTo>
                  <a:lnTo>
                    <a:pt x="1740896" y="936065"/>
                  </a:lnTo>
                  <a:close/>
                </a:path>
                <a:path w="2092325" h="2913380">
                  <a:moveTo>
                    <a:pt x="1969535" y="2362512"/>
                  </a:moveTo>
                  <a:lnTo>
                    <a:pt x="1963265" y="2361657"/>
                  </a:lnTo>
                  <a:lnTo>
                    <a:pt x="1961045" y="2356473"/>
                  </a:lnTo>
                  <a:lnTo>
                    <a:pt x="1958527" y="2353399"/>
                  </a:lnTo>
                  <a:lnTo>
                    <a:pt x="1960896" y="2350470"/>
                  </a:lnTo>
                  <a:lnTo>
                    <a:pt x="1963203" y="2345144"/>
                  </a:lnTo>
                  <a:lnTo>
                    <a:pt x="1972629" y="2344936"/>
                  </a:lnTo>
                  <a:lnTo>
                    <a:pt x="1978183" y="2349328"/>
                  </a:lnTo>
                  <a:lnTo>
                    <a:pt x="1976209" y="2359357"/>
                  </a:lnTo>
                  <a:lnTo>
                    <a:pt x="1969535" y="2362512"/>
                  </a:lnTo>
                  <a:close/>
                </a:path>
                <a:path w="2092325" h="2913380">
                  <a:moveTo>
                    <a:pt x="1848728" y="1340991"/>
                  </a:moveTo>
                  <a:lnTo>
                    <a:pt x="1846485" y="1337665"/>
                  </a:lnTo>
                  <a:lnTo>
                    <a:pt x="1842024" y="1330978"/>
                  </a:lnTo>
                  <a:lnTo>
                    <a:pt x="1846349" y="1325919"/>
                  </a:lnTo>
                  <a:lnTo>
                    <a:pt x="1848562" y="1329250"/>
                  </a:lnTo>
                  <a:lnTo>
                    <a:pt x="1851157" y="1332431"/>
                  </a:lnTo>
                  <a:lnTo>
                    <a:pt x="1853109" y="1336955"/>
                  </a:lnTo>
                  <a:lnTo>
                    <a:pt x="1850140" y="1339304"/>
                  </a:lnTo>
                  <a:lnTo>
                    <a:pt x="1848728" y="1340991"/>
                  </a:lnTo>
                  <a:close/>
                </a:path>
                <a:path w="2092325" h="2913380">
                  <a:moveTo>
                    <a:pt x="1976664" y="2435990"/>
                  </a:moveTo>
                  <a:lnTo>
                    <a:pt x="1974470" y="2432790"/>
                  </a:lnTo>
                  <a:lnTo>
                    <a:pt x="1973006" y="2431181"/>
                  </a:lnTo>
                  <a:lnTo>
                    <a:pt x="1976232" y="2429135"/>
                  </a:lnTo>
                  <a:lnTo>
                    <a:pt x="1979327" y="2426735"/>
                  </a:lnTo>
                  <a:lnTo>
                    <a:pt x="1983591" y="2425005"/>
                  </a:lnTo>
                  <a:lnTo>
                    <a:pt x="1985763" y="2428073"/>
                  </a:lnTo>
                  <a:lnTo>
                    <a:pt x="1987300" y="2429566"/>
                  </a:lnTo>
                  <a:lnTo>
                    <a:pt x="1984012" y="2431697"/>
                  </a:lnTo>
                  <a:lnTo>
                    <a:pt x="1980831" y="2434125"/>
                  </a:lnTo>
                  <a:lnTo>
                    <a:pt x="1976664" y="2435990"/>
                  </a:lnTo>
                  <a:close/>
                </a:path>
                <a:path w="2092325" h="2913380">
                  <a:moveTo>
                    <a:pt x="1957800" y="2288382"/>
                  </a:moveTo>
                  <a:lnTo>
                    <a:pt x="1954614" y="2285727"/>
                  </a:lnTo>
                  <a:lnTo>
                    <a:pt x="1948926" y="2283240"/>
                  </a:lnTo>
                  <a:lnTo>
                    <a:pt x="1948255" y="2272669"/>
                  </a:lnTo>
                  <a:lnTo>
                    <a:pt x="1952916" y="2266794"/>
                  </a:lnTo>
                  <a:lnTo>
                    <a:pt x="1964417" y="2270178"/>
                  </a:lnTo>
                  <a:lnTo>
                    <a:pt x="1968150" y="2276799"/>
                  </a:lnTo>
                  <a:lnTo>
                    <a:pt x="1966944" y="2283328"/>
                  </a:lnTo>
                  <a:lnTo>
                    <a:pt x="1961263" y="2285655"/>
                  </a:lnTo>
                  <a:lnTo>
                    <a:pt x="1957800" y="2288382"/>
                  </a:lnTo>
                  <a:close/>
                </a:path>
                <a:path w="2092325" h="2913380">
                  <a:moveTo>
                    <a:pt x="1950475" y="2212318"/>
                  </a:moveTo>
                  <a:lnTo>
                    <a:pt x="1939629" y="2213107"/>
                  </a:lnTo>
                  <a:lnTo>
                    <a:pt x="1934744" y="2207728"/>
                  </a:lnTo>
                  <a:lnTo>
                    <a:pt x="1938102" y="2196989"/>
                  </a:lnTo>
                  <a:lnTo>
                    <a:pt x="1944609" y="2193531"/>
                  </a:lnTo>
                  <a:lnTo>
                    <a:pt x="1951015" y="2194679"/>
                  </a:lnTo>
                  <a:lnTo>
                    <a:pt x="1953259" y="2200203"/>
                  </a:lnTo>
                  <a:lnTo>
                    <a:pt x="1955898" y="2203572"/>
                  </a:lnTo>
                  <a:lnTo>
                    <a:pt x="1953098" y="2206718"/>
                  </a:lnTo>
                  <a:lnTo>
                    <a:pt x="1950475" y="2212318"/>
                  </a:lnTo>
                  <a:close/>
                </a:path>
                <a:path w="2092325" h="2913380">
                  <a:moveTo>
                    <a:pt x="1758075" y="818626"/>
                  </a:moveTo>
                  <a:lnTo>
                    <a:pt x="1752515" y="816194"/>
                  </a:lnTo>
                  <a:lnTo>
                    <a:pt x="1751234" y="810983"/>
                  </a:lnTo>
                  <a:lnTo>
                    <a:pt x="1749212" y="807442"/>
                  </a:lnTo>
                  <a:lnTo>
                    <a:pt x="1752386" y="804971"/>
                  </a:lnTo>
                  <a:lnTo>
                    <a:pt x="1755842" y="800197"/>
                  </a:lnTo>
                  <a:lnTo>
                    <a:pt x="1765739" y="801365"/>
                  </a:lnTo>
                  <a:lnTo>
                    <a:pt x="1769734" y="806794"/>
                  </a:lnTo>
                  <a:lnTo>
                    <a:pt x="1764442" y="816282"/>
                  </a:lnTo>
                  <a:lnTo>
                    <a:pt x="1758075" y="818626"/>
                  </a:lnTo>
                  <a:close/>
                </a:path>
                <a:path w="2092325" h="2913380">
                  <a:moveTo>
                    <a:pt x="1836156" y="1269922"/>
                  </a:moveTo>
                  <a:lnTo>
                    <a:pt x="1827503" y="1264566"/>
                  </a:lnTo>
                  <a:lnTo>
                    <a:pt x="1825735" y="1259685"/>
                  </a:lnTo>
                  <a:lnTo>
                    <a:pt x="1823213" y="1256014"/>
                  </a:lnTo>
                  <a:lnTo>
                    <a:pt x="1826965" y="1253885"/>
                  </a:lnTo>
                  <a:lnTo>
                    <a:pt x="1831498" y="1249391"/>
                  </a:lnTo>
                  <a:lnTo>
                    <a:pt x="1837447" y="1251344"/>
                  </a:lnTo>
                  <a:lnTo>
                    <a:pt x="1840753" y="1257060"/>
                  </a:lnTo>
                  <a:lnTo>
                    <a:pt x="1841265" y="1266998"/>
                  </a:lnTo>
                  <a:lnTo>
                    <a:pt x="1836156" y="1269922"/>
                  </a:lnTo>
                  <a:close/>
                </a:path>
                <a:path w="2092325" h="2913380">
                  <a:moveTo>
                    <a:pt x="1744048" y="465564"/>
                  </a:moveTo>
                  <a:lnTo>
                    <a:pt x="1741642" y="462249"/>
                  </a:lnTo>
                  <a:lnTo>
                    <a:pt x="1739891" y="460624"/>
                  </a:lnTo>
                  <a:lnTo>
                    <a:pt x="1743588" y="458340"/>
                  </a:lnTo>
                  <a:lnTo>
                    <a:pt x="1747134" y="455660"/>
                  </a:lnTo>
                  <a:lnTo>
                    <a:pt x="1752055" y="453737"/>
                  </a:lnTo>
                  <a:lnTo>
                    <a:pt x="1754464" y="457067"/>
                  </a:lnTo>
                  <a:lnTo>
                    <a:pt x="1756203" y="458708"/>
                  </a:lnTo>
                  <a:lnTo>
                    <a:pt x="1752518" y="460976"/>
                  </a:lnTo>
                  <a:lnTo>
                    <a:pt x="1748984" y="463639"/>
                  </a:lnTo>
                  <a:lnTo>
                    <a:pt x="1744048" y="465564"/>
                  </a:lnTo>
                  <a:close/>
                </a:path>
                <a:path w="2092325" h="2913380">
                  <a:moveTo>
                    <a:pt x="1864415" y="1223099"/>
                  </a:moveTo>
                  <a:lnTo>
                    <a:pt x="1857637" y="1221202"/>
                  </a:lnTo>
                  <a:lnTo>
                    <a:pt x="1856268" y="1218486"/>
                  </a:lnTo>
                  <a:lnTo>
                    <a:pt x="1854743" y="1215541"/>
                  </a:lnTo>
                  <a:lnTo>
                    <a:pt x="1857833" y="1210242"/>
                  </a:lnTo>
                  <a:lnTo>
                    <a:pt x="1858912" y="1205960"/>
                  </a:lnTo>
                  <a:lnTo>
                    <a:pt x="1871468" y="1210913"/>
                  </a:lnTo>
                  <a:lnTo>
                    <a:pt x="1874563" y="1215855"/>
                  </a:lnTo>
                  <a:lnTo>
                    <a:pt x="1873734" y="1220875"/>
                  </a:lnTo>
                  <a:lnTo>
                    <a:pt x="1864415" y="1223099"/>
                  </a:lnTo>
                  <a:close/>
                </a:path>
                <a:path w="2092325" h="2913380">
                  <a:moveTo>
                    <a:pt x="2033968" y="2276580"/>
                  </a:moveTo>
                  <a:lnTo>
                    <a:pt x="2029757" y="2275402"/>
                  </a:lnTo>
                  <a:lnTo>
                    <a:pt x="2023517" y="2275409"/>
                  </a:lnTo>
                  <a:lnTo>
                    <a:pt x="2020234" y="2269839"/>
                  </a:lnTo>
                  <a:lnTo>
                    <a:pt x="2023058" y="2264372"/>
                  </a:lnTo>
                  <a:lnTo>
                    <a:pt x="2023906" y="2260052"/>
                  </a:lnTo>
                  <a:lnTo>
                    <a:pt x="2028117" y="2261515"/>
                  </a:lnTo>
                  <a:lnTo>
                    <a:pt x="2033232" y="2261968"/>
                  </a:lnTo>
                  <a:lnTo>
                    <a:pt x="2040746" y="2268654"/>
                  </a:lnTo>
                  <a:lnTo>
                    <a:pt x="2039261" y="2273402"/>
                  </a:lnTo>
                  <a:lnTo>
                    <a:pt x="2033968" y="2276580"/>
                  </a:lnTo>
                  <a:close/>
                </a:path>
                <a:path w="2092325" h="2913380">
                  <a:moveTo>
                    <a:pt x="1670484" y="216954"/>
                  </a:moveTo>
                  <a:lnTo>
                    <a:pt x="1662306" y="212331"/>
                  </a:lnTo>
                  <a:lnTo>
                    <a:pt x="1660483" y="207578"/>
                  </a:lnTo>
                  <a:lnTo>
                    <a:pt x="1657957" y="204072"/>
                  </a:lnTo>
                  <a:lnTo>
                    <a:pt x="1661685" y="201887"/>
                  </a:lnTo>
                  <a:lnTo>
                    <a:pt x="1665834" y="197618"/>
                  </a:lnTo>
                  <a:lnTo>
                    <a:pt x="1671879" y="198748"/>
                  </a:lnTo>
                  <a:lnTo>
                    <a:pt x="1675435" y="204724"/>
                  </a:lnTo>
                  <a:lnTo>
                    <a:pt x="1675596" y="213954"/>
                  </a:lnTo>
                  <a:lnTo>
                    <a:pt x="1670484" y="216954"/>
                  </a:lnTo>
                  <a:close/>
                </a:path>
                <a:path w="2092325" h="2913380">
                  <a:moveTo>
                    <a:pt x="1714681" y="513907"/>
                  </a:moveTo>
                  <a:lnTo>
                    <a:pt x="1711819" y="511500"/>
                  </a:lnTo>
                  <a:lnTo>
                    <a:pt x="1706652" y="509186"/>
                  </a:lnTo>
                  <a:lnTo>
                    <a:pt x="1706275" y="499825"/>
                  </a:lnTo>
                  <a:lnTo>
                    <a:pt x="1710330" y="494090"/>
                  </a:lnTo>
                  <a:lnTo>
                    <a:pt x="1720373" y="496103"/>
                  </a:lnTo>
                  <a:lnTo>
                    <a:pt x="1723416" y="502713"/>
                  </a:lnTo>
                  <a:lnTo>
                    <a:pt x="1722640" y="509025"/>
                  </a:lnTo>
                  <a:lnTo>
                    <a:pt x="1717632" y="511351"/>
                  </a:lnTo>
                  <a:lnTo>
                    <a:pt x="1714681" y="513907"/>
                  </a:lnTo>
                  <a:close/>
                </a:path>
                <a:path w="2092325" h="2913380">
                  <a:moveTo>
                    <a:pt x="1684248" y="288463"/>
                  </a:moveTo>
                  <a:lnTo>
                    <a:pt x="1680054" y="287103"/>
                  </a:lnTo>
                  <a:lnTo>
                    <a:pt x="1674974" y="286779"/>
                  </a:lnTo>
                  <a:lnTo>
                    <a:pt x="1667407" y="280236"/>
                  </a:lnTo>
                  <a:lnTo>
                    <a:pt x="1668451" y="274390"/>
                  </a:lnTo>
                  <a:lnTo>
                    <a:pt x="1677669" y="271523"/>
                  </a:lnTo>
                  <a:lnTo>
                    <a:pt x="1684496" y="273158"/>
                  </a:lnTo>
                  <a:lnTo>
                    <a:pt x="1687741" y="278675"/>
                  </a:lnTo>
                  <a:lnTo>
                    <a:pt x="1685049" y="284121"/>
                  </a:lnTo>
                  <a:lnTo>
                    <a:pt x="1684248" y="288463"/>
                  </a:lnTo>
                  <a:close/>
                </a:path>
                <a:path w="2092325" h="2913380">
                  <a:moveTo>
                    <a:pt x="1788385" y="694448"/>
                  </a:moveTo>
                  <a:lnTo>
                    <a:pt x="1777599" y="695333"/>
                  </a:lnTo>
                  <a:lnTo>
                    <a:pt x="1772305" y="690302"/>
                  </a:lnTo>
                  <a:lnTo>
                    <a:pt x="1775830" y="679193"/>
                  </a:lnTo>
                  <a:lnTo>
                    <a:pt x="1782296" y="675667"/>
                  </a:lnTo>
                  <a:lnTo>
                    <a:pt x="1788761" y="676716"/>
                  </a:lnTo>
                  <a:lnTo>
                    <a:pt x="1791048" y="682323"/>
                  </a:lnTo>
                  <a:lnTo>
                    <a:pt x="1793706" y="685719"/>
                  </a:lnTo>
                  <a:lnTo>
                    <a:pt x="1790938" y="688874"/>
                  </a:lnTo>
                  <a:lnTo>
                    <a:pt x="1788385" y="694448"/>
                  </a:lnTo>
                  <a:close/>
                </a:path>
                <a:path w="2092325" h="2913380">
                  <a:moveTo>
                    <a:pt x="1836211" y="998413"/>
                  </a:moveTo>
                  <a:lnTo>
                    <a:pt x="1825649" y="999487"/>
                  </a:lnTo>
                  <a:lnTo>
                    <a:pt x="1820280" y="994647"/>
                  </a:lnTo>
                  <a:lnTo>
                    <a:pt x="1823282" y="983829"/>
                  </a:lnTo>
                  <a:lnTo>
                    <a:pt x="1829736" y="980514"/>
                  </a:lnTo>
                  <a:lnTo>
                    <a:pt x="1836213" y="981158"/>
                  </a:lnTo>
                  <a:lnTo>
                    <a:pt x="1838660" y="986545"/>
                  </a:lnTo>
                  <a:lnTo>
                    <a:pt x="1841310" y="989703"/>
                  </a:lnTo>
                  <a:lnTo>
                    <a:pt x="1838635" y="992874"/>
                  </a:lnTo>
                  <a:lnTo>
                    <a:pt x="1836211" y="998413"/>
                  </a:lnTo>
                  <a:close/>
                </a:path>
                <a:path w="2092325" h="2913380">
                  <a:moveTo>
                    <a:pt x="1776095" y="620883"/>
                  </a:moveTo>
                  <a:lnTo>
                    <a:pt x="1765740" y="621656"/>
                  </a:lnTo>
                  <a:lnTo>
                    <a:pt x="1760844" y="616682"/>
                  </a:lnTo>
                  <a:lnTo>
                    <a:pt x="1764127" y="606224"/>
                  </a:lnTo>
                  <a:lnTo>
                    <a:pt x="1770372" y="602911"/>
                  </a:lnTo>
                  <a:lnTo>
                    <a:pt x="1776555" y="603975"/>
                  </a:lnTo>
                  <a:lnTo>
                    <a:pt x="1778738" y="609299"/>
                  </a:lnTo>
                  <a:lnTo>
                    <a:pt x="1781263" y="612521"/>
                  </a:lnTo>
                  <a:lnTo>
                    <a:pt x="1778594" y="615542"/>
                  </a:lnTo>
                  <a:lnTo>
                    <a:pt x="1776095" y="620883"/>
                  </a:lnTo>
                  <a:close/>
                </a:path>
                <a:path w="2092325" h="2913380">
                  <a:moveTo>
                    <a:pt x="1760038" y="548208"/>
                  </a:moveTo>
                  <a:lnTo>
                    <a:pt x="1757065" y="545475"/>
                  </a:lnTo>
                  <a:lnTo>
                    <a:pt x="1751813" y="542905"/>
                  </a:lnTo>
                  <a:lnTo>
                    <a:pt x="1751098" y="532535"/>
                  </a:lnTo>
                  <a:lnTo>
                    <a:pt x="1756136" y="527917"/>
                  </a:lnTo>
                  <a:lnTo>
                    <a:pt x="1763641" y="530567"/>
                  </a:lnTo>
                  <a:lnTo>
                    <a:pt x="1766502" y="531599"/>
                  </a:lnTo>
                  <a:lnTo>
                    <a:pt x="1769802" y="537660"/>
                  </a:lnTo>
                  <a:lnTo>
                    <a:pt x="1768638" y="543689"/>
                  </a:lnTo>
                  <a:lnTo>
                    <a:pt x="1763290" y="545754"/>
                  </a:lnTo>
                  <a:lnTo>
                    <a:pt x="1760038" y="548208"/>
                  </a:lnTo>
                  <a:close/>
                </a:path>
                <a:path w="2092325" h="2913380">
                  <a:moveTo>
                    <a:pt x="1731294" y="392476"/>
                  </a:moveTo>
                  <a:lnTo>
                    <a:pt x="1729086" y="389278"/>
                  </a:lnTo>
                  <a:lnTo>
                    <a:pt x="1727577" y="387676"/>
                  </a:lnTo>
                  <a:lnTo>
                    <a:pt x="1730859" y="385606"/>
                  </a:lnTo>
                  <a:lnTo>
                    <a:pt x="1733997" y="383185"/>
                  </a:lnTo>
                  <a:lnTo>
                    <a:pt x="1738345" y="381426"/>
                  </a:lnTo>
                  <a:lnTo>
                    <a:pt x="1740535" y="384507"/>
                  </a:lnTo>
                  <a:lnTo>
                    <a:pt x="1742076" y="386029"/>
                  </a:lnTo>
                  <a:lnTo>
                    <a:pt x="1738744" y="388167"/>
                  </a:lnTo>
                  <a:lnTo>
                    <a:pt x="1735551" y="390612"/>
                  </a:lnTo>
                  <a:lnTo>
                    <a:pt x="1731294" y="392476"/>
                  </a:lnTo>
                  <a:close/>
                </a:path>
                <a:path w="2092325" h="2913380">
                  <a:moveTo>
                    <a:pt x="1727040" y="587910"/>
                  </a:moveTo>
                  <a:lnTo>
                    <a:pt x="1721747" y="584987"/>
                  </a:lnTo>
                  <a:lnTo>
                    <a:pt x="1717428" y="583975"/>
                  </a:lnTo>
                  <a:lnTo>
                    <a:pt x="1718852" y="579790"/>
                  </a:lnTo>
                  <a:lnTo>
                    <a:pt x="1719239" y="574630"/>
                  </a:lnTo>
                  <a:lnTo>
                    <a:pt x="1725832" y="567525"/>
                  </a:lnTo>
                  <a:lnTo>
                    <a:pt x="1731587" y="568910"/>
                  </a:lnTo>
                  <a:lnTo>
                    <a:pt x="1733091" y="574490"/>
                  </a:lnTo>
                  <a:lnTo>
                    <a:pt x="1734094" y="578116"/>
                  </a:lnTo>
                  <a:lnTo>
                    <a:pt x="1732585" y="585096"/>
                  </a:lnTo>
                  <a:lnTo>
                    <a:pt x="1727040" y="587910"/>
                  </a:lnTo>
                  <a:close/>
                </a:path>
                <a:path w="2092325" h="2913380">
                  <a:moveTo>
                    <a:pt x="1861248" y="1416015"/>
                  </a:moveTo>
                  <a:lnTo>
                    <a:pt x="1848542" y="1411535"/>
                  </a:lnTo>
                  <a:lnTo>
                    <a:pt x="1845184" y="1406544"/>
                  </a:lnTo>
                  <a:lnTo>
                    <a:pt x="1845833" y="1401329"/>
                  </a:lnTo>
                  <a:lnTo>
                    <a:pt x="1855192" y="1398694"/>
                  </a:lnTo>
                  <a:lnTo>
                    <a:pt x="1862263" y="1400455"/>
                  </a:lnTo>
                  <a:lnTo>
                    <a:pt x="1865198" y="1406185"/>
                  </a:lnTo>
                  <a:lnTo>
                    <a:pt x="1862246" y="1411597"/>
                  </a:lnTo>
                  <a:lnTo>
                    <a:pt x="1861248" y="1416015"/>
                  </a:lnTo>
                  <a:close/>
                </a:path>
                <a:path w="2092325" h="2913380">
                  <a:moveTo>
                    <a:pt x="1888936" y="1641904"/>
                  </a:moveTo>
                  <a:lnTo>
                    <a:pt x="1883191" y="1640294"/>
                  </a:lnTo>
                  <a:lnTo>
                    <a:pt x="1880299" y="1636172"/>
                  </a:lnTo>
                  <a:lnTo>
                    <a:pt x="1885341" y="1627860"/>
                  </a:lnTo>
                  <a:lnTo>
                    <a:pt x="1890225" y="1626077"/>
                  </a:lnTo>
                  <a:lnTo>
                    <a:pt x="1893869" y="1623547"/>
                  </a:lnTo>
                  <a:lnTo>
                    <a:pt x="1895952" y="1627481"/>
                  </a:lnTo>
                  <a:lnTo>
                    <a:pt x="1900087" y="1631797"/>
                  </a:lnTo>
                  <a:lnTo>
                    <a:pt x="1898967" y="1638013"/>
                  </a:lnTo>
                  <a:lnTo>
                    <a:pt x="1892667" y="1639734"/>
                  </a:lnTo>
                  <a:lnTo>
                    <a:pt x="1888936" y="1641904"/>
                  </a:lnTo>
                  <a:close/>
                </a:path>
                <a:path w="2092325" h="2913380">
                  <a:moveTo>
                    <a:pt x="1824255" y="1195504"/>
                  </a:moveTo>
                  <a:lnTo>
                    <a:pt x="1815836" y="1190395"/>
                  </a:lnTo>
                  <a:lnTo>
                    <a:pt x="1814132" y="1185639"/>
                  </a:lnTo>
                  <a:lnTo>
                    <a:pt x="1811687" y="1182075"/>
                  </a:lnTo>
                  <a:lnTo>
                    <a:pt x="1815458" y="1179973"/>
                  </a:lnTo>
                  <a:lnTo>
                    <a:pt x="1819809" y="1175657"/>
                  </a:lnTo>
                  <a:lnTo>
                    <a:pt x="1825810" y="1177272"/>
                  </a:lnTo>
                  <a:lnTo>
                    <a:pt x="1829242" y="1183119"/>
                  </a:lnTo>
                  <a:lnTo>
                    <a:pt x="1829428" y="1192703"/>
                  </a:lnTo>
                  <a:lnTo>
                    <a:pt x="1824255" y="1195504"/>
                  </a:lnTo>
                  <a:close/>
                </a:path>
                <a:path w="2092325" h="2913380">
                  <a:moveTo>
                    <a:pt x="1903787" y="1717191"/>
                  </a:moveTo>
                  <a:lnTo>
                    <a:pt x="1896529" y="1714906"/>
                  </a:lnTo>
                  <a:lnTo>
                    <a:pt x="1895192" y="1712589"/>
                  </a:lnTo>
                  <a:lnTo>
                    <a:pt x="1893603" y="1711044"/>
                  </a:lnTo>
                  <a:lnTo>
                    <a:pt x="1897024" y="1708907"/>
                  </a:lnTo>
                  <a:lnTo>
                    <a:pt x="1900313" y="1706402"/>
                  </a:lnTo>
                  <a:lnTo>
                    <a:pt x="1904815" y="1704574"/>
                  </a:lnTo>
                  <a:lnTo>
                    <a:pt x="1908577" y="1707947"/>
                  </a:lnTo>
                  <a:lnTo>
                    <a:pt x="1907670" y="1714847"/>
                  </a:lnTo>
                  <a:lnTo>
                    <a:pt x="1903787" y="1717191"/>
                  </a:lnTo>
                  <a:close/>
                </a:path>
                <a:path w="2092325" h="2913380">
                  <a:moveTo>
                    <a:pt x="1812336" y="1112760"/>
                  </a:moveTo>
                  <a:lnTo>
                    <a:pt x="1807763" y="1111758"/>
                  </a:lnTo>
                  <a:lnTo>
                    <a:pt x="1804210" y="1109908"/>
                  </a:lnTo>
                  <a:lnTo>
                    <a:pt x="1800566" y="1108431"/>
                  </a:lnTo>
                  <a:lnTo>
                    <a:pt x="1801877" y="1106670"/>
                  </a:lnTo>
                  <a:lnTo>
                    <a:pt x="1804451" y="1103141"/>
                  </a:lnTo>
                  <a:lnTo>
                    <a:pt x="1809470" y="1100694"/>
                  </a:lnTo>
                  <a:lnTo>
                    <a:pt x="1813405" y="1102021"/>
                  </a:lnTo>
                  <a:lnTo>
                    <a:pt x="1815327" y="1108836"/>
                  </a:lnTo>
                  <a:lnTo>
                    <a:pt x="1812336" y="1112760"/>
                  </a:lnTo>
                  <a:close/>
                </a:path>
                <a:path w="2092325" h="2913380">
                  <a:moveTo>
                    <a:pt x="1876157" y="1567414"/>
                  </a:moveTo>
                  <a:lnTo>
                    <a:pt x="1870450" y="1564811"/>
                  </a:lnTo>
                  <a:lnTo>
                    <a:pt x="1869189" y="1559446"/>
                  </a:lnTo>
                  <a:lnTo>
                    <a:pt x="1867147" y="1555775"/>
                  </a:lnTo>
                  <a:lnTo>
                    <a:pt x="1870472" y="1553219"/>
                  </a:lnTo>
                  <a:lnTo>
                    <a:pt x="1874187" y="1548181"/>
                  </a:lnTo>
                  <a:lnTo>
                    <a:pt x="1884203" y="1549734"/>
                  </a:lnTo>
                  <a:lnTo>
                    <a:pt x="1888361" y="1555437"/>
                  </a:lnTo>
                  <a:lnTo>
                    <a:pt x="1882776" y="1565150"/>
                  </a:lnTo>
                  <a:lnTo>
                    <a:pt x="1876157" y="1567414"/>
                  </a:lnTo>
                  <a:close/>
                </a:path>
                <a:path w="2092325" h="2913380">
                  <a:moveTo>
                    <a:pt x="1920517" y="1794441"/>
                  </a:moveTo>
                  <a:lnTo>
                    <a:pt x="1916319" y="1793155"/>
                  </a:lnTo>
                  <a:lnTo>
                    <a:pt x="1911199" y="1792957"/>
                  </a:lnTo>
                  <a:lnTo>
                    <a:pt x="1903811" y="1786505"/>
                  </a:lnTo>
                  <a:lnTo>
                    <a:pt x="1904964" y="1780688"/>
                  </a:lnTo>
                  <a:lnTo>
                    <a:pt x="1914114" y="1777861"/>
                  </a:lnTo>
                  <a:lnTo>
                    <a:pt x="1920906" y="1779368"/>
                  </a:lnTo>
                  <a:lnTo>
                    <a:pt x="1924086" y="1784760"/>
                  </a:lnTo>
                  <a:lnTo>
                    <a:pt x="1921355" y="1790152"/>
                  </a:lnTo>
                  <a:lnTo>
                    <a:pt x="1920517" y="1794441"/>
                  </a:lnTo>
                  <a:close/>
                </a:path>
                <a:path w="2092325" h="2913380">
                  <a:moveTo>
                    <a:pt x="1742245" y="667462"/>
                  </a:moveTo>
                  <a:lnTo>
                    <a:pt x="1729540" y="662697"/>
                  </a:lnTo>
                  <a:lnTo>
                    <a:pt x="1726432" y="657772"/>
                  </a:lnTo>
                  <a:lnTo>
                    <a:pt x="1727348" y="652829"/>
                  </a:lnTo>
                  <a:lnTo>
                    <a:pt x="1736868" y="650647"/>
                  </a:lnTo>
                  <a:lnTo>
                    <a:pt x="1743573" y="652361"/>
                  </a:lnTo>
                  <a:lnTo>
                    <a:pt x="1746617" y="657835"/>
                  </a:lnTo>
                  <a:lnTo>
                    <a:pt x="1743392" y="663230"/>
                  </a:lnTo>
                  <a:lnTo>
                    <a:pt x="1742245" y="667462"/>
                  </a:lnTo>
                  <a:close/>
                </a:path>
                <a:path w="2092325" h="2913380">
                  <a:moveTo>
                    <a:pt x="2020397" y="2202768"/>
                  </a:moveTo>
                  <a:lnTo>
                    <a:pt x="2017202" y="2200054"/>
                  </a:lnTo>
                  <a:lnTo>
                    <a:pt x="2011521" y="2197521"/>
                  </a:lnTo>
                  <a:lnTo>
                    <a:pt x="2010700" y="2186750"/>
                  </a:lnTo>
                  <a:lnTo>
                    <a:pt x="2015666" y="2181201"/>
                  </a:lnTo>
                  <a:lnTo>
                    <a:pt x="2026944" y="2184501"/>
                  </a:lnTo>
                  <a:lnTo>
                    <a:pt x="2030543" y="2191128"/>
                  </a:lnTo>
                  <a:lnTo>
                    <a:pt x="2029449" y="2197699"/>
                  </a:lnTo>
                  <a:lnTo>
                    <a:pt x="2023802" y="2200050"/>
                  </a:lnTo>
                  <a:lnTo>
                    <a:pt x="2020397" y="2202768"/>
                  </a:lnTo>
                  <a:close/>
                </a:path>
                <a:path w="2092325" h="2913380">
                  <a:moveTo>
                    <a:pt x="1693961" y="365723"/>
                  </a:moveTo>
                  <a:lnTo>
                    <a:pt x="1685524" y="359929"/>
                  </a:lnTo>
                  <a:lnTo>
                    <a:pt x="1683760" y="354928"/>
                  </a:lnTo>
                  <a:lnTo>
                    <a:pt x="1681274" y="351161"/>
                  </a:lnTo>
                  <a:lnTo>
                    <a:pt x="1685196" y="349065"/>
                  </a:lnTo>
                  <a:lnTo>
                    <a:pt x="1689994" y="344545"/>
                  </a:lnTo>
                  <a:lnTo>
                    <a:pt x="1695980" y="346641"/>
                  </a:lnTo>
                  <a:lnTo>
                    <a:pt x="1697358" y="352839"/>
                  </a:lnTo>
                  <a:lnTo>
                    <a:pt x="1699456" y="356771"/>
                  </a:lnTo>
                  <a:lnTo>
                    <a:pt x="1698047" y="362958"/>
                  </a:lnTo>
                  <a:lnTo>
                    <a:pt x="1693961" y="365723"/>
                  </a:lnTo>
                  <a:close/>
                </a:path>
                <a:path w="2092325" h="2913380">
                  <a:moveTo>
                    <a:pt x="1871817" y="1490628"/>
                  </a:moveTo>
                  <a:lnTo>
                    <a:pt x="1865551" y="1480262"/>
                  </a:lnTo>
                  <a:lnTo>
                    <a:pt x="1870054" y="1475384"/>
                  </a:lnTo>
                  <a:lnTo>
                    <a:pt x="1872152" y="1478838"/>
                  </a:lnTo>
                  <a:lnTo>
                    <a:pt x="1874646" y="1482140"/>
                  </a:lnTo>
                  <a:lnTo>
                    <a:pt x="1876431" y="1486749"/>
                  </a:lnTo>
                  <a:lnTo>
                    <a:pt x="1873325" y="1488986"/>
                  </a:lnTo>
                  <a:lnTo>
                    <a:pt x="1871817" y="1490628"/>
                  </a:lnTo>
                  <a:close/>
                </a:path>
                <a:path w="2092325" h="2913380">
                  <a:moveTo>
                    <a:pt x="1935265" y="2140556"/>
                  </a:moveTo>
                  <a:lnTo>
                    <a:pt x="1927293" y="2140207"/>
                  </a:lnTo>
                  <a:lnTo>
                    <a:pt x="1921995" y="2136014"/>
                  </a:lnTo>
                  <a:lnTo>
                    <a:pt x="1922977" y="2125005"/>
                  </a:lnTo>
                  <a:lnTo>
                    <a:pt x="1928090" y="2120106"/>
                  </a:lnTo>
                  <a:lnTo>
                    <a:pt x="1938696" y="2119115"/>
                  </a:lnTo>
                  <a:lnTo>
                    <a:pt x="1945647" y="2122405"/>
                  </a:lnTo>
                  <a:lnTo>
                    <a:pt x="1943214" y="2134943"/>
                  </a:lnTo>
                  <a:lnTo>
                    <a:pt x="1938254" y="2137575"/>
                  </a:lnTo>
                  <a:lnTo>
                    <a:pt x="1935265" y="2140556"/>
                  </a:lnTo>
                  <a:close/>
                </a:path>
                <a:path w="2092325" h="2913380">
                  <a:moveTo>
                    <a:pt x="1718153" y="2252103"/>
                  </a:moveTo>
                  <a:lnTo>
                    <a:pt x="1707298" y="2247690"/>
                  </a:lnTo>
                  <a:lnTo>
                    <a:pt x="1703833" y="2241251"/>
                  </a:lnTo>
                  <a:lnTo>
                    <a:pt x="1705464" y="2235045"/>
                  </a:lnTo>
                  <a:lnTo>
                    <a:pt x="1711148" y="2233121"/>
                  </a:lnTo>
                  <a:lnTo>
                    <a:pt x="1714728" y="2230661"/>
                  </a:lnTo>
                  <a:lnTo>
                    <a:pt x="1717675" y="2233607"/>
                  </a:lnTo>
                  <a:lnTo>
                    <a:pt x="1722963" y="2236501"/>
                  </a:lnTo>
                  <a:lnTo>
                    <a:pt x="1723252" y="2247116"/>
                  </a:lnTo>
                  <a:lnTo>
                    <a:pt x="1718153" y="2252103"/>
                  </a:lnTo>
                  <a:close/>
                </a:path>
                <a:path w="2092325" h="2913380">
                  <a:moveTo>
                    <a:pt x="1629300" y="1724805"/>
                  </a:moveTo>
                  <a:lnTo>
                    <a:pt x="1622487" y="1713434"/>
                  </a:lnTo>
                  <a:lnTo>
                    <a:pt x="1625657" y="1710171"/>
                  </a:lnTo>
                  <a:lnTo>
                    <a:pt x="1628723" y="1704337"/>
                  </a:lnTo>
                  <a:lnTo>
                    <a:pt x="1640305" y="1703850"/>
                  </a:lnTo>
                  <a:lnTo>
                    <a:pt x="1644485" y="1709699"/>
                  </a:lnTo>
                  <a:lnTo>
                    <a:pt x="1638864" y="1720898"/>
                  </a:lnTo>
                  <a:lnTo>
                    <a:pt x="1633188" y="1722401"/>
                  </a:lnTo>
                  <a:lnTo>
                    <a:pt x="1629300" y="1724805"/>
                  </a:lnTo>
                  <a:close/>
                </a:path>
                <a:path w="2092325" h="2913380">
                  <a:moveTo>
                    <a:pt x="1620045" y="1650555"/>
                  </a:moveTo>
                  <a:lnTo>
                    <a:pt x="1616934" y="1647798"/>
                  </a:lnTo>
                  <a:lnTo>
                    <a:pt x="1611428" y="1645238"/>
                  </a:lnTo>
                  <a:lnTo>
                    <a:pt x="1610639" y="1634582"/>
                  </a:lnTo>
                  <a:lnTo>
                    <a:pt x="1615957" y="1629845"/>
                  </a:lnTo>
                  <a:lnTo>
                    <a:pt x="1626485" y="1633127"/>
                  </a:lnTo>
                  <a:lnTo>
                    <a:pt x="1629834" y="1639495"/>
                  </a:lnTo>
                  <a:lnTo>
                    <a:pt x="1628754" y="1645779"/>
                  </a:lnTo>
                  <a:lnTo>
                    <a:pt x="1623325" y="1647992"/>
                  </a:lnTo>
                  <a:lnTo>
                    <a:pt x="1620045" y="1650555"/>
                  </a:lnTo>
                  <a:close/>
                </a:path>
                <a:path w="2092325" h="2913380">
                  <a:moveTo>
                    <a:pt x="1612541" y="1568195"/>
                  </a:moveTo>
                  <a:lnTo>
                    <a:pt x="1606855" y="1567248"/>
                  </a:lnTo>
                  <a:lnTo>
                    <a:pt x="1601547" y="1562802"/>
                  </a:lnTo>
                  <a:lnTo>
                    <a:pt x="1604962" y="1560338"/>
                  </a:lnTo>
                  <a:lnTo>
                    <a:pt x="1608220" y="1557539"/>
                  </a:lnTo>
                  <a:lnTo>
                    <a:pt x="1611940" y="1555684"/>
                  </a:lnTo>
                  <a:lnTo>
                    <a:pt x="1612692" y="1555327"/>
                  </a:lnTo>
                  <a:lnTo>
                    <a:pt x="1616784" y="1558707"/>
                  </a:lnTo>
                  <a:lnTo>
                    <a:pt x="1616307" y="1565869"/>
                  </a:lnTo>
                  <a:lnTo>
                    <a:pt x="1612541" y="1568195"/>
                  </a:lnTo>
                  <a:close/>
                </a:path>
                <a:path w="2092325" h="2913380">
                  <a:moveTo>
                    <a:pt x="1729852" y="2324669"/>
                  </a:moveTo>
                  <a:lnTo>
                    <a:pt x="1724247" y="2321855"/>
                  </a:lnTo>
                  <a:lnTo>
                    <a:pt x="1719941" y="2321021"/>
                  </a:lnTo>
                  <a:lnTo>
                    <a:pt x="1721334" y="2316735"/>
                  </a:lnTo>
                  <a:lnTo>
                    <a:pt x="1721695" y="2311595"/>
                  </a:lnTo>
                  <a:lnTo>
                    <a:pt x="1728294" y="2303861"/>
                  </a:lnTo>
                  <a:lnTo>
                    <a:pt x="1734114" y="2304996"/>
                  </a:lnTo>
                  <a:lnTo>
                    <a:pt x="1736769" y="2314478"/>
                  </a:lnTo>
                  <a:lnTo>
                    <a:pt x="1735195" y="2321139"/>
                  </a:lnTo>
                  <a:lnTo>
                    <a:pt x="1729852" y="2324669"/>
                  </a:lnTo>
                  <a:close/>
                </a:path>
                <a:path w="2092325" h="2913380">
                  <a:moveTo>
                    <a:pt x="1709837" y="2172965"/>
                  </a:moveTo>
                  <a:lnTo>
                    <a:pt x="1696923" y="2167829"/>
                  </a:lnTo>
                  <a:lnTo>
                    <a:pt x="1693788" y="2162729"/>
                  </a:lnTo>
                  <a:lnTo>
                    <a:pt x="1694670" y="2157567"/>
                  </a:lnTo>
                  <a:lnTo>
                    <a:pt x="1704247" y="2155271"/>
                  </a:lnTo>
                  <a:lnTo>
                    <a:pt x="1711333" y="2157225"/>
                  </a:lnTo>
                  <a:lnTo>
                    <a:pt x="1714103" y="2163145"/>
                  </a:lnTo>
                  <a:lnTo>
                    <a:pt x="1710966" y="2168526"/>
                  </a:lnTo>
                  <a:lnTo>
                    <a:pt x="1709837" y="2172965"/>
                  </a:lnTo>
                  <a:close/>
                </a:path>
                <a:path w="2092325" h="2913380">
                  <a:moveTo>
                    <a:pt x="1666534" y="1945907"/>
                  </a:moveTo>
                  <a:lnTo>
                    <a:pt x="1660730" y="1944396"/>
                  </a:lnTo>
                  <a:lnTo>
                    <a:pt x="1657932" y="1940394"/>
                  </a:lnTo>
                  <a:lnTo>
                    <a:pt x="1663202" y="1932300"/>
                  </a:lnTo>
                  <a:lnTo>
                    <a:pt x="1668022" y="1930587"/>
                  </a:lnTo>
                  <a:lnTo>
                    <a:pt x="1671675" y="1928115"/>
                  </a:lnTo>
                  <a:lnTo>
                    <a:pt x="1673758" y="1931945"/>
                  </a:lnTo>
                  <a:lnTo>
                    <a:pt x="1678076" y="1936381"/>
                  </a:lnTo>
                  <a:lnTo>
                    <a:pt x="1676450" y="1942333"/>
                  </a:lnTo>
                  <a:lnTo>
                    <a:pt x="1670320" y="1943803"/>
                  </a:lnTo>
                  <a:lnTo>
                    <a:pt x="1666534" y="1945907"/>
                  </a:lnTo>
                  <a:close/>
                </a:path>
                <a:path w="2092325" h="2913380">
                  <a:moveTo>
                    <a:pt x="1460393" y="593502"/>
                  </a:moveTo>
                  <a:lnTo>
                    <a:pt x="1452440" y="589935"/>
                  </a:lnTo>
                  <a:lnTo>
                    <a:pt x="1450668" y="585324"/>
                  </a:lnTo>
                  <a:lnTo>
                    <a:pt x="1448249" y="582115"/>
                  </a:lnTo>
                  <a:lnTo>
                    <a:pt x="1451987" y="581229"/>
                  </a:lnTo>
                  <a:lnTo>
                    <a:pt x="1455685" y="579902"/>
                  </a:lnTo>
                  <a:lnTo>
                    <a:pt x="1460609" y="579712"/>
                  </a:lnTo>
                  <a:lnTo>
                    <a:pt x="1462738" y="582787"/>
                  </a:lnTo>
                  <a:lnTo>
                    <a:pt x="1463636" y="590137"/>
                  </a:lnTo>
                  <a:lnTo>
                    <a:pt x="1460393" y="593502"/>
                  </a:lnTo>
                  <a:close/>
                </a:path>
                <a:path w="2092325" h="2913380">
                  <a:moveTo>
                    <a:pt x="1696646" y="2101006"/>
                  </a:moveTo>
                  <a:lnTo>
                    <a:pt x="1688083" y="2096220"/>
                  </a:lnTo>
                  <a:lnTo>
                    <a:pt x="1686127" y="2091293"/>
                  </a:lnTo>
                  <a:lnTo>
                    <a:pt x="1683447" y="2087662"/>
                  </a:lnTo>
                  <a:lnTo>
                    <a:pt x="1687390" y="2085413"/>
                  </a:lnTo>
                  <a:lnTo>
                    <a:pt x="1691693" y="2081075"/>
                  </a:lnTo>
                  <a:lnTo>
                    <a:pt x="1698078" y="2082091"/>
                  </a:lnTo>
                  <a:lnTo>
                    <a:pt x="1701949" y="2088347"/>
                  </a:lnTo>
                  <a:lnTo>
                    <a:pt x="1702026" y="2097905"/>
                  </a:lnTo>
                  <a:lnTo>
                    <a:pt x="1696646" y="2101006"/>
                  </a:lnTo>
                  <a:close/>
                </a:path>
                <a:path w="2092325" h="2913380">
                  <a:moveTo>
                    <a:pt x="1658815" y="1872477"/>
                  </a:moveTo>
                  <a:lnTo>
                    <a:pt x="1653292" y="1869710"/>
                  </a:lnTo>
                  <a:lnTo>
                    <a:pt x="1648988" y="1868890"/>
                  </a:lnTo>
                  <a:lnTo>
                    <a:pt x="1650371" y="1864637"/>
                  </a:lnTo>
                  <a:lnTo>
                    <a:pt x="1650734" y="1859511"/>
                  </a:lnTo>
                  <a:lnTo>
                    <a:pt x="1657175" y="1852011"/>
                  </a:lnTo>
                  <a:lnTo>
                    <a:pt x="1662981" y="1853148"/>
                  </a:lnTo>
                  <a:lnTo>
                    <a:pt x="1665716" y="1862378"/>
                  </a:lnTo>
                  <a:lnTo>
                    <a:pt x="1664198" y="1869106"/>
                  </a:lnTo>
                  <a:lnTo>
                    <a:pt x="1658815" y="1872477"/>
                  </a:lnTo>
                  <a:close/>
                </a:path>
                <a:path w="2092325" h="2913380">
                  <a:moveTo>
                    <a:pt x="1472132" y="669755"/>
                  </a:moveTo>
                  <a:lnTo>
                    <a:pt x="1463348" y="664136"/>
                  </a:lnTo>
                  <a:lnTo>
                    <a:pt x="1461564" y="659063"/>
                  </a:lnTo>
                  <a:lnTo>
                    <a:pt x="1458988" y="655235"/>
                  </a:lnTo>
                  <a:lnTo>
                    <a:pt x="1462916" y="653079"/>
                  </a:lnTo>
                  <a:lnTo>
                    <a:pt x="1467603" y="648516"/>
                  </a:lnTo>
                  <a:lnTo>
                    <a:pt x="1473758" y="650451"/>
                  </a:lnTo>
                  <a:lnTo>
                    <a:pt x="1477132" y="656501"/>
                  </a:lnTo>
                  <a:lnTo>
                    <a:pt x="1477428" y="666786"/>
                  </a:lnTo>
                  <a:lnTo>
                    <a:pt x="1472132" y="669755"/>
                  </a:lnTo>
                  <a:close/>
                </a:path>
                <a:path w="2092325" h="2913380">
                  <a:moveTo>
                    <a:pt x="1682949" y="2021053"/>
                  </a:moveTo>
                  <a:lnTo>
                    <a:pt x="1675453" y="2018775"/>
                  </a:lnTo>
                  <a:lnTo>
                    <a:pt x="1674040" y="2016351"/>
                  </a:lnTo>
                  <a:lnTo>
                    <a:pt x="1672366" y="2014744"/>
                  </a:lnTo>
                  <a:lnTo>
                    <a:pt x="1675942" y="2012449"/>
                  </a:lnTo>
                  <a:lnTo>
                    <a:pt x="1679373" y="2009802"/>
                  </a:lnTo>
                  <a:lnTo>
                    <a:pt x="1684045" y="2007813"/>
                  </a:lnTo>
                  <a:lnTo>
                    <a:pt x="1688021" y="2011406"/>
                  </a:lnTo>
                  <a:lnTo>
                    <a:pt x="1686991" y="2018580"/>
                  </a:lnTo>
                  <a:lnTo>
                    <a:pt x="1682949" y="2021053"/>
                  </a:lnTo>
                  <a:close/>
                </a:path>
                <a:path w="2092325" h="2913380">
                  <a:moveTo>
                    <a:pt x="1642957" y="1797543"/>
                  </a:moveTo>
                  <a:lnTo>
                    <a:pt x="1637374" y="1794965"/>
                  </a:lnTo>
                  <a:lnTo>
                    <a:pt x="1636100" y="1789707"/>
                  </a:lnTo>
                  <a:lnTo>
                    <a:pt x="1634052" y="1786096"/>
                  </a:lnTo>
                  <a:lnTo>
                    <a:pt x="1637310" y="1783582"/>
                  </a:lnTo>
                  <a:lnTo>
                    <a:pt x="1640906" y="1778651"/>
                  </a:lnTo>
                  <a:lnTo>
                    <a:pt x="1650866" y="1780034"/>
                  </a:lnTo>
                  <a:lnTo>
                    <a:pt x="1654805" y="1785681"/>
                  </a:lnTo>
                  <a:lnTo>
                    <a:pt x="1649463" y="1795222"/>
                  </a:lnTo>
                  <a:lnTo>
                    <a:pt x="1642957" y="1797543"/>
                  </a:lnTo>
                  <a:close/>
                </a:path>
                <a:path w="2092325" h="2913380">
                  <a:moveTo>
                    <a:pt x="1513338" y="232414"/>
                  </a:moveTo>
                  <a:lnTo>
                    <a:pt x="1510984" y="229045"/>
                  </a:lnTo>
                  <a:lnTo>
                    <a:pt x="1509272" y="227385"/>
                  </a:lnTo>
                  <a:lnTo>
                    <a:pt x="1512993" y="225157"/>
                  </a:lnTo>
                  <a:lnTo>
                    <a:pt x="1516575" y="222516"/>
                  </a:lnTo>
                  <a:lnTo>
                    <a:pt x="1521549" y="220644"/>
                  </a:lnTo>
                  <a:lnTo>
                    <a:pt x="1523920" y="224025"/>
                  </a:lnTo>
                  <a:lnTo>
                    <a:pt x="1525645" y="225668"/>
                  </a:lnTo>
                  <a:lnTo>
                    <a:pt x="1521895" y="227902"/>
                  </a:lnTo>
                  <a:lnTo>
                    <a:pt x="1518296" y="230530"/>
                  </a:lnTo>
                  <a:lnTo>
                    <a:pt x="1513338" y="232414"/>
                  </a:lnTo>
                  <a:close/>
                </a:path>
                <a:path w="2092325" h="2913380">
                  <a:moveTo>
                    <a:pt x="1507148" y="893313"/>
                  </a:moveTo>
                  <a:lnTo>
                    <a:pt x="1494241" y="889462"/>
                  </a:lnTo>
                  <a:lnTo>
                    <a:pt x="1492561" y="884956"/>
                  </a:lnTo>
                  <a:lnTo>
                    <a:pt x="1498333" y="876813"/>
                  </a:lnTo>
                  <a:lnTo>
                    <a:pt x="1502574" y="874653"/>
                  </a:lnTo>
                  <a:lnTo>
                    <a:pt x="1506037" y="871926"/>
                  </a:lnTo>
                  <a:lnTo>
                    <a:pt x="1508499" y="875308"/>
                  </a:lnTo>
                  <a:lnTo>
                    <a:pt x="1513168" y="878837"/>
                  </a:lnTo>
                  <a:lnTo>
                    <a:pt x="1512410" y="889363"/>
                  </a:lnTo>
                  <a:lnTo>
                    <a:pt x="1507148" y="893313"/>
                  </a:lnTo>
                  <a:close/>
                </a:path>
                <a:path w="2092325" h="2913380">
                  <a:moveTo>
                    <a:pt x="1490519" y="816422"/>
                  </a:moveTo>
                  <a:lnTo>
                    <a:pt x="1486975" y="814152"/>
                  </a:lnTo>
                  <a:lnTo>
                    <a:pt x="1481148" y="812494"/>
                  </a:lnTo>
                  <a:lnTo>
                    <a:pt x="1478235" y="801468"/>
                  </a:lnTo>
                  <a:lnTo>
                    <a:pt x="1482800" y="795937"/>
                  </a:lnTo>
                  <a:lnTo>
                    <a:pt x="1494386" y="798336"/>
                  </a:lnTo>
                  <a:lnTo>
                    <a:pt x="1498219" y="804164"/>
                  </a:lnTo>
                  <a:lnTo>
                    <a:pt x="1498590" y="810535"/>
                  </a:lnTo>
                  <a:lnTo>
                    <a:pt x="1493362" y="813553"/>
                  </a:lnTo>
                  <a:lnTo>
                    <a:pt x="1490519" y="816422"/>
                  </a:lnTo>
                  <a:close/>
                </a:path>
                <a:path w="2092325" h="2913380">
                  <a:moveTo>
                    <a:pt x="1773950" y="2629293"/>
                  </a:moveTo>
                  <a:lnTo>
                    <a:pt x="1767783" y="2627569"/>
                  </a:lnTo>
                  <a:lnTo>
                    <a:pt x="1765873" y="2621978"/>
                  </a:lnTo>
                  <a:lnTo>
                    <a:pt x="1763382" y="2618406"/>
                  </a:lnTo>
                  <a:lnTo>
                    <a:pt x="1766341" y="2615520"/>
                  </a:lnTo>
                  <a:lnTo>
                    <a:pt x="1769273" y="2610260"/>
                  </a:lnTo>
                  <a:lnTo>
                    <a:pt x="1779839" y="2610068"/>
                  </a:lnTo>
                  <a:lnTo>
                    <a:pt x="1784755" y="2615173"/>
                  </a:lnTo>
                  <a:lnTo>
                    <a:pt x="1780422" y="2625900"/>
                  </a:lnTo>
                  <a:lnTo>
                    <a:pt x="1773950" y="2629293"/>
                  </a:lnTo>
                  <a:close/>
                </a:path>
                <a:path w="2092325" h="2913380">
                  <a:moveTo>
                    <a:pt x="1552815" y="1195254"/>
                  </a:moveTo>
                  <a:lnTo>
                    <a:pt x="1542213" y="1196170"/>
                  </a:lnTo>
                  <a:lnTo>
                    <a:pt x="1536941" y="1191375"/>
                  </a:lnTo>
                  <a:lnTo>
                    <a:pt x="1540728" y="1180314"/>
                  </a:lnTo>
                  <a:lnTo>
                    <a:pt x="1546960" y="1176824"/>
                  </a:lnTo>
                  <a:lnTo>
                    <a:pt x="1553254" y="1177826"/>
                  </a:lnTo>
                  <a:lnTo>
                    <a:pt x="1555475" y="1183398"/>
                  </a:lnTo>
                  <a:lnTo>
                    <a:pt x="1558048" y="1186733"/>
                  </a:lnTo>
                  <a:lnTo>
                    <a:pt x="1555330" y="1189821"/>
                  </a:lnTo>
                  <a:lnTo>
                    <a:pt x="1552815" y="1195254"/>
                  </a:lnTo>
                  <a:close/>
                </a:path>
                <a:path w="2092325" h="2913380">
                  <a:moveTo>
                    <a:pt x="1577393" y="1343700"/>
                  </a:moveTo>
                  <a:lnTo>
                    <a:pt x="1571147" y="1344052"/>
                  </a:lnTo>
                  <a:lnTo>
                    <a:pt x="1568209" y="1339534"/>
                  </a:lnTo>
                  <a:lnTo>
                    <a:pt x="1565384" y="1337077"/>
                  </a:lnTo>
                  <a:lnTo>
                    <a:pt x="1567706" y="1333662"/>
                  </a:lnTo>
                  <a:lnTo>
                    <a:pt x="1569355" y="1328335"/>
                  </a:lnTo>
                  <a:lnTo>
                    <a:pt x="1580837" y="1324440"/>
                  </a:lnTo>
                  <a:lnTo>
                    <a:pt x="1584529" y="1330514"/>
                  </a:lnTo>
                  <a:lnTo>
                    <a:pt x="1583412" y="1340184"/>
                  </a:lnTo>
                  <a:lnTo>
                    <a:pt x="1577393" y="1343700"/>
                  </a:lnTo>
                  <a:close/>
                </a:path>
                <a:path w="2092325" h="2913380">
                  <a:moveTo>
                    <a:pt x="1588708" y="1419347"/>
                  </a:moveTo>
                  <a:lnTo>
                    <a:pt x="1581103" y="1416952"/>
                  </a:lnTo>
                  <a:lnTo>
                    <a:pt x="1579734" y="1414520"/>
                  </a:lnTo>
                  <a:lnTo>
                    <a:pt x="1578104" y="1412907"/>
                  </a:lnTo>
                  <a:lnTo>
                    <a:pt x="1581639" y="1410633"/>
                  </a:lnTo>
                  <a:lnTo>
                    <a:pt x="1585016" y="1408025"/>
                  </a:lnTo>
                  <a:lnTo>
                    <a:pt x="1589648" y="1406072"/>
                  </a:lnTo>
                  <a:lnTo>
                    <a:pt x="1593548" y="1409557"/>
                  </a:lnTo>
                  <a:lnTo>
                    <a:pt x="1592735" y="1416876"/>
                  </a:lnTo>
                  <a:lnTo>
                    <a:pt x="1588708" y="1419347"/>
                  </a:lnTo>
                  <a:close/>
                </a:path>
                <a:path w="2092325" h="2913380">
                  <a:moveTo>
                    <a:pt x="1531346" y="1047351"/>
                  </a:moveTo>
                  <a:lnTo>
                    <a:pt x="1522706" y="1042173"/>
                  </a:lnTo>
                  <a:lnTo>
                    <a:pt x="1520886" y="1037061"/>
                  </a:lnTo>
                  <a:lnTo>
                    <a:pt x="1518288" y="1033282"/>
                  </a:lnTo>
                  <a:lnTo>
                    <a:pt x="1522373" y="1031086"/>
                  </a:lnTo>
                  <a:lnTo>
                    <a:pt x="1526815" y="1026770"/>
                  </a:lnTo>
                  <a:lnTo>
                    <a:pt x="1533239" y="1027841"/>
                  </a:lnTo>
                  <a:lnTo>
                    <a:pt x="1535022" y="1034439"/>
                  </a:lnTo>
                  <a:lnTo>
                    <a:pt x="1537248" y="1038321"/>
                  </a:lnTo>
                  <a:lnTo>
                    <a:pt x="1535612" y="1044305"/>
                  </a:lnTo>
                  <a:lnTo>
                    <a:pt x="1531346" y="1047351"/>
                  </a:lnTo>
                  <a:close/>
                </a:path>
                <a:path w="2092325" h="2913380">
                  <a:moveTo>
                    <a:pt x="1513751" y="967262"/>
                  </a:moveTo>
                  <a:lnTo>
                    <a:pt x="1509305" y="965538"/>
                  </a:lnTo>
                  <a:lnTo>
                    <a:pt x="1507039" y="958821"/>
                  </a:lnTo>
                  <a:lnTo>
                    <a:pt x="1509986" y="956429"/>
                  </a:lnTo>
                  <a:lnTo>
                    <a:pt x="1511349" y="954526"/>
                  </a:lnTo>
                  <a:lnTo>
                    <a:pt x="1516696" y="951878"/>
                  </a:lnTo>
                  <a:lnTo>
                    <a:pt x="1520919" y="953234"/>
                  </a:lnTo>
                  <a:lnTo>
                    <a:pt x="1523069" y="960447"/>
                  </a:lnTo>
                  <a:lnTo>
                    <a:pt x="1520721" y="963701"/>
                  </a:lnTo>
                  <a:lnTo>
                    <a:pt x="1513751" y="967262"/>
                  </a:lnTo>
                  <a:close/>
                </a:path>
                <a:path w="2092325" h="2913380">
                  <a:moveTo>
                    <a:pt x="1542951" y="1121891"/>
                  </a:moveTo>
                  <a:lnTo>
                    <a:pt x="1534216" y="1116294"/>
                  </a:lnTo>
                  <a:lnTo>
                    <a:pt x="1532437" y="1111205"/>
                  </a:lnTo>
                  <a:lnTo>
                    <a:pt x="1529854" y="1107379"/>
                  </a:lnTo>
                  <a:lnTo>
                    <a:pt x="1533814" y="1105248"/>
                  </a:lnTo>
                  <a:lnTo>
                    <a:pt x="1538494" y="1100731"/>
                  </a:lnTo>
                  <a:lnTo>
                    <a:pt x="1544718" y="1102625"/>
                  </a:lnTo>
                  <a:lnTo>
                    <a:pt x="1548118" y="1108760"/>
                  </a:lnTo>
                  <a:lnTo>
                    <a:pt x="1548310" y="1118942"/>
                  </a:lnTo>
                  <a:lnTo>
                    <a:pt x="1542951" y="1121891"/>
                  </a:lnTo>
                  <a:close/>
                </a:path>
                <a:path w="2092325" h="2913380">
                  <a:moveTo>
                    <a:pt x="1559940" y="1270616"/>
                  </a:moveTo>
                  <a:lnTo>
                    <a:pt x="1554051" y="1269043"/>
                  </a:lnTo>
                  <a:lnTo>
                    <a:pt x="1551363" y="1264979"/>
                  </a:lnTo>
                  <a:lnTo>
                    <a:pt x="1556828" y="1256795"/>
                  </a:lnTo>
                  <a:lnTo>
                    <a:pt x="1561646" y="1255067"/>
                  </a:lnTo>
                  <a:lnTo>
                    <a:pt x="1565326" y="1252576"/>
                  </a:lnTo>
                  <a:lnTo>
                    <a:pt x="1567321" y="1256420"/>
                  </a:lnTo>
                  <a:lnTo>
                    <a:pt x="1571584" y="1260984"/>
                  </a:lnTo>
                  <a:lnTo>
                    <a:pt x="1569710" y="1266975"/>
                  </a:lnTo>
                  <a:lnTo>
                    <a:pt x="1563733" y="1268466"/>
                  </a:lnTo>
                  <a:lnTo>
                    <a:pt x="1559940" y="1270616"/>
                  </a:lnTo>
                  <a:close/>
                </a:path>
                <a:path w="2092325" h="2913380">
                  <a:moveTo>
                    <a:pt x="1601506" y="1495195"/>
                  </a:moveTo>
                  <a:lnTo>
                    <a:pt x="1588722" y="1492312"/>
                  </a:lnTo>
                  <a:lnTo>
                    <a:pt x="1586396" y="1488266"/>
                  </a:lnTo>
                  <a:lnTo>
                    <a:pt x="1591556" y="1480234"/>
                  </a:lnTo>
                  <a:lnTo>
                    <a:pt x="1596000" y="1478415"/>
                  </a:lnTo>
                  <a:lnTo>
                    <a:pt x="1599427" y="1475934"/>
                  </a:lnTo>
                  <a:lnTo>
                    <a:pt x="1602083" y="1478837"/>
                  </a:lnTo>
                  <a:lnTo>
                    <a:pt x="1606993" y="1481804"/>
                  </a:lnTo>
                  <a:lnTo>
                    <a:pt x="1606687" y="1491870"/>
                  </a:lnTo>
                  <a:lnTo>
                    <a:pt x="1601506" y="1495195"/>
                  </a:lnTo>
                  <a:close/>
                </a:path>
                <a:path w="2092325" h="2913380">
                  <a:moveTo>
                    <a:pt x="1549559" y="1389799"/>
                  </a:moveTo>
                  <a:lnTo>
                    <a:pt x="1543102" y="1389661"/>
                  </a:lnTo>
                  <a:lnTo>
                    <a:pt x="1540252" y="1384276"/>
                  </a:lnTo>
                  <a:lnTo>
                    <a:pt x="1537367" y="1381245"/>
                  </a:lnTo>
                  <a:lnTo>
                    <a:pt x="1539544" y="1377764"/>
                  </a:lnTo>
                  <a:lnTo>
                    <a:pt x="1541270" y="1371781"/>
                  </a:lnTo>
                  <a:lnTo>
                    <a:pt x="1551779" y="1369893"/>
                  </a:lnTo>
                  <a:lnTo>
                    <a:pt x="1557911" y="1374060"/>
                  </a:lnTo>
                  <a:lnTo>
                    <a:pt x="1555649" y="1385778"/>
                  </a:lnTo>
                  <a:lnTo>
                    <a:pt x="1549559" y="1389799"/>
                  </a:lnTo>
                  <a:close/>
                </a:path>
                <a:path w="2092325" h="2913380">
                  <a:moveTo>
                    <a:pt x="1498833" y="1087186"/>
                  </a:moveTo>
                  <a:lnTo>
                    <a:pt x="1492428" y="1085859"/>
                  </a:lnTo>
                  <a:lnTo>
                    <a:pt x="1490702" y="1079341"/>
                  </a:lnTo>
                  <a:lnTo>
                    <a:pt x="1488443" y="1075434"/>
                  </a:lnTo>
                  <a:lnTo>
                    <a:pt x="1490086" y="1069405"/>
                  </a:lnTo>
                  <a:lnTo>
                    <a:pt x="1494328" y="1066392"/>
                  </a:lnTo>
                  <a:lnTo>
                    <a:pt x="1502913" y="1071699"/>
                  </a:lnTo>
                  <a:lnTo>
                    <a:pt x="1504772" y="1076775"/>
                  </a:lnTo>
                  <a:lnTo>
                    <a:pt x="1507419" y="1080576"/>
                  </a:lnTo>
                  <a:lnTo>
                    <a:pt x="1503348" y="1082770"/>
                  </a:lnTo>
                  <a:lnTo>
                    <a:pt x="1498833" y="1087186"/>
                  </a:lnTo>
                  <a:close/>
                </a:path>
                <a:path w="2092325" h="2913380">
                  <a:moveTo>
                    <a:pt x="1489354" y="1014466"/>
                  </a:moveTo>
                  <a:lnTo>
                    <a:pt x="1478970" y="1010189"/>
                  </a:lnTo>
                  <a:lnTo>
                    <a:pt x="1476022" y="1004372"/>
                  </a:lnTo>
                  <a:lnTo>
                    <a:pt x="1475682" y="994766"/>
                  </a:lnTo>
                  <a:lnTo>
                    <a:pt x="1480041" y="992408"/>
                  </a:lnTo>
                  <a:lnTo>
                    <a:pt x="1485295" y="993557"/>
                  </a:lnTo>
                  <a:lnTo>
                    <a:pt x="1488385" y="996556"/>
                  </a:lnTo>
                  <a:lnTo>
                    <a:pt x="1493687" y="999253"/>
                  </a:lnTo>
                  <a:lnTo>
                    <a:pt x="1495180" y="1010771"/>
                  </a:lnTo>
                  <a:lnTo>
                    <a:pt x="1489354" y="1014466"/>
                  </a:lnTo>
                  <a:close/>
                </a:path>
                <a:path w="2092325" h="2913380">
                  <a:moveTo>
                    <a:pt x="1471338" y="937703"/>
                  </a:moveTo>
                  <a:lnTo>
                    <a:pt x="1464716" y="926690"/>
                  </a:lnTo>
                  <a:lnTo>
                    <a:pt x="1469441" y="921508"/>
                  </a:lnTo>
                  <a:lnTo>
                    <a:pt x="1471661" y="925167"/>
                  </a:lnTo>
                  <a:lnTo>
                    <a:pt x="1474309" y="928684"/>
                  </a:lnTo>
                  <a:lnTo>
                    <a:pt x="1476215" y="933588"/>
                  </a:lnTo>
                  <a:lnTo>
                    <a:pt x="1472938" y="935971"/>
                  </a:lnTo>
                  <a:lnTo>
                    <a:pt x="1471338" y="937703"/>
                  </a:lnTo>
                  <a:close/>
                </a:path>
                <a:path w="2092325" h="2913380">
                  <a:moveTo>
                    <a:pt x="1589080" y="1686618"/>
                  </a:moveTo>
                  <a:lnTo>
                    <a:pt x="1583688" y="1682964"/>
                  </a:lnTo>
                  <a:lnTo>
                    <a:pt x="1584909" y="1679303"/>
                  </a:lnTo>
                  <a:lnTo>
                    <a:pt x="1587399" y="1671990"/>
                  </a:lnTo>
                  <a:lnTo>
                    <a:pt x="1589162" y="1673208"/>
                  </a:lnTo>
                  <a:lnTo>
                    <a:pt x="1592512" y="1674627"/>
                  </a:lnTo>
                  <a:lnTo>
                    <a:pt x="1591890" y="1679344"/>
                  </a:lnTo>
                  <a:lnTo>
                    <a:pt x="1590273" y="1682962"/>
                  </a:lnTo>
                  <a:lnTo>
                    <a:pt x="1589080" y="1686618"/>
                  </a:lnTo>
                  <a:close/>
                </a:path>
                <a:path w="2092325" h="2913380">
                  <a:moveTo>
                    <a:pt x="1600695" y="1761411"/>
                  </a:moveTo>
                  <a:lnTo>
                    <a:pt x="1599271" y="1760154"/>
                  </a:lnTo>
                  <a:lnTo>
                    <a:pt x="1596791" y="1758943"/>
                  </a:lnTo>
                  <a:lnTo>
                    <a:pt x="1596635" y="1756231"/>
                  </a:lnTo>
                  <a:lnTo>
                    <a:pt x="1599432" y="1753266"/>
                  </a:lnTo>
                  <a:lnTo>
                    <a:pt x="1605755" y="1755503"/>
                  </a:lnTo>
                  <a:lnTo>
                    <a:pt x="1605878" y="1758385"/>
                  </a:lnTo>
                  <a:lnTo>
                    <a:pt x="1600695" y="1761411"/>
                  </a:lnTo>
                  <a:close/>
                </a:path>
                <a:path w="2092325" h="2913380">
                  <a:moveTo>
                    <a:pt x="1577862" y="1612541"/>
                  </a:moveTo>
                  <a:lnTo>
                    <a:pt x="1571274" y="1602794"/>
                  </a:lnTo>
                  <a:lnTo>
                    <a:pt x="1575387" y="1597723"/>
                  </a:lnTo>
                  <a:lnTo>
                    <a:pt x="1577638" y="1601003"/>
                  </a:lnTo>
                  <a:lnTo>
                    <a:pt x="1580265" y="1604105"/>
                  </a:lnTo>
                  <a:lnTo>
                    <a:pt x="1582257" y="1608502"/>
                  </a:lnTo>
                  <a:lnTo>
                    <a:pt x="1579290" y="1610867"/>
                  </a:lnTo>
                  <a:lnTo>
                    <a:pt x="1577862" y="1612541"/>
                  </a:lnTo>
                  <a:close/>
                </a:path>
                <a:path w="2092325" h="2913380">
                  <a:moveTo>
                    <a:pt x="1625382" y="1917226"/>
                  </a:moveTo>
                  <a:lnTo>
                    <a:pt x="1622982" y="1913760"/>
                  </a:lnTo>
                  <a:lnTo>
                    <a:pt x="1620206" y="1910473"/>
                  </a:lnTo>
                  <a:lnTo>
                    <a:pt x="1618066" y="1905800"/>
                  </a:lnTo>
                  <a:lnTo>
                    <a:pt x="1621248" y="1903282"/>
                  </a:lnTo>
                  <a:lnTo>
                    <a:pt x="1622780" y="1901501"/>
                  </a:lnTo>
                  <a:lnTo>
                    <a:pt x="1625133" y="1904960"/>
                  </a:lnTo>
                  <a:lnTo>
                    <a:pt x="1627878" y="1908237"/>
                  </a:lnTo>
                  <a:lnTo>
                    <a:pt x="1629935" y="1912953"/>
                  </a:lnTo>
                  <a:lnTo>
                    <a:pt x="1626853" y="1915441"/>
                  </a:lnTo>
                  <a:lnTo>
                    <a:pt x="1625382" y="1917226"/>
                  </a:lnTo>
                  <a:close/>
                </a:path>
                <a:path w="2092325" h="2913380">
                  <a:moveTo>
                    <a:pt x="1449404" y="789410"/>
                  </a:moveTo>
                  <a:lnTo>
                    <a:pt x="1444245" y="788485"/>
                  </a:lnTo>
                  <a:lnTo>
                    <a:pt x="1441998" y="779223"/>
                  </a:lnTo>
                  <a:lnTo>
                    <a:pt x="1444131" y="772115"/>
                  </a:lnTo>
                  <a:lnTo>
                    <a:pt x="1450124" y="769679"/>
                  </a:lnTo>
                  <a:lnTo>
                    <a:pt x="1455333" y="772735"/>
                  </a:lnTo>
                  <a:lnTo>
                    <a:pt x="1459763" y="773879"/>
                  </a:lnTo>
                  <a:lnTo>
                    <a:pt x="1454478" y="786550"/>
                  </a:lnTo>
                  <a:lnTo>
                    <a:pt x="1449404" y="789410"/>
                  </a:lnTo>
                  <a:close/>
                </a:path>
                <a:path w="2092325" h="2913380">
                  <a:moveTo>
                    <a:pt x="1636781" y="1990931"/>
                  </a:moveTo>
                  <a:lnTo>
                    <a:pt x="1634697" y="1987475"/>
                  </a:lnTo>
                  <a:lnTo>
                    <a:pt x="1632233" y="1984169"/>
                  </a:lnTo>
                  <a:lnTo>
                    <a:pt x="1630501" y="1979521"/>
                  </a:lnTo>
                  <a:lnTo>
                    <a:pt x="1633564" y="1977291"/>
                  </a:lnTo>
                  <a:lnTo>
                    <a:pt x="1635030" y="1975671"/>
                  </a:lnTo>
                  <a:lnTo>
                    <a:pt x="1637097" y="1979115"/>
                  </a:lnTo>
                  <a:lnTo>
                    <a:pt x="1639547" y="1982423"/>
                  </a:lnTo>
                  <a:lnTo>
                    <a:pt x="1641296" y="1987083"/>
                  </a:lnTo>
                  <a:lnTo>
                    <a:pt x="1638275" y="1989292"/>
                  </a:lnTo>
                  <a:lnTo>
                    <a:pt x="1636781" y="1990931"/>
                  </a:lnTo>
                  <a:close/>
                </a:path>
                <a:path w="2092325" h="2913380">
                  <a:moveTo>
                    <a:pt x="1530401" y="1314620"/>
                  </a:moveTo>
                  <a:lnTo>
                    <a:pt x="1524992" y="1311147"/>
                  </a:lnTo>
                  <a:lnTo>
                    <a:pt x="1529203" y="1299736"/>
                  </a:lnTo>
                  <a:lnTo>
                    <a:pt x="1530972" y="1300999"/>
                  </a:lnTo>
                  <a:lnTo>
                    <a:pt x="1534421" y="1302566"/>
                  </a:lnTo>
                  <a:lnTo>
                    <a:pt x="1533546" y="1307293"/>
                  </a:lnTo>
                  <a:lnTo>
                    <a:pt x="1531781" y="1310920"/>
                  </a:lnTo>
                  <a:lnTo>
                    <a:pt x="1530401" y="1314620"/>
                  </a:lnTo>
                  <a:close/>
                </a:path>
                <a:path w="2092325" h="2913380">
                  <a:moveTo>
                    <a:pt x="1613011" y="1841910"/>
                  </a:moveTo>
                  <a:lnTo>
                    <a:pt x="1608121" y="1838595"/>
                  </a:lnTo>
                  <a:lnTo>
                    <a:pt x="1605563" y="1833165"/>
                  </a:lnTo>
                  <a:lnTo>
                    <a:pt x="1606859" y="1829313"/>
                  </a:lnTo>
                  <a:lnTo>
                    <a:pt x="1613450" y="1827442"/>
                  </a:lnTo>
                  <a:lnTo>
                    <a:pt x="1617279" y="1830385"/>
                  </a:lnTo>
                  <a:lnTo>
                    <a:pt x="1616276" y="1834863"/>
                  </a:lnTo>
                  <a:lnTo>
                    <a:pt x="1614473" y="1838346"/>
                  </a:lnTo>
                  <a:lnTo>
                    <a:pt x="1613011" y="1841910"/>
                  </a:lnTo>
                  <a:close/>
                </a:path>
                <a:path w="2092325" h="2913380">
                  <a:moveTo>
                    <a:pt x="1459484" y="862529"/>
                  </a:moveTo>
                  <a:lnTo>
                    <a:pt x="1454056" y="859030"/>
                  </a:lnTo>
                  <a:lnTo>
                    <a:pt x="1458226" y="847550"/>
                  </a:lnTo>
                  <a:lnTo>
                    <a:pt x="1460013" y="848825"/>
                  </a:lnTo>
                  <a:lnTo>
                    <a:pt x="1463459" y="850377"/>
                  </a:lnTo>
                  <a:lnTo>
                    <a:pt x="1462623" y="855158"/>
                  </a:lnTo>
                  <a:lnTo>
                    <a:pt x="1460845" y="858802"/>
                  </a:lnTo>
                  <a:lnTo>
                    <a:pt x="1459484" y="862529"/>
                  </a:lnTo>
                  <a:close/>
                </a:path>
                <a:path w="2092325" h="2913380">
                  <a:moveTo>
                    <a:pt x="1731914" y="2400003"/>
                  </a:moveTo>
                  <a:lnTo>
                    <a:pt x="1726714" y="2394524"/>
                  </a:lnTo>
                  <a:lnTo>
                    <a:pt x="1722035" y="2383401"/>
                  </a:lnTo>
                  <a:lnTo>
                    <a:pt x="1721153" y="2378919"/>
                  </a:lnTo>
                  <a:lnTo>
                    <a:pt x="1719977" y="2374574"/>
                  </a:lnTo>
                  <a:lnTo>
                    <a:pt x="1724500" y="2374596"/>
                  </a:lnTo>
                  <a:lnTo>
                    <a:pt x="1729108" y="2374202"/>
                  </a:lnTo>
                  <a:lnTo>
                    <a:pt x="1740769" y="2376410"/>
                  </a:lnTo>
                  <a:lnTo>
                    <a:pt x="1747942" y="2379681"/>
                  </a:lnTo>
                  <a:lnTo>
                    <a:pt x="1747884" y="2391517"/>
                  </a:lnTo>
                  <a:lnTo>
                    <a:pt x="1743413" y="2396794"/>
                  </a:lnTo>
                  <a:lnTo>
                    <a:pt x="1731914" y="2400003"/>
                  </a:lnTo>
                  <a:close/>
                </a:path>
                <a:path w="2092325" h="2913380">
                  <a:moveTo>
                    <a:pt x="1520796" y="1241097"/>
                  </a:moveTo>
                  <a:lnTo>
                    <a:pt x="1515283" y="1238777"/>
                  </a:lnTo>
                  <a:lnTo>
                    <a:pt x="1514034" y="1233291"/>
                  </a:lnTo>
                  <a:lnTo>
                    <a:pt x="1512005" y="1229617"/>
                  </a:lnTo>
                  <a:lnTo>
                    <a:pt x="1515170" y="1227177"/>
                  </a:lnTo>
                  <a:lnTo>
                    <a:pt x="1518381" y="1222651"/>
                  </a:lnTo>
                  <a:lnTo>
                    <a:pt x="1529138" y="1222817"/>
                  </a:lnTo>
                  <a:lnTo>
                    <a:pt x="1533014" y="1227966"/>
                  </a:lnTo>
                  <a:lnTo>
                    <a:pt x="1526958" y="1238022"/>
                  </a:lnTo>
                  <a:lnTo>
                    <a:pt x="1520796" y="1241097"/>
                  </a:lnTo>
                  <a:close/>
                </a:path>
                <a:path w="2092325" h="2913380">
                  <a:moveTo>
                    <a:pt x="1391037" y="412727"/>
                  </a:moveTo>
                  <a:lnTo>
                    <a:pt x="1386176" y="411127"/>
                  </a:lnTo>
                  <a:lnTo>
                    <a:pt x="1383116" y="405357"/>
                  </a:lnTo>
                  <a:lnTo>
                    <a:pt x="1384247" y="401023"/>
                  </a:lnTo>
                  <a:lnTo>
                    <a:pt x="1384109" y="394615"/>
                  </a:lnTo>
                  <a:lnTo>
                    <a:pt x="1389640" y="391236"/>
                  </a:lnTo>
                  <a:lnTo>
                    <a:pt x="1395304" y="394234"/>
                  </a:lnTo>
                  <a:lnTo>
                    <a:pt x="1399683" y="395147"/>
                  </a:lnTo>
                  <a:lnTo>
                    <a:pt x="1398287" y="399508"/>
                  </a:lnTo>
                  <a:lnTo>
                    <a:pt x="1398014" y="404829"/>
                  </a:lnTo>
                  <a:lnTo>
                    <a:pt x="1391037" y="412727"/>
                  </a:lnTo>
                  <a:close/>
                </a:path>
                <a:path w="2092325" h="2913380">
                  <a:moveTo>
                    <a:pt x="1377170" y="336269"/>
                  </a:moveTo>
                  <a:lnTo>
                    <a:pt x="1375119" y="332928"/>
                  </a:lnTo>
                  <a:lnTo>
                    <a:pt x="1372729" y="329714"/>
                  </a:lnTo>
                  <a:lnTo>
                    <a:pt x="1371002" y="325290"/>
                  </a:lnTo>
                  <a:lnTo>
                    <a:pt x="1374074" y="323119"/>
                  </a:lnTo>
                  <a:lnTo>
                    <a:pt x="1375596" y="321564"/>
                  </a:lnTo>
                  <a:lnTo>
                    <a:pt x="1377588" y="324915"/>
                  </a:lnTo>
                  <a:lnTo>
                    <a:pt x="1379962" y="328116"/>
                  </a:lnTo>
                  <a:lnTo>
                    <a:pt x="1381649" y="332576"/>
                  </a:lnTo>
                  <a:lnTo>
                    <a:pt x="1378646" y="334707"/>
                  </a:lnTo>
                  <a:lnTo>
                    <a:pt x="1377170" y="336269"/>
                  </a:lnTo>
                  <a:close/>
                </a:path>
                <a:path w="2092325" h="2913380">
                  <a:moveTo>
                    <a:pt x="1352711" y="180283"/>
                  </a:moveTo>
                  <a:lnTo>
                    <a:pt x="1350679" y="177059"/>
                  </a:lnTo>
                  <a:lnTo>
                    <a:pt x="1346636" y="170561"/>
                  </a:lnTo>
                  <a:lnTo>
                    <a:pt x="1351085" y="166199"/>
                  </a:lnTo>
                  <a:lnTo>
                    <a:pt x="1353115" y="169409"/>
                  </a:lnTo>
                  <a:lnTo>
                    <a:pt x="1355482" y="172477"/>
                  </a:lnTo>
                  <a:lnTo>
                    <a:pt x="1357219" y="176675"/>
                  </a:lnTo>
                  <a:lnTo>
                    <a:pt x="1354199" y="178794"/>
                  </a:lnTo>
                  <a:lnTo>
                    <a:pt x="1352711" y="180283"/>
                  </a:lnTo>
                  <a:close/>
                </a:path>
                <a:path w="2092325" h="2913380">
                  <a:moveTo>
                    <a:pt x="1719989" y="2374557"/>
                  </a:moveTo>
                  <a:lnTo>
                    <a:pt x="1719379" y="2374578"/>
                  </a:lnTo>
                  <a:lnTo>
                    <a:pt x="1719078" y="2374565"/>
                  </a:lnTo>
                  <a:lnTo>
                    <a:pt x="1718790" y="2373683"/>
                  </a:lnTo>
                  <a:lnTo>
                    <a:pt x="1719757" y="2373651"/>
                  </a:lnTo>
                  <a:lnTo>
                    <a:pt x="1719989" y="2374557"/>
                  </a:lnTo>
                  <a:close/>
                </a:path>
                <a:path w="2092325" h="2913380">
                  <a:moveTo>
                    <a:pt x="1718775" y="2373686"/>
                  </a:moveTo>
                  <a:lnTo>
                    <a:pt x="1714214" y="2373803"/>
                  </a:lnTo>
                  <a:lnTo>
                    <a:pt x="1709611" y="2374226"/>
                  </a:lnTo>
                  <a:lnTo>
                    <a:pt x="1697415" y="2373000"/>
                  </a:lnTo>
                  <a:lnTo>
                    <a:pt x="1690498" y="2369644"/>
                  </a:lnTo>
                  <a:lnTo>
                    <a:pt x="1689899" y="2357717"/>
                  </a:lnTo>
                  <a:lnTo>
                    <a:pt x="1693719" y="2351735"/>
                  </a:lnTo>
                  <a:lnTo>
                    <a:pt x="1705119" y="2348271"/>
                  </a:lnTo>
                  <a:lnTo>
                    <a:pt x="1710412" y="2354244"/>
                  </a:lnTo>
                  <a:lnTo>
                    <a:pt x="1716143" y="2364828"/>
                  </a:lnTo>
                  <a:lnTo>
                    <a:pt x="1717288" y="2369359"/>
                  </a:lnTo>
                  <a:lnTo>
                    <a:pt x="1718775" y="2373686"/>
                  </a:lnTo>
                  <a:close/>
                </a:path>
                <a:path w="2092325" h="2913380">
                  <a:moveTo>
                    <a:pt x="1364379" y="254843"/>
                  </a:moveTo>
                  <a:lnTo>
                    <a:pt x="1360045" y="251067"/>
                  </a:lnTo>
                  <a:lnTo>
                    <a:pt x="1363744" y="246689"/>
                  </a:lnTo>
                  <a:lnTo>
                    <a:pt x="1365197" y="247941"/>
                  </a:lnTo>
                  <a:lnTo>
                    <a:pt x="1367702" y="249118"/>
                  </a:lnTo>
                  <a:lnTo>
                    <a:pt x="1367904" y="251838"/>
                  </a:lnTo>
                  <a:lnTo>
                    <a:pt x="1365631" y="253376"/>
                  </a:lnTo>
                  <a:lnTo>
                    <a:pt x="1364379" y="254843"/>
                  </a:lnTo>
                  <a:close/>
                </a:path>
                <a:path w="2092325" h="2913380">
                  <a:moveTo>
                    <a:pt x="1768440" y="2551151"/>
                  </a:moveTo>
                  <a:lnTo>
                    <a:pt x="1756084" y="2546421"/>
                  </a:lnTo>
                  <a:lnTo>
                    <a:pt x="1753024" y="2541608"/>
                  </a:lnTo>
                  <a:lnTo>
                    <a:pt x="1753914" y="2536788"/>
                  </a:lnTo>
                  <a:lnTo>
                    <a:pt x="1763227" y="2534714"/>
                  </a:lnTo>
                  <a:lnTo>
                    <a:pt x="1769793" y="2536405"/>
                  </a:lnTo>
                  <a:lnTo>
                    <a:pt x="1772728" y="2541760"/>
                  </a:lnTo>
                  <a:lnTo>
                    <a:pt x="1769573" y="2547025"/>
                  </a:lnTo>
                  <a:lnTo>
                    <a:pt x="1768440" y="2551151"/>
                  </a:lnTo>
                  <a:close/>
                </a:path>
                <a:path w="2092325" h="2913380">
                  <a:moveTo>
                    <a:pt x="1675746" y="2214857"/>
                  </a:moveTo>
                  <a:lnTo>
                    <a:pt x="1669302" y="2213849"/>
                  </a:lnTo>
                  <a:lnTo>
                    <a:pt x="1667487" y="2207241"/>
                  </a:lnTo>
                  <a:lnTo>
                    <a:pt x="1665247" y="2203361"/>
                  </a:lnTo>
                  <a:lnTo>
                    <a:pt x="1666904" y="2197419"/>
                  </a:lnTo>
                  <a:lnTo>
                    <a:pt x="1671199" y="2194368"/>
                  </a:lnTo>
                  <a:lnTo>
                    <a:pt x="1679828" y="2199473"/>
                  </a:lnTo>
                  <a:lnTo>
                    <a:pt x="1681662" y="2204583"/>
                  </a:lnTo>
                  <a:lnTo>
                    <a:pt x="1684275" y="2208360"/>
                  </a:lnTo>
                  <a:lnTo>
                    <a:pt x="1680175" y="2210558"/>
                  </a:lnTo>
                  <a:lnTo>
                    <a:pt x="1675746" y="2214857"/>
                  </a:lnTo>
                  <a:close/>
                </a:path>
                <a:path w="2092325" h="2913380">
                  <a:moveTo>
                    <a:pt x="1510045" y="1160173"/>
                  </a:moveTo>
                  <a:lnTo>
                    <a:pt x="1505179" y="1157587"/>
                  </a:lnTo>
                  <a:lnTo>
                    <a:pt x="1500781" y="1156648"/>
                  </a:lnTo>
                  <a:lnTo>
                    <a:pt x="1503904" y="1143448"/>
                  </a:lnTo>
                  <a:lnTo>
                    <a:pt x="1508300" y="1144762"/>
                  </a:lnTo>
                  <a:lnTo>
                    <a:pt x="1513714" y="1144929"/>
                  </a:lnTo>
                  <a:lnTo>
                    <a:pt x="1521089" y="1151488"/>
                  </a:lnTo>
                  <a:lnTo>
                    <a:pt x="1519627" y="1157429"/>
                  </a:lnTo>
                  <a:lnTo>
                    <a:pt x="1510045" y="1160173"/>
                  </a:lnTo>
                  <a:close/>
                </a:path>
                <a:path w="2092325" h="2913380">
                  <a:moveTo>
                    <a:pt x="1574143" y="1538379"/>
                  </a:moveTo>
                  <a:lnTo>
                    <a:pt x="1563308" y="1538763"/>
                  </a:lnTo>
                  <a:lnTo>
                    <a:pt x="1558732" y="1533351"/>
                  </a:lnTo>
                  <a:lnTo>
                    <a:pt x="1561109" y="1519311"/>
                  </a:lnTo>
                  <a:lnTo>
                    <a:pt x="1566102" y="1516599"/>
                  </a:lnTo>
                  <a:lnTo>
                    <a:pt x="1574891" y="1521395"/>
                  </a:lnTo>
                  <a:lnTo>
                    <a:pt x="1577007" y="1526013"/>
                  </a:lnTo>
                  <a:lnTo>
                    <a:pt x="1579777" y="1529451"/>
                  </a:lnTo>
                  <a:lnTo>
                    <a:pt x="1576909" y="1532637"/>
                  </a:lnTo>
                  <a:lnTo>
                    <a:pt x="1574143" y="1538379"/>
                  </a:lnTo>
                  <a:close/>
                </a:path>
                <a:path w="2092325" h="2913380">
                  <a:moveTo>
                    <a:pt x="1554533" y="1463854"/>
                  </a:moveTo>
                  <a:lnTo>
                    <a:pt x="1549038" y="1460499"/>
                  </a:lnTo>
                  <a:lnTo>
                    <a:pt x="1552241" y="1449336"/>
                  </a:lnTo>
                  <a:lnTo>
                    <a:pt x="1554104" y="1450434"/>
                  </a:lnTo>
                  <a:lnTo>
                    <a:pt x="1557631" y="1451735"/>
                  </a:lnTo>
                  <a:lnTo>
                    <a:pt x="1557109" y="1456422"/>
                  </a:lnTo>
                  <a:lnTo>
                    <a:pt x="1555624" y="1460124"/>
                  </a:lnTo>
                  <a:lnTo>
                    <a:pt x="1554533" y="1463854"/>
                  </a:lnTo>
                  <a:close/>
                </a:path>
                <a:path w="2092325" h="2913380">
                  <a:moveTo>
                    <a:pt x="1570410" y="1809150"/>
                  </a:moveTo>
                  <a:lnTo>
                    <a:pt x="1567211" y="1806407"/>
                  </a:lnTo>
                  <a:lnTo>
                    <a:pt x="1561564" y="1803899"/>
                  </a:lnTo>
                  <a:lnTo>
                    <a:pt x="1560585" y="1793078"/>
                  </a:lnTo>
                  <a:lnTo>
                    <a:pt x="1565725" y="1787875"/>
                  </a:lnTo>
                  <a:lnTo>
                    <a:pt x="1576749" y="1791170"/>
                  </a:lnTo>
                  <a:lnTo>
                    <a:pt x="1580206" y="1797655"/>
                  </a:lnTo>
                  <a:lnTo>
                    <a:pt x="1579324" y="1804148"/>
                  </a:lnTo>
                  <a:lnTo>
                    <a:pt x="1573735" y="1806490"/>
                  </a:lnTo>
                  <a:lnTo>
                    <a:pt x="1570410" y="1809150"/>
                  </a:lnTo>
                  <a:close/>
                </a:path>
                <a:path w="2092325" h="2913380">
                  <a:moveTo>
                    <a:pt x="1382081" y="607762"/>
                  </a:moveTo>
                  <a:lnTo>
                    <a:pt x="1375995" y="606654"/>
                  </a:lnTo>
                  <a:lnTo>
                    <a:pt x="1373861" y="601352"/>
                  </a:lnTo>
                  <a:lnTo>
                    <a:pt x="1371367" y="598140"/>
                  </a:lnTo>
                  <a:lnTo>
                    <a:pt x="1374039" y="595238"/>
                  </a:lnTo>
                  <a:lnTo>
                    <a:pt x="1376544" y="590120"/>
                  </a:lnTo>
                  <a:lnTo>
                    <a:pt x="1386717" y="589332"/>
                  </a:lnTo>
                  <a:lnTo>
                    <a:pt x="1391898" y="593827"/>
                  </a:lnTo>
                  <a:lnTo>
                    <a:pt x="1388148" y="604463"/>
                  </a:lnTo>
                  <a:lnTo>
                    <a:pt x="1382081" y="607762"/>
                  </a:lnTo>
                  <a:close/>
                </a:path>
                <a:path w="2092325" h="2913380">
                  <a:moveTo>
                    <a:pt x="1478956" y="1209279"/>
                  </a:moveTo>
                  <a:lnTo>
                    <a:pt x="1468563" y="1203703"/>
                  </a:lnTo>
                  <a:lnTo>
                    <a:pt x="1465867" y="1196919"/>
                  </a:lnTo>
                  <a:lnTo>
                    <a:pt x="1468407" y="1190884"/>
                  </a:lnTo>
                  <a:lnTo>
                    <a:pt x="1474008" y="1189377"/>
                  </a:lnTo>
                  <a:lnTo>
                    <a:pt x="1477781" y="1187096"/>
                  </a:lnTo>
                  <a:lnTo>
                    <a:pt x="1480422" y="1190479"/>
                  </a:lnTo>
                  <a:lnTo>
                    <a:pt x="1485456" y="1194040"/>
                  </a:lnTo>
                  <a:lnTo>
                    <a:pt x="1484626" y="1204876"/>
                  </a:lnTo>
                  <a:lnTo>
                    <a:pt x="1478956" y="1209279"/>
                  </a:lnTo>
                  <a:close/>
                </a:path>
                <a:path w="2092325" h="2913380">
                  <a:moveTo>
                    <a:pt x="1415657" y="828915"/>
                  </a:moveTo>
                  <a:lnTo>
                    <a:pt x="1409743" y="826329"/>
                  </a:lnTo>
                  <a:lnTo>
                    <a:pt x="1408411" y="820796"/>
                  </a:lnTo>
                  <a:lnTo>
                    <a:pt x="1406298" y="817061"/>
                  </a:lnTo>
                  <a:lnTo>
                    <a:pt x="1409707" y="814463"/>
                  </a:lnTo>
                  <a:lnTo>
                    <a:pt x="1413485" y="809354"/>
                  </a:lnTo>
                  <a:lnTo>
                    <a:pt x="1423775" y="810835"/>
                  </a:lnTo>
                  <a:lnTo>
                    <a:pt x="1428234" y="816550"/>
                  </a:lnTo>
                  <a:lnTo>
                    <a:pt x="1422419" y="826613"/>
                  </a:lnTo>
                  <a:lnTo>
                    <a:pt x="1415657" y="828915"/>
                  </a:lnTo>
                  <a:close/>
                </a:path>
                <a:path w="2092325" h="2913380">
                  <a:moveTo>
                    <a:pt x="1372905" y="526292"/>
                  </a:moveTo>
                  <a:lnTo>
                    <a:pt x="1365129" y="524328"/>
                  </a:lnTo>
                  <a:lnTo>
                    <a:pt x="1363584" y="521924"/>
                  </a:lnTo>
                  <a:lnTo>
                    <a:pt x="1361813" y="520362"/>
                  </a:lnTo>
                  <a:lnTo>
                    <a:pt x="1365341" y="517955"/>
                  </a:lnTo>
                  <a:lnTo>
                    <a:pt x="1368720" y="515167"/>
                  </a:lnTo>
                  <a:lnTo>
                    <a:pt x="1373474" y="513030"/>
                  </a:lnTo>
                  <a:lnTo>
                    <a:pt x="1377625" y="516401"/>
                  </a:lnTo>
                  <a:lnTo>
                    <a:pt x="1376918" y="523629"/>
                  </a:lnTo>
                  <a:lnTo>
                    <a:pt x="1372905" y="526292"/>
                  </a:lnTo>
                  <a:close/>
                </a:path>
                <a:path w="2092325" h="2913380">
                  <a:moveTo>
                    <a:pt x="1396545" y="683065"/>
                  </a:moveTo>
                  <a:lnTo>
                    <a:pt x="1386087" y="677559"/>
                  </a:lnTo>
                  <a:lnTo>
                    <a:pt x="1383316" y="670771"/>
                  </a:lnTo>
                  <a:lnTo>
                    <a:pt x="1385863" y="664780"/>
                  </a:lnTo>
                  <a:lnTo>
                    <a:pt x="1391447" y="663261"/>
                  </a:lnTo>
                  <a:lnTo>
                    <a:pt x="1395220" y="660979"/>
                  </a:lnTo>
                  <a:lnTo>
                    <a:pt x="1397849" y="664290"/>
                  </a:lnTo>
                  <a:lnTo>
                    <a:pt x="1402855" y="667766"/>
                  </a:lnTo>
                  <a:lnTo>
                    <a:pt x="1402053" y="678492"/>
                  </a:lnTo>
                  <a:lnTo>
                    <a:pt x="1396545" y="683065"/>
                  </a:lnTo>
                  <a:close/>
                </a:path>
                <a:path w="2092325" h="2913380">
                  <a:moveTo>
                    <a:pt x="1408202" y="754696"/>
                  </a:moveTo>
                  <a:lnTo>
                    <a:pt x="1397511" y="755521"/>
                  </a:lnTo>
                  <a:lnTo>
                    <a:pt x="1392340" y="750606"/>
                  </a:lnTo>
                  <a:lnTo>
                    <a:pt x="1396172" y="739642"/>
                  </a:lnTo>
                  <a:lnTo>
                    <a:pt x="1402499" y="736183"/>
                  </a:lnTo>
                  <a:lnTo>
                    <a:pt x="1408822" y="737374"/>
                  </a:lnTo>
                  <a:lnTo>
                    <a:pt x="1411020" y="742890"/>
                  </a:lnTo>
                  <a:lnTo>
                    <a:pt x="1413627" y="746249"/>
                  </a:lnTo>
                  <a:lnTo>
                    <a:pt x="1410829" y="749305"/>
                  </a:lnTo>
                  <a:lnTo>
                    <a:pt x="1408202" y="754696"/>
                  </a:lnTo>
                  <a:close/>
                </a:path>
                <a:path w="2092325" h="2913380">
                  <a:moveTo>
                    <a:pt x="1502064" y="1355220"/>
                  </a:moveTo>
                  <a:lnTo>
                    <a:pt x="1491667" y="1355536"/>
                  </a:lnTo>
                  <a:lnTo>
                    <a:pt x="1488706" y="1350214"/>
                  </a:lnTo>
                  <a:lnTo>
                    <a:pt x="1494494" y="1341411"/>
                  </a:lnTo>
                  <a:lnTo>
                    <a:pt x="1499640" y="1339676"/>
                  </a:lnTo>
                  <a:lnTo>
                    <a:pt x="1503551" y="1337134"/>
                  </a:lnTo>
                  <a:lnTo>
                    <a:pt x="1505681" y="1341076"/>
                  </a:lnTo>
                  <a:lnTo>
                    <a:pt x="1510266" y="1345874"/>
                  </a:lnTo>
                  <a:lnTo>
                    <a:pt x="1508138" y="1351964"/>
                  </a:lnTo>
                  <a:lnTo>
                    <a:pt x="1502064" y="1355220"/>
                  </a:lnTo>
                  <a:close/>
                </a:path>
                <a:path w="2092325" h="2913380">
                  <a:moveTo>
                    <a:pt x="1294394" y="72537"/>
                  </a:moveTo>
                  <a:lnTo>
                    <a:pt x="1292103" y="69667"/>
                  </a:lnTo>
                  <a:lnTo>
                    <a:pt x="1290463" y="68279"/>
                  </a:lnTo>
                  <a:lnTo>
                    <a:pt x="1293751" y="66044"/>
                  </a:lnTo>
                  <a:lnTo>
                    <a:pt x="1296732" y="63588"/>
                  </a:lnTo>
                  <a:lnTo>
                    <a:pt x="1301118" y="61689"/>
                  </a:lnTo>
                  <a:lnTo>
                    <a:pt x="1303435" y="64570"/>
                  </a:lnTo>
                  <a:lnTo>
                    <a:pt x="1305027" y="65905"/>
                  </a:lnTo>
                  <a:lnTo>
                    <a:pt x="1301718" y="68158"/>
                  </a:lnTo>
                  <a:lnTo>
                    <a:pt x="1298747" y="70613"/>
                  </a:lnTo>
                  <a:lnTo>
                    <a:pt x="1294394" y="72537"/>
                  </a:lnTo>
                  <a:close/>
                </a:path>
                <a:path w="2092325" h="2913380">
                  <a:moveTo>
                    <a:pt x="1310129" y="154892"/>
                  </a:moveTo>
                  <a:lnTo>
                    <a:pt x="1304112" y="152502"/>
                  </a:lnTo>
                  <a:lnTo>
                    <a:pt x="1302556" y="146974"/>
                  </a:lnTo>
                  <a:lnTo>
                    <a:pt x="1300285" y="143279"/>
                  </a:lnTo>
                  <a:lnTo>
                    <a:pt x="1303677" y="140668"/>
                  </a:lnTo>
                  <a:lnTo>
                    <a:pt x="1307213" y="135732"/>
                  </a:lnTo>
                  <a:lnTo>
                    <a:pt x="1318045" y="136380"/>
                  </a:lnTo>
                  <a:lnTo>
                    <a:pt x="1322360" y="141938"/>
                  </a:lnTo>
                  <a:lnTo>
                    <a:pt x="1316755" y="152193"/>
                  </a:lnTo>
                  <a:lnTo>
                    <a:pt x="1310129" y="154892"/>
                  </a:lnTo>
                  <a:close/>
                </a:path>
                <a:path w="2092325" h="2913380">
                  <a:moveTo>
                    <a:pt x="1464718" y="1133313"/>
                  </a:moveTo>
                  <a:lnTo>
                    <a:pt x="1461394" y="1131114"/>
                  </a:lnTo>
                  <a:lnTo>
                    <a:pt x="1455815" y="1129417"/>
                  </a:lnTo>
                  <a:lnTo>
                    <a:pt x="1453483" y="1118943"/>
                  </a:lnTo>
                  <a:lnTo>
                    <a:pt x="1458054" y="1113635"/>
                  </a:lnTo>
                  <a:lnTo>
                    <a:pt x="1468816" y="1115461"/>
                  </a:lnTo>
                  <a:lnTo>
                    <a:pt x="1472592" y="1121402"/>
                  </a:lnTo>
                  <a:lnTo>
                    <a:pt x="1472439" y="1127676"/>
                  </a:lnTo>
                  <a:lnTo>
                    <a:pt x="1467519" y="1130467"/>
                  </a:lnTo>
                  <a:lnTo>
                    <a:pt x="1464718" y="1133313"/>
                  </a:lnTo>
                  <a:close/>
                </a:path>
                <a:path w="2092325" h="2913380">
                  <a:moveTo>
                    <a:pt x="1491019" y="1279964"/>
                  </a:moveTo>
                  <a:lnTo>
                    <a:pt x="1480859" y="1280736"/>
                  </a:lnTo>
                  <a:lnTo>
                    <a:pt x="1475625" y="1276279"/>
                  </a:lnTo>
                  <a:lnTo>
                    <a:pt x="1479427" y="1265605"/>
                  </a:lnTo>
                  <a:lnTo>
                    <a:pt x="1485495" y="1262306"/>
                  </a:lnTo>
                  <a:lnTo>
                    <a:pt x="1491600" y="1263441"/>
                  </a:lnTo>
                  <a:lnTo>
                    <a:pt x="1493717" y="1268731"/>
                  </a:lnTo>
                  <a:lnTo>
                    <a:pt x="1496228" y="1271955"/>
                  </a:lnTo>
                  <a:lnTo>
                    <a:pt x="1493524" y="1274847"/>
                  </a:lnTo>
                  <a:lnTo>
                    <a:pt x="1491019" y="1279964"/>
                  </a:lnTo>
                  <a:close/>
                </a:path>
                <a:path w="2092325" h="2913380">
                  <a:moveTo>
                    <a:pt x="1514105" y="1430918"/>
                  </a:moveTo>
                  <a:lnTo>
                    <a:pt x="1506475" y="1428646"/>
                  </a:lnTo>
                  <a:lnTo>
                    <a:pt x="1505006" y="1426155"/>
                  </a:lnTo>
                  <a:lnTo>
                    <a:pt x="1503282" y="1424512"/>
                  </a:lnTo>
                  <a:lnTo>
                    <a:pt x="1506996" y="1422239"/>
                  </a:lnTo>
                  <a:lnTo>
                    <a:pt x="1510559" y="1419572"/>
                  </a:lnTo>
                  <a:lnTo>
                    <a:pt x="1515480" y="1417649"/>
                  </a:lnTo>
                  <a:lnTo>
                    <a:pt x="1519545" y="1421332"/>
                  </a:lnTo>
                  <a:lnTo>
                    <a:pt x="1518295" y="1428436"/>
                  </a:lnTo>
                  <a:lnTo>
                    <a:pt x="1514105" y="1430918"/>
                  </a:lnTo>
                  <a:close/>
                </a:path>
                <a:path w="2092325" h="2913380">
                  <a:moveTo>
                    <a:pt x="1335881" y="303289"/>
                  </a:moveTo>
                  <a:lnTo>
                    <a:pt x="1329346" y="303417"/>
                  </a:lnTo>
                  <a:lnTo>
                    <a:pt x="1326315" y="298405"/>
                  </a:lnTo>
                  <a:lnTo>
                    <a:pt x="1323333" y="295613"/>
                  </a:lnTo>
                  <a:lnTo>
                    <a:pt x="1325516" y="292071"/>
                  </a:lnTo>
                  <a:lnTo>
                    <a:pt x="1327131" y="286151"/>
                  </a:lnTo>
                  <a:lnTo>
                    <a:pt x="1337949" y="283556"/>
                  </a:lnTo>
                  <a:lnTo>
                    <a:pt x="1343643" y="288180"/>
                  </a:lnTo>
                  <a:lnTo>
                    <a:pt x="1342091" y="299369"/>
                  </a:lnTo>
                  <a:lnTo>
                    <a:pt x="1335881" y="303289"/>
                  </a:lnTo>
                  <a:close/>
                </a:path>
                <a:path w="2092325" h="2913380">
                  <a:moveTo>
                    <a:pt x="1657185" y="2602413"/>
                  </a:moveTo>
                  <a:lnTo>
                    <a:pt x="1655314" y="2599073"/>
                  </a:lnTo>
                  <a:lnTo>
                    <a:pt x="1653087" y="2595849"/>
                  </a:lnTo>
                  <a:lnTo>
                    <a:pt x="1651560" y="2591453"/>
                  </a:lnTo>
                  <a:lnTo>
                    <a:pt x="1654613" y="2589449"/>
                  </a:lnTo>
                  <a:lnTo>
                    <a:pt x="1656146" y="2587968"/>
                  </a:lnTo>
                  <a:lnTo>
                    <a:pt x="1658039" y="2591349"/>
                  </a:lnTo>
                  <a:lnTo>
                    <a:pt x="1660285" y="2594600"/>
                  </a:lnTo>
                  <a:lnTo>
                    <a:pt x="1661854" y="2598974"/>
                  </a:lnTo>
                  <a:lnTo>
                    <a:pt x="1658740" y="2600973"/>
                  </a:lnTo>
                  <a:lnTo>
                    <a:pt x="1657185" y="2602413"/>
                  </a:lnTo>
                  <a:close/>
                </a:path>
                <a:path w="2092325" h="2913380">
                  <a:moveTo>
                    <a:pt x="1518356" y="1517153"/>
                  </a:moveTo>
                  <a:lnTo>
                    <a:pt x="1512836" y="1513069"/>
                  </a:lnTo>
                  <a:lnTo>
                    <a:pt x="1507212" y="1498686"/>
                  </a:lnTo>
                  <a:lnTo>
                    <a:pt x="1508257" y="1490373"/>
                  </a:lnTo>
                  <a:lnTo>
                    <a:pt x="1515149" y="1487079"/>
                  </a:lnTo>
                  <a:lnTo>
                    <a:pt x="1522578" y="1485248"/>
                  </a:lnTo>
                  <a:lnTo>
                    <a:pt x="1528775" y="1486955"/>
                  </a:lnTo>
                  <a:lnTo>
                    <a:pt x="1533467" y="1491551"/>
                  </a:lnTo>
                  <a:lnTo>
                    <a:pt x="1536379" y="1498386"/>
                  </a:lnTo>
                  <a:lnTo>
                    <a:pt x="1538122" y="1505394"/>
                  </a:lnTo>
                  <a:lnTo>
                    <a:pt x="1534022" y="1511884"/>
                  </a:lnTo>
                  <a:lnTo>
                    <a:pt x="1526773" y="1515189"/>
                  </a:lnTo>
                  <a:lnTo>
                    <a:pt x="1518356" y="1517153"/>
                  </a:lnTo>
                  <a:close/>
                </a:path>
                <a:path w="2092325" h="2913380">
                  <a:moveTo>
                    <a:pt x="1646167" y="2528274"/>
                  </a:moveTo>
                  <a:lnTo>
                    <a:pt x="1639698" y="2518524"/>
                  </a:lnTo>
                  <a:lnTo>
                    <a:pt x="1643808" y="2513528"/>
                  </a:lnTo>
                  <a:lnTo>
                    <a:pt x="1645981" y="2516790"/>
                  </a:lnTo>
                  <a:lnTo>
                    <a:pt x="1648531" y="2519874"/>
                  </a:lnTo>
                  <a:lnTo>
                    <a:pt x="1650423" y="2524302"/>
                  </a:lnTo>
                  <a:lnTo>
                    <a:pt x="1647552" y="2526607"/>
                  </a:lnTo>
                  <a:lnTo>
                    <a:pt x="1646167" y="2528274"/>
                  </a:lnTo>
                  <a:close/>
                </a:path>
                <a:path w="2092325" h="2913380">
                  <a:moveTo>
                    <a:pt x="1634101" y="2454330"/>
                  </a:moveTo>
                  <a:lnTo>
                    <a:pt x="1632133" y="2450945"/>
                  </a:lnTo>
                  <a:lnTo>
                    <a:pt x="1629780" y="2447681"/>
                  </a:lnTo>
                  <a:lnTo>
                    <a:pt x="1628157" y="2443152"/>
                  </a:lnTo>
                  <a:lnTo>
                    <a:pt x="1631177" y="2441033"/>
                  </a:lnTo>
                  <a:lnTo>
                    <a:pt x="1632655" y="2439485"/>
                  </a:lnTo>
                  <a:lnTo>
                    <a:pt x="1634613" y="2442901"/>
                  </a:lnTo>
                  <a:lnTo>
                    <a:pt x="1636939" y="2446185"/>
                  </a:lnTo>
                  <a:lnTo>
                    <a:pt x="1638592" y="2450710"/>
                  </a:lnTo>
                  <a:lnTo>
                    <a:pt x="1635582" y="2452797"/>
                  </a:lnTo>
                  <a:lnTo>
                    <a:pt x="1634101" y="2454330"/>
                  </a:lnTo>
                  <a:close/>
                </a:path>
                <a:path w="2092325" h="2913380">
                  <a:moveTo>
                    <a:pt x="1456649" y="1056036"/>
                  </a:moveTo>
                  <a:lnTo>
                    <a:pt x="1450254" y="1055245"/>
                  </a:lnTo>
                  <a:lnTo>
                    <a:pt x="1447375" y="1050822"/>
                  </a:lnTo>
                  <a:lnTo>
                    <a:pt x="1444287" y="1048122"/>
                  </a:lnTo>
                  <a:lnTo>
                    <a:pt x="1446579" y="1045176"/>
                  </a:lnTo>
                  <a:lnTo>
                    <a:pt x="1448445" y="1040278"/>
                  </a:lnTo>
                  <a:lnTo>
                    <a:pt x="1458541" y="1038140"/>
                  </a:lnTo>
                  <a:lnTo>
                    <a:pt x="1464348" y="1041670"/>
                  </a:lnTo>
                  <a:lnTo>
                    <a:pt x="1462720" y="1052377"/>
                  </a:lnTo>
                  <a:lnTo>
                    <a:pt x="1456649" y="1056036"/>
                  </a:lnTo>
                  <a:close/>
                </a:path>
                <a:path w="2092325" h="2913380">
                  <a:moveTo>
                    <a:pt x="1668961" y="2675939"/>
                  </a:moveTo>
                  <a:lnTo>
                    <a:pt x="1665048" y="2669600"/>
                  </a:lnTo>
                  <a:lnTo>
                    <a:pt x="1663112" y="2666420"/>
                  </a:lnTo>
                  <a:lnTo>
                    <a:pt x="1667386" y="2662086"/>
                  </a:lnTo>
                  <a:lnTo>
                    <a:pt x="1669332" y="2665235"/>
                  </a:lnTo>
                  <a:lnTo>
                    <a:pt x="1671631" y="2668253"/>
                  </a:lnTo>
                  <a:lnTo>
                    <a:pt x="1673285" y="2672405"/>
                  </a:lnTo>
                  <a:lnTo>
                    <a:pt x="1670375" y="2674461"/>
                  </a:lnTo>
                  <a:lnTo>
                    <a:pt x="1668961" y="2675939"/>
                  </a:lnTo>
                  <a:close/>
                </a:path>
                <a:path w="2092325" h="2913380">
                  <a:moveTo>
                    <a:pt x="1678623" y="2747061"/>
                  </a:moveTo>
                  <a:lnTo>
                    <a:pt x="1677691" y="2745413"/>
                  </a:lnTo>
                  <a:lnTo>
                    <a:pt x="1678878" y="2745346"/>
                  </a:lnTo>
                  <a:lnTo>
                    <a:pt x="1678773" y="2745916"/>
                  </a:lnTo>
                  <a:lnTo>
                    <a:pt x="1678713" y="2746493"/>
                  </a:lnTo>
                  <a:lnTo>
                    <a:pt x="1678623" y="2747061"/>
                  </a:lnTo>
                  <a:close/>
                </a:path>
                <a:path w="2092325" h="2913380">
                  <a:moveTo>
                    <a:pt x="1431520" y="903220"/>
                  </a:moveTo>
                  <a:lnTo>
                    <a:pt x="1425464" y="903154"/>
                  </a:lnTo>
                  <a:lnTo>
                    <a:pt x="1423035" y="898167"/>
                  </a:lnTo>
                  <a:lnTo>
                    <a:pt x="1420590" y="895366"/>
                  </a:lnTo>
                  <a:lnTo>
                    <a:pt x="1423245" y="892258"/>
                  </a:lnTo>
                  <a:lnTo>
                    <a:pt x="1425492" y="887121"/>
                  </a:lnTo>
                  <a:lnTo>
                    <a:pt x="1436616" y="884852"/>
                  </a:lnTo>
                  <a:lnTo>
                    <a:pt x="1440258" y="890516"/>
                  </a:lnTo>
                  <a:lnTo>
                    <a:pt x="1437438" y="900303"/>
                  </a:lnTo>
                  <a:lnTo>
                    <a:pt x="1431520" y="903220"/>
                  </a:lnTo>
                  <a:close/>
                </a:path>
                <a:path w="2092325" h="2913380">
                  <a:moveTo>
                    <a:pt x="1446412" y="985064"/>
                  </a:moveTo>
                  <a:lnTo>
                    <a:pt x="1435618" y="980179"/>
                  </a:lnTo>
                  <a:lnTo>
                    <a:pt x="1433953" y="975102"/>
                  </a:lnTo>
                  <a:lnTo>
                    <a:pt x="1431541" y="971653"/>
                  </a:lnTo>
                  <a:lnTo>
                    <a:pt x="1442626" y="965323"/>
                  </a:lnTo>
                  <a:lnTo>
                    <a:pt x="1445606" y="967906"/>
                  </a:lnTo>
                  <a:lnTo>
                    <a:pt x="1450932" y="970375"/>
                  </a:lnTo>
                  <a:lnTo>
                    <a:pt x="1451499" y="980857"/>
                  </a:lnTo>
                  <a:lnTo>
                    <a:pt x="1446412" y="985064"/>
                  </a:lnTo>
                  <a:close/>
                </a:path>
                <a:path w="2092325" h="2913380">
                  <a:moveTo>
                    <a:pt x="1360184" y="450746"/>
                  </a:moveTo>
                  <a:lnTo>
                    <a:pt x="1349809" y="451103"/>
                  </a:lnTo>
                  <a:lnTo>
                    <a:pt x="1346816" y="445861"/>
                  </a:lnTo>
                  <a:lnTo>
                    <a:pt x="1352511" y="437133"/>
                  </a:lnTo>
                  <a:lnTo>
                    <a:pt x="1357666" y="435457"/>
                  </a:lnTo>
                  <a:lnTo>
                    <a:pt x="1361567" y="432946"/>
                  </a:lnTo>
                  <a:lnTo>
                    <a:pt x="1363730" y="436808"/>
                  </a:lnTo>
                  <a:lnTo>
                    <a:pt x="1368394" y="441638"/>
                  </a:lnTo>
                  <a:lnTo>
                    <a:pt x="1366107" y="447574"/>
                  </a:lnTo>
                  <a:lnTo>
                    <a:pt x="1360184" y="450746"/>
                  </a:lnTo>
                  <a:close/>
                </a:path>
                <a:path w="2092325" h="2913380">
                  <a:moveTo>
                    <a:pt x="1325503" y="230844"/>
                  </a:moveTo>
                  <a:lnTo>
                    <a:pt x="1315058" y="225321"/>
                  </a:lnTo>
                  <a:lnTo>
                    <a:pt x="1312301" y="218531"/>
                  </a:lnTo>
                  <a:lnTo>
                    <a:pt x="1314832" y="212527"/>
                  </a:lnTo>
                  <a:lnTo>
                    <a:pt x="1320430" y="211006"/>
                  </a:lnTo>
                  <a:lnTo>
                    <a:pt x="1324205" y="208739"/>
                  </a:lnTo>
                  <a:lnTo>
                    <a:pt x="1326851" y="212062"/>
                  </a:lnTo>
                  <a:lnTo>
                    <a:pt x="1331859" y="215553"/>
                  </a:lnTo>
                  <a:lnTo>
                    <a:pt x="1331062" y="226309"/>
                  </a:lnTo>
                  <a:lnTo>
                    <a:pt x="1325503" y="230844"/>
                  </a:lnTo>
                  <a:close/>
                </a:path>
                <a:path w="2092325" h="2913380">
                  <a:moveTo>
                    <a:pt x="1346292" y="376700"/>
                  </a:moveTo>
                  <a:lnTo>
                    <a:pt x="1340160" y="376062"/>
                  </a:lnTo>
                  <a:lnTo>
                    <a:pt x="1337867" y="370890"/>
                  </a:lnTo>
                  <a:lnTo>
                    <a:pt x="1335344" y="367877"/>
                  </a:lnTo>
                  <a:lnTo>
                    <a:pt x="1337892" y="364845"/>
                  </a:lnTo>
                  <a:lnTo>
                    <a:pt x="1340206" y="359563"/>
                  </a:lnTo>
                  <a:lnTo>
                    <a:pt x="1350338" y="358511"/>
                  </a:lnTo>
                  <a:lnTo>
                    <a:pt x="1355366" y="363180"/>
                  </a:lnTo>
                  <a:lnTo>
                    <a:pt x="1352363" y="373520"/>
                  </a:lnTo>
                  <a:lnTo>
                    <a:pt x="1346292" y="376700"/>
                  </a:lnTo>
                  <a:close/>
                </a:path>
                <a:path w="2092325" h="2913380">
                  <a:moveTo>
                    <a:pt x="1582170" y="1883052"/>
                  </a:moveTo>
                  <a:lnTo>
                    <a:pt x="1578914" y="1880423"/>
                  </a:lnTo>
                  <a:lnTo>
                    <a:pt x="1573183" y="1878048"/>
                  </a:lnTo>
                  <a:lnTo>
                    <a:pt x="1572079" y="1867291"/>
                  </a:lnTo>
                  <a:lnTo>
                    <a:pt x="1577022" y="1861880"/>
                  </a:lnTo>
                  <a:lnTo>
                    <a:pt x="1588278" y="1865228"/>
                  </a:lnTo>
                  <a:lnTo>
                    <a:pt x="1591834" y="1871578"/>
                  </a:lnTo>
                  <a:lnTo>
                    <a:pt x="1591198" y="1878018"/>
                  </a:lnTo>
                  <a:lnTo>
                    <a:pt x="1585484" y="1880424"/>
                  </a:lnTo>
                  <a:lnTo>
                    <a:pt x="1582170" y="1883052"/>
                  </a:lnTo>
                  <a:close/>
                </a:path>
                <a:path w="2092325" h="2913380">
                  <a:moveTo>
                    <a:pt x="1435627" y="441855"/>
                  </a:moveTo>
                  <a:lnTo>
                    <a:pt x="1427660" y="439726"/>
                  </a:lnTo>
                  <a:lnTo>
                    <a:pt x="1426177" y="437238"/>
                  </a:lnTo>
                  <a:lnTo>
                    <a:pt x="1424445" y="435640"/>
                  </a:lnTo>
                  <a:lnTo>
                    <a:pt x="1425764" y="429931"/>
                  </a:lnTo>
                  <a:lnTo>
                    <a:pt x="1429377" y="427106"/>
                  </a:lnTo>
                  <a:lnTo>
                    <a:pt x="1437063" y="428876"/>
                  </a:lnTo>
                  <a:lnTo>
                    <a:pt x="1440163" y="431559"/>
                  </a:lnTo>
                  <a:lnTo>
                    <a:pt x="1439659" y="439129"/>
                  </a:lnTo>
                  <a:lnTo>
                    <a:pt x="1435627" y="441855"/>
                  </a:lnTo>
                  <a:close/>
                </a:path>
                <a:path w="2092325" h="2913380">
                  <a:moveTo>
                    <a:pt x="1384153" y="144878"/>
                  </a:moveTo>
                  <a:lnTo>
                    <a:pt x="1377986" y="143154"/>
                  </a:lnTo>
                  <a:lnTo>
                    <a:pt x="1376076" y="137562"/>
                  </a:lnTo>
                  <a:lnTo>
                    <a:pt x="1373587" y="134006"/>
                  </a:lnTo>
                  <a:lnTo>
                    <a:pt x="1376544" y="131104"/>
                  </a:lnTo>
                  <a:lnTo>
                    <a:pt x="1379476" y="125845"/>
                  </a:lnTo>
                  <a:lnTo>
                    <a:pt x="1390042" y="125652"/>
                  </a:lnTo>
                  <a:lnTo>
                    <a:pt x="1394958" y="130757"/>
                  </a:lnTo>
                  <a:lnTo>
                    <a:pt x="1390625" y="141485"/>
                  </a:lnTo>
                  <a:lnTo>
                    <a:pt x="1384153" y="144878"/>
                  </a:lnTo>
                  <a:close/>
                </a:path>
                <a:path w="2092325" h="2913380">
                  <a:moveTo>
                    <a:pt x="1786280" y="2702254"/>
                  </a:moveTo>
                  <a:lnTo>
                    <a:pt x="1780256" y="2700388"/>
                  </a:lnTo>
                  <a:lnTo>
                    <a:pt x="1778479" y="2694790"/>
                  </a:lnTo>
                  <a:lnTo>
                    <a:pt x="1776088" y="2691189"/>
                  </a:lnTo>
                  <a:lnTo>
                    <a:pt x="1779129" y="2688245"/>
                  </a:lnTo>
                  <a:lnTo>
                    <a:pt x="1782163" y="2682879"/>
                  </a:lnTo>
                  <a:lnTo>
                    <a:pt x="1792778" y="2682903"/>
                  </a:lnTo>
                  <a:lnTo>
                    <a:pt x="1797232" y="2688395"/>
                  </a:lnTo>
                  <a:lnTo>
                    <a:pt x="1792723" y="2698866"/>
                  </a:lnTo>
                  <a:lnTo>
                    <a:pt x="1786280" y="2702254"/>
                  </a:lnTo>
                  <a:close/>
                </a:path>
                <a:path w="2092325" h="2913380">
                  <a:moveTo>
                    <a:pt x="1608842" y="2032635"/>
                  </a:moveTo>
                  <a:lnTo>
                    <a:pt x="1601228" y="2030466"/>
                  </a:lnTo>
                  <a:lnTo>
                    <a:pt x="1599742" y="2027963"/>
                  </a:lnTo>
                  <a:lnTo>
                    <a:pt x="1598022" y="2026349"/>
                  </a:lnTo>
                  <a:lnTo>
                    <a:pt x="1601688" y="2024054"/>
                  </a:lnTo>
                  <a:lnTo>
                    <a:pt x="1605205" y="2021379"/>
                  </a:lnTo>
                  <a:lnTo>
                    <a:pt x="1610013" y="2019399"/>
                  </a:lnTo>
                  <a:lnTo>
                    <a:pt x="1612415" y="2022790"/>
                  </a:lnTo>
                  <a:lnTo>
                    <a:pt x="1614113" y="2024452"/>
                  </a:lnTo>
                  <a:lnTo>
                    <a:pt x="1612569" y="2030062"/>
                  </a:lnTo>
                  <a:lnTo>
                    <a:pt x="1608842" y="2032635"/>
                  </a:lnTo>
                  <a:close/>
                </a:path>
                <a:path w="2092325" h="2913380">
                  <a:moveTo>
                    <a:pt x="1590126" y="1957895"/>
                  </a:moveTo>
                  <a:lnTo>
                    <a:pt x="1587837" y="1955025"/>
                  </a:lnTo>
                  <a:lnTo>
                    <a:pt x="1586215" y="1953665"/>
                  </a:lnTo>
                  <a:lnTo>
                    <a:pt x="1587356" y="1951826"/>
                  </a:lnTo>
                  <a:lnTo>
                    <a:pt x="1588621" y="1948398"/>
                  </a:lnTo>
                  <a:lnTo>
                    <a:pt x="1593391" y="1948846"/>
                  </a:lnTo>
                  <a:lnTo>
                    <a:pt x="1597140" y="1950306"/>
                  </a:lnTo>
                  <a:lnTo>
                    <a:pt x="1600846" y="1951339"/>
                  </a:lnTo>
                  <a:lnTo>
                    <a:pt x="1597584" y="1953510"/>
                  </a:lnTo>
                  <a:lnTo>
                    <a:pt x="1594529" y="1956008"/>
                  </a:lnTo>
                  <a:lnTo>
                    <a:pt x="1590126" y="1957895"/>
                  </a:lnTo>
                  <a:close/>
                </a:path>
                <a:path w="2092325" h="2913380">
                  <a:moveTo>
                    <a:pt x="1378643" y="66735"/>
                  </a:moveTo>
                  <a:lnTo>
                    <a:pt x="1366287" y="62005"/>
                  </a:lnTo>
                  <a:lnTo>
                    <a:pt x="1363227" y="57192"/>
                  </a:lnTo>
                  <a:lnTo>
                    <a:pt x="1364119" y="52387"/>
                  </a:lnTo>
                  <a:lnTo>
                    <a:pt x="1373413" y="50286"/>
                  </a:lnTo>
                  <a:lnTo>
                    <a:pt x="1379979" y="51977"/>
                  </a:lnTo>
                  <a:lnTo>
                    <a:pt x="1382917" y="57347"/>
                  </a:lnTo>
                  <a:lnTo>
                    <a:pt x="1379760" y="62598"/>
                  </a:lnTo>
                  <a:lnTo>
                    <a:pt x="1378643" y="66735"/>
                  </a:lnTo>
                  <a:close/>
                </a:path>
                <a:path w="2092325" h="2913380">
                  <a:moveTo>
                    <a:pt x="1756608" y="2471159"/>
                  </a:moveTo>
                  <a:lnTo>
                    <a:pt x="1743352" y="2468230"/>
                  </a:lnTo>
                  <a:lnTo>
                    <a:pt x="1744783" y="2463998"/>
                  </a:lnTo>
                  <a:lnTo>
                    <a:pt x="1745128" y="2458756"/>
                  </a:lnTo>
                  <a:lnTo>
                    <a:pt x="1752013" y="2451321"/>
                  </a:lnTo>
                  <a:lnTo>
                    <a:pt x="1757145" y="2452833"/>
                  </a:lnTo>
                  <a:lnTo>
                    <a:pt x="1763044" y="2463630"/>
                  </a:lnTo>
                  <a:lnTo>
                    <a:pt x="1761621" y="2468010"/>
                  </a:lnTo>
                  <a:lnTo>
                    <a:pt x="1756608" y="2471159"/>
                  </a:lnTo>
                  <a:close/>
                </a:path>
                <a:path w="2092325" h="2913380">
                  <a:moveTo>
                    <a:pt x="1444774" y="520758"/>
                  </a:moveTo>
                  <a:lnTo>
                    <a:pt x="1439651" y="518347"/>
                  </a:lnTo>
                  <a:lnTo>
                    <a:pt x="1432856" y="515765"/>
                  </a:lnTo>
                  <a:lnTo>
                    <a:pt x="1434797" y="508777"/>
                  </a:lnTo>
                  <a:lnTo>
                    <a:pt x="1436135" y="500896"/>
                  </a:lnTo>
                  <a:lnTo>
                    <a:pt x="1440664" y="497046"/>
                  </a:lnTo>
                  <a:lnTo>
                    <a:pt x="1446176" y="494346"/>
                  </a:lnTo>
                  <a:lnTo>
                    <a:pt x="1450676" y="495451"/>
                  </a:lnTo>
                  <a:lnTo>
                    <a:pt x="1453662" y="499201"/>
                  </a:lnTo>
                  <a:lnTo>
                    <a:pt x="1454636" y="504438"/>
                  </a:lnTo>
                  <a:lnTo>
                    <a:pt x="1454438" y="510046"/>
                  </a:lnTo>
                  <a:lnTo>
                    <a:pt x="1448219" y="515433"/>
                  </a:lnTo>
                  <a:lnTo>
                    <a:pt x="1444774" y="520758"/>
                  </a:lnTo>
                  <a:close/>
                </a:path>
                <a:path w="2092325" h="2913380">
                  <a:moveTo>
                    <a:pt x="1411214" y="293503"/>
                  </a:moveTo>
                  <a:lnTo>
                    <a:pt x="1401030" y="288596"/>
                  </a:lnTo>
                  <a:lnTo>
                    <a:pt x="1399884" y="283199"/>
                  </a:lnTo>
                  <a:lnTo>
                    <a:pt x="1397913" y="279606"/>
                  </a:lnTo>
                  <a:lnTo>
                    <a:pt x="1400617" y="272991"/>
                  </a:lnTo>
                  <a:lnTo>
                    <a:pt x="1405351" y="268540"/>
                  </a:lnTo>
                  <a:lnTo>
                    <a:pt x="1415395" y="273125"/>
                  </a:lnTo>
                  <a:lnTo>
                    <a:pt x="1418706" y="279065"/>
                  </a:lnTo>
                  <a:lnTo>
                    <a:pt x="1416761" y="288984"/>
                  </a:lnTo>
                  <a:lnTo>
                    <a:pt x="1411214" y="293503"/>
                  </a:lnTo>
                  <a:close/>
                </a:path>
                <a:path w="2092325" h="2913380">
                  <a:moveTo>
                    <a:pt x="1396481" y="217824"/>
                  </a:moveTo>
                  <a:lnTo>
                    <a:pt x="1390456" y="215958"/>
                  </a:lnTo>
                  <a:lnTo>
                    <a:pt x="1388680" y="210361"/>
                  </a:lnTo>
                  <a:lnTo>
                    <a:pt x="1386289" y="206758"/>
                  </a:lnTo>
                  <a:lnTo>
                    <a:pt x="1389329" y="203814"/>
                  </a:lnTo>
                  <a:lnTo>
                    <a:pt x="1392364" y="198449"/>
                  </a:lnTo>
                  <a:lnTo>
                    <a:pt x="1402979" y="198473"/>
                  </a:lnTo>
                  <a:lnTo>
                    <a:pt x="1407432" y="203964"/>
                  </a:lnTo>
                  <a:lnTo>
                    <a:pt x="1402924" y="214436"/>
                  </a:lnTo>
                  <a:lnTo>
                    <a:pt x="1396481" y="217824"/>
                  </a:lnTo>
                  <a:close/>
                </a:path>
                <a:path w="2092325" h="2913380">
                  <a:moveTo>
                    <a:pt x="1424136" y="365279"/>
                  </a:moveTo>
                  <a:lnTo>
                    <a:pt x="1418119" y="365655"/>
                  </a:lnTo>
                  <a:lnTo>
                    <a:pt x="1415289" y="360970"/>
                  </a:lnTo>
                  <a:lnTo>
                    <a:pt x="1412584" y="358419"/>
                  </a:lnTo>
                  <a:lnTo>
                    <a:pt x="1414833" y="355016"/>
                  </a:lnTo>
                  <a:lnTo>
                    <a:pt x="1416424" y="349608"/>
                  </a:lnTo>
                  <a:lnTo>
                    <a:pt x="1427924" y="345830"/>
                  </a:lnTo>
                  <a:lnTo>
                    <a:pt x="1431061" y="352276"/>
                  </a:lnTo>
                  <a:lnTo>
                    <a:pt x="1429876" y="361702"/>
                  </a:lnTo>
                  <a:lnTo>
                    <a:pt x="1424136" y="365279"/>
                  </a:lnTo>
                  <a:close/>
                </a:path>
                <a:path w="2092325" h="2913380">
                  <a:moveTo>
                    <a:pt x="1660527" y="2410037"/>
                  </a:moveTo>
                  <a:lnTo>
                    <a:pt x="1658464" y="2406997"/>
                  </a:lnTo>
                  <a:lnTo>
                    <a:pt x="1656969" y="2405482"/>
                  </a:lnTo>
                  <a:lnTo>
                    <a:pt x="1660344" y="2403532"/>
                  </a:lnTo>
                  <a:lnTo>
                    <a:pt x="1663571" y="2401202"/>
                  </a:lnTo>
                  <a:lnTo>
                    <a:pt x="1668061" y="2399585"/>
                  </a:lnTo>
                  <a:lnTo>
                    <a:pt x="1670156" y="2402635"/>
                  </a:lnTo>
                  <a:lnTo>
                    <a:pt x="1671678" y="2404131"/>
                  </a:lnTo>
                  <a:lnTo>
                    <a:pt x="1668273" y="2406086"/>
                  </a:lnTo>
                  <a:lnTo>
                    <a:pt x="1665001" y="2408409"/>
                  </a:lnTo>
                  <a:lnTo>
                    <a:pt x="1660527" y="2410037"/>
                  </a:lnTo>
                  <a:close/>
                </a:path>
                <a:path w="2092325" h="2913380">
                  <a:moveTo>
                    <a:pt x="1684193" y="2556967"/>
                  </a:moveTo>
                  <a:lnTo>
                    <a:pt x="1681902" y="2554097"/>
                  </a:lnTo>
                  <a:lnTo>
                    <a:pt x="1680263" y="2552709"/>
                  </a:lnTo>
                  <a:lnTo>
                    <a:pt x="1683552" y="2550489"/>
                  </a:lnTo>
                  <a:lnTo>
                    <a:pt x="1686533" y="2548032"/>
                  </a:lnTo>
                  <a:lnTo>
                    <a:pt x="1690920" y="2546133"/>
                  </a:lnTo>
                  <a:lnTo>
                    <a:pt x="1693237" y="2549014"/>
                  </a:lnTo>
                  <a:lnTo>
                    <a:pt x="1694829" y="2550349"/>
                  </a:lnTo>
                  <a:lnTo>
                    <a:pt x="1691517" y="2552588"/>
                  </a:lnTo>
                  <a:lnTo>
                    <a:pt x="1688546" y="2555043"/>
                  </a:lnTo>
                  <a:lnTo>
                    <a:pt x="1684193" y="2556967"/>
                  </a:lnTo>
                  <a:close/>
                </a:path>
                <a:path w="2092325" h="2913380">
                  <a:moveTo>
                    <a:pt x="1699926" y="2639307"/>
                  </a:moveTo>
                  <a:lnTo>
                    <a:pt x="1693926" y="2636929"/>
                  </a:lnTo>
                  <a:lnTo>
                    <a:pt x="1692370" y="2631402"/>
                  </a:lnTo>
                  <a:lnTo>
                    <a:pt x="1690084" y="2627708"/>
                  </a:lnTo>
                  <a:lnTo>
                    <a:pt x="1693476" y="2625098"/>
                  </a:lnTo>
                  <a:lnTo>
                    <a:pt x="1697012" y="2620162"/>
                  </a:lnTo>
                  <a:lnTo>
                    <a:pt x="1707845" y="2620810"/>
                  </a:lnTo>
                  <a:lnTo>
                    <a:pt x="1712159" y="2626368"/>
                  </a:lnTo>
                  <a:lnTo>
                    <a:pt x="1706552" y="2636608"/>
                  </a:lnTo>
                  <a:lnTo>
                    <a:pt x="1699926" y="2639307"/>
                  </a:lnTo>
                  <a:close/>
                </a:path>
                <a:path w="2092325" h="2913380">
                  <a:moveTo>
                    <a:pt x="1623869" y="2109524"/>
                  </a:moveTo>
                  <a:lnTo>
                    <a:pt x="1614462" y="2109953"/>
                  </a:lnTo>
                  <a:lnTo>
                    <a:pt x="1608653" y="2105931"/>
                  </a:lnTo>
                  <a:lnTo>
                    <a:pt x="1610705" y="2095830"/>
                  </a:lnTo>
                  <a:lnTo>
                    <a:pt x="1617353" y="2092798"/>
                  </a:lnTo>
                  <a:lnTo>
                    <a:pt x="1623693" y="2093523"/>
                  </a:lnTo>
                  <a:lnTo>
                    <a:pt x="1626036" y="2098538"/>
                  </a:lnTo>
                  <a:lnTo>
                    <a:pt x="1628623" y="2101482"/>
                  </a:lnTo>
                  <a:lnTo>
                    <a:pt x="1626187" y="2104361"/>
                  </a:lnTo>
                  <a:lnTo>
                    <a:pt x="1623869" y="2109524"/>
                  </a:lnTo>
                  <a:close/>
                </a:path>
                <a:path w="2092325" h="2913380">
                  <a:moveTo>
                    <a:pt x="1530306" y="1586644"/>
                  </a:moveTo>
                  <a:lnTo>
                    <a:pt x="1521957" y="1574258"/>
                  </a:lnTo>
                  <a:lnTo>
                    <a:pt x="1526477" y="1569676"/>
                  </a:lnTo>
                  <a:lnTo>
                    <a:pt x="1530559" y="1562023"/>
                  </a:lnTo>
                  <a:lnTo>
                    <a:pt x="1543858" y="1559025"/>
                  </a:lnTo>
                  <a:lnTo>
                    <a:pt x="1548615" y="1567025"/>
                  </a:lnTo>
                  <a:lnTo>
                    <a:pt x="1542812" y="1579165"/>
                  </a:lnTo>
                  <a:lnTo>
                    <a:pt x="1535523" y="1582402"/>
                  </a:lnTo>
                  <a:lnTo>
                    <a:pt x="1530306" y="1586644"/>
                  </a:lnTo>
                  <a:close/>
                </a:path>
                <a:path w="2092325" h="2913380">
                  <a:moveTo>
                    <a:pt x="1629956" y="2187621"/>
                  </a:moveTo>
                  <a:lnTo>
                    <a:pt x="1623710" y="2185970"/>
                  </a:lnTo>
                  <a:lnTo>
                    <a:pt x="1621760" y="2180310"/>
                  </a:lnTo>
                  <a:lnTo>
                    <a:pt x="1619252" y="2176726"/>
                  </a:lnTo>
                  <a:lnTo>
                    <a:pt x="1622296" y="2173811"/>
                  </a:lnTo>
                  <a:lnTo>
                    <a:pt x="1625278" y="2168588"/>
                  </a:lnTo>
                  <a:lnTo>
                    <a:pt x="1636001" y="2168252"/>
                  </a:lnTo>
                  <a:lnTo>
                    <a:pt x="1641080" y="2173241"/>
                  </a:lnTo>
                  <a:lnTo>
                    <a:pt x="1636377" y="2184192"/>
                  </a:lnTo>
                  <a:lnTo>
                    <a:pt x="1629956" y="2187621"/>
                  </a:lnTo>
                  <a:close/>
                </a:path>
                <a:path w="2092325" h="2913380">
                  <a:moveTo>
                    <a:pt x="1548566" y="1658002"/>
                  </a:moveTo>
                  <a:lnTo>
                    <a:pt x="1545358" y="1655485"/>
                  </a:lnTo>
                  <a:lnTo>
                    <a:pt x="1539803" y="1653276"/>
                  </a:lnTo>
                  <a:lnTo>
                    <a:pt x="1538385" y="1642330"/>
                  </a:lnTo>
                  <a:lnTo>
                    <a:pt x="1544818" y="1639645"/>
                  </a:lnTo>
                  <a:lnTo>
                    <a:pt x="1554113" y="1642224"/>
                  </a:lnTo>
                  <a:lnTo>
                    <a:pt x="1557444" y="1647907"/>
                  </a:lnTo>
                  <a:lnTo>
                    <a:pt x="1557036" y="1653608"/>
                  </a:lnTo>
                  <a:lnTo>
                    <a:pt x="1551651" y="1655723"/>
                  </a:lnTo>
                  <a:lnTo>
                    <a:pt x="1548566" y="1658002"/>
                  </a:lnTo>
                  <a:close/>
                </a:path>
                <a:path w="2092325" h="2913380">
                  <a:moveTo>
                    <a:pt x="1672077" y="2483464"/>
                  </a:moveTo>
                  <a:lnTo>
                    <a:pt x="1669885" y="2480459"/>
                  </a:lnTo>
                  <a:lnTo>
                    <a:pt x="1668278" y="2478992"/>
                  </a:lnTo>
                  <a:lnTo>
                    <a:pt x="1671681" y="2476933"/>
                  </a:lnTo>
                  <a:lnTo>
                    <a:pt x="1674952" y="2474506"/>
                  </a:lnTo>
                  <a:lnTo>
                    <a:pt x="1679529" y="2472771"/>
                  </a:lnTo>
                  <a:lnTo>
                    <a:pt x="1681714" y="2475822"/>
                  </a:lnTo>
                  <a:lnTo>
                    <a:pt x="1683309" y="2477306"/>
                  </a:lnTo>
                  <a:lnTo>
                    <a:pt x="1679901" y="2479336"/>
                  </a:lnTo>
                  <a:lnTo>
                    <a:pt x="1676642" y="2481746"/>
                  </a:lnTo>
                  <a:lnTo>
                    <a:pt x="1672077" y="2483464"/>
                  </a:lnTo>
                  <a:close/>
                </a:path>
                <a:path w="2092325" h="2913380">
                  <a:moveTo>
                    <a:pt x="1660008" y="2138782"/>
                  </a:moveTo>
                  <a:lnTo>
                    <a:pt x="1654614" y="2135113"/>
                  </a:lnTo>
                  <a:lnTo>
                    <a:pt x="1658347" y="2124091"/>
                  </a:lnTo>
                  <a:lnTo>
                    <a:pt x="1660110" y="2125309"/>
                  </a:lnTo>
                  <a:lnTo>
                    <a:pt x="1663479" y="2126754"/>
                  </a:lnTo>
                  <a:lnTo>
                    <a:pt x="1662831" y="2131492"/>
                  </a:lnTo>
                  <a:lnTo>
                    <a:pt x="1661213" y="2135109"/>
                  </a:lnTo>
                  <a:lnTo>
                    <a:pt x="1660008" y="2138782"/>
                  </a:lnTo>
                  <a:close/>
                </a:path>
                <a:path w="2092325" h="2913380">
                  <a:moveTo>
                    <a:pt x="1558907" y="1736313"/>
                  </a:moveTo>
                  <a:lnTo>
                    <a:pt x="1552520" y="1735282"/>
                  </a:lnTo>
                  <a:lnTo>
                    <a:pt x="1550255" y="1729716"/>
                  </a:lnTo>
                  <a:lnTo>
                    <a:pt x="1547620" y="1726377"/>
                  </a:lnTo>
                  <a:lnTo>
                    <a:pt x="1550305" y="1723264"/>
                  </a:lnTo>
                  <a:lnTo>
                    <a:pt x="1552794" y="1717760"/>
                  </a:lnTo>
                  <a:lnTo>
                    <a:pt x="1563376" y="1716907"/>
                  </a:lnTo>
                  <a:lnTo>
                    <a:pt x="1568809" y="1721677"/>
                  </a:lnTo>
                  <a:lnTo>
                    <a:pt x="1565298" y="1732784"/>
                  </a:lnTo>
                  <a:lnTo>
                    <a:pt x="1558907" y="1736313"/>
                  </a:lnTo>
                  <a:close/>
                </a:path>
                <a:path w="2092325" h="2913380">
                  <a:moveTo>
                    <a:pt x="1650821" y="2335872"/>
                  </a:moveTo>
                  <a:lnTo>
                    <a:pt x="1645009" y="2333450"/>
                  </a:lnTo>
                  <a:lnTo>
                    <a:pt x="1643720" y="2327911"/>
                  </a:lnTo>
                  <a:lnTo>
                    <a:pt x="1641661" y="2324227"/>
                  </a:lnTo>
                  <a:lnTo>
                    <a:pt x="1644967" y="2321644"/>
                  </a:lnTo>
                  <a:lnTo>
                    <a:pt x="1648565" y="2316624"/>
                  </a:lnTo>
                  <a:lnTo>
                    <a:pt x="1658857" y="2317835"/>
                  </a:lnTo>
                  <a:lnTo>
                    <a:pt x="1663232" y="2323399"/>
                  </a:lnTo>
                  <a:lnTo>
                    <a:pt x="1657415" y="2333447"/>
                  </a:lnTo>
                  <a:lnTo>
                    <a:pt x="1650821" y="2335872"/>
                  </a:lnTo>
                  <a:close/>
                </a:path>
                <a:path w="2092325" h="2913380">
                  <a:moveTo>
                    <a:pt x="1640428" y="2261232"/>
                  </a:moveTo>
                  <a:lnTo>
                    <a:pt x="1634483" y="2258636"/>
                  </a:lnTo>
                  <a:lnTo>
                    <a:pt x="1633042" y="2253076"/>
                  </a:lnTo>
                  <a:lnTo>
                    <a:pt x="1630817" y="2249298"/>
                  </a:lnTo>
                  <a:lnTo>
                    <a:pt x="1634229" y="2246625"/>
                  </a:lnTo>
                  <a:lnTo>
                    <a:pt x="1637889" y="2241520"/>
                  </a:lnTo>
                  <a:lnTo>
                    <a:pt x="1648622" y="2242587"/>
                  </a:lnTo>
                  <a:lnTo>
                    <a:pt x="1652790" y="2248452"/>
                  </a:lnTo>
                  <a:lnTo>
                    <a:pt x="1647215" y="2258612"/>
                  </a:lnTo>
                  <a:lnTo>
                    <a:pt x="1640428" y="2261232"/>
                  </a:lnTo>
                  <a:close/>
                </a:path>
                <a:path w="2092325" h="2913380">
                  <a:moveTo>
                    <a:pt x="1480591" y="744176"/>
                  </a:moveTo>
                  <a:lnTo>
                    <a:pt x="1476895" y="741989"/>
                  </a:lnTo>
                  <a:lnTo>
                    <a:pt x="1470719" y="740401"/>
                  </a:lnTo>
                  <a:lnTo>
                    <a:pt x="1468033" y="729384"/>
                  </a:lnTo>
                  <a:lnTo>
                    <a:pt x="1472712" y="723432"/>
                  </a:lnTo>
                  <a:lnTo>
                    <a:pt x="1484229" y="724915"/>
                  </a:lnTo>
                  <a:lnTo>
                    <a:pt x="1488261" y="731250"/>
                  </a:lnTo>
                  <a:lnTo>
                    <a:pt x="1488534" y="737950"/>
                  </a:lnTo>
                  <a:lnTo>
                    <a:pt x="1483401" y="741103"/>
                  </a:lnTo>
                  <a:lnTo>
                    <a:pt x="1480591" y="744176"/>
                  </a:lnTo>
                  <a:close/>
                </a:path>
                <a:path w="2092325" h="2913380">
                  <a:moveTo>
                    <a:pt x="1485958" y="277395"/>
                  </a:moveTo>
                  <a:lnTo>
                    <a:pt x="1483487" y="274239"/>
                  </a:lnTo>
                  <a:lnTo>
                    <a:pt x="1480805" y="272028"/>
                  </a:lnTo>
                  <a:lnTo>
                    <a:pt x="1478923" y="267852"/>
                  </a:lnTo>
                  <a:lnTo>
                    <a:pt x="1480166" y="263471"/>
                  </a:lnTo>
                  <a:lnTo>
                    <a:pt x="1486810" y="260888"/>
                  </a:lnTo>
                  <a:lnTo>
                    <a:pt x="1490075" y="263381"/>
                  </a:lnTo>
                  <a:lnTo>
                    <a:pt x="1494023" y="270328"/>
                  </a:lnTo>
                  <a:lnTo>
                    <a:pt x="1492516" y="274840"/>
                  </a:lnTo>
                  <a:lnTo>
                    <a:pt x="1485958" y="277395"/>
                  </a:lnTo>
                  <a:close/>
                </a:path>
                <a:path w="2092325" h="2913380">
                  <a:moveTo>
                    <a:pt x="1515347" y="592625"/>
                  </a:moveTo>
                  <a:lnTo>
                    <a:pt x="1515471" y="588075"/>
                  </a:lnTo>
                  <a:lnTo>
                    <a:pt x="1515289" y="583483"/>
                  </a:lnTo>
                  <a:lnTo>
                    <a:pt x="1517183" y="571613"/>
                  </a:lnTo>
                  <a:lnTo>
                    <a:pt x="1520112" y="564335"/>
                  </a:lnTo>
                  <a:lnTo>
                    <a:pt x="1532192" y="564249"/>
                  </a:lnTo>
                  <a:lnTo>
                    <a:pt x="1537751" y="568491"/>
                  </a:lnTo>
                  <a:lnTo>
                    <a:pt x="1540946" y="579981"/>
                  </a:lnTo>
                  <a:lnTo>
                    <a:pt x="1535155" y="585046"/>
                  </a:lnTo>
                  <a:lnTo>
                    <a:pt x="1524086" y="590043"/>
                  </a:lnTo>
                  <a:lnTo>
                    <a:pt x="1519660" y="591216"/>
                  </a:lnTo>
                  <a:lnTo>
                    <a:pt x="1515347" y="592625"/>
                  </a:lnTo>
                  <a:close/>
                </a:path>
                <a:path w="2092325" h="2913380">
                  <a:moveTo>
                    <a:pt x="1514415" y="593937"/>
                  </a:moveTo>
                  <a:lnTo>
                    <a:pt x="1514406" y="593595"/>
                  </a:lnTo>
                  <a:lnTo>
                    <a:pt x="1514435" y="592918"/>
                  </a:lnTo>
                  <a:lnTo>
                    <a:pt x="1515361" y="592623"/>
                  </a:lnTo>
                  <a:lnTo>
                    <a:pt x="1515345" y="593567"/>
                  </a:lnTo>
                  <a:lnTo>
                    <a:pt x="1515037" y="593705"/>
                  </a:lnTo>
                  <a:lnTo>
                    <a:pt x="1514415" y="593937"/>
                  </a:lnTo>
                  <a:close/>
                </a:path>
                <a:path w="2092325" h="2913380">
                  <a:moveTo>
                    <a:pt x="1510948" y="620109"/>
                  </a:moveTo>
                  <a:lnTo>
                    <a:pt x="1499859" y="620877"/>
                  </a:lnTo>
                  <a:lnTo>
                    <a:pt x="1494253" y="617391"/>
                  </a:lnTo>
                  <a:lnTo>
                    <a:pt x="1490989" y="606793"/>
                  </a:lnTo>
                  <a:lnTo>
                    <a:pt x="1496792" y="602190"/>
                  </a:lnTo>
                  <a:lnTo>
                    <a:pt x="1506519" y="596836"/>
                  </a:lnTo>
                  <a:lnTo>
                    <a:pt x="1510528" y="595489"/>
                  </a:lnTo>
                  <a:lnTo>
                    <a:pt x="1514415" y="593937"/>
                  </a:lnTo>
                  <a:lnTo>
                    <a:pt x="1514353" y="598119"/>
                  </a:lnTo>
                  <a:lnTo>
                    <a:pt x="1514458" y="602319"/>
                  </a:lnTo>
                  <a:lnTo>
                    <a:pt x="1513593" y="613594"/>
                  </a:lnTo>
                  <a:lnTo>
                    <a:pt x="1510948" y="620109"/>
                  </a:lnTo>
                  <a:close/>
                </a:path>
                <a:path w="2092325" h="2913380">
                  <a:moveTo>
                    <a:pt x="1475441" y="203402"/>
                  </a:moveTo>
                  <a:lnTo>
                    <a:pt x="1469238" y="193056"/>
                  </a:lnTo>
                  <a:lnTo>
                    <a:pt x="1473695" y="188170"/>
                  </a:lnTo>
                  <a:lnTo>
                    <a:pt x="1475776" y="191612"/>
                  </a:lnTo>
                  <a:lnTo>
                    <a:pt x="1478255" y="194916"/>
                  </a:lnTo>
                  <a:lnTo>
                    <a:pt x="1480017" y="199559"/>
                  </a:lnTo>
                  <a:lnTo>
                    <a:pt x="1476937" y="201776"/>
                  </a:lnTo>
                  <a:lnTo>
                    <a:pt x="1475441" y="203402"/>
                  </a:lnTo>
                  <a:close/>
                </a:path>
                <a:path w="2092325" h="2913380">
                  <a:moveTo>
                    <a:pt x="1524138" y="507005"/>
                  </a:moveTo>
                  <a:lnTo>
                    <a:pt x="1520010" y="505784"/>
                  </a:lnTo>
                  <a:lnTo>
                    <a:pt x="1514941" y="505622"/>
                  </a:lnTo>
                  <a:lnTo>
                    <a:pt x="1507720" y="499279"/>
                  </a:lnTo>
                  <a:lnTo>
                    <a:pt x="1508865" y="493507"/>
                  </a:lnTo>
                  <a:lnTo>
                    <a:pt x="1517854" y="490706"/>
                  </a:lnTo>
                  <a:lnTo>
                    <a:pt x="1524593" y="492161"/>
                  </a:lnTo>
                  <a:lnTo>
                    <a:pt x="1527699" y="497460"/>
                  </a:lnTo>
                  <a:lnTo>
                    <a:pt x="1524971" y="502778"/>
                  </a:lnTo>
                  <a:lnTo>
                    <a:pt x="1524138" y="507005"/>
                  </a:lnTo>
                  <a:close/>
                </a:path>
                <a:path w="2092325" h="2913380">
                  <a:moveTo>
                    <a:pt x="1453034" y="55243"/>
                  </a:moveTo>
                  <a:lnTo>
                    <a:pt x="1448915" y="53796"/>
                  </a:lnTo>
                  <a:lnTo>
                    <a:pt x="1443834" y="53367"/>
                  </a:lnTo>
                  <a:lnTo>
                    <a:pt x="1436943" y="46837"/>
                  </a:lnTo>
                  <a:lnTo>
                    <a:pt x="1438287" y="41094"/>
                  </a:lnTo>
                  <a:lnTo>
                    <a:pt x="1447198" y="38560"/>
                  </a:lnTo>
                  <a:lnTo>
                    <a:pt x="1454103" y="40213"/>
                  </a:lnTo>
                  <a:lnTo>
                    <a:pt x="1456776" y="45804"/>
                  </a:lnTo>
                  <a:lnTo>
                    <a:pt x="1453992" y="50951"/>
                  </a:lnTo>
                  <a:lnTo>
                    <a:pt x="1453034" y="55243"/>
                  </a:lnTo>
                  <a:close/>
                </a:path>
                <a:path w="2092325" h="2913380">
                  <a:moveTo>
                    <a:pt x="1463788" y="128840"/>
                  </a:moveTo>
                  <a:lnTo>
                    <a:pt x="1457477" y="118765"/>
                  </a:lnTo>
                  <a:lnTo>
                    <a:pt x="1462061" y="114114"/>
                  </a:lnTo>
                  <a:lnTo>
                    <a:pt x="1464124" y="117438"/>
                  </a:lnTo>
                  <a:lnTo>
                    <a:pt x="1466541" y="120633"/>
                  </a:lnTo>
                  <a:lnTo>
                    <a:pt x="1468299" y="125067"/>
                  </a:lnTo>
                  <a:lnTo>
                    <a:pt x="1465261" y="127263"/>
                  </a:lnTo>
                  <a:lnTo>
                    <a:pt x="1463788" y="128840"/>
                  </a:lnTo>
                  <a:close/>
                </a:path>
                <a:path w="2092325" h="2913380">
                  <a:moveTo>
                    <a:pt x="1502718" y="427905"/>
                  </a:moveTo>
                  <a:lnTo>
                    <a:pt x="1500567" y="424878"/>
                  </a:lnTo>
                  <a:lnTo>
                    <a:pt x="1499074" y="423378"/>
                  </a:lnTo>
                  <a:lnTo>
                    <a:pt x="1508813" y="416961"/>
                  </a:lnTo>
                  <a:lnTo>
                    <a:pt x="1513072" y="421780"/>
                  </a:lnTo>
                  <a:lnTo>
                    <a:pt x="1509902" y="423802"/>
                  </a:lnTo>
                  <a:lnTo>
                    <a:pt x="1506874" y="426161"/>
                  </a:lnTo>
                  <a:lnTo>
                    <a:pt x="1502718" y="427905"/>
                  </a:lnTo>
                  <a:close/>
                </a:path>
                <a:path w="2092325" h="2913380">
                  <a:moveTo>
                    <a:pt x="1591841" y="955115"/>
                  </a:moveTo>
                  <a:lnTo>
                    <a:pt x="1584573" y="952861"/>
                  </a:lnTo>
                  <a:lnTo>
                    <a:pt x="1583260" y="950406"/>
                  </a:lnTo>
                  <a:lnTo>
                    <a:pt x="1581678" y="948815"/>
                  </a:lnTo>
                  <a:lnTo>
                    <a:pt x="1592003" y="941932"/>
                  </a:lnTo>
                  <a:lnTo>
                    <a:pt x="1593488" y="943672"/>
                  </a:lnTo>
                  <a:lnTo>
                    <a:pt x="1596338" y="945528"/>
                  </a:lnTo>
                  <a:lnTo>
                    <a:pt x="1595652" y="952693"/>
                  </a:lnTo>
                  <a:lnTo>
                    <a:pt x="1591841" y="955115"/>
                  </a:lnTo>
                  <a:close/>
                </a:path>
                <a:path w="2092325" h="2913380">
                  <a:moveTo>
                    <a:pt x="1556896" y="729527"/>
                  </a:moveTo>
                  <a:lnTo>
                    <a:pt x="1554417" y="726417"/>
                  </a:lnTo>
                  <a:lnTo>
                    <a:pt x="1551919" y="724417"/>
                  </a:lnTo>
                  <a:lnTo>
                    <a:pt x="1549854" y="719941"/>
                  </a:lnTo>
                  <a:lnTo>
                    <a:pt x="1551112" y="715557"/>
                  </a:lnTo>
                  <a:lnTo>
                    <a:pt x="1557805" y="712997"/>
                  </a:lnTo>
                  <a:lnTo>
                    <a:pt x="1561084" y="715488"/>
                  </a:lnTo>
                  <a:lnTo>
                    <a:pt x="1565005" y="722453"/>
                  </a:lnTo>
                  <a:lnTo>
                    <a:pt x="1563484" y="726968"/>
                  </a:lnTo>
                  <a:lnTo>
                    <a:pt x="1556896" y="729527"/>
                  </a:lnTo>
                  <a:close/>
                </a:path>
                <a:path w="2092325" h="2913380">
                  <a:moveTo>
                    <a:pt x="1500372" y="351239"/>
                  </a:moveTo>
                  <a:lnTo>
                    <a:pt x="1493144" y="350385"/>
                  </a:lnTo>
                  <a:lnTo>
                    <a:pt x="1490973" y="346464"/>
                  </a:lnTo>
                  <a:lnTo>
                    <a:pt x="1492331" y="340719"/>
                  </a:lnTo>
                  <a:lnTo>
                    <a:pt x="1497097" y="335799"/>
                  </a:lnTo>
                  <a:lnTo>
                    <a:pt x="1499326" y="339322"/>
                  </a:lnTo>
                  <a:lnTo>
                    <a:pt x="1501938" y="342710"/>
                  </a:lnTo>
                  <a:lnTo>
                    <a:pt x="1503847" y="347345"/>
                  </a:lnTo>
                  <a:lnTo>
                    <a:pt x="1500372" y="351239"/>
                  </a:lnTo>
                  <a:close/>
                </a:path>
                <a:path w="2092325" h="2913380">
                  <a:moveTo>
                    <a:pt x="1545010" y="655106"/>
                  </a:moveTo>
                  <a:lnTo>
                    <a:pt x="1542538" y="652130"/>
                  </a:lnTo>
                  <a:lnTo>
                    <a:pt x="1540503" y="650610"/>
                  </a:lnTo>
                  <a:lnTo>
                    <a:pt x="1538032" y="645450"/>
                  </a:lnTo>
                  <a:lnTo>
                    <a:pt x="1539331" y="641135"/>
                  </a:lnTo>
                  <a:lnTo>
                    <a:pt x="1544962" y="639249"/>
                  </a:lnTo>
                  <a:lnTo>
                    <a:pt x="1546296" y="638786"/>
                  </a:lnTo>
                  <a:lnTo>
                    <a:pt x="1549564" y="641204"/>
                  </a:lnTo>
                  <a:lnTo>
                    <a:pt x="1553278" y="648187"/>
                  </a:lnTo>
                  <a:lnTo>
                    <a:pt x="1551648" y="652674"/>
                  </a:lnTo>
                  <a:lnTo>
                    <a:pt x="1545010" y="655106"/>
                  </a:lnTo>
                  <a:close/>
                </a:path>
                <a:path w="2092325" h="2913380">
                  <a:moveTo>
                    <a:pt x="1429917" y="170802"/>
                  </a:moveTo>
                  <a:lnTo>
                    <a:pt x="1423945" y="168703"/>
                  </a:lnTo>
                  <a:lnTo>
                    <a:pt x="1422448" y="163451"/>
                  </a:lnTo>
                  <a:lnTo>
                    <a:pt x="1420312" y="160048"/>
                  </a:lnTo>
                  <a:lnTo>
                    <a:pt x="1423393" y="157740"/>
                  </a:lnTo>
                  <a:lnTo>
                    <a:pt x="1426749" y="153281"/>
                  </a:lnTo>
                  <a:lnTo>
                    <a:pt x="1435870" y="154467"/>
                  </a:lnTo>
                  <a:lnTo>
                    <a:pt x="1441512" y="158755"/>
                  </a:lnTo>
                  <a:lnTo>
                    <a:pt x="1436507" y="168736"/>
                  </a:lnTo>
                  <a:lnTo>
                    <a:pt x="1429917" y="170802"/>
                  </a:lnTo>
                  <a:close/>
                </a:path>
                <a:path w="2092325" h="2913380">
                  <a:moveTo>
                    <a:pt x="1450432" y="324834"/>
                  </a:moveTo>
                  <a:lnTo>
                    <a:pt x="1444250" y="313095"/>
                  </a:lnTo>
                  <a:lnTo>
                    <a:pt x="1448041" y="310930"/>
                  </a:lnTo>
                  <a:lnTo>
                    <a:pt x="1451818" y="307048"/>
                  </a:lnTo>
                  <a:lnTo>
                    <a:pt x="1461458" y="307061"/>
                  </a:lnTo>
                  <a:lnTo>
                    <a:pt x="1464271" y="312301"/>
                  </a:lnTo>
                  <a:lnTo>
                    <a:pt x="1459001" y="320589"/>
                  </a:lnTo>
                  <a:lnTo>
                    <a:pt x="1454110" y="322329"/>
                  </a:lnTo>
                  <a:lnTo>
                    <a:pt x="1450432" y="324834"/>
                  </a:lnTo>
                  <a:close/>
                </a:path>
                <a:path w="2092325" h="2913380">
                  <a:moveTo>
                    <a:pt x="1524257" y="779146"/>
                  </a:moveTo>
                  <a:lnTo>
                    <a:pt x="1519580" y="777667"/>
                  </a:lnTo>
                  <a:lnTo>
                    <a:pt x="1516468" y="772622"/>
                  </a:lnTo>
                  <a:lnTo>
                    <a:pt x="1517527" y="768494"/>
                  </a:lnTo>
                  <a:lnTo>
                    <a:pt x="1517412" y="762322"/>
                  </a:lnTo>
                  <a:lnTo>
                    <a:pt x="1522800" y="759174"/>
                  </a:lnTo>
                  <a:lnTo>
                    <a:pt x="1528142" y="761939"/>
                  </a:lnTo>
                  <a:lnTo>
                    <a:pt x="1532376" y="762785"/>
                  </a:lnTo>
                  <a:lnTo>
                    <a:pt x="1531031" y="766899"/>
                  </a:lnTo>
                  <a:lnTo>
                    <a:pt x="1530731" y="771955"/>
                  </a:lnTo>
                  <a:lnTo>
                    <a:pt x="1524257" y="779146"/>
                  </a:lnTo>
                  <a:close/>
                </a:path>
                <a:path w="2092325" h="2913380">
                  <a:moveTo>
                    <a:pt x="1442816" y="250342"/>
                  </a:moveTo>
                  <a:lnTo>
                    <a:pt x="1439632" y="248269"/>
                  </a:lnTo>
                  <a:lnTo>
                    <a:pt x="1434244" y="246648"/>
                  </a:lnTo>
                  <a:lnTo>
                    <a:pt x="1432138" y="236183"/>
                  </a:lnTo>
                  <a:lnTo>
                    <a:pt x="1437373" y="231773"/>
                  </a:lnTo>
                  <a:lnTo>
                    <a:pt x="1447332" y="232961"/>
                  </a:lnTo>
                  <a:lnTo>
                    <a:pt x="1451463" y="238877"/>
                  </a:lnTo>
                  <a:lnTo>
                    <a:pt x="1450285" y="244819"/>
                  </a:lnTo>
                  <a:lnTo>
                    <a:pt x="1445722" y="247404"/>
                  </a:lnTo>
                  <a:lnTo>
                    <a:pt x="1442816" y="250342"/>
                  </a:lnTo>
                  <a:close/>
                </a:path>
                <a:path w="2092325" h="2913380">
                  <a:moveTo>
                    <a:pt x="1489349" y="548932"/>
                  </a:moveTo>
                  <a:lnTo>
                    <a:pt x="1482678" y="547048"/>
                  </a:lnTo>
                  <a:lnTo>
                    <a:pt x="1479735" y="541454"/>
                  </a:lnTo>
                  <a:lnTo>
                    <a:pt x="1482754" y="536181"/>
                  </a:lnTo>
                  <a:lnTo>
                    <a:pt x="1483794" y="531936"/>
                  </a:lnTo>
                  <a:lnTo>
                    <a:pt x="1496245" y="536890"/>
                  </a:lnTo>
                  <a:lnTo>
                    <a:pt x="1499436" y="541772"/>
                  </a:lnTo>
                  <a:lnTo>
                    <a:pt x="1498641" y="546726"/>
                  </a:lnTo>
                  <a:lnTo>
                    <a:pt x="1489349" y="548932"/>
                  </a:lnTo>
                  <a:close/>
                </a:path>
                <a:path w="2092325" h="2913380">
                  <a:moveTo>
                    <a:pt x="1567718" y="806896"/>
                  </a:moveTo>
                  <a:lnTo>
                    <a:pt x="1562162" y="804015"/>
                  </a:lnTo>
                  <a:lnTo>
                    <a:pt x="1557951" y="803120"/>
                  </a:lnTo>
                  <a:lnTo>
                    <a:pt x="1559176" y="798906"/>
                  </a:lnTo>
                  <a:lnTo>
                    <a:pt x="1559308" y="793742"/>
                  </a:lnTo>
                  <a:lnTo>
                    <a:pt x="1565715" y="786307"/>
                  </a:lnTo>
                  <a:lnTo>
                    <a:pt x="1571447" y="787546"/>
                  </a:lnTo>
                  <a:lnTo>
                    <a:pt x="1574108" y="796877"/>
                  </a:lnTo>
                  <a:lnTo>
                    <a:pt x="1572824" y="803478"/>
                  </a:lnTo>
                  <a:lnTo>
                    <a:pt x="1567718" y="806896"/>
                  </a:lnTo>
                  <a:close/>
                </a:path>
                <a:path w="2092325" h="2913380">
                  <a:moveTo>
                    <a:pt x="1517428" y="698040"/>
                  </a:moveTo>
                  <a:lnTo>
                    <a:pt x="1509476" y="696387"/>
                  </a:lnTo>
                  <a:lnTo>
                    <a:pt x="1507843" y="693802"/>
                  </a:lnTo>
                  <a:lnTo>
                    <a:pt x="1506004" y="692192"/>
                  </a:lnTo>
                  <a:lnTo>
                    <a:pt x="1507271" y="686341"/>
                  </a:lnTo>
                  <a:lnTo>
                    <a:pt x="1510949" y="683551"/>
                  </a:lnTo>
                  <a:lnTo>
                    <a:pt x="1518894" y="685445"/>
                  </a:lnTo>
                  <a:lnTo>
                    <a:pt x="1522253" y="688058"/>
                  </a:lnTo>
                  <a:lnTo>
                    <a:pt x="1521520" y="695215"/>
                  </a:lnTo>
                  <a:lnTo>
                    <a:pt x="1517428" y="698040"/>
                  </a:lnTo>
                  <a:close/>
                </a:path>
                <a:path w="2092325" h="2913380">
                  <a:moveTo>
                    <a:pt x="1468420" y="399704"/>
                  </a:moveTo>
                  <a:lnTo>
                    <a:pt x="1464979" y="397328"/>
                  </a:lnTo>
                  <a:lnTo>
                    <a:pt x="1459239" y="395462"/>
                  </a:lnTo>
                  <a:lnTo>
                    <a:pt x="1456798" y="384392"/>
                  </a:lnTo>
                  <a:lnTo>
                    <a:pt x="1461678" y="379051"/>
                  </a:lnTo>
                  <a:lnTo>
                    <a:pt x="1472954" y="381289"/>
                  </a:lnTo>
                  <a:lnTo>
                    <a:pt x="1476891" y="387400"/>
                  </a:lnTo>
                  <a:lnTo>
                    <a:pt x="1476595" y="393905"/>
                  </a:lnTo>
                  <a:lnTo>
                    <a:pt x="1471400" y="396754"/>
                  </a:lnTo>
                  <a:lnTo>
                    <a:pt x="1468420" y="399704"/>
                  </a:lnTo>
                  <a:close/>
                </a:path>
                <a:path w="2092325" h="2913380">
                  <a:moveTo>
                    <a:pt x="1553961" y="926309"/>
                  </a:moveTo>
                  <a:lnTo>
                    <a:pt x="1543056" y="926630"/>
                  </a:lnTo>
                  <a:lnTo>
                    <a:pt x="1537884" y="921326"/>
                  </a:lnTo>
                  <a:lnTo>
                    <a:pt x="1539703" y="910693"/>
                  </a:lnTo>
                  <a:lnTo>
                    <a:pt x="1545453" y="908520"/>
                  </a:lnTo>
                  <a:lnTo>
                    <a:pt x="1548810" y="905975"/>
                  </a:lnTo>
                  <a:lnTo>
                    <a:pt x="1556441" y="906916"/>
                  </a:lnTo>
                  <a:lnTo>
                    <a:pt x="1561713" y="911038"/>
                  </a:lnTo>
                  <a:lnTo>
                    <a:pt x="1559538" y="921980"/>
                  </a:lnTo>
                  <a:lnTo>
                    <a:pt x="1553961" y="926309"/>
                  </a:lnTo>
                  <a:close/>
                </a:path>
                <a:path w="2092325" h="2913380">
                  <a:moveTo>
                    <a:pt x="1564445" y="1000666"/>
                  </a:moveTo>
                  <a:lnTo>
                    <a:pt x="1560266" y="999498"/>
                  </a:lnTo>
                  <a:lnTo>
                    <a:pt x="1554116" y="999506"/>
                  </a:lnTo>
                  <a:lnTo>
                    <a:pt x="1550805" y="994044"/>
                  </a:lnTo>
                  <a:lnTo>
                    <a:pt x="1553587" y="988599"/>
                  </a:lnTo>
                  <a:lnTo>
                    <a:pt x="1554445" y="984337"/>
                  </a:lnTo>
                  <a:lnTo>
                    <a:pt x="1558612" y="985807"/>
                  </a:lnTo>
                  <a:lnTo>
                    <a:pt x="1563639" y="986274"/>
                  </a:lnTo>
                  <a:lnTo>
                    <a:pt x="1571186" y="992880"/>
                  </a:lnTo>
                  <a:lnTo>
                    <a:pt x="1569746" y="997532"/>
                  </a:lnTo>
                  <a:lnTo>
                    <a:pt x="1564445" y="1000666"/>
                  </a:lnTo>
                  <a:close/>
                </a:path>
                <a:path w="2092325" h="2913380">
                  <a:moveTo>
                    <a:pt x="1481712" y="476027"/>
                  </a:moveTo>
                  <a:lnTo>
                    <a:pt x="1471688" y="472426"/>
                  </a:lnTo>
                  <a:lnTo>
                    <a:pt x="1470577" y="466680"/>
                  </a:lnTo>
                  <a:lnTo>
                    <a:pt x="1468711" y="463085"/>
                  </a:lnTo>
                  <a:lnTo>
                    <a:pt x="1471255" y="456406"/>
                  </a:lnTo>
                  <a:lnTo>
                    <a:pt x="1475987" y="451940"/>
                  </a:lnTo>
                  <a:lnTo>
                    <a:pt x="1485811" y="455408"/>
                  </a:lnTo>
                  <a:lnTo>
                    <a:pt x="1489079" y="461549"/>
                  </a:lnTo>
                  <a:lnTo>
                    <a:pt x="1486932" y="470947"/>
                  </a:lnTo>
                  <a:lnTo>
                    <a:pt x="1481712" y="476027"/>
                  </a:lnTo>
                  <a:close/>
                </a:path>
                <a:path w="2092325" h="2913380">
                  <a:moveTo>
                    <a:pt x="1538425" y="853044"/>
                  </a:moveTo>
                  <a:lnTo>
                    <a:pt x="1532443" y="851545"/>
                  </a:lnTo>
                  <a:lnTo>
                    <a:pt x="1530549" y="846056"/>
                  </a:lnTo>
                  <a:lnTo>
                    <a:pt x="1528123" y="842609"/>
                  </a:lnTo>
                  <a:lnTo>
                    <a:pt x="1530771" y="839741"/>
                  </a:lnTo>
                  <a:lnTo>
                    <a:pt x="1533341" y="834568"/>
                  </a:lnTo>
                  <a:lnTo>
                    <a:pt x="1543333" y="834242"/>
                  </a:lnTo>
                  <a:lnTo>
                    <a:pt x="1548556" y="838820"/>
                  </a:lnTo>
                  <a:lnTo>
                    <a:pt x="1544668" y="849523"/>
                  </a:lnTo>
                  <a:lnTo>
                    <a:pt x="1538425" y="853044"/>
                  </a:lnTo>
                  <a:close/>
                </a:path>
                <a:path w="2092325" h="2913380">
                  <a:moveTo>
                    <a:pt x="1812583" y="2116698"/>
                  </a:moveTo>
                  <a:lnTo>
                    <a:pt x="1806545" y="2115507"/>
                  </a:lnTo>
                  <a:lnTo>
                    <a:pt x="1804662" y="2109896"/>
                  </a:lnTo>
                  <a:lnTo>
                    <a:pt x="1802349" y="2106506"/>
                  </a:lnTo>
                  <a:lnTo>
                    <a:pt x="1805145" y="2103630"/>
                  </a:lnTo>
                  <a:lnTo>
                    <a:pt x="1807879" y="2098447"/>
                  </a:lnTo>
                  <a:lnTo>
                    <a:pt x="1817984" y="2098177"/>
                  </a:lnTo>
                  <a:lnTo>
                    <a:pt x="1822879" y="2103046"/>
                  </a:lnTo>
                  <a:lnTo>
                    <a:pt x="1818742" y="2113504"/>
                  </a:lnTo>
                  <a:lnTo>
                    <a:pt x="1812583" y="2116698"/>
                  </a:lnTo>
                  <a:close/>
                </a:path>
                <a:path w="2092325" h="2913380">
                  <a:moveTo>
                    <a:pt x="1882180" y="2570581"/>
                  </a:moveTo>
                  <a:lnTo>
                    <a:pt x="1875742" y="2569139"/>
                  </a:lnTo>
                  <a:lnTo>
                    <a:pt x="1873955" y="2562900"/>
                  </a:lnTo>
                  <a:lnTo>
                    <a:pt x="1871637" y="2559092"/>
                  </a:lnTo>
                  <a:lnTo>
                    <a:pt x="1873342" y="2553172"/>
                  </a:lnTo>
                  <a:lnTo>
                    <a:pt x="1877573" y="2550281"/>
                  </a:lnTo>
                  <a:lnTo>
                    <a:pt x="1886154" y="2555559"/>
                  </a:lnTo>
                  <a:lnTo>
                    <a:pt x="1888065" y="2560492"/>
                  </a:lnTo>
                  <a:lnTo>
                    <a:pt x="1890744" y="2564213"/>
                  </a:lnTo>
                  <a:lnTo>
                    <a:pt x="1886716" y="2566296"/>
                  </a:lnTo>
                  <a:lnTo>
                    <a:pt x="1882180" y="2570581"/>
                  </a:lnTo>
                  <a:close/>
                </a:path>
                <a:path w="2092325" h="2913380">
                  <a:moveTo>
                    <a:pt x="1801811" y="2042790"/>
                  </a:moveTo>
                  <a:lnTo>
                    <a:pt x="1795586" y="2042032"/>
                  </a:lnTo>
                  <a:lnTo>
                    <a:pt x="1793314" y="2036617"/>
                  </a:lnTo>
                  <a:lnTo>
                    <a:pt x="1790776" y="2033412"/>
                  </a:lnTo>
                  <a:lnTo>
                    <a:pt x="1793373" y="2030313"/>
                  </a:lnTo>
                  <a:lnTo>
                    <a:pt x="1795737" y="2024873"/>
                  </a:lnTo>
                  <a:lnTo>
                    <a:pt x="1806133" y="2023885"/>
                  </a:lnTo>
                  <a:lnTo>
                    <a:pt x="1811259" y="2028703"/>
                  </a:lnTo>
                  <a:lnTo>
                    <a:pt x="1808000" y="2039412"/>
                  </a:lnTo>
                  <a:lnTo>
                    <a:pt x="1801811" y="2042790"/>
                  </a:lnTo>
                  <a:close/>
                </a:path>
                <a:path w="2092325" h="2913380">
                  <a:moveTo>
                    <a:pt x="1870584" y="2494858"/>
                  </a:moveTo>
                  <a:lnTo>
                    <a:pt x="1864871" y="2492406"/>
                  </a:lnTo>
                  <a:lnTo>
                    <a:pt x="1863557" y="2486990"/>
                  </a:lnTo>
                  <a:lnTo>
                    <a:pt x="1861490" y="2483352"/>
                  </a:lnTo>
                  <a:lnTo>
                    <a:pt x="1864728" y="2480810"/>
                  </a:lnTo>
                  <a:lnTo>
                    <a:pt x="1868222" y="2475896"/>
                  </a:lnTo>
                  <a:lnTo>
                    <a:pt x="1878423" y="2477001"/>
                  </a:lnTo>
                  <a:lnTo>
                    <a:pt x="1882641" y="2482515"/>
                  </a:lnTo>
                  <a:lnTo>
                    <a:pt x="1877107" y="2492369"/>
                  </a:lnTo>
                  <a:lnTo>
                    <a:pt x="1870584" y="2494858"/>
                  </a:lnTo>
                  <a:close/>
                </a:path>
                <a:path w="2092325" h="2913380">
                  <a:moveTo>
                    <a:pt x="1789323" y="1969301"/>
                  </a:moveTo>
                  <a:lnTo>
                    <a:pt x="1783277" y="1967782"/>
                  </a:lnTo>
                  <a:lnTo>
                    <a:pt x="1781386" y="1962218"/>
                  </a:lnTo>
                  <a:lnTo>
                    <a:pt x="1778982" y="1958722"/>
                  </a:lnTo>
                  <a:lnTo>
                    <a:pt x="1781793" y="1955844"/>
                  </a:lnTo>
                  <a:lnTo>
                    <a:pt x="1784525" y="1950646"/>
                  </a:lnTo>
                  <a:lnTo>
                    <a:pt x="1794805" y="1950348"/>
                  </a:lnTo>
                  <a:lnTo>
                    <a:pt x="1799792" y="1955233"/>
                  </a:lnTo>
                  <a:lnTo>
                    <a:pt x="1795610" y="1965877"/>
                  </a:lnTo>
                  <a:lnTo>
                    <a:pt x="1789323" y="1969301"/>
                  </a:lnTo>
                  <a:close/>
                </a:path>
                <a:path w="2092325" h="2913380">
                  <a:moveTo>
                    <a:pt x="1582734" y="879615"/>
                  </a:moveTo>
                  <a:lnTo>
                    <a:pt x="1569652" y="876554"/>
                  </a:lnTo>
                  <a:lnTo>
                    <a:pt x="1570997" y="872246"/>
                  </a:lnTo>
                  <a:lnTo>
                    <a:pt x="1571226" y="866932"/>
                  </a:lnTo>
                  <a:lnTo>
                    <a:pt x="1577736" y="859870"/>
                  </a:lnTo>
                  <a:lnTo>
                    <a:pt x="1583652" y="861334"/>
                  </a:lnTo>
                  <a:lnTo>
                    <a:pt x="1586373" y="870566"/>
                  </a:lnTo>
                  <a:lnTo>
                    <a:pt x="1583724" y="875333"/>
                  </a:lnTo>
                  <a:lnTo>
                    <a:pt x="1582734" y="879615"/>
                  </a:lnTo>
                  <a:close/>
                </a:path>
                <a:path w="2092325" h="2913380">
                  <a:moveTo>
                    <a:pt x="1847710" y="2346877"/>
                  </a:moveTo>
                  <a:lnTo>
                    <a:pt x="1841879" y="2344532"/>
                  </a:lnTo>
                  <a:lnTo>
                    <a:pt x="1840346" y="2339241"/>
                  </a:lnTo>
                  <a:lnTo>
                    <a:pt x="1838110" y="2335674"/>
                  </a:lnTo>
                  <a:lnTo>
                    <a:pt x="1841326" y="2333181"/>
                  </a:lnTo>
                  <a:lnTo>
                    <a:pt x="1844675" y="2328484"/>
                  </a:lnTo>
                  <a:lnTo>
                    <a:pt x="1854970" y="2329141"/>
                  </a:lnTo>
                  <a:lnTo>
                    <a:pt x="1859421" y="2334334"/>
                  </a:lnTo>
                  <a:lnTo>
                    <a:pt x="1854193" y="2344320"/>
                  </a:lnTo>
                  <a:lnTo>
                    <a:pt x="1847710" y="2346877"/>
                  </a:lnTo>
                  <a:close/>
                </a:path>
                <a:path w="2092325" h="2913380">
                  <a:moveTo>
                    <a:pt x="1832359" y="2264582"/>
                  </a:moveTo>
                  <a:lnTo>
                    <a:pt x="1829978" y="2261621"/>
                  </a:lnTo>
                  <a:lnTo>
                    <a:pt x="1828274" y="2260199"/>
                  </a:lnTo>
                  <a:lnTo>
                    <a:pt x="1831656" y="2257904"/>
                  </a:lnTo>
                  <a:lnTo>
                    <a:pt x="1834740" y="2255342"/>
                  </a:lnTo>
                  <a:lnTo>
                    <a:pt x="1839268" y="2253390"/>
                  </a:lnTo>
                  <a:lnTo>
                    <a:pt x="1841677" y="2256377"/>
                  </a:lnTo>
                  <a:lnTo>
                    <a:pt x="1843319" y="2257748"/>
                  </a:lnTo>
                  <a:lnTo>
                    <a:pt x="1839915" y="2260062"/>
                  </a:lnTo>
                  <a:lnTo>
                    <a:pt x="1836853" y="2262606"/>
                  </a:lnTo>
                  <a:lnTo>
                    <a:pt x="1832359" y="2264582"/>
                  </a:lnTo>
                  <a:close/>
                </a:path>
                <a:path w="2092325" h="2913380">
                  <a:moveTo>
                    <a:pt x="1492381" y="86151"/>
                  </a:moveTo>
                  <a:lnTo>
                    <a:pt x="1485943" y="84709"/>
                  </a:lnTo>
                  <a:lnTo>
                    <a:pt x="1484156" y="78470"/>
                  </a:lnTo>
                  <a:lnTo>
                    <a:pt x="1481838" y="74662"/>
                  </a:lnTo>
                  <a:lnTo>
                    <a:pt x="1483543" y="68742"/>
                  </a:lnTo>
                  <a:lnTo>
                    <a:pt x="1487774" y="65851"/>
                  </a:lnTo>
                  <a:lnTo>
                    <a:pt x="1496354" y="71128"/>
                  </a:lnTo>
                  <a:lnTo>
                    <a:pt x="1498266" y="76062"/>
                  </a:lnTo>
                  <a:lnTo>
                    <a:pt x="1500945" y="79783"/>
                  </a:lnTo>
                  <a:lnTo>
                    <a:pt x="1496916" y="81865"/>
                  </a:lnTo>
                  <a:lnTo>
                    <a:pt x="1492381" y="86151"/>
                  </a:lnTo>
                  <a:close/>
                </a:path>
                <a:path w="2092325" h="2913380">
                  <a:moveTo>
                    <a:pt x="1501514" y="158865"/>
                  </a:moveTo>
                  <a:lnTo>
                    <a:pt x="1499310" y="155787"/>
                  </a:lnTo>
                  <a:lnTo>
                    <a:pt x="1497696" y="154276"/>
                  </a:lnTo>
                  <a:lnTo>
                    <a:pt x="1501127" y="152198"/>
                  </a:lnTo>
                  <a:lnTo>
                    <a:pt x="1504425" y="149751"/>
                  </a:lnTo>
                  <a:lnTo>
                    <a:pt x="1508999" y="148002"/>
                  </a:lnTo>
                  <a:lnTo>
                    <a:pt x="1511203" y="151080"/>
                  </a:lnTo>
                  <a:lnTo>
                    <a:pt x="1512803" y="152594"/>
                  </a:lnTo>
                  <a:lnTo>
                    <a:pt x="1509370" y="154657"/>
                  </a:lnTo>
                  <a:lnTo>
                    <a:pt x="1506087" y="157101"/>
                  </a:lnTo>
                  <a:lnTo>
                    <a:pt x="1501514" y="158865"/>
                  </a:lnTo>
                  <a:close/>
                </a:path>
                <a:path w="2092325" h="2913380">
                  <a:moveTo>
                    <a:pt x="1768771" y="1810937"/>
                  </a:moveTo>
                  <a:lnTo>
                    <a:pt x="1757918" y="1807870"/>
                  </a:lnTo>
                  <a:lnTo>
                    <a:pt x="1759022" y="1806127"/>
                  </a:lnTo>
                  <a:lnTo>
                    <a:pt x="1760259" y="1802853"/>
                  </a:lnTo>
                  <a:lnTo>
                    <a:pt x="1764861" y="1803282"/>
                  </a:lnTo>
                  <a:lnTo>
                    <a:pt x="1768445" y="1804664"/>
                  </a:lnTo>
                  <a:lnTo>
                    <a:pt x="1772060" y="1805667"/>
                  </a:lnTo>
                  <a:lnTo>
                    <a:pt x="1770957" y="1807410"/>
                  </a:lnTo>
                  <a:lnTo>
                    <a:pt x="1768771" y="1810937"/>
                  </a:lnTo>
                  <a:close/>
                </a:path>
                <a:path w="2092325" h="2913380">
                  <a:moveTo>
                    <a:pt x="1751407" y="1738707"/>
                  </a:moveTo>
                  <a:lnTo>
                    <a:pt x="1744926" y="1736987"/>
                  </a:lnTo>
                  <a:lnTo>
                    <a:pt x="1743098" y="1730770"/>
                  </a:lnTo>
                  <a:lnTo>
                    <a:pt x="1740663" y="1726890"/>
                  </a:lnTo>
                  <a:lnTo>
                    <a:pt x="1742011" y="1720504"/>
                  </a:lnTo>
                  <a:lnTo>
                    <a:pt x="1746145" y="1717762"/>
                  </a:lnTo>
                  <a:lnTo>
                    <a:pt x="1755166" y="1723553"/>
                  </a:lnTo>
                  <a:lnTo>
                    <a:pt x="1757297" y="1728363"/>
                  </a:lnTo>
                  <a:lnTo>
                    <a:pt x="1760142" y="1732088"/>
                  </a:lnTo>
                  <a:lnTo>
                    <a:pt x="1756091" y="1734219"/>
                  </a:lnTo>
                  <a:lnTo>
                    <a:pt x="1751407" y="1738707"/>
                  </a:lnTo>
                  <a:close/>
                </a:path>
                <a:path w="2092325" h="2913380">
                  <a:moveTo>
                    <a:pt x="1829075" y="2189948"/>
                  </a:moveTo>
                  <a:lnTo>
                    <a:pt x="1824186" y="2189219"/>
                  </a:lnTo>
                  <a:lnTo>
                    <a:pt x="1820474" y="2187499"/>
                  </a:lnTo>
                  <a:lnTo>
                    <a:pt x="1816695" y="2186208"/>
                  </a:lnTo>
                  <a:lnTo>
                    <a:pt x="1820611" y="2180839"/>
                  </a:lnTo>
                  <a:lnTo>
                    <a:pt x="1831908" y="2184733"/>
                  </a:lnTo>
                  <a:lnTo>
                    <a:pt x="1830617" y="2186521"/>
                  </a:lnTo>
                  <a:lnTo>
                    <a:pt x="1829075" y="2189948"/>
                  </a:lnTo>
                  <a:close/>
                </a:path>
                <a:path w="2092325" h="2913380">
                  <a:moveTo>
                    <a:pt x="1832615" y="2734772"/>
                  </a:moveTo>
                  <a:lnTo>
                    <a:pt x="1829431" y="2732700"/>
                  </a:lnTo>
                  <a:lnTo>
                    <a:pt x="1824043" y="2731078"/>
                  </a:lnTo>
                  <a:lnTo>
                    <a:pt x="1821937" y="2720613"/>
                  </a:lnTo>
                  <a:lnTo>
                    <a:pt x="1827172" y="2716203"/>
                  </a:lnTo>
                  <a:lnTo>
                    <a:pt x="1837132" y="2717392"/>
                  </a:lnTo>
                  <a:lnTo>
                    <a:pt x="1841277" y="2723305"/>
                  </a:lnTo>
                  <a:lnTo>
                    <a:pt x="1840085" y="2729249"/>
                  </a:lnTo>
                  <a:lnTo>
                    <a:pt x="1835524" y="2731848"/>
                  </a:lnTo>
                  <a:lnTo>
                    <a:pt x="1832615" y="2734772"/>
                  </a:lnTo>
                  <a:close/>
                </a:path>
                <a:path w="2092325" h="2913380">
                  <a:moveTo>
                    <a:pt x="1422044" y="96394"/>
                  </a:moveTo>
                  <a:lnTo>
                    <a:pt x="1418118" y="94931"/>
                  </a:lnTo>
                  <a:lnTo>
                    <a:pt x="1412082" y="94518"/>
                  </a:lnTo>
                  <a:lnTo>
                    <a:pt x="1407079" y="84956"/>
                  </a:lnTo>
                  <a:lnTo>
                    <a:pt x="1410622" y="78539"/>
                  </a:lnTo>
                  <a:lnTo>
                    <a:pt x="1420990" y="75746"/>
                  </a:lnTo>
                  <a:lnTo>
                    <a:pt x="1427458" y="78245"/>
                  </a:lnTo>
                  <a:lnTo>
                    <a:pt x="1432983" y="88084"/>
                  </a:lnTo>
                  <a:lnTo>
                    <a:pt x="1429120" y="93415"/>
                  </a:lnTo>
                  <a:lnTo>
                    <a:pt x="1422044" y="96394"/>
                  </a:lnTo>
                  <a:close/>
                </a:path>
                <a:path w="2092325" h="2913380">
                  <a:moveTo>
                    <a:pt x="1407416" y="22239"/>
                  </a:moveTo>
                  <a:lnTo>
                    <a:pt x="1404471" y="19591"/>
                  </a:lnTo>
                  <a:lnTo>
                    <a:pt x="1399277" y="17101"/>
                  </a:lnTo>
                  <a:lnTo>
                    <a:pt x="1398488" y="6923"/>
                  </a:lnTo>
                  <a:lnTo>
                    <a:pt x="1402843" y="1485"/>
                  </a:lnTo>
                  <a:lnTo>
                    <a:pt x="1413762" y="5259"/>
                  </a:lnTo>
                  <a:lnTo>
                    <a:pt x="1417145" y="11367"/>
                  </a:lnTo>
                  <a:lnTo>
                    <a:pt x="1416045" y="17521"/>
                  </a:lnTo>
                  <a:lnTo>
                    <a:pt x="1410683" y="19692"/>
                  </a:lnTo>
                  <a:lnTo>
                    <a:pt x="1407416" y="22239"/>
                  </a:lnTo>
                  <a:close/>
                </a:path>
                <a:path w="2092325" h="2913380">
                  <a:moveTo>
                    <a:pt x="1617251" y="1107722"/>
                  </a:moveTo>
                  <a:lnTo>
                    <a:pt x="1615228" y="1104271"/>
                  </a:lnTo>
                  <a:lnTo>
                    <a:pt x="1612805" y="1100943"/>
                  </a:lnTo>
                  <a:lnTo>
                    <a:pt x="1611107" y="1096320"/>
                  </a:lnTo>
                  <a:lnTo>
                    <a:pt x="1614208" y="1094144"/>
                  </a:lnTo>
                  <a:lnTo>
                    <a:pt x="1615726" y="1092561"/>
                  </a:lnTo>
                  <a:lnTo>
                    <a:pt x="1617753" y="1096040"/>
                  </a:lnTo>
                  <a:lnTo>
                    <a:pt x="1620152" y="1099402"/>
                  </a:lnTo>
                  <a:lnTo>
                    <a:pt x="1621862" y="1104008"/>
                  </a:lnTo>
                  <a:lnTo>
                    <a:pt x="1618771" y="1106153"/>
                  </a:lnTo>
                  <a:lnTo>
                    <a:pt x="1617251" y="1107722"/>
                  </a:lnTo>
                  <a:close/>
                </a:path>
                <a:path w="2092325" h="2913380">
                  <a:moveTo>
                    <a:pt x="1606561" y="1033861"/>
                  </a:moveTo>
                  <a:lnTo>
                    <a:pt x="1596983" y="1034153"/>
                  </a:lnTo>
                  <a:lnTo>
                    <a:pt x="1591904" y="1029253"/>
                  </a:lnTo>
                  <a:lnTo>
                    <a:pt x="1593909" y="1019234"/>
                  </a:lnTo>
                  <a:lnTo>
                    <a:pt x="1600409" y="1015927"/>
                  </a:lnTo>
                  <a:lnTo>
                    <a:pt x="1606508" y="1016734"/>
                  </a:lnTo>
                  <a:lnTo>
                    <a:pt x="1608649" y="1022080"/>
                  </a:lnTo>
                  <a:lnTo>
                    <a:pt x="1610920" y="1025013"/>
                  </a:lnTo>
                  <a:lnTo>
                    <a:pt x="1608679" y="1028191"/>
                  </a:lnTo>
                  <a:lnTo>
                    <a:pt x="1606561" y="1033861"/>
                  </a:lnTo>
                  <a:close/>
                </a:path>
                <a:path w="2092325" h="2913380">
                  <a:moveTo>
                    <a:pt x="1865240" y="2687832"/>
                  </a:moveTo>
                  <a:lnTo>
                    <a:pt x="1859038" y="2677486"/>
                  </a:lnTo>
                  <a:lnTo>
                    <a:pt x="1863494" y="2672601"/>
                  </a:lnTo>
                  <a:lnTo>
                    <a:pt x="1865576" y="2676042"/>
                  </a:lnTo>
                  <a:lnTo>
                    <a:pt x="1868055" y="2679346"/>
                  </a:lnTo>
                  <a:lnTo>
                    <a:pt x="1869828" y="2683972"/>
                  </a:lnTo>
                  <a:lnTo>
                    <a:pt x="1866749" y="2686190"/>
                  </a:lnTo>
                  <a:lnTo>
                    <a:pt x="1865240" y="2687832"/>
                  </a:lnTo>
                  <a:close/>
                </a:path>
                <a:path w="2092325" h="2913380">
                  <a:moveTo>
                    <a:pt x="1777543" y="1894415"/>
                  </a:moveTo>
                  <a:lnTo>
                    <a:pt x="1774427" y="1891629"/>
                  </a:lnTo>
                  <a:lnTo>
                    <a:pt x="1768877" y="1888971"/>
                  </a:lnTo>
                  <a:lnTo>
                    <a:pt x="1768307" y="1878280"/>
                  </a:lnTo>
                  <a:lnTo>
                    <a:pt x="1773599" y="1874235"/>
                  </a:lnTo>
                  <a:lnTo>
                    <a:pt x="1787115" y="1876914"/>
                  </a:lnTo>
                  <a:lnTo>
                    <a:pt x="1789907" y="1881545"/>
                  </a:lnTo>
                  <a:lnTo>
                    <a:pt x="1785508" y="1889950"/>
                  </a:lnTo>
                  <a:lnTo>
                    <a:pt x="1780898" y="1891855"/>
                  </a:lnTo>
                  <a:lnTo>
                    <a:pt x="1777543" y="1894415"/>
                  </a:lnTo>
                  <a:close/>
                </a:path>
                <a:path w="2092325" h="2913380">
                  <a:moveTo>
                    <a:pt x="1862969" y="2420380"/>
                  </a:moveTo>
                  <a:lnTo>
                    <a:pt x="1856399" y="2420095"/>
                  </a:lnTo>
                  <a:lnTo>
                    <a:pt x="1853540" y="2414847"/>
                  </a:lnTo>
                  <a:lnTo>
                    <a:pt x="1849932" y="2411211"/>
                  </a:lnTo>
                  <a:lnTo>
                    <a:pt x="1852468" y="2408107"/>
                  </a:lnTo>
                  <a:lnTo>
                    <a:pt x="1854666" y="2402754"/>
                  </a:lnTo>
                  <a:lnTo>
                    <a:pt x="1865725" y="2400555"/>
                  </a:lnTo>
                  <a:lnTo>
                    <a:pt x="1871595" y="2404867"/>
                  </a:lnTo>
                  <a:lnTo>
                    <a:pt x="1869149" y="2416465"/>
                  </a:lnTo>
                  <a:lnTo>
                    <a:pt x="1862969" y="2420380"/>
                  </a:lnTo>
                  <a:close/>
                </a:path>
                <a:path w="2092325" h="2913380">
                  <a:moveTo>
                    <a:pt x="1853584" y="2613255"/>
                  </a:moveTo>
                  <a:lnTo>
                    <a:pt x="1847274" y="2603180"/>
                  </a:lnTo>
                  <a:lnTo>
                    <a:pt x="1851858" y="2598529"/>
                  </a:lnTo>
                  <a:lnTo>
                    <a:pt x="1853921" y="2601854"/>
                  </a:lnTo>
                  <a:lnTo>
                    <a:pt x="1856338" y="2605048"/>
                  </a:lnTo>
                  <a:lnTo>
                    <a:pt x="1858098" y="2609497"/>
                  </a:lnTo>
                  <a:lnTo>
                    <a:pt x="1855058" y="2611678"/>
                  </a:lnTo>
                  <a:lnTo>
                    <a:pt x="1853584" y="2613255"/>
                  </a:lnTo>
                  <a:close/>
                </a:path>
                <a:path w="2092325" h="2913380">
                  <a:moveTo>
                    <a:pt x="1819716" y="2655232"/>
                  </a:moveTo>
                  <a:lnTo>
                    <a:pt x="1813730" y="2653135"/>
                  </a:lnTo>
                  <a:lnTo>
                    <a:pt x="1812232" y="2647883"/>
                  </a:lnTo>
                  <a:lnTo>
                    <a:pt x="1810095" y="2644465"/>
                  </a:lnTo>
                  <a:lnTo>
                    <a:pt x="1813175" y="2642158"/>
                  </a:lnTo>
                  <a:lnTo>
                    <a:pt x="1816531" y="2637699"/>
                  </a:lnTo>
                  <a:lnTo>
                    <a:pt x="1825667" y="2638882"/>
                  </a:lnTo>
                  <a:lnTo>
                    <a:pt x="1831311" y="2643185"/>
                  </a:lnTo>
                  <a:lnTo>
                    <a:pt x="1826304" y="2653151"/>
                  </a:lnTo>
                  <a:lnTo>
                    <a:pt x="1819716" y="2655232"/>
                  </a:lnTo>
                  <a:close/>
                </a:path>
                <a:path w="2092325" h="2913380">
                  <a:moveTo>
                    <a:pt x="1842847" y="2539670"/>
                  </a:moveTo>
                  <a:lnTo>
                    <a:pt x="1838729" y="2538223"/>
                  </a:lnTo>
                  <a:lnTo>
                    <a:pt x="1833648" y="2537794"/>
                  </a:lnTo>
                  <a:lnTo>
                    <a:pt x="1826740" y="2531253"/>
                  </a:lnTo>
                  <a:lnTo>
                    <a:pt x="1828084" y="2525510"/>
                  </a:lnTo>
                  <a:lnTo>
                    <a:pt x="1837010" y="2522973"/>
                  </a:lnTo>
                  <a:lnTo>
                    <a:pt x="1843917" y="2524640"/>
                  </a:lnTo>
                  <a:lnTo>
                    <a:pt x="1846590" y="2530232"/>
                  </a:lnTo>
                  <a:lnTo>
                    <a:pt x="1843805" y="2535379"/>
                  </a:lnTo>
                  <a:lnTo>
                    <a:pt x="1842847" y="2539670"/>
                  </a:lnTo>
                  <a:close/>
                </a:path>
                <a:path w="2092325" h="2913380">
                  <a:moveTo>
                    <a:pt x="1340400" y="109831"/>
                  </a:moveTo>
                  <a:lnTo>
                    <a:pt x="1334042" y="110037"/>
                  </a:lnTo>
                  <a:lnTo>
                    <a:pt x="1331083" y="104625"/>
                  </a:lnTo>
                  <a:lnTo>
                    <a:pt x="1328204" y="101637"/>
                  </a:lnTo>
                  <a:lnTo>
                    <a:pt x="1330499" y="97853"/>
                  </a:lnTo>
                  <a:lnTo>
                    <a:pt x="1332086" y="91653"/>
                  </a:lnTo>
                  <a:lnTo>
                    <a:pt x="1344449" y="88129"/>
                  </a:lnTo>
                  <a:lnTo>
                    <a:pt x="1347611" y="95408"/>
                  </a:lnTo>
                  <a:lnTo>
                    <a:pt x="1346453" y="105577"/>
                  </a:lnTo>
                  <a:lnTo>
                    <a:pt x="1340400" y="109831"/>
                  </a:lnTo>
                  <a:close/>
                </a:path>
                <a:path w="2092325" h="2913380">
                  <a:moveTo>
                    <a:pt x="1807531" y="2309521"/>
                  </a:moveTo>
                  <a:lnTo>
                    <a:pt x="1800444" y="2308420"/>
                  </a:lnTo>
                  <a:lnTo>
                    <a:pt x="1798288" y="2304407"/>
                  </a:lnTo>
                  <a:lnTo>
                    <a:pt x="1799512" y="2298668"/>
                  </a:lnTo>
                  <a:lnTo>
                    <a:pt x="1804273" y="2293525"/>
                  </a:lnTo>
                  <a:lnTo>
                    <a:pt x="1806520" y="2297164"/>
                  </a:lnTo>
                  <a:lnTo>
                    <a:pt x="1809177" y="2300650"/>
                  </a:lnTo>
                  <a:lnTo>
                    <a:pt x="1811090" y="2305494"/>
                  </a:lnTo>
                  <a:lnTo>
                    <a:pt x="1807531" y="2309521"/>
                  </a:lnTo>
                  <a:close/>
                </a:path>
                <a:path w="2092325" h="2913380">
                  <a:moveTo>
                    <a:pt x="1794094" y="2235612"/>
                  </a:moveTo>
                  <a:lnTo>
                    <a:pt x="1788656" y="2231860"/>
                  </a:lnTo>
                  <a:lnTo>
                    <a:pt x="1792652" y="2220318"/>
                  </a:lnTo>
                  <a:lnTo>
                    <a:pt x="1794429" y="2221624"/>
                  </a:lnTo>
                  <a:lnTo>
                    <a:pt x="1797846" y="2223182"/>
                  </a:lnTo>
                  <a:lnTo>
                    <a:pt x="1797120" y="2228095"/>
                  </a:lnTo>
                  <a:lnTo>
                    <a:pt x="1795400" y="2231819"/>
                  </a:lnTo>
                  <a:lnTo>
                    <a:pt x="1794094" y="2235612"/>
                  </a:lnTo>
                  <a:close/>
                </a:path>
                <a:path w="2092325" h="2913380">
                  <a:moveTo>
                    <a:pt x="1772110" y="2087193"/>
                  </a:moveTo>
                  <a:lnTo>
                    <a:pt x="1767987" y="2085911"/>
                  </a:lnTo>
                  <a:lnTo>
                    <a:pt x="1762963" y="2085652"/>
                  </a:lnTo>
                  <a:lnTo>
                    <a:pt x="1755613" y="2079255"/>
                  </a:lnTo>
                  <a:lnTo>
                    <a:pt x="1756680" y="2073465"/>
                  </a:lnTo>
                  <a:lnTo>
                    <a:pt x="1765692" y="2070616"/>
                  </a:lnTo>
                  <a:lnTo>
                    <a:pt x="1772464" y="2072185"/>
                  </a:lnTo>
                  <a:lnTo>
                    <a:pt x="1775601" y="2077584"/>
                  </a:lnTo>
                  <a:lnTo>
                    <a:pt x="1772921" y="2082924"/>
                  </a:lnTo>
                  <a:lnTo>
                    <a:pt x="1772110" y="2087193"/>
                  </a:lnTo>
                  <a:close/>
                </a:path>
                <a:path w="2092325" h="2913380">
                  <a:moveTo>
                    <a:pt x="1711863" y="1708547"/>
                  </a:moveTo>
                  <a:lnTo>
                    <a:pt x="1705012" y="1697885"/>
                  </a:lnTo>
                  <a:lnTo>
                    <a:pt x="1706705" y="1696273"/>
                  </a:lnTo>
                  <a:lnTo>
                    <a:pt x="1708563" y="1693141"/>
                  </a:lnTo>
                  <a:lnTo>
                    <a:pt x="1715647" y="1694033"/>
                  </a:lnTo>
                  <a:lnTo>
                    <a:pt x="1718112" y="1698012"/>
                  </a:lnTo>
                  <a:lnTo>
                    <a:pt x="1715914" y="1705460"/>
                  </a:lnTo>
                  <a:lnTo>
                    <a:pt x="1713457" y="1706877"/>
                  </a:lnTo>
                  <a:lnTo>
                    <a:pt x="1711863" y="1708547"/>
                  </a:lnTo>
                  <a:close/>
                </a:path>
                <a:path w="2092325" h="2913380">
                  <a:moveTo>
                    <a:pt x="1817828" y="2383638"/>
                  </a:moveTo>
                  <a:lnTo>
                    <a:pt x="1812250" y="2382330"/>
                  </a:lnTo>
                  <a:lnTo>
                    <a:pt x="1809763" y="2378788"/>
                  </a:lnTo>
                  <a:lnTo>
                    <a:pt x="1812027" y="2371375"/>
                  </a:lnTo>
                  <a:lnTo>
                    <a:pt x="1814474" y="2369990"/>
                  </a:lnTo>
                  <a:lnTo>
                    <a:pt x="1816072" y="2368348"/>
                  </a:lnTo>
                  <a:lnTo>
                    <a:pt x="1818345" y="2371864"/>
                  </a:lnTo>
                  <a:lnTo>
                    <a:pt x="1820926" y="2375242"/>
                  </a:lnTo>
                  <a:lnTo>
                    <a:pt x="1822931" y="2379727"/>
                  </a:lnTo>
                  <a:lnTo>
                    <a:pt x="1819525" y="2382056"/>
                  </a:lnTo>
                  <a:lnTo>
                    <a:pt x="1817828" y="2383638"/>
                  </a:lnTo>
                  <a:close/>
                </a:path>
                <a:path w="2092325" h="2913380">
                  <a:moveTo>
                    <a:pt x="1781162" y="2160817"/>
                  </a:moveTo>
                  <a:lnTo>
                    <a:pt x="1778781" y="2157856"/>
                  </a:lnTo>
                  <a:lnTo>
                    <a:pt x="1776641" y="2156233"/>
                  </a:lnTo>
                  <a:lnTo>
                    <a:pt x="1774217" y="2151276"/>
                  </a:lnTo>
                  <a:lnTo>
                    <a:pt x="1775561" y="2147058"/>
                  </a:lnTo>
                  <a:lnTo>
                    <a:pt x="1782689" y="2144893"/>
                  </a:lnTo>
                  <a:lnTo>
                    <a:pt x="1785914" y="2147228"/>
                  </a:lnTo>
                  <a:lnTo>
                    <a:pt x="1789498" y="2154141"/>
                  </a:lnTo>
                  <a:lnTo>
                    <a:pt x="1787810" y="2158548"/>
                  </a:lnTo>
                  <a:lnTo>
                    <a:pt x="1781162" y="2160817"/>
                  </a:lnTo>
                  <a:close/>
                </a:path>
                <a:path w="2092325" h="2913380">
                  <a:moveTo>
                    <a:pt x="1826576" y="2459807"/>
                  </a:moveTo>
                  <a:lnTo>
                    <a:pt x="1816828" y="2459303"/>
                  </a:lnTo>
                  <a:lnTo>
                    <a:pt x="1815134" y="2454515"/>
                  </a:lnTo>
                  <a:lnTo>
                    <a:pt x="1817583" y="2448853"/>
                  </a:lnTo>
                  <a:lnTo>
                    <a:pt x="1828711" y="2442606"/>
                  </a:lnTo>
                  <a:lnTo>
                    <a:pt x="1830574" y="2446471"/>
                  </a:lnTo>
                  <a:lnTo>
                    <a:pt x="1834679" y="2451075"/>
                  </a:lnTo>
                  <a:lnTo>
                    <a:pt x="1832683" y="2456860"/>
                  </a:lnTo>
                  <a:lnTo>
                    <a:pt x="1826576" y="2459807"/>
                  </a:lnTo>
                  <a:close/>
                </a:path>
                <a:path w="2092325" h="2913380">
                  <a:moveTo>
                    <a:pt x="1700457" y="1635561"/>
                  </a:moveTo>
                  <a:lnTo>
                    <a:pt x="1688384" y="1630443"/>
                  </a:lnTo>
                  <a:lnTo>
                    <a:pt x="1685591" y="1625618"/>
                  </a:lnTo>
                  <a:lnTo>
                    <a:pt x="1686456" y="1620727"/>
                  </a:lnTo>
                  <a:lnTo>
                    <a:pt x="1695346" y="1618630"/>
                  </a:lnTo>
                  <a:lnTo>
                    <a:pt x="1702013" y="1620679"/>
                  </a:lnTo>
                  <a:lnTo>
                    <a:pt x="1704447" y="1626367"/>
                  </a:lnTo>
                  <a:lnTo>
                    <a:pt x="1701533" y="1631355"/>
                  </a:lnTo>
                  <a:lnTo>
                    <a:pt x="1700457" y="1635561"/>
                  </a:lnTo>
                  <a:close/>
                </a:path>
                <a:path w="2092325" h="2913380">
                  <a:moveTo>
                    <a:pt x="1673050" y="1482340"/>
                  </a:moveTo>
                  <a:lnTo>
                    <a:pt x="1667914" y="1479468"/>
                  </a:lnTo>
                  <a:lnTo>
                    <a:pt x="1663668" y="1478444"/>
                  </a:lnTo>
                  <a:lnTo>
                    <a:pt x="1665059" y="1474339"/>
                  </a:lnTo>
                  <a:lnTo>
                    <a:pt x="1665398" y="1469247"/>
                  </a:lnTo>
                  <a:lnTo>
                    <a:pt x="1671864" y="1462386"/>
                  </a:lnTo>
                  <a:lnTo>
                    <a:pt x="1677548" y="1463797"/>
                  </a:lnTo>
                  <a:lnTo>
                    <a:pt x="1680023" y="1472798"/>
                  </a:lnTo>
                  <a:lnTo>
                    <a:pt x="1678520" y="1479718"/>
                  </a:lnTo>
                  <a:lnTo>
                    <a:pt x="1673050" y="1482340"/>
                  </a:lnTo>
                  <a:close/>
                </a:path>
                <a:path w="2092325" h="2913380">
                  <a:moveTo>
                    <a:pt x="1689273" y="1561703"/>
                  </a:moveTo>
                  <a:lnTo>
                    <a:pt x="1684951" y="1560392"/>
                  </a:lnTo>
                  <a:lnTo>
                    <a:pt x="1679679" y="1560173"/>
                  </a:lnTo>
                  <a:lnTo>
                    <a:pt x="1672071" y="1553561"/>
                  </a:lnTo>
                  <a:lnTo>
                    <a:pt x="1673293" y="1547613"/>
                  </a:lnTo>
                  <a:lnTo>
                    <a:pt x="1682727" y="1544787"/>
                  </a:lnTo>
                  <a:lnTo>
                    <a:pt x="1689653" y="1546287"/>
                  </a:lnTo>
                  <a:lnTo>
                    <a:pt x="1692952" y="1551766"/>
                  </a:lnTo>
                  <a:lnTo>
                    <a:pt x="1690127" y="1557322"/>
                  </a:lnTo>
                  <a:lnTo>
                    <a:pt x="1689273" y="1561703"/>
                  </a:lnTo>
                  <a:close/>
                </a:path>
                <a:path w="2092325" h="2913380">
                  <a:moveTo>
                    <a:pt x="1750561" y="2007753"/>
                  </a:moveTo>
                  <a:lnTo>
                    <a:pt x="1748408" y="2004712"/>
                  </a:lnTo>
                  <a:lnTo>
                    <a:pt x="1746915" y="2003212"/>
                  </a:lnTo>
                  <a:lnTo>
                    <a:pt x="1756673" y="1996821"/>
                  </a:lnTo>
                  <a:lnTo>
                    <a:pt x="1760932" y="2001641"/>
                  </a:lnTo>
                  <a:lnTo>
                    <a:pt x="1757762" y="2003663"/>
                  </a:lnTo>
                  <a:lnTo>
                    <a:pt x="1754720" y="2006024"/>
                  </a:lnTo>
                  <a:lnTo>
                    <a:pt x="1750561" y="2007753"/>
                  </a:lnTo>
                  <a:close/>
                </a:path>
                <a:path w="2092325" h="2913380">
                  <a:moveTo>
                    <a:pt x="1740096" y="1934755"/>
                  </a:moveTo>
                  <a:lnTo>
                    <a:pt x="1734277" y="1933155"/>
                  </a:lnTo>
                  <a:lnTo>
                    <a:pt x="1731344" y="1929055"/>
                  </a:lnTo>
                  <a:lnTo>
                    <a:pt x="1736465" y="1920776"/>
                  </a:lnTo>
                  <a:lnTo>
                    <a:pt x="1741374" y="1918959"/>
                  </a:lnTo>
                  <a:lnTo>
                    <a:pt x="1745072" y="1916390"/>
                  </a:lnTo>
                  <a:lnTo>
                    <a:pt x="1747202" y="1920332"/>
                  </a:lnTo>
                  <a:lnTo>
                    <a:pt x="1751462" y="1924688"/>
                  </a:lnTo>
                  <a:lnTo>
                    <a:pt x="1750206" y="1930896"/>
                  </a:lnTo>
                  <a:lnTo>
                    <a:pt x="1743884" y="1932575"/>
                  </a:lnTo>
                  <a:lnTo>
                    <a:pt x="1740096" y="1934755"/>
                  </a:lnTo>
                  <a:close/>
                </a:path>
                <a:path w="2092325" h="2913380">
                  <a:moveTo>
                    <a:pt x="1649900" y="1332698"/>
                  </a:moveTo>
                  <a:lnTo>
                    <a:pt x="1644836" y="1329994"/>
                  </a:lnTo>
                  <a:lnTo>
                    <a:pt x="1640380" y="1329063"/>
                  </a:lnTo>
                  <a:lnTo>
                    <a:pt x="1641621" y="1324667"/>
                  </a:lnTo>
                  <a:lnTo>
                    <a:pt x="1641683" y="1319244"/>
                  </a:lnTo>
                  <a:lnTo>
                    <a:pt x="1648380" y="1311659"/>
                  </a:lnTo>
                  <a:lnTo>
                    <a:pt x="1653462" y="1313239"/>
                  </a:lnTo>
                  <a:lnTo>
                    <a:pt x="1659651" y="1323872"/>
                  </a:lnTo>
                  <a:lnTo>
                    <a:pt x="1658993" y="1329507"/>
                  </a:lnTo>
                  <a:lnTo>
                    <a:pt x="1649900" y="1332698"/>
                  </a:lnTo>
                  <a:close/>
                </a:path>
                <a:path w="2092325" h="2913380">
                  <a:moveTo>
                    <a:pt x="1411941" y="559029"/>
                  </a:moveTo>
                  <a:lnTo>
                    <a:pt x="1409993" y="555581"/>
                  </a:lnTo>
                  <a:lnTo>
                    <a:pt x="1407691" y="552264"/>
                  </a:lnTo>
                  <a:lnTo>
                    <a:pt x="1406112" y="547727"/>
                  </a:lnTo>
                  <a:lnTo>
                    <a:pt x="1409245" y="545666"/>
                  </a:lnTo>
                  <a:lnTo>
                    <a:pt x="1410806" y="544165"/>
                  </a:lnTo>
                  <a:lnTo>
                    <a:pt x="1412785" y="547622"/>
                  </a:lnTo>
                  <a:lnTo>
                    <a:pt x="1415120" y="550964"/>
                  </a:lnTo>
                  <a:lnTo>
                    <a:pt x="1416766" y="555445"/>
                  </a:lnTo>
                  <a:lnTo>
                    <a:pt x="1413562" y="557533"/>
                  </a:lnTo>
                  <a:lnTo>
                    <a:pt x="1411941" y="559029"/>
                  </a:lnTo>
                  <a:close/>
                </a:path>
                <a:path w="2092325" h="2913380">
                  <a:moveTo>
                    <a:pt x="1423473" y="632817"/>
                  </a:moveTo>
                  <a:lnTo>
                    <a:pt x="1421568" y="629453"/>
                  </a:lnTo>
                  <a:lnTo>
                    <a:pt x="1419322" y="626202"/>
                  </a:lnTo>
                  <a:lnTo>
                    <a:pt x="1417770" y="621840"/>
                  </a:lnTo>
                  <a:lnTo>
                    <a:pt x="1420929" y="619849"/>
                  </a:lnTo>
                  <a:lnTo>
                    <a:pt x="1422499" y="618407"/>
                  </a:lnTo>
                  <a:lnTo>
                    <a:pt x="1424467" y="621791"/>
                  </a:lnTo>
                  <a:lnTo>
                    <a:pt x="1426749" y="625081"/>
                  </a:lnTo>
                  <a:lnTo>
                    <a:pt x="1428395" y="629369"/>
                  </a:lnTo>
                  <a:lnTo>
                    <a:pt x="1425122" y="631407"/>
                  </a:lnTo>
                  <a:lnTo>
                    <a:pt x="1423473" y="632817"/>
                  </a:lnTo>
                  <a:close/>
                </a:path>
                <a:path w="2092325" h="2913380">
                  <a:moveTo>
                    <a:pt x="1639748" y="1258259"/>
                  </a:moveTo>
                  <a:lnTo>
                    <a:pt x="1633853" y="1258556"/>
                  </a:lnTo>
                  <a:lnTo>
                    <a:pt x="1631070" y="1253700"/>
                  </a:lnTo>
                  <a:lnTo>
                    <a:pt x="1628424" y="1251050"/>
                  </a:lnTo>
                  <a:lnTo>
                    <a:pt x="1630607" y="1247597"/>
                  </a:lnTo>
                  <a:lnTo>
                    <a:pt x="1632131" y="1242050"/>
                  </a:lnTo>
                  <a:lnTo>
                    <a:pt x="1643601" y="1238561"/>
                  </a:lnTo>
                  <a:lnTo>
                    <a:pt x="1646527" y="1245189"/>
                  </a:lnTo>
                  <a:lnTo>
                    <a:pt x="1645374" y="1254535"/>
                  </a:lnTo>
                  <a:lnTo>
                    <a:pt x="1639748" y="1258259"/>
                  </a:lnTo>
                  <a:close/>
                </a:path>
                <a:path w="2092325" h="2913380">
                  <a:moveTo>
                    <a:pt x="1432721" y="709506"/>
                  </a:moveTo>
                  <a:lnTo>
                    <a:pt x="1427347" y="706252"/>
                  </a:lnTo>
                  <a:lnTo>
                    <a:pt x="1427689" y="697556"/>
                  </a:lnTo>
                  <a:lnTo>
                    <a:pt x="1429504" y="690050"/>
                  </a:lnTo>
                  <a:lnTo>
                    <a:pt x="1434423" y="686676"/>
                  </a:lnTo>
                  <a:lnTo>
                    <a:pt x="1444682" y="691780"/>
                  </a:lnTo>
                  <a:lnTo>
                    <a:pt x="1448300" y="696715"/>
                  </a:lnTo>
                  <a:lnTo>
                    <a:pt x="1448303" y="702935"/>
                  </a:lnTo>
                  <a:lnTo>
                    <a:pt x="1443378" y="707505"/>
                  </a:lnTo>
                  <a:lnTo>
                    <a:pt x="1432721" y="709506"/>
                  </a:lnTo>
                  <a:close/>
                </a:path>
                <a:path w="2092325" h="2913380">
                  <a:moveTo>
                    <a:pt x="1400369" y="485560"/>
                  </a:moveTo>
                  <a:lnTo>
                    <a:pt x="1393734" y="474564"/>
                  </a:lnTo>
                  <a:lnTo>
                    <a:pt x="1395321" y="472850"/>
                  </a:lnTo>
                  <a:lnTo>
                    <a:pt x="1398447" y="469399"/>
                  </a:lnTo>
                  <a:lnTo>
                    <a:pt x="1400696" y="473054"/>
                  </a:lnTo>
                  <a:lnTo>
                    <a:pt x="1403341" y="476556"/>
                  </a:lnTo>
                  <a:lnTo>
                    <a:pt x="1405246" y="481446"/>
                  </a:lnTo>
                  <a:lnTo>
                    <a:pt x="1401968" y="483829"/>
                  </a:lnTo>
                  <a:lnTo>
                    <a:pt x="1400369" y="485560"/>
                  </a:lnTo>
                  <a:close/>
                </a:path>
                <a:path w="2092325" h="2913380">
                  <a:moveTo>
                    <a:pt x="1707837" y="2445437"/>
                  </a:moveTo>
                  <a:lnTo>
                    <a:pt x="1700682" y="2435511"/>
                  </a:lnTo>
                  <a:lnTo>
                    <a:pt x="1708529" y="2429525"/>
                  </a:lnTo>
                  <a:lnTo>
                    <a:pt x="1709840" y="2433207"/>
                  </a:lnTo>
                  <a:lnTo>
                    <a:pt x="1711681" y="2436835"/>
                  </a:lnTo>
                  <a:lnTo>
                    <a:pt x="1712372" y="2442005"/>
                  </a:lnTo>
                  <a:lnTo>
                    <a:pt x="1709380" y="2443820"/>
                  </a:lnTo>
                  <a:lnTo>
                    <a:pt x="1707837" y="2445437"/>
                  </a:lnTo>
                  <a:close/>
                </a:path>
                <a:path w="2092325" h="2913380">
                  <a:moveTo>
                    <a:pt x="1719232" y="2517110"/>
                  </a:moveTo>
                  <a:lnTo>
                    <a:pt x="1713815" y="2513295"/>
                  </a:lnTo>
                  <a:lnTo>
                    <a:pt x="1717681" y="2501878"/>
                  </a:lnTo>
                  <a:lnTo>
                    <a:pt x="1719455" y="2503169"/>
                  </a:lnTo>
                  <a:lnTo>
                    <a:pt x="1722865" y="2504683"/>
                  </a:lnTo>
                  <a:lnTo>
                    <a:pt x="1722185" y="2509604"/>
                  </a:lnTo>
                  <a:lnTo>
                    <a:pt x="1720494" y="2513323"/>
                  </a:lnTo>
                  <a:lnTo>
                    <a:pt x="1719232" y="2517110"/>
                  </a:lnTo>
                  <a:close/>
                </a:path>
                <a:path w="2092325" h="2913380">
                  <a:moveTo>
                    <a:pt x="1730212" y="2594244"/>
                  </a:moveTo>
                  <a:lnTo>
                    <a:pt x="1723853" y="2594450"/>
                  </a:lnTo>
                  <a:lnTo>
                    <a:pt x="1720894" y="2589038"/>
                  </a:lnTo>
                  <a:lnTo>
                    <a:pt x="1718016" y="2586051"/>
                  </a:lnTo>
                  <a:lnTo>
                    <a:pt x="1720296" y="2582269"/>
                  </a:lnTo>
                  <a:lnTo>
                    <a:pt x="1721885" y="2576083"/>
                  </a:lnTo>
                  <a:lnTo>
                    <a:pt x="1734248" y="2572559"/>
                  </a:lnTo>
                  <a:lnTo>
                    <a:pt x="1737410" y="2579838"/>
                  </a:lnTo>
                  <a:lnTo>
                    <a:pt x="1736267" y="2590005"/>
                  </a:lnTo>
                  <a:lnTo>
                    <a:pt x="1730212" y="2594244"/>
                  </a:lnTo>
                  <a:close/>
                </a:path>
                <a:path w="2092325" h="2913380">
                  <a:moveTo>
                    <a:pt x="1626929" y="1186766"/>
                  </a:moveTo>
                  <a:lnTo>
                    <a:pt x="1620603" y="1183078"/>
                  </a:lnTo>
                  <a:lnTo>
                    <a:pt x="1614758" y="1181214"/>
                  </a:lnTo>
                  <a:lnTo>
                    <a:pt x="1617951" y="1175046"/>
                  </a:lnTo>
                  <a:lnTo>
                    <a:pt x="1619698" y="1167670"/>
                  </a:lnTo>
                  <a:lnTo>
                    <a:pt x="1630156" y="1158777"/>
                  </a:lnTo>
                  <a:lnTo>
                    <a:pt x="1638802" y="1161039"/>
                  </a:lnTo>
                  <a:lnTo>
                    <a:pt x="1639209" y="1174507"/>
                  </a:lnTo>
                  <a:lnTo>
                    <a:pt x="1633295" y="1180982"/>
                  </a:lnTo>
                  <a:lnTo>
                    <a:pt x="1626929" y="1186766"/>
                  </a:lnTo>
                  <a:close/>
                </a:path>
                <a:path w="2092325" h="2913380">
                  <a:moveTo>
                    <a:pt x="1572363" y="1075456"/>
                  </a:moveTo>
                  <a:lnTo>
                    <a:pt x="1566148" y="1074188"/>
                  </a:lnTo>
                  <a:lnTo>
                    <a:pt x="1564350" y="1068070"/>
                  </a:lnTo>
                  <a:lnTo>
                    <a:pt x="1562050" y="1064379"/>
                  </a:lnTo>
                  <a:lnTo>
                    <a:pt x="1563499" y="1058545"/>
                  </a:lnTo>
                  <a:lnTo>
                    <a:pt x="1567554" y="1055681"/>
                  </a:lnTo>
                  <a:lnTo>
                    <a:pt x="1576050" y="1060702"/>
                  </a:lnTo>
                  <a:lnTo>
                    <a:pt x="1577949" y="1065458"/>
                  </a:lnTo>
                  <a:lnTo>
                    <a:pt x="1580559" y="1069026"/>
                  </a:lnTo>
                  <a:lnTo>
                    <a:pt x="1576688" y="1071159"/>
                  </a:lnTo>
                  <a:lnTo>
                    <a:pt x="1572363" y="1075456"/>
                  </a:lnTo>
                  <a:close/>
                </a:path>
                <a:path w="2092325" h="2913380">
                  <a:moveTo>
                    <a:pt x="1329418" y="32682"/>
                  </a:moveTo>
                  <a:lnTo>
                    <a:pt x="1324001" y="28867"/>
                  </a:lnTo>
                  <a:lnTo>
                    <a:pt x="1327869" y="17465"/>
                  </a:lnTo>
                  <a:lnTo>
                    <a:pt x="1329658" y="18754"/>
                  </a:lnTo>
                  <a:lnTo>
                    <a:pt x="1333053" y="20270"/>
                  </a:lnTo>
                  <a:lnTo>
                    <a:pt x="1332386" y="25174"/>
                  </a:lnTo>
                  <a:lnTo>
                    <a:pt x="1330695" y="28893"/>
                  </a:lnTo>
                  <a:lnTo>
                    <a:pt x="1329418" y="32682"/>
                  </a:lnTo>
                  <a:close/>
                </a:path>
                <a:path w="2092325" h="2913380">
                  <a:moveTo>
                    <a:pt x="1648333" y="2064941"/>
                  </a:moveTo>
                  <a:lnTo>
                    <a:pt x="1642963" y="2061044"/>
                  </a:lnTo>
                  <a:lnTo>
                    <a:pt x="1646747" y="2049774"/>
                  </a:lnTo>
                  <a:lnTo>
                    <a:pt x="1648521" y="2051066"/>
                  </a:lnTo>
                  <a:lnTo>
                    <a:pt x="1651914" y="2052567"/>
                  </a:lnTo>
                  <a:lnTo>
                    <a:pt x="1651260" y="2057455"/>
                  </a:lnTo>
                  <a:lnTo>
                    <a:pt x="1649580" y="2061157"/>
                  </a:lnTo>
                  <a:lnTo>
                    <a:pt x="1648333" y="2064941"/>
                  </a:lnTo>
                  <a:close/>
                </a:path>
                <a:path w="2092325" h="2913380">
                  <a:moveTo>
                    <a:pt x="1742527" y="2664725"/>
                  </a:moveTo>
                  <a:lnTo>
                    <a:pt x="1736450" y="2654988"/>
                  </a:lnTo>
                  <a:lnTo>
                    <a:pt x="1740887" y="2650644"/>
                  </a:lnTo>
                  <a:lnTo>
                    <a:pt x="1742915" y="2653839"/>
                  </a:lnTo>
                  <a:lnTo>
                    <a:pt x="1745284" y="2656922"/>
                  </a:lnTo>
                  <a:lnTo>
                    <a:pt x="1747035" y="2661118"/>
                  </a:lnTo>
                  <a:lnTo>
                    <a:pt x="1744015" y="2663236"/>
                  </a:lnTo>
                  <a:lnTo>
                    <a:pt x="1742527" y="2664725"/>
                  </a:lnTo>
                  <a:close/>
                </a:path>
                <a:path w="2092325" h="2913380">
                  <a:moveTo>
                    <a:pt x="1746542" y="2202867"/>
                  </a:moveTo>
                  <a:lnTo>
                    <a:pt x="1744201" y="2199870"/>
                  </a:lnTo>
                  <a:lnTo>
                    <a:pt x="1742564" y="2198407"/>
                  </a:lnTo>
                  <a:lnTo>
                    <a:pt x="1745793" y="2196196"/>
                  </a:lnTo>
                  <a:lnTo>
                    <a:pt x="1748728" y="2193717"/>
                  </a:lnTo>
                  <a:lnTo>
                    <a:pt x="1753056" y="2191827"/>
                  </a:lnTo>
                  <a:lnTo>
                    <a:pt x="1755407" y="2194733"/>
                  </a:lnTo>
                  <a:lnTo>
                    <a:pt x="1756999" y="2196068"/>
                  </a:lnTo>
                  <a:lnTo>
                    <a:pt x="1753717" y="2198377"/>
                  </a:lnTo>
                  <a:lnTo>
                    <a:pt x="1750781" y="2200886"/>
                  </a:lnTo>
                  <a:lnTo>
                    <a:pt x="1746542" y="2202867"/>
                  </a:lnTo>
                  <a:close/>
                </a:path>
                <a:path w="2092325" h="2913380">
                  <a:moveTo>
                    <a:pt x="1780269" y="2429946"/>
                  </a:moveTo>
                  <a:lnTo>
                    <a:pt x="1776333" y="2424419"/>
                  </a:lnTo>
                  <a:lnTo>
                    <a:pt x="1779551" y="2418695"/>
                  </a:lnTo>
                  <a:lnTo>
                    <a:pt x="1780871" y="2420522"/>
                  </a:lnTo>
                  <a:lnTo>
                    <a:pt x="1783107" y="2422279"/>
                  </a:lnTo>
                  <a:lnTo>
                    <a:pt x="1783365" y="2426022"/>
                  </a:lnTo>
                  <a:lnTo>
                    <a:pt x="1781343" y="2428014"/>
                  </a:lnTo>
                  <a:lnTo>
                    <a:pt x="1780269" y="2429946"/>
                  </a:lnTo>
                  <a:close/>
                </a:path>
                <a:path w="2092325" h="2913380">
                  <a:moveTo>
                    <a:pt x="1771981" y="2359282"/>
                  </a:moveTo>
                  <a:lnTo>
                    <a:pt x="1766196" y="2357992"/>
                  </a:lnTo>
                  <a:lnTo>
                    <a:pt x="1763665" y="2348730"/>
                  </a:lnTo>
                  <a:lnTo>
                    <a:pt x="1765306" y="2341923"/>
                  </a:lnTo>
                  <a:lnTo>
                    <a:pt x="1770870" y="2338852"/>
                  </a:lnTo>
                  <a:lnTo>
                    <a:pt x="1776273" y="2341713"/>
                  </a:lnTo>
                  <a:lnTo>
                    <a:pt x="1780593" y="2342635"/>
                  </a:lnTo>
                  <a:lnTo>
                    <a:pt x="1779101" y="2346861"/>
                  </a:lnTo>
                  <a:lnTo>
                    <a:pt x="1778634" y="2351988"/>
                  </a:lnTo>
                  <a:lnTo>
                    <a:pt x="1771981" y="2359282"/>
                  </a:lnTo>
                  <a:close/>
                </a:path>
                <a:path w="2092325" h="2913380">
                  <a:moveTo>
                    <a:pt x="1797213" y="2506654"/>
                  </a:moveTo>
                  <a:lnTo>
                    <a:pt x="1794268" y="2504006"/>
                  </a:lnTo>
                  <a:lnTo>
                    <a:pt x="1789074" y="2501517"/>
                  </a:lnTo>
                  <a:lnTo>
                    <a:pt x="1788285" y="2491338"/>
                  </a:lnTo>
                  <a:lnTo>
                    <a:pt x="1792640" y="2485900"/>
                  </a:lnTo>
                  <a:lnTo>
                    <a:pt x="1803559" y="2489675"/>
                  </a:lnTo>
                  <a:lnTo>
                    <a:pt x="1806942" y="2495783"/>
                  </a:lnTo>
                  <a:lnTo>
                    <a:pt x="1805844" y="2501950"/>
                  </a:lnTo>
                  <a:lnTo>
                    <a:pt x="1800483" y="2504123"/>
                  </a:lnTo>
                  <a:lnTo>
                    <a:pt x="1797213" y="2506654"/>
                  </a:lnTo>
                  <a:close/>
                </a:path>
                <a:path w="2092325" h="2913380">
                  <a:moveTo>
                    <a:pt x="1726836" y="2054284"/>
                  </a:moveTo>
                  <a:lnTo>
                    <a:pt x="1723708" y="2051515"/>
                  </a:lnTo>
                  <a:lnTo>
                    <a:pt x="1718171" y="2048945"/>
                  </a:lnTo>
                  <a:lnTo>
                    <a:pt x="1717291" y="2038183"/>
                  </a:lnTo>
                  <a:lnTo>
                    <a:pt x="1722118" y="2032701"/>
                  </a:lnTo>
                  <a:lnTo>
                    <a:pt x="1733426" y="2036474"/>
                  </a:lnTo>
                  <a:lnTo>
                    <a:pt x="1736993" y="2042897"/>
                  </a:lnTo>
                  <a:lnTo>
                    <a:pt x="1735895" y="2049349"/>
                  </a:lnTo>
                  <a:lnTo>
                    <a:pt x="1730250" y="2051625"/>
                  </a:lnTo>
                  <a:lnTo>
                    <a:pt x="1726836" y="2054284"/>
                  </a:lnTo>
                  <a:close/>
                </a:path>
                <a:path w="2092325" h="2913380">
                  <a:moveTo>
                    <a:pt x="1687059" y="1823937"/>
                  </a:moveTo>
                  <a:lnTo>
                    <a:pt x="1682990" y="1820329"/>
                  </a:lnTo>
                  <a:lnTo>
                    <a:pt x="1684119" y="1813214"/>
                  </a:lnTo>
                  <a:lnTo>
                    <a:pt x="1688276" y="1810708"/>
                  </a:lnTo>
                  <a:lnTo>
                    <a:pt x="1695964" y="1812970"/>
                  </a:lnTo>
                  <a:lnTo>
                    <a:pt x="1697428" y="1815432"/>
                  </a:lnTo>
                  <a:lnTo>
                    <a:pt x="1699148" y="1817046"/>
                  </a:lnTo>
                  <a:lnTo>
                    <a:pt x="1695480" y="1819326"/>
                  </a:lnTo>
                  <a:lnTo>
                    <a:pt x="1691963" y="1822001"/>
                  </a:lnTo>
                  <a:lnTo>
                    <a:pt x="1687059" y="1823937"/>
                  </a:lnTo>
                  <a:close/>
                </a:path>
                <a:path w="2092325" h="2913380">
                  <a:moveTo>
                    <a:pt x="1734748" y="1857648"/>
                  </a:moveTo>
                  <a:lnTo>
                    <a:pt x="1732805" y="1854230"/>
                  </a:lnTo>
                  <a:lnTo>
                    <a:pt x="1730508" y="1850942"/>
                  </a:lnTo>
                  <a:lnTo>
                    <a:pt x="1728930" y="1846420"/>
                  </a:lnTo>
                  <a:lnTo>
                    <a:pt x="1732064" y="1844358"/>
                  </a:lnTo>
                  <a:lnTo>
                    <a:pt x="1733608" y="1842845"/>
                  </a:lnTo>
                  <a:lnTo>
                    <a:pt x="1735587" y="1846302"/>
                  </a:lnTo>
                  <a:lnTo>
                    <a:pt x="1737890" y="1849634"/>
                  </a:lnTo>
                  <a:lnTo>
                    <a:pt x="1739534" y="1854101"/>
                  </a:lnTo>
                  <a:lnTo>
                    <a:pt x="1736342" y="1856172"/>
                  </a:lnTo>
                  <a:lnTo>
                    <a:pt x="1734748" y="1857648"/>
                  </a:lnTo>
                  <a:close/>
                </a:path>
                <a:path w="2092325" h="2913380">
                  <a:moveTo>
                    <a:pt x="1580324" y="1148608"/>
                  </a:moveTo>
                  <a:lnTo>
                    <a:pt x="1578243" y="1145361"/>
                  </a:lnTo>
                  <a:lnTo>
                    <a:pt x="1576776" y="1143737"/>
                  </a:lnTo>
                  <a:lnTo>
                    <a:pt x="1580195" y="1141780"/>
                  </a:lnTo>
                  <a:lnTo>
                    <a:pt x="1583487" y="1139485"/>
                  </a:lnTo>
                  <a:lnTo>
                    <a:pt x="1587982" y="1137897"/>
                  </a:lnTo>
                  <a:lnTo>
                    <a:pt x="1590035" y="1141059"/>
                  </a:lnTo>
                  <a:lnTo>
                    <a:pt x="1591539" y="1142632"/>
                  </a:lnTo>
                  <a:lnTo>
                    <a:pt x="1588092" y="1144608"/>
                  </a:lnTo>
                  <a:lnTo>
                    <a:pt x="1584761" y="1146940"/>
                  </a:lnTo>
                  <a:lnTo>
                    <a:pt x="1580324" y="1148608"/>
                  </a:lnTo>
                  <a:close/>
                </a:path>
                <a:path w="2092325" h="2913380">
                  <a:moveTo>
                    <a:pt x="1590532" y="1219779"/>
                  </a:moveTo>
                  <a:lnTo>
                    <a:pt x="1585103" y="1216175"/>
                  </a:lnTo>
                  <a:lnTo>
                    <a:pt x="1586307" y="1212502"/>
                  </a:lnTo>
                  <a:lnTo>
                    <a:pt x="1588780" y="1205176"/>
                  </a:lnTo>
                  <a:lnTo>
                    <a:pt x="1590542" y="1206395"/>
                  </a:lnTo>
                  <a:lnTo>
                    <a:pt x="1593908" y="1207811"/>
                  </a:lnTo>
                  <a:lnTo>
                    <a:pt x="1593298" y="1212512"/>
                  </a:lnTo>
                  <a:lnTo>
                    <a:pt x="1591710" y="1216125"/>
                  </a:lnTo>
                  <a:lnTo>
                    <a:pt x="1590532" y="1219779"/>
                  </a:lnTo>
                  <a:close/>
                </a:path>
                <a:path w="2092325" h="2913380">
                  <a:moveTo>
                    <a:pt x="1609603" y="1303076"/>
                  </a:moveTo>
                  <a:lnTo>
                    <a:pt x="1597788" y="1304466"/>
                  </a:lnTo>
                  <a:lnTo>
                    <a:pt x="1595080" y="1297699"/>
                  </a:lnTo>
                  <a:lnTo>
                    <a:pt x="1596581" y="1284186"/>
                  </a:lnTo>
                  <a:lnTo>
                    <a:pt x="1601347" y="1280986"/>
                  </a:lnTo>
                  <a:lnTo>
                    <a:pt x="1610165" y="1285105"/>
                  </a:lnTo>
                  <a:lnTo>
                    <a:pt x="1612095" y="1289960"/>
                  </a:lnTo>
                  <a:lnTo>
                    <a:pt x="1614697" y="1293380"/>
                  </a:lnTo>
                  <a:lnTo>
                    <a:pt x="1611988" y="1296915"/>
                  </a:lnTo>
                  <a:lnTo>
                    <a:pt x="1609603" y="1303076"/>
                  </a:lnTo>
                  <a:close/>
                </a:path>
                <a:path w="2092325" h="2913380">
                  <a:moveTo>
                    <a:pt x="1675554" y="1750608"/>
                  </a:moveTo>
                  <a:lnTo>
                    <a:pt x="1673196" y="1747598"/>
                  </a:lnTo>
                  <a:lnTo>
                    <a:pt x="1671557" y="1746121"/>
                  </a:lnTo>
                  <a:lnTo>
                    <a:pt x="1674821" y="1743874"/>
                  </a:lnTo>
                  <a:lnTo>
                    <a:pt x="1677762" y="1741409"/>
                  </a:lnTo>
                  <a:lnTo>
                    <a:pt x="1682117" y="1739500"/>
                  </a:lnTo>
                  <a:lnTo>
                    <a:pt x="1684423" y="1742368"/>
                  </a:lnTo>
                  <a:lnTo>
                    <a:pt x="1686077" y="1743753"/>
                  </a:lnTo>
                  <a:lnTo>
                    <a:pt x="1682869" y="1746006"/>
                  </a:lnTo>
                  <a:lnTo>
                    <a:pt x="1679834" y="1748605"/>
                  </a:lnTo>
                  <a:lnTo>
                    <a:pt x="1675554" y="1750608"/>
                  </a:lnTo>
                  <a:close/>
                </a:path>
                <a:path w="2092325" h="2913380">
                  <a:moveTo>
                    <a:pt x="1633309" y="1455128"/>
                  </a:moveTo>
                  <a:lnTo>
                    <a:pt x="1622086" y="1451416"/>
                  </a:lnTo>
                  <a:lnTo>
                    <a:pt x="1618903" y="1444484"/>
                  </a:lnTo>
                  <a:lnTo>
                    <a:pt x="1619977" y="1437782"/>
                  </a:lnTo>
                  <a:lnTo>
                    <a:pt x="1625844" y="1435590"/>
                  </a:lnTo>
                  <a:lnTo>
                    <a:pt x="1629347" y="1433022"/>
                  </a:lnTo>
                  <a:lnTo>
                    <a:pt x="1632302" y="1435923"/>
                  </a:lnTo>
                  <a:lnTo>
                    <a:pt x="1637641" y="1438763"/>
                  </a:lnTo>
                  <a:lnTo>
                    <a:pt x="1637800" y="1449025"/>
                  </a:lnTo>
                  <a:lnTo>
                    <a:pt x="1633309" y="1455128"/>
                  </a:lnTo>
                  <a:close/>
                </a:path>
                <a:path w="2092325" h="2913380">
                  <a:moveTo>
                    <a:pt x="1765934" y="2274959"/>
                  </a:moveTo>
                  <a:lnTo>
                    <a:pt x="1761191" y="2274298"/>
                  </a:lnTo>
                  <a:lnTo>
                    <a:pt x="1757566" y="2272653"/>
                  </a:lnTo>
                  <a:lnTo>
                    <a:pt x="1753885" y="2271422"/>
                  </a:lnTo>
                  <a:lnTo>
                    <a:pt x="1757569" y="2265999"/>
                  </a:lnTo>
                  <a:lnTo>
                    <a:pt x="1768610" y="2269784"/>
                  </a:lnTo>
                  <a:lnTo>
                    <a:pt x="1767377" y="2271563"/>
                  </a:lnTo>
                  <a:lnTo>
                    <a:pt x="1765934" y="2274959"/>
                  </a:lnTo>
                  <a:close/>
                </a:path>
                <a:path w="2092325" h="2913380">
                  <a:moveTo>
                    <a:pt x="1637835" y="1380853"/>
                  </a:moveTo>
                  <a:lnTo>
                    <a:pt x="1629256" y="1381382"/>
                  </a:lnTo>
                  <a:lnTo>
                    <a:pt x="1621140" y="1380998"/>
                  </a:lnTo>
                  <a:lnTo>
                    <a:pt x="1614793" y="1377151"/>
                  </a:lnTo>
                  <a:lnTo>
                    <a:pt x="1611921" y="1368497"/>
                  </a:lnTo>
                  <a:lnTo>
                    <a:pt x="1611340" y="1365468"/>
                  </a:lnTo>
                  <a:lnTo>
                    <a:pt x="1613833" y="1362086"/>
                  </a:lnTo>
                  <a:lnTo>
                    <a:pt x="1615680" y="1361557"/>
                  </a:lnTo>
                  <a:lnTo>
                    <a:pt x="1625962" y="1361008"/>
                  </a:lnTo>
                  <a:lnTo>
                    <a:pt x="1631924" y="1365359"/>
                  </a:lnTo>
                  <a:lnTo>
                    <a:pt x="1635303" y="1372633"/>
                  </a:lnTo>
                  <a:lnTo>
                    <a:pt x="1637835" y="1380853"/>
                  </a:lnTo>
                  <a:close/>
                </a:path>
                <a:path w="2092325" h="2913380">
                  <a:moveTo>
                    <a:pt x="1639153" y="1381812"/>
                  </a:moveTo>
                  <a:lnTo>
                    <a:pt x="1638458" y="1381772"/>
                  </a:lnTo>
                  <a:lnTo>
                    <a:pt x="1638106" y="1381722"/>
                  </a:lnTo>
                  <a:lnTo>
                    <a:pt x="1637832" y="1380838"/>
                  </a:lnTo>
                  <a:lnTo>
                    <a:pt x="1638786" y="1380808"/>
                  </a:lnTo>
                  <a:lnTo>
                    <a:pt x="1639153" y="1381812"/>
                  </a:lnTo>
                  <a:close/>
                </a:path>
                <a:path w="2092325" h="2913380">
                  <a:moveTo>
                    <a:pt x="1653239" y="1405679"/>
                  </a:moveTo>
                  <a:lnTo>
                    <a:pt x="1648069" y="1400674"/>
                  </a:lnTo>
                  <a:lnTo>
                    <a:pt x="1642093" y="1390442"/>
                  </a:lnTo>
                  <a:lnTo>
                    <a:pt x="1640757" y="1386031"/>
                  </a:lnTo>
                  <a:lnTo>
                    <a:pt x="1639138" y="1381815"/>
                  </a:lnTo>
                  <a:lnTo>
                    <a:pt x="1643660" y="1382212"/>
                  </a:lnTo>
                  <a:lnTo>
                    <a:pt x="1648276" y="1382250"/>
                  </a:lnTo>
                  <a:lnTo>
                    <a:pt x="1659581" y="1385336"/>
                  </a:lnTo>
                  <a:lnTo>
                    <a:pt x="1665918" y="1388812"/>
                  </a:lnTo>
                  <a:lnTo>
                    <a:pt x="1665555" y="1399470"/>
                  </a:lnTo>
                  <a:lnTo>
                    <a:pt x="1663354" y="1402612"/>
                  </a:lnTo>
                  <a:lnTo>
                    <a:pt x="1653239" y="1405679"/>
                  </a:lnTo>
                  <a:close/>
                </a:path>
                <a:path w="2092325" h="2913380">
                  <a:moveTo>
                    <a:pt x="1723749" y="1783447"/>
                  </a:moveTo>
                  <a:lnTo>
                    <a:pt x="1717093" y="1773456"/>
                  </a:lnTo>
                  <a:lnTo>
                    <a:pt x="1721340" y="1768379"/>
                  </a:lnTo>
                  <a:lnTo>
                    <a:pt x="1723554" y="1771710"/>
                  </a:lnTo>
                  <a:lnTo>
                    <a:pt x="1726159" y="1774860"/>
                  </a:lnTo>
                  <a:lnTo>
                    <a:pt x="1728113" y="1779398"/>
                  </a:lnTo>
                  <a:lnTo>
                    <a:pt x="1725159" y="1781745"/>
                  </a:lnTo>
                  <a:lnTo>
                    <a:pt x="1723749" y="1783447"/>
                  </a:lnTo>
                  <a:close/>
                </a:path>
                <a:path w="2092325" h="2913380">
                  <a:moveTo>
                    <a:pt x="1666952" y="1675941"/>
                  </a:moveTo>
                  <a:lnTo>
                    <a:pt x="1663661" y="1673093"/>
                  </a:lnTo>
                  <a:lnTo>
                    <a:pt x="1657911" y="1670496"/>
                  </a:lnTo>
                  <a:lnTo>
                    <a:pt x="1656813" y="1659305"/>
                  </a:lnTo>
                  <a:lnTo>
                    <a:pt x="1661518" y="1653423"/>
                  </a:lnTo>
                  <a:lnTo>
                    <a:pt x="1673651" y="1657874"/>
                  </a:lnTo>
                  <a:lnTo>
                    <a:pt x="1677495" y="1664253"/>
                  </a:lnTo>
                  <a:lnTo>
                    <a:pt x="1676617" y="1670865"/>
                  </a:lnTo>
                  <a:lnTo>
                    <a:pt x="1670539" y="1673240"/>
                  </a:lnTo>
                  <a:lnTo>
                    <a:pt x="1666952" y="1675941"/>
                  </a:lnTo>
                  <a:close/>
                </a:path>
                <a:path w="2092325" h="2913380">
                  <a:moveTo>
                    <a:pt x="1811829" y="2580826"/>
                  </a:moveTo>
                  <a:lnTo>
                    <a:pt x="1807903" y="2579364"/>
                  </a:lnTo>
                  <a:lnTo>
                    <a:pt x="1801866" y="2578950"/>
                  </a:lnTo>
                  <a:lnTo>
                    <a:pt x="1796878" y="2569386"/>
                  </a:lnTo>
                  <a:lnTo>
                    <a:pt x="1800407" y="2562971"/>
                  </a:lnTo>
                  <a:lnTo>
                    <a:pt x="1810774" y="2560178"/>
                  </a:lnTo>
                  <a:lnTo>
                    <a:pt x="1817243" y="2562677"/>
                  </a:lnTo>
                  <a:lnTo>
                    <a:pt x="1822782" y="2572514"/>
                  </a:lnTo>
                  <a:lnTo>
                    <a:pt x="1818904" y="2577847"/>
                  </a:lnTo>
                  <a:lnTo>
                    <a:pt x="1811829" y="2580826"/>
                  </a:lnTo>
                  <a:close/>
                </a:path>
                <a:path w="2092325" h="2913380">
                  <a:moveTo>
                    <a:pt x="1654693" y="1603821"/>
                  </a:moveTo>
                  <a:lnTo>
                    <a:pt x="1648525" y="1601993"/>
                  </a:lnTo>
                  <a:lnTo>
                    <a:pt x="1647017" y="1595815"/>
                  </a:lnTo>
                  <a:lnTo>
                    <a:pt x="1644823" y="1591942"/>
                  </a:lnTo>
                  <a:lnTo>
                    <a:pt x="1646371" y="1585883"/>
                  </a:lnTo>
                  <a:lnTo>
                    <a:pt x="1650523" y="1583153"/>
                  </a:lnTo>
                  <a:lnTo>
                    <a:pt x="1658995" y="1588792"/>
                  </a:lnTo>
                  <a:lnTo>
                    <a:pt x="1660768" y="1593702"/>
                  </a:lnTo>
                  <a:lnTo>
                    <a:pt x="1663304" y="1597461"/>
                  </a:lnTo>
                  <a:lnTo>
                    <a:pt x="1659342" y="1599488"/>
                  </a:lnTo>
                  <a:lnTo>
                    <a:pt x="1654693" y="1603821"/>
                  </a:lnTo>
                  <a:close/>
                </a:path>
                <a:path w="2092325" h="2913380">
                  <a:moveTo>
                    <a:pt x="1700735" y="1907288"/>
                  </a:moveTo>
                  <a:lnTo>
                    <a:pt x="1696131" y="1905797"/>
                  </a:lnTo>
                  <a:lnTo>
                    <a:pt x="1693175" y="1900310"/>
                  </a:lnTo>
                  <a:lnTo>
                    <a:pt x="1694308" y="1896185"/>
                  </a:lnTo>
                  <a:lnTo>
                    <a:pt x="1694270" y="1890120"/>
                  </a:lnTo>
                  <a:lnTo>
                    <a:pt x="1699595" y="1886862"/>
                  </a:lnTo>
                  <a:lnTo>
                    <a:pt x="1704984" y="1889725"/>
                  </a:lnTo>
                  <a:lnTo>
                    <a:pt x="1709165" y="1890624"/>
                  </a:lnTo>
                  <a:lnTo>
                    <a:pt x="1707779" y="1894759"/>
                  </a:lnTo>
                  <a:lnTo>
                    <a:pt x="1707402" y="1899797"/>
                  </a:lnTo>
                  <a:lnTo>
                    <a:pt x="1700735" y="1907288"/>
                  </a:lnTo>
                  <a:close/>
                </a:path>
                <a:path w="2092325" h="2913380">
                  <a:moveTo>
                    <a:pt x="1644901" y="1528533"/>
                  </a:moveTo>
                  <a:lnTo>
                    <a:pt x="1638584" y="1526997"/>
                  </a:lnTo>
                  <a:lnTo>
                    <a:pt x="1636591" y="1521164"/>
                  </a:lnTo>
                  <a:lnTo>
                    <a:pt x="1634062" y="1517539"/>
                  </a:lnTo>
                  <a:lnTo>
                    <a:pt x="1636942" y="1514531"/>
                  </a:lnTo>
                  <a:lnTo>
                    <a:pt x="1639732" y="1509129"/>
                  </a:lnTo>
                  <a:lnTo>
                    <a:pt x="1650372" y="1508745"/>
                  </a:lnTo>
                  <a:lnTo>
                    <a:pt x="1655751" y="1513643"/>
                  </a:lnTo>
                  <a:lnTo>
                    <a:pt x="1651424" y="1524893"/>
                  </a:lnTo>
                  <a:lnTo>
                    <a:pt x="1644901" y="1528533"/>
                  </a:lnTo>
                  <a:close/>
                </a:path>
                <a:path w="2092325" h="2913380">
                  <a:moveTo>
                    <a:pt x="1714064" y="1980510"/>
                  </a:moveTo>
                  <a:lnTo>
                    <a:pt x="1708432" y="1978000"/>
                  </a:lnTo>
                  <a:lnTo>
                    <a:pt x="1707076" y="1972696"/>
                  </a:lnTo>
                  <a:lnTo>
                    <a:pt x="1704965" y="1969064"/>
                  </a:lnTo>
                  <a:lnTo>
                    <a:pt x="1708071" y="1966544"/>
                  </a:lnTo>
                  <a:lnTo>
                    <a:pt x="1711383" y="1961703"/>
                  </a:lnTo>
                  <a:lnTo>
                    <a:pt x="1721469" y="1962647"/>
                  </a:lnTo>
                  <a:lnTo>
                    <a:pt x="1725778" y="1967982"/>
                  </a:lnTo>
                  <a:lnTo>
                    <a:pt x="1720597" y="1977886"/>
                  </a:lnTo>
                  <a:lnTo>
                    <a:pt x="1714064" y="1980510"/>
                  </a:lnTo>
                  <a:close/>
                </a:path>
                <a:path w="2092325" h="2913380">
                  <a:moveTo>
                    <a:pt x="1737706" y="2129477"/>
                  </a:moveTo>
                  <a:lnTo>
                    <a:pt x="1731458" y="2128095"/>
                  </a:lnTo>
                  <a:lnTo>
                    <a:pt x="1729677" y="2121990"/>
                  </a:lnTo>
                  <a:lnTo>
                    <a:pt x="1727386" y="2118268"/>
                  </a:lnTo>
                  <a:lnTo>
                    <a:pt x="1728793" y="2112350"/>
                  </a:lnTo>
                  <a:lnTo>
                    <a:pt x="1732836" y="2109503"/>
                  </a:lnTo>
                  <a:lnTo>
                    <a:pt x="1741381" y="2114651"/>
                  </a:lnTo>
                  <a:lnTo>
                    <a:pt x="1743311" y="2119417"/>
                  </a:lnTo>
                  <a:lnTo>
                    <a:pt x="1745955" y="2123010"/>
                  </a:lnTo>
                  <a:lnTo>
                    <a:pt x="1742070" y="2125144"/>
                  </a:lnTo>
                  <a:lnTo>
                    <a:pt x="1737706" y="2129477"/>
                  </a:lnTo>
                  <a:close/>
                </a:path>
                <a:path w="2092325" h="2913380">
                  <a:moveTo>
                    <a:pt x="803447" y="1315354"/>
                  </a:moveTo>
                  <a:lnTo>
                    <a:pt x="793010" y="1309785"/>
                  </a:lnTo>
                  <a:lnTo>
                    <a:pt x="790282" y="1303081"/>
                  </a:lnTo>
                  <a:lnTo>
                    <a:pt x="792694" y="1296991"/>
                  </a:lnTo>
                  <a:lnTo>
                    <a:pt x="798247" y="1295372"/>
                  </a:lnTo>
                  <a:lnTo>
                    <a:pt x="801967" y="1293039"/>
                  </a:lnTo>
                  <a:lnTo>
                    <a:pt x="804576" y="1296412"/>
                  </a:lnTo>
                  <a:lnTo>
                    <a:pt x="809467" y="1299921"/>
                  </a:lnTo>
                  <a:lnTo>
                    <a:pt x="808876" y="1310750"/>
                  </a:lnTo>
                  <a:lnTo>
                    <a:pt x="803447" y="1315354"/>
                  </a:lnTo>
                  <a:close/>
                </a:path>
                <a:path w="2092325" h="2913380">
                  <a:moveTo>
                    <a:pt x="575517" y="2083487"/>
                  </a:moveTo>
                  <a:lnTo>
                    <a:pt x="569168" y="2081941"/>
                  </a:lnTo>
                  <a:lnTo>
                    <a:pt x="567108" y="2076254"/>
                  </a:lnTo>
                  <a:lnTo>
                    <a:pt x="564530" y="2072696"/>
                  </a:lnTo>
                  <a:lnTo>
                    <a:pt x="567533" y="2069803"/>
                  </a:lnTo>
                  <a:lnTo>
                    <a:pt x="570434" y="2064637"/>
                  </a:lnTo>
                  <a:lnTo>
                    <a:pt x="581074" y="2064149"/>
                  </a:lnTo>
                  <a:lnTo>
                    <a:pt x="586657" y="2068731"/>
                  </a:lnTo>
                  <a:lnTo>
                    <a:pt x="581977" y="2080021"/>
                  </a:lnTo>
                  <a:lnTo>
                    <a:pt x="575517" y="2083487"/>
                  </a:lnTo>
                  <a:close/>
                </a:path>
                <a:path w="2092325" h="2913380">
                  <a:moveTo>
                    <a:pt x="546520" y="1927765"/>
                  </a:moveTo>
                  <a:lnTo>
                    <a:pt x="544147" y="1924758"/>
                  </a:lnTo>
                  <a:lnTo>
                    <a:pt x="542494" y="1923282"/>
                  </a:lnTo>
                  <a:lnTo>
                    <a:pt x="545814" y="1921012"/>
                  </a:lnTo>
                  <a:lnTo>
                    <a:pt x="548809" y="1918509"/>
                  </a:lnTo>
                  <a:lnTo>
                    <a:pt x="553220" y="1916576"/>
                  </a:lnTo>
                  <a:lnTo>
                    <a:pt x="555562" y="1919483"/>
                  </a:lnTo>
                  <a:lnTo>
                    <a:pt x="557233" y="1920880"/>
                  </a:lnTo>
                  <a:lnTo>
                    <a:pt x="553981" y="1923140"/>
                  </a:lnTo>
                  <a:lnTo>
                    <a:pt x="550888" y="1925748"/>
                  </a:lnTo>
                  <a:lnTo>
                    <a:pt x="546520" y="1927765"/>
                  </a:lnTo>
                  <a:close/>
                </a:path>
                <a:path w="2092325" h="2913380">
                  <a:moveTo>
                    <a:pt x="560529" y="2010091"/>
                  </a:moveTo>
                  <a:lnTo>
                    <a:pt x="555816" y="2008573"/>
                  </a:lnTo>
                  <a:lnTo>
                    <a:pt x="552660" y="2003625"/>
                  </a:lnTo>
                  <a:lnTo>
                    <a:pt x="553811" y="1999512"/>
                  </a:lnTo>
                  <a:lnTo>
                    <a:pt x="553820" y="1993276"/>
                  </a:lnTo>
                  <a:lnTo>
                    <a:pt x="559398" y="1990292"/>
                  </a:lnTo>
                  <a:lnTo>
                    <a:pt x="564688" y="1993006"/>
                  </a:lnTo>
                  <a:lnTo>
                    <a:pt x="568968" y="1993860"/>
                  </a:lnTo>
                  <a:lnTo>
                    <a:pt x="567530" y="1997958"/>
                  </a:lnTo>
                  <a:lnTo>
                    <a:pt x="567110" y="2003003"/>
                  </a:lnTo>
                  <a:lnTo>
                    <a:pt x="560529" y="2010091"/>
                  </a:lnTo>
                  <a:close/>
                </a:path>
                <a:path w="2092325" h="2913380">
                  <a:moveTo>
                    <a:pt x="454038" y="1335173"/>
                  </a:moveTo>
                  <a:lnTo>
                    <a:pt x="449350" y="1333531"/>
                  </a:lnTo>
                  <a:lnTo>
                    <a:pt x="446291" y="1328434"/>
                  </a:lnTo>
                  <a:lnTo>
                    <a:pt x="447407" y="1324296"/>
                  </a:lnTo>
                  <a:lnTo>
                    <a:pt x="447386" y="1317960"/>
                  </a:lnTo>
                  <a:lnTo>
                    <a:pt x="452888" y="1315063"/>
                  </a:lnTo>
                  <a:lnTo>
                    <a:pt x="458152" y="1317990"/>
                  </a:lnTo>
                  <a:lnTo>
                    <a:pt x="462408" y="1318982"/>
                  </a:lnTo>
                  <a:lnTo>
                    <a:pt x="460988" y="1323092"/>
                  </a:lnTo>
                  <a:lnTo>
                    <a:pt x="460634" y="1328187"/>
                  </a:lnTo>
                  <a:lnTo>
                    <a:pt x="454038" y="1335173"/>
                  </a:lnTo>
                  <a:close/>
                </a:path>
                <a:path w="2092325" h="2913380">
                  <a:moveTo>
                    <a:pt x="471497" y="1400376"/>
                  </a:moveTo>
                  <a:lnTo>
                    <a:pt x="463658" y="1398585"/>
                  </a:lnTo>
                  <a:lnTo>
                    <a:pt x="462031" y="1396134"/>
                  </a:lnTo>
                  <a:lnTo>
                    <a:pt x="460201" y="1394582"/>
                  </a:lnTo>
                  <a:lnTo>
                    <a:pt x="461536" y="1388781"/>
                  </a:lnTo>
                  <a:lnTo>
                    <a:pt x="465218" y="1386020"/>
                  </a:lnTo>
                  <a:lnTo>
                    <a:pt x="473063" y="1387944"/>
                  </a:lnTo>
                  <a:lnTo>
                    <a:pt x="476405" y="1390545"/>
                  </a:lnTo>
                  <a:lnTo>
                    <a:pt x="475573" y="1397643"/>
                  </a:lnTo>
                  <a:lnTo>
                    <a:pt x="471497" y="1400376"/>
                  </a:lnTo>
                  <a:close/>
                </a:path>
                <a:path w="2092325" h="2913380">
                  <a:moveTo>
                    <a:pt x="526344" y="1779330"/>
                  </a:moveTo>
                  <a:lnTo>
                    <a:pt x="523348" y="1776735"/>
                  </a:lnTo>
                  <a:lnTo>
                    <a:pt x="518045" y="1774322"/>
                  </a:lnTo>
                  <a:lnTo>
                    <a:pt x="517259" y="1764159"/>
                  </a:lnTo>
                  <a:lnTo>
                    <a:pt x="521687" y="1758709"/>
                  </a:lnTo>
                  <a:lnTo>
                    <a:pt x="532613" y="1762243"/>
                  </a:lnTo>
                  <a:lnTo>
                    <a:pt x="536066" y="1768415"/>
                  </a:lnTo>
                  <a:lnTo>
                    <a:pt x="535014" y="1774591"/>
                  </a:lnTo>
                  <a:lnTo>
                    <a:pt x="529611" y="1776784"/>
                  </a:lnTo>
                  <a:lnTo>
                    <a:pt x="526344" y="1779330"/>
                  </a:lnTo>
                  <a:close/>
                </a:path>
                <a:path w="2092325" h="2913380">
                  <a:moveTo>
                    <a:pt x="485292" y="1480000"/>
                  </a:moveTo>
                  <a:lnTo>
                    <a:pt x="474559" y="1481131"/>
                  </a:lnTo>
                  <a:lnTo>
                    <a:pt x="469200" y="1476170"/>
                  </a:lnTo>
                  <a:lnTo>
                    <a:pt x="472343" y="1465195"/>
                  </a:lnTo>
                  <a:lnTo>
                    <a:pt x="478817" y="1461817"/>
                  </a:lnTo>
                  <a:lnTo>
                    <a:pt x="485337" y="1462454"/>
                  </a:lnTo>
                  <a:lnTo>
                    <a:pt x="487771" y="1467948"/>
                  </a:lnTo>
                  <a:lnTo>
                    <a:pt x="490431" y="1471164"/>
                  </a:lnTo>
                  <a:lnTo>
                    <a:pt x="487733" y="1474384"/>
                  </a:lnTo>
                  <a:lnTo>
                    <a:pt x="485292" y="1480000"/>
                  </a:lnTo>
                  <a:close/>
                </a:path>
                <a:path w="2092325" h="2913380">
                  <a:moveTo>
                    <a:pt x="608482" y="2306470"/>
                  </a:moveTo>
                  <a:lnTo>
                    <a:pt x="602257" y="2304859"/>
                  </a:lnTo>
                  <a:lnTo>
                    <a:pt x="600568" y="2298860"/>
                  </a:lnTo>
                  <a:lnTo>
                    <a:pt x="598294" y="2295149"/>
                  </a:lnTo>
                  <a:lnTo>
                    <a:pt x="599901" y="2289171"/>
                  </a:lnTo>
                  <a:lnTo>
                    <a:pt x="604054" y="2286545"/>
                  </a:lnTo>
                  <a:lnTo>
                    <a:pt x="612555" y="2291985"/>
                  </a:lnTo>
                  <a:lnTo>
                    <a:pt x="614359" y="2296711"/>
                  </a:lnTo>
                  <a:lnTo>
                    <a:pt x="616881" y="2300292"/>
                  </a:lnTo>
                  <a:lnTo>
                    <a:pt x="612958" y="2302283"/>
                  </a:lnTo>
                  <a:lnTo>
                    <a:pt x="608482" y="2306470"/>
                  </a:lnTo>
                  <a:close/>
                </a:path>
                <a:path w="2092325" h="2913380">
                  <a:moveTo>
                    <a:pt x="635970" y="2452097"/>
                  </a:moveTo>
                  <a:lnTo>
                    <a:pt x="624773" y="2448845"/>
                  </a:lnTo>
                  <a:lnTo>
                    <a:pt x="625886" y="2446966"/>
                  </a:lnTo>
                  <a:lnTo>
                    <a:pt x="627184" y="2443413"/>
                  </a:lnTo>
                  <a:lnTo>
                    <a:pt x="631892" y="2443945"/>
                  </a:lnTo>
                  <a:lnTo>
                    <a:pt x="635584" y="2445444"/>
                  </a:lnTo>
                  <a:lnTo>
                    <a:pt x="639322" y="2446562"/>
                  </a:lnTo>
                  <a:lnTo>
                    <a:pt x="635970" y="2452097"/>
                  </a:lnTo>
                  <a:close/>
                </a:path>
                <a:path w="2092325" h="2913380">
                  <a:moveTo>
                    <a:pt x="492110" y="1555605"/>
                  </a:moveTo>
                  <a:lnTo>
                    <a:pt x="488929" y="1552784"/>
                  </a:lnTo>
                  <a:lnTo>
                    <a:pt x="483324" y="1550165"/>
                  </a:lnTo>
                  <a:lnTo>
                    <a:pt x="482494" y="1539245"/>
                  </a:lnTo>
                  <a:lnTo>
                    <a:pt x="487726" y="1534148"/>
                  </a:lnTo>
                  <a:lnTo>
                    <a:pt x="498757" y="1537681"/>
                  </a:lnTo>
                  <a:lnTo>
                    <a:pt x="502279" y="1544200"/>
                  </a:lnTo>
                  <a:lnTo>
                    <a:pt x="501123" y="1550662"/>
                  </a:lnTo>
                  <a:lnTo>
                    <a:pt x="495524" y="1552946"/>
                  </a:lnTo>
                  <a:lnTo>
                    <a:pt x="492110" y="1555605"/>
                  </a:lnTo>
                  <a:close/>
                </a:path>
                <a:path w="2092325" h="2913380">
                  <a:moveTo>
                    <a:pt x="503769" y="1631915"/>
                  </a:moveTo>
                  <a:lnTo>
                    <a:pt x="497728" y="1630426"/>
                  </a:lnTo>
                  <a:lnTo>
                    <a:pt x="495800" y="1624912"/>
                  </a:lnTo>
                  <a:lnTo>
                    <a:pt x="493359" y="1621467"/>
                  </a:lnTo>
                  <a:lnTo>
                    <a:pt x="496070" y="1618620"/>
                  </a:lnTo>
                  <a:lnTo>
                    <a:pt x="498706" y="1613481"/>
                  </a:lnTo>
                  <a:lnTo>
                    <a:pt x="508798" y="1613124"/>
                  </a:lnTo>
                  <a:lnTo>
                    <a:pt x="514062" y="1617681"/>
                  </a:lnTo>
                  <a:lnTo>
                    <a:pt x="510035" y="1628450"/>
                  </a:lnTo>
                  <a:lnTo>
                    <a:pt x="503769" y="1631915"/>
                  </a:lnTo>
                  <a:close/>
                </a:path>
                <a:path w="2092325" h="2913380">
                  <a:moveTo>
                    <a:pt x="515752" y="1706097"/>
                  </a:moveTo>
                  <a:lnTo>
                    <a:pt x="509562" y="1705468"/>
                  </a:lnTo>
                  <a:lnTo>
                    <a:pt x="507273" y="1699846"/>
                  </a:lnTo>
                  <a:lnTo>
                    <a:pt x="504765" y="1696547"/>
                  </a:lnTo>
                  <a:lnTo>
                    <a:pt x="507226" y="1693349"/>
                  </a:lnTo>
                  <a:lnTo>
                    <a:pt x="509473" y="1687734"/>
                  </a:lnTo>
                  <a:lnTo>
                    <a:pt x="519838" y="1686736"/>
                  </a:lnTo>
                  <a:lnTo>
                    <a:pt x="525170" y="1691431"/>
                  </a:lnTo>
                  <a:lnTo>
                    <a:pt x="521820" y="1702513"/>
                  </a:lnTo>
                  <a:lnTo>
                    <a:pt x="515752" y="1706097"/>
                  </a:lnTo>
                  <a:close/>
                </a:path>
                <a:path w="2092325" h="2913380">
                  <a:moveTo>
                    <a:pt x="486396" y="1749743"/>
                  </a:moveTo>
                  <a:lnTo>
                    <a:pt x="482490" y="1748501"/>
                  </a:lnTo>
                  <a:lnTo>
                    <a:pt x="477667" y="1748286"/>
                  </a:lnTo>
                  <a:lnTo>
                    <a:pt x="470630" y="1741974"/>
                  </a:lnTo>
                  <a:lnTo>
                    <a:pt x="472090" y="1737544"/>
                  </a:lnTo>
                  <a:lnTo>
                    <a:pt x="477254" y="1734685"/>
                  </a:lnTo>
                  <a:lnTo>
                    <a:pt x="481172" y="1735715"/>
                  </a:lnTo>
                  <a:lnTo>
                    <a:pt x="486997" y="1735638"/>
                  </a:lnTo>
                  <a:lnTo>
                    <a:pt x="489989" y="1740686"/>
                  </a:lnTo>
                  <a:lnTo>
                    <a:pt x="487268" y="1745763"/>
                  </a:lnTo>
                  <a:lnTo>
                    <a:pt x="486396" y="1749743"/>
                  </a:lnTo>
                  <a:close/>
                </a:path>
                <a:path w="2092325" h="2913380">
                  <a:moveTo>
                    <a:pt x="472552" y="1672474"/>
                  </a:moveTo>
                  <a:lnTo>
                    <a:pt x="460737" y="1669094"/>
                  </a:lnTo>
                  <a:lnTo>
                    <a:pt x="458939" y="1665175"/>
                  </a:lnTo>
                  <a:lnTo>
                    <a:pt x="461368" y="1659381"/>
                  </a:lnTo>
                  <a:lnTo>
                    <a:pt x="472626" y="1652726"/>
                  </a:lnTo>
                  <a:lnTo>
                    <a:pt x="474568" y="1656712"/>
                  </a:lnTo>
                  <a:lnTo>
                    <a:pt x="478265" y="1660812"/>
                  </a:lnTo>
                  <a:lnTo>
                    <a:pt x="477628" y="1670392"/>
                  </a:lnTo>
                  <a:lnTo>
                    <a:pt x="472552" y="1672474"/>
                  </a:lnTo>
                  <a:close/>
                </a:path>
                <a:path w="2092325" h="2913380">
                  <a:moveTo>
                    <a:pt x="460280" y="1600745"/>
                  </a:moveTo>
                  <a:lnTo>
                    <a:pt x="456888" y="1598586"/>
                  </a:lnTo>
                  <a:lnTo>
                    <a:pt x="451431" y="1597095"/>
                  </a:lnTo>
                  <a:lnTo>
                    <a:pt x="448011" y="1585984"/>
                  </a:lnTo>
                  <a:lnTo>
                    <a:pt x="454195" y="1582471"/>
                  </a:lnTo>
                  <a:lnTo>
                    <a:pt x="463479" y="1583168"/>
                  </a:lnTo>
                  <a:lnTo>
                    <a:pt x="467270" y="1589017"/>
                  </a:lnTo>
                  <a:lnTo>
                    <a:pt x="467355" y="1595090"/>
                  </a:lnTo>
                  <a:lnTo>
                    <a:pt x="462801" y="1597927"/>
                  </a:lnTo>
                  <a:lnTo>
                    <a:pt x="460280" y="1600745"/>
                  </a:lnTo>
                  <a:close/>
                </a:path>
                <a:path w="2092325" h="2913380">
                  <a:moveTo>
                    <a:pt x="447108" y="1520799"/>
                  </a:moveTo>
                  <a:lnTo>
                    <a:pt x="437838" y="1520669"/>
                  </a:lnTo>
                  <a:lnTo>
                    <a:pt x="435049" y="1515484"/>
                  </a:lnTo>
                  <a:lnTo>
                    <a:pt x="439977" y="1507400"/>
                  </a:lnTo>
                  <a:lnTo>
                    <a:pt x="444745" y="1505739"/>
                  </a:lnTo>
                  <a:lnTo>
                    <a:pt x="448320" y="1503339"/>
                  </a:lnTo>
                  <a:lnTo>
                    <a:pt x="450332" y="1507105"/>
                  </a:lnTo>
                  <a:lnTo>
                    <a:pt x="454458" y="1511363"/>
                  </a:lnTo>
                  <a:lnTo>
                    <a:pt x="453048" y="1517355"/>
                  </a:lnTo>
                  <a:lnTo>
                    <a:pt x="447108" y="1520799"/>
                  </a:lnTo>
                  <a:close/>
                </a:path>
                <a:path w="2092325" h="2913380">
                  <a:moveTo>
                    <a:pt x="536966" y="1854951"/>
                  </a:moveTo>
                  <a:lnTo>
                    <a:pt x="530740" y="1853611"/>
                  </a:lnTo>
                  <a:lnTo>
                    <a:pt x="529099" y="1847259"/>
                  </a:lnTo>
                  <a:lnTo>
                    <a:pt x="526915" y="1843445"/>
                  </a:lnTo>
                  <a:lnTo>
                    <a:pt x="528493" y="1837576"/>
                  </a:lnTo>
                  <a:lnTo>
                    <a:pt x="532673" y="1834647"/>
                  </a:lnTo>
                  <a:lnTo>
                    <a:pt x="541087" y="1839816"/>
                  </a:lnTo>
                  <a:lnTo>
                    <a:pt x="542828" y="1844806"/>
                  </a:lnTo>
                  <a:lnTo>
                    <a:pt x="545342" y="1848523"/>
                  </a:lnTo>
                  <a:lnTo>
                    <a:pt x="541396" y="1850653"/>
                  </a:lnTo>
                  <a:lnTo>
                    <a:pt x="536966" y="1854951"/>
                  </a:lnTo>
                  <a:close/>
                </a:path>
                <a:path w="2092325" h="2913380">
                  <a:moveTo>
                    <a:pt x="498362" y="1823912"/>
                  </a:moveTo>
                  <a:lnTo>
                    <a:pt x="485624" y="1818748"/>
                  </a:lnTo>
                  <a:lnTo>
                    <a:pt x="482853" y="1813681"/>
                  </a:lnTo>
                  <a:lnTo>
                    <a:pt x="483860" y="1808558"/>
                  </a:lnTo>
                  <a:lnTo>
                    <a:pt x="493245" y="1806368"/>
                  </a:lnTo>
                  <a:lnTo>
                    <a:pt x="500462" y="1808391"/>
                  </a:lnTo>
                  <a:lnTo>
                    <a:pt x="502774" y="1814353"/>
                  </a:lnTo>
                  <a:lnTo>
                    <a:pt x="499601" y="1819501"/>
                  </a:lnTo>
                  <a:lnTo>
                    <a:pt x="498362" y="1823912"/>
                  </a:lnTo>
                  <a:close/>
                </a:path>
                <a:path w="2092325" h="2913380">
                  <a:moveTo>
                    <a:pt x="448215" y="1252175"/>
                  </a:moveTo>
                  <a:lnTo>
                    <a:pt x="437181" y="1252156"/>
                  </a:lnTo>
                  <a:lnTo>
                    <a:pt x="431366" y="1247238"/>
                  </a:lnTo>
                  <a:lnTo>
                    <a:pt x="434145" y="1235856"/>
                  </a:lnTo>
                  <a:lnTo>
                    <a:pt x="439902" y="1233817"/>
                  </a:lnTo>
                  <a:lnTo>
                    <a:pt x="443390" y="1231251"/>
                  </a:lnTo>
                  <a:lnTo>
                    <a:pt x="450958" y="1232650"/>
                  </a:lnTo>
                  <a:lnTo>
                    <a:pt x="456265" y="1237096"/>
                  </a:lnTo>
                  <a:lnTo>
                    <a:pt x="454219" y="1247898"/>
                  </a:lnTo>
                  <a:lnTo>
                    <a:pt x="448215" y="1252175"/>
                  </a:lnTo>
                  <a:close/>
                </a:path>
                <a:path w="2092325" h="2913380">
                  <a:moveTo>
                    <a:pt x="622039" y="2379238"/>
                  </a:moveTo>
                  <a:lnTo>
                    <a:pt x="615711" y="2378018"/>
                  </a:lnTo>
                  <a:lnTo>
                    <a:pt x="613713" y="2372246"/>
                  </a:lnTo>
                  <a:lnTo>
                    <a:pt x="611294" y="2368753"/>
                  </a:lnTo>
                  <a:lnTo>
                    <a:pt x="614242" y="2365793"/>
                  </a:lnTo>
                  <a:lnTo>
                    <a:pt x="617141" y="2360419"/>
                  </a:lnTo>
                  <a:lnTo>
                    <a:pt x="627585" y="2360216"/>
                  </a:lnTo>
                  <a:lnTo>
                    <a:pt x="632824" y="2365180"/>
                  </a:lnTo>
                  <a:lnTo>
                    <a:pt x="628497" y="2376042"/>
                  </a:lnTo>
                  <a:lnTo>
                    <a:pt x="622039" y="2379238"/>
                  </a:lnTo>
                  <a:close/>
                </a:path>
                <a:path w="2092325" h="2913380">
                  <a:moveTo>
                    <a:pt x="589356" y="2157003"/>
                  </a:moveTo>
                  <a:lnTo>
                    <a:pt x="582722" y="2156788"/>
                  </a:lnTo>
                  <a:lnTo>
                    <a:pt x="579806" y="2151459"/>
                  </a:lnTo>
                  <a:lnTo>
                    <a:pt x="576818" y="2148444"/>
                  </a:lnTo>
                  <a:lnTo>
                    <a:pt x="579193" y="2144976"/>
                  </a:lnTo>
                  <a:lnTo>
                    <a:pt x="581065" y="2139165"/>
                  </a:lnTo>
                  <a:lnTo>
                    <a:pt x="592008" y="2136895"/>
                  </a:lnTo>
                  <a:lnTo>
                    <a:pt x="598002" y="2141233"/>
                  </a:lnTo>
                  <a:lnTo>
                    <a:pt x="595574" y="2153037"/>
                  </a:lnTo>
                  <a:lnTo>
                    <a:pt x="589356" y="2157003"/>
                  </a:lnTo>
                  <a:close/>
                </a:path>
                <a:path w="2092325" h="2913380">
                  <a:moveTo>
                    <a:pt x="699706" y="2913179"/>
                  </a:moveTo>
                  <a:lnTo>
                    <a:pt x="697545" y="2909422"/>
                  </a:lnTo>
                  <a:lnTo>
                    <a:pt x="693146" y="2905133"/>
                  </a:lnTo>
                  <a:lnTo>
                    <a:pt x="694568" y="2899123"/>
                  </a:lnTo>
                  <a:lnTo>
                    <a:pt x="700624" y="2897470"/>
                  </a:lnTo>
                  <a:lnTo>
                    <a:pt x="704333" y="2895258"/>
                  </a:lnTo>
                  <a:lnTo>
                    <a:pt x="710203" y="2896520"/>
                  </a:lnTo>
                  <a:lnTo>
                    <a:pt x="713061" y="2900423"/>
                  </a:lnTo>
                  <a:lnTo>
                    <a:pt x="708009" y="2908767"/>
                  </a:lnTo>
                  <a:lnTo>
                    <a:pt x="703271" y="2910617"/>
                  </a:lnTo>
                  <a:lnTo>
                    <a:pt x="699706" y="2913179"/>
                  </a:lnTo>
                  <a:close/>
                </a:path>
                <a:path w="2092325" h="2913380">
                  <a:moveTo>
                    <a:pt x="642603" y="2536538"/>
                  </a:moveTo>
                  <a:lnTo>
                    <a:pt x="637955" y="2535054"/>
                  </a:lnTo>
                  <a:lnTo>
                    <a:pt x="634918" y="2529625"/>
                  </a:lnTo>
                  <a:lnTo>
                    <a:pt x="636142" y="2525500"/>
                  </a:lnTo>
                  <a:lnTo>
                    <a:pt x="636211" y="2519359"/>
                  </a:lnTo>
                  <a:lnTo>
                    <a:pt x="641733" y="2516205"/>
                  </a:lnTo>
                  <a:lnTo>
                    <a:pt x="647089" y="2519058"/>
                  </a:lnTo>
                  <a:lnTo>
                    <a:pt x="651330" y="2519948"/>
                  </a:lnTo>
                  <a:lnTo>
                    <a:pt x="649849" y="2524052"/>
                  </a:lnTo>
                  <a:lnTo>
                    <a:pt x="649365" y="2529078"/>
                  </a:lnTo>
                  <a:lnTo>
                    <a:pt x="642603" y="2536538"/>
                  </a:lnTo>
                  <a:close/>
                </a:path>
                <a:path w="2092325" h="2913380">
                  <a:moveTo>
                    <a:pt x="598641" y="2231728"/>
                  </a:moveTo>
                  <a:lnTo>
                    <a:pt x="592299" y="2230226"/>
                  </a:lnTo>
                  <a:lnTo>
                    <a:pt x="590326" y="2224330"/>
                  </a:lnTo>
                  <a:lnTo>
                    <a:pt x="587838" y="2220684"/>
                  </a:lnTo>
                  <a:lnTo>
                    <a:pt x="590804" y="2217646"/>
                  </a:lnTo>
                  <a:lnTo>
                    <a:pt x="593684" y="2212156"/>
                  </a:lnTo>
                  <a:lnTo>
                    <a:pt x="604499" y="2211835"/>
                  </a:lnTo>
                  <a:lnTo>
                    <a:pt x="609600" y="2217060"/>
                  </a:lnTo>
                  <a:lnTo>
                    <a:pt x="605207" y="2228171"/>
                  </a:lnTo>
                  <a:lnTo>
                    <a:pt x="598641" y="2231728"/>
                  </a:lnTo>
                  <a:close/>
                </a:path>
                <a:path w="2092325" h="2913380">
                  <a:moveTo>
                    <a:pt x="693010" y="2831485"/>
                  </a:moveTo>
                  <a:lnTo>
                    <a:pt x="686661" y="2830223"/>
                  </a:lnTo>
                  <a:lnTo>
                    <a:pt x="684675" y="2824434"/>
                  </a:lnTo>
                  <a:lnTo>
                    <a:pt x="682239" y="2820929"/>
                  </a:lnTo>
                  <a:lnTo>
                    <a:pt x="685185" y="2817955"/>
                  </a:lnTo>
                  <a:lnTo>
                    <a:pt x="688081" y="2812566"/>
                  </a:lnTo>
                  <a:lnTo>
                    <a:pt x="698555" y="2812358"/>
                  </a:lnTo>
                  <a:lnTo>
                    <a:pt x="703772" y="2817371"/>
                  </a:lnTo>
                  <a:lnTo>
                    <a:pt x="699478" y="2828257"/>
                  </a:lnTo>
                  <a:lnTo>
                    <a:pt x="693010" y="2831485"/>
                  </a:lnTo>
                  <a:close/>
                </a:path>
                <a:path w="2092325" h="2913380">
                  <a:moveTo>
                    <a:pt x="378148" y="798919"/>
                  </a:moveTo>
                  <a:lnTo>
                    <a:pt x="373409" y="798287"/>
                  </a:lnTo>
                  <a:lnTo>
                    <a:pt x="369834" y="796679"/>
                  </a:lnTo>
                  <a:lnTo>
                    <a:pt x="366202" y="795470"/>
                  </a:lnTo>
                  <a:lnTo>
                    <a:pt x="369632" y="790237"/>
                  </a:lnTo>
                  <a:lnTo>
                    <a:pt x="380881" y="794019"/>
                  </a:lnTo>
                  <a:lnTo>
                    <a:pt x="379618" y="795698"/>
                  </a:lnTo>
                  <a:lnTo>
                    <a:pt x="378148" y="798919"/>
                  </a:lnTo>
                  <a:close/>
                </a:path>
                <a:path w="2092325" h="2913380">
                  <a:moveTo>
                    <a:pt x="679933" y="2757295"/>
                  </a:moveTo>
                  <a:lnTo>
                    <a:pt x="673973" y="2754792"/>
                  </a:lnTo>
                  <a:lnTo>
                    <a:pt x="672623" y="2749142"/>
                  </a:lnTo>
                  <a:lnTo>
                    <a:pt x="670488" y="2745366"/>
                  </a:lnTo>
                  <a:lnTo>
                    <a:pt x="673890" y="2742723"/>
                  </a:lnTo>
                  <a:lnTo>
                    <a:pt x="677589" y="2737583"/>
                  </a:lnTo>
                  <a:lnTo>
                    <a:pt x="688112" y="2738833"/>
                  </a:lnTo>
                  <a:lnTo>
                    <a:pt x="692585" y="2744545"/>
                  </a:lnTo>
                  <a:lnTo>
                    <a:pt x="686727" y="2754809"/>
                  </a:lnTo>
                  <a:lnTo>
                    <a:pt x="679933" y="2757295"/>
                  </a:lnTo>
                  <a:close/>
                </a:path>
                <a:path w="2092325" h="2913380">
                  <a:moveTo>
                    <a:pt x="624886" y="2109593"/>
                  </a:moveTo>
                  <a:lnTo>
                    <a:pt x="620604" y="2108530"/>
                  </a:lnTo>
                  <a:lnTo>
                    <a:pt x="613996" y="2108670"/>
                  </a:lnTo>
                  <a:lnTo>
                    <a:pt x="611039" y="2102989"/>
                  </a:lnTo>
                  <a:lnTo>
                    <a:pt x="613943" y="2097554"/>
                  </a:lnTo>
                  <a:lnTo>
                    <a:pt x="614880" y="2093130"/>
                  </a:lnTo>
                  <a:lnTo>
                    <a:pt x="619143" y="2094450"/>
                  </a:lnTo>
                  <a:lnTo>
                    <a:pt x="624484" y="2094629"/>
                  </a:lnTo>
                  <a:lnTo>
                    <a:pt x="631692" y="2101363"/>
                  </a:lnTo>
                  <a:lnTo>
                    <a:pt x="630028" y="2106304"/>
                  </a:lnTo>
                  <a:lnTo>
                    <a:pt x="624886" y="2109593"/>
                  </a:lnTo>
                  <a:close/>
                </a:path>
                <a:path w="2092325" h="2913380">
                  <a:moveTo>
                    <a:pt x="536850" y="1590167"/>
                  </a:moveTo>
                  <a:lnTo>
                    <a:pt x="531692" y="1589152"/>
                  </a:lnTo>
                  <a:lnTo>
                    <a:pt x="529494" y="1579913"/>
                  </a:lnTo>
                  <a:lnTo>
                    <a:pt x="531610" y="1572703"/>
                  </a:lnTo>
                  <a:lnTo>
                    <a:pt x="537590" y="1570464"/>
                  </a:lnTo>
                  <a:lnTo>
                    <a:pt x="542710" y="1573622"/>
                  </a:lnTo>
                  <a:lnTo>
                    <a:pt x="547124" y="1574859"/>
                  </a:lnTo>
                  <a:lnTo>
                    <a:pt x="541931" y="1587546"/>
                  </a:lnTo>
                  <a:lnTo>
                    <a:pt x="536850" y="1590167"/>
                  </a:lnTo>
                  <a:close/>
                </a:path>
                <a:path w="2092325" h="2913380">
                  <a:moveTo>
                    <a:pt x="421698" y="1103868"/>
                  </a:moveTo>
                  <a:lnTo>
                    <a:pt x="415553" y="1103143"/>
                  </a:lnTo>
                  <a:lnTo>
                    <a:pt x="413295" y="1097621"/>
                  </a:lnTo>
                  <a:lnTo>
                    <a:pt x="410781" y="1094382"/>
                  </a:lnTo>
                  <a:lnTo>
                    <a:pt x="413315" y="1091263"/>
                  </a:lnTo>
                  <a:lnTo>
                    <a:pt x="415599" y="1085791"/>
                  </a:lnTo>
                  <a:lnTo>
                    <a:pt x="425920" y="1084799"/>
                  </a:lnTo>
                  <a:lnTo>
                    <a:pt x="431172" y="1089463"/>
                  </a:lnTo>
                  <a:lnTo>
                    <a:pt x="427763" y="1100360"/>
                  </a:lnTo>
                  <a:lnTo>
                    <a:pt x="421698" y="1103868"/>
                  </a:lnTo>
                  <a:close/>
                </a:path>
                <a:path w="2092325" h="2913380">
                  <a:moveTo>
                    <a:pt x="432508" y="1177919"/>
                  </a:moveTo>
                  <a:lnTo>
                    <a:pt x="426510" y="1176797"/>
                  </a:lnTo>
                  <a:lnTo>
                    <a:pt x="424623" y="1171067"/>
                  </a:lnTo>
                  <a:lnTo>
                    <a:pt x="422301" y="1167619"/>
                  </a:lnTo>
                  <a:lnTo>
                    <a:pt x="425028" y="1164679"/>
                  </a:lnTo>
                  <a:lnTo>
                    <a:pt x="427641" y="1159395"/>
                  </a:lnTo>
                  <a:lnTo>
                    <a:pt x="437845" y="1158990"/>
                  </a:lnTo>
                  <a:lnTo>
                    <a:pt x="442729" y="1163891"/>
                  </a:lnTo>
                  <a:lnTo>
                    <a:pt x="438601" y="1174496"/>
                  </a:lnTo>
                  <a:lnTo>
                    <a:pt x="432508" y="1177919"/>
                  </a:lnTo>
                  <a:close/>
                </a:path>
                <a:path w="2092325" h="2913380">
                  <a:moveTo>
                    <a:pt x="386094" y="872268"/>
                  </a:moveTo>
                  <a:lnTo>
                    <a:pt x="383204" y="871974"/>
                  </a:lnTo>
                  <a:lnTo>
                    <a:pt x="380474" y="870788"/>
                  </a:lnTo>
                  <a:lnTo>
                    <a:pt x="380192" y="868514"/>
                  </a:lnTo>
                  <a:lnTo>
                    <a:pt x="379557" y="867044"/>
                  </a:lnTo>
                  <a:lnTo>
                    <a:pt x="381202" y="866083"/>
                  </a:lnTo>
                  <a:lnTo>
                    <a:pt x="382917" y="864229"/>
                  </a:lnTo>
                  <a:lnTo>
                    <a:pt x="390288" y="864852"/>
                  </a:lnTo>
                  <a:lnTo>
                    <a:pt x="391415" y="867740"/>
                  </a:lnTo>
                  <a:lnTo>
                    <a:pt x="386094" y="872268"/>
                  </a:lnTo>
                  <a:close/>
                </a:path>
                <a:path w="2092325" h="2913380">
                  <a:moveTo>
                    <a:pt x="509841" y="1897739"/>
                  </a:moveTo>
                  <a:lnTo>
                    <a:pt x="500379" y="1897818"/>
                  </a:lnTo>
                  <a:lnTo>
                    <a:pt x="495325" y="1892884"/>
                  </a:lnTo>
                  <a:lnTo>
                    <a:pt x="497197" y="1882976"/>
                  </a:lnTo>
                  <a:lnTo>
                    <a:pt x="503762" y="1879599"/>
                  </a:lnTo>
                  <a:lnTo>
                    <a:pt x="509820" y="1880532"/>
                  </a:lnTo>
                  <a:lnTo>
                    <a:pt x="511861" y="1885909"/>
                  </a:lnTo>
                  <a:lnTo>
                    <a:pt x="514268" y="1889135"/>
                  </a:lnTo>
                  <a:lnTo>
                    <a:pt x="512051" y="1892174"/>
                  </a:lnTo>
                  <a:lnTo>
                    <a:pt x="509841" y="1897739"/>
                  </a:lnTo>
                  <a:close/>
                </a:path>
                <a:path w="2092325" h="2913380">
                  <a:moveTo>
                    <a:pt x="570496" y="1812056"/>
                  </a:moveTo>
                  <a:lnTo>
                    <a:pt x="565659" y="1808987"/>
                  </a:lnTo>
                  <a:lnTo>
                    <a:pt x="562815" y="1802974"/>
                  </a:lnTo>
                  <a:lnTo>
                    <a:pt x="564096" y="1798930"/>
                  </a:lnTo>
                  <a:lnTo>
                    <a:pt x="570673" y="1796777"/>
                  </a:lnTo>
                  <a:lnTo>
                    <a:pt x="574642" y="1799848"/>
                  </a:lnTo>
                  <a:lnTo>
                    <a:pt x="573752" y="1804667"/>
                  </a:lnTo>
                  <a:lnTo>
                    <a:pt x="571915" y="1808319"/>
                  </a:lnTo>
                  <a:lnTo>
                    <a:pt x="570496" y="1812056"/>
                  </a:lnTo>
                  <a:close/>
                </a:path>
                <a:path w="2092325" h="2913380">
                  <a:moveTo>
                    <a:pt x="558725" y="1732070"/>
                  </a:moveTo>
                  <a:lnTo>
                    <a:pt x="556149" y="1728721"/>
                  </a:lnTo>
                  <a:lnTo>
                    <a:pt x="554497" y="1727066"/>
                  </a:lnTo>
                  <a:lnTo>
                    <a:pt x="555367" y="1721353"/>
                  </a:lnTo>
                  <a:lnTo>
                    <a:pt x="558725" y="1718717"/>
                  </a:lnTo>
                  <a:lnTo>
                    <a:pt x="566251" y="1720706"/>
                  </a:lnTo>
                  <a:lnTo>
                    <a:pt x="567767" y="1723025"/>
                  </a:lnTo>
                  <a:lnTo>
                    <a:pt x="569498" y="1724518"/>
                  </a:lnTo>
                  <a:lnTo>
                    <a:pt x="566151" y="1727032"/>
                  </a:lnTo>
                  <a:lnTo>
                    <a:pt x="562964" y="1729805"/>
                  </a:lnTo>
                  <a:lnTo>
                    <a:pt x="558725" y="1732070"/>
                  </a:lnTo>
                  <a:close/>
                </a:path>
                <a:path w="2092325" h="2913380">
                  <a:moveTo>
                    <a:pt x="712803" y="2716493"/>
                  </a:moveTo>
                  <a:lnTo>
                    <a:pt x="710685" y="2713102"/>
                  </a:lnTo>
                  <a:lnTo>
                    <a:pt x="708198" y="2709843"/>
                  </a:lnTo>
                  <a:lnTo>
                    <a:pt x="706382" y="2705329"/>
                  </a:lnTo>
                  <a:lnTo>
                    <a:pt x="709503" y="2703090"/>
                  </a:lnTo>
                  <a:lnTo>
                    <a:pt x="711033" y="2701489"/>
                  </a:lnTo>
                  <a:lnTo>
                    <a:pt x="713110" y="2704901"/>
                  </a:lnTo>
                  <a:lnTo>
                    <a:pt x="715553" y="2708166"/>
                  </a:lnTo>
                  <a:lnTo>
                    <a:pt x="717327" y="2712703"/>
                  </a:lnTo>
                  <a:lnTo>
                    <a:pt x="714289" y="2714899"/>
                  </a:lnTo>
                  <a:lnTo>
                    <a:pt x="712803" y="2716493"/>
                  </a:lnTo>
                  <a:close/>
                </a:path>
                <a:path w="2092325" h="2913380">
                  <a:moveTo>
                    <a:pt x="724395" y="2790661"/>
                  </a:moveTo>
                  <a:lnTo>
                    <a:pt x="718020" y="2780267"/>
                  </a:lnTo>
                  <a:lnTo>
                    <a:pt x="722649" y="2775429"/>
                  </a:lnTo>
                  <a:lnTo>
                    <a:pt x="724728" y="2778856"/>
                  </a:lnTo>
                  <a:lnTo>
                    <a:pt x="727205" y="2782146"/>
                  </a:lnTo>
                  <a:lnTo>
                    <a:pt x="728966" y="2786789"/>
                  </a:lnTo>
                  <a:lnTo>
                    <a:pt x="725889" y="2789021"/>
                  </a:lnTo>
                  <a:lnTo>
                    <a:pt x="724395" y="2790661"/>
                  </a:lnTo>
                  <a:close/>
                </a:path>
                <a:path w="2092325" h="2913380">
                  <a:moveTo>
                    <a:pt x="702827" y="2636120"/>
                  </a:moveTo>
                  <a:lnTo>
                    <a:pt x="698249" y="2633175"/>
                  </a:lnTo>
                  <a:lnTo>
                    <a:pt x="694088" y="2631929"/>
                  </a:lnTo>
                  <a:lnTo>
                    <a:pt x="697991" y="2618936"/>
                  </a:lnTo>
                  <a:lnTo>
                    <a:pt x="710578" y="2623899"/>
                  </a:lnTo>
                  <a:lnTo>
                    <a:pt x="713129" y="2628941"/>
                  </a:lnTo>
                  <a:lnTo>
                    <a:pt x="712068" y="2633967"/>
                  </a:lnTo>
                  <a:lnTo>
                    <a:pt x="702827" y="2636120"/>
                  </a:lnTo>
                  <a:close/>
                </a:path>
                <a:path w="2092325" h="2913380">
                  <a:moveTo>
                    <a:pt x="425342" y="837298"/>
                  </a:moveTo>
                  <a:lnTo>
                    <a:pt x="409511" y="835505"/>
                  </a:lnTo>
                  <a:lnTo>
                    <a:pt x="404788" y="830490"/>
                  </a:lnTo>
                  <a:lnTo>
                    <a:pt x="403764" y="822441"/>
                  </a:lnTo>
                  <a:lnTo>
                    <a:pt x="405407" y="814498"/>
                  </a:lnTo>
                  <a:lnTo>
                    <a:pt x="410928" y="810582"/>
                  </a:lnTo>
                  <a:lnTo>
                    <a:pt x="426000" y="812015"/>
                  </a:lnTo>
                  <a:lnTo>
                    <a:pt x="432283" y="816861"/>
                  </a:lnTo>
                  <a:lnTo>
                    <a:pt x="431095" y="832567"/>
                  </a:lnTo>
                  <a:lnTo>
                    <a:pt x="425342" y="837298"/>
                  </a:lnTo>
                  <a:close/>
                </a:path>
                <a:path w="2092325" h="2913380">
                  <a:moveTo>
                    <a:pt x="395143" y="956270"/>
                  </a:moveTo>
                  <a:lnTo>
                    <a:pt x="390434" y="954781"/>
                  </a:lnTo>
                  <a:lnTo>
                    <a:pt x="387279" y="949744"/>
                  </a:lnTo>
                  <a:lnTo>
                    <a:pt x="388425" y="945602"/>
                  </a:lnTo>
                  <a:lnTo>
                    <a:pt x="388393" y="939387"/>
                  </a:lnTo>
                  <a:lnTo>
                    <a:pt x="393934" y="936259"/>
                  </a:lnTo>
                  <a:lnTo>
                    <a:pt x="399289" y="939008"/>
                  </a:lnTo>
                  <a:lnTo>
                    <a:pt x="403567" y="939847"/>
                  </a:lnTo>
                  <a:lnTo>
                    <a:pt x="402134" y="943974"/>
                  </a:lnTo>
                  <a:lnTo>
                    <a:pt x="401735" y="949061"/>
                  </a:lnTo>
                  <a:lnTo>
                    <a:pt x="395143" y="956270"/>
                  </a:lnTo>
                  <a:close/>
                </a:path>
                <a:path w="2092325" h="2913380">
                  <a:moveTo>
                    <a:pt x="320912" y="502800"/>
                  </a:moveTo>
                  <a:lnTo>
                    <a:pt x="314712" y="490660"/>
                  </a:lnTo>
                  <a:lnTo>
                    <a:pt x="318531" y="488386"/>
                  </a:lnTo>
                  <a:lnTo>
                    <a:pt x="322375" y="484269"/>
                  </a:lnTo>
                  <a:lnTo>
                    <a:pt x="332050" y="484411"/>
                  </a:lnTo>
                  <a:lnTo>
                    <a:pt x="334883" y="489873"/>
                  </a:lnTo>
                  <a:lnTo>
                    <a:pt x="329603" y="498386"/>
                  </a:lnTo>
                  <a:lnTo>
                    <a:pt x="324637" y="500212"/>
                  </a:lnTo>
                  <a:lnTo>
                    <a:pt x="320912" y="502800"/>
                  </a:lnTo>
                  <a:close/>
                </a:path>
                <a:path w="2092325" h="2913380">
                  <a:moveTo>
                    <a:pt x="279013" y="199790"/>
                  </a:moveTo>
                  <a:lnTo>
                    <a:pt x="272992" y="198522"/>
                  </a:lnTo>
                  <a:lnTo>
                    <a:pt x="271110" y="192821"/>
                  </a:lnTo>
                  <a:lnTo>
                    <a:pt x="268766" y="189331"/>
                  </a:lnTo>
                  <a:lnTo>
                    <a:pt x="271478" y="186394"/>
                  </a:lnTo>
                  <a:lnTo>
                    <a:pt x="274104" y="181092"/>
                  </a:lnTo>
                  <a:lnTo>
                    <a:pt x="284329" y="180729"/>
                  </a:lnTo>
                  <a:lnTo>
                    <a:pt x="289286" y="185618"/>
                  </a:lnTo>
                  <a:lnTo>
                    <a:pt x="285184" y="196295"/>
                  </a:lnTo>
                  <a:lnTo>
                    <a:pt x="279013" y="199790"/>
                  </a:lnTo>
                  <a:close/>
                </a:path>
                <a:path w="2092325" h="2913380">
                  <a:moveTo>
                    <a:pt x="656558" y="2609932"/>
                  </a:moveTo>
                  <a:lnTo>
                    <a:pt x="653585" y="2607198"/>
                  </a:lnTo>
                  <a:lnTo>
                    <a:pt x="648364" y="2604638"/>
                  </a:lnTo>
                  <a:lnTo>
                    <a:pt x="647572" y="2594251"/>
                  </a:lnTo>
                  <a:lnTo>
                    <a:pt x="652303" y="2589203"/>
                  </a:lnTo>
                  <a:lnTo>
                    <a:pt x="663000" y="2592997"/>
                  </a:lnTo>
                  <a:lnTo>
                    <a:pt x="666327" y="2599128"/>
                  </a:lnTo>
                  <a:lnTo>
                    <a:pt x="665196" y="2605272"/>
                  </a:lnTo>
                  <a:lnTo>
                    <a:pt x="659813" y="2607402"/>
                  </a:lnTo>
                  <a:lnTo>
                    <a:pt x="656558" y="2609932"/>
                  </a:lnTo>
                  <a:close/>
                </a:path>
                <a:path w="2092325" h="2913380">
                  <a:moveTo>
                    <a:pt x="668812" y="2684220"/>
                  </a:moveTo>
                  <a:lnTo>
                    <a:pt x="662794" y="2682966"/>
                  </a:lnTo>
                  <a:lnTo>
                    <a:pt x="660909" y="2677251"/>
                  </a:lnTo>
                  <a:lnTo>
                    <a:pt x="658566" y="2673761"/>
                  </a:lnTo>
                  <a:lnTo>
                    <a:pt x="661278" y="2670824"/>
                  </a:lnTo>
                  <a:lnTo>
                    <a:pt x="663905" y="2665537"/>
                  </a:lnTo>
                  <a:lnTo>
                    <a:pt x="674128" y="2665159"/>
                  </a:lnTo>
                  <a:lnTo>
                    <a:pt x="679086" y="2670048"/>
                  </a:lnTo>
                  <a:lnTo>
                    <a:pt x="674986" y="2680739"/>
                  </a:lnTo>
                  <a:lnTo>
                    <a:pt x="668812" y="2684220"/>
                  </a:lnTo>
                  <a:close/>
                </a:path>
                <a:path w="2092325" h="2913380">
                  <a:moveTo>
                    <a:pt x="290136" y="272880"/>
                  </a:moveTo>
                  <a:lnTo>
                    <a:pt x="284159" y="270364"/>
                  </a:lnTo>
                  <a:lnTo>
                    <a:pt x="282809" y="264715"/>
                  </a:lnTo>
                  <a:lnTo>
                    <a:pt x="280675" y="260938"/>
                  </a:lnTo>
                  <a:lnTo>
                    <a:pt x="284076" y="258296"/>
                  </a:lnTo>
                  <a:lnTo>
                    <a:pt x="287775" y="253155"/>
                  </a:lnTo>
                  <a:lnTo>
                    <a:pt x="298298" y="254405"/>
                  </a:lnTo>
                  <a:lnTo>
                    <a:pt x="302788" y="260130"/>
                  </a:lnTo>
                  <a:lnTo>
                    <a:pt x="296915" y="270396"/>
                  </a:lnTo>
                  <a:lnTo>
                    <a:pt x="290136" y="272880"/>
                  </a:lnTo>
                  <a:close/>
                </a:path>
                <a:path w="2092325" h="2913380">
                  <a:moveTo>
                    <a:pt x="309907" y="428749"/>
                  </a:moveTo>
                  <a:lnTo>
                    <a:pt x="307748" y="425006"/>
                  </a:lnTo>
                  <a:lnTo>
                    <a:pt x="303347" y="420703"/>
                  </a:lnTo>
                  <a:lnTo>
                    <a:pt x="304771" y="414708"/>
                  </a:lnTo>
                  <a:lnTo>
                    <a:pt x="310825" y="413040"/>
                  </a:lnTo>
                  <a:lnTo>
                    <a:pt x="314536" y="410843"/>
                  </a:lnTo>
                  <a:lnTo>
                    <a:pt x="320404" y="412091"/>
                  </a:lnTo>
                  <a:lnTo>
                    <a:pt x="323261" y="415993"/>
                  </a:lnTo>
                  <a:lnTo>
                    <a:pt x="318210" y="424337"/>
                  </a:lnTo>
                  <a:lnTo>
                    <a:pt x="313471" y="426187"/>
                  </a:lnTo>
                  <a:lnTo>
                    <a:pt x="309907" y="428749"/>
                  </a:lnTo>
                  <a:close/>
                </a:path>
                <a:path w="2092325" h="2913380">
                  <a:moveTo>
                    <a:pt x="303211" y="347055"/>
                  </a:moveTo>
                  <a:lnTo>
                    <a:pt x="296862" y="345793"/>
                  </a:lnTo>
                  <a:lnTo>
                    <a:pt x="294876" y="340004"/>
                  </a:lnTo>
                  <a:lnTo>
                    <a:pt x="292440" y="336499"/>
                  </a:lnTo>
                  <a:lnTo>
                    <a:pt x="295386" y="333525"/>
                  </a:lnTo>
                  <a:lnTo>
                    <a:pt x="298282" y="328136"/>
                  </a:lnTo>
                  <a:lnTo>
                    <a:pt x="308758" y="327943"/>
                  </a:lnTo>
                  <a:lnTo>
                    <a:pt x="313975" y="332956"/>
                  </a:lnTo>
                  <a:lnTo>
                    <a:pt x="309679" y="343827"/>
                  </a:lnTo>
                  <a:lnTo>
                    <a:pt x="303211" y="347055"/>
                  </a:lnTo>
                  <a:close/>
                </a:path>
                <a:path w="2092325" h="2913380">
                  <a:moveTo>
                    <a:pt x="409695" y="1030512"/>
                  </a:moveTo>
                  <a:lnTo>
                    <a:pt x="403867" y="1029139"/>
                  </a:lnTo>
                  <a:lnTo>
                    <a:pt x="402055" y="1023696"/>
                  </a:lnTo>
                  <a:lnTo>
                    <a:pt x="399745" y="1020321"/>
                  </a:lnTo>
                  <a:lnTo>
                    <a:pt x="402431" y="1017507"/>
                  </a:lnTo>
                  <a:lnTo>
                    <a:pt x="405037" y="1012463"/>
                  </a:lnTo>
                  <a:lnTo>
                    <a:pt x="414936" y="1012121"/>
                  </a:lnTo>
                  <a:lnTo>
                    <a:pt x="419759" y="1016822"/>
                  </a:lnTo>
                  <a:lnTo>
                    <a:pt x="415741" y="1027171"/>
                  </a:lnTo>
                  <a:lnTo>
                    <a:pt x="409695" y="1030512"/>
                  </a:lnTo>
                  <a:close/>
                </a:path>
                <a:path w="2092325" h="2913380">
                  <a:moveTo>
                    <a:pt x="365117" y="723975"/>
                  </a:moveTo>
                  <a:lnTo>
                    <a:pt x="354711" y="724710"/>
                  </a:lnTo>
                  <a:lnTo>
                    <a:pt x="349904" y="719827"/>
                  </a:lnTo>
                  <a:lnTo>
                    <a:pt x="353854" y="709324"/>
                  </a:lnTo>
                  <a:lnTo>
                    <a:pt x="359924" y="706039"/>
                  </a:lnTo>
                  <a:lnTo>
                    <a:pt x="365989" y="707211"/>
                  </a:lnTo>
                  <a:lnTo>
                    <a:pt x="368057" y="712568"/>
                  </a:lnTo>
                  <a:lnTo>
                    <a:pt x="370519" y="715860"/>
                  </a:lnTo>
                  <a:lnTo>
                    <a:pt x="367732" y="718795"/>
                  </a:lnTo>
                  <a:lnTo>
                    <a:pt x="365117" y="723975"/>
                  </a:lnTo>
                  <a:close/>
                </a:path>
                <a:path w="2092325" h="2913380">
                  <a:moveTo>
                    <a:pt x="332169" y="574643"/>
                  </a:moveTo>
                  <a:lnTo>
                    <a:pt x="328266" y="569230"/>
                  </a:lnTo>
                  <a:lnTo>
                    <a:pt x="331509" y="563667"/>
                  </a:lnTo>
                  <a:lnTo>
                    <a:pt x="332807" y="565452"/>
                  </a:lnTo>
                  <a:lnTo>
                    <a:pt x="335037" y="567166"/>
                  </a:lnTo>
                  <a:lnTo>
                    <a:pt x="335281" y="570821"/>
                  </a:lnTo>
                  <a:lnTo>
                    <a:pt x="333252" y="572769"/>
                  </a:lnTo>
                  <a:lnTo>
                    <a:pt x="332169" y="574643"/>
                  </a:lnTo>
                  <a:close/>
                </a:path>
                <a:path w="2092325" h="2913380">
                  <a:moveTo>
                    <a:pt x="352224" y="651147"/>
                  </a:moveTo>
                  <a:lnTo>
                    <a:pt x="345935" y="651222"/>
                  </a:lnTo>
                  <a:lnTo>
                    <a:pt x="343060" y="646156"/>
                  </a:lnTo>
                  <a:lnTo>
                    <a:pt x="340221" y="643326"/>
                  </a:lnTo>
                  <a:lnTo>
                    <a:pt x="342345" y="639883"/>
                  </a:lnTo>
                  <a:lnTo>
                    <a:pt x="343935" y="634086"/>
                  </a:lnTo>
                  <a:lnTo>
                    <a:pt x="354370" y="631821"/>
                  </a:lnTo>
                  <a:lnTo>
                    <a:pt x="360063" y="636146"/>
                  </a:lnTo>
                  <a:lnTo>
                    <a:pt x="358146" y="647302"/>
                  </a:lnTo>
                  <a:lnTo>
                    <a:pt x="352224" y="651147"/>
                  </a:lnTo>
                  <a:close/>
                </a:path>
                <a:path w="2092325" h="2913380">
                  <a:moveTo>
                    <a:pt x="397483" y="1491922"/>
                  </a:moveTo>
                  <a:lnTo>
                    <a:pt x="394212" y="1485857"/>
                  </a:lnTo>
                  <a:lnTo>
                    <a:pt x="396962" y="1476200"/>
                  </a:lnTo>
                  <a:lnTo>
                    <a:pt x="402847" y="1473168"/>
                  </a:lnTo>
                  <a:lnTo>
                    <a:pt x="408833" y="1473261"/>
                  </a:lnTo>
                  <a:lnTo>
                    <a:pt x="411217" y="1478434"/>
                  </a:lnTo>
                  <a:lnTo>
                    <a:pt x="413615" y="1481317"/>
                  </a:lnTo>
                  <a:lnTo>
                    <a:pt x="410971" y="1484498"/>
                  </a:lnTo>
                  <a:lnTo>
                    <a:pt x="408737" y="1489813"/>
                  </a:lnTo>
                  <a:lnTo>
                    <a:pt x="397483" y="1491922"/>
                  </a:lnTo>
                  <a:close/>
                </a:path>
                <a:path w="2092325" h="2913380">
                  <a:moveTo>
                    <a:pt x="235122" y="432962"/>
                  </a:moveTo>
                  <a:lnTo>
                    <a:pt x="233055" y="429608"/>
                  </a:lnTo>
                  <a:lnTo>
                    <a:pt x="231651" y="427914"/>
                  </a:lnTo>
                  <a:lnTo>
                    <a:pt x="235025" y="425950"/>
                  </a:lnTo>
                  <a:lnTo>
                    <a:pt x="238275" y="423675"/>
                  </a:lnTo>
                  <a:lnTo>
                    <a:pt x="242617" y="422067"/>
                  </a:lnTo>
                  <a:lnTo>
                    <a:pt x="244665" y="425290"/>
                  </a:lnTo>
                  <a:lnTo>
                    <a:pt x="246100" y="426903"/>
                  </a:lnTo>
                  <a:lnTo>
                    <a:pt x="242677" y="428936"/>
                  </a:lnTo>
                  <a:lnTo>
                    <a:pt x="239388" y="431246"/>
                  </a:lnTo>
                  <a:lnTo>
                    <a:pt x="235122" y="432962"/>
                  </a:lnTo>
                  <a:close/>
                </a:path>
                <a:path w="2092325" h="2913380">
                  <a:moveTo>
                    <a:pt x="340183" y="1111828"/>
                  </a:moveTo>
                  <a:lnTo>
                    <a:pt x="338393" y="1109866"/>
                  </a:lnTo>
                  <a:lnTo>
                    <a:pt x="337261" y="1107517"/>
                  </a:lnTo>
                  <a:lnTo>
                    <a:pt x="339505" y="1100167"/>
                  </a:lnTo>
                  <a:lnTo>
                    <a:pt x="342365" y="1100077"/>
                  </a:lnTo>
                  <a:lnTo>
                    <a:pt x="345332" y="1107252"/>
                  </a:lnTo>
                  <a:lnTo>
                    <a:pt x="344164" y="1109349"/>
                  </a:lnTo>
                  <a:lnTo>
                    <a:pt x="343840" y="1110925"/>
                  </a:lnTo>
                  <a:lnTo>
                    <a:pt x="342323" y="1111163"/>
                  </a:lnTo>
                  <a:lnTo>
                    <a:pt x="340183" y="1111828"/>
                  </a:lnTo>
                  <a:close/>
                </a:path>
                <a:path w="2092325" h="2913380">
                  <a:moveTo>
                    <a:pt x="343799" y="1111126"/>
                  </a:moveTo>
                  <a:lnTo>
                    <a:pt x="342323" y="1111163"/>
                  </a:lnTo>
                  <a:lnTo>
                    <a:pt x="343840" y="1110925"/>
                  </a:lnTo>
                  <a:lnTo>
                    <a:pt x="343799" y="1111126"/>
                  </a:lnTo>
                  <a:close/>
                </a:path>
                <a:path w="2092325" h="2913380">
                  <a:moveTo>
                    <a:pt x="355400" y="1189928"/>
                  </a:moveTo>
                  <a:lnTo>
                    <a:pt x="352705" y="1190112"/>
                  </a:lnTo>
                  <a:lnTo>
                    <a:pt x="351193" y="1187822"/>
                  </a:lnTo>
                  <a:lnTo>
                    <a:pt x="349771" y="1186580"/>
                  </a:lnTo>
                  <a:lnTo>
                    <a:pt x="351029" y="1185156"/>
                  </a:lnTo>
                  <a:lnTo>
                    <a:pt x="352229" y="1182695"/>
                  </a:lnTo>
                  <a:lnTo>
                    <a:pt x="354912" y="1182528"/>
                  </a:lnTo>
                  <a:lnTo>
                    <a:pt x="356422" y="1184804"/>
                  </a:lnTo>
                  <a:lnTo>
                    <a:pt x="357858" y="1186043"/>
                  </a:lnTo>
                  <a:lnTo>
                    <a:pt x="356600" y="1187467"/>
                  </a:lnTo>
                  <a:lnTo>
                    <a:pt x="355400" y="1189928"/>
                  </a:lnTo>
                  <a:close/>
                </a:path>
                <a:path w="2092325" h="2913380">
                  <a:moveTo>
                    <a:pt x="435848" y="1447506"/>
                  </a:moveTo>
                  <a:lnTo>
                    <a:pt x="432583" y="1445491"/>
                  </a:lnTo>
                  <a:lnTo>
                    <a:pt x="427057" y="1443846"/>
                  </a:lnTo>
                  <a:lnTo>
                    <a:pt x="426055" y="1437933"/>
                  </a:lnTo>
                  <a:lnTo>
                    <a:pt x="428309" y="1432077"/>
                  </a:lnTo>
                  <a:lnTo>
                    <a:pt x="439943" y="1425243"/>
                  </a:lnTo>
                  <a:lnTo>
                    <a:pt x="442941" y="1432234"/>
                  </a:lnTo>
                  <a:lnTo>
                    <a:pt x="443235" y="1441742"/>
                  </a:lnTo>
                  <a:lnTo>
                    <a:pt x="438438" y="1444648"/>
                  </a:lnTo>
                  <a:lnTo>
                    <a:pt x="435848" y="1447506"/>
                  </a:lnTo>
                  <a:close/>
                </a:path>
                <a:path w="2092325" h="2913380">
                  <a:moveTo>
                    <a:pt x="564837" y="2543685"/>
                  </a:moveTo>
                  <a:lnTo>
                    <a:pt x="563945" y="2542106"/>
                  </a:lnTo>
                  <a:lnTo>
                    <a:pt x="562153" y="2540413"/>
                  </a:lnTo>
                  <a:lnTo>
                    <a:pt x="562911" y="2533222"/>
                  </a:lnTo>
                  <a:lnTo>
                    <a:pt x="565718" y="2532228"/>
                  </a:lnTo>
                  <a:lnTo>
                    <a:pt x="570007" y="2537626"/>
                  </a:lnTo>
                  <a:lnTo>
                    <a:pt x="569662" y="2540386"/>
                  </a:lnTo>
                  <a:lnTo>
                    <a:pt x="568575" y="2542785"/>
                  </a:lnTo>
                  <a:lnTo>
                    <a:pt x="566264" y="2543147"/>
                  </a:lnTo>
                  <a:lnTo>
                    <a:pt x="564837" y="2543685"/>
                  </a:lnTo>
                  <a:close/>
                </a:path>
                <a:path w="2092325" h="2913380">
                  <a:moveTo>
                    <a:pt x="568495" y="2542962"/>
                  </a:moveTo>
                  <a:lnTo>
                    <a:pt x="566264" y="2543147"/>
                  </a:lnTo>
                  <a:lnTo>
                    <a:pt x="568575" y="2542785"/>
                  </a:lnTo>
                  <a:lnTo>
                    <a:pt x="568495" y="2542962"/>
                  </a:lnTo>
                  <a:close/>
                </a:path>
                <a:path w="2092325" h="2913380">
                  <a:moveTo>
                    <a:pt x="589540" y="2692935"/>
                  </a:moveTo>
                  <a:lnTo>
                    <a:pt x="585572" y="2688817"/>
                  </a:lnTo>
                  <a:lnTo>
                    <a:pt x="586523" y="2683435"/>
                  </a:lnTo>
                  <a:lnTo>
                    <a:pt x="588654" y="2685089"/>
                  </a:lnTo>
                  <a:lnTo>
                    <a:pt x="590956" y="2686597"/>
                  </a:lnTo>
                  <a:lnTo>
                    <a:pt x="592983" y="2688836"/>
                  </a:lnTo>
                  <a:lnTo>
                    <a:pt x="590666" y="2691427"/>
                  </a:lnTo>
                  <a:lnTo>
                    <a:pt x="589540" y="2692935"/>
                  </a:lnTo>
                  <a:close/>
                </a:path>
                <a:path w="2092325" h="2913380">
                  <a:moveTo>
                    <a:pt x="223850" y="359970"/>
                  </a:moveTo>
                  <a:lnTo>
                    <a:pt x="217300" y="348841"/>
                  </a:lnTo>
                  <a:lnTo>
                    <a:pt x="218610" y="343074"/>
                  </a:lnTo>
                  <a:lnTo>
                    <a:pt x="222567" y="340060"/>
                  </a:lnTo>
                  <a:lnTo>
                    <a:pt x="230854" y="344801"/>
                  </a:lnTo>
                  <a:lnTo>
                    <a:pt x="232632" y="349651"/>
                  </a:lnTo>
                  <a:lnTo>
                    <a:pt x="235153" y="353217"/>
                  </a:lnTo>
                  <a:lnTo>
                    <a:pt x="223850" y="359970"/>
                  </a:lnTo>
                  <a:close/>
                </a:path>
                <a:path w="2092325" h="2913380">
                  <a:moveTo>
                    <a:pt x="268723" y="392239"/>
                  </a:moveTo>
                  <a:lnTo>
                    <a:pt x="263371" y="389221"/>
                  </a:lnTo>
                  <a:lnTo>
                    <a:pt x="261757" y="384465"/>
                  </a:lnTo>
                  <a:lnTo>
                    <a:pt x="259438" y="380941"/>
                  </a:lnTo>
                  <a:lnTo>
                    <a:pt x="262597" y="378472"/>
                  </a:lnTo>
                  <a:lnTo>
                    <a:pt x="266120" y="373643"/>
                  </a:lnTo>
                  <a:lnTo>
                    <a:pt x="275916" y="375126"/>
                  </a:lnTo>
                  <a:lnTo>
                    <a:pt x="279319" y="380977"/>
                  </a:lnTo>
                  <a:lnTo>
                    <a:pt x="275274" y="390015"/>
                  </a:lnTo>
                  <a:lnTo>
                    <a:pt x="268723" y="392239"/>
                  </a:lnTo>
                  <a:close/>
                </a:path>
                <a:path w="2092325" h="2913380">
                  <a:moveTo>
                    <a:pt x="261829" y="318440"/>
                  </a:moveTo>
                  <a:lnTo>
                    <a:pt x="249534" y="313147"/>
                  </a:lnTo>
                  <a:lnTo>
                    <a:pt x="246551" y="308247"/>
                  </a:lnTo>
                  <a:lnTo>
                    <a:pt x="247326" y="303176"/>
                  </a:lnTo>
                  <a:lnTo>
                    <a:pt x="256274" y="300965"/>
                  </a:lnTo>
                  <a:lnTo>
                    <a:pt x="262993" y="303156"/>
                  </a:lnTo>
                  <a:lnTo>
                    <a:pt x="265644" y="308990"/>
                  </a:lnTo>
                  <a:lnTo>
                    <a:pt x="262816" y="314143"/>
                  </a:lnTo>
                  <a:lnTo>
                    <a:pt x="261829" y="318440"/>
                  </a:lnTo>
                  <a:close/>
                </a:path>
                <a:path w="2092325" h="2913380">
                  <a:moveTo>
                    <a:pt x="235748" y="165280"/>
                  </a:moveTo>
                  <a:lnTo>
                    <a:pt x="231380" y="164530"/>
                  </a:lnTo>
                  <a:lnTo>
                    <a:pt x="231197" y="161837"/>
                  </a:lnTo>
                  <a:lnTo>
                    <a:pt x="230706" y="158192"/>
                  </a:lnTo>
                  <a:lnTo>
                    <a:pt x="230523" y="156396"/>
                  </a:lnTo>
                  <a:lnTo>
                    <a:pt x="232034" y="155441"/>
                  </a:lnTo>
                  <a:lnTo>
                    <a:pt x="233555" y="154545"/>
                  </a:lnTo>
                  <a:lnTo>
                    <a:pt x="235886" y="153566"/>
                  </a:lnTo>
                  <a:lnTo>
                    <a:pt x="239479" y="156815"/>
                  </a:lnTo>
                  <a:lnTo>
                    <a:pt x="238832" y="163092"/>
                  </a:lnTo>
                  <a:lnTo>
                    <a:pt x="235748" y="165280"/>
                  </a:lnTo>
                  <a:close/>
                </a:path>
                <a:path w="2092325" h="2913380">
                  <a:moveTo>
                    <a:pt x="284184" y="469224"/>
                  </a:moveTo>
                  <a:lnTo>
                    <a:pt x="275392" y="463456"/>
                  </a:lnTo>
                  <a:lnTo>
                    <a:pt x="273161" y="459156"/>
                  </a:lnTo>
                  <a:lnTo>
                    <a:pt x="270333" y="455727"/>
                  </a:lnTo>
                  <a:lnTo>
                    <a:pt x="273018" y="452809"/>
                  </a:lnTo>
                  <a:lnTo>
                    <a:pt x="275658" y="447505"/>
                  </a:lnTo>
                  <a:lnTo>
                    <a:pt x="286237" y="447296"/>
                  </a:lnTo>
                  <a:lnTo>
                    <a:pt x="290075" y="452779"/>
                  </a:lnTo>
                  <a:lnTo>
                    <a:pt x="288442" y="466881"/>
                  </a:lnTo>
                  <a:lnTo>
                    <a:pt x="284184" y="469224"/>
                  </a:lnTo>
                  <a:close/>
                </a:path>
                <a:path w="2092325" h="2913380">
                  <a:moveTo>
                    <a:pt x="545441" y="2391256"/>
                  </a:moveTo>
                  <a:lnTo>
                    <a:pt x="538541" y="2389348"/>
                  </a:lnTo>
                  <a:lnTo>
                    <a:pt x="536291" y="2383780"/>
                  </a:lnTo>
                  <a:lnTo>
                    <a:pt x="539355" y="2378889"/>
                  </a:lnTo>
                  <a:lnTo>
                    <a:pt x="540561" y="2374752"/>
                  </a:lnTo>
                  <a:lnTo>
                    <a:pt x="552635" y="2379586"/>
                  </a:lnTo>
                  <a:lnTo>
                    <a:pt x="551397" y="2383339"/>
                  </a:lnTo>
                  <a:lnTo>
                    <a:pt x="550912" y="2389590"/>
                  </a:lnTo>
                  <a:lnTo>
                    <a:pt x="545441" y="2391256"/>
                  </a:lnTo>
                  <a:close/>
                </a:path>
                <a:path w="2092325" h="2913380">
                  <a:moveTo>
                    <a:pt x="249727" y="244456"/>
                  </a:moveTo>
                  <a:lnTo>
                    <a:pt x="245643" y="243034"/>
                  </a:lnTo>
                  <a:lnTo>
                    <a:pt x="240666" y="242604"/>
                  </a:lnTo>
                  <a:lnTo>
                    <a:pt x="233188" y="235957"/>
                  </a:lnTo>
                  <a:lnTo>
                    <a:pt x="234659" y="231405"/>
                  </a:lnTo>
                  <a:lnTo>
                    <a:pt x="240096" y="228474"/>
                  </a:lnTo>
                  <a:lnTo>
                    <a:pt x="244197" y="229624"/>
                  </a:lnTo>
                  <a:lnTo>
                    <a:pt x="250216" y="229637"/>
                  </a:lnTo>
                  <a:lnTo>
                    <a:pt x="253434" y="234978"/>
                  </a:lnTo>
                  <a:lnTo>
                    <a:pt x="250616" y="240295"/>
                  </a:lnTo>
                  <a:lnTo>
                    <a:pt x="249727" y="244456"/>
                  </a:lnTo>
                  <a:close/>
                </a:path>
                <a:path w="2092325" h="2913380">
                  <a:moveTo>
                    <a:pt x="393245" y="1417498"/>
                  </a:moveTo>
                  <a:lnTo>
                    <a:pt x="387384" y="1416489"/>
                  </a:lnTo>
                  <a:lnTo>
                    <a:pt x="385611" y="1410621"/>
                  </a:lnTo>
                  <a:lnTo>
                    <a:pt x="383447" y="1407133"/>
                  </a:lnTo>
                  <a:lnTo>
                    <a:pt x="386362" y="1404538"/>
                  </a:lnTo>
                  <a:lnTo>
                    <a:pt x="389183" y="1399908"/>
                  </a:lnTo>
                  <a:lnTo>
                    <a:pt x="399193" y="1399414"/>
                  </a:lnTo>
                  <a:lnTo>
                    <a:pt x="404735" y="1403165"/>
                  </a:lnTo>
                  <a:lnTo>
                    <a:pt x="398819" y="1414201"/>
                  </a:lnTo>
                  <a:lnTo>
                    <a:pt x="393245" y="1417498"/>
                  </a:lnTo>
                  <a:close/>
                </a:path>
                <a:path w="2092325" h="2913380">
                  <a:moveTo>
                    <a:pt x="546812" y="1656337"/>
                  </a:moveTo>
                  <a:lnTo>
                    <a:pt x="540333" y="1646902"/>
                  </a:lnTo>
                  <a:lnTo>
                    <a:pt x="544450" y="1641950"/>
                  </a:lnTo>
                  <a:lnTo>
                    <a:pt x="546731" y="1645136"/>
                  </a:lnTo>
                  <a:lnTo>
                    <a:pt x="549330" y="1648152"/>
                  </a:lnTo>
                  <a:lnTo>
                    <a:pt x="551350" y="1652350"/>
                  </a:lnTo>
                  <a:lnTo>
                    <a:pt x="548296" y="1654729"/>
                  </a:lnTo>
                  <a:lnTo>
                    <a:pt x="546812" y="1656337"/>
                  </a:lnTo>
                  <a:close/>
                </a:path>
                <a:path w="2092325" h="2913380">
                  <a:moveTo>
                    <a:pt x="413649" y="1566150"/>
                  </a:moveTo>
                  <a:lnTo>
                    <a:pt x="406930" y="1556140"/>
                  </a:lnTo>
                  <a:lnTo>
                    <a:pt x="411156" y="1551021"/>
                  </a:lnTo>
                  <a:lnTo>
                    <a:pt x="413401" y="1554362"/>
                  </a:lnTo>
                  <a:lnTo>
                    <a:pt x="416040" y="1557537"/>
                  </a:lnTo>
                  <a:lnTo>
                    <a:pt x="418023" y="1562070"/>
                  </a:lnTo>
                  <a:lnTo>
                    <a:pt x="415059" y="1564449"/>
                  </a:lnTo>
                  <a:lnTo>
                    <a:pt x="413649" y="1566150"/>
                  </a:lnTo>
                  <a:close/>
                </a:path>
                <a:path w="2092325" h="2913380">
                  <a:moveTo>
                    <a:pt x="375089" y="1263528"/>
                  </a:moveTo>
                  <a:lnTo>
                    <a:pt x="365455" y="1263649"/>
                  </a:lnTo>
                  <a:lnTo>
                    <a:pt x="362608" y="1258668"/>
                  </a:lnTo>
                  <a:lnTo>
                    <a:pt x="359802" y="1255954"/>
                  </a:lnTo>
                  <a:lnTo>
                    <a:pt x="361803" y="1252679"/>
                  </a:lnTo>
                  <a:lnTo>
                    <a:pt x="363518" y="1247012"/>
                  </a:lnTo>
                  <a:lnTo>
                    <a:pt x="369410" y="1246312"/>
                  </a:lnTo>
                  <a:lnTo>
                    <a:pt x="375109" y="1248678"/>
                  </a:lnTo>
                  <a:lnTo>
                    <a:pt x="382032" y="1260465"/>
                  </a:lnTo>
                  <a:lnTo>
                    <a:pt x="375089" y="1263528"/>
                  </a:lnTo>
                  <a:close/>
                </a:path>
                <a:path w="2092325" h="2913380">
                  <a:moveTo>
                    <a:pt x="378095" y="1344023"/>
                  </a:moveTo>
                  <a:lnTo>
                    <a:pt x="371629" y="1334002"/>
                  </a:lnTo>
                  <a:lnTo>
                    <a:pt x="376499" y="1329560"/>
                  </a:lnTo>
                  <a:lnTo>
                    <a:pt x="378607" y="1332908"/>
                  </a:lnTo>
                  <a:lnTo>
                    <a:pt x="380963" y="1335977"/>
                  </a:lnTo>
                  <a:lnTo>
                    <a:pt x="382720" y="1340306"/>
                  </a:lnTo>
                  <a:lnTo>
                    <a:pt x="379619" y="1342483"/>
                  </a:lnTo>
                  <a:lnTo>
                    <a:pt x="378095" y="1344023"/>
                  </a:lnTo>
                  <a:close/>
                </a:path>
                <a:path w="2092325" h="2913380">
                  <a:moveTo>
                    <a:pt x="318662" y="965698"/>
                  </a:moveTo>
                  <a:lnTo>
                    <a:pt x="316616" y="961907"/>
                  </a:lnTo>
                  <a:lnTo>
                    <a:pt x="312464" y="957669"/>
                  </a:lnTo>
                  <a:lnTo>
                    <a:pt x="313811" y="951567"/>
                  </a:lnTo>
                  <a:lnTo>
                    <a:pt x="319680" y="947955"/>
                  </a:lnTo>
                  <a:lnTo>
                    <a:pt x="328987" y="947945"/>
                  </a:lnTo>
                  <a:lnTo>
                    <a:pt x="331756" y="953192"/>
                  </a:lnTo>
                  <a:lnTo>
                    <a:pt x="326865" y="961510"/>
                  </a:lnTo>
                  <a:lnTo>
                    <a:pt x="322155" y="963251"/>
                  </a:lnTo>
                  <a:lnTo>
                    <a:pt x="318662" y="965698"/>
                  </a:lnTo>
                  <a:close/>
                </a:path>
                <a:path w="2092325" h="2913380">
                  <a:moveTo>
                    <a:pt x="507916" y="2168017"/>
                  </a:moveTo>
                  <a:lnTo>
                    <a:pt x="505689" y="2164658"/>
                  </a:lnTo>
                  <a:lnTo>
                    <a:pt x="503081" y="2161479"/>
                  </a:lnTo>
                  <a:lnTo>
                    <a:pt x="501136" y="2156954"/>
                  </a:lnTo>
                  <a:lnTo>
                    <a:pt x="504103" y="2154575"/>
                  </a:lnTo>
                  <a:lnTo>
                    <a:pt x="505512" y="2152888"/>
                  </a:lnTo>
                  <a:lnTo>
                    <a:pt x="507416" y="2154070"/>
                  </a:lnTo>
                  <a:lnTo>
                    <a:pt x="510933" y="2155387"/>
                  </a:lnTo>
                  <a:lnTo>
                    <a:pt x="510467" y="2160350"/>
                  </a:lnTo>
                  <a:lnTo>
                    <a:pt x="508980" y="2164157"/>
                  </a:lnTo>
                  <a:lnTo>
                    <a:pt x="507916" y="2168017"/>
                  </a:lnTo>
                  <a:close/>
                </a:path>
                <a:path w="2092325" h="2913380">
                  <a:moveTo>
                    <a:pt x="436525" y="1715955"/>
                  </a:moveTo>
                  <a:lnTo>
                    <a:pt x="431015" y="1712319"/>
                  </a:lnTo>
                  <a:lnTo>
                    <a:pt x="435030" y="1700610"/>
                  </a:lnTo>
                  <a:lnTo>
                    <a:pt x="436836" y="1701911"/>
                  </a:lnTo>
                  <a:lnTo>
                    <a:pt x="440294" y="1703447"/>
                  </a:lnTo>
                  <a:lnTo>
                    <a:pt x="439556" y="1708378"/>
                  </a:lnTo>
                  <a:lnTo>
                    <a:pt x="437826" y="1712133"/>
                  </a:lnTo>
                  <a:lnTo>
                    <a:pt x="436525" y="1715955"/>
                  </a:lnTo>
                  <a:close/>
                </a:path>
                <a:path w="2092325" h="2913380">
                  <a:moveTo>
                    <a:pt x="495776" y="2094264"/>
                  </a:moveTo>
                  <a:lnTo>
                    <a:pt x="490164" y="2082540"/>
                  </a:lnTo>
                  <a:lnTo>
                    <a:pt x="493779" y="2080298"/>
                  </a:lnTo>
                  <a:lnTo>
                    <a:pt x="497428" y="2076182"/>
                  </a:lnTo>
                  <a:lnTo>
                    <a:pt x="506653" y="2076409"/>
                  </a:lnTo>
                  <a:lnTo>
                    <a:pt x="509123" y="2081658"/>
                  </a:lnTo>
                  <a:lnTo>
                    <a:pt x="503813" y="2089878"/>
                  </a:lnTo>
                  <a:lnTo>
                    <a:pt x="499269" y="2091727"/>
                  </a:lnTo>
                  <a:lnTo>
                    <a:pt x="495776" y="2094264"/>
                  </a:lnTo>
                  <a:close/>
                </a:path>
                <a:path w="2092325" h="2913380">
                  <a:moveTo>
                    <a:pt x="532801" y="2320138"/>
                  </a:moveTo>
                  <a:lnTo>
                    <a:pt x="528693" y="2318854"/>
                  </a:lnTo>
                  <a:lnTo>
                    <a:pt x="525739" y="2313860"/>
                  </a:lnTo>
                  <a:lnTo>
                    <a:pt x="528414" y="2301239"/>
                  </a:lnTo>
                  <a:lnTo>
                    <a:pt x="532448" y="2302625"/>
                  </a:lnTo>
                  <a:lnTo>
                    <a:pt x="537430" y="2302995"/>
                  </a:lnTo>
                  <a:lnTo>
                    <a:pt x="544607" y="2309628"/>
                  </a:lnTo>
                  <a:lnTo>
                    <a:pt x="543173" y="2314414"/>
                  </a:lnTo>
                  <a:lnTo>
                    <a:pt x="532801" y="2320138"/>
                  </a:lnTo>
                  <a:close/>
                </a:path>
                <a:path w="2092325" h="2913380">
                  <a:moveTo>
                    <a:pt x="424356" y="1641833"/>
                  </a:moveTo>
                  <a:lnTo>
                    <a:pt x="418374" y="1629838"/>
                  </a:lnTo>
                  <a:lnTo>
                    <a:pt x="422042" y="1627558"/>
                  </a:lnTo>
                  <a:lnTo>
                    <a:pt x="425748" y="1623418"/>
                  </a:lnTo>
                  <a:lnTo>
                    <a:pt x="435075" y="1623629"/>
                  </a:lnTo>
                  <a:lnTo>
                    <a:pt x="437787" y="1628990"/>
                  </a:lnTo>
                  <a:lnTo>
                    <a:pt x="432681" y="1637372"/>
                  </a:lnTo>
                  <a:lnTo>
                    <a:pt x="427933" y="1639253"/>
                  </a:lnTo>
                  <a:lnTo>
                    <a:pt x="424356" y="1641833"/>
                  </a:lnTo>
                  <a:close/>
                </a:path>
                <a:path w="2092325" h="2913380">
                  <a:moveTo>
                    <a:pt x="471857" y="1939434"/>
                  </a:moveTo>
                  <a:lnTo>
                    <a:pt x="469674" y="1936203"/>
                  </a:lnTo>
                  <a:lnTo>
                    <a:pt x="468234" y="1934560"/>
                  </a:lnTo>
                  <a:lnTo>
                    <a:pt x="471431" y="1932518"/>
                  </a:lnTo>
                  <a:lnTo>
                    <a:pt x="474500" y="1930138"/>
                  </a:lnTo>
                  <a:lnTo>
                    <a:pt x="478700" y="1928387"/>
                  </a:lnTo>
                  <a:lnTo>
                    <a:pt x="480858" y="1931458"/>
                  </a:lnTo>
                  <a:lnTo>
                    <a:pt x="482370" y="1932985"/>
                  </a:lnTo>
                  <a:lnTo>
                    <a:pt x="479101" y="1935142"/>
                  </a:lnTo>
                  <a:lnTo>
                    <a:pt x="475933" y="1937553"/>
                  </a:lnTo>
                  <a:lnTo>
                    <a:pt x="471857" y="1939434"/>
                  </a:lnTo>
                  <a:close/>
                </a:path>
                <a:path w="2092325" h="2913380">
                  <a:moveTo>
                    <a:pt x="556054" y="2473114"/>
                  </a:moveTo>
                  <a:lnTo>
                    <a:pt x="551258" y="2472117"/>
                  </a:lnTo>
                  <a:lnTo>
                    <a:pt x="549247" y="2463117"/>
                  </a:lnTo>
                  <a:lnTo>
                    <a:pt x="551058" y="2456344"/>
                  </a:lnTo>
                  <a:lnTo>
                    <a:pt x="556606" y="2454023"/>
                  </a:lnTo>
                  <a:lnTo>
                    <a:pt x="561541" y="2457151"/>
                  </a:lnTo>
                  <a:lnTo>
                    <a:pt x="565669" y="2458372"/>
                  </a:lnTo>
                  <a:lnTo>
                    <a:pt x="562490" y="2466437"/>
                  </a:lnTo>
                  <a:lnTo>
                    <a:pt x="560878" y="2470473"/>
                  </a:lnTo>
                  <a:lnTo>
                    <a:pt x="556054" y="2473114"/>
                  </a:lnTo>
                  <a:close/>
                </a:path>
                <a:path w="2092325" h="2913380">
                  <a:moveTo>
                    <a:pt x="591751" y="2424480"/>
                  </a:moveTo>
                  <a:lnTo>
                    <a:pt x="589651" y="2421012"/>
                  </a:lnTo>
                  <a:lnTo>
                    <a:pt x="587182" y="2417676"/>
                  </a:lnTo>
                  <a:lnTo>
                    <a:pt x="585418" y="2413019"/>
                  </a:lnTo>
                  <a:lnTo>
                    <a:pt x="588527" y="2410797"/>
                  </a:lnTo>
                  <a:lnTo>
                    <a:pt x="590052" y="2409167"/>
                  </a:lnTo>
                  <a:lnTo>
                    <a:pt x="592140" y="2412652"/>
                  </a:lnTo>
                  <a:lnTo>
                    <a:pt x="594607" y="2415973"/>
                  </a:lnTo>
                  <a:lnTo>
                    <a:pt x="596371" y="2420631"/>
                  </a:lnTo>
                  <a:lnTo>
                    <a:pt x="593294" y="2422863"/>
                  </a:lnTo>
                  <a:lnTo>
                    <a:pt x="591751" y="2424480"/>
                  </a:lnTo>
                  <a:close/>
                </a:path>
                <a:path w="2092325" h="2913380">
                  <a:moveTo>
                    <a:pt x="600999" y="2501259"/>
                  </a:moveTo>
                  <a:lnTo>
                    <a:pt x="591731" y="2501233"/>
                  </a:lnTo>
                  <a:lnTo>
                    <a:pt x="588921" y="2495917"/>
                  </a:lnTo>
                  <a:lnTo>
                    <a:pt x="593840" y="2487490"/>
                  </a:lnTo>
                  <a:lnTo>
                    <a:pt x="598507" y="2485472"/>
                  </a:lnTo>
                  <a:lnTo>
                    <a:pt x="602021" y="2482782"/>
                  </a:lnTo>
                  <a:lnTo>
                    <a:pt x="604076" y="2486721"/>
                  </a:lnTo>
                  <a:lnTo>
                    <a:pt x="608179" y="2491027"/>
                  </a:lnTo>
                  <a:lnTo>
                    <a:pt x="606977" y="2497391"/>
                  </a:lnTo>
                  <a:lnTo>
                    <a:pt x="600999" y="2501259"/>
                  </a:lnTo>
                  <a:close/>
                </a:path>
                <a:path w="2092325" h="2913380">
                  <a:moveTo>
                    <a:pt x="548924" y="2196541"/>
                  </a:moveTo>
                  <a:lnTo>
                    <a:pt x="544030" y="2192345"/>
                  </a:lnTo>
                  <a:lnTo>
                    <a:pt x="547186" y="2190040"/>
                  </a:lnTo>
                  <a:lnTo>
                    <a:pt x="550189" y="2187431"/>
                  </a:lnTo>
                  <a:lnTo>
                    <a:pt x="554263" y="2185356"/>
                  </a:lnTo>
                  <a:lnTo>
                    <a:pt x="556652" y="2188465"/>
                  </a:lnTo>
                  <a:lnTo>
                    <a:pt x="558235" y="2189967"/>
                  </a:lnTo>
                  <a:lnTo>
                    <a:pt x="548924" y="2196541"/>
                  </a:lnTo>
                  <a:close/>
                </a:path>
                <a:path w="2092325" h="2913380">
                  <a:moveTo>
                    <a:pt x="624840" y="2650449"/>
                  </a:moveTo>
                  <a:lnTo>
                    <a:pt x="617738" y="2648110"/>
                  </a:lnTo>
                  <a:lnTo>
                    <a:pt x="616509" y="2645805"/>
                  </a:lnTo>
                  <a:lnTo>
                    <a:pt x="615012" y="2644276"/>
                  </a:lnTo>
                  <a:lnTo>
                    <a:pt x="618289" y="2642177"/>
                  </a:lnTo>
                  <a:lnTo>
                    <a:pt x="621429" y="2639770"/>
                  </a:lnTo>
                  <a:lnTo>
                    <a:pt x="625683" y="2637981"/>
                  </a:lnTo>
                  <a:lnTo>
                    <a:pt x="629276" y="2641230"/>
                  </a:lnTo>
                  <a:lnTo>
                    <a:pt x="628565" y="2648145"/>
                  </a:lnTo>
                  <a:lnTo>
                    <a:pt x="624840" y="2650449"/>
                  </a:lnTo>
                  <a:close/>
                </a:path>
                <a:path w="2092325" h="2913380">
                  <a:moveTo>
                    <a:pt x="545502" y="2122646"/>
                  </a:moveTo>
                  <a:lnTo>
                    <a:pt x="531984" y="2119384"/>
                  </a:lnTo>
                  <a:lnTo>
                    <a:pt x="533434" y="2114985"/>
                  </a:lnTo>
                  <a:lnTo>
                    <a:pt x="533747" y="2109538"/>
                  </a:lnTo>
                  <a:lnTo>
                    <a:pt x="540607" y="2102227"/>
                  </a:lnTo>
                  <a:lnTo>
                    <a:pt x="546625" y="2103765"/>
                  </a:lnTo>
                  <a:lnTo>
                    <a:pt x="549274" y="2113397"/>
                  </a:lnTo>
                  <a:lnTo>
                    <a:pt x="546534" y="2118253"/>
                  </a:lnTo>
                  <a:lnTo>
                    <a:pt x="545502" y="2122646"/>
                  </a:lnTo>
                  <a:close/>
                </a:path>
                <a:path w="2092325" h="2913380">
                  <a:moveTo>
                    <a:pt x="651628" y="2802870"/>
                  </a:moveTo>
                  <a:lnTo>
                    <a:pt x="639348" y="2797575"/>
                  </a:lnTo>
                  <a:lnTo>
                    <a:pt x="636364" y="2792675"/>
                  </a:lnTo>
                  <a:lnTo>
                    <a:pt x="637140" y="2787604"/>
                  </a:lnTo>
                  <a:lnTo>
                    <a:pt x="646088" y="2785393"/>
                  </a:lnTo>
                  <a:lnTo>
                    <a:pt x="652790" y="2787571"/>
                  </a:lnTo>
                  <a:lnTo>
                    <a:pt x="655444" y="2793420"/>
                  </a:lnTo>
                  <a:lnTo>
                    <a:pt x="652615" y="2798573"/>
                  </a:lnTo>
                  <a:lnTo>
                    <a:pt x="651628" y="2802870"/>
                  </a:lnTo>
                  <a:close/>
                </a:path>
                <a:path w="2092325" h="2913380">
                  <a:moveTo>
                    <a:pt x="639524" y="2728872"/>
                  </a:moveTo>
                  <a:lnTo>
                    <a:pt x="635440" y="2727449"/>
                  </a:lnTo>
                  <a:lnTo>
                    <a:pt x="630463" y="2727019"/>
                  </a:lnTo>
                  <a:lnTo>
                    <a:pt x="623002" y="2720385"/>
                  </a:lnTo>
                  <a:lnTo>
                    <a:pt x="624470" y="2715818"/>
                  </a:lnTo>
                  <a:lnTo>
                    <a:pt x="629910" y="2712901"/>
                  </a:lnTo>
                  <a:lnTo>
                    <a:pt x="633997" y="2714054"/>
                  </a:lnTo>
                  <a:lnTo>
                    <a:pt x="640030" y="2714065"/>
                  </a:lnTo>
                  <a:lnTo>
                    <a:pt x="643231" y="2719394"/>
                  </a:lnTo>
                  <a:lnTo>
                    <a:pt x="640413" y="2724710"/>
                  </a:lnTo>
                  <a:lnTo>
                    <a:pt x="639524" y="2728872"/>
                  </a:lnTo>
                  <a:close/>
                </a:path>
                <a:path w="2092325" h="2913380">
                  <a:moveTo>
                    <a:pt x="528957" y="2050107"/>
                  </a:moveTo>
                  <a:lnTo>
                    <a:pt x="520680" y="2045619"/>
                  </a:lnTo>
                  <a:lnTo>
                    <a:pt x="518686" y="2041207"/>
                  </a:lnTo>
                  <a:lnTo>
                    <a:pt x="516080" y="2037953"/>
                  </a:lnTo>
                  <a:lnTo>
                    <a:pt x="518787" y="2034986"/>
                  </a:lnTo>
                  <a:lnTo>
                    <a:pt x="521398" y="2029687"/>
                  </a:lnTo>
                  <a:lnTo>
                    <a:pt x="531641" y="2029246"/>
                  </a:lnTo>
                  <a:lnTo>
                    <a:pt x="536101" y="2034109"/>
                  </a:lnTo>
                  <a:lnTo>
                    <a:pt x="533591" y="2047496"/>
                  </a:lnTo>
                  <a:lnTo>
                    <a:pt x="528957" y="2050107"/>
                  </a:lnTo>
                  <a:close/>
                </a:path>
                <a:path w="2092325" h="2913380">
                  <a:moveTo>
                    <a:pt x="415433" y="1296119"/>
                  </a:moveTo>
                  <a:lnTo>
                    <a:pt x="405929" y="1296115"/>
                  </a:lnTo>
                  <a:lnTo>
                    <a:pt x="400936" y="1291097"/>
                  </a:lnTo>
                  <a:lnTo>
                    <a:pt x="402767" y="1281210"/>
                  </a:lnTo>
                  <a:lnTo>
                    <a:pt x="409371" y="1277797"/>
                  </a:lnTo>
                  <a:lnTo>
                    <a:pt x="415426" y="1278805"/>
                  </a:lnTo>
                  <a:lnTo>
                    <a:pt x="417442" y="1284216"/>
                  </a:lnTo>
                  <a:lnTo>
                    <a:pt x="419894" y="1287539"/>
                  </a:lnTo>
                  <a:lnTo>
                    <a:pt x="417672" y="1290549"/>
                  </a:lnTo>
                  <a:lnTo>
                    <a:pt x="415433" y="1296119"/>
                  </a:lnTo>
                  <a:close/>
                </a:path>
                <a:path w="2092325" h="2913380">
                  <a:moveTo>
                    <a:pt x="390515" y="1150656"/>
                  </a:moveTo>
                  <a:lnTo>
                    <a:pt x="382371" y="1145968"/>
                  </a:lnTo>
                  <a:lnTo>
                    <a:pt x="380592" y="1141209"/>
                  </a:lnTo>
                  <a:lnTo>
                    <a:pt x="378093" y="1137683"/>
                  </a:lnTo>
                  <a:lnTo>
                    <a:pt x="381809" y="1135515"/>
                  </a:lnTo>
                  <a:lnTo>
                    <a:pt x="385968" y="1131214"/>
                  </a:lnTo>
                  <a:lnTo>
                    <a:pt x="391949" y="1132414"/>
                  </a:lnTo>
                  <a:lnTo>
                    <a:pt x="395445" y="1138385"/>
                  </a:lnTo>
                  <a:lnTo>
                    <a:pt x="395598" y="1147661"/>
                  </a:lnTo>
                  <a:lnTo>
                    <a:pt x="390515" y="1150656"/>
                  </a:lnTo>
                  <a:close/>
                </a:path>
                <a:path w="2092325" h="2913380">
                  <a:moveTo>
                    <a:pt x="380145" y="1068536"/>
                  </a:moveTo>
                  <a:lnTo>
                    <a:pt x="366998" y="1065441"/>
                  </a:lnTo>
                  <a:lnTo>
                    <a:pt x="368297" y="1061125"/>
                  </a:lnTo>
                  <a:lnTo>
                    <a:pt x="368409" y="1055740"/>
                  </a:lnTo>
                  <a:lnTo>
                    <a:pt x="375233" y="1048389"/>
                  </a:lnTo>
                  <a:lnTo>
                    <a:pt x="381323" y="1049811"/>
                  </a:lnTo>
                  <a:lnTo>
                    <a:pt x="384094" y="1059364"/>
                  </a:lnTo>
                  <a:lnTo>
                    <a:pt x="381262" y="1064205"/>
                  </a:lnTo>
                  <a:lnTo>
                    <a:pt x="380145" y="1068536"/>
                  </a:lnTo>
                  <a:close/>
                </a:path>
                <a:path w="2092325" h="2913380">
                  <a:moveTo>
                    <a:pt x="309247" y="616278"/>
                  </a:moveTo>
                  <a:lnTo>
                    <a:pt x="296129" y="613178"/>
                  </a:lnTo>
                  <a:lnTo>
                    <a:pt x="297403" y="608896"/>
                  </a:lnTo>
                  <a:lnTo>
                    <a:pt x="297501" y="603513"/>
                  </a:lnTo>
                  <a:lnTo>
                    <a:pt x="304305" y="596225"/>
                  </a:lnTo>
                  <a:lnTo>
                    <a:pt x="310393" y="597632"/>
                  </a:lnTo>
                  <a:lnTo>
                    <a:pt x="313184" y="607123"/>
                  </a:lnTo>
                  <a:lnTo>
                    <a:pt x="310351" y="611963"/>
                  </a:lnTo>
                  <a:lnTo>
                    <a:pt x="309247" y="616278"/>
                  </a:lnTo>
                  <a:close/>
                </a:path>
                <a:path w="2092325" h="2913380">
                  <a:moveTo>
                    <a:pt x="404031" y="1222205"/>
                  </a:moveTo>
                  <a:lnTo>
                    <a:pt x="399925" y="1220741"/>
                  </a:lnTo>
                  <a:lnTo>
                    <a:pt x="394869" y="1220278"/>
                  </a:lnTo>
                  <a:lnTo>
                    <a:pt x="387569" y="1213529"/>
                  </a:lnTo>
                  <a:lnTo>
                    <a:pt x="388792" y="1207685"/>
                  </a:lnTo>
                  <a:lnTo>
                    <a:pt x="397984" y="1205032"/>
                  </a:lnTo>
                  <a:lnTo>
                    <a:pt x="402620" y="1208058"/>
                  </a:lnTo>
                  <a:lnTo>
                    <a:pt x="406750" y="1209294"/>
                  </a:lnTo>
                  <a:lnTo>
                    <a:pt x="405855" y="1213606"/>
                  </a:lnTo>
                  <a:lnTo>
                    <a:pt x="404031" y="1222205"/>
                  </a:lnTo>
                  <a:close/>
                </a:path>
                <a:path w="2092325" h="2913380">
                  <a:moveTo>
                    <a:pt x="331671" y="773032"/>
                  </a:moveTo>
                  <a:lnTo>
                    <a:pt x="323091" y="767754"/>
                  </a:lnTo>
                  <a:lnTo>
                    <a:pt x="321398" y="762876"/>
                  </a:lnTo>
                  <a:lnTo>
                    <a:pt x="318922" y="759213"/>
                  </a:lnTo>
                  <a:lnTo>
                    <a:pt x="322645" y="757089"/>
                  </a:lnTo>
                  <a:lnTo>
                    <a:pt x="327163" y="752597"/>
                  </a:lnTo>
                  <a:lnTo>
                    <a:pt x="333047" y="754515"/>
                  </a:lnTo>
                  <a:lnTo>
                    <a:pt x="336309" y="760238"/>
                  </a:lnTo>
                  <a:lnTo>
                    <a:pt x="336765" y="770109"/>
                  </a:lnTo>
                  <a:lnTo>
                    <a:pt x="331671" y="773032"/>
                  </a:lnTo>
                  <a:close/>
                </a:path>
                <a:path w="2092325" h="2913380">
                  <a:moveTo>
                    <a:pt x="355609" y="918543"/>
                  </a:moveTo>
                  <a:lnTo>
                    <a:pt x="349913" y="916865"/>
                  </a:lnTo>
                  <a:lnTo>
                    <a:pt x="347349" y="913021"/>
                  </a:lnTo>
                  <a:lnTo>
                    <a:pt x="349687" y="905313"/>
                  </a:lnTo>
                  <a:lnTo>
                    <a:pt x="352273" y="903861"/>
                  </a:lnTo>
                  <a:lnTo>
                    <a:pt x="353962" y="902130"/>
                  </a:lnTo>
                  <a:lnTo>
                    <a:pt x="356203" y="905920"/>
                  </a:lnTo>
                  <a:lnTo>
                    <a:pt x="358839" y="909559"/>
                  </a:lnTo>
                  <a:lnTo>
                    <a:pt x="360753" y="914507"/>
                  </a:lnTo>
                  <a:lnTo>
                    <a:pt x="357305" y="916857"/>
                  </a:lnTo>
                  <a:lnTo>
                    <a:pt x="355609" y="918543"/>
                  </a:lnTo>
                  <a:close/>
                </a:path>
                <a:path w="2092325" h="2913380">
                  <a:moveTo>
                    <a:pt x="344487" y="844032"/>
                  </a:moveTo>
                  <a:lnTo>
                    <a:pt x="334947" y="843989"/>
                  </a:lnTo>
                  <a:lnTo>
                    <a:pt x="330016" y="838887"/>
                  </a:lnTo>
                  <a:lnTo>
                    <a:pt x="331835" y="829017"/>
                  </a:lnTo>
                  <a:lnTo>
                    <a:pt x="338475" y="825553"/>
                  </a:lnTo>
                  <a:lnTo>
                    <a:pt x="344515" y="826654"/>
                  </a:lnTo>
                  <a:lnTo>
                    <a:pt x="346489" y="832086"/>
                  </a:lnTo>
                  <a:lnTo>
                    <a:pt x="348953" y="835482"/>
                  </a:lnTo>
                  <a:lnTo>
                    <a:pt x="346727" y="838463"/>
                  </a:lnTo>
                  <a:lnTo>
                    <a:pt x="344487" y="844032"/>
                  </a:lnTo>
                  <a:close/>
                </a:path>
                <a:path w="2092325" h="2913380">
                  <a:moveTo>
                    <a:pt x="313919" y="703284"/>
                  </a:moveTo>
                  <a:lnTo>
                    <a:pt x="307632" y="699561"/>
                  </a:lnTo>
                  <a:lnTo>
                    <a:pt x="304443" y="692017"/>
                  </a:lnTo>
                  <a:lnTo>
                    <a:pt x="303984" y="681652"/>
                  </a:lnTo>
                  <a:lnTo>
                    <a:pt x="307698" y="672891"/>
                  </a:lnTo>
                  <a:lnTo>
                    <a:pt x="325847" y="669326"/>
                  </a:lnTo>
                  <a:lnTo>
                    <a:pt x="333326" y="675120"/>
                  </a:lnTo>
                  <a:lnTo>
                    <a:pt x="331576" y="688672"/>
                  </a:lnTo>
                  <a:lnTo>
                    <a:pt x="325913" y="695407"/>
                  </a:lnTo>
                  <a:lnTo>
                    <a:pt x="313919" y="703284"/>
                  </a:lnTo>
                  <a:close/>
                </a:path>
                <a:path w="2092325" h="2913380">
                  <a:moveTo>
                    <a:pt x="294447" y="543122"/>
                  </a:moveTo>
                  <a:lnTo>
                    <a:pt x="288515" y="543185"/>
                  </a:lnTo>
                  <a:lnTo>
                    <a:pt x="286144" y="537517"/>
                  </a:lnTo>
                  <a:lnTo>
                    <a:pt x="283812" y="534384"/>
                  </a:lnTo>
                  <a:lnTo>
                    <a:pt x="286496" y="530987"/>
                  </a:lnTo>
                  <a:lnTo>
                    <a:pt x="288801" y="525168"/>
                  </a:lnTo>
                  <a:lnTo>
                    <a:pt x="300421" y="523390"/>
                  </a:lnTo>
                  <a:lnTo>
                    <a:pt x="303139" y="530125"/>
                  </a:lnTo>
                  <a:lnTo>
                    <a:pt x="300239" y="539880"/>
                  </a:lnTo>
                  <a:lnTo>
                    <a:pt x="294447" y="543122"/>
                  </a:lnTo>
                  <a:close/>
                </a:path>
                <a:path w="2092325" h="2913380">
                  <a:moveTo>
                    <a:pt x="521051" y="1972341"/>
                  </a:moveTo>
                  <a:lnTo>
                    <a:pt x="515333" y="1970711"/>
                  </a:lnTo>
                  <a:lnTo>
                    <a:pt x="512713" y="1966890"/>
                  </a:lnTo>
                  <a:lnTo>
                    <a:pt x="514912" y="1959159"/>
                  </a:lnTo>
                  <a:lnTo>
                    <a:pt x="517751" y="1955977"/>
                  </a:lnTo>
                  <a:lnTo>
                    <a:pt x="524835" y="1957154"/>
                  </a:lnTo>
                  <a:lnTo>
                    <a:pt x="527380" y="1961359"/>
                  </a:lnTo>
                  <a:lnTo>
                    <a:pt x="525227" y="1969099"/>
                  </a:lnTo>
                  <a:lnTo>
                    <a:pt x="522694" y="1970603"/>
                  </a:lnTo>
                  <a:lnTo>
                    <a:pt x="521051" y="1972341"/>
                  </a:lnTo>
                  <a:close/>
                </a:path>
                <a:path w="2092325" h="2913380">
                  <a:moveTo>
                    <a:pt x="580786" y="2349825"/>
                  </a:moveTo>
                  <a:lnTo>
                    <a:pt x="571334" y="2349962"/>
                  </a:lnTo>
                  <a:lnTo>
                    <a:pt x="566233" y="2345111"/>
                  </a:lnTo>
                  <a:lnTo>
                    <a:pt x="568149" y="2335196"/>
                  </a:lnTo>
                  <a:lnTo>
                    <a:pt x="574660" y="2331857"/>
                  </a:lnTo>
                  <a:lnTo>
                    <a:pt x="580719" y="2332701"/>
                  </a:lnTo>
                  <a:lnTo>
                    <a:pt x="582801" y="2338056"/>
                  </a:lnTo>
                  <a:lnTo>
                    <a:pt x="585199" y="2341223"/>
                  </a:lnTo>
                  <a:lnTo>
                    <a:pt x="582967" y="2344265"/>
                  </a:lnTo>
                  <a:lnTo>
                    <a:pt x="580786" y="2349825"/>
                  </a:lnTo>
                  <a:close/>
                </a:path>
                <a:path w="2092325" h="2913380">
                  <a:moveTo>
                    <a:pt x="569816" y="2275709"/>
                  </a:moveTo>
                  <a:lnTo>
                    <a:pt x="565462" y="2274284"/>
                  </a:lnTo>
                  <a:lnTo>
                    <a:pt x="560042" y="2273983"/>
                  </a:lnTo>
                  <a:lnTo>
                    <a:pt x="552835" y="2267159"/>
                  </a:lnTo>
                  <a:lnTo>
                    <a:pt x="554357" y="2261119"/>
                  </a:lnTo>
                  <a:lnTo>
                    <a:pt x="563843" y="2258435"/>
                  </a:lnTo>
                  <a:lnTo>
                    <a:pt x="568690" y="2261188"/>
                  </a:lnTo>
                  <a:lnTo>
                    <a:pt x="573056" y="2262208"/>
                  </a:lnTo>
                  <a:lnTo>
                    <a:pt x="569816" y="2275709"/>
                  </a:lnTo>
                  <a:close/>
                </a:path>
                <a:path w="2092325" h="2913380">
                  <a:moveTo>
                    <a:pt x="361116" y="999049"/>
                  </a:moveTo>
                  <a:lnTo>
                    <a:pt x="354745" y="996311"/>
                  </a:lnTo>
                  <a:lnTo>
                    <a:pt x="353725" y="987425"/>
                  </a:lnTo>
                  <a:lnTo>
                    <a:pt x="355175" y="979975"/>
                  </a:lnTo>
                  <a:lnTo>
                    <a:pt x="359258" y="974041"/>
                  </a:lnTo>
                  <a:lnTo>
                    <a:pt x="374935" y="975424"/>
                  </a:lnTo>
                  <a:lnTo>
                    <a:pt x="380075" y="981571"/>
                  </a:lnTo>
                  <a:lnTo>
                    <a:pt x="378013" y="992750"/>
                  </a:lnTo>
                  <a:lnTo>
                    <a:pt x="372336" y="996915"/>
                  </a:lnTo>
                  <a:lnTo>
                    <a:pt x="361116" y="999049"/>
                  </a:lnTo>
                  <a:close/>
                </a:path>
                <a:path w="2092325" h="2913380">
                  <a:moveTo>
                    <a:pt x="425225" y="1370644"/>
                  </a:moveTo>
                  <a:lnTo>
                    <a:pt x="422719" y="1367449"/>
                  </a:lnTo>
                  <a:lnTo>
                    <a:pt x="420061" y="1365294"/>
                  </a:lnTo>
                  <a:lnTo>
                    <a:pt x="418023" y="1360889"/>
                  </a:lnTo>
                  <a:lnTo>
                    <a:pt x="419296" y="1356413"/>
                  </a:lnTo>
                  <a:lnTo>
                    <a:pt x="426130" y="1353801"/>
                  </a:lnTo>
                  <a:lnTo>
                    <a:pt x="429462" y="1356343"/>
                  </a:lnTo>
                  <a:lnTo>
                    <a:pt x="433496" y="1363455"/>
                  </a:lnTo>
                  <a:lnTo>
                    <a:pt x="431959" y="1368062"/>
                  </a:lnTo>
                  <a:lnTo>
                    <a:pt x="425225" y="1370644"/>
                  </a:lnTo>
                  <a:close/>
                </a:path>
                <a:path w="2092325" h="2913380">
                  <a:moveTo>
                    <a:pt x="612470" y="2575611"/>
                  </a:moveTo>
                  <a:lnTo>
                    <a:pt x="607158" y="2572661"/>
                  </a:lnTo>
                  <a:lnTo>
                    <a:pt x="602853" y="2571647"/>
                  </a:lnTo>
                  <a:lnTo>
                    <a:pt x="604277" y="2567461"/>
                  </a:lnTo>
                  <a:lnTo>
                    <a:pt x="604665" y="2562302"/>
                  </a:lnTo>
                  <a:lnTo>
                    <a:pt x="611238" y="2555170"/>
                  </a:lnTo>
                  <a:lnTo>
                    <a:pt x="616952" y="2556576"/>
                  </a:lnTo>
                  <a:lnTo>
                    <a:pt x="619451" y="2565828"/>
                  </a:lnTo>
                  <a:lnTo>
                    <a:pt x="617981" y="2572772"/>
                  </a:lnTo>
                  <a:lnTo>
                    <a:pt x="612470" y="2575611"/>
                  </a:lnTo>
                  <a:close/>
                </a:path>
                <a:path w="2092325" h="2913380">
                  <a:moveTo>
                    <a:pt x="500221" y="1359191"/>
                  </a:moveTo>
                  <a:lnTo>
                    <a:pt x="493439" y="1348877"/>
                  </a:lnTo>
                  <a:lnTo>
                    <a:pt x="497696" y="1343574"/>
                  </a:lnTo>
                  <a:lnTo>
                    <a:pt x="499972" y="1347015"/>
                  </a:lnTo>
                  <a:lnTo>
                    <a:pt x="502655" y="1350287"/>
                  </a:lnTo>
                  <a:lnTo>
                    <a:pt x="504666" y="1354995"/>
                  </a:lnTo>
                  <a:lnTo>
                    <a:pt x="501665" y="1357425"/>
                  </a:lnTo>
                  <a:lnTo>
                    <a:pt x="500221" y="1359191"/>
                  </a:lnTo>
                  <a:close/>
                </a:path>
                <a:path w="2092325" h="2913380">
                  <a:moveTo>
                    <a:pt x="584896" y="1421639"/>
                  </a:moveTo>
                  <a:lnTo>
                    <a:pt x="578707" y="1411381"/>
                  </a:lnTo>
                  <a:lnTo>
                    <a:pt x="580217" y="1409843"/>
                  </a:lnTo>
                  <a:lnTo>
                    <a:pt x="583190" y="1406760"/>
                  </a:lnTo>
                  <a:lnTo>
                    <a:pt x="585245" y="1410131"/>
                  </a:lnTo>
                  <a:lnTo>
                    <a:pt x="587684" y="1413366"/>
                  </a:lnTo>
                  <a:lnTo>
                    <a:pt x="589437" y="1417861"/>
                  </a:lnTo>
                  <a:lnTo>
                    <a:pt x="586384" y="1420060"/>
                  </a:lnTo>
                  <a:lnTo>
                    <a:pt x="584896" y="1421639"/>
                  </a:lnTo>
                  <a:close/>
                </a:path>
                <a:path w="2092325" h="2913380">
                  <a:moveTo>
                    <a:pt x="581719" y="1349784"/>
                  </a:moveTo>
                  <a:lnTo>
                    <a:pt x="570823" y="1345587"/>
                  </a:lnTo>
                  <a:lnTo>
                    <a:pt x="567523" y="1339048"/>
                  </a:lnTo>
                  <a:lnTo>
                    <a:pt x="568879" y="1332719"/>
                  </a:lnTo>
                  <a:lnTo>
                    <a:pt x="574660" y="1330736"/>
                  </a:lnTo>
                  <a:lnTo>
                    <a:pt x="578213" y="1328295"/>
                  </a:lnTo>
                  <a:lnTo>
                    <a:pt x="581186" y="1331222"/>
                  </a:lnTo>
                  <a:lnTo>
                    <a:pt x="586594" y="1334112"/>
                  </a:lnTo>
                  <a:lnTo>
                    <a:pt x="586765" y="1344551"/>
                  </a:lnTo>
                  <a:lnTo>
                    <a:pt x="581719" y="1349784"/>
                  </a:lnTo>
                  <a:close/>
                </a:path>
                <a:path w="2092325" h="2913380">
                  <a:moveTo>
                    <a:pt x="549624" y="1198928"/>
                  </a:moveTo>
                  <a:lnTo>
                    <a:pt x="544400" y="1194918"/>
                  </a:lnTo>
                  <a:lnTo>
                    <a:pt x="545741" y="1191254"/>
                  </a:lnTo>
                  <a:lnTo>
                    <a:pt x="548471" y="1183948"/>
                  </a:lnTo>
                  <a:lnTo>
                    <a:pt x="550257" y="1185222"/>
                  </a:lnTo>
                  <a:lnTo>
                    <a:pt x="553725" y="1186817"/>
                  </a:lnTo>
                  <a:lnTo>
                    <a:pt x="552826" y="1191578"/>
                  </a:lnTo>
                  <a:lnTo>
                    <a:pt x="551031" y="1195209"/>
                  </a:lnTo>
                  <a:lnTo>
                    <a:pt x="549624" y="1198928"/>
                  </a:lnTo>
                  <a:close/>
                </a:path>
                <a:path w="2092325" h="2913380">
                  <a:moveTo>
                    <a:pt x="671958" y="1950308"/>
                  </a:moveTo>
                  <a:lnTo>
                    <a:pt x="668948" y="1947432"/>
                  </a:lnTo>
                  <a:lnTo>
                    <a:pt x="663616" y="1944739"/>
                  </a:lnTo>
                  <a:lnTo>
                    <a:pt x="662852" y="1934049"/>
                  </a:lnTo>
                  <a:lnTo>
                    <a:pt x="667490" y="1928507"/>
                  </a:lnTo>
                  <a:lnTo>
                    <a:pt x="678745" y="1932512"/>
                  </a:lnTo>
                  <a:lnTo>
                    <a:pt x="682193" y="1938939"/>
                  </a:lnTo>
                  <a:lnTo>
                    <a:pt x="680883" y="1945379"/>
                  </a:lnTo>
                  <a:lnTo>
                    <a:pt x="675356" y="1947637"/>
                  </a:lnTo>
                  <a:lnTo>
                    <a:pt x="671958" y="1950308"/>
                  </a:lnTo>
                  <a:close/>
                </a:path>
                <a:path w="2092325" h="2913380">
                  <a:moveTo>
                    <a:pt x="564311" y="1277082"/>
                  </a:moveTo>
                  <a:lnTo>
                    <a:pt x="559072" y="1273074"/>
                  </a:lnTo>
                  <a:lnTo>
                    <a:pt x="556107" y="1266003"/>
                  </a:lnTo>
                  <a:lnTo>
                    <a:pt x="557656" y="1262142"/>
                  </a:lnTo>
                  <a:lnTo>
                    <a:pt x="558195" y="1256226"/>
                  </a:lnTo>
                  <a:lnTo>
                    <a:pt x="567702" y="1251385"/>
                  </a:lnTo>
                  <a:lnTo>
                    <a:pt x="574318" y="1254534"/>
                  </a:lnTo>
                  <a:lnTo>
                    <a:pt x="577048" y="1264975"/>
                  </a:lnTo>
                  <a:lnTo>
                    <a:pt x="574337" y="1271352"/>
                  </a:lnTo>
                  <a:lnTo>
                    <a:pt x="564311" y="1277082"/>
                  </a:lnTo>
                  <a:close/>
                </a:path>
                <a:path w="2092325" h="2913380">
                  <a:moveTo>
                    <a:pt x="623541" y="1646392"/>
                  </a:moveTo>
                  <a:lnTo>
                    <a:pt x="616410" y="1644625"/>
                  </a:lnTo>
                  <a:lnTo>
                    <a:pt x="613663" y="1638851"/>
                  </a:lnTo>
                  <a:lnTo>
                    <a:pt x="616979" y="1633471"/>
                  </a:lnTo>
                  <a:lnTo>
                    <a:pt x="618206" y="1629077"/>
                  </a:lnTo>
                  <a:lnTo>
                    <a:pt x="631185" y="1633964"/>
                  </a:lnTo>
                  <a:lnTo>
                    <a:pt x="634228" y="1639048"/>
                  </a:lnTo>
                  <a:lnTo>
                    <a:pt x="633245" y="1644137"/>
                  </a:lnTo>
                  <a:lnTo>
                    <a:pt x="623541" y="1646392"/>
                  </a:lnTo>
                  <a:close/>
                </a:path>
                <a:path w="2092325" h="2913380">
                  <a:moveTo>
                    <a:pt x="632761" y="1726330"/>
                  </a:moveTo>
                  <a:lnTo>
                    <a:pt x="630728" y="1723105"/>
                  </a:lnTo>
                  <a:lnTo>
                    <a:pt x="628374" y="1720021"/>
                  </a:lnTo>
                  <a:lnTo>
                    <a:pt x="626640" y="1715747"/>
                  </a:lnTo>
                  <a:lnTo>
                    <a:pt x="629784" y="1712219"/>
                  </a:lnTo>
                  <a:lnTo>
                    <a:pt x="636529" y="1712955"/>
                  </a:lnTo>
                  <a:lnTo>
                    <a:pt x="638766" y="1716626"/>
                  </a:lnTo>
                  <a:lnTo>
                    <a:pt x="636448" y="1723598"/>
                  </a:lnTo>
                  <a:lnTo>
                    <a:pt x="634234" y="1724843"/>
                  </a:lnTo>
                  <a:lnTo>
                    <a:pt x="632761" y="1726330"/>
                  </a:lnTo>
                  <a:close/>
                </a:path>
                <a:path w="2092325" h="2913380">
                  <a:moveTo>
                    <a:pt x="655467" y="1874487"/>
                  </a:moveTo>
                  <a:lnTo>
                    <a:pt x="652475" y="1868960"/>
                  </a:lnTo>
                  <a:lnTo>
                    <a:pt x="649926" y="1866071"/>
                  </a:lnTo>
                  <a:lnTo>
                    <a:pt x="652012" y="1862768"/>
                  </a:lnTo>
                  <a:lnTo>
                    <a:pt x="653600" y="1857241"/>
                  </a:lnTo>
                  <a:lnTo>
                    <a:pt x="663329" y="1855056"/>
                  </a:lnTo>
                  <a:lnTo>
                    <a:pt x="669814" y="1857657"/>
                  </a:lnTo>
                  <a:lnTo>
                    <a:pt x="665898" y="1869994"/>
                  </a:lnTo>
                  <a:lnTo>
                    <a:pt x="661072" y="1873577"/>
                  </a:lnTo>
                  <a:lnTo>
                    <a:pt x="655467" y="1874487"/>
                  </a:lnTo>
                  <a:close/>
                </a:path>
                <a:path w="2092325" h="2913380">
                  <a:moveTo>
                    <a:pt x="596492" y="1495358"/>
                  </a:moveTo>
                  <a:lnTo>
                    <a:pt x="590346" y="1485467"/>
                  </a:lnTo>
                  <a:lnTo>
                    <a:pt x="594817" y="1481057"/>
                  </a:lnTo>
                  <a:lnTo>
                    <a:pt x="596854" y="1484311"/>
                  </a:lnTo>
                  <a:lnTo>
                    <a:pt x="599243" y="1487420"/>
                  </a:lnTo>
                  <a:lnTo>
                    <a:pt x="601005" y="1491689"/>
                  </a:lnTo>
                  <a:lnTo>
                    <a:pt x="597975" y="1493839"/>
                  </a:lnTo>
                  <a:lnTo>
                    <a:pt x="596492" y="1495358"/>
                  </a:lnTo>
                  <a:close/>
                </a:path>
                <a:path w="2092325" h="2913380">
                  <a:moveTo>
                    <a:pt x="478994" y="677504"/>
                  </a:moveTo>
                  <a:lnTo>
                    <a:pt x="463022" y="674911"/>
                  </a:lnTo>
                  <a:lnTo>
                    <a:pt x="458291" y="669464"/>
                  </a:lnTo>
                  <a:lnTo>
                    <a:pt x="457833" y="657574"/>
                  </a:lnTo>
                  <a:lnTo>
                    <a:pt x="458141" y="653623"/>
                  </a:lnTo>
                  <a:lnTo>
                    <a:pt x="460883" y="647346"/>
                  </a:lnTo>
                  <a:lnTo>
                    <a:pt x="477818" y="650640"/>
                  </a:lnTo>
                  <a:lnTo>
                    <a:pt x="483235" y="655786"/>
                  </a:lnTo>
                  <a:lnTo>
                    <a:pt x="483438" y="663380"/>
                  </a:lnTo>
                  <a:lnTo>
                    <a:pt x="483689" y="671370"/>
                  </a:lnTo>
                  <a:lnTo>
                    <a:pt x="478994" y="677504"/>
                  </a:lnTo>
                  <a:close/>
                </a:path>
                <a:path w="2092325" h="2913380">
                  <a:moveTo>
                    <a:pt x="609268" y="1576786"/>
                  </a:moveTo>
                  <a:lnTo>
                    <a:pt x="607233" y="1573547"/>
                  </a:lnTo>
                  <a:lnTo>
                    <a:pt x="604878" y="1570462"/>
                  </a:lnTo>
                  <a:lnTo>
                    <a:pt x="603145" y="1566189"/>
                  </a:lnTo>
                  <a:lnTo>
                    <a:pt x="606303" y="1562658"/>
                  </a:lnTo>
                  <a:lnTo>
                    <a:pt x="613046" y="1563379"/>
                  </a:lnTo>
                  <a:lnTo>
                    <a:pt x="615298" y="1567048"/>
                  </a:lnTo>
                  <a:lnTo>
                    <a:pt x="612970" y="1574052"/>
                  </a:lnTo>
                  <a:lnTo>
                    <a:pt x="610755" y="1575297"/>
                  </a:lnTo>
                  <a:lnTo>
                    <a:pt x="609268" y="1576786"/>
                  </a:lnTo>
                  <a:close/>
                </a:path>
                <a:path w="2092325" h="2913380">
                  <a:moveTo>
                    <a:pt x="679316" y="2023436"/>
                  </a:moveTo>
                  <a:lnTo>
                    <a:pt x="673115" y="2013105"/>
                  </a:lnTo>
                  <a:lnTo>
                    <a:pt x="677602" y="2008409"/>
                  </a:lnTo>
                  <a:lnTo>
                    <a:pt x="679662" y="2011809"/>
                  </a:lnTo>
                  <a:lnTo>
                    <a:pt x="682119" y="2015072"/>
                  </a:lnTo>
                  <a:lnTo>
                    <a:pt x="683867" y="2019627"/>
                  </a:lnTo>
                  <a:lnTo>
                    <a:pt x="680814" y="2021826"/>
                  </a:lnTo>
                  <a:lnTo>
                    <a:pt x="679316" y="2023436"/>
                  </a:lnTo>
                  <a:close/>
                </a:path>
                <a:path w="2092325" h="2913380">
                  <a:moveTo>
                    <a:pt x="644714" y="1800606"/>
                  </a:moveTo>
                  <a:lnTo>
                    <a:pt x="642472" y="1797384"/>
                  </a:lnTo>
                  <a:lnTo>
                    <a:pt x="639884" y="1794336"/>
                  </a:lnTo>
                  <a:lnTo>
                    <a:pt x="637899" y="1789982"/>
                  </a:lnTo>
                  <a:lnTo>
                    <a:pt x="640897" y="1787628"/>
                  </a:lnTo>
                  <a:lnTo>
                    <a:pt x="642359" y="1785978"/>
                  </a:lnTo>
                  <a:lnTo>
                    <a:pt x="644508" y="1789185"/>
                  </a:lnTo>
                  <a:lnTo>
                    <a:pt x="647051" y="1792225"/>
                  </a:lnTo>
                  <a:lnTo>
                    <a:pt x="648926" y="1796640"/>
                  </a:lnTo>
                  <a:lnTo>
                    <a:pt x="646084" y="1798940"/>
                  </a:lnTo>
                  <a:lnTo>
                    <a:pt x="644714" y="1800606"/>
                  </a:lnTo>
                  <a:close/>
                </a:path>
                <a:path w="2092325" h="2913380">
                  <a:moveTo>
                    <a:pt x="632100" y="1989113"/>
                  </a:moveTo>
                  <a:lnTo>
                    <a:pt x="629902" y="1986078"/>
                  </a:lnTo>
                  <a:lnTo>
                    <a:pt x="628293" y="1984596"/>
                  </a:lnTo>
                  <a:lnTo>
                    <a:pt x="631694" y="1982523"/>
                  </a:lnTo>
                  <a:lnTo>
                    <a:pt x="634978" y="1980079"/>
                  </a:lnTo>
                  <a:lnTo>
                    <a:pt x="639538" y="1978332"/>
                  </a:lnTo>
                  <a:lnTo>
                    <a:pt x="641754" y="1981393"/>
                  </a:lnTo>
                  <a:lnTo>
                    <a:pt x="643351" y="1982892"/>
                  </a:lnTo>
                  <a:lnTo>
                    <a:pt x="639933" y="1984953"/>
                  </a:lnTo>
                  <a:lnTo>
                    <a:pt x="636664" y="1987395"/>
                  </a:lnTo>
                  <a:lnTo>
                    <a:pt x="632100" y="1989113"/>
                  </a:lnTo>
                  <a:close/>
                </a:path>
                <a:path w="2092325" h="2913380">
                  <a:moveTo>
                    <a:pt x="620451" y="1915821"/>
                  </a:moveTo>
                  <a:lnTo>
                    <a:pt x="618298" y="1912690"/>
                  </a:lnTo>
                  <a:lnTo>
                    <a:pt x="616738" y="1911140"/>
                  </a:lnTo>
                  <a:lnTo>
                    <a:pt x="620219" y="1909099"/>
                  </a:lnTo>
                  <a:lnTo>
                    <a:pt x="623553" y="1906692"/>
                  </a:lnTo>
                  <a:lnTo>
                    <a:pt x="628181" y="1904994"/>
                  </a:lnTo>
                  <a:lnTo>
                    <a:pt x="630336" y="1908140"/>
                  </a:lnTo>
                  <a:lnTo>
                    <a:pt x="631923" y="1909670"/>
                  </a:lnTo>
                  <a:lnTo>
                    <a:pt x="628425" y="1911699"/>
                  </a:lnTo>
                  <a:lnTo>
                    <a:pt x="625061" y="1914111"/>
                  </a:lnTo>
                  <a:lnTo>
                    <a:pt x="620451" y="1915821"/>
                  </a:lnTo>
                  <a:close/>
                </a:path>
                <a:path w="2092325" h="2913380">
                  <a:moveTo>
                    <a:pt x="753755" y="2746087"/>
                  </a:moveTo>
                  <a:lnTo>
                    <a:pt x="750639" y="2743585"/>
                  </a:lnTo>
                  <a:lnTo>
                    <a:pt x="745116" y="2741297"/>
                  </a:lnTo>
                  <a:lnTo>
                    <a:pt x="744275" y="2731067"/>
                  </a:lnTo>
                  <a:lnTo>
                    <a:pt x="748868" y="2725622"/>
                  </a:lnTo>
                  <a:lnTo>
                    <a:pt x="759848" y="2728833"/>
                  </a:lnTo>
                  <a:lnTo>
                    <a:pt x="763398" y="2735049"/>
                  </a:lnTo>
                  <a:lnTo>
                    <a:pt x="762518" y="2741273"/>
                  </a:lnTo>
                  <a:lnTo>
                    <a:pt x="757020" y="2743526"/>
                  </a:lnTo>
                  <a:lnTo>
                    <a:pt x="753755" y="2746087"/>
                  </a:lnTo>
                  <a:close/>
                </a:path>
                <a:path w="2092325" h="2913380">
                  <a:moveTo>
                    <a:pt x="648754" y="2072370"/>
                  </a:moveTo>
                  <a:lnTo>
                    <a:pt x="642734" y="2070818"/>
                  </a:lnTo>
                  <a:lnTo>
                    <a:pt x="640830" y="2065360"/>
                  </a:lnTo>
                  <a:lnTo>
                    <a:pt x="638420" y="2061925"/>
                  </a:lnTo>
                  <a:lnTo>
                    <a:pt x="641289" y="2059128"/>
                  </a:lnTo>
                  <a:lnTo>
                    <a:pt x="644077" y="2054100"/>
                  </a:lnTo>
                  <a:lnTo>
                    <a:pt x="654319" y="2053749"/>
                  </a:lnTo>
                  <a:lnTo>
                    <a:pt x="659324" y="2058466"/>
                  </a:lnTo>
                  <a:lnTo>
                    <a:pt x="654953" y="2069050"/>
                  </a:lnTo>
                  <a:lnTo>
                    <a:pt x="648754" y="2072370"/>
                  </a:lnTo>
                  <a:close/>
                </a:path>
                <a:path w="2092325" h="2913380">
                  <a:moveTo>
                    <a:pt x="605013" y="1766299"/>
                  </a:moveTo>
                  <a:lnTo>
                    <a:pt x="594684" y="1767142"/>
                  </a:lnTo>
                  <a:lnTo>
                    <a:pt x="589427" y="1762540"/>
                  </a:lnTo>
                  <a:lnTo>
                    <a:pt x="593115" y="1751704"/>
                  </a:lnTo>
                  <a:lnTo>
                    <a:pt x="599271" y="1748301"/>
                  </a:lnTo>
                  <a:lnTo>
                    <a:pt x="605452" y="1749350"/>
                  </a:lnTo>
                  <a:lnTo>
                    <a:pt x="607633" y="1754764"/>
                  </a:lnTo>
                  <a:lnTo>
                    <a:pt x="610166" y="1758030"/>
                  </a:lnTo>
                  <a:lnTo>
                    <a:pt x="607493" y="1761021"/>
                  </a:lnTo>
                  <a:lnTo>
                    <a:pt x="605013" y="1766299"/>
                  </a:lnTo>
                  <a:close/>
                </a:path>
                <a:path w="2092325" h="2913380">
                  <a:moveTo>
                    <a:pt x="589417" y="1694270"/>
                  </a:moveTo>
                  <a:lnTo>
                    <a:pt x="583369" y="1692737"/>
                  </a:lnTo>
                  <a:lnTo>
                    <a:pt x="581522" y="1687165"/>
                  </a:lnTo>
                  <a:lnTo>
                    <a:pt x="579149" y="1683680"/>
                  </a:lnTo>
                  <a:lnTo>
                    <a:pt x="582007" y="1680809"/>
                  </a:lnTo>
                  <a:lnTo>
                    <a:pt x="584797" y="1675602"/>
                  </a:lnTo>
                  <a:lnTo>
                    <a:pt x="595090" y="1675392"/>
                  </a:lnTo>
                  <a:lnTo>
                    <a:pt x="599918" y="1680406"/>
                  </a:lnTo>
                  <a:lnTo>
                    <a:pt x="595733" y="1690931"/>
                  </a:lnTo>
                  <a:lnTo>
                    <a:pt x="589417" y="1694270"/>
                  </a:lnTo>
                  <a:close/>
                </a:path>
                <a:path w="2092325" h="2913380">
                  <a:moveTo>
                    <a:pt x="661161" y="2146201"/>
                  </a:moveTo>
                  <a:lnTo>
                    <a:pt x="654970" y="2145184"/>
                  </a:lnTo>
                  <a:lnTo>
                    <a:pt x="652791" y="2139784"/>
                  </a:lnTo>
                  <a:lnTo>
                    <a:pt x="650261" y="2136533"/>
                  </a:lnTo>
                  <a:lnTo>
                    <a:pt x="652927" y="2133498"/>
                  </a:lnTo>
                  <a:lnTo>
                    <a:pt x="655412" y="2128159"/>
                  </a:lnTo>
                  <a:lnTo>
                    <a:pt x="665817" y="2127319"/>
                  </a:lnTo>
                  <a:lnTo>
                    <a:pt x="670843" y="2132167"/>
                  </a:lnTo>
                  <a:lnTo>
                    <a:pt x="667351" y="2142823"/>
                  </a:lnTo>
                  <a:lnTo>
                    <a:pt x="661161" y="2146201"/>
                  </a:lnTo>
                  <a:close/>
                </a:path>
                <a:path w="2092325" h="2913380">
                  <a:moveTo>
                    <a:pt x="363956" y="261657"/>
                  </a:moveTo>
                  <a:lnTo>
                    <a:pt x="360839" y="259155"/>
                  </a:lnTo>
                  <a:lnTo>
                    <a:pt x="355317" y="256867"/>
                  </a:lnTo>
                  <a:lnTo>
                    <a:pt x="354492" y="246650"/>
                  </a:lnTo>
                  <a:lnTo>
                    <a:pt x="359069" y="241192"/>
                  </a:lnTo>
                  <a:lnTo>
                    <a:pt x="370049" y="244403"/>
                  </a:lnTo>
                  <a:lnTo>
                    <a:pt x="373599" y="250620"/>
                  </a:lnTo>
                  <a:lnTo>
                    <a:pt x="372719" y="256843"/>
                  </a:lnTo>
                  <a:lnTo>
                    <a:pt x="367221" y="259096"/>
                  </a:lnTo>
                  <a:lnTo>
                    <a:pt x="363956" y="261657"/>
                  </a:lnTo>
                  <a:close/>
                </a:path>
                <a:path w="2092325" h="2913380">
                  <a:moveTo>
                    <a:pt x="488765" y="1015460"/>
                  </a:moveTo>
                  <a:lnTo>
                    <a:pt x="480779" y="1011868"/>
                  </a:lnTo>
                  <a:lnTo>
                    <a:pt x="479005" y="1007242"/>
                  </a:lnTo>
                  <a:lnTo>
                    <a:pt x="476584" y="1004019"/>
                  </a:lnTo>
                  <a:lnTo>
                    <a:pt x="480323" y="1003148"/>
                  </a:lnTo>
                  <a:lnTo>
                    <a:pt x="484024" y="1001835"/>
                  </a:lnTo>
                  <a:lnTo>
                    <a:pt x="488971" y="1001701"/>
                  </a:lnTo>
                  <a:lnTo>
                    <a:pt x="491115" y="1004774"/>
                  </a:lnTo>
                  <a:lnTo>
                    <a:pt x="492043" y="1012119"/>
                  </a:lnTo>
                  <a:lnTo>
                    <a:pt x="488765" y="1015460"/>
                  </a:lnTo>
                  <a:close/>
                </a:path>
                <a:path w="2092325" h="2913380">
                  <a:moveTo>
                    <a:pt x="762760" y="2820362"/>
                  </a:moveTo>
                  <a:lnTo>
                    <a:pt x="760541" y="2817286"/>
                  </a:lnTo>
                  <a:lnTo>
                    <a:pt x="758944" y="2815787"/>
                  </a:lnTo>
                  <a:lnTo>
                    <a:pt x="762362" y="2813726"/>
                  </a:lnTo>
                  <a:lnTo>
                    <a:pt x="765643" y="2811267"/>
                  </a:lnTo>
                  <a:lnTo>
                    <a:pt x="770203" y="2809520"/>
                  </a:lnTo>
                  <a:lnTo>
                    <a:pt x="772402" y="2812569"/>
                  </a:lnTo>
                  <a:lnTo>
                    <a:pt x="774016" y="2814080"/>
                  </a:lnTo>
                  <a:lnTo>
                    <a:pt x="770601" y="2816156"/>
                  </a:lnTo>
                  <a:lnTo>
                    <a:pt x="767320" y="2818615"/>
                  </a:lnTo>
                  <a:lnTo>
                    <a:pt x="762760" y="2820362"/>
                  </a:lnTo>
                  <a:close/>
                </a:path>
                <a:path w="2092325" h="2913380">
                  <a:moveTo>
                    <a:pt x="494967" y="1092477"/>
                  </a:moveTo>
                  <a:lnTo>
                    <a:pt x="488924" y="1090973"/>
                  </a:lnTo>
                  <a:lnTo>
                    <a:pt x="487061" y="1085389"/>
                  </a:lnTo>
                  <a:lnTo>
                    <a:pt x="484702" y="1081902"/>
                  </a:lnTo>
                  <a:lnTo>
                    <a:pt x="487545" y="1079033"/>
                  </a:lnTo>
                  <a:lnTo>
                    <a:pt x="490333" y="1073811"/>
                  </a:lnTo>
                  <a:lnTo>
                    <a:pt x="500627" y="1073602"/>
                  </a:lnTo>
                  <a:lnTo>
                    <a:pt x="505454" y="1078616"/>
                  </a:lnTo>
                  <a:lnTo>
                    <a:pt x="501269" y="1089141"/>
                  </a:lnTo>
                  <a:lnTo>
                    <a:pt x="494967" y="1092477"/>
                  </a:lnTo>
                  <a:close/>
                </a:path>
                <a:path w="2092325" h="2913380">
                  <a:moveTo>
                    <a:pt x="354167" y="187819"/>
                  </a:moveTo>
                  <a:lnTo>
                    <a:pt x="351924" y="186975"/>
                  </a:lnTo>
                  <a:lnTo>
                    <a:pt x="349788" y="186622"/>
                  </a:lnTo>
                  <a:lnTo>
                    <a:pt x="350149" y="184816"/>
                  </a:lnTo>
                  <a:lnTo>
                    <a:pt x="350258" y="181599"/>
                  </a:lnTo>
                  <a:lnTo>
                    <a:pt x="352924" y="181136"/>
                  </a:lnTo>
                  <a:lnTo>
                    <a:pt x="355162" y="181951"/>
                  </a:lnTo>
                  <a:lnTo>
                    <a:pt x="357314" y="182316"/>
                  </a:lnTo>
                  <a:lnTo>
                    <a:pt x="356952" y="184108"/>
                  </a:lnTo>
                  <a:lnTo>
                    <a:pt x="356868" y="187291"/>
                  </a:lnTo>
                  <a:lnTo>
                    <a:pt x="354167" y="187819"/>
                  </a:lnTo>
                  <a:close/>
                </a:path>
                <a:path w="2092325" h="2913380">
                  <a:moveTo>
                    <a:pt x="582308" y="1886578"/>
                  </a:moveTo>
                  <a:lnTo>
                    <a:pt x="576917" y="1882460"/>
                  </a:lnTo>
                  <a:lnTo>
                    <a:pt x="578231" y="1878620"/>
                  </a:lnTo>
                  <a:lnTo>
                    <a:pt x="580918" y="1870947"/>
                  </a:lnTo>
                  <a:lnTo>
                    <a:pt x="582733" y="1872307"/>
                  </a:lnTo>
                  <a:lnTo>
                    <a:pt x="586218" y="1873913"/>
                  </a:lnTo>
                  <a:lnTo>
                    <a:pt x="585447" y="1878924"/>
                  </a:lnTo>
                  <a:lnTo>
                    <a:pt x="583648" y="1882720"/>
                  </a:lnTo>
                  <a:lnTo>
                    <a:pt x="582308" y="1886578"/>
                  </a:lnTo>
                  <a:close/>
                </a:path>
                <a:path w="2092325" h="2913380">
                  <a:moveTo>
                    <a:pt x="426578" y="369849"/>
                  </a:moveTo>
                  <a:lnTo>
                    <a:pt x="419837" y="369426"/>
                  </a:lnTo>
                  <a:lnTo>
                    <a:pt x="416947" y="363884"/>
                  </a:lnTo>
                  <a:lnTo>
                    <a:pt x="413915" y="360681"/>
                  </a:lnTo>
                  <a:lnTo>
                    <a:pt x="416157" y="357130"/>
                  </a:lnTo>
                  <a:lnTo>
                    <a:pt x="418001" y="350950"/>
                  </a:lnTo>
                  <a:lnTo>
                    <a:pt x="428760" y="349321"/>
                  </a:lnTo>
                  <a:lnTo>
                    <a:pt x="435234" y="353569"/>
                  </a:lnTo>
                  <a:lnTo>
                    <a:pt x="433070" y="365631"/>
                  </a:lnTo>
                  <a:lnTo>
                    <a:pt x="426578" y="369849"/>
                  </a:lnTo>
                  <a:close/>
                </a:path>
                <a:path w="2092325" h="2913380">
                  <a:moveTo>
                    <a:pt x="432899" y="442855"/>
                  </a:moveTo>
                  <a:lnTo>
                    <a:pt x="429782" y="440728"/>
                  </a:lnTo>
                  <a:lnTo>
                    <a:pt x="424248" y="438651"/>
                  </a:lnTo>
                  <a:lnTo>
                    <a:pt x="424083" y="433025"/>
                  </a:lnTo>
                  <a:lnTo>
                    <a:pt x="427751" y="429503"/>
                  </a:lnTo>
                  <a:lnTo>
                    <a:pt x="429827" y="426038"/>
                  </a:lnTo>
                  <a:lnTo>
                    <a:pt x="431834" y="427383"/>
                  </a:lnTo>
                  <a:lnTo>
                    <a:pt x="435585" y="428783"/>
                  </a:lnTo>
                  <a:lnTo>
                    <a:pt x="435398" y="434359"/>
                  </a:lnTo>
                  <a:lnTo>
                    <a:pt x="433906" y="438586"/>
                  </a:lnTo>
                  <a:lnTo>
                    <a:pt x="432899" y="442855"/>
                  </a:lnTo>
                  <a:close/>
                </a:path>
                <a:path w="2092325" h="2913380">
                  <a:moveTo>
                    <a:pt x="442797" y="517484"/>
                  </a:moveTo>
                  <a:lnTo>
                    <a:pt x="440864" y="514034"/>
                  </a:lnTo>
                  <a:lnTo>
                    <a:pt x="438546" y="510660"/>
                  </a:lnTo>
                  <a:lnTo>
                    <a:pt x="436971" y="506197"/>
                  </a:lnTo>
                  <a:lnTo>
                    <a:pt x="440165" y="504141"/>
                  </a:lnTo>
                  <a:lnTo>
                    <a:pt x="441742" y="502652"/>
                  </a:lnTo>
                  <a:lnTo>
                    <a:pt x="443739" y="506122"/>
                  </a:lnTo>
                  <a:lnTo>
                    <a:pt x="446077" y="509523"/>
                  </a:lnTo>
                  <a:lnTo>
                    <a:pt x="447732" y="513928"/>
                  </a:lnTo>
                  <a:lnTo>
                    <a:pt x="444452" y="516013"/>
                  </a:lnTo>
                  <a:lnTo>
                    <a:pt x="442797" y="517484"/>
                  </a:lnTo>
                  <a:close/>
                </a:path>
                <a:path w="2092325" h="2913380">
                  <a:moveTo>
                    <a:pt x="694583" y="2098613"/>
                  </a:moveTo>
                  <a:lnTo>
                    <a:pt x="687430" y="2096804"/>
                  </a:lnTo>
                  <a:lnTo>
                    <a:pt x="684662" y="2090989"/>
                  </a:lnTo>
                  <a:lnTo>
                    <a:pt x="687930" y="2085587"/>
                  </a:lnTo>
                  <a:lnTo>
                    <a:pt x="689137" y="2081166"/>
                  </a:lnTo>
                  <a:lnTo>
                    <a:pt x="702138" y="2086094"/>
                  </a:lnTo>
                  <a:lnTo>
                    <a:pt x="705217" y="2091218"/>
                  </a:lnTo>
                  <a:lnTo>
                    <a:pt x="704255" y="2096348"/>
                  </a:lnTo>
                  <a:lnTo>
                    <a:pt x="694583" y="2098613"/>
                  </a:lnTo>
                  <a:close/>
                </a:path>
                <a:path w="2092325" h="2913380">
                  <a:moveTo>
                    <a:pt x="454241" y="590419"/>
                  </a:moveTo>
                  <a:lnTo>
                    <a:pt x="452052" y="586965"/>
                  </a:lnTo>
                  <a:lnTo>
                    <a:pt x="449510" y="583640"/>
                  </a:lnTo>
                  <a:lnTo>
                    <a:pt x="447652" y="579043"/>
                  </a:lnTo>
                  <a:lnTo>
                    <a:pt x="450868" y="576744"/>
                  </a:lnTo>
                  <a:lnTo>
                    <a:pt x="452452" y="575105"/>
                  </a:lnTo>
                  <a:lnTo>
                    <a:pt x="454710" y="578623"/>
                  </a:lnTo>
                  <a:lnTo>
                    <a:pt x="457290" y="582001"/>
                  </a:lnTo>
                  <a:lnTo>
                    <a:pt x="459240" y="586510"/>
                  </a:lnTo>
                  <a:lnTo>
                    <a:pt x="455907" y="588827"/>
                  </a:lnTo>
                  <a:lnTo>
                    <a:pt x="454241" y="590419"/>
                  </a:lnTo>
                  <a:close/>
                </a:path>
                <a:path w="2092325" h="2913380">
                  <a:moveTo>
                    <a:pt x="412598" y="293618"/>
                  </a:moveTo>
                  <a:lnTo>
                    <a:pt x="406474" y="293891"/>
                  </a:lnTo>
                  <a:lnTo>
                    <a:pt x="403655" y="288323"/>
                  </a:lnTo>
                  <a:lnTo>
                    <a:pt x="400947" y="285279"/>
                  </a:lnTo>
                  <a:lnTo>
                    <a:pt x="403152" y="281972"/>
                  </a:lnTo>
                  <a:lnTo>
                    <a:pt x="404947" y="276338"/>
                  </a:lnTo>
                  <a:lnTo>
                    <a:pt x="414829" y="274548"/>
                  </a:lnTo>
                  <a:lnTo>
                    <a:pt x="421736" y="277173"/>
                  </a:lnTo>
                  <a:lnTo>
                    <a:pt x="417980" y="289769"/>
                  </a:lnTo>
                  <a:lnTo>
                    <a:pt x="412598" y="293618"/>
                  </a:lnTo>
                  <a:close/>
                </a:path>
                <a:path w="2092325" h="2913380">
                  <a:moveTo>
                    <a:pt x="802382" y="2778051"/>
                  </a:moveTo>
                  <a:lnTo>
                    <a:pt x="796274" y="2778322"/>
                  </a:lnTo>
                  <a:lnTo>
                    <a:pt x="793454" y="2772753"/>
                  </a:lnTo>
                  <a:lnTo>
                    <a:pt x="790732" y="2769711"/>
                  </a:lnTo>
                  <a:lnTo>
                    <a:pt x="792952" y="2766403"/>
                  </a:lnTo>
                  <a:lnTo>
                    <a:pt x="794747" y="2760768"/>
                  </a:lnTo>
                  <a:lnTo>
                    <a:pt x="804613" y="2758981"/>
                  </a:lnTo>
                  <a:lnTo>
                    <a:pt x="811521" y="2761605"/>
                  </a:lnTo>
                  <a:lnTo>
                    <a:pt x="807765" y="2774201"/>
                  </a:lnTo>
                  <a:lnTo>
                    <a:pt x="802382" y="2778051"/>
                  </a:lnTo>
                  <a:close/>
                </a:path>
                <a:path w="2092325" h="2913380">
                  <a:moveTo>
                    <a:pt x="715416" y="1985760"/>
                  </a:moveTo>
                  <a:lnTo>
                    <a:pt x="707189" y="1980830"/>
                  </a:lnTo>
                  <a:lnTo>
                    <a:pt x="705304" y="1976117"/>
                  </a:lnTo>
                  <a:lnTo>
                    <a:pt x="702791" y="1972639"/>
                  </a:lnTo>
                  <a:lnTo>
                    <a:pt x="706612" y="1970574"/>
                  </a:lnTo>
                  <a:lnTo>
                    <a:pt x="710901" y="1966432"/>
                  </a:lnTo>
                  <a:lnTo>
                    <a:pt x="717038" y="1967772"/>
                  </a:lnTo>
                  <a:lnTo>
                    <a:pt x="720634" y="1973712"/>
                  </a:lnTo>
                  <a:lnTo>
                    <a:pt x="720622" y="1982984"/>
                  </a:lnTo>
                  <a:lnTo>
                    <a:pt x="715416" y="1985760"/>
                  </a:lnTo>
                  <a:close/>
                </a:path>
                <a:path w="2092325" h="2913380">
                  <a:moveTo>
                    <a:pt x="689655" y="1830636"/>
                  </a:moveTo>
                  <a:lnTo>
                    <a:pt x="684239" y="1827882"/>
                  </a:lnTo>
                  <a:lnTo>
                    <a:pt x="679916" y="1827035"/>
                  </a:lnTo>
                  <a:lnTo>
                    <a:pt x="681320" y="1822823"/>
                  </a:lnTo>
                  <a:lnTo>
                    <a:pt x="681715" y="1817707"/>
                  </a:lnTo>
                  <a:lnTo>
                    <a:pt x="688181" y="1810368"/>
                  </a:lnTo>
                  <a:lnTo>
                    <a:pt x="693980" y="1811551"/>
                  </a:lnTo>
                  <a:lnTo>
                    <a:pt x="696680" y="1820652"/>
                  </a:lnTo>
                  <a:lnTo>
                    <a:pt x="695148" y="1827487"/>
                  </a:lnTo>
                  <a:lnTo>
                    <a:pt x="689655" y="1830636"/>
                  </a:lnTo>
                  <a:close/>
                </a:path>
                <a:path w="2092325" h="2913380">
                  <a:moveTo>
                    <a:pt x="783621" y="2707221"/>
                  </a:moveTo>
                  <a:lnTo>
                    <a:pt x="779184" y="2701831"/>
                  </a:lnTo>
                  <a:lnTo>
                    <a:pt x="776295" y="2694390"/>
                  </a:lnTo>
                  <a:lnTo>
                    <a:pt x="775766" y="2687580"/>
                  </a:lnTo>
                  <a:lnTo>
                    <a:pt x="777846" y="2681093"/>
                  </a:lnTo>
                  <a:lnTo>
                    <a:pt x="792982" y="2680363"/>
                  </a:lnTo>
                  <a:lnTo>
                    <a:pt x="798892" y="2685028"/>
                  </a:lnTo>
                  <a:lnTo>
                    <a:pt x="798709" y="2696166"/>
                  </a:lnTo>
                  <a:lnTo>
                    <a:pt x="795039" y="2701198"/>
                  </a:lnTo>
                  <a:lnTo>
                    <a:pt x="783621" y="2707221"/>
                  </a:lnTo>
                  <a:close/>
                </a:path>
                <a:path w="2092325" h="2913380">
                  <a:moveTo>
                    <a:pt x="705283" y="1903438"/>
                  </a:moveTo>
                  <a:lnTo>
                    <a:pt x="692014" y="1900421"/>
                  </a:lnTo>
                  <a:lnTo>
                    <a:pt x="693392" y="1896138"/>
                  </a:lnTo>
                  <a:lnTo>
                    <a:pt x="693633" y="1890807"/>
                  </a:lnTo>
                  <a:lnTo>
                    <a:pt x="700540" y="1883414"/>
                  </a:lnTo>
                  <a:lnTo>
                    <a:pt x="705683" y="1884999"/>
                  </a:lnTo>
                  <a:lnTo>
                    <a:pt x="711614" y="1895806"/>
                  </a:lnTo>
                  <a:lnTo>
                    <a:pt x="710271" y="1900218"/>
                  </a:lnTo>
                  <a:lnTo>
                    <a:pt x="705283" y="1903438"/>
                  </a:lnTo>
                  <a:close/>
                </a:path>
                <a:path w="2092325" h="2913380">
                  <a:moveTo>
                    <a:pt x="490426" y="821240"/>
                  </a:moveTo>
                  <a:lnTo>
                    <a:pt x="484274" y="810363"/>
                  </a:lnTo>
                  <a:lnTo>
                    <a:pt x="486985" y="807515"/>
                  </a:lnTo>
                  <a:lnTo>
                    <a:pt x="489543" y="802449"/>
                  </a:lnTo>
                  <a:lnTo>
                    <a:pt x="499938" y="801835"/>
                  </a:lnTo>
                  <a:lnTo>
                    <a:pt x="504273" y="806567"/>
                  </a:lnTo>
                  <a:lnTo>
                    <a:pt x="498860" y="817285"/>
                  </a:lnTo>
                  <a:lnTo>
                    <a:pt x="493888" y="818887"/>
                  </a:lnTo>
                  <a:lnTo>
                    <a:pt x="490426" y="821240"/>
                  </a:lnTo>
                  <a:close/>
                </a:path>
                <a:path w="2092325" h="2913380">
                  <a:moveTo>
                    <a:pt x="393824" y="222805"/>
                  </a:moveTo>
                  <a:lnTo>
                    <a:pt x="389387" y="217416"/>
                  </a:lnTo>
                  <a:lnTo>
                    <a:pt x="386498" y="209974"/>
                  </a:lnTo>
                  <a:lnTo>
                    <a:pt x="385969" y="203164"/>
                  </a:lnTo>
                  <a:lnTo>
                    <a:pt x="388049" y="196678"/>
                  </a:lnTo>
                  <a:lnTo>
                    <a:pt x="403183" y="195933"/>
                  </a:lnTo>
                  <a:lnTo>
                    <a:pt x="409093" y="200598"/>
                  </a:lnTo>
                  <a:lnTo>
                    <a:pt x="408912" y="211751"/>
                  </a:lnTo>
                  <a:lnTo>
                    <a:pt x="405242" y="216782"/>
                  </a:lnTo>
                  <a:lnTo>
                    <a:pt x="393824" y="222805"/>
                  </a:lnTo>
                  <a:close/>
                </a:path>
                <a:path w="2092325" h="2913380">
                  <a:moveTo>
                    <a:pt x="726662" y="2326250"/>
                  </a:moveTo>
                  <a:lnTo>
                    <a:pt x="724433" y="2322727"/>
                  </a:lnTo>
                  <a:lnTo>
                    <a:pt x="721853" y="2319349"/>
                  </a:lnTo>
                  <a:lnTo>
                    <a:pt x="719968" y="2314681"/>
                  </a:lnTo>
                  <a:lnTo>
                    <a:pt x="723226" y="2312360"/>
                  </a:lnTo>
                  <a:lnTo>
                    <a:pt x="724822" y="2310704"/>
                  </a:lnTo>
                  <a:lnTo>
                    <a:pt x="726992" y="2314236"/>
                  </a:lnTo>
                  <a:lnTo>
                    <a:pt x="729526" y="2317607"/>
                  </a:lnTo>
                  <a:lnTo>
                    <a:pt x="731384" y="2322294"/>
                  </a:lnTo>
                  <a:lnTo>
                    <a:pt x="728212" y="2324586"/>
                  </a:lnTo>
                  <a:lnTo>
                    <a:pt x="726662" y="2326250"/>
                  </a:lnTo>
                  <a:close/>
                </a:path>
                <a:path w="2092325" h="2913380">
                  <a:moveTo>
                    <a:pt x="773852" y="2625305"/>
                  </a:moveTo>
                  <a:lnTo>
                    <a:pt x="771488" y="2621684"/>
                  </a:lnTo>
                  <a:lnTo>
                    <a:pt x="769860" y="2619891"/>
                  </a:lnTo>
                  <a:lnTo>
                    <a:pt x="771560" y="2614032"/>
                  </a:lnTo>
                  <a:lnTo>
                    <a:pt x="775442" y="2611494"/>
                  </a:lnTo>
                  <a:lnTo>
                    <a:pt x="783166" y="2614080"/>
                  </a:lnTo>
                  <a:lnTo>
                    <a:pt x="784551" y="2616704"/>
                  </a:lnTo>
                  <a:lnTo>
                    <a:pt x="786230" y="2618444"/>
                  </a:lnTo>
                  <a:lnTo>
                    <a:pt x="782412" y="2620718"/>
                  </a:lnTo>
                  <a:lnTo>
                    <a:pt x="778740" y="2623357"/>
                  </a:lnTo>
                  <a:lnTo>
                    <a:pt x="773852" y="2625305"/>
                  </a:lnTo>
                  <a:close/>
                </a:path>
                <a:path w="2092325" h="2913380">
                  <a:moveTo>
                    <a:pt x="748968" y="2476144"/>
                  </a:moveTo>
                  <a:lnTo>
                    <a:pt x="746540" y="2473071"/>
                  </a:lnTo>
                  <a:lnTo>
                    <a:pt x="744596" y="2471463"/>
                  </a:lnTo>
                  <a:lnTo>
                    <a:pt x="748314" y="2460338"/>
                  </a:lnTo>
                  <a:lnTo>
                    <a:pt x="750165" y="2461647"/>
                  </a:lnTo>
                  <a:lnTo>
                    <a:pt x="752689" y="2462567"/>
                  </a:lnTo>
                  <a:lnTo>
                    <a:pt x="756619" y="2469202"/>
                  </a:lnTo>
                  <a:lnTo>
                    <a:pt x="755237" y="2473561"/>
                  </a:lnTo>
                  <a:lnTo>
                    <a:pt x="748968" y="2476144"/>
                  </a:lnTo>
                  <a:close/>
                </a:path>
                <a:path w="2092325" h="2913380">
                  <a:moveTo>
                    <a:pt x="761892" y="2549460"/>
                  </a:moveTo>
                  <a:lnTo>
                    <a:pt x="756452" y="2545783"/>
                  </a:lnTo>
                  <a:lnTo>
                    <a:pt x="760147" y="2534707"/>
                  </a:lnTo>
                  <a:lnTo>
                    <a:pt x="761909" y="2535926"/>
                  </a:lnTo>
                  <a:lnTo>
                    <a:pt x="765306" y="2537352"/>
                  </a:lnTo>
                  <a:lnTo>
                    <a:pt x="764676" y="2542116"/>
                  </a:lnTo>
                  <a:lnTo>
                    <a:pt x="763080" y="2545775"/>
                  </a:lnTo>
                  <a:lnTo>
                    <a:pt x="761892" y="2549460"/>
                  </a:lnTo>
                  <a:close/>
                </a:path>
                <a:path w="2092325" h="2913380">
                  <a:moveTo>
                    <a:pt x="706092" y="2174349"/>
                  </a:moveTo>
                  <a:lnTo>
                    <a:pt x="701589" y="2172932"/>
                  </a:lnTo>
                  <a:lnTo>
                    <a:pt x="698987" y="2165984"/>
                  </a:lnTo>
                  <a:lnTo>
                    <a:pt x="701774" y="2163424"/>
                  </a:lnTo>
                  <a:lnTo>
                    <a:pt x="703059" y="2161413"/>
                  </a:lnTo>
                  <a:lnTo>
                    <a:pt x="715154" y="2165526"/>
                  </a:lnTo>
                  <a:lnTo>
                    <a:pt x="713842" y="2167466"/>
                  </a:lnTo>
                  <a:lnTo>
                    <a:pt x="712937" y="2170090"/>
                  </a:lnTo>
                  <a:lnTo>
                    <a:pt x="706092" y="2174349"/>
                  </a:lnTo>
                  <a:close/>
                </a:path>
                <a:path w="2092325" h="2913380">
                  <a:moveTo>
                    <a:pt x="718082" y="2254869"/>
                  </a:moveTo>
                  <a:lnTo>
                    <a:pt x="713163" y="2253278"/>
                  </a:lnTo>
                  <a:lnTo>
                    <a:pt x="709871" y="2248038"/>
                  </a:lnTo>
                  <a:lnTo>
                    <a:pt x="710994" y="2243750"/>
                  </a:lnTo>
                  <a:lnTo>
                    <a:pt x="710905" y="2237170"/>
                  </a:lnTo>
                  <a:lnTo>
                    <a:pt x="716681" y="2234111"/>
                  </a:lnTo>
                  <a:lnTo>
                    <a:pt x="722173" y="2236972"/>
                  </a:lnTo>
                  <a:lnTo>
                    <a:pt x="726640" y="2237871"/>
                  </a:lnTo>
                  <a:lnTo>
                    <a:pt x="725215" y="2242147"/>
                  </a:lnTo>
                  <a:lnTo>
                    <a:pt x="724894" y="2247446"/>
                  </a:lnTo>
                  <a:lnTo>
                    <a:pt x="718082" y="2254869"/>
                  </a:lnTo>
                  <a:close/>
                </a:path>
                <a:path w="2092325" h="2913380">
                  <a:moveTo>
                    <a:pt x="537871" y="1124591"/>
                  </a:moveTo>
                  <a:lnTo>
                    <a:pt x="533052" y="1121445"/>
                  </a:lnTo>
                  <a:lnTo>
                    <a:pt x="530407" y="1115744"/>
                  </a:lnTo>
                  <a:lnTo>
                    <a:pt x="531713" y="1111861"/>
                  </a:lnTo>
                  <a:lnTo>
                    <a:pt x="538307" y="1109915"/>
                  </a:lnTo>
                  <a:lnTo>
                    <a:pt x="542175" y="1112911"/>
                  </a:lnTo>
                  <a:lnTo>
                    <a:pt x="541183" y="1117463"/>
                  </a:lnTo>
                  <a:lnTo>
                    <a:pt x="539340" y="1120982"/>
                  </a:lnTo>
                  <a:lnTo>
                    <a:pt x="537871" y="1124591"/>
                  </a:lnTo>
                  <a:close/>
                </a:path>
                <a:path w="2092325" h="2913380">
                  <a:moveTo>
                    <a:pt x="520068" y="970103"/>
                  </a:moveTo>
                  <a:lnTo>
                    <a:pt x="513791" y="969876"/>
                  </a:lnTo>
                  <a:lnTo>
                    <a:pt x="511317" y="964119"/>
                  </a:lnTo>
                  <a:lnTo>
                    <a:pt x="509357" y="961646"/>
                  </a:lnTo>
                  <a:lnTo>
                    <a:pt x="511778" y="957902"/>
                  </a:lnTo>
                  <a:lnTo>
                    <a:pt x="513687" y="951756"/>
                  </a:lnTo>
                  <a:lnTo>
                    <a:pt x="524204" y="950390"/>
                  </a:lnTo>
                  <a:lnTo>
                    <a:pt x="529531" y="955251"/>
                  </a:lnTo>
                  <a:lnTo>
                    <a:pt x="526109" y="966538"/>
                  </a:lnTo>
                  <a:lnTo>
                    <a:pt x="520068" y="970103"/>
                  </a:lnTo>
                  <a:close/>
                </a:path>
                <a:path w="2092325" h="2913380">
                  <a:moveTo>
                    <a:pt x="525591" y="1043175"/>
                  </a:moveTo>
                  <a:lnTo>
                    <a:pt x="520168" y="1039615"/>
                  </a:lnTo>
                  <a:lnTo>
                    <a:pt x="521378" y="1035971"/>
                  </a:lnTo>
                  <a:lnTo>
                    <a:pt x="523830" y="1028708"/>
                  </a:lnTo>
                  <a:lnTo>
                    <a:pt x="525586" y="1029883"/>
                  </a:lnTo>
                  <a:lnTo>
                    <a:pt x="528949" y="1031284"/>
                  </a:lnTo>
                  <a:lnTo>
                    <a:pt x="528332" y="1035941"/>
                  </a:lnTo>
                  <a:lnTo>
                    <a:pt x="526771" y="1039536"/>
                  </a:lnTo>
                  <a:lnTo>
                    <a:pt x="525591" y="1043175"/>
                  </a:lnTo>
                  <a:close/>
                </a:path>
                <a:path w="2092325" h="2913380">
                  <a:moveTo>
                    <a:pt x="541455" y="1389250"/>
                  </a:moveTo>
                  <a:lnTo>
                    <a:pt x="536884" y="1387590"/>
                  </a:lnTo>
                  <a:lnTo>
                    <a:pt x="534407" y="1380861"/>
                  </a:lnTo>
                  <a:lnTo>
                    <a:pt x="537397" y="1378359"/>
                  </a:lnTo>
                  <a:lnTo>
                    <a:pt x="538801" y="1376434"/>
                  </a:lnTo>
                  <a:lnTo>
                    <a:pt x="544244" y="1373830"/>
                  </a:lnTo>
                  <a:lnTo>
                    <a:pt x="548595" y="1375136"/>
                  </a:lnTo>
                  <a:lnTo>
                    <a:pt x="550950" y="1382228"/>
                  </a:lnTo>
                  <a:lnTo>
                    <a:pt x="548540" y="1385567"/>
                  </a:lnTo>
                  <a:lnTo>
                    <a:pt x="541455" y="1389250"/>
                  </a:lnTo>
                  <a:close/>
                </a:path>
                <a:path w="2092325" h="2913380">
                  <a:moveTo>
                    <a:pt x="738801" y="2402186"/>
                  </a:moveTo>
                  <a:lnTo>
                    <a:pt x="736482" y="2398663"/>
                  </a:lnTo>
                  <a:lnTo>
                    <a:pt x="733758" y="2395322"/>
                  </a:lnTo>
                  <a:lnTo>
                    <a:pt x="731711" y="2390575"/>
                  </a:lnTo>
                  <a:lnTo>
                    <a:pt x="734768" y="2388121"/>
                  </a:lnTo>
                  <a:lnTo>
                    <a:pt x="736256" y="2386348"/>
                  </a:lnTo>
                  <a:lnTo>
                    <a:pt x="738585" y="2389840"/>
                  </a:lnTo>
                  <a:lnTo>
                    <a:pt x="741321" y="2393164"/>
                  </a:lnTo>
                  <a:lnTo>
                    <a:pt x="743358" y="2397943"/>
                  </a:lnTo>
                  <a:lnTo>
                    <a:pt x="740272" y="2400401"/>
                  </a:lnTo>
                  <a:lnTo>
                    <a:pt x="738801" y="2402186"/>
                  </a:lnTo>
                  <a:close/>
                </a:path>
                <a:path w="2092325" h="2913380">
                  <a:moveTo>
                    <a:pt x="480726" y="747687"/>
                  </a:moveTo>
                  <a:lnTo>
                    <a:pt x="475496" y="745069"/>
                  </a:lnTo>
                  <a:lnTo>
                    <a:pt x="474385" y="739606"/>
                  </a:lnTo>
                  <a:lnTo>
                    <a:pt x="472443" y="735814"/>
                  </a:lnTo>
                  <a:lnTo>
                    <a:pt x="475650" y="733262"/>
                  </a:lnTo>
                  <a:lnTo>
                    <a:pt x="478892" y="728552"/>
                  </a:lnTo>
                  <a:lnTo>
                    <a:pt x="490022" y="728809"/>
                  </a:lnTo>
                  <a:lnTo>
                    <a:pt x="493181" y="734444"/>
                  </a:lnTo>
                  <a:lnTo>
                    <a:pt x="487059" y="744361"/>
                  </a:lnTo>
                  <a:lnTo>
                    <a:pt x="480726" y="747687"/>
                  </a:lnTo>
                  <a:close/>
                </a:path>
                <a:path w="2092325" h="2913380">
                  <a:moveTo>
                    <a:pt x="502625" y="895656"/>
                  </a:moveTo>
                  <a:lnTo>
                    <a:pt x="500417" y="892265"/>
                  </a:lnTo>
                  <a:lnTo>
                    <a:pt x="497830" y="889037"/>
                  </a:lnTo>
                  <a:lnTo>
                    <a:pt x="495874" y="884485"/>
                  </a:lnTo>
                  <a:lnTo>
                    <a:pt x="498818" y="882169"/>
                  </a:lnTo>
                  <a:lnTo>
                    <a:pt x="500247" y="880494"/>
                  </a:lnTo>
                  <a:lnTo>
                    <a:pt x="502465" y="883855"/>
                  </a:lnTo>
                  <a:lnTo>
                    <a:pt x="505076" y="887048"/>
                  </a:lnTo>
                  <a:lnTo>
                    <a:pt x="507020" y="891618"/>
                  </a:lnTo>
                  <a:lnTo>
                    <a:pt x="504052" y="893967"/>
                  </a:lnTo>
                  <a:lnTo>
                    <a:pt x="502625" y="895656"/>
                  </a:lnTo>
                  <a:close/>
                </a:path>
                <a:path w="2092325" h="2913380">
                  <a:moveTo>
                    <a:pt x="452089" y="1054707"/>
                  </a:moveTo>
                  <a:lnTo>
                    <a:pt x="450244" y="1053531"/>
                  </a:lnTo>
                  <a:lnTo>
                    <a:pt x="446560" y="1051134"/>
                  </a:lnTo>
                  <a:lnTo>
                    <a:pt x="450352" y="1040012"/>
                  </a:lnTo>
                  <a:lnTo>
                    <a:pt x="452127" y="1041214"/>
                  </a:lnTo>
                  <a:lnTo>
                    <a:pt x="455541" y="1042652"/>
                  </a:lnTo>
                  <a:lnTo>
                    <a:pt x="454907" y="1047387"/>
                  </a:lnTo>
                  <a:lnTo>
                    <a:pt x="453292" y="1051019"/>
                  </a:lnTo>
                  <a:lnTo>
                    <a:pt x="452089" y="1054707"/>
                  </a:lnTo>
                  <a:close/>
                </a:path>
                <a:path w="2092325" h="2913380">
                  <a:moveTo>
                    <a:pt x="338858" y="386049"/>
                  </a:moveTo>
                  <a:lnTo>
                    <a:pt x="332583" y="383356"/>
                  </a:lnTo>
                  <a:lnTo>
                    <a:pt x="330251" y="373928"/>
                  </a:lnTo>
                  <a:lnTo>
                    <a:pt x="330416" y="367443"/>
                  </a:lnTo>
                  <a:lnTo>
                    <a:pt x="334258" y="361786"/>
                  </a:lnTo>
                  <a:lnTo>
                    <a:pt x="345107" y="362446"/>
                  </a:lnTo>
                  <a:lnTo>
                    <a:pt x="349465" y="367997"/>
                  </a:lnTo>
                  <a:lnTo>
                    <a:pt x="350651" y="375362"/>
                  </a:lnTo>
                  <a:lnTo>
                    <a:pt x="348457" y="382270"/>
                  </a:lnTo>
                  <a:lnTo>
                    <a:pt x="338858" y="386049"/>
                  </a:lnTo>
                  <a:close/>
                </a:path>
                <a:path w="2092325" h="2913380">
                  <a:moveTo>
                    <a:pt x="728657" y="2870479"/>
                  </a:moveTo>
                  <a:lnTo>
                    <a:pt x="722382" y="2867786"/>
                  </a:lnTo>
                  <a:lnTo>
                    <a:pt x="720067" y="2858370"/>
                  </a:lnTo>
                  <a:lnTo>
                    <a:pt x="720230" y="2851870"/>
                  </a:lnTo>
                  <a:lnTo>
                    <a:pt x="724072" y="2846214"/>
                  </a:lnTo>
                  <a:lnTo>
                    <a:pt x="734921" y="2846874"/>
                  </a:lnTo>
                  <a:lnTo>
                    <a:pt x="739279" y="2852425"/>
                  </a:lnTo>
                  <a:lnTo>
                    <a:pt x="740467" y="2859804"/>
                  </a:lnTo>
                  <a:lnTo>
                    <a:pt x="738271" y="2866698"/>
                  </a:lnTo>
                  <a:lnTo>
                    <a:pt x="728657" y="2870479"/>
                  </a:lnTo>
                  <a:close/>
                </a:path>
                <a:path w="2092325" h="2913380">
                  <a:moveTo>
                    <a:pt x="440495" y="981003"/>
                  </a:moveTo>
                  <a:lnTo>
                    <a:pt x="434255" y="970708"/>
                  </a:lnTo>
                  <a:lnTo>
                    <a:pt x="438735" y="965968"/>
                  </a:lnTo>
                  <a:lnTo>
                    <a:pt x="440812" y="969380"/>
                  </a:lnTo>
                  <a:lnTo>
                    <a:pt x="443284" y="972640"/>
                  </a:lnTo>
                  <a:lnTo>
                    <a:pt x="445058" y="977177"/>
                  </a:lnTo>
                  <a:lnTo>
                    <a:pt x="441979" y="979394"/>
                  </a:lnTo>
                  <a:lnTo>
                    <a:pt x="440495" y="981003"/>
                  </a:lnTo>
                  <a:close/>
                </a:path>
                <a:path w="2092325" h="2913380">
                  <a:moveTo>
                    <a:pt x="488573" y="1284853"/>
                  </a:moveTo>
                  <a:lnTo>
                    <a:pt x="484040" y="1277998"/>
                  </a:lnTo>
                  <a:lnTo>
                    <a:pt x="481796" y="1274568"/>
                  </a:lnTo>
                  <a:lnTo>
                    <a:pt x="486090" y="1269318"/>
                  </a:lnTo>
                  <a:lnTo>
                    <a:pt x="488337" y="1272764"/>
                  </a:lnTo>
                  <a:lnTo>
                    <a:pt x="490994" y="1276055"/>
                  </a:lnTo>
                  <a:lnTo>
                    <a:pt x="492971" y="1280739"/>
                  </a:lnTo>
                  <a:lnTo>
                    <a:pt x="490009" y="1283132"/>
                  </a:lnTo>
                  <a:lnTo>
                    <a:pt x="488573" y="1284853"/>
                  </a:lnTo>
                  <a:close/>
                </a:path>
                <a:path w="2092325" h="2913380">
                  <a:moveTo>
                    <a:pt x="307147" y="885343"/>
                  </a:moveTo>
                  <a:lnTo>
                    <a:pt x="304735" y="881893"/>
                  </a:lnTo>
                  <a:lnTo>
                    <a:pt x="303062" y="880197"/>
                  </a:lnTo>
                  <a:lnTo>
                    <a:pt x="304515" y="874482"/>
                  </a:lnTo>
                  <a:lnTo>
                    <a:pt x="308228" y="871910"/>
                  </a:lnTo>
                  <a:lnTo>
                    <a:pt x="315891" y="874207"/>
                  </a:lnTo>
                  <a:lnTo>
                    <a:pt x="317377" y="876710"/>
                  </a:lnTo>
                  <a:lnTo>
                    <a:pt x="319111" y="878322"/>
                  </a:lnTo>
                  <a:lnTo>
                    <a:pt x="315435" y="880648"/>
                  </a:lnTo>
                  <a:lnTo>
                    <a:pt x="311907" y="883340"/>
                  </a:lnTo>
                  <a:lnTo>
                    <a:pt x="307147" y="885343"/>
                  </a:lnTo>
                  <a:close/>
                </a:path>
                <a:path w="2092325" h="2913380">
                  <a:moveTo>
                    <a:pt x="363547" y="532056"/>
                  </a:moveTo>
                  <a:lnTo>
                    <a:pt x="357928" y="530396"/>
                  </a:lnTo>
                  <a:lnTo>
                    <a:pt x="354995" y="526295"/>
                  </a:lnTo>
                  <a:lnTo>
                    <a:pt x="359832" y="518016"/>
                  </a:lnTo>
                  <a:lnTo>
                    <a:pt x="364680" y="516193"/>
                  </a:lnTo>
                  <a:lnTo>
                    <a:pt x="368261" y="513643"/>
                  </a:lnTo>
                  <a:lnTo>
                    <a:pt x="370332" y="517594"/>
                  </a:lnTo>
                  <a:lnTo>
                    <a:pt x="374348" y="521824"/>
                  </a:lnTo>
                  <a:lnTo>
                    <a:pt x="373442" y="528066"/>
                  </a:lnTo>
                  <a:lnTo>
                    <a:pt x="367185" y="529870"/>
                  </a:lnTo>
                  <a:lnTo>
                    <a:pt x="363547" y="532056"/>
                  </a:lnTo>
                  <a:close/>
                </a:path>
                <a:path w="2092325" h="2913380">
                  <a:moveTo>
                    <a:pt x="478626" y="1212490"/>
                  </a:moveTo>
                  <a:lnTo>
                    <a:pt x="472641" y="1210977"/>
                  </a:lnTo>
                  <a:lnTo>
                    <a:pt x="470002" y="1201403"/>
                  </a:lnTo>
                  <a:lnTo>
                    <a:pt x="471541" y="1194044"/>
                  </a:lnTo>
                  <a:lnTo>
                    <a:pt x="477338" y="1191310"/>
                  </a:lnTo>
                  <a:lnTo>
                    <a:pt x="482769" y="1194346"/>
                  </a:lnTo>
                  <a:lnTo>
                    <a:pt x="487262" y="1195420"/>
                  </a:lnTo>
                  <a:lnTo>
                    <a:pt x="485810" y="1199805"/>
                  </a:lnTo>
                  <a:lnTo>
                    <a:pt x="485461" y="1205212"/>
                  </a:lnTo>
                  <a:lnTo>
                    <a:pt x="478626" y="1212490"/>
                  </a:lnTo>
                  <a:close/>
                </a:path>
                <a:path w="2092325" h="2913380">
                  <a:moveTo>
                    <a:pt x="384552" y="604313"/>
                  </a:moveTo>
                  <a:lnTo>
                    <a:pt x="379735" y="601466"/>
                  </a:lnTo>
                  <a:lnTo>
                    <a:pt x="375416" y="600364"/>
                  </a:lnTo>
                  <a:lnTo>
                    <a:pt x="378526" y="587272"/>
                  </a:lnTo>
                  <a:lnTo>
                    <a:pt x="382799" y="588560"/>
                  </a:lnTo>
                  <a:lnTo>
                    <a:pt x="388158" y="588661"/>
                  </a:lnTo>
                  <a:lnTo>
                    <a:pt x="395447" y="595442"/>
                  </a:lnTo>
                  <a:lnTo>
                    <a:pt x="394052" y="601522"/>
                  </a:lnTo>
                  <a:lnTo>
                    <a:pt x="384552" y="604313"/>
                  </a:lnTo>
                  <a:close/>
                </a:path>
                <a:path w="2092325" h="2913380">
                  <a:moveTo>
                    <a:pt x="322989" y="232065"/>
                  </a:moveTo>
                  <a:lnTo>
                    <a:pt x="320871" y="228674"/>
                  </a:lnTo>
                  <a:lnTo>
                    <a:pt x="318384" y="225416"/>
                  </a:lnTo>
                  <a:lnTo>
                    <a:pt x="316568" y="220901"/>
                  </a:lnTo>
                  <a:lnTo>
                    <a:pt x="319689" y="218662"/>
                  </a:lnTo>
                  <a:lnTo>
                    <a:pt x="321219" y="217061"/>
                  </a:lnTo>
                  <a:lnTo>
                    <a:pt x="323296" y="220474"/>
                  </a:lnTo>
                  <a:lnTo>
                    <a:pt x="325739" y="223739"/>
                  </a:lnTo>
                  <a:lnTo>
                    <a:pt x="327528" y="228273"/>
                  </a:lnTo>
                  <a:lnTo>
                    <a:pt x="324492" y="230483"/>
                  </a:lnTo>
                  <a:lnTo>
                    <a:pt x="322989" y="232065"/>
                  </a:lnTo>
                  <a:close/>
                </a:path>
                <a:path w="2092325" h="2913380">
                  <a:moveTo>
                    <a:pt x="313043" y="151688"/>
                  </a:moveTo>
                  <a:lnTo>
                    <a:pt x="308465" y="148743"/>
                  </a:lnTo>
                  <a:lnTo>
                    <a:pt x="304303" y="147497"/>
                  </a:lnTo>
                  <a:lnTo>
                    <a:pt x="308206" y="134504"/>
                  </a:lnTo>
                  <a:lnTo>
                    <a:pt x="320779" y="139469"/>
                  </a:lnTo>
                  <a:lnTo>
                    <a:pt x="323316" y="144514"/>
                  </a:lnTo>
                  <a:lnTo>
                    <a:pt x="322271" y="149552"/>
                  </a:lnTo>
                  <a:lnTo>
                    <a:pt x="313043" y="151688"/>
                  </a:lnTo>
                  <a:close/>
                </a:path>
                <a:path w="2092325" h="2913380">
                  <a:moveTo>
                    <a:pt x="334598" y="306245"/>
                  </a:moveTo>
                  <a:lnTo>
                    <a:pt x="328223" y="295852"/>
                  </a:lnTo>
                  <a:lnTo>
                    <a:pt x="332852" y="291014"/>
                  </a:lnTo>
                  <a:lnTo>
                    <a:pt x="334931" y="294440"/>
                  </a:lnTo>
                  <a:lnTo>
                    <a:pt x="337408" y="297730"/>
                  </a:lnTo>
                  <a:lnTo>
                    <a:pt x="339169" y="302373"/>
                  </a:lnTo>
                  <a:lnTo>
                    <a:pt x="336092" y="304605"/>
                  </a:lnTo>
                  <a:lnTo>
                    <a:pt x="334598" y="306245"/>
                  </a:lnTo>
                  <a:close/>
                </a:path>
                <a:path w="2092325" h="2913380">
                  <a:moveTo>
                    <a:pt x="356994" y="454809"/>
                  </a:moveTo>
                  <a:lnTo>
                    <a:pt x="354458" y="451619"/>
                  </a:lnTo>
                  <a:lnTo>
                    <a:pt x="351784" y="449452"/>
                  </a:lnTo>
                  <a:lnTo>
                    <a:pt x="349769" y="445103"/>
                  </a:lnTo>
                  <a:lnTo>
                    <a:pt x="351003" y="440663"/>
                  </a:lnTo>
                  <a:lnTo>
                    <a:pt x="357796" y="438072"/>
                  </a:lnTo>
                  <a:lnTo>
                    <a:pt x="361107" y="440573"/>
                  </a:lnTo>
                  <a:lnTo>
                    <a:pt x="365139" y="447581"/>
                  </a:lnTo>
                  <a:lnTo>
                    <a:pt x="363615" y="452171"/>
                  </a:lnTo>
                  <a:lnTo>
                    <a:pt x="356994" y="454809"/>
                  </a:lnTo>
                  <a:close/>
                </a:path>
                <a:path w="2092325" h="2913380">
                  <a:moveTo>
                    <a:pt x="665935" y="2414052"/>
                  </a:moveTo>
                  <a:lnTo>
                    <a:pt x="658940" y="2404474"/>
                  </a:lnTo>
                  <a:lnTo>
                    <a:pt x="661106" y="2401114"/>
                  </a:lnTo>
                  <a:lnTo>
                    <a:pt x="662810" y="2395374"/>
                  </a:lnTo>
                  <a:lnTo>
                    <a:pt x="673323" y="2393321"/>
                  </a:lnTo>
                  <a:lnTo>
                    <a:pt x="677944" y="2397874"/>
                  </a:lnTo>
                  <a:lnTo>
                    <a:pt x="675116" y="2405794"/>
                  </a:lnTo>
                  <a:lnTo>
                    <a:pt x="673916" y="2409212"/>
                  </a:lnTo>
                  <a:lnTo>
                    <a:pt x="669102" y="2411343"/>
                  </a:lnTo>
                  <a:lnTo>
                    <a:pt x="665935" y="2414052"/>
                  </a:lnTo>
                  <a:close/>
                </a:path>
                <a:path w="2092325" h="2913380">
                  <a:moveTo>
                    <a:pt x="688483" y="2563012"/>
                  </a:moveTo>
                  <a:lnTo>
                    <a:pt x="681794" y="2551187"/>
                  </a:lnTo>
                  <a:lnTo>
                    <a:pt x="683167" y="2544961"/>
                  </a:lnTo>
                  <a:lnTo>
                    <a:pt x="687411" y="2541873"/>
                  </a:lnTo>
                  <a:lnTo>
                    <a:pt x="696152" y="2547215"/>
                  </a:lnTo>
                  <a:lnTo>
                    <a:pt x="697783" y="2552462"/>
                  </a:lnTo>
                  <a:lnTo>
                    <a:pt x="700259" y="2556319"/>
                  </a:lnTo>
                  <a:lnTo>
                    <a:pt x="688483" y="2563012"/>
                  </a:lnTo>
                  <a:close/>
                </a:path>
                <a:path w="2092325" h="2913380">
                  <a:moveTo>
                    <a:pt x="678962" y="2486590"/>
                  </a:moveTo>
                  <a:lnTo>
                    <a:pt x="671784" y="2485862"/>
                  </a:lnTo>
                  <a:lnTo>
                    <a:pt x="669401" y="2481930"/>
                  </a:lnTo>
                  <a:lnTo>
                    <a:pt x="670286" y="2476124"/>
                  </a:lnTo>
                  <a:lnTo>
                    <a:pt x="671811" y="2474300"/>
                  </a:lnTo>
                  <a:lnTo>
                    <a:pt x="673522" y="2470802"/>
                  </a:lnTo>
                  <a:lnTo>
                    <a:pt x="680579" y="2471518"/>
                  </a:lnTo>
                  <a:lnTo>
                    <a:pt x="683333" y="2475527"/>
                  </a:lnTo>
                  <a:lnTo>
                    <a:pt x="681624" y="2483331"/>
                  </a:lnTo>
                  <a:lnTo>
                    <a:pt x="678962" y="2486590"/>
                  </a:lnTo>
                  <a:close/>
                </a:path>
                <a:path w="2092325" h="2913380">
                  <a:moveTo>
                    <a:pt x="653456" y="2338902"/>
                  </a:moveTo>
                  <a:lnTo>
                    <a:pt x="651373" y="2335356"/>
                  </a:lnTo>
                  <a:lnTo>
                    <a:pt x="648880" y="2331965"/>
                  </a:lnTo>
                  <a:lnTo>
                    <a:pt x="647147" y="2327213"/>
                  </a:lnTo>
                  <a:lnTo>
                    <a:pt x="650268" y="2324974"/>
                  </a:lnTo>
                  <a:lnTo>
                    <a:pt x="651805" y="2323327"/>
                  </a:lnTo>
                  <a:lnTo>
                    <a:pt x="653874" y="2326875"/>
                  </a:lnTo>
                  <a:lnTo>
                    <a:pt x="656339" y="2330286"/>
                  </a:lnTo>
                  <a:lnTo>
                    <a:pt x="658073" y="2335038"/>
                  </a:lnTo>
                  <a:lnTo>
                    <a:pt x="654979" y="2337258"/>
                  </a:lnTo>
                  <a:lnTo>
                    <a:pt x="653456" y="2338902"/>
                  </a:lnTo>
                  <a:close/>
                </a:path>
                <a:path w="2092325" h="2913380">
                  <a:moveTo>
                    <a:pt x="463382" y="1130118"/>
                  </a:moveTo>
                  <a:lnTo>
                    <a:pt x="461152" y="1126491"/>
                  </a:lnTo>
                  <a:lnTo>
                    <a:pt x="459667" y="1124660"/>
                  </a:lnTo>
                  <a:lnTo>
                    <a:pt x="461150" y="1118850"/>
                  </a:lnTo>
                  <a:lnTo>
                    <a:pt x="464844" y="1116447"/>
                  </a:lnTo>
                  <a:lnTo>
                    <a:pt x="472270" y="1119229"/>
                  </a:lnTo>
                  <a:lnTo>
                    <a:pt x="473497" y="1121802"/>
                  </a:lnTo>
                  <a:lnTo>
                    <a:pt x="475041" y="1123534"/>
                  </a:lnTo>
                  <a:lnTo>
                    <a:pt x="471390" y="1125737"/>
                  </a:lnTo>
                  <a:lnTo>
                    <a:pt x="467859" y="1128219"/>
                  </a:lnTo>
                  <a:lnTo>
                    <a:pt x="463382" y="1130118"/>
                  </a:lnTo>
                  <a:close/>
                </a:path>
                <a:path w="2092325" h="2913380">
                  <a:moveTo>
                    <a:pt x="594617" y="1960738"/>
                  </a:moveTo>
                  <a:lnTo>
                    <a:pt x="592625" y="1959391"/>
                  </a:lnTo>
                  <a:lnTo>
                    <a:pt x="589877" y="1958477"/>
                  </a:lnTo>
                  <a:lnTo>
                    <a:pt x="585815" y="1951474"/>
                  </a:lnTo>
                  <a:lnTo>
                    <a:pt x="587220" y="1945452"/>
                  </a:lnTo>
                  <a:lnTo>
                    <a:pt x="598176" y="1944121"/>
                  </a:lnTo>
                  <a:lnTo>
                    <a:pt x="600964" y="1949680"/>
                  </a:lnTo>
                  <a:lnTo>
                    <a:pt x="598711" y="1957450"/>
                  </a:lnTo>
                  <a:lnTo>
                    <a:pt x="596241" y="1958974"/>
                  </a:lnTo>
                  <a:lnTo>
                    <a:pt x="594617" y="1960738"/>
                  </a:lnTo>
                  <a:close/>
                </a:path>
                <a:path w="2092325" h="2913380">
                  <a:moveTo>
                    <a:pt x="605751" y="2034949"/>
                  </a:moveTo>
                  <a:lnTo>
                    <a:pt x="600365" y="2030665"/>
                  </a:lnTo>
                  <a:lnTo>
                    <a:pt x="604080" y="2019526"/>
                  </a:lnTo>
                  <a:lnTo>
                    <a:pt x="605871" y="2020830"/>
                  </a:lnTo>
                  <a:lnTo>
                    <a:pt x="609313" y="2022353"/>
                  </a:lnTo>
                  <a:lnTo>
                    <a:pt x="608672" y="2027328"/>
                  </a:lnTo>
                  <a:lnTo>
                    <a:pt x="606989" y="2031106"/>
                  </a:lnTo>
                  <a:lnTo>
                    <a:pt x="605751" y="2034949"/>
                  </a:lnTo>
                  <a:close/>
                </a:path>
                <a:path w="2092325" h="2913380">
                  <a:moveTo>
                    <a:pt x="428790" y="907062"/>
                  </a:moveTo>
                  <a:lnTo>
                    <a:pt x="425084" y="904428"/>
                  </a:lnTo>
                  <a:lnTo>
                    <a:pt x="423254" y="903071"/>
                  </a:lnTo>
                  <a:lnTo>
                    <a:pt x="427148" y="891350"/>
                  </a:lnTo>
                  <a:lnTo>
                    <a:pt x="428960" y="892696"/>
                  </a:lnTo>
                  <a:lnTo>
                    <a:pt x="432423" y="894261"/>
                  </a:lnTo>
                  <a:lnTo>
                    <a:pt x="431767" y="899328"/>
                  </a:lnTo>
                  <a:lnTo>
                    <a:pt x="430050" y="903171"/>
                  </a:lnTo>
                  <a:lnTo>
                    <a:pt x="428790" y="907062"/>
                  </a:lnTo>
                  <a:close/>
                </a:path>
                <a:path w="2092325" h="2913380">
                  <a:moveTo>
                    <a:pt x="629078" y="2183337"/>
                  </a:moveTo>
                  <a:lnTo>
                    <a:pt x="627581" y="2182002"/>
                  </a:lnTo>
                  <a:lnTo>
                    <a:pt x="624976" y="2180751"/>
                  </a:lnTo>
                  <a:lnTo>
                    <a:pt x="624751" y="2177885"/>
                  </a:lnTo>
                  <a:lnTo>
                    <a:pt x="627098" y="2176246"/>
                  </a:lnTo>
                  <a:lnTo>
                    <a:pt x="628379" y="2174685"/>
                  </a:lnTo>
                  <a:lnTo>
                    <a:pt x="629890" y="2176017"/>
                  </a:lnTo>
                  <a:lnTo>
                    <a:pt x="632465" y="2177258"/>
                  </a:lnTo>
                  <a:lnTo>
                    <a:pt x="632721" y="2180134"/>
                  </a:lnTo>
                  <a:lnTo>
                    <a:pt x="630347" y="2181792"/>
                  </a:lnTo>
                  <a:lnTo>
                    <a:pt x="629078" y="2183337"/>
                  </a:lnTo>
                  <a:close/>
                </a:path>
                <a:path w="2092325" h="2913380">
                  <a:moveTo>
                    <a:pt x="513472" y="1432965"/>
                  </a:moveTo>
                  <a:lnTo>
                    <a:pt x="506203" y="1432326"/>
                  </a:lnTo>
                  <a:lnTo>
                    <a:pt x="503541" y="1428333"/>
                  </a:lnTo>
                  <a:lnTo>
                    <a:pt x="505558" y="1420585"/>
                  </a:lnTo>
                  <a:lnTo>
                    <a:pt x="507972" y="1419085"/>
                  </a:lnTo>
                  <a:lnTo>
                    <a:pt x="509540" y="1417344"/>
                  </a:lnTo>
                  <a:lnTo>
                    <a:pt x="511944" y="1420839"/>
                  </a:lnTo>
                  <a:lnTo>
                    <a:pt x="514729" y="1424185"/>
                  </a:lnTo>
                  <a:lnTo>
                    <a:pt x="516854" y="1428860"/>
                  </a:lnTo>
                  <a:lnTo>
                    <a:pt x="513472" y="1432965"/>
                  </a:lnTo>
                  <a:close/>
                </a:path>
                <a:path w="2092325" h="2913380">
                  <a:moveTo>
                    <a:pt x="522767" y="1507179"/>
                  </a:moveTo>
                  <a:lnTo>
                    <a:pt x="520850" y="1503742"/>
                  </a:lnTo>
                  <a:lnTo>
                    <a:pt x="518578" y="1500420"/>
                  </a:lnTo>
                  <a:lnTo>
                    <a:pt x="517007" y="1495942"/>
                  </a:lnTo>
                  <a:lnTo>
                    <a:pt x="520204" y="1493900"/>
                  </a:lnTo>
                  <a:lnTo>
                    <a:pt x="521798" y="1492424"/>
                  </a:lnTo>
                  <a:lnTo>
                    <a:pt x="523780" y="1495896"/>
                  </a:lnTo>
                  <a:lnTo>
                    <a:pt x="526086" y="1499242"/>
                  </a:lnTo>
                  <a:lnTo>
                    <a:pt x="527737" y="1503663"/>
                  </a:lnTo>
                  <a:lnTo>
                    <a:pt x="524438" y="1505721"/>
                  </a:lnTo>
                  <a:lnTo>
                    <a:pt x="522767" y="1507179"/>
                  </a:lnTo>
                  <a:close/>
                </a:path>
                <a:path w="2092325" h="2913380">
                  <a:moveTo>
                    <a:pt x="641427" y="2264145"/>
                  </a:moveTo>
                  <a:lnTo>
                    <a:pt x="636552" y="2261022"/>
                  </a:lnTo>
                  <a:lnTo>
                    <a:pt x="633717" y="2255067"/>
                  </a:lnTo>
                  <a:lnTo>
                    <a:pt x="635003" y="2251053"/>
                  </a:lnTo>
                  <a:lnTo>
                    <a:pt x="641659" y="2248932"/>
                  </a:lnTo>
                  <a:lnTo>
                    <a:pt x="645616" y="2252019"/>
                  </a:lnTo>
                  <a:lnTo>
                    <a:pt x="644702" y="2256783"/>
                  </a:lnTo>
                  <a:lnTo>
                    <a:pt x="642866" y="2260435"/>
                  </a:lnTo>
                  <a:lnTo>
                    <a:pt x="641427" y="2264145"/>
                  </a:lnTo>
                  <a:close/>
                </a:path>
                <a:path w="2092325" h="2913380">
                  <a:moveTo>
                    <a:pt x="686142" y="2292924"/>
                  </a:moveTo>
                  <a:lnTo>
                    <a:pt x="679749" y="2293001"/>
                  </a:lnTo>
                  <a:lnTo>
                    <a:pt x="676795" y="2288291"/>
                  </a:lnTo>
                  <a:lnTo>
                    <a:pt x="673855" y="2285672"/>
                  </a:lnTo>
                  <a:lnTo>
                    <a:pt x="675983" y="2282258"/>
                  </a:lnTo>
                  <a:lnTo>
                    <a:pt x="677564" y="2276597"/>
                  </a:lnTo>
                  <a:lnTo>
                    <a:pt x="688066" y="2273992"/>
                  </a:lnTo>
                  <a:lnTo>
                    <a:pt x="693484" y="2278570"/>
                  </a:lnTo>
                  <a:lnTo>
                    <a:pt x="692239" y="2289142"/>
                  </a:lnTo>
                  <a:lnTo>
                    <a:pt x="686142" y="2292924"/>
                  </a:lnTo>
                  <a:close/>
                </a:path>
                <a:path w="2092325" h="2913380">
                  <a:moveTo>
                    <a:pt x="384066" y="409384"/>
                  </a:moveTo>
                  <a:lnTo>
                    <a:pt x="381898" y="406255"/>
                  </a:lnTo>
                  <a:lnTo>
                    <a:pt x="380307" y="404696"/>
                  </a:lnTo>
                  <a:lnTo>
                    <a:pt x="383803" y="402652"/>
                  </a:lnTo>
                  <a:lnTo>
                    <a:pt x="387151" y="400243"/>
                  </a:lnTo>
                  <a:lnTo>
                    <a:pt x="391779" y="398545"/>
                  </a:lnTo>
                  <a:lnTo>
                    <a:pt x="393951" y="401703"/>
                  </a:lnTo>
                  <a:lnTo>
                    <a:pt x="395525" y="403250"/>
                  </a:lnTo>
                  <a:lnTo>
                    <a:pt x="392042" y="405277"/>
                  </a:lnTo>
                  <a:lnTo>
                    <a:pt x="388679" y="407688"/>
                  </a:lnTo>
                  <a:lnTo>
                    <a:pt x="384066" y="409384"/>
                  </a:lnTo>
                  <a:close/>
                </a:path>
                <a:path w="2092325" h="2913380">
                  <a:moveTo>
                    <a:pt x="372960" y="335932"/>
                  </a:moveTo>
                  <a:lnTo>
                    <a:pt x="370742" y="332856"/>
                  </a:lnTo>
                  <a:lnTo>
                    <a:pt x="369144" y="331357"/>
                  </a:lnTo>
                  <a:lnTo>
                    <a:pt x="372563" y="329296"/>
                  </a:lnTo>
                  <a:lnTo>
                    <a:pt x="375844" y="326837"/>
                  </a:lnTo>
                  <a:lnTo>
                    <a:pt x="380389" y="325092"/>
                  </a:lnTo>
                  <a:lnTo>
                    <a:pt x="382603" y="328139"/>
                  </a:lnTo>
                  <a:lnTo>
                    <a:pt x="384203" y="329653"/>
                  </a:lnTo>
                  <a:lnTo>
                    <a:pt x="380804" y="331741"/>
                  </a:lnTo>
                  <a:lnTo>
                    <a:pt x="377520" y="334185"/>
                  </a:lnTo>
                  <a:lnTo>
                    <a:pt x="372960" y="335932"/>
                  </a:lnTo>
                  <a:close/>
                </a:path>
                <a:path w="2092325" h="2913380">
                  <a:moveTo>
                    <a:pt x="424967" y="639928"/>
                  </a:moveTo>
                  <a:lnTo>
                    <a:pt x="418756" y="638974"/>
                  </a:lnTo>
                  <a:lnTo>
                    <a:pt x="416547" y="633579"/>
                  </a:lnTo>
                  <a:lnTo>
                    <a:pt x="414007" y="630359"/>
                  </a:lnTo>
                  <a:lnTo>
                    <a:pt x="416656" y="627312"/>
                  </a:lnTo>
                  <a:lnTo>
                    <a:pt x="419103" y="621919"/>
                  </a:lnTo>
                  <a:lnTo>
                    <a:pt x="429530" y="621031"/>
                  </a:lnTo>
                  <a:lnTo>
                    <a:pt x="434524" y="625959"/>
                  </a:lnTo>
                  <a:lnTo>
                    <a:pt x="431173" y="636562"/>
                  </a:lnTo>
                  <a:lnTo>
                    <a:pt x="424967" y="639928"/>
                  </a:lnTo>
                  <a:close/>
                </a:path>
                <a:path w="2092325" h="2913380">
                  <a:moveTo>
                    <a:pt x="435473" y="713474"/>
                  </a:moveTo>
                  <a:lnTo>
                    <a:pt x="432361" y="711002"/>
                  </a:lnTo>
                  <a:lnTo>
                    <a:pt x="426875" y="708753"/>
                  </a:lnTo>
                  <a:lnTo>
                    <a:pt x="425897" y="698514"/>
                  </a:lnTo>
                  <a:lnTo>
                    <a:pt x="430554" y="693283"/>
                  </a:lnTo>
                  <a:lnTo>
                    <a:pt x="441395" y="696561"/>
                  </a:lnTo>
                  <a:lnTo>
                    <a:pt x="444888" y="702607"/>
                  </a:lnTo>
                  <a:lnTo>
                    <a:pt x="444185" y="708713"/>
                  </a:lnTo>
                  <a:lnTo>
                    <a:pt x="438701" y="710964"/>
                  </a:lnTo>
                  <a:lnTo>
                    <a:pt x="435473" y="713474"/>
                  </a:lnTo>
                  <a:close/>
                </a:path>
                <a:path w="2092325" h="2913380">
                  <a:moveTo>
                    <a:pt x="407009" y="487797"/>
                  </a:moveTo>
                  <a:lnTo>
                    <a:pt x="397557" y="488218"/>
                  </a:lnTo>
                  <a:lnTo>
                    <a:pt x="391817" y="484065"/>
                  </a:lnTo>
                  <a:lnTo>
                    <a:pt x="393891" y="473916"/>
                  </a:lnTo>
                  <a:lnTo>
                    <a:pt x="400530" y="470826"/>
                  </a:lnTo>
                  <a:lnTo>
                    <a:pt x="406855" y="471553"/>
                  </a:lnTo>
                  <a:lnTo>
                    <a:pt x="409166" y="476648"/>
                  </a:lnTo>
                  <a:lnTo>
                    <a:pt x="411731" y="479640"/>
                  </a:lnTo>
                  <a:lnTo>
                    <a:pt x="409328" y="482543"/>
                  </a:lnTo>
                  <a:lnTo>
                    <a:pt x="407009" y="487797"/>
                  </a:lnTo>
                  <a:close/>
                </a:path>
                <a:path w="2092325" h="2913380">
                  <a:moveTo>
                    <a:pt x="412099" y="565452"/>
                  </a:moveTo>
                  <a:lnTo>
                    <a:pt x="405850" y="563681"/>
                  </a:lnTo>
                  <a:lnTo>
                    <a:pt x="403811" y="558319"/>
                  </a:lnTo>
                  <a:lnTo>
                    <a:pt x="401217" y="554854"/>
                  </a:lnTo>
                  <a:lnTo>
                    <a:pt x="404054" y="552046"/>
                  </a:lnTo>
                  <a:lnTo>
                    <a:pt x="406865" y="546970"/>
                  </a:lnTo>
                  <a:lnTo>
                    <a:pt x="417032" y="546810"/>
                  </a:lnTo>
                  <a:lnTo>
                    <a:pt x="422522" y="551376"/>
                  </a:lnTo>
                  <a:lnTo>
                    <a:pt x="418677" y="562162"/>
                  </a:lnTo>
                  <a:lnTo>
                    <a:pt x="412099" y="565452"/>
                  </a:lnTo>
                  <a:close/>
                </a:path>
                <a:path w="2092325" h="2913380">
                  <a:moveTo>
                    <a:pt x="520562" y="1239583"/>
                  </a:moveTo>
                  <a:lnTo>
                    <a:pt x="510517" y="1239947"/>
                  </a:lnTo>
                  <a:lnTo>
                    <a:pt x="507782" y="1234919"/>
                  </a:lnTo>
                  <a:lnTo>
                    <a:pt x="513565" y="1226461"/>
                  </a:lnTo>
                  <a:lnTo>
                    <a:pt x="518469" y="1224809"/>
                  </a:lnTo>
                  <a:lnTo>
                    <a:pt x="522233" y="1222380"/>
                  </a:lnTo>
                  <a:lnTo>
                    <a:pt x="524181" y="1226111"/>
                  </a:lnTo>
                  <a:lnTo>
                    <a:pt x="528496" y="1230817"/>
                  </a:lnTo>
                  <a:lnTo>
                    <a:pt x="526158" y="1236522"/>
                  </a:lnTo>
                  <a:lnTo>
                    <a:pt x="520562" y="1239583"/>
                  </a:lnTo>
                  <a:close/>
                </a:path>
                <a:path w="2092325" h="2913380">
                  <a:moveTo>
                    <a:pt x="443627" y="788242"/>
                  </a:moveTo>
                  <a:lnTo>
                    <a:pt x="441508" y="785135"/>
                  </a:lnTo>
                  <a:lnTo>
                    <a:pt x="439965" y="783598"/>
                  </a:lnTo>
                  <a:lnTo>
                    <a:pt x="443405" y="781578"/>
                  </a:lnTo>
                  <a:lnTo>
                    <a:pt x="446697" y="779192"/>
                  </a:lnTo>
                  <a:lnTo>
                    <a:pt x="451266" y="777504"/>
                  </a:lnTo>
                  <a:lnTo>
                    <a:pt x="453400" y="780608"/>
                  </a:lnTo>
                  <a:lnTo>
                    <a:pt x="454972" y="782140"/>
                  </a:lnTo>
                  <a:lnTo>
                    <a:pt x="451515" y="784148"/>
                  </a:lnTo>
                  <a:lnTo>
                    <a:pt x="448177" y="786526"/>
                  </a:lnTo>
                  <a:lnTo>
                    <a:pt x="443627" y="788242"/>
                  </a:lnTo>
                  <a:close/>
                </a:path>
                <a:path w="2092325" h="2913380">
                  <a:moveTo>
                    <a:pt x="393858" y="683849"/>
                  </a:moveTo>
                  <a:lnTo>
                    <a:pt x="387404" y="673812"/>
                  </a:lnTo>
                  <a:lnTo>
                    <a:pt x="392207" y="669321"/>
                  </a:lnTo>
                  <a:lnTo>
                    <a:pt x="394251" y="672618"/>
                  </a:lnTo>
                  <a:lnTo>
                    <a:pt x="396673" y="675752"/>
                  </a:lnTo>
                  <a:lnTo>
                    <a:pt x="398403" y="680101"/>
                  </a:lnTo>
                  <a:lnTo>
                    <a:pt x="395349" y="682285"/>
                  </a:lnTo>
                  <a:lnTo>
                    <a:pt x="393858" y="683849"/>
                  </a:lnTo>
                  <a:close/>
                </a:path>
                <a:path w="2092325" h="2913380">
                  <a:moveTo>
                    <a:pt x="566677" y="1545236"/>
                  </a:moveTo>
                  <a:lnTo>
                    <a:pt x="560383" y="1543562"/>
                  </a:lnTo>
                  <a:lnTo>
                    <a:pt x="558483" y="1537745"/>
                  </a:lnTo>
                  <a:lnTo>
                    <a:pt x="556022" y="1534079"/>
                  </a:lnTo>
                  <a:lnTo>
                    <a:pt x="559078" y="1531043"/>
                  </a:lnTo>
                  <a:lnTo>
                    <a:pt x="562087" y="1525517"/>
                  </a:lnTo>
                  <a:lnTo>
                    <a:pt x="572963" y="1525395"/>
                  </a:lnTo>
                  <a:lnTo>
                    <a:pt x="577720" y="1530914"/>
                  </a:lnTo>
                  <a:lnTo>
                    <a:pt x="573272" y="1541764"/>
                  </a:lnTo>
                  <a:lnTo>
                    <a:pt x="566677" y="1545236"/>
                  </a:lnTo>
                  <a:close/>
                </a:path>
                <a:path w="2092325" h="2913380">
                  <a:moveTo>
                    <a:pt x="506617" y="1166158"/>
                  </a:moveTo>
                  <a:lnTo>
                    <a:pt x="500588" y="1164741"/>
                  </a:lnTo>
                  <a:lnTo>
                    <a:pt x="498741" y="1159170"/>
                  </a:lnTo>
                  <a:lnTo>
                    <a:pt x="496392" y="1155740"/>
                  </a:lnTo>
                  <a:lnTo>
                    <a:pt x="499237" y="1152887"/>
                  </a:lnTo>
                  <a:lnTo>
                    <a:pt x="502042" y="1147677"/>
                  </a:lnTo>
                  <a:lnTo>
                    <a:pt x="512199" y="1147549"/>
                  </a:lnTo>
                  <a:lnTo>
                    <a:pt x="517022" y="1152533"/>
                  </a:lnTo>
                  <a:lnTo>
                    <a:pt x="512891" y="1162930"/>
                  </a:lnTo>
                  <a:lnTo>
                    <a:pt x="506617" y="1166158"/>
                  </a:lnTo>
                  <a:close/>
                </a:path>
                <a:path w="2092325" h="2913380">
                  <a:moveTo>
                    <a:pt x="455187" y="861637"/>
                  </a:moveTo>
                  <a:lnTo>
                    <a:pt x="452973" y="858590"/>
                  </a:lnTo>
                  <a:lnTo>
                    <a:pt x="451361" y="857094"/>
                  </a:lnTo>
                  <a:lnTo>
                    <a:pt x="454804" y="854999"/>
                  </a:lnTo>
                  <a:lnTo>
                    <a:pt x="458115" y="852535"/>
                  </a:lnTo>
                  <a:lnTo>
                    <a:pt x="462716" y="850767"/>
                  </a:lnTo>
                  <a:lnTo>
                    <a:pt x="464949" y="853841"/>
                  </a:lnTo>
                  <a:lnTo>
                    <a:pt x="466563" y="855352"/>
                  </a:lnTo>
                  <a:lnTo>
                    <a:pt x="463116" y="857418"/>
                  </a:lnTo>
                  <a:lnTo>
                    <a:pt x="459806" y="859881"/>
                  </a:lnTo>
                  <a:lnTo>
                    <a:pt x="455187" y="861637"/>
                  </a:lnTo>
                  <a:close/>
                </a:path>
                <a:path w="2092325" h="2913380">
                  <a:moveTo>
                    <a:pt x="552811" y="1470782"/>
                  </a:moveTo>
                  <a:lnTo>
                    <a:pt x="546959" y="1468306"/>
                  </a:lnTo>
                  <a:lnTo>
                    <a:pt x="545495" y="1462884"/>
                  </a:lnTo>
                  <a:lnTo>
                    <a:pt x="543304" y="1459220"/>
                  </a:lnTo>
                  <a:lnTo>
                    <a:pt x="546571" y="1456674"/>
                  </a:lnTo>
                  <a:lnTo>
                    <a:pt x="550012" y="1451798"/>
                  </a:lnTo>
                  <a:lnTo>
                    <a:pt x="560456" y="1452641"/>
                  </a:lnTo>
                  <a:lnTo>
                    <a:pt x="564798" y="1458091"/>
                  </a:lnTo>
                  <a:lnTo>
                    <a:pt x="559404" y="1468162"/>
                  </a:lnTo>
                  <a:lnTo>
                    <a:pt x="552811" y="1470782"/>
                  </a:lnTo>
                  <a:close/>
                </a:path>
                <a:path w="2092325" h="2913380">
                  <a:moveTo>
                    <a:pt x="672601" y="2220064"/>
                  </a:moveTo>
                  <a:lnTo>
                    <a:pt x="666354" y="2218308"/>
                  </a:lnTo>
                  <a:lnTo>
                    <a:pt x="664469" y="2212593"/>
                  </a:lnTo>
                  <a:lnTo>
                    <a:pt x="661996" y="2208944"/>
                  </a:lnTo>
                  <a:lnTo>
                    <a:pt x="665027" y="2205941"/>
                  </a:lnTo>
                  <a:lnTo>
                    <a:pt x="668033" y="2200491"/>
                  </a:lnTo>
                  <a:lnTo>
                    <a:pt x="678770" y="2200436"/>
                  </a:lnTo>
                  <a:lnTo>
                    <a:pt x="683560" y="2205875"/>
                  </a:lnTo>
                  <a:lnTo>
                    <a:pt x="679219" y="2216648"/>
                  </a:lnTo>
                  <a:lnTo>
                    <a:pt x="672601" y="2220064"/>
                  </a:lnTo>
                  <a:close/>
                </a:path>
                <a:path w="2092325" h="2913380">
                  <a:moveTo>
                    <a:pt x="614572" y="1842581"/>
                  </a:moveTo>
                  <a:lnTo>
                    <a:pt x="611453" y="1840349"/>
                  </a:lnTo>
                  <a:lnTo>
                    <a:pt x="605760" y="1838117"/>
                  </a:lnTo>
                  <a:lnTo>
                    <a:pt x="605863" y="1828666"/>
                  </a:lnTo>
                  <a:lnTo>
                    <a:pt x="610843" y="1823489"/>
                  </a:lnTo>
                  <a:lnTo>
                    <a:pt x="620851" y="1825268"/>
                  </a:lnTo>
                  <a:lnTo>
                    <a:pt x="624305" y="1832023"/>
                  </a:lnTo>
                  <a:lnTo>
                    <a:pt x="623236" y="1838186"/>
                  </a:lnTo>
                  <a:lnTo>
                    <a:pt x="617765" y="1840226"/>
                  </a:lnTo>
                  <a:lnTo>
                    <a:pt x="614572" y="1842581"/>
                  </a:lnTo>
                  <a:close/>
                </a:path>
                <a:path w="2092325" h="2913380">
                  <a:moveTo>
                    <a:pt x="405508" y="758292"/>
                  </a:moveTo>
                  <a:lnTo>
                    <a:pt x="399096" y="747950"/>
                  </a:lnTo>
                  <a:lnTo>
                    <a:pt x="403763" y="743165"/>
                  </a:lnTo>
                  <a:lnTo>
                    <a:pt x="405840" y="746578"/>
                  </a:lnTo>
                  <a:lnTo>
                    <a:pt x="408315" y="749853"/>
                  </a:lnTo>
                  <a:lnTo>
                    <a:pt x="410081" y="754435"/>
                  </a:lnTo>
                  <a:lnTo>
                    <a:pt x="407004" y="756667"/>
                  </a:lnTo>
                  <a:lnTo>
                    <a:pt x="405508" y="758292"/>
                  </a:lnTo>
                  <a:close/>
                </a:path>
                <a:path w="2092325" h="2913380">
                  <a:moveTo>
                    <a:pt x="534891" y="1312977"/>
                  </a:moveTo>
                  <a:lnTo>
                    <a:pt x="530025" y="1312201"/>
                  </a:lnTo>
                  <a:lnTo>
                    <a:pt x="526311" y="1310466"/>
                  </a:lnTo>
                  <a:lnTo>
                    <a:pt x="522541" y="1309143"/>
                  </a:lnTo>
                  <a:lnTo>
                    <a:pt x="526330" y="1303719"/>
                  </a:lnTo>
                  <a:lnTo>
                    <a:pt x="537735" y="1307731"/>
                  </a:lnTo>
                  <a:lnTo>
                    <a:pt x="536444" y="1309519"/>
                  </a:lnTo>
                  <a:lnTo>
                    <a:pt x="534891" y="1312977"/>
                  </a:lnTo>
                  <a:close/>
                </a:path>
                <a:path w="2092325" h="2913380">
                  <a:moveTo>
                    <a:pt x="476096" y="940339"/>
                  </a:moveTo>
                  <a:lnTo>
                    <a:pt x="469708" y="939592"/>
                  </a:lnTo>
                  <a:lnTo>
                    <a:pt x="466844" y="935167"/>
                  </a:lnTo>
                  <a:lnTo>
                    <a:pt x="463773" y="932479"/>
                  </a:lnTo>
                  <a:lnTo>
                    <a:pt x="466096" y="929543"/>
                  </a:lnTo>
                  <a:lnTo>
                    <a:pt x="468000" y="924699"/>
                  </a:lnTo>
                  <a:lnTo>
                    <a:pt x="478082" y="922474"/>
                  </a:lnTo>
                  <a:lnTo>
                    <a:pt x="483860" y="926008"/>
                  </a:lnTo>
                  <a:lnTo>
                    <a:pt x="482128" y="936716"/>
                  </a:lnTo>
                  <a:lnTo>
                    <a:pt x="476096" y="940339"/>
                  </a:lnTo>
                  <a:close/>
                </a:path>
                <a:path w="2092325" h="2913380">
                  <a:moveTo>
                    <a:pt x="692844" y="2368069"/>
                  </a:moveTo>
                  <a:lnTo>
                    <a:pt x="687766" y="2363842"/>
                  </a:lnTo>
                  <a:lnTo>
                    <a:pt x="691170" y="2361528"/>
                  </a:lnTo>
                  <a:lnTo>
                    <a:pt x="694234" y="2358999"/>
                  </a:lnTo>
                  <a:lnTo>
                    <a:pt x="698714" y="2357025"/>
                  </a:lnTo>
                  <a:lnTo>
                    <a:pt x="701063" y="2359976"/>
                  </a:lnTo>
                  <a:lnTo>
                    <a:pt x="702751" y="2361386"/>
                  </a:lnTo>
                  <a:lnTo>
                    <a:pt x="692844" y="2368069"/>
                  </a:lnTo>
                  <a:close/>
                </a:path>
                <a:path w="2092325" h="2913380">
                  <a:moveTo>
                    <a:pt x="579988" y="1619583"/>
                  </a:moveTo>
                  <a:lnTo>
                    <a:pt x="573678" y="1619332"/>
                  </a:lnTo>
                  <a:lnTo>
                    <a:pt x="570941" y="1614289"/>
                  </a:lnTo>
                  <a:lnTo>
                    <a:pt x="567434" y="1610727"/>
                  </a:lnTo>
                  <a:lnTo>
                    <a:pt x="569874" y="1607773"/>
                  </a:lnTo>
                  <a:lnTo>
                    <a:pt x="572004" y="1602654"/>
                  </a:lnTo>
                  <a:lnTo>
                    <a:pt x="582647" y="1600565"/>
                  </a:lnTo>
                  <a:lnTo>
                    <a:pt x="588253" y="1604725"/>
                  </a:lnTo>
                  <a:lnTo>
                    <a:pt x="585912" y="1615843"/>
                  </a:lnTo>
                  <a:lnTo>
                    <a:pt x="579988" y="1619583"/>
                  </a:lnTo>
                  <a:close/>
                </a:path>
                <a:path w="2092325" h="2913380">
                  <a:moveTo>
                    <a:pt x="711775" y="2449429"/>
                  </a:moveTo>
                  <a:lnTo>
                    <a:pt x="701572" y="2450312"/>
                  </a:lnTo>
                  <a:lnTo>
                    <a:pt x="696382" y="2445564"/>
                  </a:lnTo>
                  <a:lnTo>
                    <a:pt x="699247" y="2435112"/>
                  </a:lnTo>
                  <a:lnTo>
                    <a:pt x="705564" y="2431878"/>
                  </a:lnTo>
                  <a:lnTo>
                    <a:pt x="711855" y="2432670"/>
                  </a:lnTo>
                  <a:lnTo>
                    <a:pt x="714172" y="2437899"/>
                  </a:lnTo>
                  <a:lnTo>
                    <a:pt x="716752" y="2440993"/>
                  </a:lnTo>
                  <a:lnTo>
                    <a:pt x="714163" y="2444045"/>
                  </a:lnTo>
                  <a:lnTo>
                    <a:pt x="711775" y="2449429"/>
                  </a:lnTo>
                  <a:close/>
                </a:path>
                <a:path w="2092325" h="2913380">
                  <a:moveTo>
                    <a:pt x="717274" y="2514909"/>
                  </a:moveTo>
                  <a:lnTo>
                    <a:pt x="714444" y="2514037"/>
                  </a:lnTo>
                  <a:lnTo>
                    <a:pt x="714085" y="2508128"/>
                  </a:lnTo>
                  <a:lnTo>
                    <a:pt x="716058" y="2507250"/>
                  </a:lnTo>
                  <a:lnTo>
                    <a:pt x="717986" y="2505901"/>
                  </a:lnTo>
                  <a:lnTo>
                    <a:pt x="720665" y="2505705"/>
                  </a:lnTo>
                  <a:lnTo>
                    <a:pt x="722595" y="2509902"/>
                  </a:lnTo>
                  <a:lnTo>
                    <a:pt x="717274" y="2514909"/>
                  </a:lnTo>
                  <a:close/>
                </a:path>
                <a:path w="2092325" h="2913380">
                  <a:moveTo>
                    <a:pt x="730248" y="2599312"/>
                  </a:moveTo>
                  <a:lnTo>
                    <a:pt x="724534" y="2596949"/>
                  </a:lnTo>
                  <a:lnTo>
                    <a:pt x="723294" y="2591432"/>
                  </a:lnTo>
                  <a:lnTo>
                    <a:pt x="721280" y="2587755"/>
                  </a:lnTo>
                  <a:lnTo>
                    <a:pt x="724580" y="2585129"/>
                  </a:lnTo>
                  <a:lnTo>
                    <a:pt x="728142" y="2580070"/>
                  </a:lnTo>
                  <a:lnTo>
                    <a:pt x="738529" y="2581221"/>
                  </a:lnTo>
                  <a:lnTo>
                    <a:pt x="742455" y="2586975"/>
                  </a:lnTo>
                  <a:lnTo>
                    <a:pt x="736725" y="2596815"/>
                  </a:lnTo>
                  <a:lnTo>
                    <a:pt x="730248" y="2599312"/>
                  </a:lnTo>
                  <a:close/>
                </a:path>
                <a:path w="2092325" h="2913380">
                  <a:moveTo>
                    <a:pt x="678303" y="1758284"/>
                  </a:moveTo>
                  <a:lnTo>
                    <a:pt x="669320" y="1753399"/>
                  </a:lnTo>
                  <a:lnTo>
                    <a:pt x="667164" y="1748623"/>
                  </a:lnTo>
                  <a:lnTo>
                    <a:pt x="664347" y="1745073"/>
                  </a:lnTo>
                  <a:lnTo>
                    <a:pt x="667317" y="1741871"/>
                  </a:lnTo>
                  <a:lnTo>
                    <a:pt x="670144" y="1736134"/>
                  </a:lnTo>
                  <a:lnTo>
                    <a:pt x="681343" y="1735589"/>
                  </a:lnTo>
                  <a:lnTo>
                    <a:pt x="685956" y="1740950"/>
                  </a:lnTo>
                  <a:lnTo>
                    <a:pt x="683200" y="1755438"/>
                  </a:lnTo>
                  <a:lnTo>
                    <a:pt x="678303" y="1758284"/>
                  </a:lnTo>
                  <a:close/>
                </a:path>
                <a:path w="2092325" h="2913380">
                  <a:moveTo>
                    <a:pt x="743981" y="2672247"/>
                  </a:moveTo>
                  <a:lnTo>
                    <a:pt x="741738" y="2671402"/>
                  </a:lnTo>
                  <a:lnTo>
                    <a:pt x="739602" y="2671050"/>
                  </a:lnTo>
                  <a:lnTo>
                    <a:pt x="739963" y="2669244"/>
                  </a:lnTo>
                  <a:lnTo>
                    <a:pt x="740071" y="2666027"/>
                  </a:lnTo>
                  <a:lnTo>
                    <a:pt x="742738" y="2665564"/>
                  </a:lnTo>
                  <a:lnTo>
                    <a:pt x="744976" y="2666379"/>
                  </a:lnTo>
                  <a:lnTo>
                    <a:pt x="747128" y="2666744"/>
                  </a:lnTo>
                  <a:lnTo>
                    <a:pt x="746751" y="2668537"/>
                  </a:lnTo>
                  <a:lnTo>
                    <a:pt x="746665" y="2671706"/>
                  </a:lnTo>
                  <a:lnTo>
                    <a:pt x="743981" y="2672247"/>
                  </a:lnTo>
                  <a:close/>
                </a:path>
                <a:path w="2092325" h="2913380">
                  <a:moveTo>
                    <a:pt x="349926" y="2389485"/>
                  </a:moveTo>
                  <a:lnTo>
                    <a:pt x="345161" y="2388020"/>
                  </a:lnTo>
                  <a:lnTo>
                    <a:pt x="342072" y="2382449"/>
                  </a:lnTo>
                  <a:lnTo>
                    <a:pt x="343069" y="2378121"/>
                  </a:lnTo>
                  <a:lnTo>
                    <a:pt x="342756" y="2372025"/>
                  </a:lnTo>
                  <a:lnTo>
                    <a:pt x="347820" y="2368240"/>
                  </a:lnTo>
                  <a:lnTo>
                    <a:pt x="353618" y="2371143"/>
                  </a:lnTo>
                  <a:lnTo>
                    <a:pt x="357896" y="2371982"/>
                  </a:lnTo>
                  <a:lnTo>
                    <a:pt x="356643" y="2376305"/>
                  </a:lnTo>
                  <a:lnTo>
                    <a:pt x="356527" y="2381572"/>
                  </a:lnTo>
                  <a:lnTo>
                    <a:pt x="349926" y="2389485"/>
                  </a:lnTo>
                  <a:close/>
                </a:path>
                <a:path w="2092325" h="2913380">
                  <a:moveTo>
                    <a:pt x="305955" y="2083092"/>
                  </a:moveTo>
                  <a:lnTo>
                    <a:pt x="302484" y="2080811"/>
                  </a:lnTo>
                  <a:lnTo>
                    <a:pt x="296602" y="2078997"/>
                  </a:lnTo>
                  <a:lnTo>
                    <a:pt x="294530" y="2068273"/>
                  </a:lnTo>
                  <a:lnTo>
                    <a:pt x="298734" y="2062156"/>
                  </a:lnTo>
                  <a:lnTo>
                    <a:pt x="310517" y="2064479"/>
                  </a:lnTo>
                  <a:lnTo>
                    <a:pt x="314497" y="2070672"/>
                  </a:lnTo>
                  <a:lnTo>
                    <a:pt x="314317" y="2077250"/>
                  </a:lnTo>
                  <a:lnTo>
                    <a:pt x="308978" y="2080136"/>
                  </a:lnTo>
                  <a:lnTo>
                    <a:pt x="305955" y="2083092"/>
                  </a:lnTo>
                  <a:close/>
                </a:path>
                <a:path w="2092325" h="2913380">
                  <a:moveTo>
                    <a:pt x="337942" y="2314916"/>
                  </a:moveTo>
                  <a:lnTo>
                    <a:pt x="333222" y="2313353"/>
                  </a:lnTo>
                  <a:lnTo>
                    <a:pt x="330183" y="2307909"/>
                  </a:lnTo>
                  <a:lnTo>
                    <a:pt x="331280" y="2303745"/>
                  </a:lnTo>
                  <a:lnTo>
                    <a:pt x="331217" y="2297520"/>
                  </a:lnTo>
                  <a:lnTo>
                    <a:pt x="336638" y="2294396"/>
                  </a:lnTo>
                  <a:lnTo>
                    <a:pt x="342016" y="2297291"/>
                  </a:lnTo>
                  <a:lnTo>
                    <a:pt x="346276" y="2298207"/>
                  </a:lnTo>
                  <a:lnTo>
                    <a:pt x="344921" y="2302352"/>
                  </a:lnTo>
                  <a:lnTo>
                    <a:pt x="344645" y="2307464"/>
                  </a:lnTo>
                  <a:lnTo>
                    <a:pt x="337942" y="2314916"/>
                  </a:lnTo>
                  <a:close/>
                </a:path>
                <a:path w="2092325" h="2913380">
                  <a:moveTo>
                    <a:pt x="386086" y="2611085"/>
                  </a:moveTo>
                  <a:lnTo>
                    <a:pt x="379940" y="2609492"/>
                  </a:lnTo>
                  <a:lnTo>
                    <a:pt x="378319" y="2603362"/>
                  </a:lnTo>
                  <a:lnTo>
                    <a:pt x="376093" y="2599569"/>
                  </a:lnTo>
                  <a:lnTo>
                    <a:pt x="377591" y="2593473"/>
                  </a:lnTo>
                  <a:lnTo>
                    <a:pt x="381740" y="2590729"/>
                  </a:lnTo>
                  <a:lnTo>
                    <a:pt x="390297" y="2596145"/>
                  </a:lnTo>
                  <a:lnTo>
                    <a:pt x="392003" y="2601006"/>
                  </a:lnTo>
                  <a:lnTo>
                    <a:pt x="394478" y="2604669"/>
                  </a:lnTo>
                  <a:lnTo>
                    <a:pt x="390584" y="2606746"/>
                  </a:lnTo>
                  <a:lnTo>
                    <a:pt x="386086" y="2611085"/>
                  </a:lnTo>
                  <a:close/>
                </a:path>
                <a:path w="2092325" h="2913380">
                  <a:moveTo>
                    <a:pt x="364033" y="2462706"/>
                  </a:moveTo>
                  <a:lnTo>
                    <a:pt x="358001" y="2461364"/>
                  </a:lnTo>
                  <a:lnTo>
                    <a:pt x="356124" y="2455603"/>
                  </a:lnTo>
                  <a:lnTo>
                    <a:pt x="353728" y="2452062"/>
                  </a:lnTo>
                  <a:lnTo>
                    <a:pt x="356370" y="2449061"/>
                  </a:lnTo>
                  <a:lnTo>
                    <a:pt x="358933" y="2443650"/>
                  </a:lnTo>
                  <a:lnTo>
                    <a:pt x="369185" y="2443267"/>
                  </a:lnTo>
                  <a:lnTo>
                    <a:pt x="374276" y="2448150"/>
                  </a:lnTo>
                  <a:lnTo>
                    <a:pt x="370282" y="2459034"/>
                  </a:lnTo>
                  <a:lnTo>
                    <a:pt x="364033" y="2462706"/>
                  </a:lnTo>
                  <a:close/>
                </a:path>
                <a:path w="2092325" h="2913380">
                  <a:moveTo>
                    <a:pt x="316345" y="2156566"/>
                  </a:moveTo>
                  <a:lnTo>
                    <a:pt x="306972" y="2155779"/>
                  </a:lnTo>
                  <a:lnTo>
                    <a:pt x="305031" y="2151135"/>
                  </a:lnTo>
                  <a:lnTo>
                    <a:pt x="306530" y="2145517"/>
                  </a:lnTo>
                  <a:lnTo>
                    <a:pt x="309851" y="2142932"/>
                  </a:lnTo>
                  <a:lnTo>
                    <a:pt x="313473" y="2137878"/>
                  </a:lnTo>
                  <a:lnTo>
                    <a:pt x="323814" y="2139112"/>
                  </a:lnTo>
                  <a:lnTo>
                    <a:pt x="328301" y="2144628"/>
                  </a:lnTo>
                  <a:lnTo>
                    <a:pt x="322213" y="2154764"/>
                  </a:lnTo>
                  <a:lnTo>
                    <a:pt x="316345" y="2156566"/>
                  </a:lnTo>
                  <a:close/>
                </a:path>
                <a:path w="2092325" h="2913380">
                  <a:moveTo>
                    <a:pt x="113015" y="610508"/>
                  </a:moveTo>
                  <a:lnTo>
                    <a:pt x="110724" y="606876"/>
                  </a:lnTo>
                  <a:lnTo>
                    <a:pt x="108079" y="603373"/>
                  </a:lnTo>
                  <a:lnTo>
                    <a:pt x="106118" y="598597"/>
                  </a:lnTo>
                  <a:lnTo>
                    <a:pt x="109769" y="594585"/>
                  </a:lnTo>
                  <a:lnTo>
                    <a:pt x="116921" y="595721"/>
                  </a:lnTo>
                  <a:lnTo>
                    <a:pt x="119390" y="599819"/>
                  </a:lnTo>
                  <a:lnTo>
                    <a:pt x="117103" y="607370"/>
                  </a:lnTo>
                  <a:lnTo>
                    <a:pt x="114651" y="608816"/>
                  </a:lnTo>
                  <a:lnTo>
                    <a:pt x="113015" y="610508"/>
                  </a:lnTo>
                  <a:close/>
                </a:path>
                <a:path w="2092325" h="2913380">
                  <a:moveTo>
                    <a:pt x="359350" y="2190758"/>
                  </a:moveTo>
                  <a:lnTo>
                    <a:pt x="356849" y="2187786"/>
                  </a:lnTo>
                  <a:lnTo>
                    <a:pt x="354922" y="2186384"/>
                  </a:lnTo>
                  <a:lnTo>
                    <a:pt x="352308" y="2180978"/>
                  </a:lnTo>
                  <a:lnTo>
                    <a:pt x="353602" y="2176633"/>
                  </a:lnTo>
                  <a:lnTo>
                    <a:pt x="360621" y="2174246"/>
                  </a:lnTo>
                  <a:lnTo>
                    <a:pt x="363908" y="2176691"/>
                  </a:lnTo>
                  <a:lnTo>
                    <a:pt x="367661" y="2183728"/>
                  </a:lnTo>
                  <a:lnTo>
                    <a:pt x="366039" y="2188273"/>
                  </a:lnTo>
                  <a:lnTo>
                    <a:pt x="359350" y="2190758"/>
                  </a:lnTo>
                  <a:close/>
                </a:path>
                <a:path w="2092325" h="2913380">
                  <a:moveTo>
                    <a:pt x="385312" y="2339152"/>
                  </a:moveTo>
                  <a:lnTo>
                    <a:pt x="378461" y="2338223"/>
                  </a:lnTo>
                  <a:lnTo>
                    <a:pt x="376417" y="2334447"/>
                  </a:lnTo>
                  <a:lnTo>
                    <a:pt x="377710" y="2328951"/>
                  </a:lnTo>
                  <a:lnTo>
                    <a:pt x="382231" y="2324190"/>
                  </a:lnTo>
                  <a:lnTo>
                    <a:pt x="384339" y="2327612"/>
                  </a:lnTo>
                  <a:lnTo>
                    <a:pt x="386811" y="2330872"/>
                  </a:lnTo>
                  <a:lnTo>
                    <a:pt x="388615" y="2335404"/>
                  </a:lnTo>
                  <a:lnTo>
                    <a:pt x="385312" y="2339152"/>
                  </a:lnTo>
                  <a:close/>
                </a:path>
                <a:path w="2092325" h="2913380">
                  <a:moveTo>
                    <a:pt x="408444" y="2494598"/>
                  </a:moveTo>
                  <a:lnTo>
                    <a:pt x="406286" y="2491244"/>
                  </a:lnTo>
                  <a:lnTo>
                    <a:pt x="403777" y="2488034"/>
                  </a:lnTo>
                  <a:lnTo>
                    <a:pt x="401914" y="2483601"/>
                  </a:lnTo>
                  <a:lnTo>
                    <a:pt x="405062" y="2481343"/>
                  </a:lnTo>
                  <a:lnTo>
                    <a:pt x="406609" y="2479755"/>
                  </a:lnTo>
                  <a:lnTo>
                    <a:pt x="408725" y="2483131"/>
                  </a:lnTo>
                  <a:lnTo>
                    <a:pt x="411178" y="2486364"/>
                  </a:lnTo>
                  <a:lnTo>
                    <a:pt x="413014" y="2490816"/>
                  </a:lnTo>
                  <a:lnTo>
                    <a:pt x="409949" y="2493031"/>
                  </a:lnTo>
                  <a:lnTo>
                    <a:pt x="408444" y="2494598"/>
                  </a:lnTo>
                  <a:close/>
                </a:path>
                <a:path w="2092325" h="2913380">
                  <a:moveTo>
                    <a:pt x="372280" y="2265538"/>
                  </a:moveTo>
                  <a:lnTo>
                    <a:pt x="370175" y="2261892"/>
                  </a:lnTo>
                  <a:lnTo>
                    <a:pt x="367779" y="2258499"/>
                  </a:lnTo>
                  <a:lnTo>
                    <a:pt x="366095" y="2253680"/>
                  </a:lnTo>
                  <a:lnTo>
                    <a:pt x="369298" y="2251488"/>
                  </a:lnTo>
                  <a:lnTo>
                    <a:pt x="370881" y="2249849"/>
                  </a:lnTo>
                  <a:lnTo>
                    <a:pt x="372949" y="2253487"/>
                  </a:lnTo>
                  <a:lnTo>
                    <a:pt x="375397" y="2256975"/>
                  </a:lnTo>
                  <a:lnTo>
                    <a:pt x="377135" y="2261757"/>
                  </a:lnTo>
                  <a:lnTo>
                    <a:pt x="373886" y="2263941"/>
                  </a:lnTo>
                  <a:lnTo>
                    <a:pt x="372280" y="2265538"/>
                  </a:lnTo>
                  <a:close/>
                </a:path>
                <a:path w="2092325" h="2913380">
                  <a:moveTo>
                    <a:pt x="430243" y="2642793"/>
                  </a:moveTo>
                  <a:lnTo>
                    <a:pt x="427744" y="2639836"/>
                  </a:lnTo>
                  <a:lnTo>
                    <a:pt x="425832" y="2638431"/>
                  </a:lnTo>
                  <a:lnTo>
                    <a:pt x="423206" y="2633042"/>
                  </a:lnTo>
                  <a:lnTo>
                    <a:pt x="424519" y="2628724"/>
                  </a:lnTo>
                  <a:lnTo>
                    <a:pt x="431591" y="2626388"/>
                  </a:lnTo>
                  <a:lnTo>
                    <a:pt x="434875" y="2628818"/>
                  </a:lnTo>
                  <a:lnTo>
                    <a:pt x="438580" y="2635833"/>
                  </a:lnTo>
                  <a:lnTo>
                    <a:pt x="436939" y="2640352"/>
                  </a:lnTo>
                  <a:lnTo>
                    <a:pt x="430243" y="2642793"/>
                  </a:lnTo>
                  <a:close/>
                </a:path>
                <a:path w="2092325" h="2913380">
                  <a:moveTo>
                    <a:pt x="268468" y="1859712"/>
                  </a:moveTo>
                  <a:lnTo>
                    <a:pt x="262614" y="1858747"/>
                  </a:lnTo>
                  <a:lnTo>
                    <a:pt x="260865" y="1852846"/>
                  </a:lnTo>
                  <a:lnTo>
                    <a:pt x="258716" y="1849356"/>
                  </a:lnTo>
                  <a:lnTo>
                    <a:pt x="261706" y="1846763"/>
                  </a:lnTo>
                  <a:lnTo>
                    <a:pt x="264568" y="1842202"/>
                  </a:lnTo>
                  <a:lnTo>
                    <a:pt x="274705" y="1841659"/>
                  </a:lnTo>
                  <a:lnTo>
                    <a:pt x="280029" y="1845548"/>
                  </a:lnTo>
                  <a:lnTo>
                    <a:pt x="274019" y="1856464"/>
                  </a:lnTo>
                  <a:lnTo>
                    <a:pt x="268468" y="1859712"/>
                  </a:lnTo>
                  <a:close/>
                </a:path>
                <a:path w="2092325" h="2913380">
                  <a:moveTo>
                    <a:pt x="174051" y="1258034"/>
                  </a:moveTo>
                  <a:lnTo>
                    <a:pt x="168195" y="1257054"/>
                  </a:lnTo>
                  <a:lnTo>
                    <a:pt x="166456" y="1251122"/>
                  </a:lnTo>
                  <a:lnTo>
                    <a:pt x="164305" y="1247616"/>
                  </a:lnTo>
                  <a:lnTo>
                    <a:pt x="167279" y="1245012"/>
                  </a:lnTo>
                  <a:lnTo>
                    <a:pt x="170148" y="1240405"/>
                  </a:lnTo>
                  <a:lnTo>
                    <a:pt x="180328" y="1239854"/>
                  </a:lnTo>
                  <a:lnTo>
                    <a:pt x="185574" y="1243816"/>
                  </a:lnTo>
                  <a:lnTo>
                    <a:pt x="179579" y="1254730"/>
                  </a:lnTo>
                  <a:lnTo>
                    <a:pt x="174051" y="1258034"/>
                  </a:lnTo>
                  <a:close/>
                </a:path>
                <a:path w="2092325" h="2913380">
                  <a:moveTo>
                    <a:pt x="294699" y="2009828"/>
                  </a:moveTo>
                  <a:lnTo>
                    <a:pt x="288254" y="2008911"/>
                  </a:lnTo>
                  <a:lnTo>
                    <a:pt x="285923" y="2003206"/>
                  </a:lnTo>
                  <a:lnTo>
                    <a:pt x="283279" y="1999808"/>
                  </a:lnTo>
                  <a:lnTo>
                    <a:pt x="285950" y="1996608"/>
                  </a:lnTo>
                  <a:lnTo>
                    <a:pt x="288416" y="1990958"/>
                  </a:lnTo>
                  <a:lnTo>
                    <a:pt x="299162" y="1990004"/>
                  </a:lnTo>
                  <a:lnTo>
                    <a:pt x="304682" y="1994850"/>
                  </a:lnTo>
                  <a:lnTo>
                    <a:pt x="301120" y="2006204"/>
                  </a:lnTo>
                  <a:lnTo>
                    <a:pt x="294699" y="2009828"/>
                  </a:lnTo>
                  <a:close/>
                </a:path>
                <a:path w="2092325" h="2913380">
                  <a:moveTo>
                    <a:pt x="198144" y="1407872"/>
                  </a:moveTo>
                  <a:lnTo>
                    <a:pt x="192191" y="1405322"/>
                  </a:lnTo>
                  <a:lnTo>
                    <a:pt x="190785" y="1399697"/>
                  </a:lnTo>
                  <a:lnTo>
                    <a:pt x="188585" y="1395885"/>
                  </a:lnTo>
                  <a:lnTo>
                    <a:pt x="191910" y="1393225"/>
                  </a:lnTo>
                  <a:lnTo>
                    <a:pt x="195464" y="1388122"/>
                  </a:lnTo>
                  <a:lnTo>
                    <a:pt x="206155" y="1389106"/>
                  </a:lnTo>
                  <a:lnTo>
                    <a:pt x="210578" y="1394782"/>
                  </a:lnTo>
                  <a:lnTo>
                    <a:pt x="204947" y="1405160"/>
                  </a:lnTo>
                  <a:lnTo>
                    <a:pt x="198144" y="1407872"/>
                  </a:lnTo>
                  <a:close/>
                </a:path>
                <a:path w="2092325" h="2913380">
                  <a:moveTo>
                    <a:pt x="142667" y="1029002"/>
                  </a:moveTo>
                  <a:lnTo>
                    <a:pt x="136055" y="1029217"/>
                  </a:lnTo>
                  <a:lnTo>
                    <a:pt x="132969" y="1024139"/>
                  </a:lnTo>
                  <a:lnTo>
                    <a:pt x="129955" y="1021337"/>
                  </a:lnTo>
                  <a:lnTo>
                    <a:pt x="132158" y="1017732"/>
                  </a:lnTo>
                  <a:lnTo>
                    <a:pt x="133772" y="1011707"/>
                  </a:lnTo>
                  <a:lnTo>
                    <a:pt x="144700" y="1009051"/>
                  </a:lnTo>
                  <a:lnTo>
                    <a:pt x="150513" y="1013671"/>
                  </a:lnTo>
                  <a:lnTo>
                    <a:pt x="148930" y="1025044"/>
                  </a:lnTo>
                  <a:lnTo>
                    <a:pt x="142667" y="1029002"/>
                  </a:lnTo>
                  <a:close/>
                </a:path>
                <a:path w="2092325" h="2913380">
                  <a:moveTo>
                    <a:pt x="126338" y="957745"/>
                  </a:moveTo>
                  <a:lnTo>
                    <a:pt x="120262" y="955648"/>
                  </a:lnTo>
                  <a:lnTo>
                    <a:pt x="118809" y="949476"/>
                  </a:lnTo>
                  <a:lnTo>
                    <a:pt x="116624" y="945528"/>
                  </a:lnTo>
                  <a:lnTo>
                    <a:pt x="118188" y="939377"/>
                  </a:lnTo>
                  <a:lnTo>
                    <a:pt x="122386" y="936565"/>
                  </a:lnTo>
                  <a:lnTo>
                    <a:pt x="130846" y="942310"/>
                  </a:lnTo>
                  <a:lnTo>
                    <a:pt x="132569" y="947333"/>
                  </a:lnTo>
                  <a:lnTo>
                    <a:pt x="135094" y="951168"/>
                  </a:lnTo>
                  <a:lnTo>
                    <a:pt x="131139" y="953239"/>
                  </a:lnTo>
                  <a:lnTo>
                    <a:pt x="126338" y="957745"/>
                  </a:lnTo>
                  <a:close/>
                </a:path>
                <a:path w="2092325" h="2913380">
                  <a:moveTo>
                    <a:pt x="152817" y="1105430"/>
                  </a:moveTo>
                  <a:lnTo>
                    <a:pt x="143467" y="1102022"/>
                  </a:lnTo>
                  <a:lnTo>
                    <a:pt x="140093" y="1096257"/>
                  </a:lnTo>
                  <a:lnTo>
                    <a:pt x="141151" y="1090693"/>
                  </a:lnTo>
                  <a:lnTo>
                    <a:pt x="146741" y="1089024"/>
                  </a:lnTo>
                  <a:lnTo>
                    <a:pt x="150111" y="1086940"/>
                  </a:lnTo>
                  <a:lnTo>
                    <a:pt x="153211" y="1089623"/>
                  </a:lnTo>
                  <a:lnTo>
                    <a:pt x="158813" y="1092228"/>
                  </a:lnTo>
                  <a:lnTo>
                    <a:pt x="159074" y="1102669"/>
                  </a:lnTo>
                  <a:lnTo>
                    <a:pt x="152817" y="1105430"/>
                  </a:lnTo>
                  <a:close/>
                </a:path>
                <a:path w="2092325" h="2913380">
                  <a:moveTo>
                    <a:pt x="190697" y="1333129"/>
                  </a:moveTo>
                  <a:lnTo>
                    <a:pt x="180266" y="1333704"/>
                  </a:lnTo>
                  <a:lnTo>
                    <a:pt x="175677" y="1328398"/>
                  </a:lnTo>
                  <a:lnTo>
                    <a:pt x="178859" y="1318150"/>
                  </a:lnTo>
                  <a:lnTo>
                    <a:pt x="185194" y="1314839"/>
                  </a:lnTo>
                  <a:lnTo>
                    <a:pt x="191353" y="1316130"/>
                  </a:lnTo>
                  <a:lnTo>
                    <a:pt x="193470" y="1321420"/>
                  </a:lnTo>
                  <a:lnTo>
                    <a:pt x="196003" y="1324686"/>
                  </a:lnTo>
                  <a:lnTo>
                    <a:pt x="193290" y="1327713"/>
                  </a:lnTo>
                  <a:lnTo>
                    <a:pt x="190697" y="1333129"/>
                  </a:lnTo>
                  <a:close/>
                </a:path>
                <a:path w="2092325" h="2913380">
                  <a:moveTo>
                    <a:pt x="282298" y="1935937"/>
                  </a:moveTo>
                  <a:lnTo>
                    <a:pt x="275978" y="1934386"/>
                  </a:lnTo>
                  <a:lnTo>
                    <a:pt x="273941" y="1928650"/>
                  </a:lnTo>
                  <a:lnTo>
                    <a:pt x="271387" y="1925059"/>
                  </a:lnTo>
                  <a:lnTo>
                    <a:pt x="274276" y="1922108"/>
                  </a:lnTo>
                  <a:lnTo>
                    <a:pt x="277079" y="1916794"/>
                  </a:lnTo>
                  <a:lnTo>
                    <a:pt x="287643" y="1916393"/>
                  </a:lnTo>
                  <a:lnTo>
                    <a:pt x="293181" y="1921071"/>
                  </a:lnTo>
                  <a:lnTo>
                    <a:pt x="288813" y="1932343"/>
                  </a:lnTo>
                  <a:lnTo>
                    <a:pt x="282298" y="1935937"/>
                  </a:lnTo>
                  <a:close/>
                </a:path>
                <a:path w="2092325" h="2913380">
                  <a:moveTo>
                    <a:pt x="380376" y="2534439"/>
                  </a:moveTo>
                  <a:lnTo>
                    <a:pt x="369493" y="2535279"/>
                  </a:lnTo>
                  <a:lnTo>
                    <a:pt x="364367" y="2530177"/>
                  </a:lnTo>
                  <a:lnTo>
                    <a:pt x="368154" y="2519116"/>
                  </a:lnTo>
                  <a:lnTo>
                    <a:pt x="374596" y="2515624"/>
                  </a:lnTo>
                  <a:lnTo>
                    <a:pt x="381007" y="2516801"/>
                  </a:lnTo>
                  <a:lnTo>
                    <a:pt x="383247" y="2522400"/>
                  </a:lnTo>
                  <a:lnTo>
                    <a:pt x="385878" y="2525815"/>
                  </a:lnTo>
                  <a:lnTo>
                    <a:pt x="383031" y="2528938"/>
                  </a:lnTo>
                  <a:lnTo>
                    <a:pt x="380376" y="2534439"/>
                  </a:lnTo>
                  <a:close/>
                </a:path>
                <a:path w="2092325" h="2913380">
                  <a:moveTo>
                    <a:pt x="395575" y="2412960"/>
                  </a:moveTo>
                  <a:lnTo>
                    <a:pt x="389992" y="2409425"/>
                  </a:lnTo>
                  <a:lnTo>
                    <a:pt x="393863" y="2398232"/>
                  </a:lnTo>
                  <a:lnTo>
                    <a:pt x="395667" y="2399429"/>
                  </a:lnTo>
                  <a:lnTo>
                    <a:pt x="399112" y="2400877"/>
                  </a:lnTo>
                  <a:lnTo>
                    <a:pt x="398432" y="2405604"/>
                  </a:lnTo>
                  <a:lnTo>
                    <a:pt x="396804" y="2409254"/>
                  </a:lnTo>
                  <a:lnTo>
                    <a:pt x="395575" y="2412960"/>
                  </a:lnTo>
                  <a:close/>
                </a:path>
                <a:path w="2092325" h="2913380">
                  <a:moveTo>
                    <a:pt x="404818" y="2684686"/>
                  </a:moveTo>
                  <a:lnTo>
                    <a:pt x="394365" y="2685025"/>
                  </a:lnTo>
                  <a:lnTo>
                    <a:pt x="391078" y="2680008"/>
                  </a:lnTo>
                  <a:lnTo>
                    <a:pt x="387871" y="2677312"/>
                  </a:lnTo>
                  <a:lnTo>
                    <a:pt x="390147" y="2673785"/>
                  </a:lnTo>
                  <a:lnTo>
                    <a:pt x="391953" y="2667939"/>
                  </a:lnTo>
                  <a:lnTo>
                    <a:pt x="398544" y="2666636"/>
                  </a:lnTo>
                  <a:lnTo>
                    <a:pt x="405151" y="2668874"/>
                  </a:lnTo>
                  <a:lnTo>
                    <a:pt x="412600" y="2681536"/>
                  </a:lnTo>
                  <a:lnTo>
                    <a:pt x="404818" y="2684686"/>
                  </a:lnTo>
                  <a:close/>
                </a:path>
                <a:path w="2092325" h="2913380">
                  <a:moveTo>
                    <a:pt x="323599" y="2239145"/>
                  </a:moveTo>
                  <a:lnTo>
                    <a:pt x="319264" y="2231258"/>
                  </a:lnTo>
                  <a:lnTo>
                    <a:pt x="317131" y="2227301"/>
                  </a:lnTo>
                  <a:lnTo>
                    <a:pt x="320876" y="2225129"/>
                  </a:lnTo>
                  <a:lnTo>
                    <a:pt x="324643" y="2221188"/>
                  </a:lnTo>
                  <a:lnTo>
                    <a:pt x="334044" y="2221299"/>
                  </a:lnTo>
                  <a:lnTo>
                    <a:pt x="337095" y="2226621"/>
                  </a:lnTo>
                  <a:lnTo>
                    <a:pt x="332301" y="2234894"/>
                  </a:lnTo>
                  <a:lnTo>
                    <a:pt x="327277" y="2236640"/>
                  </a:lnTo>
                  <a:lnTo>
                    <a:pt x="323599" y="2239145"/>
                  </a:lnTo>
                  <a:close/>
                </a:path>
                <a:path w="2092325" h="2913380">
                  <a:moveTo>
                    <a:pt x="255123" y="1786582"/>
                  </a:moveTo>
                  <a:lnTo>
                    <a:pt x="249746" y="1781026"/>
                  </a:lnTo>
                  <a:lnTo>
                    <a:pt x="241731" y="1773821"/>
                  </a:lnTo>
                  <a:lnTo>
                    <a:pt x="246413" y="1769991"/>
                  </a:lnTo>
                  <a:lnTo>
                    <a:pt x="251037" y="1764451"/>
                  </a:lnTo>
                  <a:lnTo>
                    <a:pt x="265526" y="1757976"/>
                  </a:lnTo>
                  <a:lnTo>
                    <a:pt x="271053" y="1764391"/>
                  </a:lnTo>
                  <a:lnTo>
                    <a:pt x="267755" y="1777333"/>
                  </a:lnTo>
                  <a:lnTo>
                    <a:pt x="260795" y="1781909"/>
                  </a:lnTo>
                  <a:lnTo>
                    <a:pt x="255123" y="1786582"/>
                  </a:lnTo>
                  <a:close/>
                </a:path>
                <a:path w="2092325" h="2913380">
                  <a:moveTo>
                    <a:pt x="421501" y="2568566"/>
                  </a:moveTo>
                  <a:lnTo>
                    <a:pt x="417203" y="2567118"/>
                  </a:lnTo>
                  <a:lnTo>
                    <a:pt x="411868" y="2566789"/>
                  </a:lnTo>
                  <a:lnTo>
                    <a:pt x="404755" y="2559995"/>
                  </a:lnTo>
                  <a:lnTo>
                    <a:pt x="406173" y="2553956"/>
                  </a:lnTo>
                  <a:lnTo>
                    <a:pt x="415477" y="2551255"/>
                  </a:lnTo>
                  <a:lnTo>
                    <a:pt x="422785" y="2552904"/>
                  </a:lnTo>
                  <a:lnTo>
                    <a:pt x="425478" y="2558717"/>
                  </a:lnTo>
                  <a:lnTo>
                    <a:pt x="422533" y="2564083"/>
                  </a:lnTo>
                  <a:lnTo>
                    <a:pt x="421501" y="2568566"/>
                  </a:lnTo>
                  <a:close/>
                </a:path>
                <a:path w="2092325" h="2913380">
                  <a:moveTo>
                    <a:pt x="277840" y="1664567"/>
                  </a:moveTo>
                  <a:lnTo>
                    <a:pt x="272861" y="1661356"/>
                  </a:lnTo>
                  <a:lnTo>
                    <a:pt x="270032" y="1655340"/>
                  </a:lnTo>
                  <a:lnTo>
                    <a:pt x="271270" y="1651214"/>
                  </a:lnTo>
                  <a:lnTo>
                    <a:pt x="277824" y="1648914"/>
                  </a:lnTo>
                  <a:lnTo>
                    <a:pt x="281860" y="1652034"/>
                  </a:lnTo>
                  <a:lnTo>
                    <a:pt x="281037" y="1656993"/>
                  </a:lnTo>
                  <a:lnTo>
                    <a:pt x="279231" y="1660745"/>
                  </a:lnTo>
                  <a:lnTo>
                    <a:pt x="277840" y="1664567"/>
                  </a:lnTo>
                  <a:close/>
                </a:path>
                <a:path w="2092325" h="2913380">
                  <a:moveTo>
                    <a:pt x="270340" y="1586333"/>
                  </a:moveTo>
                  <a:lnTo>
                    <a:pt x="263528" y="1586130"/>
                  </a:lnTo>
                  <a:lnTo>
                    <a:pt x="262679" y="1582436"/>
                  </a:lnTo>
                  <a:lnTo>
                    <a:pt x="261782" y="1580438"/>
                  </a:lnTo>
                  <a:lnTo>
                    <a:pt x="263436" y="1579626"/>
                  </a:lnTo>
                  <a:lnTo>
                    <a:pt x="266229" y="1577782"/>
                  </a:lnTo>
                  <a:lnTo>
                    <a:pt x="271190" y="1583164"/>
                  </a:lnTo>
                  <a:lnTo>
                    <a:pt x="270340" y="1586333"/>
                  </a:lnTo>
                  <a:close/>
                </a:path>
                <a:path w="2092325" h="2913380">
                  <a:moveTo>
                    <a:pt x="258720" y="1512274"/>
                  </a:moveTo>
                  <a:lnTo>
                    <a:pt x="251842" y="1511932"/>
                  </a:lnTo>
                  <a:lnTo>
                    <a:pt x="251058" y="1508272"/>
                  </a:lnTo>
                  <a:lnTo>
                    <a:pt x="250193" y="1506285"/>
                  </a:lnTo>
                  <a:lnTo>
                    <a:pt x="251853" y="1505516"/>
                  </a:lnTo>
                  <a:lnTo>
                    <a:pt x="254627" y="1503735"/>
                  </a:lnTo>
                  <a:lnTo>
                    <a:pt x="259611" y="1509173"/>
                  </a:lnTo>
                  <a:lnTo>
                    <a:pt x="258720" y="1512274"/>
                  </a:lnTo>
                  <a:close/>
                </a:path>
                <a:path w="2092325" h="2913380">
                  <a:moveTo>
                    <a:pt x="289760" y="1739296"/>
                  </a:moveTo>
                  <a:lnTo>
                    <a:pt x="287667" y="1735692"/>
                  </a:lnTo>
                  <a:lnTo>
                    <a:pt x="285180" y="1732240"/>
                  </a:lnTo>
                  <a:lnTo>
                    <a:pt x="283445" y="1727383"/>
                  </a:lnTo>
                  <a:lnTo>
                    <a:pt x="286642" y="1725147"/>
                  </a:lnTo>
                  <a:lnTo>
                    <a:pt x="288206" y="1723481"/>
                  </a:lnTo>
                  <a:lnTo>
                    <a:pt x="290288" y="1727117"/>
                  </a:lnTo>
                  <a:lnTo>
                    <a:pt x="292782" y="1730613"/>
                  </a:lnTo>
                  <a:lnTo>
                    <a:pt x="294542" y="1735436"/>
                  </a:lnTo>
                  <a:lnTo>
                    <a:pt x="291343" y="1737657"/>
                  </a:lnTo>
                  <a:lnTo>
                    <a:pt x="289760" y="1739296"/>
                  </a:lnTo>
                  <a:close/>
                </a:path>
                <a:path w="2092325" h="2913380">
                  <a:moveTo>
                    <a:pt x="301458" y="1813283"/>
                  </a:moveTo>
                  <a:lnTo>
                    <a:pt x="299338" y="1809788"/>
                  </a:lnTo>
                  <a:lnTo>
                    <a:pt x="296837" y="1806443"/>
                  </a:lnTo>
                  <a:lnTo>
                    <a:pt x="295079" y="1801724"/>
                  </a:lnTo>
                  <a:lnTo>
                    <a:pt x="298210" y="1799454"/>
                  </a:lnTo>
                  <a:lnTo>
                    <a:pt x="299731" y="1797795"/>
                  </a:lnTo>
                  <a:lnTo>
                    <a:pt x="301870" y="1801317"/>
                  </a:lnTo>
                  <a:lnTo>
                    <a:pt x="304404" y="1804687"/>
                  </a:lnTo>
                  <a:lnTo>
                    <a:pt x="306216" y="1809367"/>
                  </a:lnTo>
                  <a:lnTo>
                    <a:pt x="303024" y="1811632"/>
                  </a:lnTo>
                  <a:lnTo>
                    <a:pt x="301458" y="1813283"/>
                  </a:lnTo>
                  <a:close/>
                </a:path>
                <a:path w="2092325" h="2913380">
                  <a:moveTo>
                    <a:pt x="313121" y="1887141"/>
                  </a:moveTo>
                  <a:lnTo>
                    <a:pt x="307397" y="1885572"/>
                  </a:lnTo>
                  <a:lnTo>
                    <a:pt x="304968" y="1881827"/>
                  </a:lnTo>
                  <a:lnTo>
                    <a:pt x="307578" y="1874330"/>
                  </a:lnTo>
                  <a:lnTo>
                    <a:pt x="310109" y="1873006"/>
                  </a:lnTo>
                  <a:lnTo>
                    <a:pt x="311802" y="1871394"/>
                  </a:lnTo>
                  <a:lnTo>
                    <a:pt x="313996" y="1875072"/>
                  </a:lnTo>
                  <a:lnTo>
                    <a:pt x="316514" y="1878625"/>
                  </a:lnTo>
                  <a:lnTo>
                    <a:pt x="318372" y="1883312"/>
                  </a:lnTo>
                  <a:lnTo>
                    <a:pt x="314866" y="1885582"/>
                  </a:lnTo>
                  <a:lnTo>
                    <a:pt x="313121" y="1887141"/>
                  </a:lnTo>
                  <a:close/>
                </a:path>
                <a:path w="2092325" h="2913380">
                  <a:moveTo>
                    <a:pt x="223208" y="1092098"/>
                  </a:moveTo>
                  <a:lnTo>
                    <a:pt x="216882" y="1090130"/>
                  </a:lnTo>
                  <a:lnTo>
                    <a:pt x="215186" y="1084086"/>
                  </a:lnTo>
                  <a:lnTo>
                    <a:pt x="212816" y="1080241"/>
                  </a:lnTo>
                  <a:lnTo>
                    <a:pt x="214170" y="1073794"/>
                  </a:lnTo>
                  <a:lnTo>
                    <a:pt x="218290" y="1071249"/>
                  </a:lnTo>
                  <a:lnTo>
                    <a:pt x="227191" y="1077328"/>
                  </a:lnTo>
                  <a:lnTo>
                    <a:pt x="229207" y="1082066"/>
                  </a:lnTo>
                  <a:lnTo>
                    <a:pt x="231913" y="1085768"/>
                  </a:lnTo>
                  <a:lnTo>
                    <a:pt x="227931" y="1087768"/>
                  </a:lnTo>
                  <a:lnTo>
                    <a:pt x="223208" y="1092098"/>
                  </a:lnTo>
                  <a:close/>
                </a:path>
                <a:path w="2092325" h="2913380">
                  <a:moveTo>
                    <a:pt x="349960" y="1846074"/>
                  </a:moveTo>
                  <a:lnTo>
                    <a:pt x="340525" y="1846418"/>
                  </a:lnTo>
                  <a:lnTo>
                    <a:pt x="334608" y="1842472"/>
                  </a:lnTo>
                  <a:lnTo>
                    <a:pt x="336668" y="1832325"/>
                  </a:lnTo>
                  <a:lnTo>
                    <a:pt x="343430" y="1829351"/>
                  </a:lnTo>
                  <a:lnTo>
                    <a:pt x="349878" y="1830193"/>
                  </a:lnTo>
                  <a:lnTo>
                    <a:pt x="352246" y="1835174"/>
                  </a:lnTo>
                  <a:lnTo>
                    <a:pt x="354881" y="1838140"/>
                  </a:lnTo>
                  <a:lnTo>
                    <a:pt x="352377" y="1840970"/>
                  </a:lnTo>
                  <a:lnTo>
                    <a:pt x="349960" y="1846074"/>
                  </a:lnTo>
                  <a:close/>
                </a:path>
                <a:path w="2092325" h="2913380">
                  <a:moveTo>
                    <a:pt x="338837" y="2041988"/>
                  </a:moveTo>
                  <a:lnTo>
                    <a:pt x="326138" y="2038029"/>
                  </a:lnTo>
                  <a:lnTo>
                    <a:pt x="323237" y="2033177"/>
                  </a:lnTo>
                  <a:lnTo>
                    <a:pt x="323971" y="2028127"/>
                  </a:lnTo>
                  <a:lnTo>
                    <a:pt x="333052" y="2025432"/>
                  </a:lnTo>
                  <a:lnTo>
                    <a:pt x="337757" y="2028043"/>
                  </a:lnTo>
                  <a:lnTo>
                    <a:pt x="341977" y="2028995"/>
                  </a:lnTo>
                  <a:lnTo>
                    <a:pt x="338837" y="2041988"/>
                  </a:lnTo>
                  <a:close/>
                </a:path>
                <a:path w="2092325" h="2913380">
                  <a:moveTo>
                    <a:pt x="349118" y="2116766"/>
                  </a:moveTo>
                  <a:lnTo>
                    <a:pt x="346988" y="2113302"/>
                  </a:lnTo>
                  <a:lnTo>
                    <a:pt x="344492" y="2109985"/>
                  </a:lnTo>
                  <a:lnTo>
                    <a:pt x="342704" y="2105361"/>
                  </a:lnTo>
                  <a:lnTo>
                    <a:pt x="345823" y="2103108"/>
                  </a:lnTo>
                  <a:lnTo>
                    <a:pt x="347348" y="2101478"/>
                  </a:lnTo>
                  <a:lnTo>
                    <a:pt x="349453" y="2104976"/>
                  </a:lnTo>
                  <a:lnTo>
                    <a:pt x="351912" y="2108343"/>
                  </a:lnTo>
                  <a:lnTo>
                    <a:pt x="353730" y="2112962"/>
                  </a:lnTo>
                  <a:lnTo>
                    <a:pt x="350633" y="2115167"/>
                  </a:lnTo>
                  <a:lnTo>
                    <a:pt x="349118" y="2116766"/>
                  </a:lnTo>
                  <a:close/>
                </a:path>
                <a:path w="2092325" h="2913380">
                  <a:moveTo>
                    <a:pt x="120685" y="418052"/>
                  </a:moveTo>
                  <a:lnTo>
                    <a:pt x="114941" y="417024"/>
                  </a:lnTo>
                  <a:lnTo>
                    <a:pt x="113044" y="413614"/>
                  </a:lnTo>
                  <a:lnTo>
                    <a:pt x="111074" y="410499"/>
                  </a:lnTo>
                  <a:lnTo>
                    <a:pt x="115796" y="407306"/>
                  </a:lnTo>
                  <a:lnTo>
                    <a:pt x="120559" y="404181"/>
                  </a:lnTo>
                  <a:lnTo>
                    <a:pt x="125045" y="400726"/>
                  </a:lnTo>
                  <a:lnTo>
                    <a:pt x="128251" y="402750"/>
                  </a:lnTo>
                  <a:lnTo>
                    <a:pt x="129882" y="406367"/>
                  </a:lnTo>
                  <a:lnTo>
                    <a:pt x="127134" y="414513"/>
                  </a:lnTo>
                  <a:lnTo>
                    <a:pt x="120685" y="418052"/>
                  </a:lnTo>
                  <a:close/>
                </a:path>
                <a:path w="2092325" h="2913380">
                  <a:moveTo>
                    <a:pt x="230408" y="1359868"/>
                  </a:moveTo>
                  <a:lnTo>
                    <a:pt x="228897" y="1358535"/>
                  </a:lnTo>
                  <a:lnTo>
                    <a:pt x="226293" y="1357299"/>
                  </a:lnTo>
                  <a:lnTo>
                    <a:pt x="226049" y="1354406"/>
                  </a:lnTo>
                  <a:lnTo>
                    <a:pt x="228425" y="1352763"/>
                  </a:lnTo>
                  <a:lnTo>
                    <a:pt x="229707" y="1351201"/>
                  </a:lnTo>
                  <a:lnTo>
                    <a:pt x="231218" y="1352534"/>
                  </a:lnTo>
                  <a:lnTo>
                    <a:pt x="233821" y="1353770"/>
                  </a:lnTo>
                  <a:lnTo>
                    <a:pt x="233912" y="1355206"/>
                  </a:lnTo>
                  <a:lnTo>
                    <a:pt x="234036" y="1356667"/>
                  </a:lnTo>
                  <a:lnTo>
                    <a:pt x="231675" y="1358308"/>
                  </a:lnTo>
                  <a:lnTo>
                    <a:pt x="230408" y="1359868"/>
                  </a:lnTo>
                  <a:close/>
                </a:path>
                <a:path w="2092325" h="2913380">
                  <a:moveTo>
                    <a:pt x="172116" y="988526"/>
                  </a:moveTo>
                  <a:lnTo>
                    <a:pt x="170000" y="985150"/>
                  </a:lnTo>
                  <a:lnTo>
                    <a:pt x="167530" y="981904"/>
                  </a:lnTo>
                  <a:lnTo>
                    <a:pt x="165733" y="977416"/>
                  </a:lnTo>
                  <a:lnTo>
                    <a:pt x="168842" y="975194"/>
                  </a:lnTo>
                  <a:lnTo>
                    <a:pt x="170359" y="973610"/>
                  </a:lnTo>
                  <a:lnTo>
                    <a:pt x="172453" y="977035"/>
                  </a:lnTo>
                  <a:lnTo>
                    <a:pt x="174900" y="980329"/>
                  </a:lnTo>
                  <a:lnTo>
                    <a:pt x="176724" y="984798"/>
                  </a:lnTo>
                  <a:lnTo>
                    <a:pt x="173638" y="986972"/>
                  </a:lnTo>
                  <a:lnTo>
                    <a:pt x="172116" y="988526"/>
                  </a:lnTo>
                  <a:close/>
                </a:path>
                <a:path w="2092325" h="2913380">
                  <a:moveTo>
                    <a:pt x="87789" y="458022"/>
                  </a:moveTo>
                  <a:lnTo>
                    <a:pt x="82213" y="457013"/>
                  </a:lnTo>
                  <a:lnTo>
                    <a:pt x="77092" y="452613"/>
                  </a:lnTo>
                  <a:lnTo>
                    <a:pt x="80388" y="450152"/>
                  </a:lnTo>
                  <a:lnTo>
                    <a:pt x="83535" y="447415"/>
                  </a:lnTo>
                  <a:lnTo>
                    <a:pt x="87721" y="445189"/>
                  </a:lnTo>
                  <a:lnTo>
                    <a:pt x="91675" y="448546"/>
                  </a:lnTo>
                  <a:lnTo>
                    <a:pt x="91411" y="455734"/>
                  </a:lnTo>
                  <a:lnTo>
                    <a:pt x="87789" y="458022"/>
                  </a:lnTo>
                  <a:close/>
                </a:path>
                <a:path w="2092325" h="2913380">
                  <a:moveTo>
                    <a:pt x="195438" y="1137558"/>
                  </a:moveTo>
                  <a:lnTo>
                    <a:pt x="193290" y="1133978"/>
                  </a:lnTo>
                  <a:lnTo>
                    <a:pt x="190747" y="1130549"/>
                  </a:lnTo>
                  <a:lnTo>
                    <a:pt x="188941" y="1125719"/>
                  </a:lnTo>
                  <a:lnTo>
                    <a:pt x="192114" y="1123427"/>
                  </a:lnTo>
                  <a:lnTo>
                    <a:pt x="193659" y="1121734"/>
                  </a:lnTo>
                  <a:lnTo>
                    <a:pt x="195778" y="1125319"/>
                  </a:lnTo>
                  <a:lnTo>
                    <a:pt x="198324" y="1128762"/>
                  </a:lnTo>
                  <a:lnTo>
                    <a:pt x="200127" y="1133578"/>
                  </a:lnTo>
                  <a:lnTo>
                    <a:pt x="196984" y="1135865"/>
                  </a:lnTo>
                  <a:lnTo>
                    <a:pt x="195438" y="1137558"/>
                  </a:lnTo>
                  <a:close/>
                </a:path>
                <a:path w="2092325" h="2913380">
                  <a:moveTo>
                    <a:pt x="124819" y="685451"/>
                  </a:moveTo>
                  <a:lnTo>
                    <a:pt x="122526" y="681998"/>
                  </a:lnTo>
                  <a:lnTo>
                    <a:pt x="119840" y="678711"/>
                  </a:lnTo>
                  <a:lnTo>
                    <a:pt x="117819" y="674034"/>
                  </a:lnTo>
                  <a:lnTo>
                    <a:pt x="120837" y="671617"/>
                  </a:lnTo>
                  <a:lnTo>
                    <a:pt x="122269" y="669867"/>
                  </a:lnTo>
                  <a:lnTo>
                    <a:pt x="124559" y="673305"/>
                  </a:lnTo>
                  <a:lnTo>
                    <a:pt x="127243" y="676578"/>
                  </a:lnTo>
                  <a:lnTo>
                    <a:pt x="129251" y="681271"/>
                  </a:lnTo>
                  <a:lnTo>
                    <a:pt x="126250" y="683701"/>
                  </a:lnTo>
                  <a:lnTo>
                    <a:pt x="124819" y="685451"/>
                  </a:lnTo>
                  <a:close/>
                </a:path>
                <a:path w="2092325" h="2913380">
                  <a:moveTo>
                    <a:pt x="184280" y="1063576"/>
                  </a:moveTo>
                  <a:lnTo>
                    <a:pt x="180159" y="1061920"/>
                  </a:lnTo>
                  <a:lnTo>
                    <a:pt x="175153" y="1061210"/>
                  </a:lnTo>
                  <a:lnTo>
                    <a:pt x="167702" y="1054260"/>
                  </a:lnTo>
                  <a:lnTo>
                    <a:pt x="169175" y="1049529"/>
                  </a:lnTo>
                  <a:lnTo>
                    <a:pt x="174539" y="1046325"/>
                  </a:lnTo>
                  <a:lnTo>
                    <a:pt x="178690" y="1047692"/>
                  </a:lnTo>
                  <a:lnTo>
                    <a:pt x="184958" y="1047964"/>
                  </a:lnTo>
                  <a:lnTo>
                    <a:pt x="187977" y="1053846"/>
                  </a:lnTo>
                  <a:lnTo>
                    <a:pt x="185166" y="1059206"/>
                  </a:lnTo>
                  <a:lnTo>
                    <a:pt x="184280" y="1063576"/>
                  </a:lnTo>
                  <a:close/>
                </a:path>
                <a:path w="2092325" h="2913380">
                  <a:moveTo>
                    <a:pt x="101568" y="536497"/>
                  </a:moveTo>
                  <a:lnTo>
                    <a:pt x="99242" y="533214"/>
                  </a:lnTo>
                  <a:lnTo>
                    <a:pt x="96567" y="530090"/>
                  </a:lnTo>
                  <a:lnTo>
                    <a:pt x="94477" y="525737"/>
                  </a:lnTo>
                  <a:lnTo>
                    <a:pt x="97553" y="523311"/>
                  </a:lnTo>
                  <a:lnTo>
                    <a:pt x="99040" y="521627"/>
                  </a:lnTo>
                  <a:lnTo>
                    <a:pt x="101272" y="524881"/>
                  </a:lnTo>
                  <a:lnTo>
                    <a:pt x="103894" y="527953"/>
                  </a:lnTo>
                  <a:lnTo>
                    <a:pt x="105866" y="532413"/>
                  </a:lnTo>
                  <a:lnTo>
                    <a:pt x="102960" y="534783"/>
                  </a:lnTo>
                  <a:lnTo>
                    <a:pt x="101568" y="536497"/>
                  </a:lnTo>
                  <a:close/>
                </a:path>
                <a:path w="2092325" h="2913380">
                  <a:moveTo>
                    <a:pt x="218697" y="1285419"/>
                  </a:moveTo>
                  <a:lnTo>
                    <a:pt x="212961" y="1283867"/>
                  </a:lnTo>
                  <a:lnTo>
                    <a:pt x="210552" y="1280148"/>
                  </a:lnTo>
                  <a:lnTo>
                    <a:pt x="213210" y="1272674"/>
                  </a:lnTo>
                  <a:lnTo>
                    <a:pt x="215744" y="1271364"/>
                  </a:lnTo>
                  <a:lnTo>
                    <a:pt x="217439" y="1269767"/>
                  </a:lnTo>
                  <a:lnTo>
                    <a:pt x="219618" y="1273448"/>
                  </a:lnTo>
                  <a:lnTo>
                    <a:pt x="222133" y="1276985"/>
                  </a:lnTo>
                  <a:lnTo>
                    <a:pt x="223984" y="1281629"/>
                  </a:lnTo>
                  <a:lnTo>
                    <a:pt x="220460" y="1283872"/>
                  </a:lnTo>
                  <a:lnTo>
                    <a:pt x="218697" y="1285419"/>
                  </a:lnTo>
                  <a:close/>
                </a:path>
                <a:path w="2092325" h="2913380">
                  <a:moveTo>
                    <a:pt x="205414" y="1214776"/>
                  </a:moveTo>
                  <a:lnTo>
                    <a:pt x="199630" y="1214353"/>
                  </a:lnTo>
                  <a:lnTo>
                    <a:pt x="197476" y="1209114"/>
                  </a:lnTo>
                  <a:lnTo>
                    <a:pt x="195162" y="1206098"/>
                  </a:lnTo>
                  <a:lnTo>
                    <a:pt x="197703" y="1202933"/>
                  </a:lnTo>
                  <a:lnTo>
                    <a:pt x="199946" y="1197482"/>
                  </a:lnTo>
                  <a:lnTo>
                    <a:pt x="210699" y="1196094"/>
                  </a:lnTo>
                  <a:lnTo>
                    <a:pt x="213758" y="1202238"/>
                  </a:lnTo>
                  <a:lnTo>
                    <a:pt x="211181" y="1211569"/>
                  </a:lnTo>
                  <a:lnTo>
                    <a:pt x="205414" y="1214776"/>
                  </a:lnTo>
                  <a:close/>
                </a:path>
                <a:path w="2092325" h="2913380">
                  <a:moveTo>
                    <a:pt x="317304" y="1963788"/>
                  </a:moveTo>
                  <a:lnTo>
                    <a:pt x="315161" y="1960909"/>
                  </a:lnTo>
                  <a:lnTo>
                    <a:pt x="313694" y="1959480"/>
                  </a:lnTo>
                  <a:lnTo>
                    <a:pt x="316736" y="1957402"/>
                  </a:lnTo>
                  <a:lnTo>
                    <a:pt x="319639" y="1955018"/>
                  </a:lnTo>
                  <a:lnTo>
                    <a:pt x="323663" y="1953191"/>
                  </a:lnTo>
                  <a:lnTo>
                    <a:pt x="325816" y="1956038"/>
                  </a:lnTo>
                  <a:lnTo>
                    <a:pt x="327319" y="1957417"/>
                  </a:lnTo>
                  <a:lnTo>
                    <a:pt x="324236" y="1959515"/>
                  </a:lnTo>
                  <a:lnTo>
                    <a:pt x="321274" y="1961909"/>
                  </a:lnTo>
                  <a:lnTo>
                    <a:pt x="317304" y="1963788"/>
                  </a:lnTo>
                  <a:close/>
                </a:path>
                <a:path w="2092325" h="2913380">
                  <a:moveTo>
                    <a:pt x="159319" y="907445"/>
                  </a:moveTo>
                  <a:lnTo>
                    <a:pt x="154852" y="903391"/>
                  </a:lnTo>
                  <a:lnTo>
                    <a:pt x="158742" y="898803"/>
                  </a:lnTo>
                  <a:lnTo>
                    <a:pt x="160226" y="900155"/>
                  </a:lnTo>
                  <a:lnTo>
                    <a:pt x="162820" y="901423"/>
                  </a:lnTo>
                  <a:lnTo>
                    <a:pt x="163003" y="904310"/>
                  </a:lnTo>
                  <a:lnTo>
                    <a:pt x="160620" y="905910"/>
                  </a:lnTo>
                  <a:lnTo>
                    <a:pt x="159319" y="907445"/>
                  </a:lnTo>
                  <a:close/>
                </a:path>
                <a:path w="2092325" h="2913380">
                  <a:moveTo>
                    <a:pt x="135914" y="759413"/>
                  </a:moveTo>
                  <a:lnTo>
                    <a:pt x="133894" y="755887"/>
                  </a:lnTo>
                  <a:lnTo>
                    <a:pt x="131501" y="752464"/>
                  </a:lnTo>
                  <a:lnTo>
                    <a:pt x="129850" y="747759"/>
                  </a:lnTo>
                  <a:lnTo>
                    <a:pt x="133075" y="745609"/>
                  </a:lnTo>
                  <a:lnTo>
                    <a:pt x="134668" y="744028"/>
                  </a:lnTo>
                  <a:lnTo>
                    <a:pt x="136740" y="747650"/>
                  </a:lnTo>
                  <a:lnTo>
                    <a:pt x="139123" y="751059"/>
                  </a:lnTo>
                  <a:lnTo>
                    <a:pt x="140841" y="755709"/>
                  </a:lnTo>
                  <a:lnTo>
                    <a:pt x="137558" y="757869"/>
                  </a:lnTo>
                  <a:lnTo>
                    <a:pt x="135914" y="759413"/>
                  </a:lnTo>
                  <a:close/>
                </a:path>
                <a:path w="2092325" h="2913380">
                  <a:moveTo>
                    <a:pt x="147439" y="833247"/>
                  </a:moveTo>
                  <a:lnTo>
                    <a:pt x="145489" y="829785"/>
                  </a:lnTo>
                  <a:lnTo>
                    <a:pt x="143155" y="826413"/>
                  </a:lnTo>
                  <a:lnTo>
                    <a:pt x="141590" y="821919"/>
                  </a:lnTo>
                  <a:lnTo>
                    <a:pt x="144814" y="819858"/>
                  </a:lnTo>
                  <a:lnTo>
                    <a:pt x="146418" y="818350"/>
                  </a:lnTo>
                  <a:lnTo>
                    <a:pt x="148419" y="821849"/>
                  </a:lnTo>
                  <a:lnTo>
                    <a:pt x="150775" y="825263"/>
                  </a:lnTo>
                  <a:lnTo>
                    <a:pt x="152417" y="829685"/>
                  </a:lnTo>
                  <a:lnTo>
                    <a:pt x="149106" y="831760"/>
                  </a:lnTo>
                  <a:lnTo>
                    <a:pt x="147439" y="833247"/>
                  </a:lnTo>
                  <a:close/>
                </a:path>
                <a:path w="2092325" h="2913380">
                  <a:moveTo>
                    <a:pt x="45590" y="699496"/>
                  </a:moveTo>
                  <a:lnTo>
                    <a:pt x="40419" y="697826"/>
                  </a:lnTo>
                  <a:lnTo>
                    <a:pt x="38833" y="694680"/>
                  </a:lnTo>
                  <a:lnTo>
                    <a:pt x="37231" y="691627"/>
                  </a:lnTo>
                  <a:lnTo>
                    <a:pt x="36501" y="686972"/>
                  </a:lnTo>
                  <a:lnTo>
                    <a:pt x="39155" y="683954"/>
                  </a:lnTo>
                  <a:lnTo>
                    <a:pt x="41842" y="679899"/>
                  </a:lnTo>
                  <a:lnTo>
                    <a:pt x="52074" y="680058"/>
                  </a:lnTo>
                  <a:lnTo>
                    <a:pt x="56558" y="685649"/>
                  </a:lnTo>
                  <a:lnTo>
                    <a:pt x="52171" y="696131"/>
                  </a:lnTo>
                  <a:lnTo>
                    <a:pt x="45590" y="699496"/>
                  </a:lnTo>
                  <a:close/>
                </a:path>
                <a:path w="2092325" h="2913380">
                  <a:moveTo>
                    <a:pt x="154322" y="1373719"/>
                  </a:moveTo>
                  <a:lnTo>
                    <a:pt x="148907" y="1370876"/>
                  </a:lnTo>
                  <a:lnTo>
                    <a:pt x="144385" y="1369910"/>
                  </a:lnTo>
                  <a:lnTo>
                    <a:pt x="145830" y="1365572"/>
                  </a:lnTo>
                  <a:lnTo>
                    <a:pt x="146154" y="1360198"/>
                  </a:lnTo>
                  <a:lnTo>
                    <a:pt x="152882" y="1352997"/>
                  </a:lnTo>
                  <a:lnTo>
                    <a:pt x="158967" y="1354390"/>
                  </a:lnTo>
                  <a:lnTo>
                    <a:pt x="161790" y="1363606"/>
                  </a:lnTo>
                  <a:lnTo>
                    <a:pt x="160156" y="1370935"/>
                  </a:lnTo>
                  <a:lnTo>
                    <a:pt x="154322" y="1373719"/>
                  </a:lnTo>
                  <a:close/>
                </a:path>
                <a:path w="2092325" h="2913380">
                  <a:moveTo>
                    <a:pt x="110632" y="1074937"/>
                  </a:moveTo>
                  <a:lnTo>
                    <a:pt x="97944" y="1069811"/>
                  </a:lnTo>
                  <a:lnTo>
                    <a:pt x="94645" y="1064811"/>
                  </a:lnTo>
                  <a:lnTo>
                    <a:pt x="95400" y="1059698"/>
                  </a:lnTo>
                  <a:lnTo>
                    <a:pt x="104797" y="1057402"/>
                  </a:lnTo>
                  <a:lnTo>
                    <a:pt x="111579" y="1059418"/>
                  </a:lnTo>
                  <a:lnTo>
                    <a:pt x="114598" y="1065209"/>
                  </a:lnTo>
                  <a:lnTo>
                    <a:pt x="111624" y="1070580"/>
                  </a:lnTo>
                  <a:lnTo>
                    <a:pt x="110632" y="1074937"/>
                  </a:lnTo>
                  <a:close/>
                </a:path>
                <a:path w="2092325" h="2913380">
                  <a:moveTo>
                    <a:pt x="138597" y="1299915"/>
                  </a:moveTo>
                  <a:lnTo>
                    <a:pt x="132612" y="1298402"/>
                  </a:lnTo>
                  <a:lnTo>
                    <a:pt x="129750" y="1294276"/>
                  </a:lnTo>
                  <a:lnTo>
                    <a:pt x="135123" y="1285882"/>
                  </a:lnTo>
                  <a:lnTo>
                    <a:pt x="140069" y="1284119"/>
                  </a:lnTo>
                  <a:lnTo>
                    <a:pt x="143815" y="1281573"/>
                  </a:lnTo>
                  <a:lnTo>
                    <a:pt x="145933" y="1285532"/>
                  </a:lnTo>
                  <a:lnTo>
                    <a:pt x="150256" y="1289997"/>
                  </a:lnTo>
                  <a:lnTo>
                    <a:pt x="148803" y="1296191"/>
                  </a:lnTo>
                  <a:lnTo>
                    <a:pt x="142448" y="1297756"/>
                  </a:lnTo>
                  <a:lnTo>
                    <a:pt x="138597" y="1299915"/>
                  </a:lnTo>
                  <a:close/>
                </a:path>
                <a:path w="2092325" h="2913380">
                  <a:moveTo>
                    <a:pt x="182326" y="1525500"/>
                  </a:moveTo>
                  <a:lnTo>
                    <a:pt x="175171" y="1525397"/>
                  </a:lnTo>
                  <a:lnTo>
                    <a:pt x="172922" y="1523941"/>
                  </a:lnTo>
                  <a:lnTo>
                    <a:pt x="166693" y="1518578"/>
                  </a:lnTo>
                  <a:lnTo>
                    <a:pt x="166741" y="1513637"/>
                  </a:lnTo>
                  <a:lnTo>
                    <a:pt x="175143" y="1511197"/>
                  </a:lnTo>
                  <a:lnTo>
                    <a:pt x="179474" y="1515048"/>
                  </a:lnTo>
                  <a:lnTo>
                    <a:pt x="183174" y="1516785"/>
                  </a:lnTo>
                  <a:lnTo>
                    <a:pt x="184332" y="1522255"/>
                  </a:lnTo>
                  <a:lnTo>
                    <a:pt x="182326" y="1525500"/>
                  </a:lnTo>
                  <a:close/>
                </a:path>
                <a:path w="2092325" h="2913380">
                  <a:moveTo>
                    <a:pt x="116275" y="1151444"/>
                  </a:moveTo>
                  <a:lnTo>
                    <a:pt x="113931" y="1149479"/>
                  </a:lnTo>
                  <a:lnTo>
                    <a:pt x="110278" y="1147660"/>
                  </a:lnTo>
                  <a:lnTo>
                    <a:pt x="108465" y="1145642"/>
                  </a:lnTo>
                  <a:lnTo>
                    <a:pt x="107657" y="1140401"/>
                  </a:lnTo>
                  <a:lnTo>
                    <a:pt x="108402" y="1134752"/>
                  </a:lnTo>
                  <a:lnTo>
                    <a:pt x="112649" y="1131199"/>
                  </a:lnTo>
                  <a:lnTo>
                    <a:pt x="122154" y="1133970"/>
                  </a:lnTo>
                  <a:lnTo>
                    <a:pt x="125467" y="1140208"/>
                  </a:lnTo>
                  <a:lnTo>
                    <a:pt x="124796" y="1146519"/>
                  </a:lnTo>
                  <a:lnTo>
                    <a:pt x="119418" y="1148873"/>
                  </a:lnTo>
                  <a:lnTo>
                    <a:pt x="116275" y="1151444"/>
                  </a:lnTo>
                  <a:close/>
                </a:path>
                <a:path w="2092325" h="2913380">
                  <a:moveTo>
                    <a:pt x="353770" y="2657229"/>
                  </a:moveTo>
                  <a:lnTo>
                    <a:pt x="350914" y="2655434"/>
                  </a:lnTo>
                  <a:lnTo>
                    <a:pt x="346630" y="2653983"/>
                  </a:lnTo>
                  <a:lnTo>
                    <a:pt x="344793" y="2651909"/>
                  </a:lnTo>
                  <a:lnTo>
                    <a:pt x="343713" y="2645021"/>
                  </a:lnTo>
                  <a:lnTo>
                    <a:pt x="344706" y="2640379"/>
                  </a:lnTo>
                  <a:lnTo>
                    <a:pt x="348789" y="2637600"/>
                  </a:lnTo>
                  <a:lnTo>
                    <a:pt x="357370" y="2638587"/>
                  </a:lnTo>
                  <a:lnTo>
                    <a:pt x="361214" y="2644772"/>
                  </a:lnTo>
                  <a:lnTo>
                    <a:pt x="361244" y="2651256"/>
                  </a:lnTo>
                  <a:lnTo>
                    <a:pt x="356446" y="2654252"/>
                  </a:lnTo>
                  <a:lnTo>
                    <a:pt x="353770" y="2657229"/>
                  </a:lnTo>
                  <a:close/>
                </a:path>
                <a:path w="2092325" h="2913380">
                  <a:moveTo>
                    <a:pt x="295582" y="2280832"/>
                  </a:moveTo>
                  <a:lnTo>
                    <a:pt x="287315" y="2276597"/>
                  </a:lnTo>
                  <a:lnTo>
                    <a:pt x="286350" y="2275313"/>
                  </a:lnTo>
                  <a:lnTo>
                    <a:pt x="285482" y="2273879"/>
                  </a:lnTo>
                  <a:lnTo>
                    <a:pt x="283810" y="2263226"/>
                  </a:lnTo>
                  <a:lnTo>
                    <a:pt x="286693" y="2258991"/>
                  </a:lnTo>
                  <a:lnTo>
                    <a:pt x="290974" y="2257183"/>
                  </a:lnTo>
                  <a:lnTo>
                    <a:pt x="299417" y="2261106"/>
                  </a:lnTo>
                  <a:lnTo>
                    <a:pt x="303016" y="2266777"/>
                  </a:lnTo>
                  <a:lnTo>
                    <a:pt x="301280" y="2276798"/>
                  </a:lnTo>
                  <a:lnTo>
                    <a:pt x="295582" y="2280832"/>
                  </a:lnTo>
                  <a:close/>
                </a:path>
                <a:path w="2092325" h="2913380">
                  <a:moveTo>
                    <a:pt x="345277" y="2583352"/>
                  </a:moveTo>
                  <a:lnTo>
                    <a:pt x="336796" y="2578044"/>
                  </a:lnTo>
                  <a:lnTo>
                    <a:pt x="334905" y="2573242"/>
                  </a:lnTo>
                  <a:lnTo>
                    <a:pt x="332298" y="2569599"/>
                  </a:lnTo>
                  <a:lnTo>
                    <a:pt x="336193" y="2567522"/>
                  </a:lnTo>
                  <a:lnTo>
                    <a:pt x="340666" y="2563217"/>
                  </a:lnTo>
                  <a:lnTo>
                    <a:pt x="346892" y="2564842"/>
                  </a:lnTo>
                  <a:lnTo>
                    <a:pt x="350481" y="2570828"/>
                  </a:lnTo>
                  <a:lnTo>
                    <a:pt x="350500" y="2574578"/>
                  </a:lnTo>
                  <a:lnTo>
                    <a:pt x="350569" y="2580548"/>
                  </a:lnTo>
                  <a:lnTo>
                    <a:pt x="345277" y="2583352"/>
                  </a:lnTo>
                  <a:close/>
                </a:path>
                <a:path w="2092325" h="2913380">
                  <a:moveTo>
                    <a:pt x="304106" y="2353762"/>
                  </a:moveTo>
                  <a:lnTo>
                    <a:pt x="298242" y="2352155"/>
                  </a:lnTo>
                  <a:lnTo>
                    <a:pt x="295363" y="2348017"/>
                  </a:lnTo>
                  <a:lnTo>
                    <a:pt x="300606" y="2339658"/>
                  </a:lnTo>
                  <a:lnTo>
                    <a:pt x="305512" y="2337827"/>
                  </a:lnTo>
                  <a:lnTo>
                    <a:pt x="309208" y="2335243"/>
                  </a:lnTo>
                  <a:lnTo>
                    <a:pt x="311294" y="2339192"/>
                  </a:lnTo>
                  <a:lnTo>
                    <a:pt x="315585" y="2343647"/>
                  </a:lnTo>
                  <a:lnTo>
                    <a:pt x="314154" y="2349883"/>
                  </a:lnTo>
                  <a:lnTo>
                    <a:pt x="307903" y="2351536"/>
                  </a:lnTo>
                  <a:lnTo>
                    <a:pt x="304106" y="2353762"/>
                  </a:lnTo>
                  <a:close/>
                </a:path>
                <a:path w="2092325" h="2913380">
                  <a:moveTo>
                    <a:pt x="273397" y="2133326"/>
                  </a:moveTo>
                  <a:lnTo>
                    <a:pt x="264068" y="2129572"/>
                  </a:lnTo>
                  <a:lnTo>
                    <a:pt x="263051" y="2127862"/>
                  </a:lnTo>
                  <a:lnTo>
                    <a:pt x="262268" y="2125922"/>
                  </a:lnTo>
                  <a:lnTo>
                    <a:pt x="261272" y="2118811"/>
                  </a:lnTo>
                  <a:lnTo>
                    <a:pt x="262931" y="2114887"/>
                  </a:lnTo>
                  <a:lnTo>
                    <a:pt x="268410" y="2112891"/>
                  </a:lnTo>
                  <a:lnTo>
                    <a:pt x="272192" y="2110190"/>
                  </a:lnTo>
                  <a:lnTo>
                    <a:pt x="274765" y="2113524"/>
                  </a:lnTo>
                  <a:lnTo>
                    <a:pt x="279730" y="2117126"/>
                  </a:lnTo>
                  <a:lnTo>
                    <a:pt x="278581" y="2127638"/>
                  </a:lnTo>
                  <a:lnTo>
                    <a:pt x="273397" y="2133326"/>
                  </a:lnTo>
                  <a:close/>
                </a:path>
                <a:path w="2092325" h="2913380">
                  <a:moveTo>
                    <a:pt x="236957" y="1901738"/>
                  </a:moveTo>
                  <a:lnTo>
                    <a:pt x="231371" y="1898951"/>
                  </a:lnTo>
                  <a:lnTo>
                    <a:pt x="226991" y="1898128"/>
                  </a:lnTo>
                  <a:lnTo>
                    <a:pt x="228357" y="1893861"/>
                  </a:lnTo>
                  <a:lnTo>
                    <a:pt x="228687" y="1888711"/>
                  </a:lnTo>
                  <a:lnTo>
                    <a:pt x="235303" y="1880989"/>
                  </a:lnTo>
                  <a:lnTo>
                    <a:pt x="241219" y="1882065"/>
                  </a:lnTo>
                  <a:lnTo>
                    <a:pt x="244088" y="1891483"/>
                  </a:lnTo>
                  <a:lnTo>
                    <a:pt x="242473" y="1898360"/>
                  </a:lnTo>
                  <a:lnTo>
                    <a:pt x="236957" y="1901738"/>
                  </a:lnTo>
                  <a:close/>
                </a:path>
                <a:path w="2092325" h="2913380">
                  <a:moveTo>
                    <a:pt x="205424" y="1676243"/>
                  </a:moveTo>
                  <a:lnTo>
                    <a:pt x="192440" y="1671043"/>
                  </a:lnTo>
                  <a:lnTo>
                    <a:pt x="189303" y="1665928"/>
                  </a:lnTo>
                  <a:lnTo>
                    <a:pt x="190196" y="1660749"/>
                  </a:lnTo>
                  <a:lnTo>
                    <a:pt x="199852" y="1658472"/>
                  </a:lnTo>
                  <a:lnTo>
                    <a:pt x="206999" y="1660430"/>
                  </a:lnTo>
                  <a:lnTo>
                    <a:pt x="209744" y="1666384"/>
                  </a:lnTo>
                  <a:lnTo>
                    <a:pt x="206578" y="1671770"/>
                  </a:lnTo>
                  <a:lnTo>
                    <a:pt x="205424" y="1676243"/>
                  </a:lnTo>
                  <a:close/>
                </a:path>
                <a:path w="2092325" h="2913380">
                  <a:moveTo>
                    <a:pt x="130856" y="1225682"/>
                  </a:moveTo>
                  <a:lnTo>
                    <a:pt x="121190" y="1225793"/>
                  </a:lnTo>
                  <a:lnTo>
                    <a:pt x="118332" y="1220454"/>
                  </a:lnTo>
                  <a:lnTo>
                    <a:pt x="123508" y="1211852"/>
                  </a:lnTo>
                  <a:lnTo>
                    <a:pt x="128248" y="1209823"/>
                  </a:lnTo>
                  <a:lnTo>
                    <a:pt x="131862" y="1207103"/>
                  </a:lnTo>
                  <a:lnTo>
                    <a:pt x="133992" y="1211045"/>
                  </a:lnTo>
                  <a:lnTo>
                    <a:pt x="138291" y="1215454"/>
                  </a:lnTo>
                  <a:lnTo>
                    <a:pt x="136853" y="1221840"/>
                  </a:lnTo>
                  <a:lnTo>
                    <a:pt x="130856" y="1225682"/>
                  </a:lnTo>
                  <a:close/>
                </a:path>
                <a:path w="2092325" h="2913380">
                  <a:moveTo>
                    <a:pt x="1252020" y="2779304"/>
                  </a:moveTo>
                  <a:lnTo>
                    <a:pt x="1250447" y="2776620"/>
                  </a:lnTo>
                  <a:lnTo>
                    <a:pt x="1249412" y="2773075"/>
                  </a:lnTo>
                  <a:lnTo>
                    <a:pt x="1251603" y="2767961"/>
                  </a:lnTo>
                  <a:lnTo>
                    <a:pt x="1257249" y="2766462"/>
                  </a:lnTo>
                  <a:lnTo>
                    <a:pt x="1261068" y="2764188"/>
                  </a:lnTo>
                  <a:lnTo>
                    <a:pt x="1263734" y="2767538"/>
                  </a:lnTo>
                  <a:lnTo>
                    <a:pt x="1268809" y="2771078"/>
                  </a:lnTo>
                  <a:lnTo>
                    <a:pt x="1268546" y="2774454"/>
                  </a:lnTo>
                  <a:lnTo>
                    <a:pt x="1260615" y="2775803"/>
                  </a:lnTo>
                  <a:lnTo>
                    <a:pt x="1256225" y="2777389"/>
                  </a:lnTo>
                  <a:lnTo>
                    <a:pt x="1252020" y="2779304"/>
                  </a:lnTo>
                  <a:close/>
                </a:path>
                <a:path w="2092325" h="2913380">
                  <a:moveTo>
                    <a:pt x="1268374" y="2774885"/>
                  </a:moveTo>
                  <a:lnTo>
                    <a:pt x="1267371" y="2774982"/>
                  </a:lnTo>
                  <a:lnTo>
                    <a:pt x="1266400" y="2774895"/>
                  </a:lnTo>
                  <a:lnTo>
                    <a:pt x="1268449" y="2774573"/>
                  </a:lnTo>
                  <a:lnTo>
                    <a:pt x="1268374" y="2774885"/>
                  </a:lnTo>
                  <a:close/>
                </a:path>
                <a:path w="2092325" h="2913380">
                  <a:moveTo>
                    <a:pt x="1071482" y="2836547"/>
                  </a:moveTo>
                  <a:lnTo>
                    <a:pt x="1071291" y="2836189"/>
                  </a:lnTo>
                  <a:lnTo>
                    <a:pt x="1071108" y="2835784"/>
                  </a:lnTo>
                  <a:lnTo>
                    <a:pt x="1070907" y="2835456"/>
                  </a:lnTo>
                  <a:lnTo>
                    <a:pt x="1071375" y="2835099"/>
                  </a:lnTo>
                  <a:lnTo>
                    <a:pt x="1071853" y="2834620"/>
                  </a:lnTo>
                  <a:lnTo>
                    <a:pt x="1072324" y="2834187"/>
                  </a:lnTo>
                  <a:lnTo>
                    <a:pt x="1072061" y="2834991"/>
                  </a:lnTo>
                  <a:lnTo>
                    <a:pt x="1071699" y="2835736"/>
                  </a:lnTo>
                  <a:lnTo>
                    <a:pt x="1071482" y="2836547"/>
                  </a:lnTo>
                  <a:close/>
                </a:path>
                <a:path w="2092325" h="2913380">
                  <a:moveTo>
                    <a:pt x="1409227" y="2753353"/>
                  </a:moveTo>
                  <a:lnTo>
                    <a:pt x="1406227" y="2748830"/>
                  </a:lnTo>
                  <a:lnTo>
                    <a:pt x="1410366" y="2743919"/>
                  </a:lnTo>
                  <a:lnTo>
                    <a:pt x="1412076" y="2746522"/>
                  </a:lnTo>
                  <a:lnTo>
                    <a:pt x="1413897" y="2749062"/>
                  </a:lnTo>
                  <a:lnTo>
                    <a:pt x="1415365" y="2751747"/>
                  </a:lnTo>
                  <a:lnTo>
                    <a:pt x="1413276" y="2752165"/>
                  </a:lnTo>
                  <a:lnTo>
                    <a:pt x="1411219" y="2752697"/>
                  </a:lnTo>
                  <a:lnTo>
                    <a:pt x="1409227" y="2753353"/>
                  </a:lnTo>
                  <a:close/>
                </a:path>
                <a:path w="2092325" h="2913380">
                  <a:moveTo>
                    <a:pt x="1112001" y="2799284"/>
                  </a:moveTo>
                  <a:lnTo>
                    <a:pt x="1110973" y="2797592"/>
                  </a:lnTo>
                  <a:lnTo>
                    <a:pt x="1110000" y="2795875"/>
                  </a:lnTo>
                  <a:lnTo>
                    <a:pt x="1108925" y="2793128"/>
                  </a:lnTo>
                  <a:lnTo>
                    <a:pt x="1112616" y="2789080"/>
                  </a:lnTo>
                  <a:lnTo>
                    <a:pt x="1119070" y="2790250"/>
                  </a:lnTo>
                  <a:lnTo>
                    <a:pt x="1121420" y="2793784"/>
                  </a:lnTo>
                  <a:lnTo>
                    <a:pt x="1120814" y="2797752"/>
                  </a:lnTo>
                  <a:lnTo>
                    <a:pt x="1112884" y="2798996"/>
                  </a:lnTo>
                  <a:lnTo>
                    <a:pt x="1112467" y="2799196"/>
                  </a:lnTo>
                  <a:lnTo>
                    <a:pt x="1112001" y="2799284"/>
                  </a:lnTo>
                  <a:close/>
                </a:path>
                <a:path w="2092325" h="2913380">
                  <a:moveTo>
                    <a:pt x="1120696" y="2798518"/>
                  </a:moveTo>
                  <a:lnTo>
                    <a:pt x="1118263" y="2798556"/>
                  </a:lnTo>
                  <a:lnTo>
                    <a:pt x="1115835" y="2798533"/>
                  </a:lnTo>
                  <a:lnTo>
                    <a:pt x="1120814" y="2797752"/>
                  </a:lnTo>
                  <a:lnTo>
                    <a:pt x="1120696" y="2798518"/>
                  </a:lnTo>
                  <a:close/>
                </a:path>
                <a:path w="2092325" h="2913380">
                  <a:moveTo>
                    <a:pt x="333760" y="2508993"/>
                  </a:moveTo>
                  <a:lnTo>
                    <a:pt x="325315" y="2504008"/>
                  </a:lnTo>
                  <a:lnTo>
                    <a:pt x="323503" y="2499328"/>
                  </a:lnTo>
                  <a:lnTo>
                    <a:pt x="320992" y="2495820"/>
                  </a:lnTo>
                  <a:lnTo>
                    <a:pt x="324841" y="2493735"/>
                  </a:lnTo>
                  <a:lnTo>
                    <a:pt x="329177" y="2489512"/>
                  </a:lnTo>
                  <a:lnTo>
                    <a:pt x="335415" y="2490925"/>
                  </a:lnTo>
                  <a:lnTo>
                    <a:pt x="339132" y="2496876"/>
                  </a:lnTo>
                  <a:lnTo>
                    <a:pt x="339107" y="2506255"/>
                  </a:lnTo>
                  <a:lnTo>
                    <a:pt x="333760" y="2508993"/>
                  </a:lnTo>
                  <a:close/>
                </a:path>
                <a:path w="2092325" h="2913380">
                  <a:moveTo>
                    <a:pt x="1705527" y="2709062"/>
                  </a:moveTo>
                  <a:lnTo>
                    <a:pt x="1703667" y="2706364"/>
                  </a:lnTo>
                  <a:lnTo>
                    <a:pt x="1702404" y="2702226"/>
                  </a:lnTo>
                  <a:lnTo>
                    <a:pt x="1704645" y="2696955"/>
                  </a:lnTo>
                  <a:lnTo>
                    <a:pt x="1710229" y="2695436"/>
                  </a:lnTo>
                  <a:lnTo>
                    <a:pt x="1714019" y="2693167"/>
                  </a:lnTo>
                  <a:lnTo>
                    <a:pt x="1716665" y="2696489"/>
                  </a:lnTo>
                  <a:lnTo>
                    <a:pt x="1721675" y="2699995"/>
                  </a:lnTo>
                  <a:lnTo>
                    <a:pt x="1721425" y="2703264"/>
                  </a:lnTo>
                  <a:lnTo>
                    <a:pt x="1721322" y="2703564"/>
                  </a:lnTo>
                  <a:lnTo>
                    <a:pt x="1715616" y="2704489"/>
                  </a:lnTo>
                  <a:lnTo>
                    <a:pt x="1710377" y="2706492"/>
                  </a:lnTo>
                  <a:lnTo>
                    <a:pt x="1705527" y="2709062"/>
                  </a:lnTo>
                  <a:close/>
                </a:path>
                <a:path w="2092325" h="2913380">
                  <a:moveTo>
                    <a:pt x="220803" y="1556680"/>
                  </a:moveTo>
                  <a:lnTo>
                    <a:pt x="214829" y="1554567"/>
                  </a:lnTo>
                  <a:lnTo>
                    <a:pt x="213332" y="1549314"/>
                  </a:lnTo>
                  <a:lnTo>
                    <a:pt x="211177" y="1545884"/>
                  </a:lnTo>
                  <a:lnTo>
                    <a:pt x="214257" y="1543577"/>
                  </a:lnTo>
                  <a:lnTo>
                    <a:pt x="217628" y="1539115"/>
                  </a:lnTo>
                  <a:lnTo>
                    <a:pt x="226764" y="1540299"/>
                  </a:lnTo>
                  <a:lnTo>
                    <a:pt x="232437" y="1544597"/>
                  </a:lnTo>
                  <a:lnTo>
                    <a:pt x="227420" y="1554595"/>
                  </a:lnTo>
                  <a:lnTo>
                    <a:pt x="220803" y="1556680"/>
                  </a:lnTo>
                  <a:close/>
                </a:path>
                <a:path w="2092325" h="2913380">
                  <a:moveTo>
                    <a:pt x="73638" y="847832"/>
                  </a:moveTo>
                  <a:lnTo>
                    <a:pt x="66836" y="848076"/>
                  </a:lnTo>
                  <a:lnTo>
                    <a:pt x="63691" y="843292"/>
                  </a:lnTo>
                  <a:lnTo>
                    <a:pt x="60618" y="840589"/>
                  </a:lnTo>
                  <a:lnTo>
                    <a:pt x="60588" y="840400"/>
                  </a:lnTo>
                  <a:lnTo>
                    <a:pt x="63020" y="836728"/>
                  </a:lnTo>
                  <a:lnTo>
                    <a:pt x="64787" y="831009"/>
                  </a:lnTo>
                  <a:lnTo>
                    <a:pt x="77011" y="827072"/>
                  </a:lnTo>
                  <a:lnTo>
                    <a:pt x="81251" y="833494"/>
                  </a:lnTo>
                  <a:lnTo>
                    <a:pt x="80226" y="843942"/>
                  </a:lnTo>
                  <a:lnTo>
                    <a:pt x="73638" y="847832"/>
                  </a:lnTo>
                  <a:close/>
                </a:path>
                <a:path w="2092325" h="2913380">
                  <a:moveTo>
                    <a:pt x="319621" y="2427464"/>
                  </a:moveTo>
                  <a:lnTo>
                    <a:pt x="314173" y="2424506"/>
                  </a:lnTo>
                  <a:lnTo>
                    <a:pt x="309737" y="2423512"/>
                  </a:lnTo>
                  <a:lnTo>
                    <a:pt x="314100" y="2410687"/>
                  </a:lnTo>
                  <a:lnTo>
                    <a:pt x="319155" y="2407322"/>
                  </a:lnTo>
                  <a:lnTo>
                    <a:pt x="324392" y="2407980"/>
                  </a:lnTo>
                  <a:lnTo>
                    <a:pt x="327111" y="2417392"/>
                  </a:lnTo>
                  <a:lnTo>
                    <a:pt x="325386" y="2424526"/>
                  </a:lnTo>
                  <a:lnTo>
                    <a:pt x="319621" y="2427464"/>
                  </a:lnTo>
                  <a:close/>
                </a:path>
                <a:path w="2092325" h="2913380">
                  <a:moveTo>
                    <a:pt x="658520" y="2876654"/>
                  </a:moveTo>
                  <a:lnTo>
                    <a:pt x="654367" y="2874315"/>
                  </a:lnTo>
                  <a:lnTo>
                    <a:pt x="652967" y="2871978"/>
                  </a:lnTo>
                  <a:lnTo>
                    <a:pt x="651642" y="2869539"/>
                  </a:lnTo>
                  <a:lnTo>
                    <a:pt x="651064" y="2867955"/>
                  </a:lnTo>
                  <a:lnTo>
                    <a:pt x="650418" y="2866412"/>
                  </a:lnTo>
                  <a:lnTo>
                    <a:pt x="649811" y="2864833"/>
                  </a:lnTo>
                  <a:lnTo>
                    <a:pt x="652823" y="2862282"/>
                  </a:lnTo>
                  <a:lnTo>
                    <a:pt x="656085" y="2858077"/>
                  </a:lnTo>
                  <a:lnTo>
                    <a:pt x="665713" y="2859542"/>
                  </a:lnTo>
                  <a:lnTo>
                    <a:pt x="669116" y="2865392"/>
                  </a:lnTo>
                  <a:lnTo>
                    <a:pt x="665071" y="2874430"/>
                  </a:lnTo>
                  <a:lnTo>
                    <a:pt x="658520" y="2876654"/>
                  </a:lnTo>
                  <a:close/>
                </a:path>
                <a:path w="2092325" h="2913380">
                  <a:moveTo>
                    <a:pt x="954595" y="2824534"/>
                  </a:moveTo>
                  <a:lnTo>
                    <a:pt x="953728" y="2822727"/>
                  </a:lnTo>
                  <a:lnTo>
                    <a:pt x="952917" y="2820805"/>
                  </a:lnTo>
                  <a:lnTo>
                    <a:pt x="951961" y="2819191"/>
                  </a:lnTo>
                  <a:lnTo>
                    <a:pt x="955387" y="2816515"/>
                  </a:lnTo>
                  <a:lnTo>
                    <a:pt x="959015" y="2811400"/>
                  </a:lnTo>
                  <a:lnTo>
                    <a:pt x="968623" y="2812255"/>
                  </a:lnTo>
                  <a:lnTo>
                    <a:pt x="972274" y="2816542"/>
                  </a:lnTo>
                  <a:lnTo>
                    <a:pt x="971227" y="2821222"/>
                  </a:lnTo>
                  <a:lnTo>
                    <a:pt x="958943" y="2823149"/>
                  </a:lnTo>
                  <a:lnTo>
                    <a:pt x="956782" y="2823877"/>
                  </a:lnTo>
                  <a:lnTo>
                    <a:pt x="954595" y="2824534"/>
                  </a:lnTo>
                  <a:close/>
                </a:path>
                <a:path w="2092325" h="2913380">
                  <a:moveTo>
                    <a:pt x="970998" y="2822244"/>
                  </a:moveTo>
                  <a:lnTo>
                    <a:pt x="967795" y="2822149"/>
                  </a:lnTo>
                  <a:lnTo>
                    <a:pt x="964552" y="2822269"/>
                  </a:lnTo>
                  <a:lnTo>
                    <a:pt x="971227" y="2821222"/>
                  </a:lnTo>
                  <a:lnTo>
                    <a:pt x="970998" y="2822244"/>
                  </a:lnTo>
                  <a:close/>
                </a:path>
                <a:path w="2092325" h="2913380">
                  <a:moveTo>
                    <a:pt x="805728" y="2847547"/>
                  </a:moveTo>
                  <a:lnTo>
                    <a:pt x="804395" y="2845827"/>
                  </a:lnTo>
                  <a:lnTo>
                    <a:pt x="803714" y="2845111"/>
                  </a:lnTo>
                  <a:lnTo>
                    <a:pt x="805956" y="2841560"/>
                  </a:lnTo>
                  <a:lnTo>
                    <a:pt x="807800" y="2835379"/>
                  </a:lnTo>
                  <a:lnTo>
                    <a:pt x="818455" y="2833753"/>
                  </a:lnTo>
                  <a:lnTo>
                    <a:pt x="824781" y="2837919"/>
                  </a:lnTo>
                  <a:lnTo>
                    <a:pt x="823774" y="2844357"/>
                  </a:lnTo>
                  <a:lnTo>
                    <a:pt x="808010" y="2846830"/>
                  </a:lnTo>
                  <a:lnTo>
                    <a:pt x="806912" y="2847271"/>
                  </a:lnTo>
                  <a:lnTo>
                    <a:pt x="805728" y="2847547"/>
                  </a:lnTo>
                  <a:close/>
                </a:path>
                <a:path w="2092325" h="2913380">
                  <a:moveTo>
                    <a:pt x="823421" y="2846610"/>
                  </a:moveTo>
                  <a:lnTo>
                    <a:pt x="818783" y="2846052"/>
                  </a:lnTo>
                  <a:lnTo>
                    <a:pt x="814057" y="2845881"/>
                  </a:lnTo>
                  <a:lnTo>
                    <a:pt x="823774" y="2844357"/>
                  </a:lnTo>
                  <a:lnTo>
                    <a:pt x="823421" y="2846610"/>
                  </a:lnTo>
                  <a:close/>
                </a:path>
                <a:path w="2092325" h="2913380">
                  <a:moveTo>
                    <a:pt x="1556443" y="2731452"/>
                  </a:moveTo>
                  <a:lnTo>
                    <a:pt x="1555284" y="2729600"/>
                  </a:lnTo>
                  <a:lnTo>
                    <a:pt x="1554208" y="2727705"/>
                  </a:lnTo>
                  <a:lnTo>
                    <a:pt x="1553094" y="2724800"/>
                  </a:lnTo>
                  <a:lnTo>
                    <a:pt x="1556093" y="2722640"/>
                  </a:lnTo>
                  <a:lnTo>
                    <a:pt x="1557566" y="2721063"/>
                  </a:lnTo>
                  <a:lnTo>
                    <a:pt x="1559232" y="2723837"/>
                  </a:lnTo>
                  <a:lnTo>
                    <a:pt x="1560925" y="2726442"/>
                  </a:lnTo>
                  <a:lnTo>
                    <a:pt x="1562308" y="2729246"/>
                  </a:lnTo>
                  <a:lnTo>
                    <a:pt x="1560279" y="2729863"/>
                  </a:lnTo>
                  <a:lnTo>
                    <a:pt x="1558344" y="2730600"/>
                  </a:lnTo>
                  <a:lnTo>
                    <a:pt x="1556443" y="2731452"/>
                  </a:lnTo>
                  <a:close/>
                </a:path>
                <a:path w="2092325" h="2913380">
                  <a:moveTo>
                    <a:pt x="68720" y="577536"/>
                  </a:moveTo>
                  <a:lnTo>
                    <a:pt x="65528" y="574837"/>
                  </a:lnTo>
                  <a:lnTo>
                    <a:pt x="59743" y="572216"/>
                  </a:lnTo>
                  <a:lnTo>
                    <a:pt x="59392" y="561580"/>
                  </a:lnTo>
                  <a:lnTo>
                    <a:pt x="64112" y="555801"/>
                  </a:lnTo>
                  <a:lnTo>
                    <a:pt x="78634" y="558023"/>
                  </a:lnTo>
                  <a:lnTo>
                    <a:pt x="81511" y="563388"/>
                  </a:lnTo>
                  <a:lnTo>
                    <a:pt x="76972" y="572324"/>
                  </a:lnTo>
                  <a:lnTo>
                    <a:pt x="72212" y="574611"/>
                  </a:lnTo>
                  <a:lnTo>
                    <a:pt x="68720" y="577536"/>
                  </a:lnTo>
                  <a:close/>
                </a:path>
                <a:path w="2092325" h="2913380">
                  <a:moveTo>
                    <a:pt x="55515" y="505295"/>
                  </a:moveTo>
                  <a:lnTo>
                    <a:pt x="49409" y="503293"/>
                  </a:lnTo>
                  <a:lnTo>
                    <a:pt x="47851" y="497183"/>
                  </a:lnTo>
                  <a:lnTo>
                    <a:pt x="45592" y="493276"/>
                  </a:lnTo>
                  <a:lnTo>
                    <a:pt x="46859" y="486947"/>
                  </a:lnTo>
                  <a:lnTo>
                    <a:pt x="50990" y="484086"/>
                  </a:lnTo>
                  <a:lnTo>
                    <a:pt x="59781" y="489749"/>
                  </a:lnTo>
                  <a:lnTo>
                    <a:pt x="61572" y="494776"/>
                  </a:lnTo>
                  <a:lnTo>
                    <a:pt x="64158" y="498572"/>
                  </a:lnTo>
                  <a:lnTo>
                    <a:pt x="60243" y="500711"/>
                  </a:lnTo>
                  <a:lnTo>
                    <a:pt x="55515" y="505295"/>
                  </a:lnTo>
                  <a:close/>
                </a:path>
                <a:path w="2092325" h="2913380">
                  <a:moveTo>
                    <a:pt x="83569" y="653675"/>
                  </a:moveTo>
                  <a:lnTo>
                    <a:pt x="75760" y="651596"/>
                  </a:lnTo>
                  <a:lnTo>
                    <a:pt x="72506" y="648697"/>
                  </a:lnTo>
                  <a:lnTo>
                    <a:pt x="73681" y="641396"/>
                  </a:lnTo>
                  <a:lnTo>
                    <a:pt x="77974" y="638808"/>
                  </a:lnTo>
                  <a:lnTo>
                    <a:pt x="85855" y="641056"/>
                  </a:lnTo>
                  <a:lnTo>
                    <a:pt x="87391" y="643596"/>
                  </a:lnTo>
                  <a:lnTo>
                    <a:pt x="89162" y="645247"/>
                  </a:lnTo>
                  <a:lnTo>
                    <a:pt x="87439" y="650960"/>
                  </a:lnTo>
                  <a:lnTo>
                    <a:pt x="83569" y="653675"/>
                  </a:lnTo>
                  <a:close/>
                </a:path>
                <a:path w="2092325" h="2913380">
                  <a:moveTo>
                    <a:pt x="104302" y="808332"/>
                  </a:moveTo>
                  <a:lnTo>
                    <a:pt x="98213" y="805863"/>
                  </a:lnTo>
                  <a:lnTo>
                    <a:pt x="96666" y="800200"/>
                  </a:lnTo>
                  <a:lnTo>
                    <a:pt x="94333" y="796394"/>
                  </a:lnTo>
                  <a:lnTo>
                    <a:pt x="97715" y="793725"/>
                  </a:lnTo>
                  <a:lnTo>
                    <a:pt x="101223" y="788704"/>
                  </a:lnTo>
                  <a:lnTo>
                    <a:pt x="112216" y="789327"/>
                  </a:lnTo>
                  <a:lnTo>
                    <a:pt x="116796" y="794858"/>
                  </a:lnTo>
                  <a:lnTo>
                    <a:pt x="111083" y="805474"/>
                  </a:lnTo>
                  <a:lnTo>
                    <a:pt x="104302" y="808332"/>
                  </a:lnTo>
                  <a:close/>
                </a:path>
                <a:path w="2092325" h="2913380">
                  <a:moveTo>
                    <a:pt x="27887" y="548506"/>
                  </a:moveTo>
                  <a:lnTo>
                    <a:pt x="15277" y="543591"/>
                  </a:lnTo>
                  <a:lnTo>
                    <a:pt x="12121" y="538644"/>
                  </a:lnTo>
                  <a:lnTo>
                    <a:pt x="12988" y="533678"/>
                  </a:lnTo>
                  <a:lnTo>
                    <a:pt x="22431" y="531479"/>
                  </a:lnTo>
                  <a:lnTo>
                    <a:pt x="29213" y="533301"/>
                  </a:lnTo>
                  <a:lnTo>
                    <a:pt x="32114" y="538916"/>
                  </a:lnTo>
                  <a:lnTo>
                    <a:pt x="28997" y="544235"/>
                  </a:lnTo>
                  <a:lnTo>
                    <a:pt x="27887" y="548506"/>
                  </a:lnTo>
                  <a:close/>
                </a:path>
                <a:path w="2092325" h="2913380">
                  <a:moveTo>
                    <a:pt x="158563" y="1184597"/>
                  </a:moveTo>
                  <a:lnTo>
                    <a:pt x="152140" y="1172850"/>
                  </a:lnTo>
                  <a:lnTo>
                    <a:pt x="155967" y="1170725"/>
                  </a:lnTo>
                  <a:lnTo>
                    <a:pt x="159780" y="1166882"/>
                  </a:lnTo>
                  <a:lnTo>
                    <a:pt x="169418" y="1166880"/>
                  </a:lnTo>
                  <a:lnTo>
                    <a:pt x="172393" y="1172110"/>
                  </a:lnTo>
                  <a:lnTo>
                    <a:pt x="167272" y="1180390"/>
                  </a:lnTo>
                  <a:lnTo>
                    <a:pt x="162287" y="1182099"/>
                  </a:lnTo>
                  <a:lnTo>
                    <a:pt x="158563" y="1184597"/>
                  </a:lnTo>
                  <a:close/>
                </a:path>
                <a:path w="2092325" h="2913380">
                  <a:moveTo>
                    <a:pt x="11718" y="475310"/>
                  </a:moveTo>
                  <a:lnTo>
                    <a:pt x="6803" y="474511"/>
                  </a:lnTo>
                  <a:lnTo>
                    <a:pt x="2773" y="472004"/>
                  </a:lnTo>
                  <a:lnTo>
                    <a:pt x="0" y="454421"/>
                  </a:lnTo>
                  <a:lnTo>
                    <a:pt x="5638" y="453537"/>
                  </a:lnTo>
                  <a:lnTo>
                    <a:pt x="11064" y="452162"/>
                  </a:lnTo>
                  <a:lnTo>
                    <a:pt x="16562" y="450956"/>
                  </a:lnTo>
                  <a:lnTo>
                    <a:pt x="21514" y="454948"/>
                  </a:lnTo>
                  <a:lnTo>
                    <a:pt x="23580" y="460964"/>
                  </a:lnTo>
                  <a:lnTo>
                    <a:pt x="21336" y="470601"/>
                  </a:lnTo>
                  <a:lnTo>
                    <a:pt x="19298" y="473254"/>
                  </a:lnTo>
                  <a:lnTo>
                    <a:pt x="11718" y="475310"/>
                  </a:lnTo>
                  <a:close/>
                </a:path>
                <a:path w="2092325" h="2913380">
                  <a:moveTo>
                    <a:pt x="88561" y="725649"/>
                  </a:moveTo>
                  <a:lnTo>
                    <a:pt x="85984" y="722390"/>
                  </a:lnTo>
                  <a:lnTo>
                    <a:pt x="84181" y="720819"/>
                  </a:lnTo>
                  <a:lnTo>
                    <a:pt x="85454" y="715102"/>
                  </a:lnTo>
                  <a:lnTo>
                    <a:pt x="89069" y="712381"/>
                  </a:lnTo>
                  <a:lnTo>
                    <a:pt x="96848" y="714271"/>
                  </a:lnTo>
                  <a:lnTo>
                    <a:pt x="98461" y="716634"/>
                  </a:lnTo>
                  <a:lnTo>
                    <a:pt x="100299" y="718140"/>
                  </a:lnTo>
                  <a:lnTo>
                    <a:pt x="96734" y="720599"/>
                  </a:lnTo>
                  <a:lnTo>
                    <a:pt x="93349" y="723447"/>
                  </a:lnTo>
                  <a:lnTo>
                    <a:pt x="88561" y="725649"/>
                  </a:lnTo>
                  <a:close/>
                </a:path>
                <a:path w="2092325" h="2913380">
                  <a:moveTo>
                    <a:pt x="229199" y="1630033"/>
                  </a:moveTo>
                  <a:lnTo>
                    <a:pt x="225485" y="1626683"/>
                  </a:lnTo>
                  <a:lnTo>
                    <a:pt x="226309" y="1619721"/>
                  </a:lnTo>
                  <a:lnTo>
                    <a:pt x="230158" y="1617353"/>
                  </a:lnTo>
                  <a:lnTo>
                    <a:pt x="237420" y="1619667"/>
                  </a:lnTo>
                  <a:lnTo>
                    <a:pt x="238703" y="1622023"/>
                  </a:lnTo>
                  <a:lnTo>
                    <a:pt x="240251" y="1623589"/>
                  </a:lnTo>
                  <a:lnTo>
                    <a:pt x="236873" y="1625719"/>
                  </a:lnTo>
                  <a:lnTo>
                    <a:pt x="233626" y="1628202"/>
                  </a:lnTo>
                  <a:lnTo>
                    <a:pt x="229199" y="1630033"/>
                  </a:lnTo>
                  <a:close/>
                </a:path>
                <a:path w="2092325" h="2913380">
                  <a:moveTo>
                    <a:pt x="187442" y="1603795"/>
                  </a:moveTo>
                  <a:lnTo>
                    <a:pt x="182304" y="1602149"/>
                  </a:lnTo>
                  <a:lnTo>
                    <a:pt x="180723" y="1599033"/>
                  </a:lnTo>
                  <a:lnTo>
                    <a:pt x="179126" y="1596009"/>
                  </a:lnTo>
                  <a:lnTo>
                    <a:pt x="178389" y="1591310"/>
                  </a:lnTo>
                  <a:lnTo>
                    <a:pt x="181045" y="1588306"/>
                  </a:lnTo>
                  <a:lnTo>
                    <a:pt x="183722" y="1584283"/>
                  </a:lnTo>
                  <a:lnTo>
                    <a:pt x="193972" y="1584364"/>
                  </a:lnTo>
                  <a:lnTo>
                    <a:pt x="198432" y="1589899"/>
                  </a:lnTo>
                  <a:lnTo>
                    <a:pt x="193957" y="1600395"/>
                  </a:lnTo>
                  <a:lnTo>
                    <a:pt x="187442" y="1603795"/>
                  </a:lnTo>
                  <a:close/>
                </a:path>
                <a:path w="2092325" h="2913380">
                  <a:moveTo>
                    <a:pt x="214934" y="1480447"/>
                  </a:moveTo>
                  <a:lnTo>
                    <a:pt x="204075" y="1481254"/>
                  </a:lnTo>
                  <a:lnTo>
                    <a:pt x="198934" y="1476244"/>
                  </a:lnTo>
                  <a:lnTo>
                    <a:pt x="202886" y="1465188"/>
                  </a:lnTo>
                  <a:lnTo>
                    <a:pt x="209269" y="1461704"/>
                  </a:lnTo>
                  <a:lnTo>
                    <a:pt x="215655" y="1462915"/>
                  </a:lnTo>
                  <a:lnTo>
                    <a:pt x="217864" y="1468504"/>
                  </a:lnTo>
                  <a:lnTo>
                    <a:pt x="220481" y="1471922"/>
                  </a:lnTo>
                  <a:lnTo>
                    <a:pt x="217612" y="1475003"/>
                  </a:lnTo>
                  <a:lnTo>
                    <a:pt x="214934" y="1480447"/>
                  </a:lnTo>
                  <a:close/>
                </a:path>
                <a:path w="2092325" h="2913380">
                  <a:moveTo>
                    <a:pt x="119423" y="883337"/>
                  </a:moveTo>
                  <a:lnTo>
                    <a:pt x="109038" y="879150"/>
                  </a:lnTo>
                  <a:lnTo>
                    <a:pt x="107653" y="873565"/>
                  </a:lnTo>
                  <a:lnTo>
                    <a:pt x="105486" y="869958"/>
                  </a:lnTo>
                  <a:lnTo>
                    <a:pt x="107999" y="862895"/>
                  </a:lnTo>
                  <a:lnTo>
                    <a:pt x="113197" y="859014"/>
                  </a:lnTo>
                  <a:lnTo>
                    <a:pt x="123192" y="862814"/>
                  </a:lnTo>
                  <a:lnTo>
                    <a:pt x="126781" y="868710"/>
                  </a:lnTo>
                  <a:lnTo>
                    <a:pt x="124996" y="878605"/>
                  </a:lnTo>
                  <a:lnTo>
                    <a:pt x="119423" y="883337"/>
                  </a:lnTo>
                  <a:close/>
                </a:path>
                <a:path w="2092325" h="2913380">
                  <a:moveTo>
                    <a:pt x="245051" y="1705791"/>
                  </a:moveTo>
                  <a:lnTo>
                    <a:pt x="238292" y="1704205"/>
                  </a:lnTo>
                  <a:lnTo>
                    <a:pt x="234695" y="1698833"/>
                  </a:lnTo>
                  <a:lnTo>
                    <a:pt x="238102" y="1692976"/>
                  </a:lnTo>
                  <a:lnTo>
                    <a:pt x="239257" y="1688608"/>
                  </a:lnTo>
                  <a:lnTo>
                    <a:pt x="252609" y="1693196"/>
                  </a:lnTo>
                  <a:lnTo>
                    <a:pt x="256037" y="1698355"/>
                  </a:lnTo>
                  <a:lnTo>
                    <a:pt x="255120" y="1703478"/>
                  </a:lnTo>
                  <a:lnTo>
                    <a:pt x="245051" y="1705791"/>
                  </a:lnTo>
                  <a:close/>
                </a:path>
                <a:path w="2092325" h="2913380">
                  <a:moveTo>
                    <a:pt x="284554" y="2207203"/>
                  </a:moveTo>
                  <a:lnTo>
                    <a:pt x="275850" y="2202573"/>
                  </a:lnTo>
                  <a:lnTo>
                    <a:pt x="274566" y="2200681"/>
                  </a:lnTo>
                  <a:lnTo>
                    <a:pt x="273689" y="2198621"/>
                  </a:lnTo>
                  <a:lnTo>
                    <a:pt x="272803" y="2192689"/>
                  </a:lnTo>
                  <a:lnTo>
                    <a:pt x="274111" y="2189389"/>
                  </a:lnTo>
                  <a:lnTo>
                    <a:pt x="279513" y="2187854"/>
                  </a:lnTo>
                  <a:lnTo>
                    <a:pt x="283142" y="2185610"/>
                  </a:lnTo>
                  <a:lnTo>
                    <a:pt x="285675" y="2188876"/>
                  </a:lnTo>
                  <a:lnTo>
                    <a:pt x="290455" y="2192252"/>
                  </a:lnTo>
                  <a:lnTo>
                    <a:pt x="289826" y="2202743"/>
                  </a:lnTo>
                  <a:lnTo>
                    <a:pt x="284554" y="2207203"/>
                  </a:lnTo>
                  <a:close/>
                </a:path>
                <a:path w="2092325" h="2913380">
                  <a:moveTo>
                    <a:pt x="264060" y="2054453"/>
                  </a:moveTo>
                  <a:lnTo>
                    <a:pt x="251515" y="2049663"/>
                  </a:lnTo>
                  <a:lnTo>
                    <a:pt x="248502" y="2044768"/>
                  </a:lnTo>
                  <a:lnTo>
                    <a:pt x="249425" y="2039868"/>
                  </a:lnTo>
                  <a:lnTo>
                    <a:pt x="258835" y="2037749"/>
                  </a:lnTo>
                  <a:lnTo>
                    <a:pt x="265554" y="2039461"/>
                  </a:lnTo>
                  <a:lnTo>
                    <a:pt x="268450" y="2044942"/>
                  </a:lnTo>
                  <a:lnTo>
                    <a:pt x="265224" y="2050233"/>
                  </a:lnTo>
                  <a:lnTo>
                    <a:pt x="264060" y="2054453"/>
                  </a:lnTo>
                  <a:close/>
                </a:path>
                <a:path w="2092325" h="2913380">
                  <a:moveTo>
                    <a:pt x="242537" y="1975174"/>
                  </a:moveTo>
                  <a:lnTo>
                    <a:pt x="240343" y="1972065"/>
                  </a:lnTo>
                  <a:lnTo>
                    <a:pt x="238770" y="1970532"/>
                  </a:lnTo>
                  <a:lnTo>
                    <a:pt x="242163" y="1968400"/>
                  </a:lnTo>
                  <a:lnTo>
                    <a:pt x="245427" y="1965929"/>
                  </a:lnTo>
                  <a:lnTo>
                    <a:pt x="249917" y="1964118"/>
                  </a:lnTo>
                  <a:lnTo>
                    <a:pt x="252147" y="1967267"/>
                  </a:lnTo>
                  <a:lnTo>
                    <a:pt x="253736" y="1968812"/>
                  </a:lnTo>
                  <a:lnTo>
                    <a:pt x="250311" y="1970919"/>
                  </a:lnTo>
                  <a:lnTo>
                    <a:pt x="247013" y="1973366"/>
                  </a:lnTo>
                  <a:lnTo>
                    <a:pt x="242537" y="1975174"/>
                  </a:lnTo>
                  <a:close/>
                </a:path>
                <a:path w="2092325" h="2913380">
                  <a:moveTo>
                    <a:pt x="220489" y="1827303"/>
                  </a:moveTo>
                  <a:lnTo>
                    <a:pt x="213319" y="1813939"/>
                  </a:lnTo>
                  <a:lnTo>
                    <a:pt x="216071" y="1811354"/>
                  </a:lnTo>
                  <a:lnTo>
                    <a:pt x="218914" y="1808202"/>
                  </a:lnTo>
                  <a:lnTo>
                    <a:pt x="228478" y="1809542"/>
                  </a:lnTo>
                  <a:lnTo>
                    <a:pt x="232772" y="1815163"/>
                  </a:lnTo>
                  <a:lnTo>
                    <a:pt x="227106" y="1825024"/>
                  </a:lnTo>
                  <a:lnTo>
                    <a:pt x="220489" y="1827303"/>
                  </a:lnTo>
                  <a:close/>
                </a:path>
                <a:path w="2092325" h="2913380">
                  <a:moveTo>
                    <a:pt x="210579" y="1753648"/>
                  </a:moveTo>
                  <a:lnTo>
                    <a:pt x="205705" y="1752155"/>
                  </a:lnTo>
                  <a:lnTo>
                    <a:pt x="204235" y="1749560"/>
                  </a:lnTo>
                  <a:lnTo>
                    <a:pt x="202793" y="1746856"/>
                  </a:lnTo>
                  <a:lnTo>
                    <a:pt x="201912" y="1741237"/>
                  </a:lnTo>
                  <a:lnTo>
                    <a:pt x="204378" y="1738353"/>
                  </a:lnTo>
                  <a:lnTo>
                    <a:pt x="206861" y="1734719"/>
                  </a:lnTo>
                  <a:lnTo>
                    <a:pt x="216707" y="1734804"/>
                  </a:lnTo>
                  <a:lnTo>
                    <a:pt x="221208" y="1740124"/>
                  </a:lnTo>
                  <a:lnTo>
                    <a:pt x="216996" y="1750384"/>
                  </a:lnTo>
                  <a:lnTo>
                    <a:pt x="210579" y="1753648"/>
                  </a:lnTo>
                  <a:close/>
                </a:path>
                <a:path w="2092325" h="2913380">
                  <a:moveTo>
                    <a:pt x="98779" y="1000631"/>
                  </a:moveTo>
                  <a:lnTo>
                    <a:pt x="86161" y="995762"/>
                  </a:lnTo>
                  <a:lnTo>
                    <a:pt x="83054" y="990837"/>
                  </a:lnTo>
                  <a:lnTo>
                    <a:pt x="83953" y="985881"/>
                  </a:lnTo>
                  <a:lnTo>
                    <a:pt x="93398" y="983697"/>
                  </a:lnTo>
                  <a:lnTo>
                    <a:pt x="100172" y="985475"/>
                  </a:lnTo>
                  <a:lnTo>
                    <a:pt x="103067" y="991046"/>
                  </a:lnTo>
                  <a:lnTo>
                    <a:pt x="99906" y="996372"/>
                  </a:lnTo>
                  <a:lnTo>
                    <a:pt x="98779" y="1000631"/>
                  </a:lnTo>
                  <a:close/>
                </a:path>
                <a:path w="2092325" h="2913380">
                  <a:moveTo>
                    <a:pt x="166890" y="1455255"/>
                  </a:moveTo>
                  <a:lnTo>
                    <a:pt x="161082" y="1455822"/>
                  </a:lnTo>
                  <a:lnTo>
                    <a:pt x="158664" y="1455006"/>
                  </a:lnTo>
                  <a:lnTo>
                    <a:pt x="156791" y="1453655"/>
                  </a:lnTo>
                  <a:lnTo>
                    <a:pt x="155070" y="1442591"/>
                  </a:lnTo>
                  <a:lnTo>
                    <a:pt x="157047" y="1440217"/>
                  </a:lnTo>
                  <a:lnTo>
                    <a:pt x="161512" y="1438052"/>
                  </a:lnTo>
                  <a:lnTo>
                    <a:pt x="167033" y="1438711"/>
                  </a:lnTo>
                  <a:lnTo>
                    <a:pt x="169272" y="1443921"/>
                  </a:lnTo>
                  <a:lnTo>
                    <a:pt x="171759" y="1446985"/>
                  </a:lnTo>
                  <a:lnTo>
                    <a:pt x="169206" y="1449987"/>
                  </a:lnTo>
                  <a:lnTo>
                    <a:pt x="166890" y="1455255"/>
                  </a:lnTo>
                  <a:close/>
                </a:path>
                <a:path w="2092325" h="2913380">
                  <a:moveTo>
                    <a:pt x="200569" y="944185"/>
                  </a:moveTo>
                  <a:lnTo>
                    <a:pt x="194842" y="941734"/>
                  </a:lnTo>
                  <a:lnTo>
                    <a:pt x="193540" y="936301"/>
                  </a:lnTo>
                  <a:lnTo>
                    <a:pt x="191451" y="932622"/>
                  </a:lnTo>
                  <a:lnTo>
                    <a:pt x="194704" y="930078"/>
                  </a:lnTo>
                  <a:lnTo>
                    <a:pt x="198211" y="925147"/>
                  </a:lnTo>
                  <a:lnTo>
                    <a:pt x="208416" y="926282"/>
                  </a:lnTo>
                  <a:lnTo>
                    <a:pt x="212707" y="931784"/>
                  </a:lnTo>
                  <a:lnTo>
                    <a:pt x="207127" y="941720"/>
                  </a:lnTo>
                  <a:lnTo>
                    <a:pt x="200569" y="944185"/>
                  </a:lnTo>
                  <a:close/>
                </a:path>
                <a:path w="2092325" h="2913380">
                  <a:moveTo>
                    <a:pt x="60083" y="774031"/>
                  </a:moveTo>
                  <a:lnTo>
                    <a:pt x="54396" y="771171"/>
                  </a:lnTo>
                  <a:lnTo>
                    <a:pt x="50009" y="770304"/>
                  </a:lnTo>
                  <a:lnTo>
                    <a:pt x="51396" y="765975"/>
                  </a:lnTo>
                  <a:lnTo>
                    <a:pt x="51724" y="760720"/>
                  </a:lnTo>
                  <a:lnTo>
                    <a:pt x="58430" y="752909"/>
                  </a:lnTo>
                  <a:lnTo>
                    <a:pt x="64360" y="754072"/>
                  </a:lnTo>
                  <a:lnTo>
                    <a:pt x="67096" y="763691"/>
                  </a:lnTo>
                  <a:lnTo>
                    <a:pt x="65535" y="770529"/>
                  </a:lnTo>
                  <a:lnTo>
                    <a:pt x="60083" y="774031"/>
                  </a:lnTo>
                  <a:close/>
                </a:path>
                <a:path w="2092325" h="2913380">
                  <a:moveTo>
                    <a:pt x="84374" y="922747"/>
                  </a:moveTo>
                  <a:lnTo>
                    <a:pt x="76699" y="920288"/>
                  </a:lnTo>
                  <a:lnTo>
                    <a:pt x="75326" y="917827"/>
                  </a:lnTo>
                  <a:lnTo>
                    <a:pt x="73693" y="916199"/>
                  </a:lnTo>
                  <a:lnTo>
                    <a:pt x="77240" y="913908"/>
                  </a:lnTo>
                  <a:lnTo>
                    <a:pt x="80644" y="911281"/>
                  </a:lnTo>
                  <a:lnTo>
                    <a:pt x="85274" y="909313"/>
                  </a:lnTo>
                  <a:lnTo>
                    <a:pt x="89193" y="912825"/>
                  </a:lnTo>
                  <a:lnTo>
                    <a:pt x="88411" y="920245"/>
                  </a:lnTo>
                  <a:lnTo>
                    <a:pt x="84374" y="922747"/>
                  </a:lnTo>
                  <a:close/>
                </a:path>
                <a:path w="2092325" h="2913380">
                  <a:moveTo>
                    <a:pt x="40158" y="622523"/>
                  </a:moveTo>
                  <a:lnTo>
                    <a:pt x="27156" y="617206"/>
                  </a:lnTo>
                  <a:lnTo>
                    <a:pt x="23939" y="612059"/>
                  </a:lnTo>
                  <a:lnTo>
                    <a:pt x="24775" y="606799"/>
                  </a:lnTo>
                  <a:lnTo>
                    <a:pt x="34358" y="604443"/>
                  </a:lnTo>
                  <a:lnTo>
                    <a:pt x="41465" y="606528"/>
                  </a:lnTo>
                  <a:lnTo>
                    <a:pt x="44285" y="612575"/>
                  </a:lnTo>
                  <a:lnTo>
                    <a:pt x="41232" y="618018"/>
                  </a:lnTo>
                  <a:lnTo>
                    <a:pt x="40158" y="622523"/>
                  </a:lnTo>
                  <a:close/>
                </a:path>
                <a:path w="2092325" h="2913380">
                  <a:moveTo>
                    <a:pt x="280936" y="1199906"/>
                  </a:moveTo>
                  <a:lnTo>
                    <a:pt x="274082" y="1189708"/>
                  </a:lnTo>
                  <a:lnTo>
                    <a:pt x="278354" y="1184403"/>
                  </a:lnTo>
                  <a:lnTo>
                    <a:pt x="280688" y="1187834"/>
                  </a:lnTo>
                  <a:lnTo>
                    <a:pt x="283425" y="1191068"/>
                  </a:lnTo>
                  <a:lnTo>
                    <a:pt x="285498" y="1195692"/>
                  </a:lnTo>
                  <a:lnTo>
                    <a:pt x="282411" y="1198150"/>
                  </a:lnTo>
                  <a:lnTo>
                    <a:pt x="280936" y="1199906"/>
                  </a:lnTo>
                  <a:close/>
                </a:path>
                <a:path w="2092325" h="2913380">
                  <a:moveTo>
                    <a:pt x="338396" y="1312781"/>
                  </a:moveTo>
                  <a:lnTo>
                    <a:pt x="327608" y="1308597"/>
                  </a:lnTo>
                  <a:lnTo>
                    <a:pt x="324164" y="1302200"/>
                  </a:lnTo>
                  <a:lnTo>
                    <a:pt x="325716" y="1296065"/>
                  </a:lnTo>
                  <a:lnTo>
                    <a:pt x="331359" y="1294163"/>
                  </a:lnTo>
                  <a:lnTo>
                    <a:pt x="334898" y="1291724"/>
                  </a:lnTo>
                  <a:lnTo>
                    <a:pt x="337812" y="1294556"/>
                  </a:lnTo>
                  <a:lnTo>
                    <a:pt x="343069" y="1297350"/>
                  </a:lnTo>
                  <a:lnTo>
                    <a:pt x="343353" y="1307742"/>
                  </a:lnTo>
                  <a:lnTo>
                    <a:pt x="338396" y="1312781"/>
                  </a:lnTo>
                  <a:close/>
                </a:path>
                <a:path w="2092325" h="2913380">
                  <a:moveTo>
                    <a:pt x="379795" y="1606405"/>
                  </a:moveTo>
                  <a:lnTo>
                    <a:pt x="374734" y="1602190"/>
                  </a:lnTo>
                  <a:lnTo>
                    <a:pt x="378082" y="1599871"/>
                  </a:lnTo>
                  <a:lnTo>
                    <a:pt x="381138" y="1597313"/>
                  </a:lnTo>
                  <a:lnTo>
                    <a:pt x="385552" y="1595305"/>
                  </a:lnTo>
                  <a:lnTo>
                    <a:pt x="387971" y="1598364"/>
                  </a:lnTo>
                  <a:lnTo>
                    <a:pt x="389605" y="1599767"/>
                  </a:lnTo>
                  <a:lnTo>
                    <a:pt x="379795" y="1606405"/>
                  </a:lnTo>
                  <a:close/>
                </a:path>
                <a:path w="2092325" h="2913380">
                  <a:moveTo>
                    <a:pt x="231241" y="628577"/>
                  </a:moveTo>
                  <a:lnTo>
                    <a:pt x="225800" y="625663"/>
                  </a:lnTo>
                  <a:lnTo>
                    <a:pt x="221276" y="624683"/>
                  </a:lnTo>
                  <a:lnTo>
                    <a:pt x="225922" y="611843"/>
                  </a:lnTo>
                  <a:lnTo>
                    <a:pt x="231015" y="608532"/>
                  </a:lnTo>
                  <a:lnTo>
                    <a:pt x="236381" y="609155"/>
                  </a:lnTo>
                  <a:lnTo>
                    <a:pt x="239117" y="618489"/>
                  </a:lnTo>
                  <a:lnTo>
                    <a:pt x="237198" y="625713"/>
                  </a:lnTo>
                  <a:lnTo>
                    <a:pt x="231241" y="628577"/>
                  </a:lnTo>
                  <a:close/>
                </a:path>
                <a:path w="2092325" h="2913380">
                  <a:moveTo>
                    <a:pt x="1087767" y="1649902"/>
                  </a:moveTo>
                  <a:lnTo>
                    <a:pt x="1082387" y="1649669"/>
                  </a:lnTo>
                  <a:lnTo>
                    <a:pt x="1078220" y="1648200"/>
                  </a:lnTo>
                  <a:lnTo>
                    <a:pt x="1072999" y="1646971"/>
                  </a:lnTo>
                  <a:lnTo>
                    <a:pt x="1075630" y="1643807"/>
                  </a:lnTo>
                  <a:lnTo>
                    <a:pt x="1077861" y="1638852"/>
                  </a:lnTo>
                  <a:lnTo>
                    <a:pt x="1083599" y="1638505"/>
                  </a:lnTo>
                  <a:lnTo>
                    <a:pt x="1087037" y="1642197"/>
                  </a:lnTo>
                  <a:lnTo>
                    <a:pt x="1090374" y="1644200"/>
                  </a:lnTo>
                  <a:lnTo>
                    <a:pt x="1089115" y="1646192"/>
                  </a:lnTo>
                  <a:lnTo>
                    <a:pt x="1087767" y="1649902"/>
                  </a:lnTo>
                  <a:close/>
                </a:path>
                <a:path w="2092325" h="2913380">
                  <a:moveTo>
                    <a:pt x="258881" y="780894"/>
                  </a:moveTo>
                  <a:lnTo>
                    <a:pt x="249389" y="781157"/>
                  </a:lnTo>
                  <a:lnTo>
                    <a:pt x="243775" y="776760"/>
                  </a:lnTo>
                  <a:lnTo>
                    <a:pt x="245759" y="766610"/>
                  </a:lnTo>
                  <a:lnTo>
                    <a:pt x="252426" y="763411"/>
                  </a:lnTo>
                  <a:lnTo>
                    <a:pt x="258727" y="764172"/>
                  </a:lnTo>
                  <a:lnTo>
                    <a:pt x="260988" y="769424"/>
                  </a:lnTo>
                  <a:lnTo>
                    <a:pt x="263505" y="772498"/>
                  </a:lnTo>
                  <a:lnTo>
                    <a:pt x="261160" y="775483"/>
                  </a:lnTo>
                  <a:lnTo>
                    <a:pt x="258881" y="780894"/>
                  </a:lnTo>
                  <a:close/>
                </a:path>
                <a:path w="2092325" h="2913380">
                  <a:moveTo>
                    <a:pt x="435760" y="1909018"/>
                  </a:moveTo>
                  <a:lnTo>
                    <a:pt x="426255" y="1909104"/>
                  </a:lnTo>
                  <a:lnTo>
                    <a:pt x="420760" y="1904508"/>
                  </a:lnTo>
                  <a:lnTo>
                    <a:pt x="422664" y="1894416"/>
                  </a:lnTo>
                  <a:lnTo>
                    <a:pt x="429438" y="1891140"/>
                  </a:lnTo>
                  <a:lnTo>
                    <a:pt x="435737" y="1892081"/>
                  </a:lnTo>
                  <a:lnTo>
                    <a:pt x="437919" y="1897405"/>
                  </a:lnTo>
                  <a:lnTo>
                    <a:pt x="440422" y="1900571"/>
                  </a:lnTo>
                  <a:lnTo>
                    <a:pt x="438076" y="1903556"/>
                  </a:lnTo>
                  <a:lnTo>
                    <a:pt x="435760" y="1909018"/>
                  </a:lnTo>
                  <a:close/>
                </a:path>
                <a:path w="2092325" h="2913380">
                  <a:moveTo>
                    <a:pt x="361438" y="1459450"/>
                  </a:moveTo>
                  <a:lnTo>
                    <a:pt x="355915" y="1456773"/>
                  </a:lnTo>
                  <a:lnTo>
                    <a:pt x="351513" y="1455998"/>
                  </a:lnTo>
                  <a:lnTo>
                    <a:pt x="352952" y="1451720"/>
                  </a:lnTo>
                  <a:lnTo>
                    <a:pt x="353371" y="1446571"/>
                  </a:lnTo>
                  <a:lnTo>
                    <a:pt x="359935" y="1438992"/>
                  </a:lnTo>
                  <a:lnTo>
                    <a:pt x="365865" y="1440065"/>
                  </a:lnTo>
                  <a:lnTo>
                    <a:pt x="368698" y="1449250"/>
                  </a:lnTo>
                  <a:lnTo>
                    <a:pt x="367022" y="1456122"/>
                  </a:lnTo>
                  <a:lnTo>
                    <a:pt x="361438" y="1459450"/>
                  </a:lnTo>
                  <a:close/>
                </a:path>
                <a:path w="2092325" h="2913380">
                  <a:moveTo>
                    <a:pt x="409864" y="1757698"/>
                  </a:moveTo>
                  <a:lnTo>
                    <a:pt x="402004" y="1755582"/>
                  </a:lnTo>
                  <a:lnTo>
                    <a:pt x="400527" y="1753137"/>
                  </a:lnTo>
                  <a:lnTo>
                    <a:pt x="398797" y="1751555"/>
                  </a:lnTo>
                  <a:lnTo>
                    <a:pt x="402307" y="1749120"/>
                  </a:lnTo>
                  <a:lnTo>
                    <a:pt x="405642" y="1746339"/>
                  </a:lnTo>
                  <a:lnTo>
                    <a:pt x="410303" y="1744187"/>
                  </a:lnTo>
                  <a:lnTo>
                    <a:pt x="414395" y="1747567"/>
                  </a:lnTo>
                  <a:lnTo>
                    <a:pt x="413857" y="1755008"/>
                  </a:lnTo>
                  <a:lnTo>
                    <a:pt x="409864" y="1757698"/>
                  </a:lnTo>
                  <a:close/>
                </a:path>
                <a:path w="2092325" h="2913380">
                  <a:moveTo>
                    <a:pt x="325393" y="1233526"/>
                  </a:moveTo>
                  <a:lnTo>
                    <a:pt x="319463" y="1231122"/>
                  </a:lnTo>
                  <a:lnTo>
                    <a:pt x="317504" y="1226361"/>
                  </a:lnTo>
                  <a:lnTo>
                    <a:pt x="314947" y="1223039"/>
                  </a:lnTo>
                  <a:lnTo>
                    <a:pt x="318208" y="1220644"/>
                  </a:lnTo>
                  <a:lnTo>
                    <a:pt x="321537" y="1216204"/>
                  </a:lnTo>
                  <a:lnTo>
                    <a:pt x="331865" y="1216587"/>
                  </a:lnTo>
                  <a:lnTo>
                    <a:pt x="336110" y="1221707"/>
                  </a:lnTo>
                  <a:lnTo>
                    <a:pt x="331771" y="1231255"/>
                  </a:lnTo>
                  <a:lnTo>
                    <a:pt x="325393" y="1233526"/>
                  </a:lnTo>
                  <a:close/>
                </a:path>
                <a:path w="2092325" h="2913380">
                  <a:moveTo>
                    <a:pt x="373274" y="1533550"/>
                  </a:moveTo>
                  <a:lnTo>
                    <a:pt x="367818" y="1530638"/>
                  </a:lnTo>
                  <a:lnTo>
                    <a:pt x="363311" y="1529670"/>
                  </a:lnTo>
                  <a:lnTo>
                    <a:pt x="364886" y="1525401"/>
                  </a:lnTo>
                  <a:lnTo>
                    <a:pt x="368070" y="1516887"/>
                  </a:lnTo>
                  <a:lnTo>
                    <a:pt x="373142" y="1513535"/>
                  </a:lnTo>
                  <a:lnTo>
                    <a:pt x="378476" y="1514148"/>
                  </a:lnTo>
                  <a:lnTo>
                    <a:pt x="381181" y="1523472"/>
                  </a:lnTo>
                  <a:lnTo>
                    <a:pt x="379225" y="1530657"/>
                  </a:lnTo>
                  <a:lnTo>
                    <a:pt x="373274" y="1533550"/>
                  </a:lnTo>
                  <a:close/>
                </a:path>
                <a:path w="2092325" h="2913380">
                  <a:moveTo>
                    <a:pt x="264090" y="1321853"/>
                  </a:moveTo>
                  <a:lnTo>
                    <a:pt x="257488" y="1321558"/>
                  </a:lnTo>
                  <a:lnTo>
                    <a:pt x="254612" y="1316297"/>
                  </a:lnTo>
                  <a:lnTo>
                    <a:pt x="251004" y="1312662"/>
                  </a:lnTo>
                  <a:lnTo>
                    <a:pt x="253552" y="1309541"/>
                  </a:lnTo>
                  <a:lnTo>
                    <a:pt x="255743" y="1304143"/>
                  </a:lnTo>
                  <a:lnTo>
                    <a:pt x="266859" y="1301921"/>
                  </a:lnTo>
                  <a:lnTo>
                    <a:pt x="272750" y="1306274"/>
                  </a:lnTo>
                  <a:lnTo>
                    <a:pt x="270299" y="1317933"/>
                  </a:lnTo>
                  <a:lnTo>
                    <a:pt x="264090" y="1321853"/>
                  </a:lnTo>
                  <a:close/>
                </a:path>
                <a:path w="2092325" h="2913380">
                  <a:moveTo>
                    <a:pt x="414121" y="1827664"/>
                  </a:moveTo>
                  <a:lnTo>
                    <a:pt x="413354" y="1826020"/>
                  </a:lnTo>
                  <a:lnTo>
                    <a:pt x="411546" y="1823269"/>
                  </a:lnTo>
                  <a:lnTo>
                    <a:pt x="416885" y="1818379"/>
                  </a:lnTo>
                  <a:lnTo>
                    <a:pt x="419971" y="1819255"/>
                  </a:lnTo>
                  <a:lnTo>
                    <a:pt x="419699" y="1826012"/>
                  </a:lnTo>
                  <a:lnTo>
                    <a:pt x="416081" y="1826803"/>
                  </a:lnTo>
                  <a:lnTo>
                    <a:pt x="414121" y="1827664"/>
                  </a:lnTo>
                  <a:close/>
                </a:path>
                <a:path w="2092325" h="2913380">
                  <a:moveTo>
                    <a:pt x="285292" y="1009705"/>
                  </a:moveTo>
                  <a:lnTo>
                    <a:pt x="278578" y="1005928"/>
                  </a:lnTo>
                  <a:lnTo>
                    <a:pt x="275608" y="995106"/>
                  </a:lnTo>
                  <a:lnTo>
                    <a:pt x="278284" y="988122"/>
                  </a:lnTo>
                  <a:lnTo>
                    <a:pt x="288546" y="983132"/>
                  </a:lnTo>
                  <a:lnTo>
                    <a:pt x="294359" y="987080"/>
                  </a:lnTo>
                  <a:lnTo>
                    <a:pt x="297584" y="994469"/>
                  </a:lnTo>
                  <a:lnTo>
                    <a:pt x="295984" y="998488"/>
                  </a:lnTo>
                  <a:lnTo>
                    <a:pt x="295438" y="1004734"/>
                  </a:lnTo>
                  <a:lnTo>
                    <a:pt x="285292" y="1009705"/>
                  </a:lnTo>
                  <a:close/>
                </a:path>
                <a:path w="2092325" h="2913380">
                  <a:moveTo>
                    <a:pt x="232726" y="896167"/>
                  </a:moveTo>
                  <a:lnTo>
                    <a:pt x="228150" y="892085"/>
                  </a:lnTo>
                  <a:lnTo>
                    <a:pt x="232048" y="887362"/>
                  </a:lnTo>
                  <a:lnTo>
                    <a:pt x="233579" y="888721"/>
                  </a:lnTo>
                  <a:lnTo>
                    <a:pt x="236218" y="889997"/>
                  </a:lnTo>
                  <a:lnTo>
                    <a:pt x="236440" y="892938"/>
                  </a:lnTo>
                  <a:lnTo>
                    <a:pt x="234035" y="894586"/>
                  </a:lnTo>
                  <a:lnTo>
                    <a:pt x="232726" y="896167"/>
                  </a:lnTo>
                  <a:close/>
                </a:path>
                <a:path w="2092325" h="2913380">
                  <a:moveTo>
                    <a:pt x="219297" y="820493"/>
                  </a:moveTo>
                  <a:lnTo>
                    <a:pt x="216902" y="817534"/>
                  </a:lnTo>
                  <a:lnTo>
                    <a:pt x="215008" y="816052"/>
                  </a:lnTo>
                  <a:lnTo>
                    <a:pt x="218772" y="804845"/>
                  </a:lnTo>
                  <a:lnTo>
                    <a:pt x="220609" y="806157"/>
                  </a:lnTo>
                  <a:lnTo>
                    <a:pt x="223075" y="807086"/>
                  </a:lnTo>
                  <a:lnTo>
                    <a:pt x="227017" y="813704"/>
                  </a:lnTo>
                  <a:lnTo>
                    <a:pt x="225643" y="818017"/>
                  </a:lnTo>
                  <a:lnTo>
                    <a:pt x="219297" y="820493"/>
                  </a:lnTo>
                  <a:close/>
                </a:path>
                <a:path w="2092325" h="2913380">
                  <a:moveTo>
                    <a:pt x="268312" y="1125840"/>
                  </a:moveTo>
                  <a:lnTo>
                    <a:pt x="262169" y="1114917"/>
                  </a:lnTo>
                  <a:lnTo>
                    <a:pt x="264761" y="1111984"/>
                  </a:lnTo>
                  <a:lnTo>
                    <a:pt x="267216" y="1106739"/>
                  </a:lnTo>
                  <a:lnTo>
                    <a:pt x="277657" y="1106133"/>
                  </a:lnTo>
                  <a:lnTo>
                    <a:pt x="281666" y="1111171"/>
                  </a:lnTo>
                  <a:lnTo>
                    <a:pt x="276670" y="1121778"/>
                  </a:lnTo>
                  <a:lnTo>
                    <a:pt x="271724" y="1123451"/>
                  </a:lnTo>
                  <a:lnTo>
                    <a:pt x="268312" y="1125840"/>
                  </a:lnTo>
                  <a:close/>
                </a:path>
                <a:path w="2092325" h="2913380">
                  <a:moveTo>
                    <a:pt x="257590" y="1051297"/>
                  </a:moveTo>
                  <a:lnTo>
                    <a:pt x="250792" y="1041074"/>
                  </a:lnTo>
                  <a:lnTo>
                    <a:pt x="255128" y="1035894"/>
                  </a:lnTo>
                  <a:lnTo>
                    <a:pt x="257404" y="1039334"/>
                  </a:lnTo>
                  <a:lnTo>
                    <a:pt x="260058" y="1042611"/>
                  </a:lnTo>
                  <a:lnTo>
                    <a:pt x="262068" y="1047215"/>
                  </a:lnTo>
                  <a:lnTo>
                    <a:pt x="259057" y="1049586"/>
                  </a:lnTo>
                  <a:lnTo>
                    <a:pt x="257590" y="1051297"/>
                  </a:lnTo>
                  <a:close/>
                </a:path>
                <a:path w="2092325" h="2913380">
                  <a:moveTo>
                    <a:pt x="302858" y="1080453"/>
                  </a:moveTo>
                  <a:lnTo>
                    <a:pt x="296805" y="1080222"/>
                  </a:lnTo>
                  <a:lnTo>
                    <a:pt x="294432" y="1075211"/>
                  </a:lnTo>
                  <a:lnTo>
                    <a:pt x="291980" y="1072366"/>
                  </a:lnTo>
                  <a:lnTo>
                    <a:pt x="294634" y="1069244"/>
                  </a:lnTo>
                  <a:lnTo>
                    <a:pt x="296898" y="1064029"/>
                  </a:lnTo>
                  <a:lnTo>
                    <a:pt x="307892" y="1062080"/>
                  </a:lnTo>
                  <a:lnTo>
                    <a:pt x="311507" y="1067852"/>
                  </a:lnTo>
                  <a:lnTo>
                    <a:pt x="308857" y="1077479"/>
                  </a:lnTo>
                  <a:lnTo>
                    <a:pt x="302858" y="1080453"/>
                  </a:lnTo>
                  <a:close/>
                </a:path>
                <a:path w="2092325" h="2913380">
                  <a:moveTo>
                    <a:pt x="352844" y="1652784"/>
                  </a:moveTo>
                  <a:lnTo>
                    <a:pt x="347655" y="1650234"/>
                  </a:lnTo>
                  <a:lnTo>
                    <a:pt x="346468" y="1644962"/>
                  </a:lnTo>
                  <a:lnTo>
                    <a:pt x="344501" y="1641294"/>
                  </a:lnTo>
                  <a:lnTo>
                    <a:pt x="347571" y="1638824"/>
                  </a:lnTo>
                  <a:lnTo>
                    <a:pt x="350668" y="1634241"/>
                  </a:lnTo>
                  <a:lnTo>
                    <a:pt x="361305" y="1634501"/>
                  </a:lnTo>
                  <a:lnTo>
                    <a:pt x="364800" y="1639799"/>
                  </a:lnTo>
                  <a:lnTo>
                    <a:pt x="359066" y="1649610"/>
                  </a:lnTo>
                  <a:lnTo>
                    <a:pt x="352844" y="1652784"/>
                  </a:lnTo>
                  <a:close/>
                </a:path>
                <a:path w="2092325" h="2913380">
                  <a:moveTo>
                    <a:pt x="215622" y="554876"/>
                  </a:moveTo>
                  <a:lnTo>
                    <a:pt x="209645" y="553317"/>
                  </a:lnTo>
                  <a:lnTo>
                    <a:pt x="206877" y="549221"/>
                  </a:lnTo>
                  <a:lnTo>
                    <a:pt x="212407" y="540967"/>
                  </a:lnTo>
                  <a:lnTo>
                    <a:pt x="217302" y="539257"/>
                  </a:lnTo>
                  <a:lnTo>
                    <a:pt x="221043" y="536771"/>
                  </a:lnTo>
                  <a:lnTo>
                    <a:pt x="223103" y="540649"/>
                  </a:lnTo>
                  <a:lnTo>
                    <a:pt x="227497" y="545283"/>
                  </a:lnTo>
                  <a:lnTo>
                    <a:pt x="225579" y="551280"/>
                  </a:lnTo>
                  <a:lnTo>
                    <a:pt x="219491" y="552729"/>
                  </a:lnTo>
                  <a:lnTo>
                    <a:pt x="215622" y="554876"/>
                  </a:lnTo>
                  <a:close/>
                </a:path>
                <a:path w="2092325" h="2913380">
                  <a:moveTo>
                    <a:pt x="245432" y="710247"/>
                  </a:moveTo>
                  <a:lnTo>
                    <a:pt x="237009" y="705019"/>
                  </a:lnTo>
                  <a:lnTo>
                    <a:pt x="235132" y="700260"/>
                  </a:lnTo>
                  <a:lnTo>
                    <a:pt x="232542" y="696674"/>
                  </a:lnTo>
                  <a:lnTo>
                    <a:pt x="236552" y="694669"/>
                  </a:lnTo>
                  <a:lnTo>
                    <a:pt x="241004" y="690607"/>
                  </a:lnTo>
                  <a:lnTo>
                    <a:pt x="247376" y="691924"/>
                  </a:lnTo>
                  <a:lnTo>
                    <a:pt x="249141" y="698077"/>
                  </a:lnTo>
                  <a:lnTo>
                    <a:pt x="251406" y="701774"/>
                  </a:lnTo>
                  <a:lnTo>
                    <a:pt x="249632" y="707539"/>
                  </a:lnTo>
                  <a:lnTo>
                    <a:pt x="245432" y="710247"/>
                  </a:lnTo>
                  <a:close/>
                </a:path>
                <a:path w="2092325" h="2913380">
                  <a:moveTo>
                    <a:pt x="265489" y="858401"/>
                  </a:moveTo>
                  <a:lnTo>
                    <a:pt x="262049" y="856219"/>
                  </a:lnTo>
                  <a:lnTo>
                    <a:pt x="256318" y="854606"/>
                  </a:lnTo>
                  <a:lnTo>
                    <a:pt x="253813" y="843980"/>
                  </a:lnTo>
                  <a:lnTo>
                    <a:pt x="258486" y="838566"/>
                  </a:lnTo>
                  <a:lnTo>
                    <a:pt x="269298" y="840040"/>
                  </a:lnTo>
                  <a:lnTo>
                    <a:pt x="273114" y="846140"/>
                  </a:lnTo>
                  <a:lnTo>
                    <a:pt x="273118" y="852554"/>
                  </a:lnTo>
                  <a:lnTo>
                    <a:pt x="268233" y="855473"/>
                  </a:lnTo>
                  <a:lnTo>
                    <a:pt x="265489" y="858401"/>
                  </a:lnTo>
                  <a:close/>
                </a:path>
                <a:path w="2092325" h="2913380">
                  <a:moveTo>
                    <a:pt x="276526" y="932372"/>
                  </a:moveTo>
                  <a:lnTo>
                    <a:pt x="273259" y="929670"/>
                  </a:lnTo>
                  <a:lnTo>
                    <a:pt x="267563" y="927229"/>
                  </a:lnTo>
                  <a:lnTo>
                    <a:pt x="266363" y="916338"/>
                  </a:lnTo>
                  <a:lnTo>
                    <a:pt x="271443" y="911040"/>
                  </a:lnTo>
                  <a:lnTo>
                    <a:pt x="282581" y="914302"/>
                  </a:lnTo>
                  <a:lnTo>
                    <a:pt x="286046" y="920741"/>
                  </a:lnTo>
                  <a:lnTo>
                    <a:pt x="285438" y="927265"/>
                  </a:lnTo>
                  <a:lnTo>
                    <a:pt x="279804" y="929704"/>
                  </a:lnTo>
                  <a:lnTo>
                    <a:pt x="276526" y="932372"/>
                  </a:lnTo>
                  <a:close/>
                </a:path>
                <a:path w="2092325" h="2913380">
                  <a:moveTo>
                    <a:pt x="194296" y="406742"/>
                  </a:moveTo>
                  <a:lnTo>
                    <a:pt x="188118" y="405618"/>
                  </a:lnTo>
                  <a:lnTo>
                    <a:pt x="185975" y="400257"/>
                  </a:lnTo>
                  <a:lnTo>
                    <a:pt x="183444" y="397006"/>
                  </a:lnTo>
                  <a:lnTo>
                    <a:pt x="186157" y="393979"/>
                  </a:lnTo>
                  <a:lnTo>
                    <a:pt x="188684" y="388618"/>
                  </a:lnTo>
                  <a:lnTo>
                    <a:pt x="199158" y="387842"/>
                  </a:lnTo>
                  <a:lnTo>
                    <a:pt x="203951" y="392921"/>
                  </a:lnTo>
                  <a:lnTo>
                    <a:pt x="200522" y="403403"/>
                  </a:lnTo>
                  <a:lnTo>
                    <a:pt x="194296" y="406742"/>
                  </a:lnTo>
                  <a:close/>
                </a:path>
                <a:path w="2092325" h="2913380">
                  <a:moveTo>
                    <a:pt x="207907" y="481191"/>
                  </a:moveTo>
                  <a:lnTo>
                    <a:pt x="198218" y="481440"/>
                  </a:lnTo>
                  <a:lnTo>
                    <a:pt x="196118" y="476731"/>
                  </a:lnTo>
                  <a:lnTo>
                    <a:pt x="197948" y="471226"/>
                  </a:lnTo>
                  <a:lnTo>
                    <a:pt x="200803" y="467772"/>
                  </a:lnTo>
                  <a:lnTo>
                    <a:pt x="203410" y="461682"/>
                  </a:lnTo>
                  <a:lnTo>
                    <a:pt x="215302" y="460593"/>
                  </a:lnTo>
                  <a:lnTo>
                    <a:pt x="217627" y="467495"/>
                  </a:lnTo>
                  <a:lnTo>
                    <a:pt x="213455" y="477629"/>
                  </a:lnTo>
                  <a:lnTo>
                    <a:pt x="207907" y="481191"/>
                  </a:lnTo>
                  <a:close/>
                </a:path>
                <a:path w="2092325" h="2913380">
                  <a:moveTo>
                    <a:pt x="473963" y="2215748"/>
                  </a:moveTo>
                  <a:lnTo>
                    <a:pt x="464471" y="2205141"/>
                  </a:lnTo>
                  <a:lnTo>
                    <a:pt x="468573" y="2200191"/>
                  </a:lnTo>
                  <a:lnTo>
                    <a:pt x="471851" y="2192560"/>
                  </a:lnTo>
                  <a:lnTo>
                    <a:pt x="485047" y="2187663"/>
                  </a:lnTo>
                  <a:lnTo>
                    <a:pt x="490264" y="2195353"/>
                  </a:lnTo>
                  <a:lnTo>
                    <a:pt x="486037" y="2207425"/>
                  </a:lnTo>
                  <a:lnTo>
                    <a:pt x="478844" y="2211185"/>
                  </a:lnTo>
                  <a:lnTo>
                    <a:pt x="473963" y="2215748"/>
                  </a:lnTo>
                  <a:close/>
                </a:path>
                <a:path w="2092325" h="2913380">
                  <a:moveTo>
                    <a:pt x="587528" y="2622586"/>
                  </a:moveTo>
                  <a:lnTo>
                    <a:pt x="576431" y="2618346"/>
                  </a:lnTo>
                  <a:lnTo>
                    <a:pt x="572900" y="2611962"/>
                  </a:lnTo>
                  <a:lnTo>
                    <a:pt x="574065" y="2605650"/>
                  </a:lnTo>
                  <a:lnTo>
                    <a:pt x="580039" y="2603665"/>
                  </a:lnTo>
                  <a:lnTo>
                    <a:pt x="583638" y="2601232"/>
                  </a:lnTo>
                  <a:lnTo>
                    <a:pt x="586718" y="2604068"/>
                  </a:lnTo>
                  <a:lnTo>
                    <a:pt x="592236" y="2606806"/>
                  </a:lnTo>
                  <a:lnTo>
                    <a:pt x="592612" y="2617408"/>
                  </a:lnTo>
                  <a:lnTo>
                    <a:pt x="587528" y="2622586"/>
                  </a:lnTo>
                  <a:close/>
                </a:path>
                <a:path w="2092325" h="2913380">
                  <a:moveTo>
                    <a:pt x="603714" y="2772394"/>
                  </a:moveTo>
                  <a:lnTo>
                    <a:pt x="599589" y="2771038"/>
                  </a:lnTo>
                  <a:lnTo>
                    <a:pt x="596665" y="2766009"/>
                  </a:lnTo>
                  <a:lnTo>
                    <a:pt x="597542" y="2761774"/>
                  </a:lnTo>
                  <a:lnTo>
                    <a:pt x="599343" y="2753313"/>
                  </a:lnTo>
                  <a:lnTo>
                    <a:pt x="603386" y="2754757"/>
                  </a:lnTo>
                  <a:lnTo>
                    <a:pt x="608348" y="2755190"/>
                  </a:lnTo>
                  <a:lnTo>
                    <a:pt x="615561" y="2761863"/>
                  </a:lnTo>
                  <a:lnTo>
                    <a:pt x="614144" y="2766661"/>
                  </a:lnTo>
                  <a:lnTo>
                    <a:pt x="603714" y="2772394"/>
                  </a:lnTo>
                  <a:close/>
                </a:path>
                <a:path w="2092325" h="2913380">
                  <a:moveTo>
                    <a:pt x="216339" y="286627"/>
                  </a:moveTo>
                  <a:lnTo>
                    <a:pt x="213942" y="286898"/>
                  </a:lnTo>
                  <a:lnTo>
                    <a:pt x="211832" y="286138"/>
                  </a:lnTo>
                  <a:lnTo>
                    <a:pt x="215828" y="276315"/>
                  </a:lnTo>
                  <a:lnTo>
                    <a:pt x="217537" y="271277"/>
                  </a:lnTo>
                  <a:lnTo>
                    <a:pt x="219000" y="271825"/>
                  </a:lnTo>
                  <a:lnTo>
                    <a:pt x="220387" y="272460"/>
                  </a:lnTo>
                  <a:lnTo>
                    <a:pt x="225762" y="277433"/>
                  </a:lnTo>
                  <a:lnTo>
                    <a:pt x="224344" y="282231"/>
                  </a:lnTo>
                  <a:lnTo>
                    <a:pt x="216339" y="286627"/>
                  </a:lnTo>
                  <a:close/>
                </a:path>
                <a:path w="2092325" h="2913380">
                  <a:moveTo>
                    <a:pt x="338122" y="1040889"/>
                  </a:moveTo>
                  <a:lnTo>
                    <a:pt x="331560" y="1040558"/>
                  </a:lnTo>
                  <a:lnTo>
                    <a:pt x="328746" y="1035213"/>
                  </a:lnTo>
                  <a:lnTo>
                    <a:pt x="325810" y="1032145"/>
                  </a:lnTo>
                  <a:lnTo>
                    <a:pt x="328120" y="1028747"/>
                  </a:lnTo>
                  <a:lnTo>
                    <a:pt x="329995" y="1022951"/>
                  </a:lnTo>
                  <a:lnTo>
                    <a:pt x="340530" y="1021134"/>
                  </a:lnTo>
                  <a:lnTo>
                    <a:pt x="346859" y="1025030"/>
                  </a:lnTo>
                  <a:lnTo>
                    <a:pt x="344325" y="1036926"/>
                  </a:lnTo>
                  <a:lnTo>
                    <a:pt x="338122" y="1040889"/>
                  </a:lnTo>
                  <a:close/>
                </a:path>
                <a:path w="2092325" h="2913380">
                  <a:moveTo>
                    <a:pt x="257285" y="514219"/>
                  </a:moveTo>
                  <a:lnTo>
                    <a:pt x="246424" y="514816"/>
                  </a:lnTo>
                  <a:lnTo>
                    <a:pt x="241207" y="509519"/>
                  </a:lnTo>
                  <a:lnTo>
                    <a:pt x="242037" y="499356"/>
                  </a:lnTo>
                  <a:lnTo>
                    <a:pt x="248144" y="497067"/>
                  </a:lnTo>
                  <a:lnTo>
                    <a:pt x="251556" y="494588"/>
                  </a:lnTo>
                  <a:lnTo>
                    <a:pt x="258909" y="495378"/>
                  </a:lnTo>
                  <a:lnTo>
                    <a:pt x="265251" y="498121"/>
                  </a:lnTo>
                  <a:lnTo>
                    <a:pt x="262497" y="509947"/>
                  </a:lnTo>
                  <a:lnTo>
                    <a:pt x="257285" y="514219"/>
                  </a:lnTo>
                  <a:close/>
                </a:path>
                <a:path w="2092325" h="2913380">
                  <a:moveTo>
                    <a:pt x="484597" y="2019583"/>
                  </a:moveTo>
                  <a:lnTo>
                    <a:pt x="478920" y="2016212"/>
                  </a:lnTo>
                  <a:lnTo>
                    <a:pt x="482275" y="2004875"/>
                  </a:lnTo>
                  <a:lnTo>
                    <a:pt x="484228" y="2005974"/>
                  </a:lnTo>
                  <a:lnTo>
                    <a:pt x="487937" y="2007291"/>
                  </a:lnTo>
                  <a:lnTo>
                    <a:pt x="487315" y="2012009"/>
                  </a:lnTo>
                  <a:lnTo>
                    <a:pt x="485764" y="2015766"/>
                  </a:lnTo>
                  <a:lnTo>
                    <a:pt x="484597" y="2019583"/>
                  </a:lnTo>
                  <a:close/>
                </a:path>
                <a:path w="2092325" h="2913380">
                  <a:moveTo>
                    <a:pt x="519182" y="2242206"/>
                  </a:moveTo>
                  <a:lnTo>
                    <a:pt x="513760" y="2238272"/>
                  </a:lnTo>
                  <a:lnTo>
                    <a:pt x="517550" y="2226942"/>
                  </a:lnTo>
                  <a:lnTo>
                    <a:pt x="519339" y="2228231"/>
                  </a:lnTo>
                  <a:lnTo>
                    <a:pt x="522776" y="2229725"/>
                  </a:lnTo>
                  <a:lnTo>
                    <a:pt x="522111" y="2234644"/>
                  </a:lnTo>
                  <a:lnTo>
                    <a:pt x="520424" y="2238393"/>
                  </a:lnTo>
                  <a:lnTo>
                    <a:pt x="519182" y="2242206"/>
                  </a:lnTo>
                  <a:close/>
                </a:path>
                <a:path w="2092325" h="2913380">
                  <a:moveTo>
                    <a:pt x="460176" y="1866222"/>
                  </a:moveTo>
                  <a:lnTo>
                    <a:pt x="453574" y="1854952"/>
                  </a:lnTo>
                  <a:lnTo>
                    <a:pt x="454832" y="1849043"/>
                  </a:lnTo>
                  <a:lnTo>
                    <a:pt x="458781" y="1846076"/>
                  </a:lnTo>
                  <a:lnTo>
                    <a:pt x="467188" y="1851007"/>
                  </a:lnTo>
                  <a:lnTo>
                    <a:pt x="469000" y="1855881"/>
                  </a:lnTo>
                  <a:lnTo>
                    <a:pt x="471556" y="1859487"/>
                  </a:lnTo>
                  <a:lnTo>
                    <a:pt x="460176" y="1866222"/>
                  </a:lnTo>
                  <a:close/>
                </a:path>
                <a:path w="2092325" h="2913380">
                  <a:moveTo>
                    <a:pt x="283235" y="738466"/>
                  </a:moveTo>
                  <a:lnTo>
                    <a:pt x="276588" y="727009"/>
                  </a:lnTo>
                  <a:lnTo>
                    <a:pt x="277765" y="720963"/>
                  </a:lnTo>
                  <a:lnTo>
                    <a:pt x="281714" y="717996"/>
                  </a:lnTo>
                  <a:lnTo>
                    <a:pt x="290203" y="723168"/>
                  </a:lnTo>
                  <a:lnTo>
                    <a:pt x="292047" y="728053"/>
                  </a:lnTo>
                  <a:lnTo>
                    <a:pt x="294642" y="731712"/>
                  </a:lnTo>
                  <a:lnTo>
                    <a:pt x="283235" y="738466"/>
                  </a:lnTo>
                  <a:close/>
                </a:path>
                <a:path w="2092325" h="2913380">
                  <a:moveTo>
                    <a:pt x="270456" y="661883"/>
                  </a:moveTo>
                  <a:lnTo>
                    <a:pt x="266206" y="656449"/>
                  </a:lnTo>
                  <a:lnTo>
                    <a:pt x="267052" y="653924"/>
                  </a:lnTo>
                  <a:lnTo>
                    <a:pt x="267085" y="652035"/>
                  </a:lnTo>
                  <a:lnTo>
                    <a:pt x="268497" y="651499"/>
                  </a:lnTo>
                  <a:lnTo>
                    <a:pt x="270555" y="650115"/>
                  </a:lnTo>
                  <a:lnTo>
                    <a:pt x="272556" y="651610"/>
                  </a:lnTo>
                  <a:lnTo>
                    <a:pt x="274021" y="653698"/>
                  </a:lnTo>
                  <a:lnTo>
                    <a:pt x="273265" y="660904"/>
                  </a:lnTo>
                  <a:lnTo>
                    <a:pt x="270456" y="661883"/>
                  </a:lnTo>
                  <a:close/>
                </a:path>
                <a:path w="2092325" h="2913380">
                  <a:moveTo>
                    <a:pt x="450737" y="1789369"/>
                  </a:moveTo>
                  <a:lnTo>
                    <a:pt x="447322" y="1787632"/>
                  </a:lnTo>
                  <a:lnTo>
                    <a:pt x="441357" y="1785861"/>
                  </a:lnTo>
                  <a:lnTo>
                    <a:pt x="441622" y="1780302"/>
                  </a:lnTo>
                  <a:lnTo>
                    <a:pt x="444339" y="1776347"/>
                  </a:lnTo>
                  <a:lnTo>
                    <a:pt x="446060" y="1772339"/>
                  </a:lnTo>
                  <a:lnTo>
                    <a:pt x="448067" y="1773684"/>
                  </a:lnTo>
                  <a:lnTo>
                    <a:pt x="451604" y="1774863"/>
                  </a:lnTo>
                  <a:lnTo>
                    <a:pt x="452228" y="1780462"/>
                  </a:lnTo>
                  <a:lnTo>
                    <a:pt x="451213" y="1784674"/>
                  </a:lnTo>
                  <a:lnTo>
                    <a:pt x="450737" y="1789369"/>
                  </a:lnTo>
                  <a:close/>
                </a:path>
                <a:path w="2092325" h="2913380">
                  <a:moveTo>
                    <a:pt x="259418" y="587718"/>
                  </a:moveTo>
                  <a:lnTo>
                    <a:pt x="253932" y="584227"/>
                  </a:lnTo>
                  <a:lnTo>
                    <a:pt x="258101" y="572553"/>
                  </a:lnTo>
                  <a:lnTo>
                    <a:pt x="259903" y="573826"/>
                  </a:lnTo>
                  <a:lnTo>
                    <a:pt x="263380" y="575388"/>
                  </a:lnTo>
                  <a:lnTo>
                    <a:pt x="262553" y="580228"/>
                  </a:lnTo>
                  <a:lnTo>
                    <a:pt x="260784" y="583930"/>
                  </a:lnTo>
                  <a:lnTo>
                    <a:pt x="259418" y="587718"/>
                  </a:lnTo>
                  <a:close/>
                </a:path>
                <a:path w="2092325" h="2913380">
                  <a:moveTo>
                    <a:pt x="314742" y="1155817"/>
                  </a:moveTo>
                  <a:lnTo>
                    <a:pt x="307033" y="1153423"/>
                  </a:lnTo>
                  <a:lnTo>
                    <a:pt x="305542" y="1150980"/>
                  </a:lnTo>
                  <a:lnTo>
                    <a:pt x="303803" y="1149339"/>
                  </a:lnTo>
                  <a:lnTo>
                    <a:pt x="307493" y="1147011"/>
                  </a:lnTo>
                  <a:lnTo>
                    <a:pt x="311051" y="1144314"/>
                  </a:lnTo>
                  <a:lnTo>
                    <a:pt x="315918" y="1142325"/>
                  </a:lnTo>
                  <a:lnTo>
                    <a:pt x="319997" y="1146006"/>
                  </a:lnTo>
                  <a:lnTo>
                    <a:pt x="318913" y="1153308"/>
                  </a:lnTo>
                  <a:lnTo>
                    <a:pt x="314742" y="1155817"/>
                  </a:lnTo>
                  <a:close/>
                </a:path>
                <a:path w="2092325" h="2913380">
                  <a:moveTo>
                    <a:pt x="457181" y="2061952"/>
                  </a:moveTo>
                  <a:lnTo>
                    <a:pt x="446140" y="2057210"/>
                  </a:lnTo>
                  <a:lnTo>
                    <a:pt x="442659" y="2050759"/>
                  </a:lnTo>
                  <a:lnTo>
                    <a:pt x="444309" y="2044489"/>
                  </a:lnTo>
                  <a:lnTo>
                    <a:pt x="450064" y="2042539"/>
                  </a:lnTo>
                  <a:lnTo>
                    <a:pt x="453681" y="2040028"/>
                  </a:lnTo>
                  <a:lnTo>
                    <a:pt x="456646" y="2043091"/>
                  </a:lnTo>
                  <a:lnTo>
                    <a:pt x="461948" y="2046072"/>
                  </a:lnTo>
                  <a:lnTo>
                    <a:pt x="462303" y="2056917"/>
                  </a:lnTo>
                  <a:lnTo>
                    <a:pt x="457181" y="2061952"/>
                  </a:lnTo>
                  <a:close/>
                </a:path>
                <a:path w="2092325" h="2913380">
                  <a:moveTo>
                    <a:pt x="390754" y="1878191"/>
                  </a:moveTo>
                  <a:lnTo>
                    <a:pt x="384379" y="1877337"/>
                  </a:lnTo>
                  <a:lnTo>
                    <a:pt x="382518" y="1870721"/>
                  </a:lnTo>
                  <a:lnTo>
                    <a:pt x="380282" y="1866870"/>
                  </a:lnTo>
                  <a:lnTo>
                    <a:pt x="381972" y="1861043"/>
                  </a:lnTo>
                  <a:lnTo>
                    <a:pt x="386240" y="1857816"/>
                  </a:lnTo>
                  <a:lnTo>
                    <a:pt x="391111" y="1860626"/>
                  </a:lnTo>
                  <a:lnTo>
                    <a:pt x="394708" y="1862663"/>
                  </a:lnTo>
                  <a:lnTo>
                    <a:pt x="396508" y="1867838"/>
                  </a:lnTo>
                  <a:lnTo>
                    <a:pt x="399106" y="1871617"/>
                  </a:lnTo>
                  <a:lnTo>
                    <a:pt x="395059" y="1873867"/>
                  </a:lnTo>
                  <a:lnTo>
                    <a:pt x="390754" y="1878191"/>
                  </a:lnTo>
                  <a:close/>
                </a:path>
                <a:path w="2092325" h="2913380">
                  <a:moveTo>
                    <a:pt x="466842" y="2134210"/>
                  </a:moveTo>
                  <a:lnTo>
                    <a:pt x="456815" y="2134213"/>
                  </a:lnTo>
                  <a:lnTo>
                    <a:pt x="455063" y="2129629"/>
                  </a:lnTo>
                  <a:lnTo>
                    <a:pt x="457766" y="2123867"/>
                  </a:lnTo>
                  <a:lnTo>
                    <a:pt x="468972" y="2117070"/>
                  </a:lnTo>
                  <a:lnTo>
                    <a:pt x="470809" y="2120863"/>
                  </a:lnTo>
                  <a:lnTo>
                    <a:pt x="474952" y="2125611"/>
                  </a:lnTo>
                  <a:lnTo>
                    <a:pt x="472612" y="2131301"/>
                  </a:lnTo>
                  <a:lnTo>
                    <a:pt x="466842" y="2134210"/>
                  </a:lnTo>
                  <a:close/>
                </a:path>
                <a:path w="2092325" h="2913380">
                  <a:moveTo>
                    <a:pt x="503796" y="2361726"/>
                  </a:moveTo>
                  <a:lnTo>
                    <a:pt x="500337" y="2359427"/>
                  </a:lnTo>
                  <a:lnTo>
                    <a:pt x="494876" y="2357817"/>
                  </a:lnTo>
                  <a:lnTo>
                    <a:pt x="490925" y="2346086"/>
                  </a:lnTo>
                  <a:lnTo>
                    <a:pt x="497437" y="2342852"/>
                  </a:lnTo>
                  <a:lnTo>
                    <a:pt x="507092" y="2344103"/>
                  </a:lnTo>
                  <a:lnTo>
                    <a:pt x="510687" y="2349938"/>
                  </a:lnTo>
                  <a:lnTo>
                    <a:pt x="511094" y="2356065"/>
                  </a:lnTo>
                  <a:lnTo>
                    <a:pt x="506372" y="2358974"/>
                  </a:lnTo>
                  <a:lnTo>
                    <a:pt x="503796" y="2361726"/>
                  </a:lnTo>
                  <a:close/>
                </a:path>
                <a:path w="2092325" h="2913380">
                  <a:moveTo>
                    <a:pt x="441788" y="1986736"/>
                  </a:moveTo>
                  <a:lnTo>
                    <a:pt x="435579" y="1984839"/>
                  </a:lnTo>
                  <a:lnTo>
                    <a:pt x="433716" y="1979165"/>
                  </a:lnTo>
                  <a:lnTo>
                    <a:pt x="431228" y="1975519"/>
                  </a:lnTo>
                  <a:lnTo>
                    <a:pt x="434293" y="1972541"/>
                  </a:lnTo>
                  <a:lnTo>
                    <a:pt x="437347" y="1967112"/>
                  </a:lnTo>
                  <a:lnTo>
                    <a:pt x="448081" y="1967133"/>
                  </a:lnTo>
                  <a:lnTo>
                    <a:pt x="452805" y="1972627"/>
                  </a:lnTo>
                  <a:lnTo>
                    <a:pt x="448437" y="1983330"/>
                  </a:lnTo>
                  <a:lnTo>
                    <a:pt x="441788" y="1986736"/>
                  </a:lnTo>
                  <a:close/>
                </a:path>
                <a:path w="2092325" h="2913380">
                  <a:moveTo>
                    <a:pt x="514826" y="2438419"/>
                  </a:moveTo>
                  <a:lnTo>
                    <a:pt x="508447" y="2438208"/>
                  </a:lnTo>
                  <a:lnTo>
                    <a:pt x="505607" y="2433271"/>
                  </a:lnTo>
                  <a:lnTo>
                    <a:pt x="502710" y="2430451"/>
                  </a:lnTo>
                  <a:lnTo>
                    <a:pt x="504933" y="2427067"/>
                  </a:lnTo>
                  <a:lnTo>
                    <a:pt x="506650" y="2421415"/>
                  </a:lnTo>
                  <a:lnTo>
                    <a:pt x="517335" y="2419021"/>
                  </a:lnTo>
                  <a:lnTo>
                    <a:pt x="522563" y="2423823"/>
                  </a:lnTo>
                  <a:lnTo>
                    <a:pt x="520882" y="2434568"/>
                  </a:lnTo>
                  <a:lnTo>
                    <a:pt x="514826" y="2438419"/>
                  </a:lnTo>
                  <a:close/>
                </a:path>
                <a:path w="2092325" h="2913380">
                  <a:moveTo>
                    <a:pt x="494821" y="2287834"/>
                  </a:moveTo>
                  <a:lnTo>
                    <a:pt x="482149" y="2283184"/>
                  </a:lnTo>
                  <a:lnTo>
                    <a:pt x="478849" y="2278274"/>
                  </a:lnTo>
                  <a:lnTo>
                    <a:pt x="479691" y="2273342"/>
                  </a:lnTo>
                  <a:lnTo>
                    <a:pt x="489256" y="2271154"/>
                  </a:lnTo>
                  <a:lnTo>
                    <a:pt x="495791" y="2272835"/>
                  </a:lnTo>
                  <a:lnTo>
                    <a:pt x="499077" y="2278136"/>
                  </a:lnTo>
                  <a:lnTo>
                    <a:pt x="495898" y="2283628"/>
                  </a:lnTo>
                  <a:lnTo>
                    <a:pt x="494821" y="2287834"/>
                  </a:lnTo>
                  <a:close/>
                </a:path>
                <a:path w="2092325" h="2913380">
                  <a:moveTo>
                    <a:pt x="523948" y="2512870"/>
                  </a:moveTo>
                  <a:lnTo>
                    <a:pt x="517918" y="2511259"/>
                  </a:lnTo>
                  <a:lnTo>
                    <a:pt x="516102" y="2505787"/>
                  </a:lnTo>
                  <a:lnTo>
                    <a:pt x="513748" y="2502329"/>
                  </a:lnTo>
                  <a:lnTo>
                    <a:pt x="516627" y="2499500"/>
                  </a:lnTo>
                  <a:lnTo>
                    <a:pt x="519540" y="2494318"/>
                  </a:lnTo>
                  <a:lnTo>
                    <a:pt x="529637" y="2494378"/>
                  </a:lnTo>
                  <a:lnTo>
                    <a:pt x="534415" y="2499460"/>
                  </a:lnTo>
                  <a:lnTo>
                    <a:pt x="530325" y="2509731"/>
                  </a:lnTo>
                  <a:lnTo>
                    <a:pt x="523948" y="2512870"/>
                  </a:lnTo>
                  <a:close/>
                </a:path>
                <a:path w="2092325" h="2913380">
                  <a:moveTo>
                    <a:pt x="544403" y="2660797"/>
                  </a:moveTo>
                  <a:lnTo>
                    <a:pt x="542096" y="2657824"/>
                  </a:lnTo>
                  <a:lnTo>
                    <a:pt x="540476" y="2656374"/>
                  </a:lnTo>
                  <a:lnTo>
                    <a:pt x="543750" y="2654156"/>
                  </a:lnTo>
                  <a:lnTo>
                    <a:pt x="546879" y="2651586"/>
                  </a:lnTo>
                  <a:lnTo>
                    <a:pt x="551303" y="2649637"/>
                  </a:lnTo>
                  <a:lnTo>
                    <a:pt x="553627" y="2652621"/>
                  </a:lnTo>
                  <a:lnTo>
                    <a:pt x="555273" y="2654052"/>
                  </a:lnTo>
                  <a:lnTo>
                    <a:pt x="551955" y="2656278"/>
                  </a:lnTo>
                  <a:lnTo>
                    <a:pt x="548795" y="2658837"/>
                  </a:lnTo>
                  <a:lnTo>
                    <a:pt x="544403" y="2660797"/>
                  </a:lnTo>
                  <a:close/>
                </a:path>
                <a:path w="2092325" h="2913380">
                  <a:moveTo>
                    <a:pt x="538210" y="2586410"/>
                  </a:moveTo>
                  <a:lnTo>
                    <a:pt x="528362" y="2586699"/>
                  </a:lnTo>
                  <a:lnTo>
                    <a:pt x="525562" y="2581636"/>
                  </a:lnTo>
                  <a:lnTo>
                    <a:pt x="531028" y="2573257"/>
                  </a:lnTo>
                  <a:lnTo>
                    <a:pt x="535847" y="2571544"/>
                  </a:lnTo>
                  <a:lnTo>
                    <a:pt x="539532" y="2569082"/>
                  </a:lnTo>
                  <a:lnTo>
                    <a:pt x="541569" y="2572814"/>
                  </a:lnTo>
                  <a:lnTo>
                    <a:pt x="545947" y="2577346"/>
                  </a:lnTo>
                  <a:lnTo>
                    <a:pt x="543946" y="2583192"/>
                  </a:lnTo>
                  <a:lnTo>
                    <a:pt x="538210" y="2586410"/>
                  </a:lnTo>
                  <a:close/>
                </a:path>
                <a:path w="2092325" h="2913380">
                  <a:moveTo>
                    <a:pt x="564412" y="2742346"/>
                  </a:moveTo>
                  <a:lnTo>
                    <a:pt x="559461" y="2739505"/>
                  </a:lnTo>
                  <a:lnTo>
                    <a:pt x="555903" y="2737431"/>
                  </a:lnTo>
                  <a:lnTo>
                    <a:pt x="553801" y="2732812"/>
                  </a:lnTo>
                  <a:lnTo>
                    <a:pt x="551052" y="2729311"/>
                  </a:lnTo>
                  <a:lnTo>
                    <a:pt x="554957" y="2727203"/>
                  </a:lnTo>
                  <a:lnTo>
                    <a:pt x="559251" y="2723001"/>
                  </a:lnTo>
                  <a:lnTo>
                    <a:pt x="565640" y="2724226"/>
                  </a:lnTo>
                  <a:lnTo>
                    <a:pt x="569545" y="2730133"/>
                  </a:lnTo>
                  <a:lnTo>
                    <a:pt x="569668" y="2739503"/>
                  </a:lnTo>
                  <a:lnTo>
                    <a:pt x="564412" y="2742346"/>
                  </a:lnTo>
                  <a:close/>
                </a:path>
                <a:path w="2092325" h="2913380">
                  <a:moveTo>
                    <a:pt x="395536" y="1681926"/>
                  </a:moveTo>
                  <a:lnTo>
                    <a:pt x="386123" y="1681459"/>
                  </a:lnTo>
                  <a:lnTo>
                    <a:pt x="384469" y="1677308"/>
                  </a:lnTo>
                  <a:lnTo>
                    <a:pt x="386751" y="1671911"/>
                  </a:lnTo>
                  <a:lnTo>
                    <a:pt x="389963" y="1669299"/>
                  </a:lnTo>
                  <a:lnTo>
                    <a:pt x="393500" y="1664183"/>
                  </a:lnTo>
                  <a:lnTo>
                    <a:pt x="403422" y="1665512"/>
                  </a:lnTo>
                  <a:lnTo>
                    <a:pt x="406676" y="1671371"/>
                  </a:lnTo>
                  <a:lnTo>
                    <a:pt x="401065" y="1680445"/>
                  </a:lnTo>
                  <a:lnTo>
                    <a:pt x="395536" y="1681926"/>
                  </a:lnTo>
                  <a:close/>
                </a:path>
                <a:path w="2092325" h="2913380">
                  <a:moveTo>
                    <a:pt x="135088" y="493349"/>
                  </a:moveTo>
                  <a:lnTo>
                    <a:pt x="124066" y="488918"/>
                  </a:lnTo>
                  <a:lnTo>
                    <a:pt x="120551" y="482352"/>
                  </a:lnTo>
                  <a:lnTo>
                    <a:pt x="122195" y="476039"/>
                  </a:lnTo>
                  <a:lnTo>
                    <a:pt x="127994" y="474082"/>
                  </a:lnTo>
                  <a:lnTo>
                    <a:pt x="131642" y="471581"/>
                  </a:lnTo>
                  <a:lnTo>
                    <a:pt x="134640" y="474565"/>
                  </a:lnTo>
                  <a:lnTo>
                    <a:pt x="140069" y="477496"/>
                  </a:lnTo>
                  <a:lnTo>
                    <a:pt x="140326" y="488296"/>
                  </a:lnTo>
                  <a:lnTo>
                    <a:pt x="135088" y="493349"/>
                  </a:lnTo>
                  <a:close/>
                </a:path>
                <a:path w="2092325" h="2913380">
                  <a:moveTo>
                    <a:pt x="143221" y="565981"/>
                  </a:moveTo>
                  <a:lnTo>
                    <a:pt x="136890" y="564552"/>
                  </a:lnTo>
                  <a:lnTo>
                    <a:pt x="134953" y="558786"/>
                  </a:lnTo>
                  <a:lnTo>
                    <a:pt x="132510" y="555237"/>
                  </a:lnTo>
                  <a:lnTo>
                    <a:pt x="135471" y="552260"/>
                  </a:lnTo>
                  <a:lnTo>
                    <a:pt x="138408" y="546850"/>
                  </a:lnTo>
                  <a:lnTo>
                    <a:pt x="148925" y="546725"/>
                  </a:lnTo>
                  <a:lnTo>
                    <a:pt x="154014" y="551878"/>
                  </a:lnTo>
                  <a:lnTo>
                    <a:pt x="149770" y="562696"/>
                  </a:lnTo>
                  <a:lnTo>
                    <a:pt x="143221" y="565981"/>
                  </a:lnTo>
                  <a:close/>
                </a:path>
                <a:path w="2092325" h="2913380">
                  <a:moveTo>
                    <a:pt x="374893" y="2076149"/>
                  </a:moveTo>
                  <a:lnTo>
                    <a:pt x="369629" y="2071786"/>
                  </a:lnTo>
                  <a:lnTo>
                    <a:pt x="367785" y="2063179"/>
                  </a:lnTo>
                  <a:lnTo>
                    <a:pt x="369753" y="2059700"/>
                  </a:lnTo>
                  <a:lnTo>
                    <a:pt x="371064" y="2053843"/>
                  </a:lnTo>
                  <a:lnTo>
                    <a:pt x="382416" y="2049310"/>
                  </a:lnTo>
                  <a:lnTo>
                    <a:pt x="388217" y="2054426"/>
                  </a:lnTo>
                  <a:lnTo>
                    <a:pt x="389865" y="2065501"/>
                  </a:lnTo>
                  <a:lnTo>
                    <a:pt x="386191" y="2071461"/>
                  </a:lnTo>
                  <a:lnTo>
                    <a:pt x="374893" y="2076149"/>
                  </a:lnTo>
                  <a:close/>
                </a:path>
                <a:path w="2092325" h="2913380">
                  <a:moveTo>
                    <a:pt x="468878" y="2672407"/>
                  </a:moveTo>
                  <a:lnTo>
                    <a:pt x="466714" y="2669203"/>
                  </a:lnTo>
                  <a:lnTo>
                    <a:pt x="465147" y="2667610"/>
                  </a:lnTo>
                  <a:lnTo>
                    <a:pt x="468675" y="2665576"/>
                  </a:lnTo>
                  <a:lnTo>
                    <a:pt x="472052" y="2663162"/>
                  </a:lnTo>
                  <a:lnTo>
                    <a:pt x="476699" y="2661491"/>
                  </a:lnTo>
                  <a:lnTo>
                    <a:pt x="478873" y="2664664"/>
                  </a:lnTo>
                  <a:lnTo>
                    <a:pt x="480452" y="2666240"/>
                  </a:lnTo>
                  <a:lnTo>
                    <a:pt x="476911" y="2668276"/>
                  </a:lnTo>
                  <a:lnTo>
                    <a:pt x="473504" y="2670695"/>
                  </a:lnTo>
                  <a:lnTo>
                    <a:pt x="468878" y="2672407"/>
                  </a:lnTo>
                  <a:close/>
                </a:path>
                <a:path w="2092325" h="2913380">
                  <a:moveTo>
                    <a:pt x="439041" y="2450564"/>
                  </a:moveTo>
                  <a:lnTo>
                    <a:pt x="432778" y="2449662"/>
                  </a:lnTo>
                  <a:lnTo>
                    <a:pt x="430543" y="2444196"/>
                  </a:lnTo>
                  <a:lnTo>
                    <a:pt x="427979" y="2440920"/>
                  </a:lnTo>
                  <a:lnTo>
                    <a:pt x="430593" y="2437834"/>
                  </a:lnTo>
                  <a:lnTo>
                    <a:pt x="433003" y="2432402"/>
                  </a:lnTo>
                  <a:lnTo>
                    <a:pt x="443413" y="2431501"/>
                  </a:lnTo>
                  <a:lnTo>
                    <a:pt x="448637" y="2436274"/>
                  </a:lnTo>
                  <a:lnTo>
                    <a:pt x="445280" y="2447118"/>
                  </a:lnTo>
                  <a:lnTo>
                    <a:pt x="439041" y="2450564"/>
                  </a:lnTo>
                  <a:close/>
                </a:path>
                <a:path w="2092325" h="2913380">
                  <a:moveTo>
                    <a:pt x="169820" y="715008"/>
                  </a:moveTo>
                  <a:lnTo>
                    <a:pt x="164063" y="713608"/>
                  </a:lnTo>
                  <a:lnTo>
                    <a:pt x="161997" y="713125"/>
                  </a:lnTo>
                  <a:lnTo>
                    <a:pt x="160389" y="710701"/>
                  </a:lnTo>
                  <a:lnTo>
                    <a:pt x="158576" y="709161"/>
                  </a:lnTo>
                  <a:lnTo>
                    <a:pt x="159935" y="703416"/>
                  </a:lnTo>
                  <a:lnTo>
                    <a:pt x="163605" y="700672"/>
                  </a:lnTo>
                  <a:lnTo>
                    <a:pt x="171385" y="702561"/>
                  </a:lnTo>
                  <a:lnTo>
                    <a:pt x="174695" y="705152"/>
                  </a:lnTo>
                  <a:lnTo>
                    <a:pt x="173886" y="712306"/>
                  </a:lnTo>
                  <a:lnTo>
                    <a:pt x="169820" y="715008"/>
                  </a:lnTo>
                  <a:close/>
                </a:path>
                <a:path w="2092325" h="2913380">
                  <a:moveTo>
                    <a:pt x="417094" y="2294946"/>
                  </a:moveTo>
                  <a:lnTo>
                    <a:pt x="409366" y="2292719"/>
                  </a:lnTo>
                  <a:lnTo>
                    <a:pt x="407856" y="2290250"/>
                  </a:lnTo>
                  <a:lnTo>
                    <a:pt x="406093" y="2288643"/>
                  </a:lnTo>
                  <a:lnTo>
                    <a:pt x="409790" y="2286358"/>
                  </a:lnTo>
                  <a:lnTo>
                    <a:pt x="413336" y="2283679"/>
                  </a:lnTo>
                  <a:lnTo>
                    <a:pt x="418299" y="2281734"/>
                  </a:lnTo>
                  <a:lnTo>
                    <a:pt x="422382" y="2285339"/>
                  </a:lnTo>
                  <a:lnTo>
                    <a:pt x="421251" y="2292440"/>
                  </a:lnTo>
                  <a:lnTo>
                    <a:pt x="417094" y="2294946"/>
                  </a:lnTo>
                  <a:close/>
                </a:path>
                <a:path w="2092325" h="2913380">
                  <a:moveTo>
                    <a:pt x="427228" y="2376131"/>
                  </a:moveTo>
                  <a:lnTo>
                    <a:pt x="423878" y="2373861"/>
                  </a:lnTo>
                  <a:lnTo>
                    <a:pt x="418275" y="2372108"/>
                  </a:lnTo>
                  <a:lnTo>
                    <a:pt x="415894" y="2361417"/>
                  </a:lnTo>
                  <a:lnTo>
                    <a:pt x="420559" y="2356140"/>
                  </a:lnTo>
                  <a:lnTo>
                    <a:pt x="431507" y="2358190"/>
                  </a:lnTo>
                  <a:lnTo>
                    <a:pt x="435316" y="2364156"/>
                  </a:lnTo>
                  <a:lnTo>
                    <a:pt x="435126" y="2370481"/>
                  </a:lnTo>
                  <a:lnTo>
                    <a:pt x="430087" y="2373275"/>
                  </a:lnTo>
                  <a:lnTo>
                    <a:pt x="427228" y="2376131"/>
                  </a:lnTo>
                  <a:close/>
                </a:path>
                <a:path w="2092325" h="2913380">
                  <a:moveTo>
                    <a:pt x="451352" y="2524170"/>
                  </a:moveTo>
                  <a:lnTo>
                    <a:pt x="444845" y="2523232"/>
                  </a:lnTo>
                  <a:lnTo>
                    <a:pt x="442514" y="2517632"/>
                  </a:lnTo>
                  <a:lnTo>
                    <a:pt x="439848" y="2514282"/>
                  </a:lnTo>
                  <a:lnTo>
                    <a:pt x="442607" y="2511069"/>
                  </a:lnTo>
                  <a:lnTo>
                    <a:pt x="445136" y="2505438"/>
                  </a:lnTo>
                  <a:lnTo>
                    <a:pt x="456003" y="2504496"/>
                  </a:lnTo>
                  <a:lnTo>
                    <a:pt x="461214" y="2509659"/>
                  </a:lnTo>
                  <a:lnTo>
                    <a:pt x="457855" y="2520683"/>
                  </a:lnTo>
                  <a:lnTo>
                    <a:pt x="451352" y="2524170"/>
                  </a:lnTo>
                  <a:close/>
                </a:path>
                <a:path w="2092325" h="2913380">
                  <a:moveTo>
                    <a:pt x="340237" y="1578057"/>
                  </a:moveTo>
                  <a:lnTo>
                    <a:pt x="333308" y="1567572"/>
                  </a:lnTo>
                  <a:lnTo>
                    <a:pt x="337641" y="1562182"/>
                  </a:lnTo>
                  <a:lnTo>
                    <a:pt x="339958" y="1565691"/>
                  </a:lnTo>
                  <a:lnTo>
                    <a:pt x="342665" y="1569019"/>
                  </a:lnTo>
                  <a:lnTo>
                    <a:pt x="344704" y="1573813"/>
                  </a:lnTo>
                  <a:lnTo>
                    <a:pt x="341678" y="1576276"/>
                  </a:lnTo>
                  <a:lnTo>
                    <a:pt x="340237" y="1578057"/>
                  </a:lnTo>
                  <a:close/>
                </a:path>
                <a:path w="2092325" h="2913380">
                  <a:moveTo>
                    <a:pt x="157728" y="642040"/>
                  </a:moveTo>
                  <a:lnTo>
                    <a:pt x="150005" y="639842"/>
                  </a:lnTo>
                  <a:lnTo>
                    <a:pt x="148508" y="637266"/>
                  </a:lnTo>
                  <a:lnTo>
                    <a:pt x="146762" y="635581"/>
                  </a:lnTo>
                  <a:lnTo>
                    <a:pt x="150562" y="633281"/>
                  </a:lnTo>
                  <a:lnTo>
                    <a:pt x="154208" y="630570"/>
                  </a:lnTo>
                  <a:lnTo>
                    <a:pt x="159246" y="628629"/>
                  </a:lnTo>
                  <a:lnTo>
                    <a:pt x="163383" y="632390"/>
                  </a:lnTo>
                  <a:lnTo>
                    <a:pt x="162014" y="639498"/>
                  </a:lnTo>
                  <a:lnTo>
                    <a:pt x="157728" y="642040"/>
                  </a:lnTo>
                  <a:close/>
                </a:path>
                <a:path w="2092325" h="2913380">
                  <a:moveTo>
                    <a:pt x="406126" y="2221413"/>
                  </a:moveTo>
                  <a:lnTo>
                    <a:pt x="398302" y="2219530"/>
                  </a:lnTo>
                  <a:lnTo>
                    <a:pt x="396697" y="2217120"/>
                  </a:lnTo>
                  <a:lnTo>
                    <a:pt x="394884" y="2215581"/>
                  </a:lnTo>
                  <a:lnTo>
                    <a:pt x="396259" y="2209848"/>
                  </a:lnTo>
                  <a:lnTo>
                    <a:pt x="399944" y="2207102"/>
                  </a:lnTo>
                  <a:lnTo>
                    <a:pt x="407717" y="2208947"/>
                  </a:lnTo>
                  <a:lnTo>
                    <a:pt x="411031" y="2211567"/>
                  </a:lnTo>
                  <a:lnTo>
                    <a:pt x="410194" y="2218726"/>
                  </a:lnTo>
                  <a:lnTo>
                    <a:pt x="406126" y="2221413"/>
                  </a:lnTo>
                  <a:close/>
                </a:path>
                <a:path w="2092325" h="2913380">
                  <a:moveTo>
                    <a:pt x="172174" y="786768"/>
                  </a:moveTo>
                  <a:lnTo>
                    <a:pt x="169971" y="783600"/>
                  </a:lnTo>
                  <a:lnTo>
                    <a:pt x="168450" y="782014"/>
                  </a:lnTo>
                  <a:lnTo>
                    <a:pt x="171737" y="779973"/>
                  </a:lnTo>
                  <a:lnTo>
                    <a:pt x="174876" y="777567"/>
                  </a:lnTo>
                  <a:lnTo>
                    <a:pt x="179244" y="775835"/>
                  </a:lnTo>
                  <a:lnTo>
                    <a:pt x="181431" y="778901"/>
                  </a:lnTo>
                  <a:lnTo>
                    <a:pt x="182985" y="780407"/>
                  </a:lnTo>
                  <a:lnTo>
                    <a:pt x="179649" y="782515"/>
                  </a:lnTo>
                  <a:lnTo>
                    <a:pt x="176470" y="784957"/>
                  </a:lnTo>
                  <a:lnTo>
                    <a:pt x="172174" y="786768"/>
                  </a:lnTo>
                  <a:close/>
                </a:path>
                <a:path w="2092325" h="2913380">
                  <a:moveTo>
                    <a:pt x="314659" y="1694720"/>
                  </a:moveTo>
                  <a:lnTo>
                    <a:pt x="312547" y="1691463"/>
                  </a:lnTo>
                  <a:lnTo>
                    <a:pt x="311031" y="1689817"/>
                  </a:lnTo>
                  <a:lnTo>
                    <a:pt x="314488" y="1687809"/>
                  </a:lnTo>
                  <a:lnTo>
                    <a:pt x="317814" y="1685448"/>
                  </a:lnTo>
                  <a:lnTo>
                    <a:pt x="322359" y="1683793"/>
                  </a:lnTo>
                  <a:lnTo>
                    <a:pt x="324479" y="1687004"/>
                  </a:lnTo>
                  <a:lnTo>
                    <a:pt x="326002" y="1688604"/>
                  </a:lnTo>
                  <a:lnTo>
                    <a:pt x="322504" y="1690633"/>
                  </a:lnTo>
                  <a:lnTo>
                    <a:pt x="319151" y="1693013"/>
                  </a:lnTo>
                  <a:lnTo>
                    <a:pt x="314659" y="1694720"/>
                  </a:lnTo>
                  <a:close/>
                </a:path>
                <a:path w="2092325" h="2913380">
                  <a:moveTo>
                    <a:pt x="307384" y="1620114"/>
                  </a:moveTo>
                  <a:lnTo>
                    <a:pt x="302764" y="1618521"/>
                  </a:lnTo>
                  <a:lnTo>
                    <a:pt x="300171" y="1611826"/>
                  </a:lnTo>
                  <a:lnTo>
                    <a:pt x="303259" y="1609278"/>
                  </a:lnTo>
                  <a:lnTo>
                    <a:pt x="304960" y="1607052"/>
                  </a:lnTo>
                  <a:lnTo>
                    <a:pt x="310020" y="1604673"/>
                  </a:lnTo>
                  <a:lnTo>
                    <a:pt x="314473" y="1605963"/>
                  </a:lnTo>
                  <a:lnTo>
                    <a:pt x="317021" y="1612860"/>
                  </a:lnTo>
                  <a:lnTo>
                    <a:pt x="314495" y="1616217"/>
                  </a:lnTo>
                  <a:lnTo>
                    <a:pt x="307384" y="1620114"/>
                  </a:lnTo>
                  <a:close/>
                </a:path>
                <a:path w="2092325" h="2913380">
                  <a:moveTo>
                    <a:pt x="335194" y="1769130"/>
                  </a:moveTo>
                  <a:lnTo>
                    <a:pt x="327339" y="1767237"/>
                  </a:lnTo>
                  <a:lnTo>
                    <a:pt x="325734" y="1764827"/>
                  </a:lnTo>
                  <a:lnTo>
                    <a:pt x="323918" y="1763273"/>
                  </a:lnTo>
                  <a:lnTo>
                    <a:pt x="325308" y="1757538"/>
                  </a:lnTo>
                  <a:lnTo>
                    <a:pt x="328991" y="1754777"/>
                  </a:lnTo>
                  <a:lnTo>
                    <a:pt x="336783" y="1756650"/>
                  </a:lnTo>
                  <a:lnTo>
                    <a:pt x="340097" y="1759269"/>
                  </a:lnTo>
                  <a:lnTo>
                    <a:pt x="339277" y="1766441"/>
                  </a:lnTo>
                  <a:lnTo>
                    <a:pt x="335194" y="1769130"/>
                  </a:lnTo>
                  <a:close/>
                </a:path>
                <a:path w="2092325" h="2913380">
                  <a:moveTo>
                    <a:pt x="273673" y="1396575"/>
                  </a:moveTo>
                  <a:lnTo>
                    <a:pt x="267414" y="1395793"/>
                  </a:lnTo>
                  <a:lnTo>
                    <a:pt x="265148" y="1390317"/>
                  </a:lnTo>
                  <a:lnTo>
                    <a:pt x="262588" y="1387070"/>
                  </a:lnTo>
                  <a:lnTo>
                    <a:pt x="265183" y="1383957"/>
                  </a:lnTo>
                  <a:lnTo>
                    <a:pt x="267557" y="1378486"/>
                  </a:lnTo>
                  <a:lnTo>
                    <a:pt x="277985" y="1377508"/>
                  </a:lnTo>
                  <a:lnTo>
                    <a:pt x="283199" y="1382312"/>
                  </a:lnTo>
                  <a:lnTo>
                    <a:pt x="279885" y="1393148"/>
                  </a:lnTo>
                  <a:lnTo>
                    <a:pt x="273673" y="1396575"/>
                  </a:lnTo>
                  <a:close/>
                </a:path>
                <a:path w="2092325" h="2913380">
                  <a:moveTo>
                    <a:pt x="283763" y="1469947"/>
                  </a:moveTo>
                  <a:lnTo>
                    <a:pt x="277798" y="1467414"/>
                  </a:lnTo>
                  <a:lnTo>
                    <a:pt x="276440" y="1461811"/>
                  </a:lnTo>
                  <a:lnTo>
                    <a:pt x="274308" y="1458049"/>
                  </a:lnTo>
                  <a:lnTo>
                    <a:pt x="277712" y="1455421"/>
                  </a:lnTo>
                  <a:lnTo>
                    <a:pt x="281430" y="1450307"/>
                  </a:lnTo>
                  <a:lnTo>
                    <a:pt x="291891" y="1451642"/>
                  </a:lnTo>
                  <a:lnTo>
                    <a:pt x="296350" y="1457356"/>
                  </a:lnTo>
                  <a:lnTo>
                    <a:pt x="290554" y="1467536"/>
                  </a:lnTo>
                  <a:lnTo>
                    <a:pt x="283763" y="1469947"/>
                  </a:lnTo>
                  <a:close/>
                </a:path>
                <a:path w="2092325" h="2913380">
                  <a:moveTo>
                    <a:pt x="292690" y="1544967"/>
                  </a:moveTo>
                  <a:lnTo>
                    <a:pt x="290305" y="1541962"/>
                  </a:lnTo>
                  <a:lnTo>
                    <a:pt x="288629" y="1540550"/>
                  </a:lnTo>
                  <a:lnTo>
                    <a:pt x="289782" y="1538635"/>
                  </a:lnTo>
                  <a:lnTo>
                    <a:pt x="291084" y="1535112"/>
                  </a:lnTo>
                  <a:lnTo>
                    <a:pt x="295977" y="1535585"/>
                  </a:lnTo>
                  <a:lnTo>
                    <a:pt x="299869" y="1537082"/>
                  </a:lnTo>
                  <a:lnTo>
                    <a:pt x="303668" y="1538146"/>
                  </a:lnTo>
                  <a:lnTo>
                    <a:pt x="300330" y="1540404"/>
                  </a:lnTo>
                  <a:lnTo>
                    <a:pt x="297199" y="1542989"/>
                  </a:lnTo>
                  <a:lnTo>
                    <a:pt x="292690" y="1544967"/>
                  </a:lnTo>
                  <a:close/>
                </a:path>
                <a:path w="2092325" h="2913380">
                  <a:moveTo>
                    <a:pt x="188924" y="873015"/>
                  </a:moveTo>
                  <a:lnTo>
                    <a:pt x="182566" y="869123"/>
                  </a:lnTo>
                  <a:lnTo>
                    <a:pt x="179675" y="858707"/>
                  </a:lnTo>
                  <a:lnTo>
                    <a:pt x="182245" y="852098"/>
                  </a:lnTo>
                  <a:lnTo>
                    <a:pt x="191914" y="847142"/>
                  </a:lnTo>
                  <a:lnTo>
                    <a:pt x="197780" y="850289"/>
                  </a:lnTo>
                  <a:lnTo>
                    <a:pt x="200887" y="857592"/>
                  </a:lnTo>
                  <a:lnTo>
                    <a:pt x="199344" y="861587"/>
                  </a:lnTo>
                  <a:lnTo>
                    <a:pt x="198874" y="867656"/>
                  </a:lnTo>
                  <a:lnTo>
                    <a:pt x="188924" y="873015"/>
                  </a:lnTo>
                  <a:close/>
                </a:path>
                <a:path w="2092325" h="2913380">
                  <a:moveTo>
                    <a:pt x="353900" y="1924702"/>
                  </a:moveTo>
                  <a:lnTo>
                    <a:pt x="348135" y="1922198"/>
                  </a:lnTo>
                  <a:lnTo>
                    <a:pt x="346716" y="1916784"/>
                  </a:lnTo>
                  <a:lnTo>
                    <a:pt x="344552" y="1913101"/>
                  </a:lnTo>
                  <a:lnTo>
                    <a:pt x="347740" y="1910523"/>
                  </a:lnTo>
                  <a:lnTo>
                    <a:pt x="351146" y="1905622"/>
                  </a:lnTo>
                  <a:lnTo>
                    <a:pt x="361493" y="1906511"/>
                  </a:lnTo>
                  <a:lnTo>
                    <a:pt x="365862" y="1911941"/>
                  </a:lnTo>
                  <a:lnTo>
                    <a:pt x="360516" y="1922035"/>
                  </a:lnTo>
                  <a:lnTo>
                    <a:pt x="353900" y="1924702"/>
                  </a:lnTo>
                  <a:close/>
                </a:path>
                <a:path w="2092325" h="2913380">
                  <a:moveTo>
                    <a:pt x="366574" y="1997848"/>
                  </a:moveTo>
                  <a:lnTo>
                    <a:pt x="360571" y="1995262"/>
                  </a:lnTo>
                  <a:lnTo>
                    <a:pt x="359108" y="1989660"/>
                  </a:lnTo>
                  <a:lnTo>
                    <a:pt x="356880" y="1985853"/>
                  </a:lnTo>
                  <a:lnTo>
                    <a:pt x="360294" y="1983194"/>
                  </a:lnTo>
                  <a:lnTo>
                    <a:pt x="363936" y="1978077"/>
                  </a:lnTo>
                  <a:lnTo>
                    <a:pt x="374711" y="1979123"/>
                  </a:lnTo>
                  <a:lnTo>
                    <a:pt x="379033" y="1984919"/>
                  </a:lnTo>
                  <a:lnTo>
                    <a:pt x="373418" y="1995205"/>
                  </a:lnTo>
                  <a:lnTo>
                    <a:pt x="366574" y="1997848"/>
                  </a:lnTo>
                  <a:close/>
                </a:path>
                <a:path w="2092325" h="2913380">
                  <a:moveTo>
                    <a:pt x="240588" y="1166913"/>
                  </a:moveTo>
                  <a:lnTo>
                    <a:pt x="234731" y="1166022"/>
                  </a:lnTo>
                  <a:lnTo>
                    <a:pt x="232887" y="1164473"/>
                  </a:lnTo>
                  <a:lnTo>
                    <a:pt x="229352" y="1162740"/>
                  </a:lnTo>
                  <a:lnTo>
                    <a:pt x="230155" y="1155646"/>
                  </a:lnTo>
                  <a:lnTo>
                    <a:pt x="234231" y="1152913"/>
                  </a:lnTo>
                  <a:lnTo>
                    <a:pt x="242085" y="1154701"/>
                  </a:lnTo>
                  <a:lnTo>
                    <a:pt x="245418" y="1157348"/>
                  </a:lnTo>
                  <a:lnTo>
                    <a:pt x="244583" y="1164522"/>
                  </a:lnTo>
                  <a:lnTo>
                    <a:pt x="240588" y="1166913"/>
                  </a:lnTo>
                  <a:close/>
                </a:path>
                <a:path w="2092325" h="2913380">
                  <a:moveTo>
                    <a:pt x="251723" y="1248374"/>
                  </a:moveTo>
                  <a:lnTo>
                    <a:pt x="245382" y="1248024"/>
                  </a:lnTo>
                  <a:lnTo>
                    <a:pt x="242655" y="1242949"/>
                  </a:lnTo>
                  <a:lnTo>
                    <a:pt x="239266" y="1239474"/>
                  </a:lnTo>
                  <a:lnTo>
                    <a:pt x="241687" y="1236492"/>
                  </a:lnTo>
                  <a:lnTo>
                    <a:pt x="243791" y="1231303"/>
                  </a:lnTo>
                  <a:lnTo>
                    <a:pt x="254255" y="1229407"/>
                  </a:lnTo>
                  <a:lnTo>
                    <a:pt x="260153" y="1233326"/>
                  </a:lnTo>
                  <a:lnTo>
                    <a:pt x="257719" y="1244623"/>
                  </a:lnTo>
                  <a:lnTo>
                    <a:pt x="251723" y="1248374"/>
                  </a:lnTo>
                  <a:close/>
                </a:path>
                <a:path w="2092325" h="2913380">
                  <a:moveTo>
                    <a:pt x="215128" y="1017902"/>
                  </a:moveTo>
                  <a:lnTo>
                    <a:pt x="208624" y="1017083"/>
                  </a:lnTo>
                  <a:lnTo>
                    <a:pt x="206245" y="1011551"/>
                  </a:lnTo>
                  <a:lnTo>
                    <a:pt x="203576" y="1008276"/>
                  </a:lnTo>
                  <a:lnTo>
                    <a:pt x="206307" y="1005082"/>
                  </a:lnTo>
                  <a:lnTo>
                    <a:pt x="208807" y="999456"/>
                  </a:lnTo>
                  <a:lnTo>
                    <a:pt x="219592" y="998467"/>
                  </a:lnTo>
                  <a:lnTo>
                    <a:pt x="224837" y="1003565"/>
                  </a:lnTo>
                  <a:lnTo>
                    <a:pt x="221642" y="1014488"/>
                  </a:lnTo>
                  <a:lnTo>
                    <a:pt x="215128" y="1017902"/>
                  </a:lnTo>
                  <a:close/>
                </a:path>
                <a:path w="2092325" h="2913380">
                  <a:moveTo>
                    <a:pt x="393888" y="2145701"/>
                  </a:moveTo>
                  <a:lnTo>
                    <a:pt x="389582" y="2144777"/>
                  </a:lnTo>
                  <a:lnTo>
                    <a:pt x="383757" y="2145138"/>
                  </a:lnTo>
                  <a:lnTo>
                    <a:pt x="379757" y="2140442"/>
                  </a:lnTo>
                  <a:lnTo>
                    <a:pt x="382532" y="2134564"/>
                  </a:lnTo>
                  <a:lnTo>
                    <a:pt x="383316" y="2130404"/>
                  </a:lnTo>
                  <a:lnTo>
                    <a:pt x="387627" y="2131552"/>
                  </a:lnTo>
                  <a:lnTo>
                    <a:pt x="392870" y="2131581"/>
                  </a:lnTo>
                  <a:lnTo>
                    <a:pt x="400965" y="2138057"/>
                  </a:lnTo>
                  <a:lnTo>
                    <a:pt x="399575" y="2142745"/>
                  </a:lnTo>
                  <a:lnTo>
                    <a:pt x="393888" y="2145701"/>
                  </a:lnTo>
                  <a:close/>
                </a:path>
                <a:path w="2092325" h="2913380">
                  <a:moveTo>
                    <a:pt x="422951" y="2105914"/>
                  </a:moveTo>
                  <a:lnTo>
                    <a:pt x="412725" y="2106083"/>
                  </a:lnTo>
                  <a:lnTo>
                    <a:pt x="407436" y="2100797"/>
                  </a:lnTo>
                  <a:lnTo>
                    <a:pt x="409646" y="2090178"/>
                  </a:lnTo>
                  <a:lnTo>
                    <a:pt x="416454" y="2086539"/>
                  </a:lnTo>
                  <a:lnTo>
                    <a:pt x="422809" y="2087455"/>
                  </a:lnTo>
                  <a:lnTo>
                    <a:pt x="424947" y="2093265"/>
                  </a:lnTo>
                  <a:lnTo>
                    <a:pt x="427730" y="2097075"/>
                  </a:lnTo>
                  <a:lnTo>
                    <a:pt x="425352" y="2100139"/>
                  </a:lnTo>
                  <a:lnTo>
                    <a:pt x="422951" y="2105914"/>
                  </a:lnTo>
                  <a:close/>
                </a:path>
                <a:path w="2092325" h="2913380">
                  <a:moveTo>
                    <a:pt x="440623" y="2181251"/>
                  </a:moveTo>
                  <a:lnTo>
                    <a:pt x="430299" y="2178027"/>
                  </a:lnTo>
                  <a:lnTo>
                    <a:pt x="427485" y="2171157"/>
                  </a:lnTo>
                  <a:lnTo>
                    <a:pt x="429032" y="2164799"/>
                  </a:lnTo>
                  <a:lnTo>
                    <a:pt x="434360" y="2162796"/>
                  </a:lnTo>
                  <a:lnTo>
                    <a:pt x="437695" y="2160299"/>
                  </a:lnTo>
                  <a:lnTo>
                    <a:pt x="440286" y="2163077"/>
                  </a:lnTo>
                  <a:lnTo>
                    <a:pt x="445095" y="2165971"/>
                  </a:lnTo>
                  <a:lnTo>
                    <a:pt x="444650" y="2175252"/>
                  </a:lnTo>
                  <a:lnTo>
                    <a:pt x="440623" y="2181251"/>
                  </a:lnTo>
                  <a:close/>
                </a:path>
                <a:path w="2092325" h="2913380">
                  <a:moveTo>
                    <a:pt x="363150" y="1727722"/>
                  </a:moveTo>
                  <a:lnTo>
                    <a:pt x="357449" y="1724011"/>
                  </a:lnTo>
                  <a:lnTo>
                    <a:pt x="361569" y="1711732"/>
                  </a:lnTo>
                  <a:lnTo>
                    <a:pt x="363415" y="1713102"/>
                  </a:lnTo>
                  <a:lnTo>
                    <a:pt x="366958" y="1714699"/>
                  </a:lnTo>
                  <a:lnTo>
                    <a:pt x="366240" y="1719851"/>
                  </a:lnTo>
                  <a:lnTo>
                    <a:pt x="364474" y="1723761"/>
                  </a:lnTo>
                  <a:lnTo>
                    <a:pt x="363150" y="1727722"/>
                  </a:lnTo>
                  <a:close/>
                </a:path>
                <a:path w="2092325" h="2913380">
                  <a:moveTo>
                    <a:pt x="396840" y="1949604"/>
                  </a:moveTo>
                  <a:lnTo>
                    <a:pt x="394412" y="1947009"/>
                  </a:lnTo>
                  <a:lnTo>
                    <a:pt x="392547" y="1945807"/>
                  </a:lnTo>
                  <a:lnTo>
                    <a:pt x="396324" y="1934583"/>
                  </a:lnTo>
                  <a:lnTo>
                    <a:pt x="398128" y="1935780"/>
                  </a:lnTo>
                  <a:lnTo>
                    <a:pt x="400546" y="1936597"/>
                  </a:lnTo>
                  <a:lnTo>
                    <a:pt x="404559" y="1942905"/>
                  </a:lnTo>
                  <a:lnTo>
                    <a:pt x="403257" y="1947102"/>
                  </a:lnTo>
                  <a:lnTo>
                    <a:pt x="396840" y="1949604"/>
                  </a:lnTo>
                  <a:close/>
                </a:path>
                <a:path w="2092325" h="2913380">
                  <a:moveTo>
                    <a:pt x="468777" y="2401520"/>
                  </a:moveTo>
                  <a:lnTo>
                    <a:pt x="463172" y="2397944"/>
                  </a:lnTo>
                  <a:lnTo>
                    <a:pt x="467032" y="2386677"/>
                  </a:lnTo>
                  <a:lnTo>
                    <a:pt x="468840" y="2387903"/>
                  </a:lnTo>
                  <a:lnTo>
                    <a:pt x="472283" y="2389337"/>
                  </a:lnTo>
                  <a:lnTo>
                    <a:pt x="471641" y="2394118"/>
                  </a:lnTo>
                  <a:lnTo>
                    <a:pt x="470002" y="2397784"/>
                  </a:lnTo>
                  <a:lnTo>
                    <a:pt x="468777" y="2401520"/>
                  </a:lnTo>
                  <a:close/>
                </a:path>
                <a:path w="2092325" h="2913380">
                  <a:moveTo>
                    <a:pt x="461893" y="2597740"/>
                  </a:moveTo>
                  <a:lnTo>
                    <a:pt x="458594" y="2595223"/>
                  </a:lnTo>
                  <a:lnTo>
                    <a:pt x="452804" y="2592946"/>
                  </a:lnTo>
                  <a:lnTo>
                    <a:pt x="451752" y="2582331"/>
                  </a:lnTo>
                  <a:lnTo>
                    <a:pt x="456582" y="2576863"/>
                  </a:lnTo>
                  <a:lnTo>
                    <a:pt x="467952" y="2580268"/>
                  </a:lnTo>
                  <a:lnTo>
                    <a:pt x="471647" y="2586461"/>
                  </a:lnTo>
                  <a:lnTo>
                    <a:pt x="471039" y="2592792"/>
                  </a:lnTo>
                  <a:lnTo>
                    <a:pt x="465245" y="2595166"/>
                  </a:lnTo>
                  <a:lnTo>
                    <a:pt x="461893" y="2597740"/>
                  </a:lnTo>
                  <a:close/>
                </a:path>
                <a:path w="2092325" h="2913380">
                  <a:moveTo>
                    <a:pt x="457481" y="2327904"/>
                  </a:moveTo>
                  <a:lnTo>
                    <a:pt x="451111" y="2317450"/>
                  </a:lnTo>
                  <a:lnTo>
                    <a:pt x="452658" y="2315861"/>
                  </a:lnTo>
                  <a:lnTo>
                    <a:pt x="455691" y="2312679"/>
                  </a:lnTo>
                  <a:lnTo>
                    <a:pt x="457819" y="2316128"/>
                  </a:lnTo>
                  <a:lnTo>
                    <a:pt x="460327" y="2319428"/>
                  </a:lnTo>
                  <a:lnTo>
                    <a:pt x="462142" y="2324032"/>
                  </a:lnTo>
                  <a:lnTo>
                    <a:pt x="459006" y="2326274"/>
                  </a:lnTo>
                  <a:lnTo>
                    <a:pt x="457481" y="2327904"/>
                  </a:lnTo>
                  <a:close/>
                </a:path>
                <a:path w="2092325" h="2913380">
                  <a:moveTo>
                    <a:pt x="297503" y="811377"/>
                  </a:moveTo>
                  <a:lnTo>
                    <a:pt x="290737" y="809463"/>
                  </a:lnTo>
                  <a:lnTo>
                    <a:pt x="288402" y="803834"/>
                  </a:lnTo>
                  <a:lnTo>
                    <a:pt x="291442" y="798886"/>
                  </a:lnTo>
                  <a:lnTo>
                    <a:pt x="292615" y="794725"/>
                  </a:lnTo>
                  <a:lnTo>
                    <a:pt x="304741" y="799611"/>
                  </a:lnTo>
                  <a:lnTo>
                    <a:pt x="307400" y="804442"/>
                  </a:lnTo>
                  <a:lnTo>
                    <a:pt x="306456" y="809300"/>
                  </a:lnTo>
                  <a:lnTo>
                    <a:pt x="297503" y="811377"/>
                  </a:lnTo>
                  <a:close/>
                </a:path>
                <a:path w="2092325" h="2913380">
                  <a:moveTo>
                    <a:pt x="316057" y="1429100"/>
                  </a:moveTo>
                  <a:lnTo>
                    <a:pt x="311125" y="1425897"/>
                  </a:lnTo>
                  <a:lnTo>
                    <a:pt x="308263" y="1419961"/>
                  </a:lnTo>
                  <a:lnTo>
                    <a:pt x="309573" y="1415913"/>
                  </a:lnTo>
                  <a:lnTo>
                    <a:pt x="316354" y="1413817"/>
                  </a:lnTo>
                  <a:lnTo>
                    <a:pt x="320342" y="1416915"/>
                  </a:lnTo>
                  <a:lnTo>
                    <a:pt x="319386" y="1421700"/>
                  </a:lnTo>
                  <a:lnTo>
                    <a:pt x="317521" y="1425357"/>
                  </a:lnTo>
                  <a:lnTo>
                    <a:pt x="316057" y="1429100"/>
                  </a:lnTo>
                  <a:close/>
                </a:path>
                <a:path w="2092325" h="2913380">
                  <a:moveTo>
                    <a:pt x="328189" y="1503752"/>
                  </a:moveTo>
                  <a:lnTo>
                    <a:pt x="326050" y="1500230"/>
                  </a:lnTo>
                  <a:lnTo>
                    <a:pt x="323528" y="1496842"/>
                  </a:lnTo>
                  <a:lnTo>
                    <a:pt x="321724" y="1492116"/>
                  </a:lnTo>
                  <a:lnTo>
                    <a:pt x="324853" y="1489831"/>
                  </a:lnTo>
                  <a:lnTo>
                    <a:pt x="326373" y="1488172"/>
                  </a:lnTo>
                  <a:lnTo>
                    <a:pt x="328500" y="1491711"/>
                  </a:lnTo>
                  <a:lnTo>
                    <a:pt x="331007" y="1495101"/>
                  </a:lnTo>
                  <a:lnTo>
                    <a:pt x="332812" y="1499826"/>
                  </a:lnTo>
                  <a:lnTo>
                    <a:pt x="329724" y="1502090"/>
                  </a:lnTo>
                  <a:lnTo>
                    <a:pt x="328189" y="1503752"/>
                  </a:lnTo>
                  <a:close/>
                </a:path>
                <a:path w="2092325" h="2913380">
                  <a:moveTo>
                    <a:pt x="303640" y="1348333"/>
                  </a:moveTo>
                  <a:lnTo>
                    <a:pt x="299439" y="1344641"/>
                  </a:lnTo>
                  <a:lnTo>
                    <a:pt x="300704" y="1343261"/>
                  </a:lnTo>
                  <a:lnTo>
                    <a:pt x="301899" y="1340861"/>
                  </a:lnTo>
                  <a:lnTo>
                    <a:pt x="304555" y="1340713"/>
                  </a:lnTo>
                  <a:lnTo>
                    <a:pt x="306018" y="1342981"/>
                  </a:lnTo>
                  <a:lnTo>
                    <a:pt x="307406" y="1344198"/>
                  </a:lnTo>
                  <a:lnTo>
                    <a:pt x="303640" y="1348333"/>
                  </a:lnTo>
                  <a:close/>
                </a:path>
                <a:path w="2092325" h="2913380">
                  <a:moveTo>
                    <a:pt x="293182" y="1273763"/>
                  </a:moveTo>
                  <a:lnTo>
                    <a:pt x="286238" y="1272908"/>
                  </a:lnTo>
                  <a:lnTo>
                    <a:pt x="284180" y="1269134"/>
                  </a:lnTo>
                  <a:lnTo>
                    <a:pt x="285529" y="1263615"/>
                  </a:lnTo>
                  <a:lnTo>
                    <a:pt x="290069" y="1258880"/>
                  </a:lnTo>
                  <a:lnTo>
                    <a:pt x="292187" y="1262271"/>
                  </a:lnTo>
                  <a:lnTo>
                    <a:pt x="294674" y="1265529"/>
                  </a:lnTo>
                  <a:lnTo>
                    <a:pt x="296488" y="1270029"/>
                  </a:lnTo>
                  <a:lnTo>
                    <a:pt x="293182" y="1273763"/>
                  </a:lnTo>
                  <a:close/>
                </a:path>
                <a:path w="2092325" h="2913380">
                  <a:moveTo>
                    <a:pt x="445877" y="2254036"/>
                  </a:moveTo>
                  <a:lnTo>
                    <a:pt x="439433" y="2243205"/>
                  </a:lnTo>
                  <a:lnTo>
                    <a:pt x="444013" y="2238151"/>
                  </a:lnTo>
                  <a:lnTo>
                    <a:pt x="446178" y="2241743"/>
                  </a:lnTo>
                  <a:lnTo>
                    <a:pt x="448750" y="2245168"/>
                  </a:lnTo>
                  <a:lnTo>
                    <a:pt x="450587" y="2250008"/>
                  </a:lnTo>
                  <a:lnTo>
                    <a:pt x="447420" y="2252329"/>
                  </a:lnTo>
                  <a:lnTo>
                    <a:pt x="445877" y="2254036"/>
                  </a:lnTo>
                  <a:close/>
                </a:path>
                <a:path w="2092325" h="2913380">
                  <a:moveTo>
                    <a:pt x="474384" y="2486002"/>
                  </a:moveTo>
                  <a:lnTo>
                    <a:pt x="468373" y="2482220"/>
                  </a:lnTo>
                  <a:lnTo>
                    <a:pt x="465795" y="2472757"/>
                  </a:lnTo>
                  <a:lnTo>
                    <a:pt x="465799" y="2466581"/>
                  </a:lnTo>
                  <a:lnTo>
                    <a:pt x="469102" y="2459872"/>
                  </a:lnTo>
                  <a:lnTo>
                    <a:pt x="484632" y="2458886"/>
                  </a:lnTo>
                  <a:lnTo>
                    <a:pt x="488547" y="2465718"/>
                  </a:lnTo>
                  <a:lnTo>
                    <a:pt x="487889" y="2476781"/>
                  </a:lnTo>
                  <a:lnTo>
                    <a:pt x="484903" y="2482841"/>
                  </a:lnTo>
                  <a:lnTo>
                    <a:pt x="474384" y="2486002"/>
                  </a:lnTo>
                  <a:close/>
                </a:path>
                <a:path w="2092325" h="2913380">
                  <a:moveTo>
                    <a:pt x="200978" y="751432"/>
                  </a:moveTo>
                  <a:lnTo>
                    <a:pt x="198935" y="748523"/>
                  </a:lnTo>
                  <a:lnTo>
                    <a:pt x="197466" y="747079"/>
                  </a:lnTo>
                  <a:lnTo>
                    <a:pt x="200689" y="745108"/>
                  </a:lnTo>
                  <a:lnTo>
                    <a:pt x="203770" y="742800"/>
                  </a:lnTo>
                  <a:lnTo>
                    <a:pt x="208042" y="741128"/>
                  </a:lnTo>
                  <a:lnTo>
                    <a:pt x="210131" y="744045"/>
                  </a:lnTo>
                  <a:lnTo>
                    <a:pt x="211629" y="745485"/>
                  </a:lnTo>
                  <a:lnTo>
                    <a:pt x="208360" y="747448"/>
                  </a:lnTo>
                  <a:lnTo>
                    <a:pt x="205217" y="749735"/>
                  </a:lnTo>
                  <a:lnTo>
                    <a:pt x="200978" y="751432"/>
                  </a:lnTo>
                  <a:close/>
                </a:path>
                <a:path w="2092325" h="2913380">
                  <a:moveTo>
                    <a:pt x="410623" y="2034493"/>
                  </a:moveTo>
                  <a:lnTo>
                    <a:pt x="398836" y="2028911"/>
                  </a:lnTo>
                  <a:lnTo>
                    <a:pt x="397185" y="2023443"/>
                  </a:lnTo>
                  <a:lnTo>
                    <a:pt x="394686" y="2019724"/>
                  </a:lnTo>
                  <a:lnTo>
                    <a:pt x="406215" y="2012697"/>
                  </a:lnTo>
                  <a:lnTo>
                    <a:pt x="409253" y="2015554"/>
                  </a:lnTo>
                  <a:lnTo>
                    <a:pt x="414647" y="2018267"/>
                  </a:lnTo>
                  <a:lnTo>
                    <a:pt x="415331" y="2029209"/>
                  </a:lnTo>
                  <a:lnTo>
                    <a:pt x="410623" y="2034493"/>
                  </a:lnTo>
                  <a:close/>
                </a:path>
                <a:path w="2092325" h="2913380">
                  <a:moveTo>
                    <a:pt x="504611" y="2631633"/>
                  </a:moveTo>
                  <a:lnTo>
                    <a:pt x="498308" y="2620840"/>
                  </a:lnTo>
                  <a:lnTo>
                    <a:pt x="500944" y="2617989"/>
                  </a:lnTo>
                  <a:lnTo>
                    <a:pt x="503456" y="2612915"/>
                  </a:lnTo>
                  <a:lnTo>
                    <a:pt x="513719" y="2612322"/>
                  </a:lnTo>
                  <a:lnTo>
                    <a:pt x="518232" y="2616951"/>
                  </a:lnTo>
                  <a:lnTo>
                    <a:pt x="513052" y="2627722"/>
                  </a:lnTo>
                  <a:lnTo>
                    <a:pt x="508030" y="2629288"/>
                  </a:lnTo>
                  <a:lnTo>
                    <a:pt x="504611" y="2631633"/>
                  </a:lnTo>
                  <a:close/>
                </a:path>
                <a:path w="2092325" h="2913380">
                  <a:moveTo>
                    <a:pt x="525068" y="2705637"/>
                  </a:moveTo>
                  <a:lnTo>
                    <a:pt x="514309" y="2706128"/>
                  </a:lnTo>
                  <a:lnTo>
                    <a:pt x="510367" y="2700751"/>
                  </a:lnTo>
                  <a:lnTo>
                    <a:pt x="513148" y="2687187"/>
                  </a:lnTo>
                  <a:lnTo>
                    <a:pt x="517750" y="2684372"/>
                  </a:lnTo>
                  <a:lnTo>
                    <a:pt x="526192" y="2688863"/>
                  </a:lnTo>
                  <a:lnTo>
                    <a:pt x="528077" y="2693532"/>
                  </a:lnTo>
                  <a:lnTo>
                    <a:pt x="530631" y="2696929"/>
                  </a:lnTo>
                  <a:lnTo>
                    <a:pt x="527781" y="2700037"/>
                  </a:lnTo>
                  <a:lnTo>
                    <a:pt x="525068" y="2705637"/>
                  </a:lnTo>
                  <a:close/>
                </a:path>
                <a:path w="2092325" h="2913380">
                  <a:moveTo>
                    <a:pt x="245101" y="976851"/>
                  </a:moveTo>
                  <a:lnTo>
                    <a:pt x="238356" y="964766"/>
                  </a:lnTo>
                  <a:lnTo>
                    <a:pt x="242278" y="962581"/>
                  </a:lnTo>
                  <a:lnTo>
                    <a:pt x="246171" y="958680"/>
                  </a:lnTo>
                  <a:lnTo>
                    <a:pt x="256075" y="958652"/>
                  </a:lnTo>
                  <a:lnTo>
                    <a:pt x="259205" y="964007"/>
                  </a:lnTo>
                  <a:lnTo>
                    <a:pt x="254076" y="972527"/>
                  </a:lnTo>
                  <a:lnTo>
                    <a:pt x="248918" y="974278"/>
                  </a:lnTo>
                  <a:lnTo>
                    <a:pt x="245101" y="976851"/>
                  </a:lnTo>
                  <a:close/>
                </a:path>
                <a:path w="2092325" h="2913380">
                  <a:moveTo>
                    <a:pt x="162507" y="450620"/>
                  </a:moveTo>
                  <a:lnTo>
                    <a:pt x="157467" y="447209"/>
                  </a:lnTo>
                  <a:lnTo>
                    <a:pt x="154760" y="441593"/>
                  </a:lnTo>
                  <a:lnTo>
                    <a:pt x="156113" y="437628"/>
                  </a:lnTo>
                  <a:lnTo>
                    <a:pt x="162963" y="435686"/>
                  </a:lnTo>
                  <a:lnTo>
                    <a:pt x="166898" y="438732"/>
                  </a:lnTo>
                  <a:lnTo>
                    <a:pt x="165890" y="443376"/>
                  </a:lnTo>
                  <a:lnTo>
                    <a:pt x="164013" y="446960"/>
                  </a:lnTo>
                  <a:lnTo>
                    <a:pt x="162507" y="450620"/>
                  </a:lnTo>
                  <a:close/>
                </a:path>
                <a:path w="2092325" h="2913380">
                  <a:moveTo>
                    <a:pt x="494499" y="2558310"/>
                  </a:moveTo>
                  <a:lnTo>
                    <a:pt x="489375" y="2557319"/>
                  </a:lnTo>
                  <a:lnTo>
                    <a:pt x="487140" y="2547846"/>
                  </a:lnTo>
                  <a:lnTo>
                    <a:pt x="489123" y="2540642"/>
                  </a:lnTo>
                  <a:lnTo>
                    <a:pt x="495070" y="2538199"/>
                  </a:lnTo>
                  <a:lnTo>
                    <a:pt x="500297" y="2541371"/>
                  </a:lnTo>
                  <a:lnTo>
                    <a:pt x="504724" y="2542591"/>
                  </a:lnTo>
                  <a:lnTo>
                    <a:pt x="499585" y="2555433"/>
                  </a:lnTo>
                  <a:lnTo>
                    <a:pt x="494499" y="2558310"/>
                  </a:lnTo>
                  <a:close/>
                </a:path>
                <a:path w="2092325" h="2913380">
                  <a:moveTo>
                    <a:pt x="199261" y="673427"/>
                  </a:moveTo>
                  <a:lnTo>
                    <a:pt x="191592" y="664807"/>
                  </a:lnTo>
                  <a:lnTo>
                    <a:pt x="193481" y="661296"/>
                  </a:lnTo>
                  <a:lnTo>
                    <a:pt x="194777" y="655440"/>
                  </a:lnTo>
                  <a:lnTo>
                    <a:pt x="204903" y="652820"/>
                  </a:lnTo>
                  <a:lnTo>
                    <a:pt x="210585" y="656414"/>
                  </a:lnTo>
                  <a:lnTo>
                    <a:pt x="207285" y="668385"/>
                  </a:lnTo>
                  <a:lnTo>
                    <a:pt x="202358" y="670653"/>
                  </a:lnTo>
                  <a:lnTo>
                    <a:pt x="199261" y="673427"/>
                  </a:lnTo>
                  <a:close/>
                </a:path>
                <a:path w="2092325" h="2913380">
                  <a:moveTo>
                    <a:pt x="174582" y="524817"/>
                  </a:moveTo>
                  <a:lnTo>
                    <a:pt x="170225" y="517935"/>
                  </a:lnTo>
                  <a:lnTo>
                    <a:pt x="168066" y="514476"/>
                  </a:lnTo>
                  <a:lnTo>
                    <a:pt x="172866" y="509775"/>
                  </a:lnTo>
                  <a:lnTo>
                    <a:pt x="174955" y="513171"/>
                  </a:lnTo>
                  <a:lnTo>
                    <a:pt x="177425" y="516416"/>
                  </a:lnTo>
                  <a:lnTo>
                    <a:pt x="179204" y="520982"/>
                  </a:lnTo>
                  <a:lnTo>
                    <a:pt x="176098" y="523219"/>
                  </a:lnTo>
                  <a:lnTo>
                    <a:pt x="174582" y="524817"/>
                  </a:lnTo>
                  <a:close/>
                </a:path>
                <a:path w="2092325" h="2913380">
                  <a:moveTo>
                    <a:pt x="186041" y="599469"/>
                  </a:moveTo>
                  <a:lnTo>
                    <a:pt x="180597" y="595300"/>
                  </a:lnTo>
                  <a:lnTo>
                    <a:pt x="178185" y="590131"/>
                  </a:lnTo>
                  <a:lnTo>
                    <a:pt x="179407" y="585902"/>
                  </a:lnTo>
                  <a:lnTo>
                    <a:pt x="185882" y="583481"/>
                  </a:lnTo>
                  <a:lnTo>
                    <a:pt x="190013" y="586630"/>
                  </a:lnTo>
                  <a:lnTo>
                    <a:pt x="189222" y="591704"/>
                  </a:lnTo>
                  <a:lnTo>
                    <a:pt x="187416" y="595546"/>
                  </a:lnTo>
                  <a:lnTo>
                    <a:pt x="186041" y="599469"/>
                  </a:lnTo>
                  <a:close/>
                </a:path>
                <a:path w="2092325" h="2913380">
                  <a:moveTo>
                    <a:pt x="345769" y="1384666"/>
                  </a:moveTo>
                  <a:lnTo>
                    <a:pt x="340071" y="1382121"/>
                  </a:lnTo>
                  <a:lnTo>
                    <a:pt x="338769" y="1376778"/>
                  </a:lnTo>
                  <a:lnTo>
                    <a:pt x="336701" y="1373140"/>
                  </a:lnTo>
                  <a:lnTo>
                    <a:pt x="340000" y="1370604"/>
                  </a:lnTo>
                  <a:lnTo>
                    <a:pt x="343607" y="1365642"/>
                  </a:lnTo>
                  <a:lnTo>
                    <a:pt x="353696" y="1366989"/>
                  </a:lnTo>
                  <a:lnTo>
                    <a:pt x="357827" y="1372621"/>
                  </a:lnTo>
                  <a:lnTo>
                    <a:pt x="352332" y="1382335"/>
                  </a:lnTo>
                  <a:lnTo>
                    <a:pt x="345769" y="1384666"/>
                  </a:lnTo>
                  <a:close/>
                </a:path>
                <a:path w="2092325" h="2913380">
                  <a:moveTo>
                    <a:pt x="900461" y="1450432"/>
                  </a:moveTo>
                  <a:lnTo>
                    <a:pt x="895016" y="1447593"/>
                  </a:lnTo>
                  <a:lnTo>
                    <a:pt x="890764" y="1446720"/>
                  </a:lnTo>
                  <a:lnTo>
                    <a:pt x="891966" y="1442555"/>
                  </a:lnTo>
                  <a:lnTo>
                    <a:pt x="892076" y="1437439"/>
                  </a:lnTo>
                  <a:lnTo>
                    <a:pt x="898455" y="1430113"/>
                  </a:lnTo>
                  <a:lnTo>
                    <a:pt x="904236" y="1431284"/>
                  </a:lnTo>
                  <a:lnTo>
                    <a:pt x="907023" y="1440461"/>
                  </a:lnTo>
                  <a:lnTo>
                    <a:pt x="905682" y="1447176"/>
                  </a:lnTo>
                  <a:lnTo>
                    <a:pt x="900461" y="1450432"/>
                  </a:lnTo>
                  <a:close/>
                </a:path>
                <a:path w="2092325" h="2913380">
                  <a:moveTo>
                    <a:pt x="1026242" y="2282641"/>
                  </a:moveTo>
                  <a:lnTo>
                    <a:pt x="1020480" y="2279971"/>
                  </a:lnTo>
                  <a:lnTo>
                    <a:pt x="1019118" y="2274533"/>
                  </a:lnTo>
                  <a:lnTo>
                    <a:pt x="1016960" y="2270790"/>
                  </a:lnTo>
                  <a:lnTo>
                    <a:pt x="1020342" y="2268121"/>
                  </a:lnTo>
                  <a:lnTo>
                    <a:pt x="1024021" y="2262953"/>
                  </a:lnTo>
                  <a:lnTo>
                    <a:pt x="1034520" y="2264237"/>
                  </a:lnTo>
                  <a:lnTo>
                    <a:pt x="1038363" y="2270228"/>
                  </a:lnTo>
                  <a:lnTo>
                    <a:pt x="1032964" y="2280076"/>
                  </a:lnTo>
                  <a:lnTo>
                    <a:pt x="1026242" y="2282641"/>
                  </a:lnTo>
                  <a:close/>
                </a:path>
                <a:path w="2092325" h="2913380">
                  <a:moveTo>
                    <a:pt x="813195" y="654136"/>
                  </a:moveTo>
                  <a:lnTo>
                    <a:pt x="807539" y="651764"/>
                  </a:lnTo>
                  <a:lnTo>
                    <a:pt x="806282" y="646324"/>
                  </a:lnTo>
                  <a:lnTo>
                    <a:pt x="804292" y="642704"/>
                  </a:lnTo>
                  <a:lnTo>
                    <a:pt x="807515" y="640165"/>
                  </a:lnTo>
                  <a:lnTo>
                    <a:pt x="810995" y="635253"/>
                  </a:lnTo>
                  <a:lnTo>
                    <a:pt x="821099" y="636404"/>
                  </a:lnTo>
                  <a:lnTo>
                    <a:pt x="825348" y="641838"/>
                  </a:lnTo>
                  <a:lnTo>
                    <a:pt x="819638" y="651705"/>
                  </a:lnTo>
                  <a:lnTo>
                    <a:pt x="813195" y="654136"/>
                  </a:lnTo>
                  <a:close/>
                </a:path>
                <a:path w="2092325" h="2913380">
                  <a:moveTo>
                    <a:pt x="701364" y="176317"/>
                  </a:moveTo>
                  <a:lnTo>
                    <a:pt x="692611" y="170992"/>
                  </a:lnTo>
                  <a:lnTo>
                    <a:pt x="690639" y="166053"/>
                  </a:lnTo>
                  <a:lnTo>
                    <a:pt x="687941" y="162305"/>
                  </a:lnTo>
                  <a:lnTo>
                    <a:pt x="691917" y="160081"/>
                  </a:lnTo>
                  <a:lnTo>
                    <a:pt x="696443" y="155543"/>
                  </a:lnTo>
                  <a:lnTo>
                    <a:pt x="702817" y="157055"/>
                  </a:lnTo>
                  <a:lnTo>
                    <a:pt x="706503" y="163280"/>
                  </a:lnTo>
                  <a:lnTo>
                    <a:pt x="706729" y="173308"/>
                  </a:lnTo>
                  <a:lnTo>
                    <a:pt x="701364" y="176317"/>
                  </a:lnTo>
                  <a:close/>
                </a:path>
                <a:path w="2092325" h="2913380">
                  <a:moveTo>
                    <a:pt x="935511" y="1674119"/>
                  </a:moveTo>
                  <a:lnTo>
                    <a:pt x="932082" y="1673342"/>
                  </a:lnTo>
                  <a:lnTo>
                    <a:pt x="926151" y="1673794"/>
                  </a:lnTo>
                  <a:lnTo>
                    <a:pt x="919276" y="1664884"/>
                  </a:lnTo>
                  <a:lnTo>
                    <a:pt x="923454" y="1658891"/>
                  </a:lnTo>
                  <a:lnTo>
                    <a:pt x="932353" y="1654848"/>
                  </a:lnTo>
                  <a:lnTo>
                    <a:pt x="938920" y="1656255"/>
                  </a:lnTo>
                  <a:lnTo>
                    <a:pt x="945155" y="1664711"/>
                  </a:lnTo>
                  <a:lnTo>
                    <a:pt x="943103" y="1670611"/>
                  </a:lnTo>
                  <a:lnTo>
                    <a:pt x="935511" y="1674119"/>
                  </a:lnTo>
                  <a:close/>
                </a:path>
                <a:path w="2092325" h="2913380">
                  <a:moveTo>
                    <a:pt x="868218" y="1224899"/>
                  </a:moveTo>
                  <a:lnTo>
                    <a:pt x="865753" y="1221398"/>
                  </a:lnTo>
                  <a:lnTo>
                    <a:pt x="862927" y="1218074"/>
                  </a:lnTo>
                  <a:lnTo>
                    <a:pt x="860716" y="1213426"/>
                  </a:lnTo>
                  <a:lnTo>
                    <a:pt x="863981" y="1210866"/>
                  </a:lnTo>
                  <a:lnTo>
                    <a:pt x="865559" y="1209093"/>
                  </a:lnTo>
                  <a:lnTo>
                    <a:pt x="871264" y="1210261"/>
                  </a:lnTo>
                  <a:lnTo>
                    <a:pt x="873960" y="1213801"/>
                  </a:lnTo>
                  <a:lnTo>
                    <a:pt x="872053" y="1221486"/>
                  </a:lnTo>
                  <a:lnTo>
                    <a:pt x="869716" y="1223094"/>
                  </a:lnTo>
                  <a:lnTo>
                    <a:pt x="868218" y="1224899"/>
                  </a:lnTo>
                  <a:close/>
                </a:path>
                <a:path w="2092325" h="2913380">
                  <a:moveTo>
                    <a:pt x="1066175" y="2503768"/>
                  </a:moveTo>
                  <a:lnTo>
                    <a:pt x="1056626" y="2503861"/>
                  </a:lnTo>
                  <a:lnTo>
                    <a:pt x="1053503" y="2498459"/>
                  </a:lnTo>
                  <a:lnTo>
                    <a:pt x="1058278" y="2489875"/>
                  </a:lnTo>
                  <a:lnTo>
                    <a:pt x="1063205" y="2487891"/>
                  </a:lnTo>
                  <a:lnTo>
                    <a:pt x="1066836" y="2485183"/>
                  </a:lnTo>
                  <a:lnTo>
                    <a:pt x="1069087" y="2489136"/>
                  </a:lnTo>
                  <a:lnTo>
                    <a:pt x="1073460" y="2493444"/>
                  </a:lnTo>
                  <a:lnTo>
                    <a:pt x="1072447" y="2499868"/>
                  </a:lnTo>
                  <a:lnTo>
                    <a:pt x="1066175" y="2503768"/>
                  </a:lnTo>
                  <a:close/>
                </a:path>
                <a:path w="2092325" h="2913380">
                  <a:moveTo>
                    <a:pt x="1079539" y="2586659"/>
                  </a:moveTo>
                  <a:lnTo>
                    <a:pt x="1070940" y="2581549"/>
                  </a:lnTo>
                  <a:lnTo>
                    <a:pt x="1069127" y="2576481"/>
                  </a:lnTo>
                  <a:lnTo>
                    <a:pt x="1066531" y="2572716"/>
                  </a:lnTo>
                  <a:lnTo>
                    <a:pt x="1078688" y="2566069"/>
                  </a:lnTo>
                  <a:lnTo>
                    <a:pt x="1080914" y="2569951"/>
                  </a:lnTo>
                  <a:lnTo>
                    <a:pt x="1084933" y="2573821"/>
                  </a:lnTo>
                  <a:lnTo>
                    <a:pt x="1084945" y="2583628"/>
                  </a:lnTo>
                  <a:lnTo>
                    <a:pt x="1079539" y="2586659"/>
                  </a:lnTo>
                  <a:close/>
                </a:path>
                <a:path w="2092325" h="2913380">
                  <a:moveTo>
                    <a:pt x="879552" y="1299616"/>
                  </a:moveTo>
                  <a:lnTo>
                    <a:pt x="877323" y="1296287"/>
                  </a:lnTo>
                  <a:lnTo>
                    <a:pt x="874717" y="1293123"/>
                  </a:lnTo>
                  <a:lnTo>
                    <a:pt x="872745" y="1288662"/>
                  </a:lnTo>
                  <a:lnTo>
                    <a:pt x="875699" y="1286315"/>
                  </a:lnTo>
                  <a:lnTo>
                    <a:pt x="877142" y="1284638"/>
                  </a:lnTo>
                  <a:lnTo>
                    <a:pt x="879353" y="1287954"/>
                  </a:lnTo>
                  <a:lnTo>
                    <a:pt x="881958" y="1291104"/>
                  </a:lnTo>
                  <a:lnTo>
                    <a:pt x="883905" y="1295599"/>
                  </a:lnTo>
                  <a:lnTo>
                    <a:pt x="880966" y="1297944"/>
                  </a:lnTo>
                  <a:lnTo>
                    <a:pt x="879552" y="1299616"/>
                  </a:lnTo>
                  <a:close/>
                </a:path>
                <a:path w="2092325" h="2913380">
                  <a:moveTo>
                    <a:pt x="1021668" y="2206176"/>
                  </a:moveTo>
                  <a:lnTo>
                    <a:pt x="1015921" y="2204745"/>
                  </a:lnTo>
                  <a:lnTo>
                    <a:pt x="1008082" y="2193699"/>
                  </a:lnTo>
                  <a:lnTo>
                    <a:pt x="1019845" y="2186635"/>
                  </a:lnTo>
                  <a:lnTo>
                    <a:pt x="1022103" y="2190438"/>
                  </a:lnTo>
                  <a:lnTo>
                    <a:pt x="1026102" y="2194176"/>
                  </a:lnTo>
                  <a:lnTo>
                    <a:pt x="1026370" y="2203898"/>
                  </a:lnTo>
                  <a:lnTo>
                    <a:pt x="1021668" y="2206176"/>
                  </a:lnTo>
                  <a:close/>
                </a:path>
                <a:path w="2092325" h="2913380">
                  <a:moveTo>
                    <a:pt x="1091146" y="2660735"/>
                  </a:moveTo>
                  <a:lnTo>
                    <a:pt x="1082411" y="2655422"/>
                  </a:lnTo>
                  <a:lnTo>
                    <a:pt x="1080438" y="2650483"/>
                  </a:lnTo>
                  <a:lnTo>
                    <a:pt x="1077740" y="2646735"/>
                  </a:lnTo>
                  <a:lnTo>
                    <a:pt x="1081716" y="2644511"/>
                  </a:lnTo>
                  <a:lnTo>
                    <a:pt x="1086243" y="2639973"/>
                  </a:lnTo>
                  <a:lnTo>
                    <a:pt x="1092631" y="2641483"/>
                  </a:lnTo>
                  <a:lnTo>
                    <a:pt x="1096314" y="2647693"/>
                  </a:lnTo>
                  <a:lnTo>
                    <a:pt x="1096511" y="2657725"/>
                  </a:lnTo>
                  <a:lnTo>
                    <a:pt x="1091146" y="2660735"/>
                  </a:lnTo>
                  <a:close/>
                </a:path>
                <a:path w="2092325" h="2913380">
                  <a:moveTo>
                    <a:pt x="1045287" y="2356043"/>
                  </a:moveTo>
                  <a:lnTo>
                    <a:pt x="1033629" y="2349559"/>
                  </a:lnTo>
                  <a:lnTo>
                    <a:pt x="1032113" y="2344190"/>
                  </a:lnTo>
                  <a:lnTo>
                    <a:pt x="1029736" y="2340391"/>
                  </a:lnTo>
                  <a:lnTo>
                    <a:pt x="1041035" y="2333714"/>
                  </a:lnTo>
                  <a:lnTo>
                    <a:pt x="1043857" y="2336815"/>
                  </a:lnTo>
                  <a:lnTo>
                    <a:pt x="1048869" y="2339767"/>
                  </a:lnTo>
                  <a:lnTo>
                    <a:pt x="1049516" y="2350565"/>
                  </a:lnTo>
                  <a:lnTo>
                    <a:pt x="1045287" y="2356043"/>
                  </a:lnTo>
                  <a:close/>
                </a:path>
                <a:path w="2092325" h="2913380">
                  <a:moveTo>
                    <a:pt x="919376" y="1600560"/>
                  </a:moveTo>
                  <a:lnTo>
                    <a:pt x="913380" y="1598973"/>
                  </a:lnTo>
                  <a:lnTo>
                    <a:pt x="910355" y="1594768"/>
                  </a:lnTo>
                  <a:lnTo>
                    <a:pt x="915620" y="1586256"/>
                  </a:lnTo>
                  <a:lnTo>
                    <a:pt x="920696" y="1584458"/>
                  </a:lnTo>
                  <a:lnTo>
                    <a:pt x="924513" y="1581886"/>
                  </a:lnTo>
                  <a:lnTo>
                    <a:pt x="926671" y="1585913"/>
                  </a:lnTo>
                  <a:lnTo>
                    <a:pt x="931004" y="1590347"/>
                  </a:lnTo>
                  <a:lnTo>
                    <a:pt x="929797" y="1596682"/>
                  </a:lnTo>
                  <a:lnTo>
                    <a:pt x="923252" y="1598366"/>
                  </a:lnTo>
                  <a:lnTo>
                    <a:pt x="919376" y="1600560"/>
                  </a:lnTo>
                  <a:close/>
                </a:path>
                <a:path w="2092325" h="2913380">
                  <a:moveTo>
                    <a:pt x="828600" y="998908"/>
                  </a:moveTo>
                  <a:lnTo>
                    <a:pt x="823135" y="995938"/>
                  </a:lnTo>
                  <a:lnTo>
                    <a:pt x="818648" y="994907"/>
                  </a:lnTo>
                  <a:lnTo>
                    <a:pt x="820100" y="990613"/>
                  </a:lnTo>
                  <a:lnTo>
                    <a:pt x="820462" y="985293"/>
                  </a:lnTo>
                  <a:lnTo>
                    <a:pt x="827281" y="978003"/>
                  </a:lnTo>
                  <a:lnTo>
                    <a:pt x="833315" y="979358"/>
                  </a:lnTo>
                  <a:lnTo>
                    <a:pt x="836017" y="988758"/>
                  </a:lnTo>
                  <a:lnTo>
                    <a:pt x="834384" y="995997"/>
                  </a:lnTo>
                  <a:lnTo>
                    <a:pt x="828600" y="998908"/>
                  </a:lnTo>
                  <a:close/>
                </a:path>
                <a:path w="2092325" h="2913380">
                  <a:moveTo>
                    <a:pt x="840309" y="1078112"/>
                  </a:moveTo>
                  <a:lnTo>
                    <a:pt x="837181" y="1075537"/>
                  </a:lnTo>
                  <a:lnTo>
                    <a:pt x="831845" y="1073294"/>
                  </a:lnTo>
                  <a:lnTo>
                    <a:pt x="830173" y="1062447"/>
                  </a:lnTo>
                  <a:lnTo>
                    <a:pt x="836227" y="1059254"/>
                  </a:lnTo>
                  <a:lnTo>
                    <a:pt x="845576" y="1061795"/>
                  </a:lnTo>
                  <a:lnTo>
                    <a:pt x="848619" y="1067642"/>
                  </a:lnTo>
                  <a:lnTo>
                    <a:pt x="848343" y="1073517"/>
                  </a:lnTo>
                  <a:lnTo>
                    <a:pt x="843219" y="1075771"/>
                  </a:lnTo>
                  <a:lnTo>
                    <a:pt x="840309" y="1078112"/>
                  </a:lnTo>
                  <a:close/>
                </a:path>
                <a:path w="2092325" h="2913380">
                  <a:moveTo>
                    <a:pt x="807071" y="850148"/>
                  </a:moveTo>
                  <a:lnTo>
                    <a:pt x="798450" y="844518"/>
                  </a:lnTo>
                  <a:lnTo>
                    <a:pt x="796456" y="839822"/>
                  </a:lnTo>
                  <a:lnTo>
                    <a:pt x="793755" y="836149"/>
                  </a:lnTo>
                  <a:lnTo>
                    <a:pt x="796781" y="833401"/>
                  </a:lnTo>
                  <a:lnTo>
                    <a:pt x="799923" y="828243"/>
                  </a:lnTo>
                  <a:lnTo>
                    <a:pt x="810438" y="828776"/>
                  </a:lnTo>
                  <a:lnTo>
                    <a:pt x="814133" y="834297"/>
                  </a:lnTo>
                  <a:lnTo>
                    <a:pt x="811449" y="847816"/>
                  </a:lnTo>
                  <a:lnTo>
                    <a:pt x="807071" y="850148"/>
                  </a:lnTo>
                  <a:close/>
                </a:path>
                <a:path w="2092325" h="2913380">
                  <a:moveTo>
                    <a:pt x="817473" y="923889"/>
                  </a:moveTo>
                  <a:lnTo>
                    <a:pt x="808198" y="923820"/>
                  </a:lnTo>
                  <a:lnTo>
                    <a:pt x="805388" y="918594"/>
                  </a:lnTo>
                  <a:lnTo>
                    <a:pt x="810319" y="910344"/>
                  </a:lnTo>
                  <a:lnTo>
                    <a:pt x="815033" y="908528"/>
                  </a:lnTo>
                  <a:lnTo>
                    <a:pt x="818573" y="905999"/>
                  </a:lnTo>
                  <a:lnTo>
                    <a:pt x="820611" y="909835"/>
                  </a:lnTo>
                  <a:lnTo>
                    <a:pt x="824724" y="914109"/>
                  </a:lnTo>
                  <a:lnTo>
                    <a:pt x="823445" y="920261"/>
                  </a:lnTo>
                  <a:lnTo>
                    <a:pt x="817473" y="923889"/>
                  </a:lnTo>
                  <a:close/>
                </a:path>
                <a:path w="2092325" h="2913380">
                  <a:moveTo>
                    <a:pt x="857375" y="1150449"/>
                  </a:moveTo>
                  <a:lnTo>
                    <a:pt x="853135" y="1149081"/>
                  </a:lnTo>
                  <a:lnTo>
                    <a:pt x="847857" y="1148832"/>
                  </a:lnTo>
                  <a:lnTo>
                    <a:pt x="840473" y="1142021"/>
                  </a:lnTo>
                  <a:lnTo>
                    <a:pt x="841798" y="1135967"/>
                  </a:lnTo>
                  <a:lnTo>
                    <a:pt x="851283" y="1133178"/>
                  </a:lnTo>
                  <a:lnTo>
                    <a:pt x="856114" y="1136113"/>
                  </a:lnTo>
                  <a:lnTo>
                    <a:pt x="860412" y="1137278"/>
                  </a:lnTo>
                  <a:lnTo>
                    <a:pt x="857375" y="1150449"/>
                  </a:lnTo>
                  <a:close/>
                </a:path>
                <a:path w="2092325" h="2913380">
                  <a:moveTo>
                    <a:pt x="951222" y="1752695"/>
                  </a:moveTo>
                  <a:lnTo>
                    <a:pt x="938656" y="1747579"/>
                  </a:lnTo>
                  <a:lnTo>
                    <a:pt x="935982" y="1742556"/>
                  </a:lnTo>
                  <a:lnTo>
                    <a:pt x="937001" y="1737507"/>
                  </a:lnTo>
                  <a:lnTo>
                    <a:pt x="946242" y="1735354"/>
                  </a:lnTo>
                  <a:lnTo>
                    <a:pt x="953400" y="1737386"/>
                  </a:lnTo>
                  <a:lnTo>
                    <a:pt x="955599" y="1743291"/>
                  </a:lnTo>
                  <a:lnTo>
                    <a:pt x="952470" y="1748343"/>
                  </a:lnTo>
                  <a:lnTo>
                    <a:pt x="951222" y="1752695"/>
                  </a:lnTo>
                  <a:close/>
                </a:path>
                <a:path w="2092325" h="2913380">
                  <a:moveTo>
                    <a:pt x="784111" y="702763"/>
                  </a:moveTo>
                  <a:lnTo>
                    <a:pt x="775884" y="697445"/>
                  </a:lnTo>
                  <a:lnTo>
                    <a:pt x="773786" y="693423"/>
                  </a:lnTo>
                  <a:lnTo>
                    <a:pt x="771131" y="690236"/>
                  </a:lnTo>
                  <a:lnTo>
                    <a:pt x="773785" y="687502"/>
                  </a:lnTo>
                  <a:lnTo>
                    <a:pt x="776353" y="682599"/>
                  </a:lnTo>
                  <a:lnTo>
                    <a:pt x="786505" y="682247"/>
                  </a:lnTo>
                  <a:lnTo>
                    <a:pt x="790112" y="687303"/>
                  </a:lnTo>
                  <a:lnTo>
                    <a:pt x="788107" y="700566"/>
                  </a:lnTo>
                  <a:lnTo>
                    <a:pt x="784111" y="702763"/>
                  </a:lnTo>
                  <a:close/>
                </a:path>
                <a:path w="2092325" h="2913380">
                  <a:moveTo>
                    <a:pt x="772817" y="626963"/>
                  </a:moveTo>
                  <a:lnTo>
                    <a:pt x="764531" y="622417"/>
                  </a:lnTo>
                  <a:lnTo>
                    <a:pt x="762759" y="617417"/>
                  </a:lnTo>
                  <a:lnTo>
                    <a:pt x="760244" y="613790"/>
                  </a:lnTo>
                  <a:lnTo>
                    <a:pt x="764063" y="611516"/>
                  </a:lnTo>
                  <a:lnTo>
                    <a:pt x="768211" y="607142"/>
                  </a:lnTo>
                  <a:lnTo>
                    <a:pt x="774361" y="608091"/>
                  </a:lnTo>
                  <a:lnTo>
                    <a:pt x="778024" y="614364"/>
                  </a:lnTo>
                  <a:lnTo>
                    <a:pt x="778092" y="623759"/>
                  </a:lnTo>
                  <a:lnTo>
                    <a:pt x="772817" y="626963"/>
                  </a:lnTo>
                  <a:close/>
                </a:path>
                <a:path w="2092325" h="2913380">
                  <a:moveTo>
                    <a:pt x="748546" y="473505"/>
                  </a:moveTo>
                  <a:lnTo>
                    <a:pt x="736874" y="470178"/>
                  </a:lnTo>
                  <a:lnTo>
                    <a:pt x="735153" y="466082"/>
                  </a:lnTo>
                  <a:lnTo>
                    <a:pt x="737482" y="460319"/>
                  </a:lnTo>
                  <a:lnTo>
                    <a:pt x="748522" y="453323"/>
                  </a:lnTo>
                  <a:lnTo>
                    <a:pt x="750457" y="457356"/>
                  </a:lnTo>
                  <a:lnTo>
                    <a:pt x="754097" y="461480"/>
                  </a:lnTo>
                  <a:lnTo>
                    <a:pt x="753595" y="471158"/>
                  </a:lnTo>
                  <a:lnTo>
                    <a:pt x="748546" y="473505"/>
                  </a:lnTo>
                  <a:close/>
                </a:path>
                <a:path w="2092325" h="2913380">
                  <a:moveTo>
                    <a:pt x="737679" y="395186"/>
                  </a:moveTo>
                  <a:lnTo>
                    <a:pt x="732039" y="393574"/>
                  </a:lnTo>
                  <a:lnTo>
                    <a:pt x="729457" y="389807"/>
                  </a:lnTo>
                  <a:lnTo>
                    <a:pt x="731643" y="382183"/>
                  </a:lnTo>
                  <a:lnTo>
                    <a:pt x="734166" y="380710"/>
                  </a:lnTo>
                  <a:lnTo>
                    <a:pt x="735794" y="378974"/>
                  </a:lnTo>
                  <a:lnTo>
                    <a:pt x="738063" y="382656"/>
                  </a:lnTo>
                  <a:lnTo>
                    <a:pt x="740742" y="386183"/>
                  </a:lnTo>
                  <a:lnTo>
                    <a:pt x="742659" y="391055"/>
                  </a:lnTo>
                  <a:lnTo>
                    <a:pt x="739308" y="393450"/>
                  </a:lnTo>
                  <a:lnTo>
                    <a:pt x="737679" y="395186"/>
                  </a:lnTo>
                  <a:close/>
                </a:path>
                <a:path w="2092325" h="2913380">
                  <a:moveTo>
                    <a:pt x="762167" y="545157"/>
                  </a:moveTo>
                  <a:lnTo>
                    <a:pt x="748976" y="542068"/>
                  </a:lnTo>
                  <a:lnTo>
                    <a:pt x="750323" y="537775"/>
                  </a:lnTo>
                  <a:lnTo>
                    <a:pt x="750545" y="532417"/>
                  </a:lnTo>
                  <a:lnTo>
                    <a:pt x="757108" y="525406"/>
                  </a:lnTo>
                  <a:lnTo>
                    <a:pt x="763088" y="526890"/>
                  </a:lnTo>
                  <a:lnTo>
                    <a:pt x="765818" y="536091"/>
                  </a:lnTo>
                  <a:lnTo>
                    <a:pt x="763157" y="540875"/>
                  </a:lnTo>
                  <a:lnTo>
                    <a:pt x="762167" y="545157"/>
                  </a:lnTo>
                  <a:close/>
                </a:path>
                <a:path w="2092325" h="2913380">
                  <a:moveTo>
                    <a:pt x="796599" y="773292"/>
                  </a:moveTo>
                  <a:lnTo>
                    <a:pt x="794552" y="769785"/>
                  </a:lnTo>
                  <a:lnTo>
                    <a:pt x="792110" y="766430"/>
                  </a:lnTo>
                  <a:lnTo>
                    <a:pt x="790417" y="761747"/>
                  </a:lnTo>
                  <a:lnTo>
                    <a:pt x="793548" y="759566"/>
                  </a:lnTo>
                  <a:lnTo>
                    <a:pt x="795061" y="757953"/>
                  </a:lnTo>
                  <a:lnTo>
                    <a:pt x="797126" y="761487"/>
                  </a:lnTo>
                  <a:lnTo>
                    <a:pt x="799546" y="764890"/>
                  </a:lnTo>
                  <a:lnTo>
                    <a:pt x="801278" y="769537"/>
                  </a:lnTo>
                  <a:lnTo>
                    <a:pt x="798146" y="771704"/>
                  </a:lnTo>
                  <a:lnTo>
                    <a:pt x="796599" y="773292"/>
                  </a:lnTo>
                  <a:close/>
                </a:path>
                <a:path w="2092325" h="2913380">
                  <a:moveTo>
                    <a:pt x="757067" y="275607"/>
                  </a:moveTo>
                  <a:lnTo>
                    <a:pt x="750578" y="274980"/>
                  </a:lnTo>
                  <a:lnTo>
                    <a:pt x="748127" y="269563"/>
                  </a:lnTo>
                  <a:lnTo>
                    <a:pt x="745462" y="266408"/>
                  </a:lnTo>
                  <a:lnTo>
                    <a:pt x="748147" y="263206"/>
                  </a:lnTo>
                  <a:lnTo>
                    <a:pt x="750566" y="257638"/>
                  </a:lnTo>
                  <a:lnTo>
                    <a:pt x="761222" y="256489"/>
                  </a:lnTo>
                  <a:lnTo>
                    <a:pt x="766568" y="261377"/>
                  </a:lnTo>
                  <a:lnTo>
                    <a:pt x="763519" y="272277"/>
                  </a:lnTo>
                  <a:lnTo>
                    <a:pt x="757067" y="275607"/>
                  </a:lnTo>
                  <a:close/>
                </a:path>
                <a:path w="2092325" h="2913380">
                  <a:moveTo>
                    <a:pt x="969017" y="1634502"/>
                  </a:moveTo>
                  <a:lnTo>
                    <a:pt x="962707" y="1632921"/>
                  </a:lnTo>
                  <a:lnTo>
                    <a:pt x="960748" y="1627112"/>
                  </a:lnTo>
                  <a:lnTo>
                    <a:pt x="958233" y="1623485"/>
                  </a:lnTo>
                  <a:lnTo>
                    <a:pt x="961208" y="1620506"/>
                  </a:lnTo>
                  <a:lnTo>
                    <a:pt x="964104" y="1615118"/>
                  </a:lnTo>
                  <a:lnTo>
                    <a:pt x="974886" y="1614772"/>
                  </a:lnTo>
                  <a:lnTo>
                    <a:pt x="980024" y="1619857"/>
                  </a:lnTo>
                  <a:lnTo>
                    <a:pt x="975541" y="1630967"/>
                  </a:lnTo>
                  <a:lnTo>
                    <a:pt x="969017" y="1634502"/>
                  </a:lnTo>
                  <a:close/>
                </a:path>
                <a:path w="2092325" h="2913380">
                  <a:moveTo>
                    <a:pt x="949306" y="1485980"/>
                  </a:moveTo>
                  <a:lnTo>
                    <a:pt x="938134" y="1481737"/>
                  </a:lnTo>
                  <a:lnTo>
                    <a:pt x="934517" y="1475187"/>
                  </a:lnTo>
                  <a:lnTo>
                    <a:pt x="936027" y="1468880"/>
                  </a:lnTo>
                  <a:lnTo>
                    <a:pt x="941882" y="1466900"/>
                  </a:lnTo>
                  <a:lnTo>
                    <a:pt x="945531" y="1464399"/>
                  </a:lnTo>
                  <a:lnTo>
                    <a:pt x="948556" y="1467273"/>
                  </a:lnTo>
                  <a:lnTo>
                    <a:pt x="954022" y="1470064"/>
                  </a:lnTo>
                  <a:lnTo>
                    <a:pt x="954345" y="1480704"/>
                  </a:lnTo>
                  <a:lnTo>
                    <a:pt x="949306" y="1485980"/>
                  </a:lnTo>
                  <a:close/>
                </a:path>
                <a:path w="2092325" h="2913380">
                  <a:moveTo>
                    <a:pt x="934911" y="1411310"/>
                  </a:moveTo>
                  <a:lnTo>
                    <a:pt x="928472" y="1411094"/>
                  </a:lnTo>
                  <a:lnTo>
                    <a:pt x="925667" y="1405808"/>
                  </a:lnTo>
                  <a:lnTo>
                    <a:pt x="922769" y="1402793"/>
                  </a:lnTo>
                  <a:lnTo>
                    <a:pt x="924956" y="1399370"/>
                  </a:lnTo>
                  <a:lnTo>
                    <a:pt x="926698" y="1393490"/>
                  </a:lnTo>
                  <a:lnTo>
                    <a:pt x="937151" y="1391625"/>
                  </a:lnTo>
                  <a:lnTo>
                    <a:pt x="943205" y="1395774"/>
                  </a:lnTo>
                  <a:lnTo>
                    <a:pt x="941024" y="1407345"/>
                  </a:lnTo>
                  <a:lnTo>
                    <a:pt x="934911" y="1411310"/>
                  </a:lnTo>
                  <a:close/>
                </a:path>
                <a:path w="2092325" h="2913380">
                  <a:moveTo>
                    <a:pt x="983647" y="1706953"/>
                  </a:moveTo>
                  <a:lnTo>
                    <a:pt x="973138" y="1707704"/>
                  </a:lnTo>
                  <a:lnTo>
                    <a:pt x="968232" y="1702763"/>
                  </a:lnTo>
                  <a:lnTo>
                    <a:pt x="971979" y="1692112"/>
                  </a:lnTo>
                  <a:lnTo>
                    <a:pt x="978173" y="1688763"/>
                  </a:lnTo>
                  <a:lnTo>
                    <a:pt x="984360" y="1689945"/>
                  </a:lnTo>
                  <a:lnTo>
                    <a:pt x="986479" y="1695339"/>
                  </a:lnTo>
                  <a:lnTo>
                    <a:pt x="989019" y="1698649"/>
                  </a:lnTo>
                  <a:lnTo>
                    <a:pt x="986243" y="1701656"/>
                  </a:lnTo>
                  <a:lnTo>
                    <a:pt x="983647" y="1706953"/>
                  </a:lnTo>
                  <a:close/>
                </a:path>
                <a:path w="2092325" h="2913380">
                  <a:moveTo>
                    <a:pt x="915950" y="1336339"/>
                  </a:moveTo>
                  <a:lnTo>
                    <a:pt x="913882" y="1332507"/>
                  </a:lnTo>
                  <a:lnTo>
                    <a:pt x="909672" y="1328189"/>
                  </a:lnTo>
                  <a:lnTo>
                    <a:pt x="911023" y="1322011"/>
                  </a:lnTo>
                  <a:lnTo>
                    <a:pt x="917015" y="1320233"/>
                  </a:lnTo>
                  <a:lnTo>
                    <a:pt x="920652" y="1317943"/>
                  </a:lnTo>
                  <a:lnTo>
                    <a:pt x="926464" y="1319409"/>
                  </a:lnTo>
                  <a:lnTo>
                    <a:pt x="929218" y="1323417"/>
                  </a:lnTo>
                  <a:lnTo>
                    <a:pt x="924146" y="1331824"/>
                  </a:lnTo>
                  <a:lnTo>
                    <a:pt x="919478" y="1333737"/>
                  </a:lnTo>
                  <a:lnTo>
                    <a:pt x="915950" y="1336339"/>
                  </a:lnTo>
                  <a:close/>
                </a:path>
                <a:path w="2092325" h="2913380">
                  <a:moveTo>
                    <a:pt x="957648" y="1561376"/>
                  </a:moveTo>
                  <a:lnTo>
                    <a:pt x="951234" y="1559795"/>
                  </a:lnTo>
                  <a:lnTo>
                    <a:pt x="949227" y="1553875"/>
                  </a:lnTo>
                  <a:lnTo>
                    <a:pt x="946672" y="1550179"/>
                  </a:lnTo>
                  <a:lnTo>
                    <a:pt x="949728" y="1547143"/>
                  </a:lnTo>
                  <a:lnTo>
                    <a:pt x="952690" y="1541699"/>
                  </a:lnTo>
                  <a:lnTo>
                    <a:pt x="963715" y="1541285"/>
                  </a:lnTo>
                  <a:lnTo>
                    <a:pt x="968950" y="1546415"/>
                  </a:lnTo>
                  <a:lnTo>
                    <a:pt x="964234" y="1557756"/>
                  </a:lnTo>
                  <a:lnTo>
                    <a:pt x="957648" y="1561376"/>
                  </a:lnTo>
                  <a:close/>
                </a:path>
                <a:path w="2092325" h="2913380">
                  <a:moveTo>
                    <a:pt x="825271" y="728722"/>
                  </a:moveTo>
                  <a:lnTo>
                    <a:pt x="818811" y="727418"/>
                  </a:lnTo>
                  <a:lnTo>
                    <a:pt x="814968" y="722578"/>
                  </a:lnTo>
                  <a:lnTo>
                    <a:pt x="818010" y="716688"/>
                  </a:lnTo>
                  <a:lnTo>
                    <a:pt x="818948" y="712459"/>
                  </a:lnTo>
                  <a:lnTo>
                    <a:pt x="823267" y="713755"/>
                  </a:lnTo>
                  <a:lnTo>
                    <a:pt x="828479" y="713969"/>
                  </a:lnTo>
                  <a:lnTo>
                    <a:pt x="836121" y="720321"/>
                  </a:lnTo>
                  <a:lnTo>
                    <a:pt x="834864" y="726050"/>
                  </a:lnTo>
                  <a:lnTo>
                    <a:pt x="825271" y="728722"/>
                  </a:lnTo>
                  <a:close/>
                </a:path>
                <a:path w="2092325" h="2913380">
                  <a:moveTo>
                    <a:pt x="790285" y="506400"/>
                  </a:moveTo>
                  <a:lnTo>
                    <a:pt x="784480" y="503932"/>
                  </a:lnTo>
                  <a:lnTo>
                    <a:pt x="783024" y="498568"/>
                  </a:lnTo>
                  <a:lnTo>
                    <a:pt x="780836" y="494919"/>
                  </a:lnTo>
                  <a:lnTo>
                    <a:pt x="784044" y="492382"/>
                  </a:lnTo>
                  <a:lnTo>
                    <a:pt x="787419" y="487561"/>
                  </a:lnTo>
                  <a:lnTo>
                    <a:pt x="797739" y="488379"/>
                  </a:lnTo>
                  <a:lnTo>
                    <a:pt x="802143" y="493744"/>
                  </a:lnTo>
                  <a:lnTo>
                    <a:pt x="796863" y="503783"/>
                  </a:lnTo>
                  <a:lnTo>
                    <a:pt x="790285" y="506400"/>
                  </a:lnTo>
                  <a:close/>
                </a:path>
                <a:path w="2092325" h="2913380">
                  <a:moveTo>
                    <a:pt x="717234" y="249037"/>
                  </a:moveTo>
                  <a:lnTo>
                    <a:pt x="701874" y="250729"/>
                  </a:lnTo>
                  <a:lnTo>
                    <a:pt x="696209" y="245144"/>
                  </a:lnTo>
                  <a:lnTo>
                    <a:pt x="698155" y="233893"/>
                  </a:lnTo>
                  <a:lnTo>
                    <a:pt x="704026" y="231537"/>
                  </a:lnTo>
                  <a:lnTo>
                    <a:pt x="707510" y="228747"/>
                  </a:lnTo>
                  <a:lnTo>
                    <a:pt x="711246" y="230718"/>
                  </a:lnTo>
                  <a:lnTo>
                    <a:pt x="717111" y="231846"/>
                  </a:lnTo>
                  <a:lnTo>
                    <a:pt x="721232" y="242279"/>
                  </a:lnTo>
                  <a:lnTo>
                    <a:pt x="717234" y="249037"/>
                  </a:lnTo>
                  <a:close/>
                </a:path>
                <a:path w="2092325" h="2913380">
                  <a:moveTo>
                    <a:pt x="905180" y="1254820"/>
                  </a:moveTo>
                  <a:lnTo>
                    <a:pt x="902776" y="1251803"/>
                  </a:lnTo>
                  <a:lnTo>
                    <a:pt x="901065" y="1250337"/>
                  </a:lnTo>
                  <a:lnTo>
                    <a:pt x="904461" y="1248040"/>
                  </a:lnTo>
                  <a:lnTo>
                    <a:pt x="907546" y="1245478"/>
                  </a:lnTo>
                  <a:lnTo>
                    <a:pt x="912088" y="1243524"/>
                  </a:lnTo>
                  <a:lnTo>
                    <a:pt x="914512" y="1246508"/>
                  </a:lnTo>
                  <a:lnTo>
                    <a:pt x="916183" y="1247876"/>
                  </a:lnTo>
                  <a:lnTo>
                    <a:pt x="912843" y="1250149"/>
                  </a:lnTo>
                  <a:lnTo>
                    <a:pt x="909668" y="1252800"/>
                  </a:lnTo>
                  <a:lnTo>
                    <a:pt x="905180" y="1254820"/>
                  </a:lnTo>
                  <a:close/>
                </a:path>
                <a:path w="2092325" h="2913380">
                  <a:moveTo>
                    <a:pt x="900450" y="1180219"/>
                  </a:moveTo>
                  <a:lnTo>
                    <a:pt x="896154" y="1179263"/>
                  </a:lnTo>
                  <a:lnTo>
                    <a:pt x="890205" y="1179598"/>
                  </a:lnTo>
                  <a:lnTo>
                    <a:pt x="886354" y="1174700"/>
                  </a:lnTo>
                  <a:lnTo>
                    <a:pt x="889186" y="1168903"/>
                  </a:lnTo>
                  <a:lnTo>
                    <a:pt x="889994" y="1164709"/>
                  </a:lnTo>
                  <a:lnTo>
                    <a:pt x="894285" y="1165920"/>
                  </a:lnTo>
                  <a:lnTo>
                    <a:pt x="899481" y="1166032"/>
                  </a:lnTo>
                  <a:lnTo>
                    <a:pt x="907442" y="1172513"/>
                  </a:lnTo>
                  <a:lnTo>
                    <a:pt x="906038" y="1177204"/>
                  </a:lnTo>
                  <a:lnTo>
                    <a:pt x="900450" y="1180219"/>
                  </a:lnTo>
                  <a:close/>
                </a:path>
                <a:path w="2092325" h="2913380">
                  <a:moveTo>
                    <a:pt x="885805" y="1110058"/>
                  </a:moveTo>
                  <a:lnTo>
                    <a:pt x="879389" y="1107701"/>
                  </a:lnTo>
                  <a:lnTo>
                    <a:pt x="874551" y="1101477"/>
                  </a:lnTo>
                  <a:lnTo>
                    <a:pt x="875599" y="1097186"/>
                  </a:lnTo>
                  <a:lnTo>
                    <a:pt x="875286" y="1091284"/>
                  </a:lnTo>
                  <a:lnTo>
                    <a:pt x="884301" y="1083395"/>
                  </a:lnTo>
                  <a:lnTo>
                    <a:pt x="891375" y="1086322"/>
                  </a:lnTo>
                  <a:lnTo>
                    <a:pt x="896358" y="1095663"/>
                  </a:lnTo>
                  <a:lnTo>
                    <a:pt x="894617" y="1102695"/>
                  </a:lnTo>
                  <a:lnTo>
                    <a:pt x="885805" y="1110058"/>
                  </a:lnTo>
                  <a:close/>
                </a:path>
                <a:path w="2092325" h="2913380">
                  <a:moveTo>
                    <a:pt x="878826" y="1030950"/>
                  </a:moveTo>
                  <a:lnTo>
                    <a:pt x="867943" y="1031985"/>
                  </a:lnTo>
                  <a:lnTo>
                    <a:pt x="862674" y="1026920"/>
                  </a:lnTo>
                  <a:lnTo>
                    <a:pt x="866131" y="1015762"/>
                  </a:lnTo>
                  <a:lnTo>
                    <a:pt x="872566" y="1012225"/>
                  </a:lnTo>
                  <a:lnTo>
                    <a:pt x="879043" y="1013063"/>
                  </a:lnTo>
                  <a:lnTo>
                    <a:pt x="881399" y="1018734"/>
                  </a:lnTo>
                  <a:lnTo>
                    <a:pt x="884050" y="1022086"/>
                  </a:lnTo>
                  <a:lnTo>
                    <a:pt x="881321" y="1025295"/>
                  </a:lnTo>
                  <a:lnTo>
                    <a:pt x="878826" y="1030950"/>
                  </a:lnTo>
                  <a:close/>
                </a:path>
                <a:path w="2092325" h="2913380">
                  <a:moveTo>
                    <a:pt x="1136247" y="2687675"/>
                  </a:moveTo>
                  <a:lnTo>
                    <a:pt x="1126084" y="2683573"/>
                  </a:lnTo>
                  <a:lnTo>
                    <a:pt x="1122928" y="2677190"/>
                  </a:lnTo>
                  <a:lnTo>
                    <a:pt x="1124718" y="2671242"/>
                  </a:lnTo>
                  <a:lnTo>
                    <a:pt x="1130132" y="2669496"/>
                  </a:lnTo>
                  <a:lnTo>
                    <a:pt x="1133625" y="2667153"/>
                  </a:lnTo>
                  <a:lnTo>
                    <a:pt x="1136461" y="2670058"/>
                  </a:lnTo>
                  <a:lnTo>
                    <a:pt x="1141668" y="2673009"/>
                  </a:lnTo>
                  <a:lnTo>
                    <a:pt x="1141485" y="2683100"/>
                  </a:lnTo>
                  <a:lnTo>
                    <a:pt x="1136247" y="2687675"/>
                  </a:lnTo>
                  <a:close/>
                </a:path>
                <a:path w="2092325" h="2913380">
                  <a:moveTo>
                    <a:pt x="1092517" y="2462285"/>
                  </a:moveTo>
                  <a:lnTo>
                    <a:pt x="1085979" y="2450466"/>
                  </a:lnTo>
                  <a:lnTo>
                    <a:pt x="1089820" y="2448339"/>
                  </a:lnTo>
                  <a:lnTo>
                    <a:pt x="1093662" y="2444491"/>
                  </a:lnTo>
                  <a:lnTo>
                    <a:pt x="1103309" y="2444548"/>
                  </a:lnTo>
                  <a:lnTo>
                    <a:pt x="1106403" y="2449864"/>
                  </a:lnTo>
                  <a:lnTo>
                    <a:pt x="1101420" y="2458166"/>
                  </a:lnTo>
                  <a:lnTo>
                    <a:pt x="1096292" y="2459823"/>
                  </a:lnTo>
                  <a:lnTo>
                    <a:pt x="1092517" y="2462285"/>
                  </a:lnTo>
                  <a:close/>
                </a:path>
                <a:path w="2092325" h="2913380">
                  <a:moveTo>
                    <a:pt x="1113406" y="2540855"/>
                  </a:moveTo>
                  <a:lnTo>
                    <a:pt x="1102699" y="2539290"/>
                  </a:lnTo>
                  <a:lnTo>
                    <a:pt x="1100459" y="2533317"/>
                  </a:lnTo>
                  <a:lnTo>
                    <a:pt x="1097853" y="2529868"/>
                  </a:lnTo>
                  <a:lnTo>
                    <a:pt x="1099608" y="2526079"/>
                  </a:lnTo>
                  <a:lnTo>
                    <a:pt x="1100488" y="2520050"/>
                  </a:lnTo>
                  <a:lnTo>
                    <a:pt x="1110711" y="2516144"/>
                  </a:lnTo>
                  <a:lnTo>
                    <a:pt x="1116993" y="2520511"/>
                  </a:lnTo>
                  <a:lnTo>
                    <a:pt x="1118787" y="2535376"/>
                  </a:lnTo>
                  <a:lnTo>
                    <a:pt x="1113406" y="2540855"/>
                  </a:lnTo>
                  <a:close/>
                </a:path>
                <a:path w="2092325" h="2913380">
                  <a:moveTo>
                    <a:pt x="1125640" y="2611394"/>
                  </a:moveTo>
                  <a:lnTo>
                    <a:pt x="1115137" y="2612174"/>
                  </a:lnTo>
                  <a:lnTo>
                    <a:pt x="1110224" y="2607189"/>
                  </a:lnTo>
                  <a:lnTo>
                    <a:pt x="1113837" y="2596544"/>
                  </a:lnTo>
                  <a:lnTo>
                    <a:pt x="1120075" y="2593188"/>
                  </a:lnTo>
                  <a:lnTo>
                    <a:pt x="1126272" y="2594339"/>
                  </a:lnTo>
                  <a:lnTo>
                    <a:pt x="1128422" y="2599743"/>
                  </a:lnTo>
                  <a:lnTo>
                    <a:pt x="1130959" y="2603038"/>
                  </a:lnTo>
                  <a:lnTo>
                    <a:pt x="1128215" y="2606056"/>
                  </a:lnTo>
                  <a:lnTo>
                    <a:pt x="1125640" y="2611394"/>
                  </a:lnTo>
                  <a:close/>
                </a:path>
                <a:path w="2092325" h="2913380">
                  <a:moveTo>
                    <a:pt x="996326" y="1780517"/>
                  </a:moveTo>
                  <a:lnTo>
                    <a:pt x="985622" y="1781359"/>
                  </a:lnTo>
                  <a:lnTo>
                    <a:pt x="980052" y="1776760"/>
                  </a:lnTo>
                  <a:lnTo>
                    <a:pt x="984097" y="1765435"/>
                  </a:lnTo>
                  <a:lnTo>
                    <a:pt x="990460" y="1761924"/>
                  </a:lnTo>
                  <a:lnTo>
                    <a:pt x="996886" y="1763099"/>
                  </a:lnTo>
                  <a:lnTo>
                    <a:pt x="999153" y="1768680"/>
                  </a:lnTo>
                  <a:lnTo>
                    <a:pt x="1001797" y="1772078"/>
                  </a:lnTo>
                  <a:lnTo>
                    <a:pt x="998969" y="1775138"/>
                  </a:lnTo>
                  <a:lnTo>
                    <a:pt x="996326" y="1780517"/>
                  </a:lnTo>
                  <a:close/>
                </a:path>
                <a:path w="2092325" h="2913380">
                  <a:moveTo>
                    <a:pt x="867234" y="956782"/>
                  </a:moveTo>
                  <a:lnTo>
                    <a:pt x="856489" y="957929"/>
                  </a:lnTo>
                  <a:lnTo>
                    <a:pt x="851187" y="952945"/>
                  </a:lnTo>
                  <a:lnTo>
                    <a:pt x="854385" y="941947"/>
                  </a:lnTo>
                  <a:lnTo>
                    <a:pt x="860811" y="938546"/>
                  </a:lnTo>
                  <a:lnTo>
                    <a:pt x="867305" y="939202"/>
                  </a:lnTo>
                  <a:lnTo>
                    <a:pt x="869728" y="944728"/>
                  </a:lnTo>
                  <a:lnTo>
                    <a:pt x="872359" y="947949"/>
                  </a:lnTo>
                  <a:lnTo>
                    <a:pt x="869675" y="951166"/>
                  </a:lnTo>
                  <a:lnTo>
                    <a:pt x="867234" y="956782"/>
                  </a:lnTo>
                  <a:close/>
                </a:path>
                <a:path w="2092325" h="2913380">
                  <a:moveTo>
                    <a:pt x="1146864" y="2760022"/>
                  </a:moveTo>
                  <a:lnTo>
                    <a:pt x="1140378" y="2759410"/>
                  </a:lnTo>
                  <a:lnTo>
                    <a:pt x="1137926" y="2753994"/>
                  </a:lnTo>
                  <a:lnTo>
                    <a:pt x="1135261" y="2750838"/>
                  </a:lnTo>
                  <a:lnTo>
                    <a:pt x="1137947" y="2747636"/>
                  </a:lnTo>
                  <a:lnTo>
                    <a:pt x="1140366" y="2742068"/>
                  </a:lnTo>
                  <a:lnTo>
                    <a:pt x="1151021" y="2740919"/>
                  </a:lnTo>
                  <a:lnTo>
                    <a:pt x="1156382" y="2745805"/>
                  </a:lnTo>
                  <a:lnTo>
                    <a:pt x="1153316" y="2756692"/>
                  </a:lnTo>
                  <a:lnTo>
                    <a:pt x="1146864" y="2760022"/>
                  </a:lnTo>
                  <a:close/>
                </a:path>
                <a:path w="2092325" h="2913380">
                  <a:moveTo>
                    <a:pt x="769811" y="431712"/>
                  </a:moveTo>
                  <a:lnTo>
                    <a:pt x="766746" y="425628"/>
                  </a:lnTo>
                  <a:lnTo>
                    <a:pt x="769370" y="416215"/>
                  </a:lnTo>
                  <a:lnTo>
                    <a:pt x="775110" y="413117"/>
                  </a:lnTo>
                  <a:lnTo>
                    <a:pt x="780949" y="413322"/>
                  </a:lnTo>
                  <a:lnTo>
                    <a:pt x="783213" y="418499"/>
                  </a:lnTo>
                  <a:lnTo>
                    <a:pt x="785557" y="421421"/>
                  </a:lnTo>
                  <a:lnTo>
                    <a:pt x="782997" y="424559"/>
                  </a:lnTo>
                  <a:lnTo>
                    <a:pt x="780806" y="429867"/>
                  </a:lnTo>
                  <a:lnTo>
                    <a:pt x="769811" y="431712"/>
                  </a:lnTo>
                  <a:close/>
                </a:path>
                <a:path w="2092325" h="2913380">
                  <a:moveTo>
                    <a:pt x="962831" y="1827354"/>
                  </a:moveTo>
                  <a:lnTo>
                    <a:pt x="950554" y="1822462"/>
                  </a:lnTo>
                  <a:lnTo>
                    <a:pt x="947201" y="1817590"/>
                  </a:lnTo>
                  <a:lnTo>
                    <a:pt x="947706" y="1812413"/>
                  </a:lnTo>
                  <a:lnTo>
                    <a:pt x="956608" y="1809820"/>
                  </a:lnTo>
                  <a:lnTo>
                    <a:pt x="963416" y="1811906"/>
                  </a:lnTo>
                  <a:lnTo>
                    <a:pt x="966347" y="1817711"/>
                  </a:lnTo>
                  <a:lnTo>
                    <a:pt x="963661" y="1823007"/>
                  </a:lnTo>
                  <a:lnTo>
                    <a:pt x="962831" y="1827354"/>
                  </a:lnTo>
                  <a:close/>
                </a:path>
                <a:path w="2092325" h="2913380">
                  <a:moveTo>
                    <a:pt x="762499" y="350099"/>
                  </a:moveTo>
                  <a:lnTo>
                    <a:pt x="760343" y="346848"/>
                  </a:lnTo>
                  <a:lnTo>
                    <a:pt x="758786" y="345224"/>
                  </a:lnTo>
                  <a:lnTo>
                    <a:pt x="762315" y="343205"/>
                  </a:lnTo>
                  <a:lnTo>
                    <a:pt x="765710" y="340803"/>
                  </a:lnTo>
                  <a:lnTo>
                    <a:pt x="770352" y="339103"/>
                  </a:lnTo>
                  <a:lnTo>
                    <a:pt x="772504" y="342324"/>
                  </a:lnTo>
                  <a:lnTo>
                    <a:pt x="774069" y="343902"/>
                  </a:lnTo>
                  <a:lnTo>
                    <a:pt x="770531" y="345968"/>
                  </a:lnTo>
                  <a:lnTo>
                    <a:pt x="767122" y="348371"/>
                  </a:lnTo>
                  <a:lnTo>
                    <a:pt x="762499" y="350099"/>
                  </a:lnTo>
                  <a:close/>
                </a:path>
                <a:path w="2092325" h="2913380">
                  <a:moveTo>
                    <a:pt x="746433" y="203247"/>
                  </a:moveTo>
                  <a:lnTo>
                    <a:pt x="736270" y="199145"/>
                  </a:lnTo>
                  <a:lnTo>
                    <a:pt x="733114" y="192762"/>
                  </a:lnTo>
                  <a:lnTo>
                    <a:pt x="734905" y="186815"/>
                  </a:lnTo>
                  <a:lnTo>
                    <a:pt x="740332" y="185066"/>
                  </a:lnTo>
                  <a:lnTo>
                    <a:pt x="743812" y="182726"/>
                  </a:lnTo>
                  <a:lnTo>
                    <a:pt x="746647" y="185630"/>
                  </a:lnTo>
                  <a:lnTo>
                    <a:pt x="751854" y="188581"/>
                  </a:lnTo>
                  <a:lnTo>
                    <a:pt x="751672" y="198672"/>
                  </a:lnTo>
                  <a:lnTo>
                    <a:pt x="746433" y="203247"/>
                  </a:lnTo>
                  <a:close/>
                </a:path>
                <a:path w="2092325" h="2913380">
                  <a:moveTo>
                    <a:pt x="735843" y="126978"/>
                  </a:moveTo>
                  <a:lnTo>
                    <a:pt x="725325" y="127761"/>
                  </a:lnTo>
                  <a:lnTo>
                    <a:pt x="720424" y="122759"/>
                  </a:lnTo>
                  <a:lnTo>
                    <a:pt x="724025" y="112131"/>
                  </a:lnTo>
                  <a:lnTo>
                    <a:pt x="730261" y="108760"/>
                  </a:lnTo>
                  <a:lnTo>
                    <a:pt x="736460" y="109926"/>
                  </a:lnTo>
                  <a:lnTo>
                    <a:pt x="738610" y="115330"/>
                  </a:lnTo>
                  <a:lnTo>
                    <a:pt x="741162" y="118623"/>
                  </a:lnTo>
                  <a:lnTo>
                    <a:pt x="738418" y="121640"/>
                  </a:lnTo>
                  <a:lnTo>
                    <a:pt x="735843" y="126978"/>
                  </a:lnTo>
                  <a:close/>
                </a:path>
                <a:path w="2092325" h="2913380">
                  <a:moveTo>
                    <a:pt x="910793" y="1524873"/>
                  </a:moveTo>
                  <a:lnTo>
                    <a:pt x="902407" y="1520357"/>
                  </a:lnTo>
                  <a:lnTo>
                    <a:pt x="900277" y="1516131"/>
                  </a:lnTo>
                  <a:lnTo>
                    <a:pt x="897566" y="1512968"/>
                  </a:lnTo>
                  <a:lnTo>
                    <a:pt x="900196" y="1509983"/>
                  </a:lnTo>
                  <a:lnTo>
                    <a:pt x="902751" y="1504618"/>
                  </a:lnTo>
                  <a:lnTo>
                    <a:pt x="912765" y="1504243"/>
                  </a:lnTo>
                  <a:lnTo>
                    <a:pt x="917786" y="1508868"/>
                  </a:lnTo>
                  <a:lnTo>
                    <a:pt x="915625" y="1522380"/>
                  </a:lnTo>
                  <a:lnTo>
                    <a:pt x="910793" y="1524873"/>
                  </a:lnTo>
                  <a:close/>
                </a:path>
                <a:path w="2092325" h="2913380">
                  <a:moveTo>
                    <a:pt x="761442" y="814020"/>
                  </a:moveTo>
                  <a:lnTo>
                    <a:pt x="759654" y="812447"/>
                  </a:lnTo>
                  <a:lnTo>
                    <a:pt x="756258" y="810737"/>
                  </a:lnTo>
                  <a:lnTo>
                    <a:pt x="756928" y="803470"/>
                  </a:lnTo>
                  <a:lnTo>
                    <a:pt x="760953" y="800790"/>
                  </a:lnTo>
                  <a:lnTo>
                    <a:pt x="768763" y="802779"/>
                  </a:lnTo>
                  <a:lnTo>
                    <a:pt x="770296" y="805200"/>
                  </a:lnTo>
                  <a:lnTo>
                    <a:pt x="772050" y="806749"/>
                  </a:lnTo>
                  <a:lnTo>
                    <a:pt x="761442" y="814020"/>
                  </a:lnTo>
                  <a:close/>
                </a:path>
                <a:path w="2092325" h="2913380">
                  <a:moveTo>
                    <a:pt x="728341" y="593122"/>
                  </a:moveTo>
                  <a:lnTo>
                    <a:pt x="721439" y="591200"/>
                  </a:lnTo>
                  <a:lnTo>
                    <a:pt x="718130" y="585469"/>
                  </a:lnTo>
                  <a:lnTo>
                    <a:pt x="720653" y="579989"/>
                  </a:lnTo>
                  <a:lnTo>
                    <a:pt x="721320" y="575564"/>
                  </a:lnTo>
                  <a:lnTo>
                    <a:pt x="725506" y="577060"/>
                  </a:lnTo>
                  <a:lnTo>
                    <a:pt x="730513" y="577590"/>
                  </a:lnTo>
                  <a:lnTo>
                    <a:pt x="738112" y="584143"/>
                  </a:lnTo>
                  <a:lnTo>
                    <a:pt x="737254" y="590124"/>
                  </a:lnTo>
                  <a:lnTo>
                    <a:pt x="728341" y="593122"/>
                  </a:lnTo>
                  <a:close/>
                </a:path>
                <a:path w="2092325" h="2913380">
                  <a:moveTo>
                    <a:pt x="774098" y="896873"/>
                  </a:moveTo>
                  <a:lnTo>
                    <a:pt x="769499" y="895322"/>
                  </a:lnTo>
                  <a:lnTo>
                    <a:pt x="766496" y="890111"/>
                  </a:lnTo>
                  <a:lnTo>
                    <a:pt x="767555" y="885983"/>
                  </a:lnTo>
                  <a:lnTo>
                    <a:pt x="767442" y="879825"/>
                  </a:lnTo>
                  <a:lnTo>
                    <a:pt x="772744" y="876706"/>
                  </a:lnTo>
                  <a:lnTo>
                    <a:pt x="778079" y="879607"/>
                  </a:lnTo>
                  <a:lnTo>
                    <a:pt x="782265" y="880535"/>
                  </a:lnTo>
                  <a:lnTo>
                    <a:pt x="780903" y="884636"/>
                  </a:lnTo>
                  <a:lnTo>
                    <a:pt x="780572" y="889682"/>
                  </a:lnTo>
                  <a:lnTo>
                    <a:pt x="774098" y="896873"/>
                  </a:lnTo>
                  <a:close/>
                </a:path>
                <a:path w="2092325" h="2913380">
                  <a:moveTo>
                    <a:pt x="899048" y="1644419"/>
                  </a:moveTo>
                  <a:lnTo>
                    <a:pt x="888142" y="1645307"/>
                  </a:lnTo>
                  <a:lnTo>
                    <a:pt x="883174" y="1639971"/>
                  </a:lnTo>
                  <a:lnTo>
                    <a:pt x="886546" y="1629125"/>
                  </a:lnTo>
                  <a:lnTo>
                    <a:pt x="893053" y="1625667"/>
                  </a:lnTo>
                  <a:lnTo>
                    <a:pt x="899501" y="1626704"/>
                  </a:lnTo>
                  <a:lnTo>
                    <a:pt x="901796" y="1632265"/>
                  </a:lnTo>
                  <a:lnTo>
                    <a:pt x="904430" y="1635605"/>
                  </a:lnTo>
                  <a:lnTo>
                    <a:pt x="901638" y="1638794"/>
                  </a:lnTo>
                  <a:lnTo>
                    <a:pt x="899048" y="1644419"/>
                  </a:lnTo>
                  <a:close/>
                </a:path>
                <a:path w="2092325" h="2913380">
                  <a:moveTo>
                    <a:pt x="781917" y="969988"/>
                  </a:moveTo>
                  <a:lnTo>
                    <a:pt x="779344" y="967133"/>
                  </a:lnTo>
                  <a:lnTo>
                    <a:pt x="777921" y="966174"/>
                  </a:lnTo>
                  <a:lnTo>
                    <a:pt x="775060" y="960149"/>
                  </a:lnTo>
                  <a:lnTo>
                    <a:pt x="776294" y="955799"/>
                  </a:lnTo>
                  <a:lnTo>
                    <a:pt x="783092" y="953342"/>
                  </a:lnTo>
                  <a:lnTo>
                    <a:pt x="786384" y="955816"/>
                  </a:lnTo>
                  <a:lnTo>
                    <a:pt x="790113" y="962796"/>
                  </a:lnTo>
                  <a:lnTo>
                    <a:pt x="788557" y="967377"/>
                  </a:lnTo>
                  <a:lnTo>
                    <a:pt x="781917" y="969988"/>
                  </a:lnTo>
                  <a:close/>
                </a:path>
                <a:path w="2092325" h="2913380">
                  <a:moveTo>
                    <a:pt x="841864" y="1350729"/>
                  </a:moveTo>
                  <a:lnTo>
                    <a:pt x="836554" y="1346269"/>
                  </a:lnTo>
                  <a:lnTo>
                    <a:pt x="832834" y="1339631"/>
                  </a:lnTo>
                  <a:lnTo>
                    <a:pt x="830765" y="1332360"/>
                  </a:lnTo>
                  <a:lnTo>
                    <a:pt x="831858" y="1324922"/>
                  </a:lnTo>
                  <a:lnTo>
                    <a:pt x="846844" y="1319894"/>
                  </a:lnTo>
                  <a:lnTo>
                    <a:pt x="852919" y="1325415"/>
                  </a:lnTo>
                  <a:lnTo>
                    <a:pt x="854577" y="1336938"/>
                  </a:lnTo>
                  <a:lnTo>
                    <a:pt x="852063" y="1342954"/>
                  </a:lnTo>
                  <a:lnTo>
                    <a:pt x="841864" y="1350729"/>
                  </a:lnTo>
                  <a:close/>
                </a:path>
                <a:path w="2092325" h="2913380">
                  <a:moveTo>
                    <a:pt x="739591" y="667404"/>
                  </a:moveTo>
                  <a:lnTo>
                    <a:pt x="733483" y="665865"/>
                  </a:lnTo>
                  <a:lnTo>
                    <a:pt x="731812" y="659698"/>
                  </a:lnTo>
                  <a:lnTo>
                    <a:pt x="729552" y="655881"/>
                  </a:lnTo>
                  <a:lnTo>
                    <a:pt x="730784" y="649811"/>
                  </a:lnTo>
                  <a:lnTo>
                    <a:pt x="734775" y="646913"/>
                  </a:lnTo>
                  <a:lnTo>
                    <a:pt x="743336" y="652163"/>
                  </a:lnTo>
                  <a:lnTo>
                    <a:pt x="745234" y="657009"/>
                  </a:lnTo>
                  <a:lnTo>
                    <a:pt x="747872" y="660662"/>
                  </a:lnTo>
                  <a:lnTo>
                    <a:pt x="744027" y="662865"/>
                  </a:lnTo>
                  <a:lnTo>
                    <a:pt x="739591" y="667404"/>
                  </a:lnTo>
                  <a:close/>
                </a:path>
                <a:path w="2092325" h="2913380">
                  <a:moveTo>
                    <a:pt x="795554" y="1043836"/>
                  </a:moveTo>
                  <a:lnTo>
                    <a:pt x="788350" y="1033214"/>
                  </a:lnTo>
                  <a:lnTo>
                    <a:pt x="792861" y="1027721"/>
                  </a:lnTo>
                  <a:lnTo>
                    <a:pt x="795291" y="1031287"/>
                  </a:lnTo>
                  <a:lnTo>
                    <a:pt x="798110" y="1034658"/>
                  </a:lnTo>
                  <a:lnTo>
                    <a:pt x="800273" y="1039477"/>
                  </a:lnTo>
                  <a:lnTo>
                    <a:pt x="797081" y="1042026"/>
                  </a:lnTo>
                  <a:lnTo>
                    <a:pt x="795554" y="1043836"/>
                  </a:lnTo>
                  <a:close/>
                </a:path>
                <a:path w="2092325" h="2913380">
                  <a:moveTo>
                    <a:pt x="840490" y="1266899"/>
                  </a:moveTo>
                  <a:lnTo>
                    <a:pt x="830133" y="1267283"/>
                  </a:lnTo>
                  <a:lnTo>
                    <a:pt x="826884" y="1262215"/>
                  </a:lnTo>
                  <a:lnTo>
                    <a:pt x="823716" y="1259483"/>
                  </a:lnTo>
                  <a:lnTo>
                    <a:pt x="825948" y="1255963"/>
                  </a:lnTo>
                  <a:lnTo>
                    <a:pt x="827716" y="1250063"/>
                  </a:lnTo>
                  <a:lnTo>
                    <a:pt x="834250" y="1248784"/>
                  </a:lnTo>
                  <a:lnTo>
                    <a:pt x="840791" y="1251077"/>
                  </a:lnTo>
                  <a:lnTo>
                    <a:pt x="848171" y="1263675"/>
                  </a:lnTo>
                  <a:lnTo>
                    <a:pt x="840490" y="1266899"/>
                  </a:lnTo>
                  <a:close/>
                </a:path>
                <a:path w="2092325" h="2913380">
                  <a:moveTo>
                    <a:pt x="812741" y="1117604"/>
                  </a:moveTo>
                  <a:lnTo>
                    <a:pt x="809297" y="1115304"/>
                  </a:lnTo>
                  <a:lnTo>
                    <a:pt x="803437" y="1113442"/>
                  </a:lnTo>
                  <a:lnTo>
                    <a:pt x="801426" y="1102723"/>
                  </a:lnTo>
                  <a:lnTo>
                    <a:pt x="805623" y="1096562"/>
                  </a:lnTo>
                  <a:lnTo>
                    <a:pt x="817404" y="1098870"/>
                  </a:lnTo>
                  <a:lnTo>
                    <a:pt x="821393" y="1105122"/>
                  </a:lnTo>
                  <a:lnTo>
                    <a:pt x="821086" y="1111750"/>
                  </a:lnTo>
                  <a:lnTo>
                    <a:pt x="815776" y="1114631"/>
                  </a:lnTo>
                  <a:lnTo>
                    <a:pt x="812741" y="1117604"/>
                  </a:lnTo>
                  <a:close/>
                </a:path>
                <a:path w="2092325" h="2913380">
                  <a:moveTo>
                    <a:pt x="751311" y="740954"/>
                  </a:moveTo>
                  <a:lnTo>
                    <a:pt x="745193" y="739835"/>
                  </a:lnTo>
                  <a:lnTo>
                    <a:pt x="743426" y="733623"/>
                  </a:lnTo>
                  <a:lnTo>
                    <a:pt x="741196" y="729906"/>
                  </a:lnTo>
                  <a:lnTo>
                    <a:pt x="742560" y="724100"/>
                  </a:lnTo>
                  <a:lnTo>
                    <a:pt x="746558" y="721155"/>
                  </a:lnTo>
                  <a:lnTo>
                    <a:pt x="754955" y="726028"/>
                  </a:lnTo>
                  <a:lnTo>
                    <a:pt x="756802" y="730837"/>
                  </a:lnTo>
                  <a:lnTo>
                    <a:pt x="759366" y="734397"/>
                  </a:lnTo>
                  <a:lnTo>
                    <a:pt x="755536" y="736598"/>
                  </a:lnTo>
                  <a:lnTo>
                    <a:pt x="751311" y="740954"/>
                  </a:lnTo>
                  <a:close/>
                </a:path>
                <a:path w="2092325" h="2913380">
                  <a:moveTo>
                    <a:pt x="822157" y="1193265"/>
                  </a:moveTo>
                  <a:lnTo>
                    <a:pt x="816072" y="1192067"/>
                  </a:lnTo>
                  <a:lnTo>
                    <a:pt x="814438" y="1185849"/>
                  </a:lnTo>
                  <a:lnTo>
                    <a:pt x="812299" y="1182132"/>
                  </a:lnTo>
                  <a:lnTo>
                    <a:pt x="813846" y="1176447"/>
                  </a:lnTo>
                  <a:lnTo>
                    <a:pt x="817853" y="1173561"/>
                  </a:lnTo>
                  <a:lnTo>
                    <a:pt x="825978" y="1178506"/>
                  </a:lnTo>
                  <a:lnTo>
                    <a:pt x="827737" y="1183329"/>
                  </a:lnTo>
                  <a:lnTo>
                    <a:pt x="830250" y="1186942"/>
                  </a:lnTo>
                  <a:lnTo>
                    <a:pt x="826420" y="1189053"/>
                  </a:lnTo>
                  <a:lnTo>
                    <a:pt x="822157" y="1193265"/>
                  </a:lnTo>
                  <a:close/>
                </a:path>
                <a:path w="2092325" h="2913380">
                  <a:moveTo>
                    <a:pt x="700449" y="442535"/>
                  </a:moveTo>
                  <a:lnTo>
                    <a:pt x="694259" y="430751"/>
                  </a:lnTo>
                  <a:lnTo>
                    <a:pt x="697973" y="428569"/>
                  </a:lnTo>
                  <a:lnTo>
                    <a:pt x="701713" y="424648"/>
                  </a:lnTo>
                  <a:lnTo>
                    <a:pt x="711178" y="424688"/>
                  </a:lnTo>
                  <a:lnTo>
                    <a:pt x="714005" y="429926"/>
                  </a:lnTo>
                  <a:lnTo>
                    <a:pt x="708915" y="438216"/>
                  </a:lnTo>
                  <a:lnTo>
                    <a:pt x="704078" y="440006"/>
                  </a:lnTo>
                  <a:lnTo>
                    <a:pt x="700449" y="442535"/>
                  </a:lnTo>
                  <a:close/>
                </a:path>
                <a:path w="2092325" h="2913380">
                  <a:moveTo>
                    <a:pt x="936095" y="2143435"/>
                  </a:moveTo>
                  <a:lnTo>
                    <a:pt x="931641" y="2141951"/>
                  </a:lnTo>
                  <a:lnTo>
                    <a:pt x="926253" y="2141570"/>
                  </a:lnTo>
                  <a:lnTo>
                    <a:pt x="918499" y="2134788"/>
                  </a:lnTo>
                  <a:lnTo>
                    <a:pt x="919986" y="2128903"/>
                  </a:lnTo>
                  <a:lnTo>
                    <a:pt x="930012" y="2126417"/>
                  </a:lnTo>
                  <a:lnTo>
                    <a:pt x="934912" y="2129222"/>
                  </a:lnTo>
                  <a:lnTo>
                    <a:pt x="939396" y="2130328"/>
                  </a:lnTo>
                  <a:lnTo>
                    <a:pt x="936095" y="2143435"/>
                  </a:lnTo>
                  <a:close/>
                </a:path>
                <a:path w="2092325" h="2913380">
                  <a:moveTo>
                    <a:pt x="947664" y="2216695"/>
                  </a:moveTo>
                  <a:lnTo>
                    <a:pt x="935100" y="2212072"/>
                  </a:lnTo>
                  <a:lnTo>
                    <a:pt x="931866" y="2207197"/>
                  </a:lnTo>
                  <a:lnTo>
                    <a:pt x="932732" y="2202321"/>
                  </a:lnTo>
                  <a:lnTo>
                    <a:pt x="942213" y="2200176"/>
                  </a:lnTo>
                  <a:lnTo>
                    <a:pt x="948727" y="2201816"/>
                  </a:lnTo>
                  <a:lnTo>
                    <a:pt x="951920" y="2207101"/>
                  </a:lnTo>
                  <a:lnTo>
                    <a:pt x="948761" y="2212531"/>
                  </a:lnTo>
                  <a:lnTo>
                    <a:pt x="947664" y="2216695"/>
                  </a:lnTo>
                  <a:close/>
                </a:path>
                <a:path w="2092325" h="2913380">
                  <a:moveTo>
                    <a:pt x="897907" y="1917116"/>
                  </a:moveTo>
                  <a:lnTo>
                    <a:pt x="887437" y="1911626"/>
                  </a:lnTo>
                  <a:lnTo>
                    <a:pt x="884748" y="1904886"/>
                  </a:lnTo>
                  <a:lnTo>
                    <a:pt x="887187" y="1898777"/>
                  </a:lnTo>
                  <a:lnTo>
                    <a:pt x="892706" y="1897133"/>
                  </a:lnTo>
                  <a:lnTo>
                    <a:pt x="896421" y="1894771"/>
                  </a:lnTo>
                  <a:lnTo>
                    <a:pt x="899014" y="1898132"/>
                  </a:lnTo>
                  <a:lnTo>
                    <a:pt x="903903" y="1901626"/>
                  </a:lnTo>
                  <a:lnTo>
                    <a:pt x="903276" y="1912416"/>
                  </a:lnTo>
                  <a:lnTo>
                    <a:pt x="897907" y="1917116"/>
                  </a:lnTo>
                  <a:close/>
                </a:path>
                <a:path w="2092325" h="2913380">
                  <a:moveTo>
                    <a:pt x="919733" y="2063093"/>
                  </a:moveTo>
                  <a:lnTo>
                    <a:pt x="909749" y="2063089"/>
                  </a:lnTo>
                  <a:lnTo>
                    <a:pt x="908031" y="2058529"/>
                  </a:lnTo>
                  <a:lnTo>
                    <a:pt x="910741" y="2052811"/>
                  </a:lnTo>
                  <a:lnTo>
                    <a:pt x="921864" y="2046057"/>
                  </a:lnTo>
                  <a:lnTo>
                    <a:pt x="923685" y="2049839"/>
                  </a:lnTo>
                  <a:lnTo>
                    <a:pt x="927791" y="2054547"/>
                  </a:lnTo>
                  <a:lnTo>
                    <a:pt x="925478" y="2060218"/>
                  </a:lnTo>
                  <a:lnTo>
                    <a:pt x="919733" y="2063093"/>
                  </a:lnTo>
                  <a:close/>
                </a:path>
                <a:path w="2092325" h="2913380">
                  <a:moveTo>
                    <a:pt x="847579" y="1613514"/>
                  </a:moveTo>
                  <a:lnTo>
                    <a:pt x="837382" y="1608908"/>
                  </a:lnTo>
                  <a:lnTo>
                    <a:pt x="836213" y="1603365"/>
                  </a:lnTo>
                  <a:lnTo>
                    <a:pt x="834209" y="1599747"/>
                  </a:lnTo>
                  <a:lnTo>
                    <a:pt x="836832" y="1592712"/>
                  </a:lnTo>
                  <a:lnTo>
                    <a:pt x="841843" y="1588502"/>
                  </a:lnTo>
                  <a:lnTo>
                    <a:pt x="852227" y="1593347"/>
                  </a:lnTo>
                  <a:lnTo>
                    <a:pt x="856053" y="1599415"/>
                  </a:lnTo>
                  <a:lnTo>
                    <a:pt x="853675" y="1609253"/>
                  </a:lnTo>
                  <a:lnTo>
                    <a:pt x="847579" y="1613514"/>
                  </a:lnTo>
                  <a:close/>
                </a:path>
                <a:path w="2092325" h="2913380">
                  <a:moveTo>
                    <a:pt x="1031457" y="2550154"/>
                  </a:moveTo>
                  <a:lnTo>
                    <a:pt x="1029186" y="2546458"/>
                  </a:lnTo>
                  <a:lnTo>
                    <a:pt x="1026519" y="2542914"/>
                  </a:lnTo>
                  <a:lnTo>
                    <a:pt x="1024593" y="2537983"/>
                  </a:lnTo>
                  <a:lnTo>
                    <a:pt x="1027898" y="2535581"/>
                  </a:lnTo>
                  <a:lnTo>
                    <a:pt x="1029510" y="2533833"/>
                  </a:lnTo>
                  <a:lnTo>
                    <a:pt x="1031749" y="2537518"/>
                  </a:lnTo>
                  <a:lnTo>
                    <a:pt x="1034413" y="2541048"/>
                  </a:lnTo>
                  <a:lnTo>
                    <a:pt x="1036312" y="2545998"/>
                  </a:lnTo>
                  <a:lnTo>
                    <a:pt x="1033051" y="2548394"/>
                  </a:lnTo>
                  <a:lnTo>
                    <a:pt x="1031457" y="2550154"/>
                  </a:lnTo>
                  <a:close/>
                </a:path>
                <a:path w="2092325" h="2913380">
                  <a:moveTo>
                    <a:pt x="908812" y="1990151"/>
                  </a:moveTo>
                  <a:lnTo>
                    <a:pt x="903255" y="1987449"/>
                  </a:lnTo>
                  <a:lnTo>
                    <a:pt x="898896" y="1986667"/>
                  </a:lnTo>
                  <a:lnTo>
                    <a:pt x="900324" y="1982391"/>
                  </a:lnTo>
                  <a:lnTo>
                    <a:pt x="900728" y="1977259"/>
                  </a:lnTo>
                  <a:lnTo>
                    <a:pt x="907255" y="1969641"/>
                  </a:lnTo>
                  <a:lnTo>
                    <a:pt x="913142" y="1970721"/>
                  </a:lnTo>
                  <a:lnTo>
                    <a:pt x="915932" y="1979957"/>
                  </a:lnTo>
                  <a:lnTo>
                    <a:pt x="914309" y="1986746"/>
                  </a:lnTo>
                  <a:lnTo>
                    <a:pt x="908812" y="1990151"/>
                  </a:lnTo>
                  <a:close/>
                </a:path>
                <a:path w="2092325" h="2913380">
                  <a:moveTo>
                    <a:pt x="973670" y="1901206"/>
                  </a:moveTo>
                  <a:lnTo>
                    <a:pt x="971569" y="1897738"/>
                  </a:lnTo>
                  <a:lnTo>
                    <a:pt x="967393" y="1890768"/>
                  </a:lnTo>
                  <a:lnTo>
                    <a:pt x="970376" y="1887459"/>
                  </a:lnTo>
                  <a:lnTo>
                    <a:pt x="971884" y="1885817"/>
                  </a:lnTo>
                  <a:lnTo>
                    <a:pt x="973987" y="1889300"/>
                  </a:lnTo>
                  <a:lnTo>
                    <a:pt x="976485" y="1892631"/>
                  </a:lnTo>
                  <a:lnTo>
                    <a:pt x="978268" y="1897315"/>
                  </a:lnTo>
                  <a:lnTo>
                    <a:pt x="975178" y="1899564"/>
                  </a:lnTo>
                  <a:lnTo>
                    <a:pt x="973670" y="1901206"/>
                  </a:lnTo>
                  <a:close/>
                </a:path>
                <a:path w="2092325" h="2913380">
                  <a:moveTo>
                    <a:pt x="720268" y="517535"/>
                  </a:moveTo>
                  <a:lnTo>
                    <a:pt x="713702" y="517279"/>
                  </a:lnTo>
                  <a:lnTo>
                    <a:pt x="710859" y="511939"/>
                  </a:lnTo>
                  <a:lnTo>
                    <a:pt x="707925" y="508885"/>
                  </a:lnTo>
                  <a:lnTo>
                    <a:pt x="710236" y="505487"/>
                  </a:lnTo>
                  <a:lnTo>
                    <a:pt x="712108" y="499676"/>
                  </a:lnTo>
                  <a:lnTo>
                    <a:pt x="722727" y="497726"/>
                  </a:lnTo>
                  <a:lnTo>
                    <a:pt x="728992" y="501692"/>
                  </a:lnTo>
                  <a:lnTo>
                    <a:pt x="726427" y="513578"/>
                  </a:lnTo>
                  <a:lnTo>
                    <a:pt x="720268" y="517535"/>
                  </a:lnTo>
                  <a:close/>
                </a:path>
                <a:path w="2092325" h="2913380">
                  <a:moveTo>
                    <a:pt x="1062103" y="2698261"/>
                  </a:moveTo>
                  <a:lnTo>
                    <a:pt x="1057972" y="2697115"/>
                  </a:lnTo>
                  <a:lnTo>
                    <a:pt x="1051761" y="2697118"/>
                  </a:lnTo>
                  <a:lnTo>
                    <a:pt x="1048693" y="2691588"/>
                  </a:lnTo>
                  <a:lnTo>
                    <a:pt x="1051496" y="2686274"/>
                  </a:lnTo>
                  <a:lnTo>
                    <a:pt x="1052386" y="2682023"/>
                  </a:lnTo>
                  <a:lnTo>
                    <a:pt x="1056507" y="2683485"/>
                  </a:lnTo>
                  <a:lnTo>
                    <a:pt x="1061546" y="2683935"/>
                  </a:lnTo>
                  <a:lnTo>
                    <a:pt x="1068804" y="2690512"/>
                  </a:lnTo>
                  <a:lnTo>
                    <a:pt x="1067274" y="2695162"/>
                  </a:lnTo>
                  <a:lnTo>
                    <a:pt x="1062103" y="2698261"/>
                  </a:lnTo>
                  <a:close/>
                </a:path>
                <a:path w="2092325" h="2913380">
                  <a:moveTo>
                    <a:pt x="1049510" y="2623727"/>
                  </a:moveTo>
                  <a:lnTo>
                    <a:pt x="1042000" y="2623455"/>
                  </a:lnTo>
                  <a:lnTo>
                    <a:pt x="1036547" y="2619989"/>
                  </a:lnTo>
                  <a:lnTo>
                    <a:pt x="1037697" y="2609103"/>
                  </a:lnTo>
                  <a:lnTo>
                    <a:pt x="1042385" y="2604450"/>
                  </a:lnTo>
                  <a:lnTo>
                    <a:pt x="1052581" y="2603329"/>
                  </a:lnTo>
                  <a:lnTo>
                    <a:pt x="1058902" y="2606793"/>
                  </a:lnTo>
                  <a:lnTo>
                    <a:pt x="1057100" y="2618395"/>
                  </a:lnTo>
                  <a:lnTo>
                    <a:pt x="1052333" y="2620922"/>
                  </a:lnTo>
                  <a:lnTo>
                    <a:pt x="1049510" y="2623727"/>
                  </a:lnTo>
                  <a:close/>
                </a:path>
                <a:path w="2092325" h="2913380">
                  <a:moveTo>
                    <a:pt x="970040" y="2096513"/>
                  </a:moveTo>
                  <a:lnTo>
                    <a:pt x="959180" y="2097409"/>
                  </a:lnTo>
                  <a:lnTo>
                    <a:pt x="954188" y="2092107"/>
                  </a:lnTo>
                  <a:lnTo>
                    <a:pt x="957474" y="2081289"/>
                  </a:lnTo>
                  <a:lnTo>
                    <a:pt x="963985" y="2077860"/>
                  </a:lnTo>
                  <a:lnTo>
                    <a:pt x="970442" y="2078851"/>
                  </a:lnTo>
                  <a:lnTo>
                    <a:pt x="972748" y="2084395"/>
                  </a:lnTo>
                  <a:lnTo>
                    <a:pt x="975393" y="2087704"/>
                  </a:lnTo>
                  <a:lnTo>
                    <a:pt x="972615" y="2090891"/>
                  </a:lnTo>
                  <a:lnTo>
                    <a:pt x="970040" y="2096513"/>
                  </a:lnTo>
                  <a:close/>
                </a:path>
                <a:path w="2092325" h="2913380">
                  <a:moveTo>
                    <a:pt x="1070612" y="2772435"/>
                  </a:moveTo>
                  <a:lnTo>
                    <a:pt x="1065808" y="2769570"/>
                  </a:lnTo>
                  <a:lnTo>
                    <a:pt x="1061373" y="2768397"/>
                  </a:lnTo>
                  <a:lnTo>
                    <a:pt x="1064954" y="2755260"/>
                  </a:lnTo>
                  <a:lnTo>
                    <a:pt x="1078250" y="2759873"/>
                  </a:lnTo>
                  <a:lnTo>
                    <a:pt x="1081574" y="2765033"/>
                  </a:lnTo>
                  <a:lnTo>
                    <a:pt x="1080625" y="2770146"/>
                  </a:lnTo>
                  <a:lnTo>
                    <a:pt x="1070612" y="2772435"/>
                  </a:lnTo>
                  <a:close/>
                </a:path>
                <a:path w="2092325" h="2913380">
                  <a:moveTo>
                    <a:pt x="659711" y="139297"/>
                  </a:moveTo>
                  <a:lnTo>
                    <a:pt x="652200" y="139025"/>
                  </a:lnTo>
                  <a:lnTo>
                    <a:pt x="646748" y="135559"/>
                  </a:lnTo>
                  <a:lnTo>
                    <a:pt x="647898" y="124673"/>
                  </a:lnTo>
                  <a:lnTo>
                    <a:pt x="652586" y="120020"/>
                  </a:lnTo>
                  <a:lnTo>
                    <a:pt x="662784" y="118914"/>
                  </a:lnTo>
                  <a:lnTo>
                    <a:pt x="669102" y="122363"/>
                  </a:lnTo>
                  <a:lnTo>
                    <a:pt x="667301" y="133964"/>
                  </a:lnTo>
                  <a:lnTo>
                    <a:pt x="662519" y="136494"/>
                  </a:lnTo>
                  <a:lnTo>
                    <a:pt x="659711" y="139297"/>
                  </a:lnTo>
                  <a:close/>
                </a:path>
                <a:path w="2092325" h="2913380">
                  <a:moveTo>
                    <a:pt x="672303" y="213831"/>
                  </a:moveTo>
                  <a:lnTo>
                    <a:pt x="668172" y="212685"/>
                  </a:lnTo>
                  <a:lnTo>
                    <a:pt x="661959" y="212673"/>
                  </a:lnTo>
                  <a:lnTo>
                    <a:pt x="658911" y="207171"/>
                  </a:lnTo>
                  <a:lnTo>
                    <a:pt x="661714" y="201856"/>
                  </a:lnTo>
                  <a:lnTo>
                    <a:pt x="662587" y="197593"/>
                  </a:lnTo>
                  <a:lnTo>
                    <a:pt x="666707" y="199055"/>
                  </a:lnTo>
                  <a:lnTo>
                    <a:pt x="671747" y="199505"/>
                  </a:lnTo>
                  <a:lnTo>
                    <a:pt x="679005" y="206081"/>
                  </a:lnTo>
                  <a:lnTo>
                    <a:pt x="677474" y="210732"/>
                  </a:lnTo>
                  <a:lnTo>
                    <a:pt x="672303" y="213831"/>
                  </a:lnTo>
                  <a:close/>
                </a:path>
                <a:path w="2092325" h="2913380">
                  <a:moveTo>
                    <a:pt x="1057118" y="2432402"/>
                  </a:moveTo>
                  <a:lnTo>
                    <a:pt x="1043988" y="2429229"/>
                  </a:lnTo>
                  <a:lnTo>
                    <a:pt x="1041723" y="2424904"/>
                  </a:lnTo>
                  <a:lnTo>
                    <a:pt x="1046581" y="2416755"/>
                  </a:lnTo>
                  <a:lnTo>
                    <a:pt x="1050802" y="2414658"/>
                  </a:lnTo>
                  <a:lnTo>
                    <a:pt x="1054065" y="2411993"/>
                  </a:lnTo>
                  <a:lnTo>
                    <a:pt x="1056669" y="2414948"/>
                  </a:lnTo>
                  <a:lnTo>
                    <a:pt x="1061345" y="2417848"/>
                  </a:lnTo>
                  <a:lnTo>
                    <a:pt x="1061654" y="2428116"/>
                  </a:lnTo>
                  <a:lnTo>
                    <a:pt x="1057118" y="2432402"/>
                  </a:lnTo>
                  <a:close/>
                </a:path>
                <a:path w="2092325" h="2913380">
                  <a:moveTo>
                    <a:pt x="1004415" y="2135034"/>
                  </a:moveTo>
                  <a:lnTo>
                    <a:pt x="998174" y="2130645"/>
                  </a:lnTo>
                  <a:lnTo>
                    <a:pt x="994317" y="2123520"/>
                  </a:lnTo>
                  <a:lnTo>
                    <a:pt x="993094" y="2115339"/>
                  </a:lnTo>
                  <a:lnTo>
                    <a:pt x="996597" y="2108958"/>
                  </a:lnTo>
                  <a:lnTo>
                    <a:pt x="1012554" y="2106305"/>
                  </a:lnTo>
                  <a:lnTo>
                    <a:pt x="1017663" y="2112441"/>
                  </a:lnTo>
                  <a:lnTo>
                    <a:pt x="1018049" y="2124252"/>
                  </a:lnTo>
                  <a:lnTo>
                    <a:pt x="1015177" y="2131132"/>
                  </a:lnTo>
                  <a:lnTo>
                    <a:pt x="1004415" y="2135034"/>
                  </a:lnTo>
                  <a:close/>
                </a:path>
                <a:path w="2092325" h="2913380">
                  <a:moveTo>
                    <a:pt x="680815" y="288019"/>
                  </a:moveTo>
                  <a:lnTo>
                    <a:pt x="676011" y="285155"/>
                  </a:lnTo>
                  <a:lnTo>
                    <a:pt x="671576" y="283981"/>
                  </a:lnTo>
                  <a:lnTo>
                    <a:pt x="675157" y="270845"/>
                  </a:lnTo>
                  <a:lnTo>
                    <a:pt x="688453" y="275457"/>
                  </a:lnTo>
                  <a:lnTo>
                    <a:pt x="691777" y="280618"/>
                  </a:lnTo>
                  <a:lnTo>
                    <a:pt x="690828" y="285731"/>
                  </a:lnTo>
                  <a:lnTo>
                    <a:pt x="680815" y="288019"/>
                  </a:lnTo>
                  <a:close/>
                </a:path>
                <a:path w="2092325" h="2913380">
                  <a:moveTo>
                    <a:pt x="691060" y="362473"/>
                  </a:moveTo>
                  <a:lnTo>
                    <a:pt x="684857" y="360232"/>
                  </a:lnTo>
                  <a:lnTo>
                    <a:pt x="683325" y="354671"/>
                  </a:lnTo>
                  <a:lnTo>
                    <a:pt x="681107" y="351027"/>
                  </a:lnTo>
                  <a:lnTo>
                    <a:pt x="684269" y="348572"/>
                  </a:lnTo>
                  <a:lnTo>
                    <a:pt x="687753" y="343779"/>
                  </a:lnTo>
                  <a:lnTo>
                    <a:pt x="697242" y="345116"/>
                  </a:lnTo>
                  <a:lnTo>
                    <a:pt x="703188" y="349626"/>
                  </a:lnTo>
                  <a:lnTo>
                    <a:pt x="697988" y="360175"/>
                  </a:lnTo>
                  <a:lnTo>
                    <a:pt x="691060" y="362473"/>
                  </a:lnTo>
                  <a:close/>
                </a:path>
                <a:path w="2092325" h="2913380">
                  <a:moveTo>
                    <a:pt x="1008201" y="2393919"/>
                  </a:moveTo>
                  <a:lnTo>
                    <a:pt x="1004118" y="2390314"/>
                  </a:lnTo>
                  <a:lnTo>
                    <a:pt x="1005202" y="2383101"/>
                  </a:lnTo>
                  <a:lnTo>
                    <a:pt x="1009371" y="2380578"/>
                  </a:lnTo>
                  <a:lnTo>
                    <a:pt x="1017098" y="2382894"/>
                  </a:lnTo>
                  <a:lnTo>
                    <a:pt x="1018561" y="2385356"/>
                  </a:lnTo>
                  <a:lnTo>
                    <a:pt x="1020281" y="2386970"/>
                  </a:lnTo>
                  <a:lnTo>
                    <a:pt x="1016601" y="2389267"/>
                  </a:lnTo>
                  <a:lnTo>
                    <a:pt x="1013087" y="2391957"/>
                  </a:lnTo>
                  <a:lnTo>
                    <a:pt x="1008201" y="2393919"/>
                  </a:lnTo>
                  <a:close/>
                </a:path>
                <a:path w="2092325" h="2913380">
                  <a:moveTo>
                    <a:pt x="1107016" y="2733455"/>
                  </a:moveTo>
                  <a:lnTo>
                    <a:pt x="1091659" y="2735161"/>
                  </a:lnTo>
                  <a:lnTo>
                    <a:pt x="1086006" y="2729559"/>
                  </a:lnTo>
                  <a:lnTo>
                    <a:pt x="1087952" y="2718309"/>
                  </a:lnTo>
                  <a:lnTo>
                    <a:pt x="1093823" y="2715952"/>
                  </a:lnTo>
                  <a:lnTo>
                    <a:pt x="1097292" y="2713165"/>
                  </a:lnTo>
                  <a:lnTo>
                    <a:pt x="1101029" y="2715135"/>
                  </a:lnTo>
                  <a:lnTo>
                    <a:pt x="1106893" y="2716264"/>
                  </a:lnTo>
                  <a:lnTo>
                    <a:pt x="1111014" y="2726697"/>
                  </a:lnTo>
                  <a:lnTo>
                    <a:pt x="1107016" y="2733455"/>
                  </a:lnTo>
                  <a:close/>
                </a:path>
                <a:path w="2092325" h="2913380">
                  <a:moveTo>
                    <a:pt x="984114" y="1975405"/>
                  </a:moveTo>
                  <a:lnTo>
                    <a:pt x="981551" y="1972518"/>
                  </a:lnTo>
                  <a:lnTo>
                    <a:pt x="979576" y="1971183"/>
                  </a:lnTo>
                  <a:lnTo>
                    <a:pt x="977213" y="1965857"/>
                  </a:lnTo>
                  <a:lnTo>
                    <a:pt x="978452" y="1961446"/>
                  </a:lnTo>
                  <a:lnTo>
                    <a:pt x="985024" y="1958785"/>
                  </a:lnTo>
                  <a:lnTo>
                    <a:pt x="988318" y="1961274"/>
                  </a:lnTo>
                  <a:lnTo>
                    <a:pt x="992368" y="1968204"/>
                  </a:lnTo>
                  <a:lnTo>
                    <a:pt x="990897" y="1972756"/>
                  </a:lnTo>
                  <a:lnTo>
                    <a:pt x="984114" y="1975405"/>
                  </a:lnTo>
                  <a:close/>
                </a:path>
                <a:path w="2092325" h="2913380">
                  <a:moveTo>
                    <a:pt x="905317" y="1719766"/>
                  </a:moveTo>
                  <a:lnTo>
                    <a:pt x="899413" y="1717238"/>
                  </a:lnTo>
                  <a:lnTo>
                    <a:pt x="898075" y="1711572"/>
                  </a:lnTo>
                  <a:lnTo>
                    <a:pt x="895936" y="1707766"/>
                  </a:lnTo>
                  <a:lnTo>
                    <a:pt x="899258" y="1705091"/>
                  </a:lnTo>
                  <a:lnTo>
                    <a:pt x="902806" y="1699944"/>
                  </a:lnTo>
                  <a:lnTo>
                    <a:pt x="913489" y="1700975"/>
                  </a:lnTo>
                  <a:lnTo>
                    <a:pt x="917828" y="1706693"/>
                  </a:lnTo>
                  <a:lnTo>
                    <a:pt x="912074" y="1717046"/>
                  </a:lnTo>
                  <a:lnTo>
                    <a:pt x="905317" y="1719766"/>
                  </a:lnTo>
                  <a:close/>
                </a:path>
                <a:path w="2092325" h="2913380">
                  <a:moveTo>
                    <a:pt x="888440" y="1375823"/>
                  </a:moveTo>
                  <a:lnTo>
                    <a:pt x="877717" y="1375965"/>
                  </a:lnTo>
                  <a:lnTo>
                    <a:pt x="872012" y="1371179"/>
                  </a:lnTo>
                  <a:lnTo>
                    <a:pt x="874588" y="1359934"/>
                  </a:lnTo>
                  <a:lnTo>
                    <a:pt x="880175" y="1357772"/>
                  </a:lnTo>
                  <a:lnTo>
                    <a:pt x="883563" y="1355132"/>
                  </a:lnTo>
                  <a:lnTo>
                    <a:pt x="891279" y="1356239"/>
                  </a:lnTo>
                  <a:lnTo>
                    <a:pt x="895886" y="1360989"/>
                  </a:lnTo>
                  <a:lnTo>
                    <a:pt x="894000" y="1371482"/>
                  </a:lnTo>
                  <a:lnTo>
                    <a:pt x="888440" y="1375823"/>
                  </a:lnTo>
                  <a:close/>
                </a:path>
                <a:path w="2092325" h="2913380">
                  <a:moveTo>
                    <a:pt x="725943" y="320861"/>
                  </a:moveTo>
                  <a:lnTo>
                    <a:pt x="723687" y="317163"/>
                  </a:lnTo>
                  <a:lnTo>
                    <a:pt x="721035" y="313617"/>
                  </a:lnTo>
                  <a:lnTo>
                    <a:pt x="719111" y="308700"/>
                  </a:lnTo>
                  <a:lnTo>
                    <a:pt x="722802" y="304652"/>
                  </a:lnTo>
                  <a:lnTo>
                    <a:pt x="729858" y="305938"/>
                  </a:lnTo>
                  <a:lnTo>
                    <a:pt x="732338" y="310109"/>
                  </a:lnTo>
                  <a:lnTo>
                    <a:pt x="730104" y="317711"/>
                  </a:lnTo>
                  <a:lnTo>
                    <a:pt x="727591" y="319152"/>
                  </a:lnTo>
                  <a:lnTo>
                    <a:pt x="725943" y="320861"/>
                  </a:lnTo>
                  <a:close/>
                </a:path>
                <a:path w="2092325" h="2913380">
                  <a:moveTo>
                    <a:pt x="996431" y="2053526"/>
                  </a:moveTo>
                  <a:lnTo>
                    <a:pt x="984733" y="2050128"/>
                  </a:lnTo>
                  <a:lnTo>
                    <a:pt x="982987" y="2046156"/>
                  </a:lnTo>
                  <a:lnTo>
                    <a:pt x="985381" y="2040428"/>
                  </a:lnTo>
                  <a:lnTo>
                    <a:pt x="996490" y="2033676"/>
                  </a:lnTo>
                  <a:lnTo>
                    <a:pt x="998403" y="2037667"/>
                  </a:lnTo>
                  <a:lnTo>
                    <a:pt x="1002051" y="2041745"/>
                  </a:lnTo>
                  <a:lnTo>
                    <a:pt x="1001479" y="2051359"/>
                  </a:lnTo>
                  <a:lnTo>
                    <a:pt x="996431" y="2053526"/>
                  </a:lnTo>
                  <a:close/>
                </a:path>
                <a:path w="2092325" h="2913380">
                  <a:moveTo>
                    <a:pt x="878932" y="1572201"/>
                  </a:moveTo>
                  <a:lnTo>
                    <a:pt x="874079" y="1571318"/>
                  </a:lnTo>
                  <a:lnTo>
                    <a:pt x="871959" y="1561812"/>
                  </a:lnTo>
                  <a:lnTo>
                    <a:pt x="873570" y="1555294"/>
                  </a:lnTo>
                  <a:lnTo>
                    <a:pt x="878834" y="1552121"/>
                  </a:lnTo>
                  <a:lnTo>
                    <a:pt x="884261" y="1555321"/>
                  </a:lnTo>
                  <a:lnTo>
                    <a:pt x="888433" y="1556446"/>
                  </a:lnTo>
                  <a:lnTo>
                    <a:pt x="883817" y="1568997"/>
                  </a:lnTo>
                  <a:lnTo>
                    <a:pt x="878932" y="1572201"/>
                  </a:lnTo>
                  <a:close/>
                </a:path>
                <a:path w="2092325" h="2913380">
                  <a:moveTo>
                    <a:pt x="865339" y="1493861"/>
                  </a:moveTo>
                  <a:lnTo>
                    <a:pt x="861405" y="1489679"/>
                  </a:lnTo>
                  <a:lnTo>
                    <a:pt x="862400" y="1484290"/>
                  </a:lnTo>
                  <a:lnTo>
                    <a:pt x="864520" y="1485975"/>
                  </a:lnTo>
                  <a:lnTo>
                    <a:pt x="866810" y="1487500"/>
                  </a:lnTo>
                  <a:lnTo>
                    <a:pt x="868815" y="1489787"/>
                  </a:lnTo>
                  <a:lnTo>
                    <a:pt x="866464" y="1492354"/>
                  </a:lnTo>
                  <a:lnTo>
                    <a:pt x="865339" y="1493861"/>
                  </a:lnTo>
                  <a:close/>
                </a:path>
                <a:path w="2092325" h="2913380">
                  <a:moveTo>
                    <a:pt x="853891" y="1421091"/>
                  </a:moveTo>
                  <a:lnTo>
                    <a:pt x="847898" y="1409128"/>
                  </a:lnTo>
                  <a:lnTo>
                    <a:pt x="851600" y="1406872"/>
                  </a:lnTo>
                  <a:lnTo>
                    <a:pt x="855325" y="1402759"/>
                  </a:lnTo>
                  <a:lnTo>
                    <a:pt x="864767" y="1402937"/>
                  </a:lnTo>
                  <a:lnTo>
                    <a:pt x="867479" y="1408298"/>
                  </a:lnTo>
                  <a:lnTo>
                    <a:pt x="862267" y="1416667"/>
                  </a:lnTo>
                  <a:lnTo>
                    <a:pt x="857499" y="1418521"/>
                  </a:lnTo>
                  <a:lnTo>
                    <a:pt x="853891" y="1421091"/>
                  </a:lnTo>
                  <a:close/>
                </a:path>
                <a:path w="2092325" h="2913380">
                  <a:moveTo>
                    <a:pt x="925020" y="1868050"/>
                  </a:moveTo>
                  <a:lnTo>
                    <a:pt x="921428" y="1864801"/>
                  </a:lnTo>
                  <a:lnTo>
                    <a:pt x="922198" y="1857981"/>
                  </a:lnTo>
                  <a:lnTo>
                    <a:pt x="925954" y="1855688"/>
                  </a:lnTo>
                  <a:lnTo>
                    <a:pt x="933035" y="1857986"/>
                  </a:lnTo>
                  <a:lnTo>
                    <a:pt x="934291" y="1860271"/>
                  </a:lnTo>
                  <a:lnTo>
                    <a:pt x="935801" y="1861783"/>
                  </a:lnTo>
                  <a:lnTo>
                    <a:pt x="932506" y="1863870"/>
                  </a:lnTo>
                  <a:lnTo>
                    <a:pt x="929352" y="1866279"/>
                  </a:lnTo>
                  <a:lnTo>
                    <a:pt x="925020" y="1868050"/>
                  </a:lnTo>
                  <a:close/>
                </a:path>
                <a:path w="2092325" h="2913380">
                  <a:moveTo>
                    <a:pt x="937061" y="1948323"/>
                  </a:moveTo>
                  <a:lnTo>
                    <a:pt x="934995" y="1944595"/>
                  </a:lnTo>
                  <a:lnTo>
                    <a:pt x="930746" y="1940313"/>
                  </a:lnTo>
                  <a:lnTo>
                    <a:pt x="932281" y="1934360"/>
                  </a:lnTo>
                  <a:lnTo>
                    <a:pt x="938090" y="1930937"/>
                  </a:lnTo>
                  <a:lnTo>
                    <a:pt x="947557" y="1930797"/>
                  </a:lnTo>
                  <a:lnTo>
                    <a:pt x="950400" y="1935943"/>
                  </a:lnTo>
                  <a:lnTo>
                    <a:pt x="945404" y="1944263"/>
                  </a:lnTo>
                  <a:lnTo>
                    <a:pt x="940621" y="1945925"/>
                  </a:lnTo>
                  <a:lnTo>
                    <a:pt x="937061" y="1948323"/>
                  </a:lnTo>
                  <a:close/>
                </a:path>
                <a:path w="2092325" h="2913380">
                  <a:moveTo>
                    <a:pt x="948335" y="2022750"/>
                  </a:moveTo>
                  <a:lnTo>
                    <a:pt x="942263" y="2010859"/>
                  </a:lnTo>
                  <a:lnTo>
                    <a:pt x="945970" y="2008633"/>
                  </a:lnTo>
                  <a:lnTo>
                    <a:pt x="949706" y="2004592"/>
                  </a:lnTo>
                  <a:lnTo>
                    <a:pt x="959168" y="2004708"/>
                  </a:lnTo>
                  <a:lnTo>
                    <a:pt x="961934" y="2010031"/>
                  </a:lnTo>
                  <a:lnTo>
                    <a:pt x="956778" y="2018375"/>
                  </a:lnTo>
                  <a:lnTo>
                    <a:pt x="951959" y="2020193"/>
                  </a:lnTo>
                  <a:lnTo>
                    <a:pt x="948335" y="2022750"/>
                  </a:lnTo>
                  <a:close/>
                </a:path>
                <a:path w="2092325" h="2913380">
                  <a:moveTo>
                    <a:pt x="995601" y="2320478"/>
                  </a:moveTo>
                  <a:lnTo>
                    <a:pt x="993542" y="2317182"/>
                  </a:lnTo>
                  <a:lnTo>
                    <a:pt x="992129" y="2315520"/>
                  </a:lnTo>
                  <a:lnTo>
                    <a:pt x="995507" y="2313585"/>
                  </a:lnTo>
                  <a:lnTo>
                    <a:pt x="998757" y="2311310"/>
                  </a:lnTo>
                  <a:lnTo>
                    <a:pt x="1003165" y="2309737"/>
                  </a:lnTo>
                  <a:lnTo>
                    <a:pt x="1005205" y="2312915"/>
                  </a:lnTo>
                  <a:lnTo>
                    <a:pt x="1006668" y="2314510"/>
                  </a:lnTo>
                  <a:lnTo>
                    <a:pt x="1003253" y="2316496"/>
                  </a:lnTo>
                  <a:lnTo>
                    <a:pt x="999946" y="2318794"/>
                  </a:lnTo>
                  <a:lnTo>
                    <a:pt x="995601" y="2320478"/>
                  </a:lnTo>
                  <a:close/>
                </a:path>
                <a:path w="2092325" h="2913380">
                  <a:moveTo>
                    <a:pt x="987315" y="2247346"/>
                  </a:moveTo>
                  <a:lnTo>
                    <a:pt x="981198" y="2245943"/>
                  </a:lnTo>
                  <a:lnTo>
                    <a:pt x="979630" y="2239670"/>
                  </a:lnTo>
                  <a:lnTo>
                    <a:pt x="977506" y="2235862"/>
                  </a:lnTo>
                  <a:lnTo>
                    <a:pt x="979009" y="2229989"/>
                  </a:lnTo>
                  <a:lnTo>
                    <a:pt x="983083" y="2227152"/>
                  </a:lnTo>
                  <a:lnTo>
                    <a:pt x="991404" y="2232395"/>
                  </a:lnTo>
                  <a:lnTo>
                    <a:pt x="993129" y="2237283"/>
                  </a:lnTo>
                  <a:lnTo>
                    <a:pt x="995638" y="2240971"/>
                  </a:lnTo>
                  <a:lnTo>
                    <a:pt x="991717" y="2243067"/>
                  </a:lnTo>
                  <a:lnTo>
                    <a:pt x="987315" y="2247346"/>
                  </a:lnTo>
                  <a:close/>
                </a:path>
                <a:path w="2092325" h="2913380">
                  <a:moveTo>
                    <a:pt x="916071" y="1794319"/>
                  </a:moveTo>
                  <a:lnTo>
                    <a:pt x="909342" y="1792445"/>
                  </a:lnTo>
                  <a:lnTo>
                    <a:pt x="906739" y="1786827"/>
                  </a:lnTo>
                  <a:lnTo>
                    <a:pt x="909788" y="1781744"/>
                  </a:lnTo>
                  <a:lnTo>
                    <a:pt x="910908" y="1777531"/>
                  </a:lnTo>
                  <a:lnTo>
                    <a:pt x="923179" y="1782484"/>
                  </a:lnTo>
                  <a:lnTo>
                    <a:pt x="926079" y="1787322"/>
                  </a:lnTo>
                  <a:lnTo>
                    <a:pt x="925185" y="1792217"/>
                  </a:lnTo>
                  <a:lnTo>
                    <a:pt x="916071" y="1794319"/>
                  </a:lnTo>
                  <a:close/>
                </a:path>
                <a:path w="2092325" h="2913380">
                  <a:moveTo>
                    <a:pt x="1020800" y="2476318"/>
                  </a:moveTo>
                  <a:lnTo>
                    <a:pt x="1015945" y="2475420"/>
                  </a:lnTo>
                  <a:lnTo>
                    <a:pt x="1013850" y="2466074"/>
                  </a:lnTo>
                  <a:lnTo>
                    <a:pt x="1015543" y="2459409"/>
                  </a:lnTo>
                  <a:lnTo>
                    <a:pt x="1021004" y="2456534"/>
                  </a:lnTo>
                  <a:lnTo>
                    <a:pt x="1026260" y="2459701"/>
                  </a:lnTo>
                  <a:lnTo>
                    <a:pt x="1030451" y="2460853"/>
                  </a:lnTo>
                  <a:lnTo>
                    <a:pt x="1025681" y="2473279"/>
                  </a:lnTo>
                  <a:lnTo>
                    <a:pt x="1020800" y="2476318"/>
                  </a:lnTo>
                  <a:close/>
                </a:path>
                <a:path w="2092325" h="2913380">
                  <a:moveTo>
                    <a:pt x="972131" y="2172037"/>
                  </a:moveTo>
                  <a:lnTo>
                    <a:pt x="969893" y="2168456"/>
                  </a:lnTo>
                  <a:lnTo>
                    <a:pt x="967272" y="2165009"/>
                  </a:lnTo>
                  <a:lnTo>
                    <a:pt x="965381" y="2160207"/>
                  </a:lnTo>
                  <a:lnTo>
                    <a:pt x="968647" y="2157841"/>
                  </a:lnTo>
                  <a:lnTo>
                    <a:pt x="970248" y="2156124"/>
                  </a:lnTo>
                  <a:lnTo>
                    <a:pt x="972537" y="2159743"/>
                  </a:lnTo>
                  <a:lnTo>
                    <a:pt x="975177" y="2163216"/>
                  </a:lnTo>
                  <a:lnTo>
                    <a:pt x="977137" y="2167977"/>
                  </a:lnTo>
                  <a:lnTo>
                    <a:pt x="973783" y="2170357"/>
                  </a:lnTo>
                  <a:lnTo>
                    <a:pt x="972131" y="2172037"/>
                  </a:lnTo>
                  <a:close/>
                </a:path>
                <a:path w="2092325" h="2913380">
                  <a:moveTo>
                    <a:pt x="831639" y="1535288"/>
                  </a:moveTo>
                  <a:lnTo>
                    <a:pt x="829439" y="1532239"/>
                  </a:lnTo>
                  <a:lnTo>
                    <a:pt x="827857" y="1530738"/>
                  </a:lnTo>
                  <a:lnTo>
                    <a:pt x="831239" y="1528638"/>
                  </a:lnTo>
                  <a:lnTo>
                    <a:pt x="834478" y="1526200"/>
                  </a:lnTo>
                  <a:lnTo>
                    <a:pt x="838924" y="1524396"/>
                  </a:lnTo>
                  <a:lnTo>
                    <a:pt x="841138" y="1527533"/>
                  </a:lnTo>
                  <a:lnTo>
                    <a:pt x="842698" y="1529082"/>
                  </a:lnTo>
                  <a:lnTo>
                    <a:pt x="839338" y="1531135"/>
                  </a:lnTo>
                  <a:lnTo>
                    <a:pt x="836128" y="1533567"/>
                  </a:lnTo>
                  <a:lnTo>
                    <a:pt x="831639" y="1535288"/>
                  </a:lnTo>
                  <a:close/>
                </a:path>
                <a:path w="2092325" h="2913380">
                  <a:moveTo>
                    <a:pt x="979986" y="1241872"/>
                  </a:moveTo>
                  <a:lnTo>
                    <a:pt x="975748" y="1238037"/>
                  </a:lnTo>
                  <a:lnTo>
                    <a:pt x="979487" y="1233727"/>
                  </a:lnTo>
                  <a:lnTo>
                    <a:pt x="980901" y="1235015"/>
                  </a:lnTo>
                  <a:lnTo>
                    <a:pt x="983364" y="1236214"/>
                  </a:lnTo>
                  <a:lnTo>
                    <a:pt x="983522" y="1238940"/>
                  </a:lnTo>
                  <a:lnTo>
                    <a:pt x="981242" y="1240434"/>
                  </a:lnTo>
                  <a:lnTo>
                    <a:pt x="979986" y="1241872"/>
                  </a:lnTo>
                  <a:close/>
                </a:path>
                <a:path w="2092325" h="2913380">
                  <a:moveTo>
                    <a:pt x="968257" y="1167307"/>
                  </a:moveTo>
                  <a:lnTo>
                    <a:pt x="962828" y="1163703"/>
                  </a:lnTo>
                  <a:lnTo>
                    <a:pt x="964076" y="1160024"/>
                  </a:lnTo>
                  <a:lnTo>
                    <a:pt x="966620" y="1152672"/>
                  </a:lnTo>
                  <a:lnTo>
                    <a:pt x="968382" y="1153890"/>
                  </a:lnTo>
                  <a:lnTo>
                    <a:pt x="971735" y="1155323"/>
                  </a:lnTo>
                  <a:lnTo>
                    <a:pt x="971619" y="1156298"/>
                  </a:lnTo>
                  <a:lnTo>
                    <a:pt x="971101" y="1160058"/>
                  </a:lnTo>
                  <a:lnTo>
                    <a:pt x="969464" y="1163649"/>
                  </a:lnTo>
                  <a:lnTo>
                    <a:pt x="968257" y="1167307"/>
                  </a:lnTo>
                  <a:close/>
                </a:path>
                <a:path w="2092325" h="2913380">
                  <a:moveTo>
                    <a:pt x="933818" y="944944"/>
                  </a:moveTo>
                  <a:lnTo>
                    <a:pt x="927234" y="935122"/>
                  </a:lnTo>
                  <a:lnTo>
                    <a:pt x="931487" y="930179"/>
                  </a:lnTo>
                  <a:lnTo>
                    <a:pt x="933667" y="933485"/>
                  </a:lnTo>
                  <a:lnTo>
                    <a:pt x="936210" y="936630"/>
                  </a:lnTo>
                  <a:lnTo>
                    <a:pt x="938159" y="941034"/>
                  </a:lnTo>
                  <a:lnTo>
                    <a:pt x="935239" y="943316"/>
                  </a:lnTo>
                  <a:lnTo>
                    <a:pt x="933818" y="944944"/>
                  </a:lnTo>
                  <a:close/>
                </a:path>
                <a:path w="2092325" h="2913380">
                  <a:moveTo>
                    <a:pt x="926104" y="872785"/>
                  </a:moveTo>
                  <a:lnTo>
                    <a:pt x="915215" y="873402"/>
                  </a:lnTo>
                  <a:lnTo>
                    <a:pt x="908872" y="869702"/>
                  </a:lnTo>
                  <a:lnTo>
                    <a:pt x="908249" y="859527"/>
                  </a:lnTo>
                  <a:lnTo>
                    <a:pt x="909790" y="853230"/>
                  </a:lnTo>
                  <a:lnTo>
                    <a:pt x="915285" y="849333"/>
                  </a:lnTo>
                  <a:lnTo>
                    <a:pt x="930383" y="851031"/>
                  </a:lnTo>
                  <a:lnTo>
                    <a:pt x="935590" y="856075"/>
                  </a:lnTo>
                  <a:lnTo>
                    <a:pt x="930997" y="868010"/>
                  </a:lnTo>
                  <a:lnTo>
                    <a:pt x="926104" y="872785"/>
                  </a:lnTo>
                  <a:close/>
                </a:path>
                <a:path w="2092325" h="2913380">
                  <a:moveTo>
                    <a:pt x="945271" y="1019179"/>
                  </a:moveTo>
                  <a:lnTo>
                    <a:pt x="938416" y="1008114"/>
                  </a:lnTo>
                  <a:lnTo>
                    <a:pt x="940074" y="1006373"/>
                  </a:lnTo>
                  <a:lnTo>
                    <a:pt x="941983" y="1002993"/>
                  </a:lnTo>
                  <a:lnTo>
                    <a:pt x="949077" y="1004138"/>
                  </a:lnTo>
                  <a:lnTo>
                    <a:pt x="951599" y="1008288"/>
                  </a:lnTo>
                  <a:lnTo>
                    <a:pt x="949418" y="1015942"/>
                  </a:lnTo>
                  <a:lnTo>
                    <a:pt x="946897" y="1017429"/>
                  </a:lnTo>
                  <a:lnTo>
                    <a:pt x="945271" y="1019179"/>
                  </a:lnTo>
                  <a:close/>
                </a:path>
                <a:path w="2092325" h="2913380">
                  <a:moveTo>
                    <a:pt x="956706" y="1093013"/>
                  </a:moveTo>
                  <a:lnTo>
                    <a:pt x="943833" y="1087377"/>
                  </a:lnTo>
                  <a:lnTo>
                    <a:pt x="940078" y="1082330"/>
                  </a:lnTo>
                  <a:lnTo>
                    <a:pt x="940671" y="1077048"/>
                  </a:lnTo>
                  <a:lnTo>
                    <a:pt x="950255" y="1074602"/>
                  </a:lnTo>
                  <a:lnTo>
                    <a:pt x="957099" y="1076923"/>
                  </a:lnTo>
                  <a:lnTo>
                    <a:pt x="960369" y="1082974"/>
                  </a:lnTo>
                  <a:lnTo>
                    <a:pt x="957558" y="1088528"/>
                  </a:lnTo>
                  <a:lnTo>
                    <a:pt x="956706" y="1093013"/>
                  </a:lnTo>
                  <a:close/>
                </a:path>
                <a:path w="2092325" h="2913380">
                  <a:moveTo>
                    <a:pt x="897124" y="715265"/>
                  </a:moveTo>
                  <a:lnTo>
                    <a:pt x="895219" y="711901"/>
                  </a:lnTo>
                  <a:lnTo>
                    <a:pt x="892990" y="708662"/>
                  </a:lnTo>
                  <a:lnTo>
                    <a:pt x="891435" y="704286"/>
                  </a:lnTo>
                  <a:lnTo>
                    <a:pt x="894578" y="702282"/>
                  </a:lnTo>
                  <a:lnTo>
                    <a:pt x="896145" y="700825"/>
                  </a:lnTo>
                  <a:lnTo>
                    <a:pt x="898099" y="704212"/>
                  </a:lnTo>
                  <a:lnTo>
                    <a:pt x="900366" y="707505"/>
                  </a:lnTo>
                  <a:lnTo>
                    <a:pt x="901985" y="711811"/>
                  </a:lnTo>
                  <a:lnTo>
                    <a:pt x="898742" y="713845"/>
                  </a:lnTo>
                  <a:lnTo>
                    <a:pt x="897124" y="715265"/>
                  </a:lnTo>
                  <a:close/>
                </a:path>
                <a:path w="2092325" h="2913380">
                  <a:moveTo>
                    <a:pt x="1028223" y="1546550"/>
                  </a:moveTo>
                  <a:lnTo>
                    <a:pt x="1022734" y="1543135"/>
                  </a:lnTo>
                  <a:lnTo>
                    <a:pt x="1023778" y="1539397"/>
                  </a:lnTo>
                  <a:lnTo>
                    <a:pt x="1025914" y="1531930"/>
                  </a:lnTo>
                  <a:lnTo>
                    <a:pt x="1027768" y="1533060"/>
                  </a:lnTo>
                  <a:lnTo>
                    <a:pt x="1031295" y="1534360"/>
                  </a:lnTo>
                  <a:lnTo>
                    <a:pt x="1030811" y="1539101"/>
                  </a:lnTo>
                  <a:lnTo>
                    <a:pt x="1029312" y="1542806"/>
                  </a:lnTo>
                  <a:lnTo>
                    <a:pt x="1028223" y="1546550"/>
                  </a:lnTo>
                  <a:close/>
                </a:path>
                <a:path w="2092325" h="2913380">
                  <a:moveTo>
                    <a:pt x="994794" y="1326047"/>
                  </a:moveTo>
                  <a:lnTo>
                    <a:pt x="989883" y="1324410"/>
                  </a:lnTo>
                  <a:lnTo>
                    <a:pt x="986716" y="1318912"/>
                  </a:lnTo>
                  <a:lnTo>
                    <a:pt x="983932" y="1313667"/>
                  </a:lnTo>
                  <a:lnTo>
                    <a:pt x="984624" y="1308250"/>
                  </a:lnTo>
                  <a:lnTo>
                    <a:pt x="993658" y="1305352"/>
                  </a:lnTo>
                  <a:lnTo>
                    <a:pt x="998518" y="1307999"/>
                  </a:lnTo>
                  <a:lnTo>
                    <a:pt x="1002841" y="1308935"/>
                  </a:lnTo>
                  <a:lnTo>
                    <a:pt x="1001625" y="1313208"/>
                  </a:lnTo>
                  <a:lnTo>
                    <a:pt x="1001564" y="1318541"/>
                  </a:lnTo>
                  <a:lnTo>
                    <a:pt x="994794" y="1326047"/>
                  </a:lnTo>
                  <a:close/>
                </a:path>
                <a:path w="2092325" h="2913380">
                  <a:moveTo>
                    <a:pt x="1039526" y="1621257"/>
                  </a:moveTo>
                  <a:lnTo>
                    <a:pt x="1033299" y="1610855"/>
                  </a:lnTo>
                  <a:lnTo>
                    <a:pt x="1034809" y="1609228"/>
                  </a:lnTo>
                  <a:lnTo>
                    <a:pt x="1037782" y="1605950"/>
                  </a:lnTo>
                  <a:lnTo>
                    <a:pt x="1039869" y="1609421"/>
                  </a:lnTo>
                  <a:lnTo>
                    <a:pt x="1042350" y="1612740"/>
                  </a:lnTo>
                  <a:lnTo>
                    <a:pt x="1044128" y="1617395"/>
                  </a:lnTo>
                  <a:lnTo>
                    <a:pt x="1041036" y="1619629"/>
                  </a:lnTo>
                  <a:lnTo>
                    <a:pt x="1039526" y="1621257"/>
                  </a:lnTo>
                  <a:close/>
                </a:path>
                <a:path w="2092325" h="2913380">
                  <a:moveTo>
                    <a:pt x="1016583" y="1471403"/>
                  </a:moveTo>
                  <a:lnTo>
                    <a:pt x="1014138" y="1467839"/>
                  </a:lnTo>
                  <a:lnTo>
                    <a:pt x="1011287" y="1464458"/>
                  </a:lnTo>
                  <a:lnTo>
                    <a:pt x="1009112" y="1459656"/>
                  </a:lnTo>
                  <a:lnTo>
                    <a:pt x="1012360" y="1457083"/>
                  </a:lnTo>
                  <a:lnTo>
                    <a:pt x="1013931" y="1455267"/>
                  </a:lnTo>
                  <a:lnTo>
                    <a:pt x="1019685" y="1456547"/>
                  </a:lnTo>
                  <a:lnTo>
                    <a:pt x="1022408" y="1460172"/>
                  </a:lnTo>
                  <a:lnTo>
                    <a:pt x="1020486" y="1467949"/>
                  </a:lnTo>
                  <a:lnTo>
                    <a:pt x="1018107" y="1469578"/>
                  </a:lnTo>
                  <a:lnTo>
                    <a:pt x="1016583" y="1471403"/>
                  </a:lnTo>
                  <a:close/>
                </a:path>
                <a:path w="2092325" h="2913380">
                  <a:moveTo>
                    <a:pt x="1004756" y="1397361"/>
                  </a:moveTo>
                  <a:lnTo>
                    <a:pt x="1002510" y="1394110"/>
                  </a:lnTo>
                  <a:lnTo>
                    <a:pt x="999902" y="1391035"/>
                  </a:lnTo>
                  <a:lnTo>
                    <a:pt x="997915" y="1386667"/>
                  </a:lnTo>
                  <a:lnTo>
                    <a:pt x="1000881" y="1384303"/>
                  </a:lnTo>
                  <a:lnTo>
                    <a:pt x="1002312" y="1382643"/>
                  </a:lnTo>
                  <a:lnTo>
                    <a:pt x="1004510" y="1385872"/>
                  </a:lnTo>
                  <a:lnTo>
                    <a:pt x="1007086" y="1388936"/>
                  </a:lnTo>
                  <a:lnTo>
                    <a:pt x="1009007" y="1393360"/>
                  </a:lnTo>
                  <a:lnTo>
                    <a:pt x="1006141" y="1395693"/>
                  </a:lnTo>
                  <a:lnTo>
                    <a:pt x="1004756" y="1397361"/>
                  </a:lnTo>
                  <a:close/>
                </a:path>
                <a:path w="2092325" h="2913380">
                  <a:moveTo>
                    <a:pt x="862247" y="492971"/>
                  </a:moveTo>
                  <a:lnTo>
                    <a:pt x="856797" y="489430"/>
                  </a:lnTo>
                  <a:lnTo>
                    <a:pt x="860935" y="477836"/>
                  </a:lnTo>
                  <a:lnTo>
                    <a:pt x="862711" y="479142"/>
                  </a:lnTo>
                  <a:lnTo>
                    <a:pt x="866116" y="480716"/>
                  </a:lnTo>
                  <a:lnTo>
                    <a:pt x="865335" y="485564"/>
                  </a:lnTo>
                  <a:lnTo>
                    <a:pt x="863576" y="489234"/>
                  </a:lnTo>
                  <a:lnTo>
                    <a:pt x="862247" y="492971"/>
                  </a:lnTo>
                  <a:close/>
                </a:path>
                <a:path w="2092325" h="2913380">
                  <a:moveTo>
                    <a:pt x="1048148" y="1698627"/>
                  </a:moveTo>
                  <a:lnTo>
                    <a:pt x="1037751" y="1696849"/>
                  </a:lnTo>
                  <a:lnTo>
                    <a:pt x="1032785" y="1691139"/>
                  </a:lnTo>
                  <a:lnTo>
                    <a:pt x="1037224" y="1680230"/>
                  </a:lnTo>
                  <a:lnTo>
                    <a:pt x="1042956" y="1678703"/>
                  </a:lnTo>
                  <a:lnTo>
                    <a:pt x="1046681" y="1676399"/>
                  </a:lnTo>
                  <a:lnTo>
                    <a:pt x="1053895" y="1679170"/>
                  </a:lnTo>
                  <a:lnTo>
                    <a:pt x="1057953" y="1684619"/>
                  </a:lnTo>
                  <a:lnTo>
                    <a:pt x="1054329" y="1694906"/>
                  </a:lnTo>
                  <a:lnTo>
                    <a:pt x="1048148" y="1698627"/>
                  </a:lnTo>
                  <a:close/>
                </a:path>
                <a:path w="2092325" h="2913380">
                  <a:moveTo>
                    <a:pt x="1208737" y="2676945"/>
                  </a:moveTo>
                  <a:lnTo>
                    <a:pt x="1200701" y="2677428"/>
                  </a:lnTo>
                  <a:lnTo>
                    <a:pt x="1197935" y="2674588"/>
                  </a:lnTo>
                  <a:lnTo>
                    <a:pt x="1192564" y="2671453"/>
                  </a:lnTo>
                  <a:lnTo>
                    <a:pt x="1192842" y="2668927"/>
                  </a:lnTo>
                  <a:lnTo>
                    <a:pt x="1194405" y="2661989"/>
                  </a:lnTo>
                  <a:lnTo>
                    <a:pt x="1197657" y="2656528"/>
                  </a:lnTo>
                  <a:lnTo>
                    <a:pt x="1202922" y="2653414"/>
                  </a:lnTo>
                  <a:lnTo>
                    <a:pt x="1210524" y="2653518"/>
                  </a:lnTo>
                  <a:lnTo>
                    <a:pt x="1212818" y="2654026"/>
                  </a:lnTo>
                  <a:lnTo>
                    <a:pt x="1215338" y="2661211"/>
                  </a:lnTo>
                  <a:lnTo>
                    <a:pt x="1213713" y="2672127"/>
                  </a:lnTo>
                  <a:lnTo>
                    <a:pt x="1208737" y="2676945"/>
                  </a:lnTo>
                  <a:close/>
                </a:path>
                <a:path w="2092325" h="2913380">
                  <a:moveTo>
                    <a:pt x="878740" y="646932"/>
                  </a:moveTo>
                  <a:lnTo>
                    <a:pt x="872583" y="643652"/>
                  </a:lnTo>
                  <a:lnTo>
                    <a:pt x="869507" y="636165"/>
                  </a:lnTo>
                  <a:lnTo>
                    <a:pt x="871162" y="632212"/>
                  </a:lnTo>
                  <a:lnTo>
                    <a:pt x="871768" y="626346"/>
                  </a:lnTo>
                  <a:lnTo>
                    <a:pt x="882668" y="620075"/>
                  </a:lnTo>
                  <a:lnTo>
                    <a:pt x="888220" y="625514"/>
                  </a:lnTo>
                  <a:lnTo>
                    <a:pt x="891023" y="636034"/>
                  </a:lnTo>
                  <a:lnTo>
                    <a:pt x="888467" y="643208"/>
                  </a:lnTo>
                  <a:lnTo>
                    <a:pt x="878740" y="646932"/>
                  </a:lnTo>
                  <a:close/>
                </a:path>
                <a:path w="2092325" h="2913380">
                  <a:moveTo>
                    <a:pt x="1217080" y="2751682"/>
                  </a:moveTo>
                  <a:lnTo>
                    <a:pt x="1203936" y="2748511"/>
                  </a:lnTo>
                  <a:lnTo>
                    <a:pt x="1201762" y="2744098"/>
                  </a:lnTo>
                  <a:lnTo>
                    <a:pt x="1206712" y="2735965"/>
                  </a:lnTo>
                  <a:lnTo>
                    <a:pt x="1210867" y="2733832"/>
                  </a:lnTo>
                  <a:lnTo>
                    <a:pt x="1214126" y="2731138"/>
                  </a:lnTo>
                  <a:lnTo>
                    <a:pt x="1216689" y="2734115"/>
                  </a:lnTo>
                  <a:lnTo>
                    <a:pt x="1221340" y="2737049"/>
                  </a:lnTo>
                  <a:lnTo>
                    <a:pt x="1221538" y="2747185"/>
                  </a:lnTo>
                  <a:lnTo>
                    <a:pt x="1217080" y="2751682"/>
                  </a:lnTo>
                  <a:close/>
                </a:path>
                <a:path w="2092325" h="2913380">
                  <a:moveTo>
                    <a:pt x="1179710" y="2527327"/>
                  </a:moveTo>
                  <a:lnTo>
                    <a:pt x="1171014" y="2521604"/>
                  </a:lnTo>
                  <a:lnTo>
                    <a:pt x="1169062" y="2516647"/>
                  </a:lnTo>
                  <a:lnTo>
                    <a:pt x="1166417" y="2512906"/>
                  </a:lnTo>
                  <a:lnTo>
                    <a:pt x="1170489" y="2510816"/>
                  </a:lnTo>
                  <a:lnTo>
                    <a:pt x="1175145" y="2506438"/>
                  </a:lnTo>
                  <a:lnTo>
                    <a:pt x="1181524" y="2508083"/>
                  </a:lnTo>
                  <a:lnTo>
                    <a:pt x="1183173" y="2514478"/>
                  </a:lnTo>
                  <a:lnTo>
                    <a:pt x="1185411" y="2518359"/>
                  </a:lnTo>
                  <a:lnTo>
                    <a:pt x="1183900" y="2524562"/>
                  </a:lnTo>
                  <a:lnTo>
                    <a:pt x="1179710" y="2527327"/>
                  </a:lnTo>
                  <a:close/>
                </a:path>
                <a:path w="2092325" h="2913380">
                  <a:moveTo>
                    <a:pt x="874637" y="573279"/>
                  </a:moveTo>
                  <a:lnTo>
                    <a:pt x="861146" y="569325"/>
                  </a:lnTo>
                  <a:lnTo>
                    <a:pt x="859937" y="564581"/>
                  </a:lnTo>
                  <a:lnTo>
                    <a:pt x="862418" y="559212"/>
                  </a:lnTo>
                  <a:lnTo>
                    <a:pt x="864728" y="552091"/>
                  </a:lnTo>
                  <a:lnTo>
                    <a:pt x="869046" y="545941"/>
                  </a:lnTo>
                  <a:lnTo>
                    <a:pt x="885526" y="548051"/>
                  </a:lnTo>
                  <a:lnTo>
                    <a:pt x="886715" y="554966"/>
                  </a:lnTo>
                  <a:lnTo>
                    <a:pt x="880148" y="568721"/>
                  </a:lnTo>
                  <a:lnTo>
                    <a:pt x="874637" y="573279"/>
                  </a:lnTo>
                  <a:close/>
                </a:path>
                <a:path w="2092325" h="2913380">
                  <a:moveTo>
                    <a:pt x="839390" y="345959"/>
                  </a:moveTo>
                  <a:lnTo>
                    <a:pt x="827059" y="340911"/>
                  </a:lnTo>
                  <a:lnTo>
                    <a:pt x="824287" y="336023"/>
                  </a:lnTo>
                  <a:lnTo>
                    <a:pt x="825215" y="331063"/>
                  </a:lnTo>
                  <a:lnTo>
                    <a:pt x="834295" y="328936"/>
                  </a:lnTo>
                  <a:lnTo>
                    <a:pt x="841145" y="330911"/>
                  </a:lnTo>
                  <a:lnTo>
                    <a:pt x="843559" y="336663"/>
                  </a:lnTo>
                  <a:lnTo>
                    <a:pt x="840535" y="341713"/>
                  </a:lnTo>
                  <a:lnTo>
                    <a:pt x="839390" y="345959"/>
                  </a:lnTo>
                  <a:close/>
                </a:path>
                <a:path w="2092325" h="2913380">
                  <a:moveTo>
                    <a:pt x="851051" y="418083"/>
                  </a:moveTo>
                  <a:lnTo>
                    <a:pt x="848787" y="414625"/>
                  </a:lnTo>
                  <a:lnTo>
                    <a:pt x="846184" y="411296"/>
                  </a:lnTo>
                  <a:lnTo>
                    <a:pt x="844208" y="406806"/>
                  </a:lnTo>
                  <a:lnTo>
                    <a:pt x="847665" y="402989"/>
                  </a:lnTo>
                  <a:lnTo>
                    <a:pt x="855168" y="403591"/>
                  </a:lnTo>
                  <a:lnTo>
                    <a:pt x="857657" y="407537"/>
                  </a:lnTo>
                  <a:lnTo>
                    <a:pt x="855141" y="415154"/>
                  </a:lnTo>
                  <a:lnTo>
                    <a:pt x="852685" y="416481"/>
                  </a:lnTo>
                  <a:lnTo>
                    <a:pt x="851051" y="418083"/>
                  </a:lnTo>
                  <a:close/>
                </a:path>
                <a:path w="2092325" h="2913380">
                  <a:moveTo>
                    <a:pt x="818937" y="192515"/>
                  </a:moveTo>
                  <a:lnTo>
                    <a:pt x="810916" y="192996"/>
                  </a:lnTo>
                  <a:lnTo>
                    <a:pt x="808153" y="190170"/>
                  </a:lnTo>
                  <a:lnTo>
                    <a:pt x="802765" y="187023"/>
                  </a:lnTo>
                  <a:lnTo>
                    <a:pt x="803042" y="184497"/>
                  </a:lnTo>
                  <a:lnTo>
                    <a:pt x="804606" y="177559"/>
                  </a:lnTo>
                  <a:lnTo>
                    <a:pt x="807858" y="172098"/>
                  </a:lnTo>
                  <a:lnTo>
                    <a:pt x="813122" y="168983"/>
                  </a:lnTo>
                  <a:lnTo>
                    <a:pt x="820724" y="169088"/>
                  </a:lnTo>
                  <a:lnTo>
                    <a:pt x="823019" y="169595"/>
                  </a:lnTo>
                  <a:lnTo>
                    <a:pt x="825538" y="176781"/>
                  </a:lnTo>
                  <a:lnTo>
                    <a:pt x="823930" y="187709"/>
                  </a:lnTo>
                  <a:lnTo>
                    <a:pt x="818937" y="192515"/>
                  </a:lnTo>
                  <a:close/>
                </a:path>
                <a:path w="2092325" h="2913380">
                  <a:moveTo>
                    <a:pt x="827281" y="267252"/>
                  </a:moveTo>
                  <a:lnTo>
                    <a:pt x="814122" y="264083"/>
                  </a:lnTo>
                  <a:lnTo>
                    <a:pt x="811950" y="259684"/>
                  </a:lnTo>
                  <a:lnTo>
                    <a:pt x="816927" y="251532"/>
                  </a:lnTo>
                  <a:lnTo>
                    <a:pt x="821083" y="249400"/>
                  </a:lnTo>
                  <a:lnTo>
                    <a:pt x="824325" y="246693"/>
                  </a:lnTo>
                  <a:lnTo>
                    <a:pt x="826887" y="249670"/>
                  </a:lnTo>
                  <a:lnTo>
                    <a:pt x="831538" y="252604"/>
                  </a:lnTo>
                  <a:lnTo>
                    <a:pt x="831739" y="262755"/>
                  </a:lnTo>
                  <a:lnTo>
                    <a:pt x="827281" y="267252"/>
                  </a:lnTo>
                  <a:close/>
                </a:path>
                <a:path w="2092325" h="2913380">
                  <a:moveTo>
                    <a:pt x="802040" y="115247"/>
                  </a:moveTo>
                  <a:lnTo>
                    <a:pt x="799501" y="112131"/>
                  </a:lnTo>
                  <a:lnTo>
                    <a:pt x="797129" y="110275"/>
                  </a:lnTo>
                  <a:lnTo>
                    <a:pt x="794879" y="105470"/>
                  </a:lnTo>
                  <a:lnTo>
                    <a:pt x="796142" y="101025"/>
                  </a:lnTo>
                  <a:lnTo>
                    <a:pt x="802983" y="98457"/>
                  </a:lnTo>
                  <a:lnTo>
                    <a:pt x="806313" y="100985"/>
                  </a:lnTo>
                  <a:lnTo>
                    <a:pt x="810277" y="108033"/>
                  </a:lnTo>
                  <a:lnTo>
                    <a:pt x="808725" y="112643"/>
                  </a:lnTo>
                  <a:lnTo>
                    <a:pt x="802040" y="115247"/>
                  </a:lnTo>
                  <a:close/>
                </a:path>
                <a:path w="2092325" h="2913380">
                  <a:moveTo>
                    <a:pt x="1062685" y="1769058"/>
                  </a:moveTo>
                  <a:lnTo>
                    <a:pt x="1056607" y="1759127"/>
                  </a:lnTo>
                  <a:lnTo>
                    <a:pt x="1058090" y="1757608"/>
                  </a:lnTo>
                  <a:lnTo>
                    <a:pt x="1061022" y="1754547"/>
                  </a:lnTo>
                  <a:lnTo>
                    <a:pt x="1063051" y="1757847"/>
                  </a:lnTo>
                  <a:lnTo>
                    <a:pt x="1065447" y="1761000"/>
                  </a:lnTo>
                  <a:lnTo>
                    <a:pt x="1067181" y="1765378"/>
                  </a:lnTo>
                  <a:lnTo>
                    <a:pt x="1064166" y="1767525"/>
                  </a:lnTo>
                  <a:lnTo>
                    <a:pt x="1062685" y="1769058"/>
                  </a:lnTo>
                  <a:close/>
                </a:path>
                <a:path w="2092325" h="2913380">
                  <a:moveTo>
                    <a:pt x="1070966" y="1846736"/>
                  </a:moveTo>
                  <a:lnTo>
                    <a:pt x="1062619" y="1842185"/>
                  </a:lnTo>
                  <a:lnTo>
                    <a:pt x="1060564" y="1837857"/>
                  </a:lnTo>
                  <a:lnTo>
                    <a:pt x="1057916" y="1834624"/>
                  </a:lnTo>
                  <a:lnTo>
                    <a:pt x="1060587" y="1831618"/>
                  </a:lnTo>
                  <a:lnTo>
                    <a:pt x="1063168" y="1826220"/>
                  </a:lnTo>
                  <a:lnTo>
                    <a:pt x="1073371" y="1825815"/>
                  </a:lnTo>
                  <a:lnTo>
                    <a:pt x="1077959" y="1830732"/>
                  </a:lnTo>
                  <a:lnTo>
                    <a:pt x="1075683" y="1844172"/>
                  </a:lnTo>
                  <a:lnTo>
                    <a:pt x="1070966" y="1846736"/>
                  </a:lnTo>
                  <a:close/>
                </a:path>
                <a:path w="2092325" h="2913380">
                  <a:moveTo>
                    <a:pt x="990803" y="1049730"/>
                  </a:moveTo>
                  <a:lnTo>
                    <a:pt x="982859" y="1047746"/>
                  </a:lnTo>
                  <a:lnTo>
                    <a:pt x="981263" y="1045305"/>
                  </a:lnTo>
                  <a:lnTo>
                    <a:pt x="979448" y="1043751"/>
                  </a:lnTo>
                  <a:lnTo>
                    <a:pt x="980834" y="1037987"/>
                  </a:lnTo>
                  <a:lnTo>
                    <a:pt x="984526" y="1035194"/>
                  </a:lnTo>
                  <a:lnTo>
                    <a:pt x="992345" y="1037048"/>
                  </a:lnTo>
                  <a:lnTo>
                    <a:pt x="995650" y="1039699"/>
                  </a:lnTo>
                  <a:lnTo>
                    <a:pt x="994898" y="1047024"/>
                  </a:lnTo>
                  <a:lnTo>
                    <a:pt x="990803" y="1049730"/>
                  </a:lnTo>
                  <a:close/>
                </a:path>
                <a:path w="2092325" h="2913380">
                  <a:moveTo>
                    <a:pt x="1156159" y="2103839"/>
                  </a:moveTo>
                  <a:lnTo>
                    <a:pt x="1148261" y="2101864"/>
                  </a:lnTo>
                  <a:lnTo>
                    <a:pt x="1146656" y="2099454"/>
                  </a:lnTo>
                  <a:lnTo>
                    <a:pt x="1144841" y="2097900"/>
                  </a:lnTo>
                  <a:lnTo>
                    <a:pt x="1146233" y="2092179"/>
                  </a:lnTo>
                  <a:lnTo>
                    <a:pt x="1149926" y="2089387"/>
                  </a:lnTo>
                  <a:lnTo>
                    <a:pt x="1157721" y="2091184"/>
                  </a:lnTo>
                  <a:lnTo>
                    <a:pt x="1161013" y="2093852"/>
                  </a:lnTo>
                  <a:lnTo>
                    <a:pt x="1160257" y="2101148"/>
                  </a:lnTo>
                  <a:lnTo>
                    <a:pt x="1156159" y="2103839"/>
                  </a:lnTo>
                  <a:close/>
                </a:path>
                <a:path w="2092325" h="2913380">
                  <a:moveTo>
                    <a:pt x="1142186" y="2029656"/>
                  </a:moveTo>
                  <a:lnTo>
                    <a:pt x="1132261" y="2024874"/>
                  </a:lnTo>
                  <a:lnTo>
                    <a:pt x="1130965" y="2019664"/>
                  </a:lnTo>
                  <a:lnTo>
                    <a:pt x="1128874" y="2016165"/>
                  </a:lnTo>
                  <a:lnTo>
                    <a:pt x="1131315" y="2009023"/>
                  </a:lnTo>
                  <a:lnTo>
                    <a:pt x="1136424" y="2005620"/>
                  </a:lnTo>
                  <a:lnTo>
                    <a:pt x="1146444" y="2010627"/>
                  </a:lnTo>
                  <a:lnTo>
                    <a:pt x="1150424" y="2016252"/>
                  </a:lnTo>
                  <a:lnTo>
                    <a:pt x="1148241" y="2025895"/>
                  </a:lnTo>
                  <a:lnTo>
                    <a:pt x="1142186" y="2029656"/>
                  </a:lnTo>
                  <a:close/>
                </a:path>
                <a:path w="2092325" h="2913380">
                  <a:moveTo>
                    <a:pt x="1105572" y="1806214"/>
                  </a:moveTo>
                  <a:lnTo>
                    <a:pt x="1102393" y="1803409"/>
                  </a:lnTo>
                  <a:lnTo>
                    <a:pt x="1096757" y="1800779"/>
                  </a:lnTo>
                  <a:lnTo>
                    <a:pt x="1096011" y="1789921"/>
                  </a:lnTo>
                  <a:lnTo>
                    <a:pt x="1101267" y="1785553"/>
                  </a:lnTo>
                  <a:lnTo>
                    <a:pt x="1115038" y="1788237"/>
                  </a:lnTo>
                  <a:lnTo>
                    <a:pt x="1117887" y="1793038"/>
                  </a:lnTo>
                  <a:lnTo>
                    <a:pt x="1113599" y="1801576"/>
                  </a:lnTo>
                  <a:lnTo>
                    <a:pt x="1108942" y="1803562"/>
                  </a:lnTo>
                  <a:lnTo>
                    <a:pt x="1105572" y="1806214"/>
                  </a:lnTo>
                  <a:close/>
                </a:path>
                <a:path w="2092325" h="2913380">
                  <a:moveTo>
                    <a:pt x="1001898" y="1127505"/>
                  </a:moveTo>
                  <a:lnTo>
                    <a:pt x="995651" y="1125748"/>
                  </a:lnTo>
                  <a:lnTo>
                    <a:pt x="993386" y="1120945"/>
                  </a:lnTo>
                  <a:lnTo>
                    <a:pt x="990630" y="1117789"/>
                  </a:lnTo>
                  <a:lnTo>
                    <a:pt x="993538" y="1115240"/>
                  </a:lnTo>
                  <a:lnTo>
                    <a:pt x="996346" y="1110717"/>
                  </a:lnTo>
                  <a:lnTo>
                    <a:pt x="1006495" y="1110157"/>
                  </a:lnTo>
                  <a:lnTo>
                    <a:pt x="1011821" y="1114345"/>
                  </a:lnTo>
                  <a:lnTo>
                    <a:pt x="1008292" y="1124662"/>
                  </a:lnTo>
                  <a:lnTo>
                    <a:pt x="1001898" y="1127505"/>
                  </a:lnTo>
                  <a:close/>
                </a:path>
                <a:path w="2092325" h="2913380">
                  <a:moveTo>
                    <a:pt x="1026705" y="1277410"/>
                  </a:moveTo>
                  <a:lnTo>
                    <a:pt x="1016344" y="1278243"/>
                  </a:lnTo>
                  <a:lnTo>
                    <a:pt x="1011229" y="1273499"/>
                  </a:lnTo>
                  <a:lnTo>
                    <a:pt x="1014770" y="1262776"/>
                  </a:lnTo>
                  <a:lnTo>
                    <a:pt x="1020945" y="1259399"/>
                  </a:lnTo>
                  <a:lnTo>
                    <a:pt x="1027127" y="1260448"/>
                  </a:lnTo>
                  <a:lnTo>
                    <a:pt x="1029303" y="1265833"/>
                  </a:lnTo>
                  <a:lnTo>
                    <a:pt x="1031834" y="1269085"/>
                  </a:lnTo>
                  <a:lnTo>
                    <a:pt x="1029180" y="1272103"/>
                  </a:lnTo>
                  <a:lnTo>
                    <a:pt x="1026705" y="1277410"/>
                  </a:lnTo>
                  <a:close/>
                </a:path>
                <a:path w="2092325" h="2913380">
                  <a:moveTo>
                    <a:pt x="1179208" y="2258088"/>
                  </a:moveTo>
                  <a:lnTo>
                    <a:pt x="1172600" y="2257749"/>
                  </a:lnTo>
                  <a:lnTo>
                    <a:pt x="1169751" y="2252469"/>
                  </a:lnTo>
                  <a:lnTo>
                    <a:pt x="1166809" y="2249462"/>
                  </a:lnTo>
                  <a:lnTo>
                    <a:pt x="1169275" y="2246100"/>
                  </a:lnTo>
                  <a:lnTo>
                    <a:pt x="1171245" y="2240438"/>
                  </a:lnTo>
                  <a:lnTo>
                    <a:pt x="1182164" y="2238201"/>
                  </a:lnTo>
                  <a:lnTo>
                    <a:pt x="1188110" y="2242427"/>
                  </a:lnTo>
                  <a:lnTo>
                    <a:pt x="1185376" y="2254189"/>
                  </a:lnTo>
                  <a:lnTo>
                    <a:pt x="1179208" y="2258088"/>
                  </a:lnTo>
                  <a:close/>
                </a:path>
                <a:path w="2092325" h="2913380">
                  <a:moveTo>
                    <a:pt x="1065853" y="1576531"/>
                  </a:moveTo>
                  <a:lnTo>
                    <a:pt x="1063690" y="1573521"/>
                  </a:lnTo>
                  <a:lnTo>
                    <a:pt x="1062095" y="1572037"/>
                  </a:lnTo>
                  <a:lnTo>
                    <a:pt x="1065499" y="1569978"/>
                  </a:lnTo>
                  <a:lnTo>
                    <a:pt x="1068755" y="1567553"/>
                  </a:lnTo>
                  <a:lnTo>
                    <a:pt x="1073305" y="1565837"/>
                  </a:lnTo>
                  <a:lnTo>
                    <a:pt x="1075475" y="1568891"/>
                  </a:lnTo>
                  <a:lnTo>
                    <a:pt x="1077070" y="1570375"/>
                  </a:lnTo>
                  <a:lnTo>
                    <a:pt x="1073662" y="1572405"/>
                  </a:lnTo>
                  <a:lnTo>
                    <a:pt x="1070389" y="1574818"/>
                  </a:lnTo>
                  <a:lnTo>
                    <a:pt x="1065853" y="1576531"/>
                  </a:lnTo>
                  <a:close/>
                </a:path>
                <a:path w="2092325" h="2913380">
                  <a:moveTo>
                    <a:pt x="1093410" y="1732614"/>
                  </a:moveTo>
                  <a:lnTo>
                    <a:pt x="1090418" y="1729899"/>
                  </a:lnTo>
                  <a:lnTo>
                    <a:pt x="1085148" y="1727361"/>
                  </a:lnTo>
                  <a:lnTo>
                    <a:pt x="1084540" y="1717095"/>
                  </a:lnTo>
                  <a:lnTo>
                    <a:pt x="1089696" y="1712563"/>
                  </a:lnTo>
                  <a:lnTo>
                    <a:pt x="1099863" y="1715932"/>
                  </a:lnTo>
                  <a:lnTo>
                    <a:pt x="1103116" y="1722075"/>
                  </a:lnTo>
                  <a:lnTo>
                    <a:pt x="1101891" y="1728099"/>
                  </a:lnTo>
                  <a:lnTo>
                    <a:pt x="1096631" y="1730150"/>
                  </a:lnTo>
                  <a:lnTo>
                    <a:pt x="1093410" y="1732614"/>
                  </a:lnTo>
                  <a:close/>
                </a:path>
                <a:path w="2092325" h="2913380">
                  <a:moveTo>
                    <a:pt x="1057333" y="1502479"/>
                  </a:moveTo>
                  <a:lnTo>
                    <a:pt x="1052679" y="1500862"/>
                  </a:lnTo>
                  <a:lnTo>
                    <a:pt x="1050059" y="1494081"/>
                  </a:lnTo>
                  <a:lnTo>
                    <a:pt x="1053141" y="1491504"/>
                  </a:lnTo>
                  <a:lnTo>
                    <a:pt x="1054553" y="1489533"/>
                  </a:lnTo>
                  <a:lnTo>
                    <a:pt x="1060048" y="1486877"/>
                  </a:lnTo>
                  <a:lnTo>
                    <a:pt x="1064516" y="1488164"/>
                  </a:lnTo>
                  <a:lnTo>
                    <a:pt x="1067031" y="1495231"/>
                  </a:lnTo>
                  <a:lnTo>
                    <a:pt x="1064507" y="1498602"/>
                  </a:lnTo>
                  <a:lnTo>
                    <a:pt x="1057333" y="1502479"/>
                  </a:lnTo>
                  <a:close/>
                </a:path>
                <a:path w="2092325" h="2913380">
                  <a:moveTo>
                    <a:pt x="1033610" y="1352329"/>
                  </a:moveTo>
                  <a:lnTo>
                    <a:pt x="1027624" y="1349754"/>
                  </a:lnTo>
                  <a:lnTo>
                    <a:pt x="1026263" y="1344136"/>
                  </a:lnTo>
                  <a:lnTo>
                    <a:pt x="1024129" y="1340359"/>
                  </a:lnTo>
                  <a:lnTo>
                    <a:pt x="1027560" y="1337713"/>
                  </a:lnTo>
                  <a:lnTo>
                    <a:pt x="1031327" y="1332531"/>
                  </a:lnTo>
                  <a:lnTo>
                    <a:pt x="1041814" y="1333936"/>
                  </a:lnTo>
                  <a:lnTo>
                    <a:pt x="1046255" y="1339729"/>
                  </a:lnTo>
                  <a:lnTo>
                    <a:pt x="1040432" y="1349928"/>
                  </a:lnTo>
                  <a:lnTo>
                    <a:pt x="1033610" y="1352329"/>
                  </a:lnTo>
                  <a:close/>
                </a:path>
                <a:path w="2092325" h="2913380">
                  <a:moveTo>
                    <a:pt x="1048778" y="1426967"/>
                  </a:moveTo>
                  <a:lnTo>
                    <a:pt x="1042831" y="1426555"/>
                  </a:lnTo>
                  <a:lnTo>
                    <a:pt x="1040770" y="1421047"/>
                  </a:lnTo>
                  <a:lnTo>
                    <a:pt x="1038542" y="1417912"/>
                  </a:lnTo>
                  <a:lnTo>
                    <a:pt x="1041427" y="1414933"/>
                  </a:lnTo>
                  <a:lnTo>
                    <a:pt x="1044061" y="1409780"/>
                  </a:lnTo>
                  <a:lnTo>
                    <a:pt x="1054974" y="1408651"/>
                  </a:lnTo>
                  <a:lnTo>
                    <a:pt x="1058553" y="1414294"/>
                  </a:lnTo>
                  <a:lnTo>
                    <a:pt x="1054591" y="1424142"/>
                  </a:lnTo>
                  <a:lnTo>
                    <a:pt x="1048778" y="1426967"/>
                  </a:lnTo>
                  <a:close/>
                </a:path>
                <a:path w="2092325" h="2913380">
                  <a:moveTo>
                    <a:pt x="1086193" y="1917553"/>
                  </a:moveTo>
                  <a:lnTo>
                    <a:pt x="1081182" y="1913375"/>
                  </a:lnTo>
                  <a:lnTo>
                    <a:pt x="1082584" y="1911720"/>
                  </a:lnTo>
                  <a:lnTo>
                    <a:pt x="1083905" y="1908881"/>
                  </a:lnTo>
                  <a:lnTo>
                    <a:pt x="1086975" y="1908609"/>
                  </a:lnTo>
                  <a:lnTo>
                    <a:pt x="1088744" y="1911202"/>
                  </a:lnTo>
                  <a:lnTo>
                    <a:pt x="1090415" y="1912600"/>
                  </a:lnTo>
                  <a:lnTo>
                    <a:pt x="1086193" y="1917553"/>
                  </a:lnTo>
                  <a:close/>
                </a:path>
                <a:path w="2092325" h="2913380">
                  <a:moveTo>
                    <a:pt x="1169719" y="2451159"/>
                  </a:moveTo>
                  <a:lnTo>
                    <a:pt x="1167649" y="2447790"/>
                  </a:lnTo>
                  <a:lnTo>
                    <a:pt x="1165226" y="2444552"/>
                  </a:lnTo>
                  <a:lnTo>
                    <a:pt x="1163490" y="2440069"/>
                  </a:lnTo>
                  <a:lnTo>
                    <a:pt x="1166574" y="2437881"/>
                  </a:lnTo>
                  <a:lnTo>
                    <a:pt x="1168064" y="2436317"/>
                  </a:lnTo>
                  <a:lnTo>
                    <a:pt x="1170095" y="2439721"/>
                  </a:lnTo>
                  <a:lnTo>
                    <a:pt x="1172492" y="2442978"/>
                  </a:lnTo>
                  <a:lnTo>
                    <a:pt x="1174228" y="2447461"/>
                  </a:lnTo>
                  <a:lnTo>
                    <a:pt x="1171212" y="2449609"/>
                  </a:lnTo>
                  <a:lnTo>
                    <a:pt x="1169719" y="2451159"/>
                  </a:lnTo>
                  <a:close/>
                </a:path>
                <a:path w="2092325" h="2913380">
                  <a:moveTo>
                    <a:pt x="1123939" y="2148308"/>
                  </a:moveTo>
                  <a:lnTo>
                    <a:pt x="1116559" y="2147343"/>
                  </a:lnTo>
                  <a:lnTo>
                    <a:pt x="1114335" y="2143281"/>
                  </a:lnTo>
                  <a:lnTo>
                    <a:pt x="1115683" y="2137373"/>
                  </a:lnTo>
                  <a:lnTo>
                    <a:pt x="1117314" y="2135652"/>
                  </a:lnTo>
                  <a:lnTo>
                    <a:pt x="1119213" y="2132303"/>
                  </a:lnTo>
                  <a:lnTo>
                    <a:pt x="1126334" y="2133429"/>
                  </a:lnTo>
                  <a:lnTo>
                    <a:pt x="1128900" y="2137572"/>
                  </a:lnTo>
                  <a:lnTo>
                    <a:pt x="1126731" y="2145209"/>
                  </a:lnTo>
                  <a:lnTo>
                    <a:pt x="1123939" y="2148308"/>
                  </a:lnTo>
                  <a:close/>
                </a:path>
                <a:path w="2092325" h="2913380">
                  <a:moveTo>
                    <a:pt x="1098990" y="1998350"/>
                  </a:moveTo>
                  <a:lnTo>
                    <a:pt x="1096717" y="1994834"/>
                  </a:lnTo>
                  <a:lnTo>
                    <a:pt x="1094107" y="1991461"/>
                  </a:lnTo>
                  <a:lnTo>
                    <a:pt x="1092144" y="1986865"/>
                  </a:lnTo>
                  <a:lnTo>
                    <a:pt x="1095623" y="1982999"/>
                  </a:lnTo>
                  <a:lnTo>
                    <a:pt x="1103040" y="1983720"/>
                  </a:lnTo>
                  <a:lnTo>
                    <a:pt x="1105539" y="1987724"/>
                  </a:lnTo>
                  <a:lnTo>
                    <a:pt x="1103071" y="1995363"/>
                  </a:lnTo>
                  <a:lnTo>
                    <a:pt x="1100619" y="1996719"/>
                  </a:lnTo>
                  <a:lnTo>
                    <a:pt x="1098990" y="1998350"/>
                  </a:lnTo>
                  <a:close/>
                </a:path>
                <a:path w="2092325" h="2913380">
                  <a:moveTo>
                    <a:pt x="979860" y="975310"/>
                  </a:moveTo>
                  <a:lnTo>
                    <a:pt x="967102" y="972692"/>
                  </a:lnTo>
                  <a:lnTo>
                    <a:pt x="964813" y="968595"/>
                  </a:lnTo>
                  <a:lnTo>
                    <a:pt x="970069" y="960504"/>
                  </a:lnTo>
                  <a:lnTo>
                    <a:pt x="974593" y="958717"/>
                  </a:lnTo>
                  <a:lnTo>
                    <a:pt x="978051" y="956246"/>
                  </a:lnTo>
                  <a:lnTo>
                    <a:pt x="980712" y="959088"/>
                  </a:lnTo>
                  <a:lnTo>
                    <a:pt x="985698" y="962059"/>
                  </a:lnTo>
                  <a:lnTo>
                    <a:pt x="985186" y="972052"/>
                  </a:lnTo>
                  <a:lnTo>
                    <a:pt x="979860" y="975310"/>
                  </a:lnTo>
                  <a:close/>
                </a:path>
                <a:path w="2092325" h="2913380">
                  <a:moveTo>
                    <a:pt x="1110791" y="2073473"/>
                  </a:moveTo>
                  <a:lnTo>
                    <a:pt x="1108560" y="2070129"/>
                  </a:lnTo>
                  <a:lnTo>
                    <a:pt x="1105937" y="2066953"/>
                  </a:lnTo>
                  <a:lnTo>
                    <a:pt x="1103953" y="2062419"/>
                  </a:lnTo>
                  <a:lnTo>
                    <a:pt x="1106903" y="2060042"/>
                  </a:lnTo>
                  <a:lnTo>
                    <a:pt x="1108327" y="2058339"/>
                  </a:lnTo>
                  <a:lnTo>
                    <a:pt x="1110557" y="2061682"/>
                  </a:lnTo>
                  <a:lnTo>
                    <a:pt x="1113179" y="2064844"/>
                  </a:lnTo>
                  <a:lnTo>
                    <a:pt x="1115138" y="2069411"/>
                  </a:lnTo>
                  <a:lnTo>
                    <a:pt x="1112200" y="2071771"/>
                  </a:lnTo>
                  <a:lnTo>
                    <a:pt x="1110791" y="2073473"/>
                  </a:lnTo>
                  <a:close/>
                </a:path>
                <a:path w="2092325" h="2913380">
                  <a:moveTo>
                    <a:pt x="1191839" y="2599676"/>
                  </a:moveTo>
                  <a:lnTo>
                    <a:pt x="1189300" y="2596561"/>
                  </a:lnTo>
                  <a:lnTo>
                    <a:pt x="1186928" y="2594705"/>
                  </a:lnTo>
                  <a:lnTo>
                    <a:pt x="1184678" y="2589900"/>
                  </a:lnTo>
                  <a:lnTo>
                    <a:pt x="1185941" y="2585455"/>
                  </a:lnTo>
                  <a:lnTo>
                    <a:pt x="1192782" y="2582887"/>
                  </a:lnTo>
                  <a:lnTo>
                    <a:pt x="1196110" y="2585400"/>
                  </a:lnTo>
                  <a:lnTo>
                    <a:pt x="1200079" y="2592478"/>
                  </a:lnTo>
                  <a:lnTo>
                    <a:pt x="1198527" y="2597087"/>
                  </a:lnTo>
                  <a:lnTo>
                    <a:pt x="1191839" y="2599676"/>
                  </a:lnTo>
                  <a:close/>
                </a:path>
                <a:path w="2092325" h="2913380">
                  <a:moveTo>
                    <a:pt x="882342" y="374373"/>
                  </a:moveTo>
                  <a:lnTo>
                    <a:pt x="875940" y="374301"/>
                  </a:lnTo>
                  <a:lnTo>
                    <a:pt x="873456" y="368007"/>
                  </a:lnTo>
                  <a:lnTo>
                    <a:pt x="870933" y="364515"/>
                  </a:lnTo>
                  <a:lnTo>
                    <a:pt x="873878" y="361063"/>
                  </a:lnTo>
                  <a:lnTo>
                    <a:pt x="876476" y="355108"/>
                  </a:lnTo>
                  <a:lnTo>
                    <a:pt x="888370" y="353556"/>
                  </a:lnTo>
                  <a:lnTo>
                    <a:pt x="892818" y="359392"/>
                  </a:lnTo>
                  <a:lnTo>
                    <a:pt x="888358" y="370842"/>
                  </a:lnTo>
                  <a:lnTo>
                    <a:pt x="882342" y="374373"/>
                  </a:lnTo>
                  <a:close/>
                </a:path>
                <a:path w="2092325" h="2913380">
                  <a:moveTo>
                    <a:pt x="872517" y="302021"/>
                  </a:moveTo>
                  <a:lnTo>
                    <a:pt x="862002" y="296434"/>
                  </a:lnTo>
                  <a:lnTo>
                    <a:pt x="859222" y="289588"/>
                  </a:lnTo>
                  <a:lnTo>
                    <a:pt x="861791" y="283548"/>
                  </a:lnTo>
                  <a:lnTo>
                    <a:pt x="867438" y="282049"/>
                  </a:lnTo>
                  <a:lnTo>
                    <a:pt x="871271" y="279773"/>
                  </a:lnTo>
                  <a:lnTo>
                    <a:pt x="873937" y="283123"/>
                  </a:lnTo>
                  <a:lnTo>
                    <a:pt x="879012" y="286663"/>
                  </a:lnTo>
                  <a:lnTo>
                    <a:pt x="878149" y="297474"/>
                  </a:lnTo>
                  <a:lnTo>
                    <a:pt x="872517" y="302021"/>
                  </a:lnTo>
                  <a:close/>
                </a:path>
                <a:path w="2092325" h="2913380">
                  <a:moveTo>
                    <a:pt x="841564" y="143660"/>
                  </a:moveTo>
                  <a:lnTo>
                    <a:pt x="839237" y="140750"/>
                  </a:lnTo>
                  <a:lnTo>
                    <a:pt x="837595" y="139348"/>
                  </a:lnTo>
                  <a:lnTo>
                    <a:pt x="840909" y="137094"/>
                  </a:lnTo>
                  <a:lnTo>
                    <a:pt x="843915" y="134603"/>
                  </a:lnTo>
                  <a:lnTo>
                    <a:pt x="848314" y="132687"/>
                  </a:lnTo>
                  <a:lnTo>
                    <a:pt x="850666" y="135608"/>
                  </a:lnTo>
                  <a:lnTo>
                    <a:pt x="852261" y="136957"/>
                  </a:lnTo>
                  <a:lnTo>
                    <a:pt x="848925" y="139230"/>
                  </a:lnTo>
                  <a:lnTo>
                    <a:pt x="845929" y="141719"/>
                  </a:lnTo>
                  <a:lnTo>
                    <a:pt x="841564" y="143660"/>
                  </a:lnTo>
                  <a:close/>
                </a:path>
                <a:path w="2092325" h="2913380">
                  <a:moveTo>
                    <a:pt x="1145353" y="2295666"/>
                  </a:moveTo>
                  <a:lnTo>
                    <a:pt x="1139563" y="2294153"/>
                  </a:lnTo>
                  <a:lnTo>
                    <a:pt x="1137158" y="2290463"/>
                  </a:lnTo>
                  <a:lnTo>
                    <a:pt x="1139926" y="2283016"/>
                  </a:lnTo>
                  <a:lnTo>
                    <a:pt x="1142483" y="2281762"/>
                  </a:lnTo>
                  <a:lnTo>
                    <a:pt x="1144198" y="2280193"/>
                  </a:lnTo>
                  <a:lnTo>
                    <a:pt x="1146386" y="2283842"/>
                  </a:lnTo>
                  <a:lnTo>
                    <a:pt x="1148871" y="2287369"/>
                  </a:lnTo>
                  <a:lnTo>
                    <a:pt x="1150737" y="2291921"/>
                  </a:lnTo>
                  <a:lnTo>
                    <a:pt x="1147152" y="2294158"/>
                  </a:lnTo>
                  <a:lnTo>
                    <a:pt x="1145353" y="2295666"/>
                  </a:lnTo>
                  <a:close/>
                </a:path>
                <a:path w="2092325" h="2913380">
                  <a:moveTo>
                    <a:pt x="855829" y="226948"/>
                  </a:moveTo>
                  <a:lnTo>
                    <a:pt x="849978" y="224472"/>
                  </a:lnTo>
                  <a:lnTo>
                    <a:pt x="848484" y="219054"/>
                  </a:lnTo>
                  <a:lnTo>
                    <a:pt x="846259" y="215366"/>
                  </a:lnTo>
                  <a:lnTo>
                    <a:pt x="849481" y="212812"/>
                  </a:lnTo>
                  <a:lnTo>
                    <a:pt x="852877" y="207943"/>
                  </a:lnTo>
                  <a:lnTo>
                    <a:pt x="863312" y="208728"/>
                  </a:lnTo>
                  <a:lnTo>
                    <a:pt x="867791" y="214096"/>
                  </a:lnTo>
                  <a:lnTo>
                    <a:pt x="862472" y="224261"/>
                  </a:lnTo>
                  <a:lnTo>
                    <a:pt x="855829" y="226948"/>
                  </a:lnTo>
                  <a:close/>
                </a:path>
                <a:path w="2092325" h="2913380">
                  <a:moveTo>
                    <a:pt x="1061874" y="2233973"/>
                  </a:moveTo>
                  <a:lnTo>
                    <a:pt x="1055921" y="2231513"/>
                  </a:lnTo>
                  <a:lnTo>
                    <a:pt x="1054604" y="2225888"/>
                  </a:lnTo>
                  <a:lnTo>
                    <a:pt x="1052506" y="2222151"/>
                  </a:lnTo>
                  <a:lnTo>
                    <a:pt x="1055896" y="2219525"/>
                  </a:lnTo>
                  <a:lnTo>
                    <a:pt x="1059599" y="2214414"/>
                  </a:lnTo>
                  <a:lnTo>
                    <a:pt x="1070039" y="2215707"/>
                  </a:lnTo>
                  <a:lnTo>
                    <a:pt x="1074507" y="2221390"/>
                  </a:lnTo>
                  <a:lnTo>
                    <a:pt x="1068592" y="2231574"/>
                  </a:lnTo>
                  <a:lnTo>
                    <a:pt x="1061874" y="2233973"/>
                  </a:lnTo>
                  <a:close/>
                </a:path>
                <a:path w="2092325" h="2913380">
                  <a:moveTo>
                    <a:pt x="1136526" y="2493238"/>
                  </a:moveTo>
                  <a:lnTo>
                    <a:pt x="1130224" y="2491895"/>
                  </a:lnTo>
                  <a:lnTo>
                    <a:pt x="1128399" y="2485796"/>
                  </a:lnTo>
                  <a:lnTo>
                    <a:pt x="1126067" y="2482095"/>
                  </a:lnTo>
                  <a:lnTo>
                    <a:pt x="1127566" y="2476193"/>
                  </a:lnTo>
                  <a:lnTo>
                    <a:pt x="1131660" y="2473383"/>
                  </a:lnTo>
                  <a:lnTo>
                    <a:pt x="1140234" y="2478527"/>
                  </a:lnTo>
                  <a:lnTo>
                    <a:pt x="1142177" y="2483276"/>
                  </a:lnTo>
                  <a:lnTo>
                    <a:pt x="1144831" y="2486837"/>
                  </a:lnTo>
                  <a:lnTo>
                    <a:pt x="1140911" y="2488947"/>
                  </a:lnTo>
                  <a:lnTo>
                    <a:pt x="1136526" y="2493238"/>
                  </a:lnTo>
                  <a:close/>
                </a:path>
                <a:path w="2092325" h="2913380">
                  <a:moveTo>
                    <a:pt x="1172959" y="2722017"/>
                  </a:moveTo>
                  <a:lnTo>
                    <a:pt x="1166850" y="2719611"/>
                  </a:lnTo>
                  <a:lnTo>
                    <a:pt x="1165221" y="2714095"/>
                  </a:lnTo>
                  <a:lnTo>
                    <a:pt x="1162860" y="2710399"/>
                  </a:lnTo>
                  <a:lnTo>
                    <a:pt x="1166198" y="2707826"/>
                  </a:lnTo>
                  <a:lnTo>
                    <a:pt x="1169660" y="2702992"/>
                  </a:lnTo>
                  <a:lnTo>
                    <a:pt x="1180404" y="2703549"/>
                  </a:lnTo>
                  <a:lnTo>
                    <a:pt x="1185168" y="2708827"/>
                  </a:lnTo>
                  <a:lnTo>
                    <a:pt x="1179673" y="2719304"/>
                  </a:lnTo>
                  <a:lnTo>
                    <a:pt x="1172959" y="2722017"/>
                  </a:lnTo>
                  <a:close/>
                </a:path>
                <a:path w="2092325" h="2913380">
                  <a:moveTo>
                    <a:pt x="1066553" y="2039534"/>
                  </a:moveTo>
                  <a:lnTo>
                    <a:pt x="1063330" y="2037019"/>
                  </a:lnTo>
                  <a:lnTo>
                    <a:pt x="1057613" y="2034731"/>
                  </a:lnTo>
                  <a:lnTo>
                    <a:pt x="1056767" y="2024278"/>
                  </a:lnTo>
                  <a:lnTo>
                    <a:pt x="1061442" y="2018685"/>
                  </a:lnTo>
                  <a:lnTo>
                    <a:pt x="1072795" y="2022078"/>
                  </a:lnTo>
                  <a:lnTo>
                    <a:pt x="1076533" y="2028354"/>
                  </a:lnTo>
                  <a:lnTo>
                    <a:pt x="1075667" y="2034665"/>
                  </a:lnTo>
                  <a:lnTo>
                    <a:pt x="1069948" y="2036938"/>
                  </a:lnTo>
                  <a:lnTo>
                    <a:pt x="1066553" y="2039534"/>
                  </a:lnTo>
                  <a:close/>
                </a:path>
                <a:path w="2092325" h="2913380">
                  <a:moveTo>
                    <a:pt x="1157306" y="2640083"/>
                  </a:moveTo>
                  <a:lnTo>
                    <a:pt x="1154736" y="2636868"/>
                  </a:lnTo>
                  <a:lnTo>
                    <a:pt x="1152920" y="2635313"/>
                  </a:lnTo>
                  <a:lnTo>
                    <a:pt x="1154240" y="2629604"/>
                  </a:lnTo>
                  <a:lnTo>
                    <a:pt x="1157866" y="2626867"/>
                  </a:lnTo>
                  <a:lnTo>
                    <a:pt x="1165610" y="2628717"/>
                  </a:lnTo>
                  <a:lnTo>
                    <a:pt x="1167242" y="2631108"/>
                  </a:lnTo>
                  <a:lnTo>
                    <a:pt x="1169067" y="2632631"/>
                  </a:lnTo>
                  <a:lnTo>
                    <a:pt x="1165499" y="2635074"/>
                  </a:lnTo>
                  <a:lnTo>
                    <a:pt x="1162113" y="2637908"/>
                  </a:lnTo>
                  <a:lnTo>
                    <a:pt x="1157306" y="2640083"/>
                  </a:lnTo>
                  <a:close/>
                </a:path>
                <a:path w="2092325" h="2913380">
                  <a:moveTo>
                    <a:pt x="569013" y="1080785"/>
                  </a:moveTo>
                  <a:lnTo>
                    <a:pt x="563118" y="1078988"/>
                  </a:lnTo>
                  <a:lnTo>
                    <a:pt x="561401" y="1073576"/>
                  </a:lnTo>
                  <a:lnTo>
                    <a:pt x="559091" y="1070111"/>
                  </a:lnTo>
                  <a:lnTo>
                    <a:pt x="561999" y="1067277"/>
                  </a:lnTo>
                  <a:lnTo>
                    <a:pt x="564925" y="1062078"/>
                  </a:lnTo>
                  <a:lnTo>
                    <a:pt x="575075" y="1062190"/>
                  </a:lnTo>
                  <a:lnTo>
                    <a:pt x="579496" y="1067477"/>
                  </a:lnTo>
                  <a:lnTo>
                    <a:pt x="575335" y="1077580"/>
                  </a:lnTo>
                  <a:lnTo>
                    <a:pt x="569013" y="1080785"/>
                  </a:lnTo>
                  <a:close/>
                </a:path>
                <a:path w="2092325" h="2913380">
                  <a:moveTo>
                    <a:pt x="1184973" y="2796298"/>
                  </a:moveTo>
                  <a:lnTo>
                    <a:pt x="1181836" y="2793471"/>
                  </a:lnTo>
                  <a:lnTo>
                    <a:pt x="1176287" y="2790828"/>
                  </a:lnTo>
                  <a:lnTo>
                    <a:pt x="1175433" y="2779942"/>
                  </a:lnTo>
                  <a:lnTo>
                    <a:pt x="1180591" y="2774856"/>
                  </a:lnTo>
                  <a:lnTo>
                    <a:pt x="1191649" y="2778564"/>
                  </a:lnTo>
                  <a:lnTo>
                    <a:pt x="1195160" y="2785011"/>
                  </a:lnTo>
                  <a:lnTo>
                    <a:pt x="1193997" y="2791428"/>
                  </a:lnTo>
                  <a:lnTo>
                    <a:pt x="1188375" y="2793656"/>
                  </a:lnTo>
                  <a:lnTo>
                    <a:pt x="1184973" y="2796298"/>
                  </a:lnTo>
                  <a:close/>
                </a:path>
                <a:path w="2092325" h="2913380">
                  <a:moveTo>
                    <a:pt x="1145154" y="2566451"/>
                  </a:moveTo>
                  <a:lnTo>
                    <a:pt x="1142837" y="2563032"/>
                  </a:lnTo>
                  <a:lnTo>
                    <a:pt x="1141166" y="2561350"/>
                  </a:lnTo>
                  <a:lnTo>
                    <a:pt x="1142835" y="2555675"/>
                  </a:lnTo>
                  <a:lnTo>
                    <a:pt x="1146663" y="2553176"/>
                  </a:lnTo>
                  <a:lnTo>
                    <a:pt x="1154316" y="2555593"/>
                  </a:lnTo>
                  <a:lnTo>
                    <a:pt x="1155745" y="2558121"/>
                  </a:lnTo>
                  <a:lnTo>
                    <a:pt x="1157443" y="2559783"/>
                  </a:lnTo>
                  <a:lnTo>
                    <a:pt x="1153688" y="2561987"/>
                  </a:lnTo>
                  <a:lnTo>
                    <a:pt x="1150070" y="2564588"/>
                  </a:lnTo>
                  <a:lnTo>
                    <a:pt x="1145154" y="2566451"/>
                  </a:lnTo>
                  <a:close/>
                </a:path>
                <a:path w="2092325" h="2913380">
                  <a:moveTo>
                    <a:pt x="1098935" y="2272342"/>
                  </a:moveTo>
                  <a:lnTo>
                    <a:pt x="1094210" y="2270751"/>
                  </a:lnTo>
                  <a:lnTo>
                    <a:pt x="1091393" y="2264913"/>
                  </a:lnTo>
                  <a:lnTo>
                    <a:pt x="1092405" y="2260583"/>
                  </a:lnTo>
                  <a:lnTo>
                    <a:pt x="1092137" y="2254584"/>
                  </a:lnTo>
                  <a:lnTo>
                    <a:pt x="1097080" y="2250788"/>
                  </a:lnTo>
                  <a:lnTo>
                    <a:pt x="1102913" y="2253820"/>
                  </a:lnTo>
                  <a:lnTo>
                    <a:pt x="1107131" y="2254758"/>
                  </a:lnTo>
                  <a:lnTo>
                    <a:pt x="1105852" y="2259101"/>
                  </a:lnTo>
                  <a:lnTo>
                    <a:pt x="1105728" y="2264413"/>
                  </a:lnTo>
                  <a:lnTo>
                    <a:pt x="1098935" y="2272342"/>
                  </a:lnTo>
                  <a:close/>
                </a:path>
                <a:path w="2092325" h="2913380">
                  <a:moveTo>
                    <a:pt x="1077365" y="2115978"/>
                  </a:moveTo>
                  <a:lnTo>
                    <a:pt x="1072790" y="2114483"/>
                  </a:lnTo>
                  <a:lnTo>
                    <a:pt x="1070166" y="2107867"/>
                  </a:lnTo>
                  <a:lnTo>
                    <a:pt x="1073362" y="2105347"/>
                  </a:lnTo>
                  <a:lnTo>
                    <a:pt x="1075574" y="2102652"/>
                  </a:lnTo>
                  <a:lnTo>
                    <a:pt x="1079836" y="2100727"/>
                  </a:lnTo>
                  <a:lnTo>
                    <a:pt x="1084280" y="2101959"/>
                  </a:lnTo>
                  <a:lnTo>
                    <a:pt x="1086926" y="2108616"/>
                  </a:lnTo>
                  <a:lnTo>
                    <a:pt x="1084393" y="2111929"/>
                  </a:lnTo>
                  <a:lnTo>
                    <a:pt x="1077365" y="2115978"/>
                  </a:lnTo>
                  <a:close/>
                </a:path>
                <a:path w="2092325" h="2913380">
                  <a:moveTo>
                    <a:pt x="1085878" y="2194845"/>
                  </a:moveTo>
                  <a:lnTo>
                    <a:pt x="1083676" y="2191019"/>
                  </a:lnTo>
                  <a:lnTo>
                    <a:pt x="1079170" y="2186627"/>
                  </a:lnTo>
                  <a:lnTo>
                    <a:pt x="1080649" y="2180504"/>
                  </a:lnTo>
                  <a:lnTo>
                    <a:pt x="1086803" y="2178806"/>
                  </a:lnTo>
                  <a:lnTo>
                    <a:pt x="1090595" y="2176551"/>
                  </a:lnTo>
                  <a:lnTo>
                    <a:pt x="1096575" y="2177841"/>
                  </a:lnTo>
                  <a:lnTo>
                    <a:pt x="1099509" y="2181851"/>
                  </a:lnTo>
                  <a:lnTo>
                    <a:pt x="1094392" y="2190355"/>
                  </a:lnTo>
                  <a:lnTo>
                    <a:pt x="1089522" y="2192225"/>
                  </a:lnTo>
                  <a:lnTo>
                    <a:pt x="1085878" y="2194845"/>
                  </a:lnTo>
                  <a:close/>
                </a:path>
                <a:path w="2092325" h="2913380">
                  <a:moveTo>
                    <a:pt x="1014206" y="1743381"/>
                  </a:moveTo>
                  <a:lnTo>
                    <a:pt x="1012108" y="1739449"/>
                  </a:lnTo>
                  <a:lnTo>
                    <a:pt x="1008385" y="1735563"/>
                  </a:lnTo>
                  <a:lnTo>
                    <a:pt x="1008296" y="1725932"/>
                  </a:lnTo>
                  <a:lnTo>
                    <a:pt x="1013127" y="1723246"/>
                  </a:lnTo>
                  <a:lnTo>
                    <a:pt x="1024787" y="1725827"/>
                  </a:lnTo>
                  <a:lnTo>
                    <a:pt x="1027539" y="1730299"/>
                  </a:lnTo>
                  <a:lnTo>
                    <a:pt x="1022529" y="1738906"/>
                  </a:lnTo>
                  <a:lnTo>
                    <a:pt x="1017766" y="1740789"/>
                  </a:lnTo>
                  <a:lnTo>
                    <a:pt x="1014206" y="1743381"/>
                  </a:lnTo>
                  <a:close/>
                </a:path>
                <a:path w="2092325" h="2913380">
                  <a:moveTo>
                    <a:pt x="1112544" y="2344968"/>
                  </a:moveTo>
                  <a:lnTo>
                    <a:pt x="1109637" y="2342179"/>
                  </a:lnTo>
                  <a:lnTo>
                    <a:pt x="1104512" y="2339559"/>
                  </a:lnTo>
                  <a:lnTo>
                    <a:pt x="1103780" y="2329267"/>
                  </a:lnTo>
                  <a:lnTo>
                    <a:pt x="1108023" y="2323593"/>
                  </a:lnTo>
                  <a:lnTo>
                    <a:pt x="1119094" y="2327568"/>
                  </a:lnTo>
                  <a:lnTo>
                    <a:pt x="1122412" y="2333835"/>
                  </a:lnTo>
                  <a:lnTo>
                    <a:pt x="1121184" y="2340128"/>
                  </a:lnTo>
                  <a:lnTo>
                    <a:pt x="1115830" y="2342344"/>
                  </a:lnTo>
                  <a:lnTo>
                    <a:pt x="1112544" y="2344968"/>
                  </a:lnTo>
                  <a:close/>
                </a:path>
                <a:path w="2092325" h="2913380">
                  <a:moveTo>
                    <a:pt x="1019331" y="1928762"/>
                  </a:moveTo>
                  <a:lnTo>
                    <a:pt x="1014447" y="1928062"/>
                  </a:lnTo>
                  <a:lnTo>
                    <a:pt x="1010724" y="1926374"/>
                  </a:lnTo>
                  <a:lnTo>
                    <a:pt x="1006920" y="1925116"/>
                  </a:lnTo>
                  <a:lnTo>
                    <a:pt x="1011141" y="1919774"/>
                  </a:lnTo>
                  <a:lnTo>
                    <a:pt x="1022099" y="1923512"/>
                  </a:lnTo>
                  <a:lnTo>
                    <a:pt x="1020839" y="1925310"/>
                  </a:lnTo>
                  <a:lnTo>
                    <a:pt x="1019331" y="1928762"/>
                  </a:lnTo>
                  <a:close/>
                </a:path>
                <a:path w="2092325" h="2913380">
                  <a:moveTo>
                    <a:pt x="1152920" y="2193178"/>
                  </a:moveTo>
                  <a:lnTo>
                    <a:pt x="1167863" y="2166985"/>
                  </a:lnTo>
                  <a:lnTo>
                    <a:pt x="1171240" y="2169431"/>
                  </a:lnTo>
                  <a:lnTo>
                    <a:pt x="1171680" y="2171186"/>
                  </a:lnTo>
                  <a:lnTo>
                    <a:pt x="1171851" y="2180847"/>
                  </a:lnTo>
                  <a:lnTo>
                    <a:pt x="1167487" y="2186628"/>
                  </a:lnTo>
                  <a:lnTo>
                    <a:pt x="1160530" y="2190185"/>
                  </a:lnTo>
                  <a:lnTo>
                    <a:pt x="1152920" y="2193178"/>
                  </a:lnTo>
                  <a:close/>
                </a:path>
                <a:path w="2092325" h="2913380">
                  <a:moveTo>
                    <a:pt x="1057837" y="1965378"/>
                  </a:moveTo>
                  <a:lnTo>
                    <a:pt x="1051193" y="1965479"/>
                  </a:lnTo>
                  <a:lnTo>
                    <a:pt x="1048141" y="1960336"/>
                  </a:lnTo>
                  <a:lnTo>
                    <a:pt x="1045133" y="1957473"/>
                  </a:lnTo>
                  <a:lnTo>
                    <a:pt x="1047367" y="1953878"/>
                  </a:lnTo>
                  <a:lnTo>
                    <a:pt x="1049030" y="1947876"/>
                  </a:lnTo>
                  <a:lnTo>
                    <a:pt x="1060000" y="1945302"/>
                  </a:lnTo>
                  <a:lnTo>
                    <a:pt x="1065806" y="1949968"/>
                  </a:lnTo>
                  <a:lnTo>
                    <a:pt x="1064096" y="1961391"/>
                  </a:lnTo>
                  <a:lnTo>
                    <a:pt x="1057837" y="1965378"/>
                  </a:lnTo>
                  <a:close/>
                </a:path>
                <a:path w="2092325" h="2913380">
                  <a:moveTo>
                    <a:pt x="1051877" y="2160617"/>
                  </a:moveTo>
                  <a:lnTo>
                    <a:pt x="1045634" y="2159936"/>
                  </a:lnTo>
                  <a:lnTo>
                    <a:pt x="1043321" y="2154453"/>
                  </a:lnTo>
                  <a:lnTo>
                    <a:pt x="1040781" y="2151233"/>
                  </a:lnTo>
                  <a:lnTo>
                    <a:pt x="1043325" y="2148083"/>
                  </a:lnTo>
                  <a:lnTo>
                    <a:pt x="1045648" y="2142575"/>
                  </a:lnTo>
                  <a:lnTo>
                    <a:pt x="1056067" y="2141538"/>
                  </a:lnTo>
                  <a:lnTo>
                    <a:pt x="1061293" y="2146325"/>
                  </a:lnTo>
                  <a:lnTo>
                    <a:pt x="1058043" y="2157182"/>
                  </a:lnTo>
                  <a:lnTo>
                    <a:pt x="1051877" y="2160617"/>
                  </a:lnTo>
                  <a:close/>
                </a:path>
                <a:path w="2092325" h="2913380">
                  <a:moveTo>
                    <a:pt x="845766" y="883102"/>
                  </a:moveTo>
                  <a:lnTo>
                    <a:pt x="843533" y="879266"/>
                  </a:lnTo>
                  <a:lnTo>
                    <a:pt x="838864" y="874690"/>
                  </a:lnTo>
                  <a:lnTo>
                    <a:pt x="840697" y="868631"/>
                  </a:lnTo>
                  <a:lnTo>
                    <a:pt x="846787" y="867002"/>
                  </a:lnTo>
                  <a:lnTo>
                    <a:pt x="850650" y="864722"/>
                  </a:lnTo>
                  <a:lnTo>
                    <a:pt x="856798" y="865940"/>
                  </a:lnTo>
                  <a:lnTo>
                    <a:pt x="859732" y="869951"/>
                  </a:lnTo>
                  <a:lnTo>
                    <a:pt x="854393" y="878563"/>
                  </a:lnTo>
                  <a:lnTo>
                    <a:pt x="849482" y="880455"/>
                  </a:lnTo>
                  <a:lnTo>
                    <a:pt x="845766" y="883102"/>
                  </a:lnTo>
                  <a:close/>
                </a:path>
                <a:path w="2092325" h="2913380">
                  <a:moveTo>
                    <a:pt x="1070602" y="2308965"/>
                  </a:moveTo>
                  <a:lnTo>
                    <a:pt x="1068169" y="2305908"/>
                  </a:lnTo>
                  <a:lnTo>
                    <a:pt x="1066516" y="2304477"/>
                  </a:lnTo>
                  <a:lnTo>
                    <a:pt x="1069863" y="2302217"/>
                  </a:lnTo>
                  <a:lnTo>
                    <a:pt x="1072955" y="2299639"/>
                  </a:lnTo>
                  <a:lnTo>
                    <a:pt x="1077471" y="2297704"/>
                  </a:lnTo>
                  <a:lnTo>
                    <a:pt x="1079865" y="2300678"/>
                  </a:lnTo>
                  <a:lnTo>
                    <a:pt x="1081537" y="2302061"/>
                  </a:lnTo>
                  <a:lnTo>
                    <a:pt x="1078160" y="2304385"/>
                  </a:lnTo>
                  <a:lnTo>
                    <a:pt x="1075077" y="2306962"/>
                  </a:lnTo>
                  <a:lnTo>
                    <a:pt x="1070602" y="2308965"/>
                  </a:lnTo>
                  <a:close/>
                </a:path>
                <a:path w="2092325" h="2913380">
                  <a:moveTo>
                    <a:pt x="841898" y="803595"/>
                  </a:moveTo>
                  <a:lnTo>
                    <a:pt x="834079" y="801742"/>
                  </a:lnTo>
                  <a:lnTo>
                    <a:pt x="832444" y="799337"/>
                  </a:lnTo>
                  <a:lnTo>
                    <a:pt x="830616" y="797799"/>
                  </a:lnTo>
                  <a:lnTo>
                    <a:pt x="831866" y="795749"/>
                  </a:lnTo>
                  <a:lnTo>
                    <a:pt x="832640" y="792951"/>
                  </a:lnTo>
                  <a:lnTo>
                    <a:pt x="839424" y="788687"/>
                  </a:lnTo>
                  <a:lnTo>
                    <a:pt x="845543" y="789820"/>
                  </a:lnTo>
                  <a:lnTo>
                    <a:pt x="847348" y="800557"/>
                  </a:lnTo>
                  <a:lnTo>
                    <a:pt x="841898" y="803595"/>
                  </a:lnTo>
                  <a:close/>
                </a:path>
                <a:path w="2092325" h="2913380">
                  <a:moveTo>
                    <a:pt x="1081693" y="2382135"/>
                  </a:moveTo>
                  <a:lnTo>
                    <a:pt x="1079455" y="2379032"/>
                  </a:lnTo>
                  <a:lnTo>
                    <a:pt x="1077839" y="2377506"/>
                  </a:lnTo>
                  <a:lnTo>
                    <a:pt x="1081299" y="2375423"/>
                  </a:lnTo>
                  <a:lnTo>
                    <a:pt x="1084638" y="2372955"/>
                  </a:lnTo>
                  <a:lnTo>
                    <a:pt x="1089240" y="2371187"/>
                  </a:lnTo>
                  <a:lnTo>
                    <a:pt x="1091429" y="2374267"/>
                  </a:lnTo>
                  <a:lnTo>
                    <a:pt x="1093029" y="2375781"/>
                  </a:lnTo>
                  <a:lnTo>
                    <a:pt x="1089586" y="2377876"/>
                  </a:lnTo>
                  <a:lnTo>
                    <a:pt x="1086292" y="2380351"/>
                  </a:lnTo>
                  <a:lnTo>
                    <a:pt x="1081693" y="2382135"/>
                  </a:lnTo>
                  <a:close/>
                </a:path>
                <a:path w="2092325" h="2913380">
                  <a:moveTo>
                    <a:pt x="1043400" y="1892823"/>
                  </a:moveTo>
                  <a:lnTo>
                    <a:pt x="1040203" y="1890095"/>
                  </a:lnTo>
                  <a:lnTo>
                    <a:pt x="1034521" y="1887547"/>
                  </a:lnTo>
                  <a:lnTo>
                    <a:pt x="1033711" y="1876759"/>
                  </a:lnTo>
                  <a:lnTo>
                    <a:pt x="1038601" y="1871103"/>
                  </a:lnTo>
                  <a:lnTo>
                    <a:pt x="1050017" y="1874515"/>
                  </a:lnTo>
                  <a:lnTo>
                    <a:pt x="1053662" y="1881150"/>
                  </a:lnTo>
                  <a:lnTo>
                    <a:pt x="1052526" y="1887743"/>
                  </a:lnTo>
                  <a:lnTo>
                    <a:pt x="1046849" y="1890099"/>
                  </a:lnTo>
                  <a:lnTo>
                    <a:pt x="1043400" y="1892823"/>
                  </a:lnTo>
                  <a:close/>
                </a:path>
                <a:path w="2092325" h="2913380">
                  <a:moveTo>
                    <a:pt x="1039446" y="2086251"/>
                  </a:moveTo>
                  <a:lnTo>
                    <a:pt x="1036296" y="2083441"/>
                  </a:lnTo>
                  <a:lnTo>
                    <a:pt x="1030708" y="2080834"/>
                  </a:lnTo>
                  <a:lnTo>
                    <a:pt x="1029904" y="2069985"/>
                  </a:lnTo>
                  <a:lnTo>
                    <a:pt x="1035164" y="2064973"/>
                  </a:lnTo>
                  <a:lnTo>
                    <a:pt x="1046077" y="2068420"/>
                  </a:lnTo>
                  <a:lnTo>
                    <a:pt x="1049551" y="2074917"/>
                  </a:lnTo>
                  <a:lnTo>
                    <a:pt x="1048375" y="2081352"/>
                  </a:lnTo>
                  <a:lnTo>
                    <a:pt x="1042833" y="2083611"/>
                  </a:lnTo>
                  <a:lnTo>
                    <a:pt x="1039446" y="2086251"/>
                  </a:lnTo>
                  <a:close/>
                </a:path>
                <a:path w="2092325" h="2913380">
                  <a:moveTo>
                    <a:pt x="1008503" y="1669351"/>
                  </a:moveTo>
                  <a:lnTo>
                    <a:pt x="1003694" y="1666457"/>
                  </a:lnTo>
                  <a:lnTo>
                    <a:pt x="997857" y="1664935"/>
                  </a:lnTo>
                  <a:lnTo>
                    <a:pt x="994803" y="1651001"/>
                  </a:lnTo>
                  <a:lnTo>
                    <a:pt x="1001597" y="1644507"/>
                  </a:lnTo>
                  <a:lnTo>
                    <a:pt x="1013769" y="1642343"/>
                  </a:lnTo>
                  <a:lnTo>
                    <a:pt x="1019882" y="1650206"/>
                  </a:lnTo>
                  <a:lnTo>
                    <a:pt x="1019097" y="1652647"/>
                  </a:lnTo>
                  <a:lnTo>
                    <a:pt x="1017089" y="1658733"/>
                  </a:lnTo>
                  <a:lnTo>
                    <a:pt x="1012207" y="1663865"/>
                  </a:lnTo>
                  <a:lnTo>
                    <a:pt x="1008503" y="1669351"/>
                  </a:lnTo>
                  <a:close/>
                </a:path>
                <a:path w="2092325" h="2913380">
                  <a:moveTo>
                    <a:pt x="1007921" y="1855372"/>
                  </a:moveTo>
                  <a:lnTo>
                    <a:pt x="1002993" y="1854680"/>
                  </a:lnTo>
                  <a:lnTo>
                    <a:pt x="999252" y="1852964"/>
                  </a:lnTo>
                  <a:lnTo>
                    <a:pt x="995445" y="1851693"/>
                  </a:lnTo>
                  <a:lnTo>
                    <a:pt x="999739" y="1846339"/>
                  </a:lnTo>
                  <a:lnTo>
                    <a:pt x="1010733" y="1850116"/>
                  </a:lnTo>
                  <a:lnTo>
                    <a:pt x="1009444" y="1851918"/>
                  </a:lnTo>
                  <a:lnTo>
                    <a:pt x="1007921" y="1855372"/>
                  </a:lnTo>
                  <a:close/>
                </a:path>
                <a:path w="2092325" h="2913380">
                  <a:moveTo>
                    <a:pt x="1029059" y="2011655"/>
                  </a:moveTo>
                  <a:lnTo>
                    <a:pt x="1025571" y="2009361"/>
                  </a:lnTo>
                  <a:lnTo>
                    <a:pt x="1019742" y="2007599"/>
                  </a:lnTo>
                  <a:lnTo>
                    <a:pt x="1017253" y="1996507"/>
                  </a:lnTo>
                  <a:lnTo>
                    <a:pt x="1022600" y="1991571"/>
                  </a:lnTo>
                  <a:lnTo>
                    <a:pt x="1033377" y="1993199"/>
                  </a:lnTo>
                  <a:lnTo>
                    <a:pt x="1037411" y="1999355"/>
                  </a:lnTo>
                  <a:lnTo>
                    <a:pt x="1037064" y="2005824"/>
                  </a:lnTo>
                  <a:lnTo>
                    <a:pt x="1031990" y="2008683"/>
                  </a:lnTo>
                  <a:lnTo>
                    <a:pt x="1029059" y="2011655"/>
                  </a:lnTo>
                  <a:close/>
                </a:path>
                <a:path w="2092325" h="2913380">
                  <a:moveTo>
                    <a:pt x="802465" y="580506"/>
                  </a:moveTo>
                  <a:lnTo>
                    <a:pt x="799443" y="577840"/>
                  </a:lnTo>
                  <a:lnTo>
                    <a:pt x="794085" y="575361"/>
                  </a:lnTo>
                  <a:lnTo>
                    <a:pt x="793214" y="564942"/>
                  </a:lnTo>
                  <a:lnTo>
                    <a:pt x="797876" y="559650"/>
                  </a:lnTo>
                  <a:lnTo>
                    <a:pt x="808825" y="563330"/>
                  </a:lnTo>
                  <a:lnTo>
                    <a:pt x="812280" y="569516"/>
                  </a:lnTo>
                  <a:lnTo>
                    <a:pt x="811253" y="575748"/>
                  </a:lnTo>
                  <a:lnTo>
                    <a:pt x="805762" y="577955"/>
                  </a:lnTo>
                  <a:lnTo>
                    <a:pt x="802465" y="580506"/>
                  </a:lnTo>
                  <a:close/>
                </a:path>
                <a:path w="2092325" h="2913380">
                  <a:moveTo>
                    <a:pt x="869898" y="763137"/>
                  </a:moveTo>
                  <a:lnTo>
                    <a:pt x="859551" y="763774"/>
                  </a:lnTo>
                  <a:lnTo>
                    <a:pt x="854800" y="758673"/>
                  </a:lnTo>
                  <a:lnTo>
                    <a:pt x="858033" y="748372"/>
                  </a:lnTo>
                  <a:lnTo>
                    <a:pt x="864324" y="745067"/>
                  </a:lnTo>
                  <a:lnTo>
                    <a:pt x="870474" y="746300"/>
                  </a:lnTo>
                  <a:lnTo>
                    <a:pt x="872603" y="751573"/>
                  </a:lnTo>
                  <a:lnTo>
                    <a:pt x="875146" y="754808"/>
                  </a:lnTo>
                  <a:lnTo>
                    <a:pt x="872458" y="757801"/>
                  </a:lnTo>
                  <a:lnTo>
                    <a:pt x="869898" y="763137"/>
                  </a:lnTo>
                  <a:close/>
                </a:path>
                <a:path w="2092325" h="2913380">
                  <a:moveTo>
                    <a:pt x="922969" y="1140217"/>
                  </a:moveTo>
                  <a:lnTo>
                    <a:pt x="917295" y="1138296"/>
                  </a:lnTo>
                  <a:lnTo>
                    <a:pt x="916015" y="1132621"/>
                  </a:lnTo>
                  <a:lnTo>
                    <a:pt x="914052" y="1128982"/>
                  </a:lnTo>
                  <a:lnTo>
                    <a:pt x="917362" y="1126608"/>
                  </a:lnTo>
                  <a:lnTo>
                    <a:pt x="920690" y="1122258"/>
                  </a:lnTo>
                  <a:lnTo>
                    <a:pt x="931555" y="1122348"/>
                  </a:lnTo>
                  <a:lnTo>
                    <a:pt x="935386" y="1127399"/>
                  </a:lnTo>
                  <a:lnTo>
                    <a:pt x="928921" y="1137325"/>
                  </a:lnTo>
                  <a:lnTo>
                    <a:pt x="922969" y="1140217"/>
                  </a:lnTo>
                  <a:close/>
                </a:path>
                <a:path w="2092325" h="2913380">
                  <a:moveTo>
                    <a:pt x="911422" y="1066715"/>
                  </a:moveTo>
                  <a:lnTo>
                    <a:pt x="908586" y="1064095"/>
                  </a:lnTo>
                  <a:lnTo>
                    <a:pt x="903405" y="1061499"/>
                  </a:lnTo>
                  <a:lnTo>
                    <a:pt x="903316" y="1051300"/>
                  </a:lnTo>
                  <a:lnTo>
                    <a:pt x="908786" y="1048005"/>
                  </a:lnTo>
                  <a:lnTo>
                    <a:pt x="922182" y="1049731"/>
                  </a:lnTo>
                  <a:lnTo>
                    <a:pt x="924503" y="1053747"/>
                  </a:lnTo>
                  <a:lnTo>
                    <a:pt x="918990" y="1062104"/>
                  </a:lnTo>
                  <a:lnTo>
                    <a:pt x="914755" y="1064114"/>
                  </a:lnTo>
                  <a:lnTo>
                    <a:pt x="911422" y="1066715"/>
                  </a:lnTo>
                  <a:close/>
                </a:path>
                <a:path w="2092325" h="2913380">
                  <a:moveTo>
                    <a:pt x="824729" y="534773"/>
                  </a:moveTo>
                  <a:lnTo>
                    <a:pt x="822608" y="531367"/>
                  </a:lnTo>
                  <a:lnTo>
                    <a:pt x="821188" y="529661"/>
                  </a:lnTo>
                  <a:lnTo>
                    <a:pt x="822651" y="524199"/>
                  </a:lnTo>
                  <a:lnTo>
                    <a:pt x="826168" y="521912"/>
                  </a:lnTo>
                  <a:lnTo>
                    <a:pt x="833203" y="524487"/>
                  </a:lnTo>
                  <a:lnTo>
                    <a:pt x="834353" y="526953"/>
                  </a:lnTo>
                  <a:lnTo>
                    <a:pt x="835822" y="528591"/>
                  </a:lnTo>
                  <a:lnTo>
                    <a:pt x="832375" y="530657"/>
                  </a:lnTo>
                  <a:lnTo>
                    <a:pt x="829032" y="533006"/>
                  </a:lnTo>
                  <a:lnTo>
                    <a:pt x="824729" y="534773"/>
                  </a:lnTo>
                  <a:close/>
                </a:path>
                <a:path w="2092325" h="2913380">
                  <a:moveTo>
                    <a:pt x="819592" y="459203"/>
                  </a:moveTo>
                  <a:lnTo>
                    <a:pt x="816091" y="457016"/>
                  </a:lnTo>
                  <a:lnTo>
                    <a:pt x="810104" y="455294"/>
                  </a:lnTo>
                  <a:lnTo>
                    <a:pt x="808109" y="444677"/>
                  </a:lnTo>
                  <a:lnTo>
                    <a:pt x="812378" y="438595"/>
                  </a:lnTo>
                  <a:lnTo>
                    <a:pt x="824080" y="440781"/>
                  </a:lnTo>
                  <a:lnTo>
                    <a:pt x="828095" y="446909"/>
                  </a:lnTo>
                  <a:lnTo>
                    <a:pt x="827979" y="453417"/>
                  </a:lnTo>
                  <a:lnTo>
                    <a:pt x="822623" y="456290"/>
                  </a:lnTo>
                  <a:lnTo>
                    <a:pt x="819592" y="459203"/>
                  </a:lnTo>
                  <a:close/>
                </a:path>
                <a:path w="2092325" h="2913380">
                  <a:moveTo>
                    <a:pt x="905475" y="985411"/>
                  </a:moveTo>
                  <a:lnTo>
                    <a:pt x="900679" y="984698"/>
                  </a:lnTo>
                  <a:lnTo>
                    <a:pt x="897020" y="983030"/>
                  </a:lnTo>
                  <a:lnTo>
                    <a:pt x="893291" y="981776"/>
                  </a:lnTo>
                  <a:lnTo>
                    <a:pt x="897002" y="976334"/>
                  </a:lnTo>
                  <a:lnTo>
                    <a:pt x="908207" y="980213"/>
                  </a:lnTo>
                  <a:lnTo>
                    <a:pt x="906960" y="981993"/>
                  </a:lnTo>
                  <a:lnTo>
                    <a:pt x="905475" y="985411"/>
                  </a:lnTo>
                  <a:close/>
                </a:path>
                <a:path w="2092325" h="2913380">
                  <a:moveTo>
                    <a:pt x="853539" y="690255"/>
                  </a:moveTo>
                  <a:lnTo>
                    <a:pt x="847755" y="687829"/>
                  </a:lnTo>
                  <a:lnTo>
                    <a:pt x="846241" y="682564"/>
                  </a:lnTo>
                  <a:lnTo>
                    <a:pt x="844003" y="678982"/>
                  </a:lnTo>
                  <a:lnTo>
                    <a:pt x="847128" y="676489"/>
                  </a:lnTo>
                  <a:lnTo>
                    <a:pt x="850414" y="671771"/>
                  </a:lnTo>
                  <a:lnTo>
                    <a:pt x="860543" y="672515"/>
                  </a:lnTo>
                  <a:lnTo>
                    <a:pt x="865105" y="677645"/>
                  </a:lnTo>
                  <a:lnTo>
                    <a:pt x="860076" y="687660"/>
                  </a:lnTo>
                  <a:lnTo>
                    <a:pt x="853539" y="690255"/>
                  </a:lnTo>
                  <a:close/>
                </a:path>
                <a:path w="2092325" h="2913380">
                  <a:moveTo>
                    <a:pt x="783145" y="237589"/>
                  </a:moveTo>
                  <a:lnTo>
                    <a:pt x="777051" y="235181"/>
                  </a:lnTo>
                  <a:lnTo>
                    <a:pt x="775409" y="229682"/>
                  </a:lnTo>
                  <a:lnTo>
                    <a:pt x="773061" y="225968"/>
                  </a:lnTo>
                  <a:lnTo>
                    <a:pt x="776399" y="223396"/>
                  </a:lnTo>
                  <a:lnTo>
                    <a:pt x="779859" y="218547"/>
                  </a:lnTo>
                  <a:lnTo>
                    <a:pt x="790604" y="219119"/>
                  </a:lnTo>
                  <a:lnTo>
                    <a:pt x="795369" y="224397"/>
                  </a:lnTo>
                  <a:lnTo>
                    <a:pt x="789876" y="234888"/>
                  </a:lnTo>
                  <a:lnTo>
                    <a:pt x="783145" y="237589"/>
                  </a:lnTo>
                  <a:close/>
                </a:path>
                <a:path w="2092325" h="2913380">
                  <a:moveTo>
                    <a:pt x="1151881" y="2194567"/>
                  </a:moveTo>
                  <a:lnTo>
                    <a:pt x="1151966" y="2193582"/>
                  </a:lnTo>
                  <a:lnTo>
                    <a:pt x="1152271" y="2193429"/>
                  </a:lnTo>
                  <a:lnTo>
                    <a:pt x="1152612" y="2193316"/>
                  </a:lnTo>
                  <a:lnTo>
                    <a:pt x="1152920" y="2193178"/>
                  </a:lnTo>
                  <a:lnTo>
                    <a:pt x="1152915" y="2193912"/>
                  </a:lnTo>
                  <a:lnTo>
                    <a:pt x="1152880" y="2194261"/>
                  </a:lnTo>
                  <a:lnTo>
                    <a:pt x="1151881" y="2194567"/>
                  </a:lnTo>
                  <a:close/>
                </a:path>
                <a:path w="2092325" h="2913380">
                  <a:moveTo>
                    <a:pt x="1145727" y="2221834"/>
                  </a:moveTo>
                  <a:lnTo>
                    <a:pt x="1134304" y="2221907"/>
                  </a:lnTo>
                  <a:lnTo>
                    <a:pt x="1129234" y="2217065"/>
                  </a:lnTo>
                  <a:lnTo>
                    <a:pt x="1126936" y="2205853"/>
                  </a:lnTo>
                  <a:lnTo>
                    <a:pt x="1132355" y="2201085"/>
                  </a:lnTo>
                  <a:lnTo>
                    <a:pt x="1143510" y="2197017"/>
                  </a:lnTo>
                  <a:lnTo>
                    <a:pt x="1147714" y="2195864"/>
                  </a:lnTo>
                  <a:lnTo>
                    <a:pt x="1151883" y="2194582"/>
                  </a:lnTo>
                  <a:lnTo>
                    <a:pt x="1151443" y="2198928"/>
                  </a:lnTo>
                  <a:lnTo>
                    <a:pt x="1151315" y="2203359"/>
                  </a:lnTo>
                  <a:lnTo>
                    <a:pt x="1148456" y="2214423"/>
                  </a:lnTo>
                  <a:lnTo>
                    <a:pt x="1145727" y="2221834"/>
                  </a:lnTo>
                  <a:close/>
                </a:path>
                <a:path w="2092325" h="2913380">
                  <a:moveTo>
                    <a:pt x="755355" y="82021"/>
                  </a:moveTo>
                  <a:lnTo>
                    <a:pt x="753038" y="78602"/>
                  </a:lnTo>
                  <a:lnTo>
                    <a:pt x="751367" y="76920"/>
                  </a:lnTo>
                  <a:lnTo>
                    <a:pt x="753036" y="71246"/>
                  </a:lnTo>
                  <a:lnTo>
                    <a:pt x="756864" y="68746"/>
                  </a:lnTo>
                  <a:lnTo>
                    <a:pt x="764512" y="71134"/>
                  </a:lnTo>
                  <a:lnTo>
                    <a:pt x="765944" y="73676"/>
                  </a:lnTo>
                  <a:lnTo>
                    <a:pt x="767642" y="75338"/>
                  </a:lnTo>
                  <a:lnTo>
                    <a:pt x="763887" y="77542"/>
                  </a:lnTo>
                  <a:lnTo>
                    <a:pt x="760269" y="80144"/>
                  </a:lnTo>
                  <a:lnTo>
                    <a:pt x="755355" y="82021"/>
                  </a:lnTo>
                  <a:close/>
                </a:path>
                <a:path w="2092325" h="2913380">
                  <a:moveTo>
                    <a:pt x="767509" y="155667"/>
                  </a:moveTo>
                  <a:lnTo>
                    <a:pt x="764939" y="152452"/>
                  </a:lnTo>
                  <a:lnTo>
                    <a:pt x="763123" y="150898"/>
                  </a:lnTo>
                  <a:lnTo>
                    <a:pt x="764440" y="145174"/>
                  </a:lnTo>
                  <a:lnTo>
                    <a:pt x="768067" y="142437"/>
                  </a:lnTo>
                  <a:lnTo>
                    <a:pt x="775813" y="144302"/>
                  </a:lnTo>
                  <a:lnTo>
                    <a:pt x="777445" y="146692"/>
                  </a:lnTo>
                  <a:lnTo>
                    <a:pt x="779270" y="148215"/>
                  </a:lnTo>
                  <a:lnTo>
                    <a:pt x="775702" y="150659"/>
                  </a:lnTo>
                  <a:lnTo>
                    <a:pt x="772316" y="153493"/>
                  </a:lnTo>
                  <a:lnTo>
                    <a:pt x="767509" y="155667"/>
                  </a:lnTo>
                  <a:close/>
                </a:path>
                <a:path w="2092325" h="2913380">
                  <a:moveTo>
                    <a:pt x="795174" y="311868"/>
                  </a:moveTo>
                  <a:lnTo>
                    <a:pt x="792036" y="309041"/>
                  </a:lnTo>
                  <a:lnTo>
                    <a:pt x="786490" y="306412"/>
                  </a:lnTo>
                  <a:lnTo>
                    <a:pt x="785633" y="295512"/>
                  </a:lnTo>
                  <a:lnTo>
                    <a:pt x="790792" y="290426"/>
                  </a:lnTo>
                  <a:lnTo>
                    <a:pt x="801852" y="294148"/>
                  </a:lnTo>
                  <a:lnTo>
                    <a:pt x="805361" y="300581"/>
                  </a:lnTo>
                  <a:lnTo>
                    <a:pt x="804198" y="306998"/>
                  </a:lnTo>
                  <a:lnTo>
                    <a:pt x="798576" y="309226"/>
                  </a:lnTo>
                  <a:lnTo>
                    <a:pt x="795174" y="311868"/>
                  </a:lnTo>
                  <a:close/>
                </a:path>
                <a:path w="2092325" h="2913380">
                  <a:moveTo>
                    <a:pt x="944647" y="1294217"/>
                  </a:moveTo>
                  <a:lnTo>
                    <a:pt x="939631" y="1290100"/>
                  </a:lnTo>
                  <a:lnTo>
                    <a:pt x="936700" y="1283248"/>
                  </a:lnTo>
                  <a:lnTo>
                    <a:pt x="937992" y="1279277"/>
                  </a:lnTo>
                  <a:lnTo>
                    <a:pt x="938163" y="1273210"/>
                  </a:lnTo>
                  <a:lnTo>
                    <a:pt x="947525" y="1268018"/>
                  </a:lnTo>
                  <a:lnTo>
                    <a:pt x="953697" y="1271774"/>
                  </a:lnTo>
                  <a:lnTo>
                    <a:pt x="956563" y="1281836"/>
                  </a:lnTo>
                  <a:lnTo>
                    <a:pt x="954345" y="1288210"/>
                  </a:lnTo>
                  <a:lnTo>
                    <a:pt x="944647" y="1294217"/>
                  </a:lnTo>
                  <a:close/>
                </a:path>
                <a:path w="2092325" h="2913380">
                  <a:moveTo>
                    <a:pt x="809773" y="387269"/>
                  </a:moveTo>
                  <a:lnTo>
                    <a:pt x="799489" y="383156"/>
                  </a:lnTo>
                  <a:lnTo>
                    <a:pt x="796356" y="376829"/>
                  </a:lnTo>
                  <a:lnTo>
                    <a:pt x="797912" y="370813"/>
                  </a:lnTo>
                  <a:lnTo>
                    <a:pt x="803403" y="368995"/>
                  </a:lnTo>
                  <a:lnTo>
                    <a:pt x="806853" y="366659"/>
                  </a:lnTo>
                  <a:lnTo>
                    <a:pt x="809701" y="369547"/>
                  </a:lnTo>
                  <a:lnTo>
                    <a:pt x="814897" y="372425"/>
                  </a:lnTo>
                  <a:lnTo>
                    <a:pt x="814853" y="382539"/>
                  </a:lnTo>
                  <a:lnTo>
                    <a:pt x="809773" y="387269"/>
                  </a:lnTo>
                  <a:close/>
                </a:path>
                <a:path w="2092325" h="2913380">
                  <a:moveTo>
                    <a:pt x="969983" y="1439195"/>
                  </a:moveTo>
                  <a:lnTo>
                    <a:pt x="963638" y="1436722"/>
                  </a:lnTo>
                  <a:lnTo>
                    <a:pt x="962076" y="1431061"/>
                  </a:lnTo>
                  <a:lnTo>
                    <a:pt x="959767" y="1427311"/>
                  </a:lnTo>
                  <a:lnTo>
                    <a:pt x="960769" y="1421487"/>
                  </a:lnTo>
                  <a:lnTo>
                    <a:pt x="964053" y="1418475"/>
                  </a:lnTo>
                  <a:lnTo>
                    <a:pt x="975814" y="1422087"/>
                  </a:lnTo>
                  <a:lnTo>
                    <a:pt x="981937" y="1426195"/>
                  </a:lnTo>
                  <a:lnTo>
                    <a:pt x="977315" y="1436804"/>
                  </a:lnTo>
                  <a:lnTo>
                    <a:pt x="969983" y="1439195"/>
                  </a:lnTo>
                  <a:close/>
                </a:path>
                <a:path w="2092325" h="2913380">
                  <a:moveTo>
                    <a:pt x="998873" y="1590135"/>
                  </a:moveTo>
                  <a:lnTo>
                    <a:pt x="991074" y="1588025"/>
                  </a:lnTo>
                  <a:lnTo>
                    <a:pt x="987810" y="1585157"/>
                  </a:lnTo>
                  <a:lnTo>
                    <a:pt x="988993" y="1577914"/>
                  </a:lnTo>
                  <a:lnTo>
                    <a:pt x="993258" y="1575331"/>
                  </a:lnTo>
                  <a:lnTo>
                    <a:pt x="1001131" y="1577535"/>
                  </a:lnTo>
                  <a:lnTo>
                    <a:pt x="1002667" y="1580075"/>
                  </a:lnTo>
                  <a:lnTo>
                    <a:pt x="1004453" y="1581724"/>
                  </a:lnTo>
                  <a:lnTo>
                    <a:pt x="1002747" y="1587449"/>
                  </a:lnTo>
                  <a:lnTo>
                    <a:pt x="998873" y="1590135"/>
                  </a:lnTo>
                  <a:close/>
                </a:path>
                <a:path w="2092325" h="2913380">
                  <a:moveTo>
                    <a:pt x="957923" y="1365101"/>
                  </a:moveTo>
                  <a:lnTo>
                    <a:pt x="952128" y="1363169"/>
                  </a:lnTo>
                  <a:lnTo>
                    <a:pt x="950478" y="1357806"/>
                  </a:lnTo>
                  <a:lnTo>
                    <a:pt x="948193" y="1354307"/>
                  </a:lnTo>
                  <a:lnTo>
                    <a:pt x="950500" y="1351553"/>
                  </a:lnTo>
                  <a:lnTo>
                    <a:pt x="953003" y="1346330"/>
                  </a:lnTo>
                  <a:lnTo>
                    <a:pt x="962011" y="1347085"/>
                  </a:lnTo>
                  <a:lnTo>
                    <a:pt x="966810" y="1352104"/>
                  </a:lnTo>
                  <a:lnTo>
                    <a:pt x="964863" y="1361635"/>
                  </a:lnTo>
                  <a:lnTo>
                    <a:pt x="957923" y="1365101"/>
                  </a:lnTo>
                  <a:close/>
                </a:path>
                <a:path w="2092325" h="2913380">
                  <a:moveTo>
                    <a:pt x="980348" y="1512509"/>
                  </a:moveTo>
                  <a:lnTo>
                    <a:pt x="977778" y="1509294"/>
                  </a:lnTo>
                  <a:lnTo>
                    <a:pt x="975950" y="1507757"/>
                  </a:lnTo>
                  <a:lnTo>
                    <a:pt x="977284" y="1502045"/>
                  </a:lnTo>
                  <a:lnTo>
                    <a:pt x="980942" y="1499318"/>
                  </a:lnTo>
                  <a:lnTo>
                    <a:pt x="988732" y="1501176"/>
                  </a:lnTo>
                  <a:lnTo>
                    <a:pt x="990350" y="1503569"/>
                  </a:lnTo>
                  <a:lnTo>
                    <a:pt x="992189" y="1505089"/>
                  </a:lnTo>
                  <a:lnTo>
                    <a:pt x="988605" y="1507521"/>
                  </a:lnTo>
                  <a:lnTo>
                    <a:pt x="985203" y="1510357"/>
                  </a:lnTo>
                  <a:lnTo>
                    <a:pt x="980348" y="1512509"/>
                  </a:lnTo>
                  <a:close/>
                </a:path>
                <a:path w="2092325" h="2913380">
                  <a:moveTo>
                    <a:pt x="840475" y="616722"/>
                  </a:moveTo>
                  <a:lnTo>
                    <a:pt x="835760" y="615189"/>
                  </a:lnTo>
                  <a:lnTo>
                    <a:pt x="832618" y="610239"/>
                  </a:lnTo>
                  <a:lnTo>
                    <a:pt x="833728" y="606148"/>
                  </a:lnTo>
                  <a:lnTo>
                    <a:pt x="833703" y="599887"/>
                  </a:lnTo>
                  <a:lnTo>
                    <a:pt x="839242" y="596939"/>
                  </a:lnTo>
                  <a:lnTo>
                    <a:pt x="844520" y="599670"/>
                  </a:lnTo>
                  <a:lnTo>
                    <a:pt x="848787" y="600541"/>
                  </a:lnTo>
                  <a:lnTo>
                    <a:pt x="847379" y="604634"/>
                  </a:lnTo>
                  <a:lnTo>
                    <a:pt x="847021" y="609699"/>
                  </a:lnTo>
                  <a:lnTo>
                    <a:pt x="840475" y="616722"/>
                  </a:lnTo>
                  <a:close/>
                </a:path>
                <a:path w="2092325" h="2913380">
                  <a:moveTo>
                    <a:pt x="1026863" y="1817278"/>
                  </a:moveTo>
                  <a:lnTo>
                    <a:pt x="1023327" y="1811433"/>
                  </a:lnTo>
                  <a:lnTo>
                    <a:pt x="1020723" y="1808477"/>
                  </a:lnTo>
                  <a:lnTo>
                    <a:pt x="1022348" y="1801000"/>
                  </a:lnTo>
                  <a:lnTo>
                    <a:pt x="1026557" y="1796438"/>
                  </a:lnTo>
                  <a:lnTo>
                    <a:pt x="1040360" y="1798757"/>
                  </a:lnTo>
                  <a:lnTo>
                    <a:pt x="1042339" y="1803262"/>
                  </a:lnTo>
                  <a:lnTo>
                    <a:pt x="1036367" y="1812033"/>
                  </a:lnTo>
                  <a:lnTo>
                    <a:pt x="1032405" y="1815496"/>
                  </a:lnTo>
                  <a:lnTo>
                    <a:pt x="1026863" y="1817278"/>
                  </a:lnTo>
                  <a:close/>
                </a:path>
                <a:path w="2092325" h="2913380">
                  <a:moveTo>
                    <a:pt x="937303" y="1217170"/>
                  </a:moveTo>
                  <a:lnTo>
                    <a:pt x="933950" y="1215737"/>
                  </a:lnTo>
                  <a:lnTo>
                    <a:pt x="927984" y="1215103"/>
                  </a:lnTo>
                  <a:lnTo>
                    <a:pt x="922455" y="1204667"/>
                  </a:lnTo>
                  <a:lnTo>
                    <a:pt x="926854" y="1198459"/>
                  </a:lnTo>
                  <a:lnTo>
                    <a:pt x="937702" y="1195770"/>
                  </a:lnTo>
                  <a:lnTo>
                    <a:pt x="944837" y="1198419"/>
                  </a:lnTo>
                  <a:lnTo>
                    <a:pt x="948939" y="1208346"/>
                  </a:lnTo>
                  <a:lnTo>
                    <a:pt x="945915" y="1214637"/>
                  </a:lnTo>
                  <a:lnTo>
                    <a:pt x="937303" y="1217170"/>
                  </a:lnTo>
                  <a:close/>
                </a:path>
                <a:path w="2092325" h="2913380">
                  <a:moveTo>
                    <a:pt x="885926" y="915661"/>
                  </a:moveTo>
                  <a:lnTo>
                    <a:pt x="881635" y="914256"/>
                  </a:lnTo>
                  <a:lnTo>
                    <a:pt x="878608" y="909274"/>
                  </a:lnTo>
                  <a:lnTo>
                    <a:pt x="879530" y="904942"/>
                  </a:lnTo>
                  <a:lnTo>
                    <a:pt x="881417" y="896273"/>
                  </a:lnTo>
                  <a:lnTo>
                    <a:pt x="885594" y="897711"/>
                  </a:lnTo>
                  <a:lnTo>
                    <a:pt x="890783" y="898063"/>
                  </a:lnTo>
                  <a:lnTo>
                    <a:pt x="898046" y="904863"/>
                  </a:lnTo>
                  <a:lnTo>
                    <a:pt x="896531" y="909901"/>
                  </a:lnTo>
                  <a:lnTo>
                    <a:pt x="885926" y="915661"/>
                  </a:lnTo>
                  <a:close/>
                </a:path>
                <a:path w="2092325" h="2913380">
                  <a:moveTo>
                    <a:pt x="875613" y="840201"/>
                  </a:moveTo>
                  <a:lnTo>
                    <a:pt x="869662" y="838040"/>
                  </a:lnTo>
                  <a:lnTo>
                    <a:pt x="868191" y="832006"/>
                  </a:lnTo>
                  <a:lnTo>
                    <a:pt x="865971" y="828063"/>
                  </a:lnTo>
                  <a:lnTo>
                    <a:pt x="867179" y="821743"/>
                  </a:lnTo>
                  <a:lnTo>
                    <a:pt x="871287" y="818825"/>
                  </a:lnTo>
                  <a:lnTo>
                    <a:pt x="880010" y="824439"/>
                  </a:lnTo>
                  <a:lnTo>
                    <a:pt x="881733" y="829507"/>
                  </a:lnTo>
                  <a:lnTo>
                    <a:pt x="884263" y="833327"/>
                  </a:lnTo>
                  <a:lnTo>
                    <a:pt x="880399" y="835503"/>
                  </a:lnTo>
                  <a:lnTo>
                    <a:pt x="875613" y="840201"/>
                  </a:lnTo>
                  <a:close/>
                </a:path>
                <a:path w="2092325" h="2913380">
                  <a:moveTo>
                    <a:pt x="1125717" y="2418050"/>
                  </a:moveTo>
                  <a:lnTo>
                    <a:pt x="1122537" y="2415335"/>
                  </a:lnTo>
                  <a:lnTo>
                    <a:pt x="1116949" y="2412817"/>
                  </a:lnTo>
                  <a:lnTo>
                    <a:pt x="1116044" y="2402089"/>
                  </a:lnTo>
                  <a:lnTo>
                    <a:pt x="1120864" y="2396563"/>
                  </a:lnTo>
                  <a:lnTo>
                    <a:pt x="1132212" y="2400210"/>
                  </a:lnTo>
                  <a:lnTo>
                    <a:pt x="1135823" y="2406626"/>
                  </a:lnTo>
                  <a:lnTo>
                    <a:pt x="1134817" y="2413094"/>
                  </a:lnTo>
                  <a:lnTo>
                    <a:pt x="1129131" y="2415391"/>
                  </a:lnTo>
                  <a:lnTo>
                    <a:pt x="1125717" y="2418050"/>
                  </a:lnTo>
                  <a:close/>
                </a:path>
                <a:path w="2092325" h="2913380">
                  <a:moveTo>
                    <a:pt x="873228" y="2498335"/>
                  </a:moveTo>
                  <a:lnTo>
                    <a:pt x="870886" y="2494665"/>
                  </a:lnTo>
                  <a:lnTo>
                    <a:pt x="868179" y="2491143"/>
                  </a:lnTo>
                  <a:lnTo>
                    <a:pt x="866171" y="2486359"/>
                  </a:lnTo>
                  <a:lnTo>
                    <a:pt x="869849" y="2482328"/>
                  </a:lnTo>
                  <a:lnTo>
                    <a:pt x="877292" y="2483313"/>
                  </a:lnTo>
                  <a:lnTo>
                    <a:pt x="879812" y="2487448"/>
                  </a:lnTo>
                  <a:lnTo>
                    <a:pt x="877384" y="2495156"/>
                  </a:lnTo>
                  <a:lnTo>
                    <a:pt x="874888" y="2496609"/>
                  </a:lnTo>
                  <a:lnTo>
                    <a:pt x="873228" y="2498335"/>
                  </a:lnTo>
                  <a:close/>
                </a:path>
                <a:path w="2092325" h="2913380">
                  <a:moveTo>
                    <a:pt x="859761" y="2686557"/>
                  </a:moveTo>
                  <a:lnTo>
                    <a:pt x="857422" y="2683096"/>
                  </a:lnTo>
                  <a:lnTo>
                    <a:pt x="855733" y="2681388"/>
                  </a:lnTo>
                  <a:lnTo>
                    <a:pt x="857484" y="2675760"/>
                  </a:lnTo>
                  <a:lnTo>
                    <a:pt x="861324" y="2673244"/>
                  </a:lnTo>
                  <a:lnTo>
                    <a:pt x="868947" y="2675562"/>
                  </a:lnTo>
                  <a:lnTo>
                    <a:pt x="870368" y="2678135"/>
                  </a:lnTo>
                  <a:lnTo>
                    <a:pt x="872053" y="2679814"/>
                  </a:lnTo>
                  <a:lnTo>
                    <a:pt x="868288" y="2682050"/>
                  </a:lnTo>
                  <a:lnTo>
                    <a:pt x="864658" y="2684668"/>
                  </a:lnTo>
                  <a:lnTo>
                    <a:pt x="859761" y="2686557"/>
                  </a:lnTo>
                  <a:close/>
                </a:path>
                <a:path w="2092325" h="2913380">
                  <a:moveTo>
                    <a:pt x="795886" y="1972476"/>
                  </a:moveTo>
                  <a:lnTo>
                    <a:pt x="784747" y="1969589"/>
                  </a:lnTo>
                  <a:lnTo>
                    <a:pt x="780288" y="1964442"/>
                  </a:lnTo>
                  <a:lnTo>
                    <a:pt x="778966" y="1953540"/>
                  </a:lnTo>
                  <a:lnTo>
                    <a:pt x="782543" y="1947626"/>
                  </a:lnTo>
                  <a:lnTo>
                    <a:pt x="791085" y="1946839"/>
                  </a:lnTo>
                  <a:lnTo>
                    <a:pt x="798449" y="1948270"/>
                  </a:lnTo>
                  <a:lnTo>
                    <a:pt x="803876" y="1952428"/>
                  </a:lnTo>
                  <a:lnTo>
                    <a:pt x="801567" y="1967473"/>
                  </a:lnTo>
                  <a:lnTo>
                    <a:pt x="795886" y="1972476"/>
                  </a:lnTo>
                  <a:close/>
                </a:path>
                <a:path w="2092325" h="2913380">
                  <a:moveTo>
                    <a:pt x="779825" y="1889470"/>
                  </a:moveTo>
                  <a:lnTo>
                    <a:pt x="772523" y="1889195"/>
                  </a:lnTo>
                  <a:lnTo>
                    <a:pt x="770195" y="1885523"/>
                  </a:lnTo>
                  <a:lnTo>
                    <a:pt x="771193" y="1879864"/>
                  </a:lnTo>
                  <a:lnTo>
                    <a:pt x="775680" y="1874690"/>
                  </a:lnTo>
                  <a:lnTo>
                    <a:pt x="778178" y="1878021"/>
                  </a:lnTo>
                  <a:lnTo>
                    <a:pt x="780952" y="1881204"/>
                  </a:lnTo>
                  <a:lnTo>
                    <a:pt x="783218" y="1885439"/>
                  </a:lnTo>
                  <a:lnTo>
                    <a:pt x="779825" y="1889470"/>
                  </a:lnTo>
                  <a:close/>
                </a:path>
                <a:path w="2092325" h="2913380">
                  <a:moveTo>
                    <a:pt x="848334" y="2341670"/>
                  </a:moveTo>
                  <a:lnTo>
                    <a:pt x="842912" y="2338214"/>
                  </a:lnTo>
                  <a:lnTo>
                    <a:pt x="846700" y="2327348"/>
                  </a:lnTo>
                  <a:lnTo>
                    <a:pt x="848456" y="2328523"/>
                  </a:lnTo>
                  <a:lnTo>
                    <a:pt x="851790" y="2329928"/>
                  </a:lnTo>
                  <a:lnTo>
                    <a:pt x="851118" y="2334519"/>
                  </a:lnTo>
                  <a:lnTo>
                    <a:pt x="849535" y="2338072"/>
                  </a:lnTo>
                  <a:lnTo>
                    <a:pt x="848334" y="2341670"/>
                  </a:lnTo>
                  <a:close/>
                </a:path>
                <a:path w="2092325" h="2913380">
                  <a:moveTo>
                    <a:pt x="877643" y="2768381"/>
                  </a:moveTo>
                  <a:lnTo>
                    <a:pt x="874206" y="2766034"/>
                  </a:lnTo>
                  <a:lnTo>
                    <a:pt x="868427" y="2764205"/>
                  </a:lnTo>
                  <a:lnTo>
                    <a:pt x="865996" y="2753103"/>
                  </a:lnTo>
                  <a:lnTo>
                    <a:pt x="871107" y="2747995"/>
                  </a:lnTo>
                  <a:lnTo>
                    <a:pt x="882155" y="2750014"/>
                  </a:lnTo>
                  <a:lnTo>
                    <a:pt x="886138" y="2756133"/>
                  </a:lnTo>
                  <a:lnTo>
                    <a:pt x="885776" y="2762604"/>
                  </a:lnTo>
                  <a:lnTo>
                    <a:pt x="880622" y="2765431"/>
                  </a:lnTo>
                  <a:lnTo>
                    <a:pt x="877643" y="2768381"/>
                  </a:lnTo>
                  <a:close/>
                </a:path>
                <a:path w="2092325" h="2913380">
                  <a:moveTo>
                    <a:pt x="826154" y="2466920"/>
                  </a:moveTo>
                  <a:lnTo>
                    <a:pt x="820433" y="2462509"/>
                  </a:lnTo>
                  <a:lnTo>
                    <a:pt x="817830" y="2452406"/>
                  </a:lnTo>
                  <a:lnTo>
                    <a:pt x="820307" y="2445678"/>
                  </a:lnTo>
                  <a:lnTo>
                    <a:pt x="829474" y="2442102"/>
                  </a:lnTo>
                  <a:lnTo>
                    <a:pt x="835568" y="2444599"/>
                  </a:lnTo>
                  <a:lnTo>
                    <a:pt x="837983" y="2452743"/>
                  </a:lnTo>
                  <a:lnTo>
                    <a:pt x="836654" y="2455912"/>
                  </a:lnTo>
                  <a:lnTo>
                    <a:pt x="836092" y="2461578"/>
                  </a:lnTo>
                  <a:lnTo>
                    <a:pt x="826154" y="2466920"/>
                  </a:lnTo>
                  <a:close/>
                </a:path>
                <a:path w="2092325" h="2913380">
                  <a:moveTo>
                    <a:pt x="838621" y="2268029"/>
                  </a:moveTo>
                  <a:lnTo>
                    <a:pt x="831347" y="2267077"/>
                  </a:lnTo>
                  <a:lnTo>
                    <a:pt x="829164" y="2263083"/>
                  </a:lnTo>
                  <a:lnTo>
                    <a:pt x="830467" y="2257272"/>
                  </a:lnTo>
                  <a:lnTo>
                    <a:pt x="835295" y="2252268"/>
                  </a:lnTo>
                  <a:lnTo>
                    <a:pt x="837552" y="2255876"/>
                  </a:lnTo>
                  <a:lnTo>
                    <a:pt x="840202" y="2259318"/>
                  </a:lnTo>
                  <a:lnTo>
                    <a:pt x="841810" y="2263177"/>
                  </a:lnTo>
                  <a:lnTo>
                    <a:pt x="842157" y="2264050"/>
                  </a:lnTo>
                  <a:lnTo>
                    <a:pt x="838621" y="2268029"/>
                  </a:lnTo>
                  <a:close/>
                </a:path>
                <a:path w="2092325" h="2913380">
                  <a:moveTo>
                    <a:pt x="813539" y="2119901"/>
                  </a:moveTo>
                  <a:lnTo>
                    <a:pt x="807310" y="2109485"/>
                  </a:lnTo>
                  <a:lnTo>
                    <a:pt x="811772" y="2104538"/>
                  </a:lnTo>
                  <a:lnTo>
                    <a:pt x="813860" y="2108023"/>
                  </a:lnTo>
                  <a:lnTo>
                    <a:pt x="816327" y="2111344"/>
                  </a:lnTo>
                  <a:lnTo>
                    <a:pt x="818095" y="2116031"/>
                  </a:lnTo>
                  <a:lnTo>
                    <a:pt x="815033" y="2118261"/>
                  </a:lnTo>
                  <a:lnTo>
                    <a:pt x="813539" y="2119901"/>
                  </a:lnTo>
                  <a:close/>
                </a:path>
                <a:path w="2092325" h="2913380">
                  <a:moveTo>
                    <a:pt x="800451" y="2045070"/>
                  </a:moveTo>
                  <a:lnTo>
                    <a:pt x="798069" y="2042095"/>
                  </a:lnTo>
                  <a:lnTo>
                    <a:pt x="795892" y="2040433"/>
                  </a:lnTo>
                  <a:lnTo>
                    <a:pt x="793434" y="2035451"/>
                  </a:lnTo>
                  <a:lnTo>
                    <a:pt x="794822" y="2031226"/>
                  </a:lnTo>
                  <a:lnTo>
                    <a:pt x="802110" y="2029125"/>
                  </a:lnTo>
                  <a:lnTo>
                    <a:pt x="805391" y="2031437"/>
                  </a:lnTo>
                  <a:lnTo>
                    <a:pt x="808907" y="2038391"/>
                  </a:lnTo>
                  <a:lnTo>
                    <a:pt x="807148" y="2042824"/>
                  </a:lnTo>
                  <a:lnTo>
                    <a:pt x="800451" y="2045070"/>
                  </a:lnTo>
                  <a:close/>
                </a:path>
                <a:path w="2092325" h="2913380">
                  <a:moveTo>
                    <a:pt x="825031" y="2194294"/>
                  </a:moveTo>
                  <a:lnTo>
                    <a:pt x="823043" y="2190778"/>
                  </a:lnTo>
                  <a:lnTo>
                    <a:pt x="820657" y="2187400"/>
                  </a:lnTo>
                  <a:lnTo>
                    <a:pt x="819040" y="2182719"/>
                  </a:lnTo>
                  <a:lnTo>
                    <a:pt x="822174" y="2180568"/>
                  </a:lnTo>
                  <a:lnTo>
                    <a:pt x="823721" y="2178979"/>
                  </a:lnTo>
                  <a:lnTo>
                    <a:pt x="825729" y="2182522"/>
                  </a:lnTo>
                  <a:lnTo>
                    <a:pt x="828107" y="2185947"/>
                  </a:lnTo>
                  <a:lnTo>
                    <a:pt x="829780" y="2190603"/>
                  </a:lnTo>
                  <a:lnTo>
                    <a:pt x="826612" y="2192730"/>
                  </a:lnTo>
                  <a:lnTo>
                    <a:pt x="825031" y="2194294"/>
                  </a:lnTo>
                  <a:close/>
                </a:path>
                <a:path w="2092325" h="2913380">
                  <a:moveTo>
                    <a:pt x="884508" y="2572134"/>
                  </a:moveTo>
                  <a:lnTo>
                    <a:pt x="882438" y="2568675"/>
                  </a:lnTo>
                  <a:lnTo>
                    <a:pt x="879972" y="2565354"/>
                  </a:lnTo>
                  <a:lnTo>
                    <a:pt x="878233" y="2560663"/>
                  </a:lnTo>
                  <a:lnTo>
                    <a:pt x="881283" y="2558450"/>
                  </a:lnTo>
                  <a:lnTo>
                    <a:pt x="882775" y="2556795"/>
                  </a:lnTo>
                  <a:lnTo>
                    <a:pt x="884819" y="2560287"/>
                  </a:lnTo>
                  <a:lnTo>
                    <a:pt x="887261" y="2563642"/>
                  </a:lnTo>
                  <a:lnTo>
                    <a:pt x="888998" y="2568319"/>
                  </a:lnTo>
                  <a:lnTo>
                    <a:pt x="885975" y="2570513"/>
                  </a:lnTo>
                  <a:lnTo>
                    <a:pt x="884508" y="2572134"/>
                  </a:lnTo>
                  <a:close/>
                </a:path>
                <a:path w="2092325" h="2913380">
                  <a:moveTo>
                    <a:pt x="818823" y="2391769"/>
                  </a:moveTo>
                  <a:lnTo>
                    <a:pt x="812269" y="2391108"/>
                  </a:lnTo>
                  <a:lnTo>
                    <a:pt x="809863" y="2385220"/>
                  </a:lnTo>
                  <a:lnTo>
                    <a:pt x="807201" y="2381795"/>
                  </a:lnTo>
                  <a:lnTo>
                    <a:pt x="809929" y="2378482"/>
                  </a:lnTo>
                  <a:lnTo>
                    <a:pt x="812401" y="2372681"/>
                  </a:lnTo>
                  <a:lnTo>
                    <a:pt x="823528" y="2371489"/>
                  </a:lnTo>
                  <a:lnTo>
                    <a:pt x="828922" y="2376578"/>
                  </a:lnTo>
                  <a:lnTo>
                    <a:pt x="825208" y="2388106"/>
                  </a:lnTo>
                  <a:lnTo>
                    <a:pt x="818823" y="2391769"/>
                  </a:lnTo>
                  <a:close/>
                </a:path>
                <a:path w="2092325" h="2913380">
                  <a:moveTo>
                    <a:pt x="728863" y="1863614"/>
                  </a:moveTo>
                  <a:lnTo>
                    <a:pt x="723068" y="1851575"/>
                  </a:lnTo>
                  <a:lnTo>
                    <a:pt x="726748" y="1849278"/>
                  </a:lnTo>
                  <a:lnTo>
                    <a:pt x="730501" y="1845056"/>
                  </a:lnTo>
                  <a:lnTo>
                    <a:pt x="739959" y="1845336"/>
                  </a:lnTo>
                  <a:lnTo>
                    <a:pt x="742527" y="1850735"/>
                  </a:lnTo>
                  <a:lnTo>
                    <a:pt x="737127" y="1859148"/>
                  </a:lnTo>
                  <a:lnTo>
                    <a:pt x="732439" y="1861034"/>
                  </a:lnTo>
                  <a:lnTo>
                    <a:pt x="728863" y="1863614"/>
                  </a:lnTo>
                  <a:close/>
                </a:path>
                <a:path w="2092325" h="2913380">
                  <a:moveTo>
                    <a:pt x="717732" y="1789329"/>
                  </a:moveTo>
                  <a:lnTo>
                    <a:pt x="715588" y="1785494"/>
                  </a:lnTo>
                  <a:lnTo>
                    <a:pt x="711247" y="1781196"/>
                  </a:lnTo>
                  <a:lnTo>
                    <a:pt x="712542" y="1775042"/>
                  </a:lnTo>
                  <a:lnTo>
                    <a:pt x="718657" y="1773289"/>
                  </a:lnTo>
                  <a:lnTo>
                    <a:pt x="722357" y="1771019"/>
                  </a:lnTo>
                  <a:lnTo>
                    <a:pt x="728202" y="1772405"/>
                  </a:lnTo>
                  <a:lnTo>
                    <a:pt x="731090" y="1776408"/>
                  </a:lnTo>
                  <a:lnTo>
                    <a:pt x="726084" y="1784849"/>
                  </a:lnTo>
                  <a:lnTo>
                    <a:pt x="721306" y="1786735"/>
                  </a:lnTo>
                  <a:lnTo>
                    <a:pt x="717732" y="1789329"/>
                  </a:lnTo>
                  <a:close/>
                </a:path>
                <a:path w="2092325" h="2913380">
                  <a:moveTo>
                    <a:pt x="843365" y="2539130"/>
                  </a:moveTo>
                  <a:lnTo>
                    <a:pt x="832885" y="2539772"/>
                  </a:lnTo>
                  <a:lnTo>
                    <a:pt x="828113" y="2535303"/>
                  </a:lnTo>
                  <a:lnTo>
                    <a:pt x="830560" y="2521238"/>
                  </a:lnTo>
                  <a:lnTo>
                    <a:pt x="834917" y="2519148"/>
                  </a:lnTo>
                  <a:lnTo>
                    <a:pt x="843508" y="2524589"/>
                  </a:lnTo>
                  <a:lnTo>
                    <a:pt x="845974" y="2528478"/>
                  </a:lnTo>
                  <a:lnTo>
                    <a:pt x="848912" y="2531651"/>
                  </a:lnTo>
                  <a:lnTo>
                    <a:pt x="846073" y="2534354"/>
                  </a:lnTo>
                  <a:lnTo>
                    <a:pt x="843365" y="2539130"/>
                  </a:lnTo>
                  <a:close/>
                </a:path>
                <a:path w="2092325" h="2913380">
                  <a:moveTo>
                    <a:pt x="890464" y="2842565"/>
                  </a:moveTo>
                  <a:lnTo>
                    <a:pt x="883551" y="2842095"/>
                  </a:lnTo>
                  <a:lnTo>
                    <a:pt x="880578" y="2836596"/>
                  </a:lnTo>
                  <a:lnTo>
                    <a:pt x="877442" y="2833394"/>
                  </a:lnTo>
                  <a:lnTo>
                    <a:pt x="879802" y="2829839"/>
                  </a:lnTo>
                  <a:lnTo>
                    <a:pt x="881760" y="2823716"/>
                  </a:lnTo>
                  <a:lnTo>
                    <a:pt x="892750" y="2821932"/>
                  </a:lnTo>
                  <a:lnTo>
                    <a:pt x="899328" y="2826178"/>
                  </a:lnTo>
                  <a:lnTo>
                    <a:pt x="897126" y="2838380"/>
                  </a:lnTo>
                  <a:lnTo>
                    <a:pt x="890464" y="2842565"/>
                  </a:lnTo>
                  <a:close/>
                </a:path>
                <a:path w="2092325" h="2913380">
                  <a:moveTo>
                    <a:pt x="697484" y="1566414"/>
                  </a:moveTo>
                  <a:lnTo>
                    <a:pt x="680653" y="1563209"/>
                  </a:lnTo>
                  <a:lnTo>
                    <a:pt x="675092" y="1558100"/>
                  </a:lnTo>
                  <a:lnTo>
                    <a:pt x="675390" y="1542160"/>
                  </a:lnTo>
                  <a:lnTo>
                    <a:pt x="680318" y="1536273"/>
                  </a:lnTo>
                  <a:lnTo>
                    <a:pt x="696975" y="1539132"/>
                  </a:lnTo>
                  <a:lnTo>
                    <a:pt x="701286" y="1544765"/>
                  </a:lnTo>
                  <a:lnTo>
                    <a:pt x="702124" y="1552678"/>
                  </a:lnTo>
                  <a:lnTo>
                    <a:pt x="701143" y="1560831"/>
                  </a:lnTo>
                  <a:lnTo>
                    <a:pt x="697484" y="1566414"/>
                  </a:lnTo>
                  <a:close/>
                </a:path>
                <a:path w="2092325" h="2913380">
                  <a:moveTo>
                    <a:pt x="698664" y="1634695"/>
                  </a:moveTo>
                  <a:lnTo>
                    <a:pt x="695235" y="1632781"/>
                  </a:lnTo>
                  <a:lnTo>
                    <a:pt x="689470" y="1631428"/>
                  </a:lnTo>
                  <a:lnTo>
                    <a:pt x="687039" y="1621462"/>
                  </a:lnTo>
                  <a:lnTo>
                    <a:pt x="690471" y="1615676"/>
                  </a:lnTo>
                  <a:lnTo>
                    <a:pt x="702381" y="1618995"/>
                  </a:lnTo>
                  <a:lnTo>
                    <a:pt x="706002" y="1623660"/>
                  </a:lnTo>
                  <a:lnTo>
                    <a:pt x="706736" y="1627194"/>
                  </a:lnTo>
                  <a:lnTo>
                    <a:pt x="707107" y="1629079"/>
                  </a:lnTo>
                  <a:lnTo>
                    <a:pt x="701557" y="1632148"/>
                  </a:lnTo>
                  <a:lnTo>
                    <a:pt x="698664" y="1634695"/>
                  </a:lnTo>
                  <a:close/>
                </a:path>
                <a:path w="2092325" h="2913380">
                  <a:moveTo>
                    <a:pt x="745929" y="1939286"/>
                  </a:moveTo>
                  <a:lnTo>
                    <a:pt x="740019" y="1938060"/>
                  </a:lnTo>
                  <a:lnTo>
                    <a:pt x="738169" y="1932369"/>
                  </a:lnTo>
                  <a:lnTo>
                    <a:pt x="735857" y="1928889"/>
                  </a:lnTo>
                  <a:lnTo>
                    <a:pt x="738462" y="1925939"/>
                  </a:lnTo>
                  <a:lnTo>
                    <a:pt x="740966" y="1920627"/>
                  </a:lnTo>
                  <a:lnTo>
                    <a:pt x="751075" y="1920192"/>
                  </a:lnTo>
                  <a:lnTo>
                    <a:pt x="755980" y="1925030"/>
                  </a:lnTo>
                  <a:lnTo>
                    <a:pt x="751980" y="1935690"/>
                  </a:lnTo>
                  <a:lnTo>
                    <a:pt x="745929" y="1939286"/>
                  </a:lnTo>
                  <a:close/>
                </a:path>
                <a:path w="2092325" h="2913380">
                  <a:moveTo>
                    <a:pt x="806852" y="2316898"/>
                  </a:moveTo>
                  <a:lnTo>
                    <a:pt x="800421" y="2315784"/>
                  </a:lnTo>
                  <a:lnTo>
                    <a:pt x="798163" y="2310172"/>
                  </a:lnTo>
                  <a:lnTo>
                    <a:pt x="795505" y="2306777"/>
                  </a:lnTo>
                  <a:lnTo>
                    <a:pt x="798272" y="2303711"/>
                  </a:lnTo>
                  <a:lnTo>
                    <a:pt x="800850" y="2298297"/>
                  </a:lnTo>
                  <a:lnTo>
                    <a:pt x="811476" y="2297437"/>
                  </a:lnTo>
                  <a:lnTo>
                    <a:pt x="817193" y="2301923"/>
                  </a:lnTo>
                  <a:lnTo>
                    <a:pt x="813194" y="2313346"/>
                  </a:lnTo>
                  <a:lnTo>
                    <a:pt x="806852" y="2316898"/>
                  </a:lnTo>
                  <a:close/>
                </a:path>
                <a:path w="2092325" h="2913380">
                  <a:moveTo>
                    <a:pt x="777593" y="2160753"/>
                  </a:moveTo>
                  <a:lnTo>
                    <a:pt x="773494" y="2157135"/>
                  </a:lnTo>
                  <a:lnTo>
                    <a:pt x="774635" y="2150003"/>
                  </a:lnTo>
                  <a:lnTo>
                    <a:pt x="778821" y="2147492"/>
                  </a:lnTo>
                  <a:lnTo>
                    <a:pt x="786536" y="2149736"/>
                  </a:lnTo>
                  <a:lnTo>
                    <a:pt x="788031" y="2152207"/>
                  </a:lnTo>
                  <a:lnTo>
                    <a:pt x="789778" y="2153802"/>
                  </a:lnTo>
                  <a:lnTo>
                    <a:pt x="786083" y="2156102"/>
                  </a:lnTo>
                  <a:lnTo>
                    <a:pt x="782540" y="2158796"/>
                  </a:lnTo>
                  <a:lnTo>
                    <a:pt x="777593" y="2160753"/>
                  </a:lnTo>
                  <a:close/>
                </a:path>
                <a:path w="2092325" h="2913380">
                  <a:moveTo>
                    <a:pt x="791557" y="2240784"/>
                  </a:moveTo>
                  <a:lnTo>
                    <a:pt x="785865" y="2238941"/>
                  </a:lnTo>
                  <a:lnTo>
                    <a:pt x="784581" y="2233236"/>
                  </a:lnTo>
                  <a:lnTo>
                    <a:pt x="782620" y="2229612"/>
                  </a:lnTo>
                  <a:lnTo>
                    <a:pt x="785915" y="2227240"/>
                  </a:lnTo>
                  <a:lnTo>
                    <a:pt x="789231" y="2222908"/>
                  </a:lnTo>
                  <a:lnTo>
                    <a:pt x="800047" y="2222975"/>
                  </a:lnTo>
                  <a:lnTo>
                    <a:pt x="803969" y="2227937"/>
                  </a:lnTo>
                  <a:lnTo>
                    <a:pt x="797453" y="2237915"/>
                  </a:lnTo>
                  <a:lnTo>
                    <a:pt x="791557" y="2240784"/>
                  </a:lnTo>
                  <a:close/>
                </a:path>
                <a:path w="2092325" h="2913380">
                  <a:moveTo>
                    <a:pt x="706968" y="1708706"/>
                  </a:moveTo>
                  <a:lnTo>
                    <a:pt x="704394" y="1705462"/>
                  </a:lnTo>
                  <a:lnTo>
                    <a:pt x="702564" y="1703910"/>
                  </a:lnTo>
                  <a:lnTo>
                    <a:pt x="703895" y="1698183"/>
                  </a:lnTo>
                  <a:lnTo>
                    <a:pt x="707551" y="1695442"/>
                  </a:lnTo>
                  <a:lnTo>
                    <a:pt x="715345" y="1697329"/>
                  </a:lnTo>
                  <a:lnTo>
                    <a:pt x="716975" y="1699705"/>
                  </a:lnTo>
                  <a:lnTo>
                    <a:pt x="718803" y="1701242"/>
                  </a:lnTo>
                  <a:lnTo>
                    <a:pt x="715220" y="1703688"/>
                  </a:lnTo>
                  <a:lnTo>
                    <a:pt x="711807" y="1706542"/>
                  </a:lnTo>
                  <a:lnTo>
                    <a:pt x="706968" y="1708706"/>
                  </a:lnTo>
                  <a:close/>
                </a:path>
                <a:path w="2092325" h="2913380">
                  <a:moveTo>
                    <a:pt x="771901" y="2086317"/>
                  </a:moveTo>
                  <a:lnTo>
                    <a:pt x="767783" y="2085349"/>
                  </a:lnTo>
                  <a:lnTo>
                    <a:pt x="761762" y="2085605"/>
                  </a:lnTo>
                  <a:lnTo>
                    <a:pt x="758452" y="2080533"/>
                  </a:lnTo>
                  <a:lnTo>
                    <a:pt x="761227" y="2075133"/>
                  </a:lnTo>
                  <a:lnTo>
                    <a:pt x="762076" y="2071008"/>
                  </a:lnTo>
                  <a:lnTo>
                    <a:pt x="766185" y="2072202"/>
                  </a:lnTo>
                  <a:lnTo>
                    <a:pt x="771244" y="2072306"/>
                  </a:lnTo>
                  <a:lnTo>
                    <a:pt x="778505" y="2078613"/>
                  </a:lnTo>
                  <a:lnTo>
                    <a:pt x="777019" y="2083257"/>
                  </a:lnTo>
                  <a:lnTo>
                    <a:pt x="771901" y="2086317"/>
                  </a:lnTo>
                  <a:close/>
                </a:path>
                <a:path w="2092325" h="2913380">
                  <a:moveTo>
                    <a:pt x="760972" y="2011985"/>
                  </a:moveTo>
                  <a:lnTo>
                    <a:pt x="754352" y="2012142"/>
                  </a:lnTo>
                  <a:lnTo>
                    <a:pt x="751297" y="2006984"/>
                  </a:lnTo>
                  <a:lnTo>
                    <a:pt x="748291" y="2004136"/>
                  </a:lnTo>
                  <a:lnTo>
                    <a:pt x="750511" y="2000544"/>
                  </a:lnTo>
                  <a:lnTo>
                    <a:pt x="752172" y="1994527"/>
                  </a:lnTo>
                  <a:lnTo>
                    <a:pt x="763179" y="1991902"/>
                  </a:lnTo>
                  <a:lnTo>
                    <a:pt x="768968" y="1996556"/>
                  </a:lnTo>
                  <a:lnTo>
                    <a:pt x="767219" y="2008015"/>
                  </a:lnTo>
                  <a:lnTo>
                    <a:pt x="760972" y="2011985"/>
                  </a:lnTo>
                  <a:close/>
                </a:path>
                <a:path w="2092325" h="2913380">
                  <a:moveTo>
                    <a:pt x="612094" y="836256"/>
                  </a:moveTo>
                  <a:lnTo>
                    <a:pt x="607798" y="832340"/>
                  </a:lnTo>
                  <a:lnTo>
                    <a:pt x="611582" y="827934"/>
                  </a:lnTo>
                  <a:lnTo>
                    <a:pt x="613013" y="829234"/>
                  </a:lnTo>
                  <a:lnTo>
                    <a:pt x="615497" y="830474"/>
                  </a:lnTo>
                  <a:lnTo>
                    <a:pt x="615662" y="833244"/>
                  </a:lnTo>
                  <a:lnTo>
                    <a:pt x="613360" y="834787"/>
                  </a:lnTo>
                  <a:lnTo>
                    <a:pt x="612094" y="836256"/>
                  </a:lnTo>
                  <a:close/>
                </a:path>
                <a:path w="2092325" h="2913380">
                  <a:moveTo>
                    <a:pt x="565987" y="539528"/>
                  </a:moveTo>
                  <a:lnTo>
                    <a:pt x="563776" y="536212"/>
                  </a:lnTo>
                  <a:lnTo>
                    <a:pt x="559377" y="529545"/>
                  </a:lnTo>
                  <a:lnTo>
                    <a:pt x="563615" y="524500"/>
                  </a:lnTo>
                  <a:lnTo>
                    <a:pt x="565804" y="527864"/>
                  </a:lnTo>
                  <a:lnTo>
                    <a:pt x="568369" y="531050"/>
                  </a:lnTo>
                  <a:lnTo>
                    <a:pt x="570306" y="535576"/>
                  </a:lnTo>
                  <a:lnTo>
                    <a:pt x="567389" y="537873"/>
                  </a:lnTo>
                  <a:lnTo>
                    <a:pt x="565987" y="539528"/>
                  </a:lnTo>
                  <a:close/>
                </a:path>
                <a:path w="2092325" h="2913380">
                  <a:moveTo>
                    <a:pt x="600423" y="761772"/>
                  </a:moveTo>
                  <a:lnTo>
                    <a:pt x="598396" y="758501"/>
                  </a:lnTo>
                  <a:lnTo>
                    <a:pt x="596082" y="755470"/>
                  </a:lnTo>
                  <a:lnTo>
                    <a:pt x="594421" y="751185"/>
                  </a:lnTo>
                  <a:lnTo>
                    <a:pt x="597425" y="749054"/>
                  </a:lnTo>
                  <a:lnTo>
                    <a:pt x="598908" y="747536"/>
                  </a:lnTo>
                  <a:lnTo>
                    <a:pt x="600978" y="750814"/>
                  </a:lnTo>
                  <a:lnTo>
                    <a:pt x="603359" y="753970"/>
                  </a:lnTo>
                  <a:lnTo>
                    <a:pt x="605154" y="758159"/>
                  </a:lnTo>
                  <a:lnTo>
                    <a:pt x="601990" y="760315"/>
                  </a:lnTo>
                  <a:lnTo>
                    <a:pt x="600423" y="761772"/>
                  </a:lnTo>
                  <a:close/>
                </a:path>
                <a:path w="2092325" h="2913380">
                  <a:moveTo>
                    <a:pt x="589213" y="687843"/>
                  </a:moveTo>
                  <a:lnTo>
                    <a:pt x="584861" y="681379"/>
                  </a:lnTo>
                  <a:lnTo>
                    <a:pt x="582705" y="678128"/>
                  </a:lnTo>
                  <a:lnTo>
                    <a:pt x="586839" y="673099"/>
                  </a:lnTo>
                  <a:lnTo>
                    <a:pt x="589071" y="676352"/>
                  </a:lnTo>
                  <a:lnTo>
                    <a:pt x="591666" y="679443"/>
                  </a:lnTo>
                  <a:lnTo>
                    <a:pt x="593641" y="683829"/>
                  </a:lnTo>
                  <a:lnTo>
                    <a:pt x="590643" y="686183"/>
                  </a:lnTo>
                  <a:lnTo>
                    <a:pt x="589213" y="687843"/>
                  </a:lnTo>
                  <a:close/>
                </a:path>
                <a:path w="2092325" h="2913380">
                  <a:moveTo>
                    <a:pt x="648208" y="1066146"/>
                  </a:moveTo>
                  <a:lnTo>
                    <a:pt x="641982" y="1055655"/>
                  </a:lnTo>
                  <a:lnTo>
                    <a:pt x="646425" y="1050681"/>
                  </a:lnTo>
                  <a:lnTo>
                    <a:pt x="648516" y="1054181"/>
                  </a:lnTo>
                  <a:lnTo>
                    <a:pt x="651002" y="1057529"/>
                  </a:lnTo>
                  <a:lnTo>
                    <a:pt x="652789" y="1062243"/>
                  </a:lnTo>
                  <a:lnTo>
                    <a:pt x="649700" y="1064492"/>
                  </a:lnTo>
                  <a:lnTo>
                    <a:pt x="648208" y="1066146"/>
                  </a:lnTo>
                  <a:close/>
                </a:path>
                <a:path w="2092325" h="2913380">
                  <a:moveTo>
                    <a:pt x="659825" y="1140191"/>
                  </a:moveTo>
                  <a:lnTo>
                    <a:pt x="655713" y="1133345"/>
                  </a:lnTo>
                  <a:lnTo>
                    <a:pt x="653678" y="1129911"/>
                  </a:lnTo>
                  <a:lnTo>
                    <a:pt x="658102" y="1125105"/>
                  </a:lnTo>
                  <a:lnTo>
                    <a:pt x="660164" y="1128520"/>
                  </a:lnTo>
                  <a:lnTo>
                    <a:pt x="662610" y="1131799"/>
                  </a:lnTo>
                  <a:lnTo>
                    <a:pt x="664345" y="1136372"/>
                  </a:lnTo>
                  <a:lnTo>
                    <a:pt x="661309" y="1138582"/>
                  </a:lnTo>
                  <a:lnTo>
                    <a:pt x="659825" y="1140191"/>
                  </a:lnTo>
                  <a:close/>
                </a:path>
                <a:path w="2092325" h="2913380">
                  <a:moveTo>
                    <a:pt x="529677" y="309624"/>
                  </a:moveTo>
                  <a:lnTo>
                    <a:pt x="527522" y="306478"/>
                  </a:lnTo>
                  <a:lnTo>
                    <a:pt x="525089" y="303466"/>
                  </a:lnTo>
                  <a:lnTo>
                    <a:pt x="523181" y="299414"/>
                  </a:lnTo>
                  <a:lnTo>
                    <a:pt x="526114" y="297220"/>
                  </a:lnTo>
                  <a:lnTo>
                    <a:pt x="527572" y="295735"/>
                  </a:lnTo>
                  <a:lnTo>
                    <a:pt x="529689" y="298827"/>
                  </a:lnTo>
                  <a:lnTo>
                    <a:pt x="532127" y="301778"/>
                  </a:lnTo>
                  <a:lnTo>
                    <a:pt x="533998" y="305881"/>
                  </a:lnTo>
                  <a:lnTo>
                    <a:pt x="531097" y="308086"/>
                  </a:lnTo>
                  <a:lnTo>
                    <a:pt x="529677" y="309624"/>
                  </a:lnTo>
                  <a:close/>
                </a:path>
                <a:path w="2092325" h="2913380">
                  <a:moveTo>
                    <a:pt x="768130" y="1815602"/>
                  </a:moveTo>
                  <a:lnTo>
                    <a:pt x="760913" y="1815105"/>
                  </a:lnTo>
                  <a:lnTo>
                    <a:pt x="758578" y="1811285"/>
                  </a:lnTo>
                  <a:lnTo>
                    <a:pt x="759533" y="1805543"/>
                  </a:lnTo>
                  <a:lnTo>
                    <a:pt x="764023" y="1800203"/>
                  </a:lnTo>
                  <a:lnTo>
                    <a:pt x="766495" y="1803658"/>
                  </a:lnTo>
                  <a:lnTo>
                    <a:pt x="769313" y="1806924"/>
                  </a:lnTo>
                  <a:lnTo>
                    <a:pt x="771522" y="1811466"/>
                  </a:lnTo>
                  <a:lnTo>
                    <a:pt x="768130" y="1815602"/>
                  </a:lnTo>
                  <a:close/>
                </a:path>
                <a:path w="2092325" h="2913380">
                  <a:moveTo>
                    <a:pt x="554343" y="465309"/>
                  </a:moveTo>
                  <a:lnTo>
                    <a:pt x="552074" y="462106"/>
                  </a:lnTo>
                  <a:lnTo>
                    <a:pt x="549459" y="459077"/>
                  </a:lnTo>
                  <a:lnTo>
                    <a:pt x="547443" y="454818"/>
                  </a:lnTo>
                  <a:lnTo>
                    <a:pt x="550425" y="452451"/>
                  </a:lnTo>
                  <a:lnTo>
                    <a:pt x="551889" y="450816"/>
                  </a:lnTo>
                  <a:lnTo>
                    <a:pt x="554078" y="453986"/>
                  </a:lnTo>
                  <a:lnTo>
                    <a:pt x="556630" y="456995"/>
                  </a:lnTo>
                  <a:lnTo>
                    <a:pt x="558523" y="461333"/>
                  </a:lnTo>
                  <a:lnTo>
                    <a:pt x="555698" y="463645"/>
                  </a:lnTo>
                  <a:lnTo>
                    <a:pt x="554343" y="465309"/>
                  </a:lnTo>
                  <a:close/>
                </a:path>
                <a:path w="2092325" h="2913380">
                  <a:moveTo>
                    <a:pt x="756214" y="1742801"/>
                  </a:moveTo>
                  <a:lnTo>
                    <a:pt x="748684" y="1741934"/>
                  </a:lnTo>
                  <a:lnTo>
                    <a:pt x="746432" y="1737876"/>
                  </a:lnTo>
                  <a:lnTo>
                    <a:pt x="747829" y="1731901"/>
                  </a:lnTo>
                  <a:lnTo>
                    <a:pt x="749476" y="1730192"/>
                  </a:lnTo>
                  <a:lnTo>
                    <a:pt x="751392" y="1726856"/>
                  </a:lnTo>
                  <a:lnTo>
                    <a:pt x="758553" y="1727945"/>
                  </a:lnTo>
                  <a:lnTo>
                    <a:pt x="761162" y="1732081"/>
                  </a:lnTo>
                  <a:lnTo>
                    <a:pt x="759024" y="1739728"/>
                  </a:lnTo>
                  <a:lnTo>
                    <a:pt x="756214" y="1742801"/>
                  </a:lnTo>
                  <a:close/>
                </a:path>
                <a:path w="2092325" h="2913380">
                  <a:moveTo>
                    <a:pt x="541213" y="384010"/>
                  </a:moveTo>
                  <a:lnTo>
                    <a:pt x="539740" y="382731"/>
                  </a:lnTo>
                  <a:lnTo>
                    <a:pt x="537221" y="381556"/>
                  </a:lnTo>
                  <a:lnTo>
                    <a:pt x="536995" y="378781"/>
                  </a:lnTo>
                  <a:lnTo>
                    <a:pt x="539293" y="377209"/>
                  </a:lnTo>
                  <a:lnTo>
                    <a:pt x="540540" y="375713"/>
                  </a:lnTo>
                  <a:lnTo>
                    <a:pt x="541996" y="376980"/>
                  </a:lnTo>
                  <a:lnTo>
                    <a:pt x="544517" y="378169"/>
                  </a:lnTo>
                  <a:lnTo>
                    <a:pt x="544726" y="380932"/>
                  </a:lnTo>
                  <a:lnTo>
                    <a:pt x="542445" y="382516"/>
                  </a:lnTo>
                  <a:lnTo>
                    <a:pt x="541213" y="384010"/>
                  </a:lnTo>
                  <a:close/>
                </a:path>
                <a:path w="2092325" h="2913380">
                  <a:moveTo>
                    <a:pt x="636873" y="991519"/>
                  </a:moveTo>
                  <a:lnTo>
                    <a:pt x="634585" y="987901"/>
                  </a:lnTo>
                  <a:lnTo>
                    <a:pt x="631942" y="984413"/>
                  </a:lnTo>
                  <a:lnTo>
                    <a:pt x="629985" y="979666"/>
                  </a:lnTo>
                  <a:lnTo>
                    <a:pt x="633611" y="975688"/>
                  </a:lnTo>
                  <a:lnTo>
                    <a:pt x="640840" y="976737"/>
                  </a:lnTo>
                  <a:lnTo>
                    <a:pt x="643307" y="980821"/>
                  </a:lnTo>
                  <a:lnTo>
                    <a:pt x="640932" y="988385"/>
                  </a:lnTo>
                  <a:lnTo>
                    <a:pt x="638492" y="989815"/>
                  </a:lnTo>
                  <a:lnTo>
                    <a:pt x="636873" y="991519"/>
                  </a:lnTo>
                  <a:close/>
                </a:path>
                <a:path w="2092325" h="2913380">
                  <a:moveTo>
                    <a:pt x="625231" y="916836"/>
                  </a:moveTo>
                  <a:lnTo>
                    <a:pt x="622955" y="913395"/>
                  </a:lnTo>
                  <a:lnTo>
                    <a:pt x="620369" y="910078"/>
                  </a:lnTo>
                  <a:lnTo>
                    <a:pt x="618414" y="905630"/>
                  </a:lnTo>
                  <a:lnTo>
                    <a:pt x="621846" y="901846"/>
                  </a:lnTo>
                  <a:lnTo>
                    <a:pt x="629369" y="902386"/>
                  </a:lnTo>
                  <a:lnTo>
                    <a:pt x="631840" y="906304"/>
                  </a:lnTo>
                  <a:lnTo>
                    <a:pt x="629294" y="913926"/>
                  </a:lnTo>
                  <a:lnTo>
                    <a:pt x="626850" y="915236"/>
                  </a:lnTo>
                  <a:lnTo>
                    <a:pt x="625231" y="916836"/>
                  </a:lnTo>
                  <a:close/>
                </a:path>
                <a:path w="2092325" h="2913380">
                  <a:moveTo>
                    <a:pt x="518196" y="236067"/>
                  </a:moveTo>
                  <a:lnTo>
                    <a:pt x="512487" y="234405"/>
                  </a:lnTo>
                  <a:lnTo>
                    <a:pt x="510020" y="230606"/>
                  </a:lnTo>
                  <a:lnTo>
                    <a:pt x="512527" y="223021"/>
                  </a:lnTo>
                  <a:lnTo>
                    <a:pt x="515066" y="221650"/>
                  </a:lnTo>
                  <a:lnTo>
                    <a:pt x="516752" y="219995"/>
                  </a:lnTo>
                  <a:lnTo>
                    <a:pt x="518967" y="223715"/>
                  </a:lnTo>
                  <a:lnTo>
                    <a:pt x="521537" y="227319"/>
                  </a:lnTo>
                  <a:lnTo>
                    <a:pt x="523416" y="232138"/>
                  </a:lnTo>
                  <a:lnTo>
                    <a:pt x="519932" y="234448"/>
                  </a:lnTo>
                  <a:lnTo>
                    <a:pt x="518196" y="236067"/>
                  </a:lnTo>
                  <a:close/>
                </a:path>
                <a:path w="2092325" h="2913380">
                  <a:moveTo>
                    <a:pt x="860384" y="2416469"/>
                  </a:moveTo>
                  <a:lnTo>
                    <a:pt x="855371" y="2412276"/>
                  </a:lnTo>
                  <a:lnTo>
                    <a:pt x="856785" y="2410604"/>
                  </a:lnTo>
                  <a:lnTo>
                    <a:pt x="858086" y="2407738"/>
                  </a:lnTo>
                  <a:lnTo>
                    <a:pt x="861161" y="2407495"/>
                  </a:lnTo>
                  <a:lnTo>
                    <a:pt x="862930" y="2410089"/>
                  </a:lnTo>
                  <a:lnTo>
                    <a:pt x="864601" y="2411486"/>
                  </a:lnTo>
                  <a:lnTo>
                    <a:pt x="860384" y="2416469"/>
                  </a:lnTo>
                  <a:close/>
                </a:path>
                <a:path w="2092325" h="2913380">
                  <a:moveTo>
                    <a:pt x="577264" y="614164"/>
                  </a:moveTo>
                  <a:lnTo>
                    <a:pt x="575175" y="610679"/>
                  </a:lnTo>
                  <a:lnTo>
                    <a:pt x="572704" y="607329"/>
                  </a:lnTo>
                  <a:lnTo>
                    <a:pt x="570965" y="602638"/>
                  </a:lnTo>
                  <a:lnTo>
                    <a:pt x="574042" y="600405"/>
                  </a:lnTo>
                  <a:lnTo>
                    <a:pt x="575551" y="598763"/>
                  </a:lnTo>
                  <a:lnTo>
                    <a:pt x="577624" y="602251"/>
                  </a:lnTo>
                  <a:lnTo>
                    <a:pt x="580096" y="605601"/>
                  </a:lnTo>
                  <a:lnTo>
                    <a:pt x="581849" y="610290"/>
                  </a:lnTo>
                  <a:lnTo>
                    <a:pt x="578772" y="612522"/>
                  </a:lnTo>
                  <a:lnTo>
                    <a:pt x="577264" y="614164"/>
                  </a:lnTo>
                  <a:close/>
                </a:path>
                <a:path w="2092325" h="2913380">
                  <a:moveTo>
                    <a:pt x="742969" y="1667636"/>
                  </a:moveTo>
                  <a:lnTo>
                    <a:pt x="740669" y="1663945"/>
                  </a:lnTo>
                  <a:lnTo>
                    <a:pt x="737990" y="1660418"/>
                  </a:lnTo>
                  <a:lnTo>
                    <a:pt x="736052" y="1655504"/>
                  </a:lnTo>
                  <a:lnTo>
                    <a:pt x="739662" y="1651423"/>
                  </a:lnTo>
                  <a:lnTo>
                    <a:pt x="746841" y="1652540"/>
                  </a:lnTo>
                  <a:lnTo>
                    <a:pt x="749351" y="1656706"/>
                  </a:lnTo>
                  <a:lnTo>
                    <a:pt x="747043" y="1664410"/>
                  </a:lnTo>
                  <a:lnTo>
                    <a:pt x="744597" y="1665900"/>
                  </a:lnTo>
                  <a:lnTo>
                    <a:pt x="742969" y="1667636"/>
                  </a:lnTo>
                  <a:close/>
                </a:path>
                <a:path w="2092325" h="2913380">
                  <a:moveTo>
                    <a:pt x="500013" y="166252"/>
                  </a:moveTo>
                  <a:lnTo>
                    <a:pt x="494325" y="164722"/>
                  </a:lnTo>
                  <a:lnTo>
                    <a:pt x="491517" y="160752"/>
                  </a:lnTo>
                  <a:lnTo>
                    <a:pt x="496559" y="152724"/>
                  </a:lnTo>
                  <a:lnTo>
                    <a:pt x="501328" y="150974"/>
                  </a:lnTo>
                  <a:lnTo>
                    <a:pt x="504920" y="148496"/>
                  </a:lnTo>
                  <a:lnTo>
                    <a:pt x="506986" y="152314"/>
                  </a:lnTo>
                  <a:lnTo>
                    <a:pt x="511191" y="156604"/>
                  </a:lnTo>
                  <a:lnTo>
                    <a:pt x="509837" y="162572"/>
                  </a:lnTo>
                  <a:lnTo>
                    <a:pt x="503723" y="164145"/>
                  </a:lnTo>
                  <a:lnTo>
                    <a:pt x="500013" y="166252"/>
                  </a:lnTo>
                  <a:close/>
                </a:path>
                <a:path w="2092325" h="2913380">
                  <a:moveTo>
                    <a:pt x="889810" y="2650668"/>
                  </a:moveTo>
                  <a:lnTo>
                    <a:pt x="884125" y="2649152"/>
                  </a:lnTo>
                  <a:lnTo>
                    <a:pt x="881317" y="2645182"/>
                  </a:lnTo>
                  <a:lnTo>
                    <a:pt x="886356" y="2637140"/>
                  </a:lnTo>
                  <a:lnTo>
                    <a:pt x="891125" y="2635390"/>
                  </a:lnTo>
                  <a:lnTo>
                    <a:pt x="894717" y="2632912"/>
                  </a:lnTo>
                  <a:lnTo>
                    <a:pt x="896781" y="2636715"/>
                  </a:lnTo>
                  <a:lnTo>
                    <a:pt x="900986" y="2641004"/>
                  </a:lnTo>
                  <a:lnTo>
                    <a:pt x="899635" y="2646988"/>
                  </a:lnTo>
                  <a:lnTo>
                    <a:pt x="893520" y="2648560"/>
                  </a:lnTo>
                  <a:lnTo>
                    <a:pt x="889810" y="2650668"/>
                  </a:lnTo>
                  <a:close/>
                </a:path>
                <a:path w="2092325" h="2913380">
                  <a:moveTo>
                    <a:pt x="696169" y="1368968"/>
                  </a:moveTo>
                  <a:lnTo>
                    <a:pt x="693895" y="1365542"/>
                  </a:lnTo>
                  <a:lnTo>
                    <a:pt x="691331" y="1362266"/>
                  </a:lnTo>
                  <a:lnTo>
                    <a:pt x="689353" y="1357866"/>
                  </a:lnTo>
                  <a:lnTo>
                    <a:pt x="692773" y="1354100"/>
                  </a:lnTo>
                  <a:lnTo>
                    <a:pt x="700319" y="1354591"/>
                  </a:lnTo>
                  <a:lnTo>
                    <a:pt x="702797" y="1358464"/>
                  </a:lnTo>
                  <a:lnTo>
                    <a:pt x="700220" y="1366075"/>
                  </a:lnTo>
                  <a:lnTo>
                    <a:pt x="697791" y="1367383"/>
                  </a:lnTo>
                  <a:lnTo>
                    <a:pt x="696169" y="1368968"/>
                  </a:lnTo>
                  <a:close/>
                </a:path>
                <a:path w="2092325" h="2913380">
                  <a:moveTo>
                    <a:pt x="670417" y="1214471"/>
                  </a:moveTo>
                  <a:lnTo>
                    <a:pt x="667858" y="1211703"/>
                  </a:lnTo>
                  <a:lnTo>
                    <a:pt x="665850" y="1210448"/>
                  </a:lnTo>
                  <a:lnTo>
                    <a:pt x="667211" y="1206436"/>
                  </a:lnTo>
                  <a:lnTo>
                    <a:pt x="669969" y="1198453"/>
                  </a:lnTo>
                  <a:lnTo>
                    <a:pt x="671906" y="1199734"/>
                  </a:lnTo>
                  <a:lnTo>
                    <a:pt x="674543" y="1200606"/>
                  </a:lnTo>
                  <a:lnTo>
                    <a:pt x="678767" y="1207404"/>
                  </a:lnTo>
                  <a:lnTo>
                    <a:pt x="677343" y="1211874"/>
                  </a:lnTo>
                  <a:lnTo>
                    <a:pt x="670417" y="1214471"/>
                  </a:lnTo>
                  <a:close/>
                </a:path>
                <a:path w="2092325" h="2913380">
                  <a:moveTo>
                    <a:pt x="681809" y="1286413"/>
                  </a:moveTo>
                  <a:lnTo>
                    <a:pt x="681853" y="1282877"/>
                  </a:lnTo>
                  <a:lnTo>
                    <a:pt x="685428" y="1284678"/>
                  </a:lnTo>
                  <a:lnTo>
                    <a:pt x="681809" y="1286413"/>
                  </a:lnTo>
                  <a:close/>
                </a:path>
                <a:path w="2092325" h="2913380">
                  <a:moveTo>
                    <a:pt x="704750" y="1445792"/>
                  </a:moveTo>
                  <a:lnTo>
                    <a:pt x="701556" y="1443272"/>
                  </a:lnTo>
                  <a:lnTo>
                    <a:pt x="696662" y="1441364"/>
                  </a:lnTo>
                  <a:lnTo>
                    <a:pt x="692570" y="1429880"/>
                  </a:lnTo>
                  <a:lnTo>
                    <a:pt x="698180" y="1425949"/>
                  </a:lnTo>
                  <a:lnTo>
                    <a:pt x="708059" y="1427390"/>
                  </a:lnTo>
                  <a:lnTo>
                    <a:pt x="711373" y="1433344"/>
                  </a:lnTo>
                  <a:lnTo>
                    <a:pt x="711842" y="1439580"/>
                  </a:lnTo>
                  <a:lnTo>
                    <a:pt x="707470" y="1442524"/>
                  </a:lnTo>
                  <a:lnTo>
                    <a:pt x="704750" y="1445792"/>
                  </a:lnTo>
                  <a:close/>
                </a:path>
                <a:path w="2092325" h="2913380">
                  <a:moveTo>
                    <a:pt x="717471" y="1516089"/>
                  </a:moveTo>
                  <a:lnTo>
                    <a:pt x="716562" y="1514498"/>
                  </a:lnTo>
                  <a:lnTo>
                    <a:pt x="714758" y="1512822"/>
                  </a:lnTo>
                  <a:lnTo>
                    <a:pt x="715428" y="1505644"/>
                  </a:lnTo>
                  <a:lnTo>
                    <a:pt x="718238" y="1504575"/>
                  </a:lnTo>
                  <a:lnTo>
                    <a:pt x="722597" y="1509843"/>
                  </a:lnTo>
                  <a:lnTo>
                    <a:pt x="722288" y="1512642"/>
                  </a:lnTo>
                  <a:lnTo>
                    <a:pt x="721565" y="1514236"/>
                  </a:lnTo>
                  <a:lnTo>
                    <a:pt x="721175" y="1515149"/>
                  </a:lnTo>
                  <a:lnTo>
                    <a:pt x="718906" y="1515505"/>
                  </a:lnTo>
                  <a:lnTo>
                    <a:pt x="717471" y="1516089"/>
                  </a:lnTo>
                  <a:close/>
                </a:path>
                <a:path w="2092325" h="2913380">
                  <a:moveTo>
                    <a:pt x="721127" y="1515262"/>
                  </a:moveTo>
                  <a:lnTo>
                    <a:pt x="718906" y="1515505"/>
                  </a:lnTo>
                  <a:lnTo>
                    <a:pt x="721175" y="1515149"/>
                  </a:lnTo>
                  <a:close/>
                </a:path>
                <a:path w="2092325" h="2913380">
                  <a:moveTo>
                    <a:pt x="730934" y="1593597"/>
                  </a:moveTo>
                  <a:lnTo>
                    <a:pt x="728869" y="1590168"/>
                  </a:lnTo>
                  <a:lnTo>
                    <a:pt x="726434" y="1586857"/>
                  </a:lnTo>
                  <a:lnTo>
                    <a:pt x="724709" y="1582253"/>
                  </a:lnTo>
                  <a:lnTo>
                    <a:pt x="727793" y="1580065"/>
                  </a:lnTo>
                  <a:lnTo>
                    <a:pt x="729306" y="1578452"/>
                  </a:lnTo>
                  <a:lnTo>
                    <a:pt x="731348" y="1581930"/>
                  </a:lnTo>
                  <a:lnTo>
                    <a:pt x="733754" y="1585245"/>
                  </a:lnTo>
                  <a:lnTo>
                    <a:pt x="735479" y="1589849"/>
                  </a:lnTo>
                  <a:lnTo>
                    <a:pt x="732436" y="1592016"/>
                  </a:lnTo>
                  <a:lnTo>
                    <a:pt x="730934" y="1593597"/>
                  </a:lnTo>
                  <a:close/>
                </a:path>
                <a:path w="2092325" h="2913380">
                  <a:moveTo>
                    <a:pt x="858488" y="2611383"/>
                  </a:moveTo>
                  <a:lnTo>
                    <a:pt x="853529" y="2611922"/>
                  </a:lnTo>
                  <a:lnTo>
                    <a:pt x="849824" y="2611008"/>
                  </a:lnTo>
                  <a:lnTo>
                    <a:pt x="845696" y="2610550"/>
                  </a:lnTo>
                  <a:lnTo>
                    <a:pt x="847278" y="2607565"/>
                  </a:lnTo>
                  <a:lnTo>
                    <a:pt x="848899" y="2602347"/>
                  </a:lnTo>
                  <a:lnTo>
                    <a:pt x="853833" y="2602604"/>
                  </a:lnTo>
                  <a:lnTo>
                    <a:pt x="857302" y="2605065"/>
                  </a:lnTo>
                  <a:lnTo>
                    <a:pt x="860824" y="2606621"/>
                  </a:lnTo>
                  <a:lnTo>
                    <a:pt x="859571" y="2608373"/>
                  </a:lnTo>
                  <a:lnTo>
                    <a:pt x="858488" y="2611383"/>
                  </a:lnTo>
                  <a:close/>
                </a:path>
                <a:path w="2092325" h="2913380">
                  <a:moveTo>
                    <a:pt x="632878" y="1458459"/>
                  </a:moveTo>
                  <a:lnTo>
                    <a:pt x="624464" y="1453095"/>
                  </a:lnTo>
                  <a:lnTo>
                    <a:pt x="622629" y="1448314"/>
                  </a:lnTo>
                  <a:lnTo>
                    <a:pt x="620113" y="1444732"/>
                  </a:lnTo>
                  <a:lnTo>
                    <a:pt x="623893" y="1442688"/>
                  </a:lnTo>
                  <a:lnTo>
                    <a:pt x="628352" y="1438385"/>
                  </a:lnTo>
                  <a:lnTo>
                    <a:pt x="634348" y="1440166"/>
                  </a:lnTo>
                  <a:lnTo>
                    <a:pt x="637754" y="1445941"/>
                  </a:lnTo>
                  <a:lnTo>
                    <a:pt x="637980" y="1455685"/>
                  </a:lnTo>
                  <a:lnTo>
                    <a:pt x="632878" y="1458459"/>
                  </a:lnTo>
                  <a:close/>
                </a:path>
                <a:path w="2092325" h="2913380">
                  <a:moveTo>
                    <a:pt x="509893" y="702546"/>
                  </a:moveTo>
                  <a:lnTo>
                    <a:pt x="507021" y="701890"/>
                  </a:lnTo>
                  <a:lnTo>
                    <a:pt x="506196" y="699687"/>
                  </a:lnTo>
                  <a:lnTo>
                    <a:pt x="505176" y="698336"/>
                  </a:lnTo>
                  <a:lnTo>
                    <a:pt x="506547" y="697150"/>
                  </a:lnTo>
                  <a:lnTo>
                    <a:pt x="507850" y="695061"/>
                  </a:lnTo>
                  <a:lnTo>
                    <a:pt x="514700" y="694554"/>
                  </a:lnTo>
                  <a:lnTo>
                    <a:pt x="516434" y="697019"/>
                  </a:lnTo>
                  <a:lnTo>
                    <a:pt x="512614" y="701954"/>
                  </a:lnTo>
                  <a:lnTo>
                    <a:pt x="509893" y="702546"/>
                  </a:lnTo>
                  <a:close/>
                </a:path>
                <a:path w="2092325" h="2913380">
                  <a:moveTo>
                    <a:pt x="531331" y="849870"/>
                  </a:moveTo>
                  <a:lnTo>
                    <a:pt x="526369" y="845714"/>
                  </a:lnTo>
                  <a:lnTo>
                    <a:pt x="529575" y="843447"/>
                  </a:lnTo>
                  <a:lnTo>
                    <a:pt x="532624" y="840845"/>
                  </a:lnTo>
                  <a:lnTo>
                    <a:pt x="536868" y="838804"/>
                  </a:lnTo>
                  <a:lnTo>
                    <a:pt x="539246" y="841840"/>
                  </a:lnTo>
                  <a:lnTo>
                    <a:pt x="540867" y="843305"/>
                  </a:lnTo>
                  <a:lnTo>
                    <a:pt x="531331" y="849870"/>
                  </a:lnTo>
                  <a:close/>
                </a:path>
                <a:path w="2092325" h="2913380">
                  <a:moveTo>
                    <a:pt x="503177" y="628360"/>
                  </a:moveTo>
                  <a:lnTo>
                    <a:pt x="494280" y="622594"/>
                  </a:lnTo>
                  <a:lnTo>
                    <a:pt x="491888" y="618409"/>
                  </a:lnTo>
                  <a:lnTo>
                    <a:pt x="488964" y="615040"/>
                  </a:lnTo>
                  <a:lnTo>
                    <a:pt x="491744" y="612152"/>
                  </a:lnTo>
                  <a:lnTo>
                    <a:pt x="494434" y="606975"/>
                  </a:lnTo>
                  <a:lnTo>
                    <a:pt x="505224" y="606493"/>
                  </a:lnTo>
                  <a:lnTo>
                    <a:pt x="509410" y="611712"/>
                  </a:lnTo>
                  <a:lnTo>
                    <a:pt x="507470" y="626057"/>
                  </a:lnTo>
                  <a:lnTo>
                    <a:pt x="503177" y="628360"/>
                  </a:lnTo>
                  <a:close/>
                </a:path>
                <a:path w="2092325" h="2913380">
                  <a:moveTo>
                    <a:pt x="563572" y="1003469"/>
                  </a:moveTo>
                  <a:lnTo>
                    <a:pt x="559484" y="1001927"/>
                  </a:lnTo>
                  <a:lnTo>
                    <a:pt x="554484" y="1001351"/>
                  </a:lnTo>
                  <a:lnTo>
                    <a:pt x="547058" y="994561"/>
                  </a:lnTo>
                  <a:lnTo>
                    <a:pt x="548542" y="989903"/>
                  </a:lnTo>
                  <a:lnTo>
                    <a:pt x="553913" y="986832"/>
                  </a:lnTo>
                  <a:lnTo>
                    <a:pt x="558033" y="988100"/>
                  </a:lnTo>
                  <a:lnTo>
                    <a:pt x="564193" y="988254"/>
                  </a:lnTo>
                  <a:lnTo>
                    <a:pt x="567277" y="993886"/>
                  </a:lnTo>
                  <a:lnTo>
                    <a:pt x="564459" y="999203"/>
                  </a:lnTo>
                  <a:lnTo>
                    <a:pt x="563572" y="1003469"/>
                  </a:lnTo>
                  <a:close/>
                </a:path>
                <a:path w="2092325" h="2913380">
                  <a:moveTo>
                    <a:pt x="580000" y="1155107"/>
                  </a:moveTo>
                  <a:lnTo>
                    <a:pt x="574187" y="1153448"/>
                  </a:lnTo>
                  <a:lnTo>
                    <a:pt x="571415" y="1149322"/>
                  </a:lnTo>
                  <a:lnTo>
                    <a:pt x="576659" y="1140964"/>
                  </a:lnTo>
                  <a:lnTo>
                    <a:pt x="581449" y="1139061"/>
                  </a:lnTo>
                  <a:lnTo>
                    <a:pt x="585079" y="1136443"/>
                  </a:lnTo>
                  <a:lnTo>
                    <a:pt x="587090" y="1140389"/>
                  </a:lnTo>
                  <a:lnTo>
                    <a:pt x="591259" y="1144833"/>
                  </a:lnTo>
                  <a:lnTo>
                    <a:pt x="589806" y="1151117"/>
                  </a:lnTo>
                  <a:lnTo>
                    <a:pt x="583714" y="1152835"/>
                  </a:lnTo>
                  <a:lnTo>
                    <a:pt x="580000" y="1155107"/>
                  </a:lnTo>
                  <a:close/>
                </a:path>
                <a:path w="2092325" h="2913380">
                  <a:moveTo>
                    <a:pt x="469962" y="202127"/>
                  </a:moveTo>
                  <a:lnTo>
                    <a:pt x="467625" y="198681"/>
                  </a:lnTo>
                  <a:lnTo>
                    <a:pt x="465933" y="196958"/>
                  </a:lnTo>
                  <a:lnTo>
                    <a:pt x="467684" y="191330"/>
                  </a:lnTo>
                  <a:lnTo>
                    <a:pt x="471525" y="188814"/>
                  </a:lnTo>
                  <a:lnTo>
                    <a:pt x="479150" y="191146"/>
                  </a:lnTo>
                  <a:lnTo>
                    <a:pt x="480569" y="193705"/>
                  </a:lnTo>
                  <a:lnTo>
                    <a:pt x="482254" y="195384"/>
                  </a:lnTo>
                  <a:lnTo>
                    <a:pt x="478489" y="197619"/>
                  </a:lnTo>
                  <a:lnTo>
                    <a:pt x="474859" y="200237"/>
                  </a:lnTo>
                  <a:lnTo>
                    <a:pt x="469962" y="202127"/>
                  </a:lnTo>
                  <a:close/>
                </a:path>
                <a:path w="2092325" h="2913380">
                  <a:moveTo>
                    <a:pt x="798430" y="2512193"/>
                  </a:moveTo>
                  <a:lnTo>
                    <a:pt x="789861" y="2506989"/>
                  </a:lnTo>
                  <a:lnTo>
                    <a:pt x="788026" y="2502253"/>
                  </a:lnTo>
                  <a:lnTo>
                    <a:pt x="785476" y="2498691"/>
                  </a:lnTo>
                  <a:lnTo>
                    <a:pt x="789281" y="2496613"/>
                  </a:lnTo>
                  <a:lnTo>
                    <a:pt x="793676" y="2492291"/>
                  </a:lnTo>
                  <a:lnTo>
                    <a:pt x="799798" y="2493917"/>
                  </a:lnTo>
                  <a:lnTo>
                    <a:pt x="803359" y="2499728"/>
                  </a:lnTo>
                  <a:lnTo>
                    <a:pt x="803618" y="2509391"/>
                  </a:lnTo>
                  <a:lnTo>
                    <a:pt x="798430" y="2512193"/>
                  </a:lnTo>
                  <a:close/>
                </a:path>
                <a:path w="2092325" h="2913380">
                  <a:moveTo>
                    <a:pt x="521369" y="775790"/>
                  </a:moveTo>
                  <a:lnTo>
                    <a:pt x="518393" y="775135"/>
                  </a:lnTo>
                  <a:lnTo>
                    <a:pt x="517520" y="772910"/>
                  </a:lnTo>
                  <a:lnTo>
                    <a:pt x="516469" y="771550"/>
                  </a:lnTo>
                  <a:lnTo>
                    <a:pt x="517880" y="770341"/>
                  </a:lnTo>
                  <a:lnTo>
                    <a:pt x="519221" y="768202"/>
                  </a:lnTo>
                  <a:lnTo>
                    <a:pt x="526334" y="767654"/>
                  </a:lnTo>
                  <a:lnTo>
                    <a:pt x="528118" y="770156"/>
                  </a:lnTo>
                  <a:lnTo>
                    <a:pt x="524166" y="775202"/>
                  </a:lnTo>
                  <a:lnTo>
                    <a:pt x="521369" y="775790"/>
                  </a:lnTo>
                  <a:close/>
                </a:path>
                <a:path w="2092325" h="2913380">
                  <a:moveTo>
                    <a:pt x="842818" y="2808743"/>
                  </a:moveTo>
                  <a:lnTo>
                    <a:pt x="837519" y="2805971"/>
                  </a:lnTo>
                  <a:lnTo>
                    <a:pt x="833201" y="2805064"/>
                  </a:lnTo>
                  <a:lnTo>
                    <a:pt x="834675" y="2800915"/>
                  </a:lnTo>
                  <a:lnTo>
                    <a:pt x="835135" y="2795834"/>
                  </a:lnTo>
                  <a:lnTo>
                    <a:pt x="841770" y="2788707"/>
                  </a:lnTo>
                  <a:lnTo>
                    <a:pt x="847579" y="2789964"/>
                  </a:lnTo>
                  <a:lnTo>
                    <a:pt x="850161" y="2798979"/>
                  </a:lnTo>
                  <a:lnTo>
                    <a:pt x="848456" y="2805855"/>
                  </a:lnTo>
                  <a:lnTo>
                    <a:pt x="842818" y="2808743"/>
                  </a:lnTo>
                  <a:close/>
                </a:path>
                <a:path w="2092325" h="2913380">
                  <a:moveTo>
                    <a:pt x="826393" y="2735154"/>
                  </a:moveTo>
                  <a:lnTo>
                    <a:pt x="824361" y="2732318"/>
                  </a:lnTo>
                  <a:lnTo>
                    <a:pt x="822887" y="2730934"/>
                  </a:lnTo>
                  <a:lnTo>
                    <a:pt x="826049" y="2728958"/>
                  </a:lnTo>
                  <a:lnTo>
                    <a:pt x="829059" y="2726677"/>
                  </a:lnTo>
                  <a:lnTo>
                    <a:pt x="833147" y="2724974"/>
                  </a:lnTo>
                  <a:lnTo>
                    <a:pt x="835194" y="2727912"/>
                  </a:lnTo>
                  <a:lnTo>
                    <a:pt x="836636" y="2729375"/>
                  </a:lnTo>
                  <a:lnTo>
                    <a:pt x="833523" y="2731284"/>
                  </a:lnTo>
                  <a:lnTo>
                    <a:pt x="830541" y="2733546"/>
                  </a:lnTo>
                  <a:lnTo>
                    <a:pt x="826393" y="2735154"/>
                  </a:lnTo>
                  <a:close/>
                </a:path>
                <a:path w="2092325" h="2913380">
                  <a:moveTo>
                    <a:pt x="723022" y="2063334"/>
                  </a:moveTo>
                  <a:lnTo>
                    <a:pt x="716932" y="2060671"/>
                  </a:lnTo>
                  <a:lnTo>
                    <a:pt x="712613" y="2054322"/>
                  </a:lnTo>
                  <a:lnTo>
                    <a:pt x="713768" y="2050238"/>
                  </a:lnTo>
                  <a:lnTo>
                    <a:pt x="713677" y="2044600"/>
                  </a:lnTo>
                  <a:lnTo>
                    <a:pt x="722555" y="2037182"/>
                  </a:lnTo>
                  <a:lnTo>
                    <a:pt x="729487" y="2039772"/>
                  </a:lnTo>
                  <a:lnTo>
                    <a:pt x="733959" y="2049387"/>
                  </a:lnTo>
                  <a:lnTo>
                    <a:pt x="731945" y="2056297"/>
                  </a:lnTo>
                  <a:lnTo>
                    <a:pt x="723022" y="2063334"/>
                  </a:lnTo>
                  <a:close/>
                </a:path>
                <a:path w="2092325" h="2913380">
                  <a:moveTo>
                    <a:pt x="772691" y="2356438"/>
                  </a:moveTo>
                  <a:lnTo>
                    <a:pt x="767248" y="2353420"/>
                  </a:lnTo>
                  <a:lnTo>
                    <a:pt x="762839" y="2352407"/>
                  </a:lnTo>
                  <a:lnTo>
                    <a:pt x="767081" y="2339570"/>
                  </a:lnTo>
                  <a:lnTo>
                    <a:pt x="772142" y="2336250"/>
                  </a:lnTo>
                  <a:lnTo>
                    <a:pt x="777355" y="2336942"/>
                  </a:lnTo>
                  <a:lnTo>
                    <a:pt x="780047" y="2346373"/>
                  </a:lnTo>
                  <a:lnTo>
                    <a:pt x="778395" y="2353495"/>
                  </a:lnTo>
                  <a:lnTo>
                    <a:pt x="772691" y="2356438"/>
                  </a:lnTo>
                  <a:close/>
                </a:path>
                <a:path w="2092325" h="2913380">
                  <a:moveTo>
                    <a:pt x="453006" y="324330"/>
                  </a:moveTo>
                  <a:lnTo>
                    <a:pt x="447722" y="321556"/>
                  </a:lnTo>
                  <a:lnTo>
                    <a:pt x="443389" y="320650"/>
                  </a:lnTo>
                  <a:lnTo>
                    <a:pt x="444864" y="316502"/>
                  </a:lnTo>
                  <a:lnTo>
                    <a:pt x="445323" y="311420"/>
                  </a:lnTo>
                  <a:lnTo>
                    <a:pt x="451956" y="304279"/>
                  </a:lnTo>
                  <a:lnTo>
                    <a:pt x="457765" y="305536"/>
                  </a:lnTo>
                  <a:lnTo>
                    <a:pt x="460349" y="314565"/>
                  </a:lnTo>
                  <a:lnTo>
                    <a:pt x="458644" y="321442"/>
                  </a:lnTo>
                  <a:lnTo>
                    <a:pt x="453006" y="324330"/>
                  </a:lnTo>
                  <a:close/>
                </a:path>
                <a:path w="2092325" h="2913380">
                  <a:moveTo>
                    <a:pt x="594663" y="1228151"/>
                  </a:moveTo>
                  <a:lnTo>
                    <a:pt x="584901" y="1227933"/>
                  </a:lnTo>
                  <a:lnTo>
                    <a:pt x="583215" y="1223293"/>
                  </a:lnTo>
                  <a:lnTo>
                    <a:pt x="585849" y="1217662"/>
                  </a:lnTo>
                  <a:lnTo>
                    <a:pt x="596765" y="1210925"/>
                  </a:lnTo>
                  <a:lnTo>
                    <a:pt x="598575" y="1214738"/>
                  </a:lnTo>
                  <a:lnTo>
                    <a:pt x="602571" y="1219314"/>
                  </a:lnTo>
                  <a:lnTo>
                    <a:pt x="600534" y="1225121"/>
                  </a:lnTo>
                  <a:lnTo>
                    <a:pt x="594663" y="1228151"/>
                  </a:lnTo>
                  <a:close/>
                </a:path>
                <a:path w="2092325" h="2913380">
                  <a:moveTo>
                    <a:pt x="461823" y="396646"/>
                  </a:moveTo>
                  <a:lnTo>
                    <a:pt x="458847" y="395991"/>
                  </a:lnTo>
                  <a:lnTo>
                    <a:pt x="457991" y="393778"/>
                  </a:lnTo>
                  <a:lnTo>
                    <a:pt x="456925" y="392420"/>
                  </a:lnTo>
                  <a:lnTo>
                    <a:pt x="458322" y="391214"/>
                  </a:lnTo>
                  <a:lnTo>
                    <a:pt x="459648" y="389077"/>
                  </a:lnTo>
                  <a:lnTo>
                    <a:pt x="466685" y="388526"/>
                  </a:lnTo>
                  <a:lnTo>
                    <a:pt x="468484" y="391025"/>
                  </a:lnTo>
                  <a:lnTo>
                    <a:pt x="464605" y="396060"/>
                  </a:lnTo>
                  <a:lnTo>
                    <a:pt x="461823" y="396646"/>
                  </a:lnTo>
                  <a:close/>
                </a:path>
                <a:path w="2092325" h="2913380">
                  <a:moveTo>
                    <a:pt x="479920" y="479273"/>
                  </a:moveTo>
                  <a:lnTo>
                    <a:pt x="470027" y="473543"/>
                  </a:lnTo>
                  <a:lnTo>
                    <a:pt x="466967" y="467400"/>
                  </a:lnTo>
                  <a:lnTo>
                    <a:pt x="469369" y="462103"/>
                  </a:lnTo>
                  <a:lnTo>
                    <a:pt x="474687" y="460895"/>
                  </a:lnTo>
                  <a:lnTo>
                    <a:pt x="478324" y="458889"/>
                  </a:lnTo>
                  <a:lnTo>
                    <a:pt x="480776" y="461929"/>
                  </a:lnTo>
                  <a:lnTo>
                    <a:pt x="485302" y="465016"/>
                  </a:lnTo>
                  <a:lnTo>
                    <a:pt x="485042" y="475479"/>
                  </a:lnTo>
                  <a:lnTo>
                    <a:pt x="479920" y="479273"/>
                  </a:lnTo>
                  <a:close/>
                </a:path>
                <a:path w="2092325" h="2913380">
                  <a:moveTo>
                    <a:pt x="429944" y="177724"/>
                  </a:moveTo>
                  <a:lnTo>
                    <a:pt x="420064" y="172366"/>
                  </a:lnTo>
                  <a:lnTo>
                    <a:pt x="417484" y="165938"/>
                  </a:lnTo>
                  <a:lnTo>
                    <a:pt x="419823" y="160143"/>
                  </a:lnTo>
                  <a:lnTo>
                    <a:pt x="425156" y="158649"/>
                  </a:lnTo>
                  <a:lnTo>
                    <a:pt x="428721" y="156475"/>
                  </a:lnTo>
                  <a:lnTo>
                    <a:pt x="431237" y="159728"/>
                  </a:lnTo>
                  <a:lnTo>
                    <a:pt x="436007" y="163136"/>
                  </a:lnTo>
                  <a:lnTo>
                    <a:pt x="435318" y="173532"/>
                  </a:lnTo>
                  <a:lnTo>
                    <a:pt x="429944" y="177724"/>
                  </a:lnTo>
                  <a:close/>
                </a:path>
                <a:path w="2092325" h="2913380">
                  <a:moveTo>
                    <a:pt x="487204" y="554506"/>
                  </a:moveTo>
                  <a:lnTo>
                    <a:pt x="481173" y="553269"/>
                  </a:lnTo>
                  <a:lnTo>
                    <a:pt x="479142" y="547951"/>
                  </a:lnTo>
                  <a:lnTo>
                    <a:pt x="476699" y="544685"/>
                  </a:lnTo>
                  <a:lnTo>
                    <a:pt x="479450" y="541712"/>
                  </a:lnTo>
                  <a:lnTo>
                    <a:pt x="482049" y="536430"/>
                  </a:lnTo>
                  <a:lnTo>
                    <a:pt x="492441" y="535801"/>
                  </a:lnTo>
                  <a:lnTo>
                    <a:pt x="496944" y="540941"/>
                  </a:lnTo>
                  <a:lnTo>
                    <a:pt x="493303" y="551216"/>
                  </a:lnTo>
                  <a:lnTo>
                    <a:pt x="487204" y="554506"/>
                  </a:lnTo>
                  <a:close/>
                </a:path>
                <a:path w="2092325" h="2913380">
                  <a:moveTo>
                    <a:pt x="436596" y="250738"/>
                  </a:moveTo>
                  <a:lnTo>
                    <a:pt x="434564" y="247902"/>
                  </a:lnTo>
                  <a:lnTo>
                    <a:pt x="433090" y="246519"/>
                  </a:lnTo>
                  <a:lnTo>
                    <a:pt x="436252" y="244542"/>
                  </a:lnTo>
                  <a:lnTo>
                    <a:pt x="439262" y="242261"/>
                  </a:lnTo>
                  <a:lnTo>
                    <a:pt x="443348" y="240543"/>
                  </a:lnTo>
                  <a:lnTo>
                    <a:pt x="445395" y="243482"/>
                  </a:lnTo>
                  <a:lnTo>
                    <a:pt x="446837" y="244945"/>
                  </a:lnTo>
                  <a:lnTo>
                    <a:pt x="443726" y="246868"/>
                  </a:lnTo>
                  <a:lnTo>
                    <a:pt x="440741" y="249116"/>
                  </a:lnTo>
                  <a:lnTo>
                    <a:pt x="436596" y="250738"/>
                  </a:lnTo>
                  <a:close/>
                </a:path>
                <a:path w="2092325" h="2913380">
                  <a:moveTo>
                    <a:pt x="622879" y="1381185"/>
                  </a:moveTo>
                  <a:lnTo>
                    <a:pt x="618767" y="1379871"/>
                  </a:lnTo>
                  <a:lnTo>
                    <a:pt x="613701" y="1379634"/>
                  </a:lnTo>
                  <a:lnTo>
                    <a:pt x="606247" y="1373044"/>
                  </a:lnTo>
                  <a:lnTo>
                    <a:pt x="607767" y="1368424"/>
                  </a:lnTo>
                  <a:lnTo>
                    <a:pt x="613235" y="1365503"/>
                  </a:lnTo>
                  <a:lnTo>
                    <a:pt x="617338" y="1366564"/>
                  </a:lnTo>
                  <a:lnTo>
                    <a:pt x="623396" y="1366451"/>
                  </a:lnTo>
                  <a:lnTo>
                    <a:pt x="626613" y="1371688"/>
                  </a:lnTo>
                  <a:lnTo>
                    <a:pt x="623770" y="1377038"/>
                  </a:lnTo>
                  <a:lnTo>
                    <a:pt x="622879" y="1381185"/>
                  </a:lnTo>
                  <a:close/>
                </a:path>
                <a:path w="2092325" h="2913380">
                  <a:moveTo>
                    <a:pt x="609365" y="1301442"/>
                  </a:moveTo>
                  <a:lnTo>
                    <a:pt x="604700" y="1300514"/>
                  </a:lnTo>
                  <a:lnTo>
                    <a:pt x="601110" y="1298715"/>
                  </a:lnTo>
                  <a:lnTo>
                    <a:pt x="597444" y="1297287"/>
                  </a:lnTo>
                  <a:lnTo>
                    <a:pt x="601013" y="1292181"/>
                  </a:lnTo>
                  <a:lnTo>
                    <a:pt x="606346" y="1289640"/>
                  </a:lnTo>
                  <a:lnTo>
                    <a:pt x="610303" y="1290918"/>
                  </a:lnTo>
                  <a:lnTo>
                    <a:pt x="612357" y="1297519"/>
                  </a:lnTo>
                  <a:lnTo>
                    <a:pt x="609365" y="1301442"/>
                  </a:lnTo>
                  <a:close/>
                </a:path>
                <a:path w="2092325" h="2913380">
                  <a:moveTo>
                    <a:pt x="665978" y="1681824"/>
                  </a:moveTo>
                  <a:lnTo>
                    <a:pt x="659711" y="1681566"/>
                  </a:lnTo>
                  <a:lnTo>
                    <a:pt x="656949" y="1676647"/>
                  </a:lnTo>
                  <a:lnTo>
                    <a:pt x="654098" y="1673834"/>
                  </a:lnTo>
                  <a:lnTo>
                    <a:pt x="656313" y="1670496"/>
                  </a:lnTo>
                  <a:lnTo>
                    <a:pt x="658025" y="1664905"/>
                  </a:lnTo>
                  <a:lnTo>
                    <a:pt x="668710" y="1662511"/>
                  </a:lnTo>
                  <a:lnTo>
                    <a:pt x="673633" y="1667465"/>
                  </a:lnTo>
                  <a:lnTo>
                    <a:pt x="671917" y="1677991"/>
                  </a:lnTo>
                  <a:lnTo>
                    <a:pt x="665978" y="1681824"/>
                  </a:lnTo>
                  <a:close/>
                </a:path>
                <a:path w="2092325" h="2913380">
                  <a:moveTo>
                    <a:pt x="642500" y="1532278"/>
                  </a:moveTo>
                  <a:lnTo>
                    <a:pt x="636233" y="1532020"/>
                  </a:lnTo>
                  <a:lnTo>
                    <a:pt x="633471" y="1527101"/>
                  </a:lnTo>
                  <a:lnTo>
                    <a:pt x="630618" y="1524274"/>
                  </a:lnTo>
                  <a:lnTo>
                    <a:pt x="632833" y="1520936"/>
                  </a:lnTo>
                  <a:lnTo>
                    <a:pt x="634559" y="1515342"/>
                  </a:lnTo>
                  <a:lnTo>
                    <a:pt x="645215" y="1512953"/>
                  </a:lnTo>
                  <a:lnTo>
                    <a:pt x="650154" y="1517919"/>
                  </a:lnTo>
                  <a:lnTo>
                    <a:pt x="648453" y="1528443"/>
                  </a:lnTo>
                  <a:lnTo>
                    <a:pt x="642500" y="1532278"/>
                  </a:lnTo>
                  <a:close/>
                </a:path>
                <a:path w="2092325" h="2913380">
                  <a:moveTo>
                    <a:pt x="657933" y="1604602"/>
                  </a:moveTo>
                  <a:lnTo>
                    <a:pt x="648630" y="1604836"/>
                  </a:lnTo>
                  <a:lnTo>
                    <a:pt x="643350" y="1600177"/>
                  </a:lnTo>
                  <a:lnTo>
                    <a:pt x="645355" y="1590158"/>
                  </a:lnTo>
                  <a:lnTo>
                    <a:pt x="651862" y="1586895"/>
                  </a:lnTo>
                  <a:lnTo>
                    <a:pt x="657970" y="1587671"/>
                  </a:lnTo>
                  <a:lnTo>
                    <a:pt x="660119" y="1592971"/>
                  </a:lnTo>
                  <a:lnTo>
                    <a:pt x="662194" y="1595606"/>
                  </a:lnTo>
                  <a:lnTo>
                    <a:pt x="659984" y="1598883"/>
                  </a:lnTo>
                  <a:lnTo>
                    <a:pt x="657933" y="1604602"/>
                  </a:lnTo>
                  <a:close/>
                </a:path>
                <a:path w="2092325" h="2913380">
                  <a:moveTo>
                    <a:pt x="550851" y="931646"/>
                  </a:moveTo>
                  <a:lnTo>
                    <a:pt x="542266" y="926623"/>
                  </a:lnTo>
                  <a:lnTo>
                    <a:pt x="540444" y="921496"/>
                  </a:lnTo>
                  <a:lnTo>
                    <a:pt x="537845" y="917717"/>
                  </a:lnTo>
                  <a:lnTo>
                    <a:pt x="550071" y="911029"/>
                  </a:lnTo>
                  <a:lnTo>
                    <a:pt x="552309" y="914895"/>
                  </a:lnTo>
                  <a:lnTo>
                    <a:pt x="556343" y="918762"/>
                  </a:lnTo>
                  <a:lnTo>
                    <a:pt x="556290" y="928535"/>
                  </a:lnTo>
                  <a:lnTo>
                    <a:pt x="550851" y="931646"/>
                  </a:lnTo>
                  <a:close/>
                </a:path>
                <a:path w="2092325" h="2913380">
                  <a:moveTo>
                    <a:pt x="603937" y="1033619"/>
                  </a:moveTo>
                  <a:lnTo>
                    <a:pt x="597671" y="1032314"/>
                  </a:lnTo>
                  <a:lnTo>
                    <a:pt x="595683" y="1026989"/>
                  </a:lnTo>
                  <a:lnTo>
                    <a:pt x="593257" y="1023736"/>
                  </a:lnTo>
                  <a:lnTo>
                    <a:pt x="596003" y="1021107"/>
                  </a:lnTo>
                  <a:lnTo>
                    <a:pt x="598779" y="1016291"/>
                  </a:lnTo>
                  <a:lnTo>
                    <a:pt x="608090" y="1016490"/>
                  </a:lnTo>
                  <a:lnTo>
                    <a:pt x="613889" y="1020544"/>
                  </a:lnTo>
                  <a:lnTo>
                    <a:pt x="610572" y="1030783"/>
                  </a:lnTo>
                  <a:lnTo>
                    <a:pt x="603937" y="1033619"/>
                  </a:lnTo>
                  <a:close/>
                </a:path>
                <a:path w="2092325" h="2913380">
                  <a:moveTo>
                    <a:pt x="627383" y="1186295"/>
                  </a:moveTo>
                  <a:lnTo>
                    <a:pt x="624235" y="1184261"/>
                  </a:lnTo>
                  <a:lnTo>
                    <a:pt x="618886" y="1182694"/>
                  </a:lnTo>
                  <a:lnTo>
                    <a:pt x="616803" y="1172374"/>
                  </a:lnTo>
                  <a:lnTo>
                    <a:pt x="621849" y="1167815"/>
                  </a:lnTo>
                  <a:lnTo>
                    <a:pt x="631784" y="1168843"/>
                  </a:lnTo>
                  <a:lnTo>
                    <a:pt x="635883" y="1174749"/>
                  </a:lnTo>
                  <a:lnTo>
                    <a:pt x="634724" y="1180717"/>
                  </a:lnTo>
                  <a:lnTo>
                    <a:pt x="630243" y="1183349"/>
                  </a:lnTo>
                  <a:lnTo>
                    <a:pt x="627383" y="1186295"/>
                  </a:lnTo>
                  <a:close/>
                </a:path>
                <a:path w="2092325" h="2913380">
                  <a:moveTo>
                    <a:pt x="568661" y="810595"/>
                  </a:moveTo>
                  <a:lnTo>
                    <a:pt x="562655" y="808083"/>
                  </a:lnTo>
                  <a:lnTo>
                    <a:pt x="561163" y="802486"/>
                  </a:lnTo>
                  <a:lnTo>
                    <a:pt x="558893" y="798700"/>
                  </a:lnTo>
                  <a:lnTo>
                    <a:pt x="562249" y="796051"/>
                  </a:lnTo>
                  <a:lnTo>
                    <a:pt x="565756" y="791030"/>
                  </a:lnTo>
                  <a:lnTo>
                    <a:pt x="576566" y="791816"/>
                  </a:lnTo>
                  <a:lnTo>
                    <a:pt x="581035" y="797409"/>
                  </a:lnTo>
                  <a:lnTo>
                    <a:pt x="575441" y="807826"/>
                  </a:lnTo>
                  <a:lnTo>
                    <a:pt x="568661" y="810595"/>
                  </a:lnTo>
                  <a:close/>
                </a:path>
                <a:path w="2092325" h="2913380">
                  <a:moveTo>
                    <a:pt x="618311" y="1105391"/>
                  </a:moveTo>
                  <a:lnTo>
                    <a:pt x="607499" y="1102109"/>
                  </a:lnTo>
                  <a:lnTo>
                    <a:pt x="608538" y="1100241"/>
                  </a:lnTo>
                  <a:lnTo>
                    <a:pt x="609820" y="1096676"/>
                  </a:lnTo>
                  <a:lnTo>
                    <a:pt x="614287" y="1097291"/>
                  </a:lnTo>
                  <a:lnTo>
                    <a:pt x="617875" y="1098791"/>
                  </a:lnTo>
                  <a:lnTo>
                    <a:pt x="621497" y="1099942"/>
                  </a:lnTo>
                  <a:lnTo>
                    <a:pt x="618311" y="1105391"/>
                  </a:lnTo>
                  <a:close/>
                </a:path>
                <a:path w="2092325" h="2913380">
                  <a:moveTo>
                    <a:pt x="591015" y="959839"/>
                  </a:moveTo>
                  <a:lnTo>
                    <a:pt x="584995" y="958196"/>
                  </a:lnTo>
                  <a:lnTo>
                    <a:pt x="583417" y="952239"/>
                  </a:lnTo>
                  <a:lnTo>
                    <a:pt x="581233" y="948529"/>
                  </a:lnTo>
                  <a:lnTo>
                    <a:pt x="582676" y="942561"/>
                  </a:lnTo>
                  <a:lnTo>
                    <a:pt x="586728" y="939862"/>
                  </a:lnTo>
                  <a:lnTo>
                    <a:pt x="595109" y="945201"/>
                  </a:lnTo>
                  <a:lnTo>
                    <a:pt x="596815" y="949972"/>
                  </a:lnTo>
                  <a:lnTo>
                    <a:pt x="599250" y="953568"/>
                  </a:lnTo>
                  <a:lnTo>
                    <a:pt x="595438" y="955601"/>
                  </a:lnTo>
                  <a:lnTo>
                    <a:pt x="591015" y="959839"/>
                  </a:lnTo>
                  <a:close/>
                </a:path>
                <a:path w="2092325" h="2913380">
                  <a:moveTo>
                    <a:pt x="511498" y="432617"/>
                  </a:moveTo>
                  <a:lnTo>
                    <a:pt x="505037" y="431881"/>
                  </a:lnTo>
                  <a:lnTo>
                    <a:pt x="502659" y="426169"/>
                  </a:lnTo>
                  <a:lnTo>
                    <a:pt x="500022" y="422814"/>
                  </a:lnTo>
                  <a:lnTo>
                    <a:pt x="502701" y="419568"/>
                  </a:lnTo>
                  <a:lnTo>
                    <a:pt x="505131" y="413879"/>
                  </a:lnTo>
                  <a:lnTo>
                    <a:pt x="515975" y="412791"/>
                  </a:lnTo>
                  <a:lnTo>
                    <a:pt x="521353" y="417778"/>
                  </a:lnTo>
                  <a:lnTo>
                    <a:pt x="517867" y="429046"/>
                  </a:lnTo>
                  <a:lnTo>
                    <a:pt x="511498" y="432617"/>
                  </a:lnTo>
                  <a:close/>
                </a:path>
                <a:path w="2092325" h="2913380">
                  <a:moveTo>
                    <a:pt x="634713" y="1262014"/>
                  </a:moveTo>
                  <a:lnTo>
                    <a:pt x="632712" y="1258036"/>
                  </a:lnTo>
                  <a:lnTo>
                    <a:pt x="628572" y="1253587"/>
                  </a:lnTo>
                  <a:lnTo>
                    <a:pt x="630034" y="1247167"/>
                  </a:lnTo>
                  <a:lnTo>
                    <a:pt x="636010" y="1245288"/>
                  </a:lnTo>
                  <a:lnTo>
                    <a:pt x="639660" y="1242891"/>
                  </a:lnTo>
                  <a:lnTo>
                    <a:pt x="645555" y="1244598"/>
                  </a:lnTo>
                  <a:lnTo>
                    <a:pt x="648153" y="1248751"/>
                  </a:lnTo>
                  <a:lnTo>
                    <a:pt x="642809" y="1257334"/>
                  </a:lnTo>
                  <a:lnTo>
                    <a:pt x="638215" y="1259341"/>
                  </a:lnTo>
                  <a:lnTo>
                    <a:pt x="634713" y="1262014"/>
                  </a:lnTo>
                  <a:close/>
                </a:path>
                <a:path w="2092325" h="2913380">
                  <a:moveTo>
                    <a:pt x="468691" y="126968"/>
                  </a:moveTo>
                  <a:lnTo>
                    <a:pt x="463730" y="127492"/>
                  </a:lnTo>
                  <a:lnTo>
                    <a:pt x="460022" y="126564"/>
                  </a:lnTo>
                  <a:lnTo>
                    <a:pt x="455896" y="126119"/>
                  </a:lnTo>
                  <a:lnTo>
                    <a:pt x="457479" y="123135"/>
                  </a:lnTo>
                  <a:lnTo>
                    <a:pt x="459099" y="117916"/>
                  </a:lnTo>
                  <a:lnTo>
                    <a:pt x="464036" y="118189"/>
                  </a:lnTo>
                  <a:lnTo>
                    <a:pt x="467503" y="120635"/>
                  </a:lnTo>
                  <a:lnTo>
                    <a:pt x="471025" y="122191"/>
                  </a:lnTo>
                  <a:lnTo>
                    <a:pt x="469772" y="123942"/>
                  </a:lnTo>
                  <a:lnTo>
                    <a:pt x="468691" y="126968"/>
                  </a:lnTo>
                  <a:close/>
                </a:path>
                <a:path w="2092325" h="2913380">
                  <a:moveTo>
                    <a:pt x="487843" y="283951"/>
                  </a:moveTo>
                  <a:lnTo>
                    <a:pt x="484407" y="281604"/>
                  </a:lnTo>
                  <a:lnTo>
                    <a:pt x="478627" y="279775"/>
                  </a:lnTo>
                  <a:lnTo>
                    <a:pt x="476197" y="268673"/>
                  </a:lnTo>
                  <a:lnTo>
                    <a:pt x="481307" y="263565"/>
                  </a:lnTo>
                  <a:lnTo>
                    <a:pt x="492355" y="265584"/>
                  </a:lnTo>
                  <a:lnTo>
                    <a:pt x="496341" y="271718"/>
                  </a:lnTo>
                  <a:lnTo>
                    <a:pt x="495977" y="278174"/>
                  </a:lnTo>
                  <a:lnTo>
                    <a:pt x="490823" y="281001"/>
                  </a:lnTo>
                  <a:lnTo>
                    <a:pt x="487843" y="283951"/>
                  </a:lnTo>
                  <a:close/>
                </a:path>
                <a:path w="2092325" h="2913380">
                  <a:moveTo>
                    <a:pt x="819758" y="2662152"/>
                  </a:moveTo>
                  <a:lnTo>
                    <a:pt x="809849" y="2656799"/>
                  </a:lnTo>
                  <a:lnTo>
                    <a:pt x="807269" y="2650370"/>
                  </a:lnTo>
                  <a:lnTo>
                    <a:pt x="809607" y="2644576"/>
                  </a:lnTo>
                  <a:lnTo>
                    <a:pt x="814940" y="2643081"/>
                  </a:lnTo>
                  <a:lnTo>
                    <a:pt x="818518" y="2640890"/>
                  </a:lnTo>
                  <a:lnTo>
                    <a:pt x="821036" y="2644158"/>
                  </a:lnTo>
                  <a:lnTo>
                    <a:pt x="825804" y="2647552"/>
                  </a:lnTo>
                  <a:lnTo>
                    <a:pt x="825115" y="2657947"/>
                  </a:lnTo>
                  <a:lnTo>
                    <a:pt x="819758" y="2662152"/>
                  </a:lnTo>
                  <a:close/>
                </a:path>
                <a:path w="2092325" h="2913380">
                  <a:moveTo>
                    <a:pt x="557247" y="736414"/>
                  </a:moveTo>
                  <a:lnTo>
                    <a:pt x="551157" y="734035"/>
                  </a:lnTo>
                  <a:lnTo>
                    <a:pt x="549513" y="728521"/>
                  </a:lnTo>
                  <a:lnTo>
                    <a:pt x="547167" y="724822"/>
                  </a:lnTo>
                  <a:lnTo>
                    <a:pt x="550503" y="722236"/>
                  </a:lnTo>
                  <a:lnTo>
                    <a:pt x="553936" y="717406"/>
                  </a:lnTo>
                  <a:lnTo>
                    <a:pt x="564699" y="717900"/>
                  </a:lnTo>
                  <a:lnTo>
                    <a:pt x="569459" y="723149"/>
                  </a:lnTo>
                  <a:lnTo>
                    <a:pt x="563924" y="733662"/>
                  </a:lnTo>
                  <a:lnTo>
                    <a:pt x="557247" y="736414"/>
                  </a:lnTo>
                  <a:close/>
                </a:path>
                <a:path w="2092325" h="2913380">
                  <a:moveTo>
                    <a:pt x="500665" y="358135"/>
                  </a:moveTo>
                  <a:lnTo>
                    <a:pt x="493752" y="357665"/>
                  </a:lnTo>
                  <a:lnTo>
                    <a:pt x="490779" y="352166"/>
                  </a:lnTo>
                  <a:lnTo>
                    <a:pt x="487642" y="348964"/>
                  </a:lnTo>
                  <a:lnTo>
                    <a:pt x="490003" y="345409"/>
                  </a:lnTo>
                  <a:lnTo>
                    <a:pt x="491961" y="339286"/>
                  </a:lnTo>
                  <a:lnTo>
                    <a:pt x="502950" y="337502"/>
                  </a:lnTo>
                  <a:lnTo>
                    <a:pt x="509528" y="341748"/>
                  </a:lnTo>
                  <a:lnTo>
                    <a:pt x="507327" y="353950"/>
                  </a:lnTo>
                  <a:lnTo>
                    <a:pt x="500665" y="358135"/>
                  </a:lnTo>
                  <a:close/>
                </a:path>
                <a:path w="2092325" h="2913380">
                  <a:moveTo>
                    <a:pt x="529775" y="580871"/>
                  </a:moveTo>
                  <a:lnTo>
                    <a:pt x="525709" y="577277"/>
                  </a:lnTo>
                  <a:lnTo>
                    <a:pt x="526823" y="570165"/>
                  </a:lnTo>
                  <a:lnTo>
                    <a:pt x="530967" y="567675"/>
                  </a:lnTo>
                  <a:lnTo>
                    <a:pt x="538653" y="569923"/>
                  </a:lnTo>
                  <a:lnTo>
                    <a:pt x="540129" y="572368"/>
                  </a:lnTo>
                  <a:lnTo>
                    <a:pt x="541879" y="573978"/>
                  </a:lnTo>
                  <a:lnTo>
                    <a:pt x="538196" y="576260"/>
                  </a:lnTo>
                  <a:lnTo>
                    <a:pt x="534679" y="578935"/>
                  </a:lnTo>
                  <a:lnTo>
                    <a:pt x="529775" y="580871"/>
                  </a:lnTo>
                  <a:close/>
                </a:path>
                <a:path w="2092325" h="2913380">
                  <a:moveTo>
                    <a:pt x="745381" y="2209183"/>
                  </a:moveTo>
                  <a:lnTo>
                    <a:pt x="739572" y="2207448"/>
                  </a:lnTo>
                  <a:lnTo>
                    <a:pt x="736841" y="2203301"/>
                  </a:lnTo>
                  <a:lnTo>
                    <a:pt x="742102" y="2194865"/>
                  </a:lnTo>
                  <a:lnTo>
                    <a:pt x="746837" y="2192896"/>
                  </a:lnTo>
                  <a:lnTo>
                    <a:pt x="750446" y="2190237"/>
                  </a:lnTo>
                  <a:lnTo>
                    <a:pt x="752432" y="2194216"/>
                  </a:lnTo>
                  <a:lnTo>
                    <a:pt x="756529" y="2198672"/>
                  </a:lnTo>
                  <a:lnTo>
                    <a:pt x="755106" y="2205056"/>
                  </a:lnTo>
                  <a:lnTo>
                    <a:pt x="749057" y="2206857"/>
                  </a:lnTo>
                  <a:lnTo>
                    <a:pt x="745381" y="2209183"/>
                  </a:lnTo>
                  <a:close/>
                </a:path>
                <a:path w="2092325" h="2913380">
                  <a:moveTo>
                    <a:pt x="883035" y="1842072"/>
                  </a:moveTo>
                  <a:lnTo>
                    <a:pt x="879804" y="1839319"/>
                  </a:lnTo>
                  <a:lnTo>
                    <a:pt x="874138" y="1836784"/>
                  </a:lnTo>
                  <a:lnTo>
                    <a:pt x="873188" y="1825958"/>
                  </a:lnTo>
                  <a:lnTo>
                    <a:pt x="878358" y="1820661"/>
                  </a:lnTo>
                  <a:lnTo>
                    <a:pt x="889318" y="1823741"/>
                  </a:lnTo>
                  <a:lnTo>
                    <a:pt x="892737" y="1830367"/>
                  </a:lnTo>
                  <a:lnTo>
                    <a:pt x="891840" y="1836952"/>
                  </a:lnTo>
                  <a:lnTo>
                    <a:pt x="886321" y="1839358"/>
                  </a:lnTo>
                  <a:lnTo>
                    <a:pt x="883035" y="1842072"/>
                  </a:lnTo>
                  <a:close/>
                </a:path>
                <a:path w="2092325" h="2913380">
                  <a:moveTo>
                    <a:pt x="761262" y="2282260"/>
                  </a:moveTo>
                  <a:lnTo>
                    <a:pt x="751444" y="2282260"/>
                  </a:lnTo>
                  <a:lnTo>
                    <a:pt x="748452" y="2276734"/>
                  </a:lnTo>
                  <a:lnTo>
                    <a:pt x="753615" y="2267954"/>
                  </a:lnTo>
                  <a:lnTo>
                    <a:pt x="758581" y="2265934"/>
                  </a:lnTo>
                  <a:lnTo>
                    <a:pt x="762297" y="2263198"/>
                  </a:lnTo>
                  <a:lnTo>
                    <a:pt x="764494" y="2267279"/>
                  </a:lnTo>
                  <a:lnTo>
                    <a:pt x="768867" y="2271781"/>
                  </a:lnTo>
                  <a:lnTo>
                    <a:pt x="767576" y="2278338"/>
                  </a:lnTo>
                  <a:lnTo>
                    <a:pt x="761262" y="2282260"/>
                  </a:lnTo>
                  <a:close/>
                </a:path>
                <a:path w="2092325" h="2913380">
                  <a:moveTo>
                    <a:pt x="733298" y="2134270"/>
                  </a:moveTo>
                  <a:lnTo>
                    <a:pt x="727722" y="2131736"/>
                  </a:lnTo>
                  <a:lnTo>
                    <a:pt x="726459" y="2126447"/>
                  </a:lnTo>
                  <a:lnTo>
                    <a:pt x="724425" y="2122833"/>
                  </a:lnTo>
                  <a:lnTo>
                    <a:pt x="727690" y="2120272"/>
                  </a:lnTo>
                  <a:lnTo>
                    <a:pt x="731248" y="2115288"/>
                  </a:lnTo>
                  <a:lnTo>
                    <a:pt x="741314" y="2116580"/>
                  </a:lnTo>
                  <a:lnTo>
                    <a:pt x="745087" y="2122313"/>
                  </a:lnTo>
                  <a:lnTo>
                    <a:pt x="739771" y="2131834"/>
                  </a:lnTo>
                  <a:lnTo>
                    <a:pt x="733298" y="2134270"/>
                  </a:lnTo>
                  <a:close/>
                </a:path>
                <a:path w="2092325" h="2913380">
                  <a:moveTo>
                    <a:pt x="805307" y="2586548"/>
                  </a:moveTo>
                  <a:lnTo>
                    <a:pt x="802265" y="2583946"/>
                  </a:lnTo>
                  <a:lnTo>
                    <a:pt x="796921" y="2581554"/>
                  </a:lnTo>
                  <a:lnTo>
                    <a:pt x="796004" y="2571322"/>
                  </a:lnTo>
                  <a:lnTo>
                    <a:pt x="800824" y="2566274"/>
                  </a:lnTo>
                  <a:lnTo>
                    <a:pt x="811230" y="2569261"/>
                  </a:lnTo>
                  <a:lnTo>
                    <a:pt x="814452" y="2575485"/>
                  </a:lnTo>
                  <a:lnTo>
                    <a:pt x="813648" y="2581711"/>
                  </a:lnTo>
                  <a:lnTo>
                    <a:pt x="808409" y="2583998"/>
                  </a:lnTo>
                  <a:lnTo>
                    <a:pt x="805307" y="2586548"/>
                  </a:lnTo>
                  <a:close/>
                </a:path>
                <a:path w="2092325" h="2913380">
                  <a:moveTo>
                    <a:pt x="673664" y="1485851"/>
                  </a:moveTo>
                  <a:lnTo>
                    <a:pt x="667583" y="1484772"/>
                  </a:lnTo>
                  <a:lnTo>
                    <a:pt x="665890" y="1478563"/>
                  </a:lnTo>
                  <a:lnTo>
                    <a:pt x="663758" y="1474891"/>
                  </a:lnTo>
                  <a:lnTo>
                    <a:pt x="665334" y="1469291"/>
                  </a:lnTo>
                  <a:lnTo>
                    <a:pt x="669401" y="1466410"/>
                  </a:lnTo>
                  <a:lnTo>
                    <a:pt x="677554" y="1471246"/>
                  </a:lnTo>
                  <a:lnTo>
                    <a:pt x="679272" y="1476090"/>
                  </a:lnTo>
                  <a:lnTo>
                    <a:pt x="681748" y="1479664"/>
                  </a:lnTo>
                  <a:lnTo>
                    <a:pt x="677882" y="1481736"/>
                  </a:lnTo>
                  <a:lnTo>
                    <a:pt x="673664" y="1485851"/>
                  </a:lnTo>
                  <a:close/>
                </a:path>
                <a:path w="2092325" h="2913380">
                  <a:moveTo>
                    <a:pt x="666619" y="1409849"/>
                  </a:moveTo>
                  <a:lnTo>
                    <a:pt x="656112" y="1409942"/>
                  </a:lnTo>
                  <a:lnTo>
                    <a:pt x="651125" y="1404773"/>
                  </a:lnTo>
                  <a:lnTo>
                    <a:pt x="652982" y="1394479"/>
                  </a:lnTo>
                  <a:lnTo>
                    <a:pt x="658481" y="1392420"/>
                  </a:lnTo>
                  <a:lnTo>
                    <a:pt x="661706" y="1389985"/>
                  </a:lnTo>
                  <a:lnTo>
                    <a:pt x="669019" y="1391096"/>
                  </a:lnTo>
                  <a:lnTo>
                    <a:pt x="674055" y="1395240"/>
                  </a:lnTo>
                  <a:lnTo>
                    <a:pt x="672155" y="1405646"/>
                  </a:lnTo>
                  <a:lnTo>
                    <a:pt x="666619" y="1409849"/>
                  </a:lnTo>
                  <a:close/>
                </a:path>
                <a:path w="2092325" h="2913380">
                  <a:moveTo>
                    <a:pt x="649486" y="1337282"/>
                  </a:moveTo>
                  <a:lnTo>
                    <a:pt x="645718" y="1333298"/>
                  </a:lnTo>
                  <a:lnTo>
                    <a:pt x="642334" y="1331377"/>
                  </a:lnTo>
                  <a:lnTo>
                    <a:pt x="640664" y="1323311"/>
                  </a:lnTo>
                  <a:lnTo>
                    <a:pt x="644829" y="1318187"/>
                  </a:lnTo>
                  <a:lnTo>
                    <a:pt x="654872" y="1316282"/>
                  </a:lnTo>
                  <a:lnTo>
                    <a:pt x="660763" y="1319589"/>
                  </a:lnTo>
                  <a:lnTo>
                    <a:pt x="661791" y="1322418"/>
                  </a:lnTo>
                  <a:lnTo>
                    <a:pt x="664500" y="1330052"/>
                  </a:lnTo>
                  <a:lnTo>
                    <a:pt x="659698" y="1335501"/>
                  </a:lnTo>
                  <a:lnTo>
                    <a:pt x="649486" y="1337282"/>
                  </a:lnTo>
                  <a:close/>
                </a:path>
                <a:path w="2092325" h="2913380">
                  <a:moveTo>
                    <a:pt x="520007" y="507074"/>
                  </a:moveTo>
                  <a:lnTo>
                    <a:pt x="513225" y="505626"/>
                  </a:lnTo>
                  <a:lnTo>
                    <a:pt x="510151" y="500247"/>
                  </a:lnTo>
                  <a:lnTo>
                    <a:pt x="512947" y="494889"/>
                  </a:lnTo>
                  <a:lnTo>
                    <a:pt x="513837" y="490638"/>
                  </a:lnTo>
                  <a:lnTo>
                    <a:pt x="518031" y="491999"/>
                  </a:lnTo>
                  <a:lnTo>
                    <a:pt x="523125" y="492321"/>
                  </a:lnTo>
                  <a:lnTo>
                    <a:pt x="530290" y="498687"/>
                  </a:lnTo>
                  <a:lnTo>
                    <a:pt x="529049" y="504415"/>
                  </a:lnTo>
                  <a:lnTo>
                    <a:pt x="520007" y="507074"/>
                  </a:lnTo>
                  <a:close/>
                </a:path>
                <a:path w="2092325" h="2913380">
                  <a:moveTo>
                    <a:pt x="540443" y="661269"/>
                  </a:moveTo>
                  <a:lnTo>
                    <a:pt x="534201" y="649719"/>
                  </a:lnTo>
                  <a:lnTo>
                    <a:pt x="537941" y="647607"/>
                  </a:lnTo>
                  <a:lnTo>
                    <a:pt x="541670" y="643807"/>
                  </a:lnTo>
                  <a:lnTo>
                    <a:pt x="551143" y="643801"/>
                  </a:lnTo>
                  <a:lnTo>
                    <a:pt x="554000" y="648945"/>
                  </a:lnTo>
                  <a:lnTo>
                    <a:pt x="548931" y="657082"/>
                  </a:lnTo>
                  <a:lnTo>
                    <a:pt x="544082" y="658799"/>
                  </a:lnTo>
                  <a:lnTo>
                    <a:pt x="540443" y="661269"/>
                  </a:lnTo>
                  <a:close/>
                </a:path>
                <a:path w="2092325" h="2913380">
                  <a:moveTo>
                    <a:pt x="579396" y="886452"/>
                  </a:moveTo>
                  <a:lnTo>
                    <a:pt x="573375" y="884616"/>
                  </a:lnTo>
                  <a:lnTo>
                    <a:pt x="571771" y="878588"/>
                  </a:lnTo>
                  <a:lnTo>
                    <a:pt x="569511" y="874771"/>
                  </a:lnTo>
                  <a:lnTo>
                    <a:pt x="570708" y="868662"/>
                  </a:lnTo>
                  <a:lnTo>
                    <a:pt x="574686" y="865780"/>
                  </a:lnTo>
                  <a:lnTo>
                    <a:pt x="583246" y="871120"/>
                  </a:lnTo>
                  <a:lnTo>
                    <a:pt x="585132" y="875983"/>
                  </a:lnTo>
                  <a:lnTo>
                    <a:pt x="587758" y="879653"/>
                  </a:lnTo>
                  <a:lnTo>
                    <a:pt x="583942" y="881852"/>
                  </a:lnTo>
                  <a:lnTo>
                    <a:pt x="579396" y="886452"/>
                  </a:lnTo>
                  <a:close/>
                </a:path>
                <a:path w="2092325" h="2913380">
                  <a:moveTo>
                    <a:pt x="786497" y="2437855"/>
                  </a:moveTo>
                  <a:lnTo>
                    <a:pt x="778217" y="2433158"/>
                  </a:lnTo>
                  <a:lnTo>
                    <a:pt x="776274" y="2428499"/>
                  </a:lnTo>
                  <a:lnTo>
                    <a:pt x="773649" y="2425023"/>
                  </a:lnTo>
                  <a:lnTo>
                    <a:pt x="777461" y="2422900"/>
                  </a:lnTo>
                  <a:lnTo>
                    <a:pt x="781636" y="2418701"/>
                  </a:lnTo>
                  <a:lnTo>
                    <a:pt x="787800" y="2419827"/>
                  </a:lnTo>
                  <a:lnTo>
                    <a:pt x="791513" y="2425749"/>
                  </a:lnTo>
                  <a:lnTo>
                    <a:pt x="791640" y="2434955"/>
                  </a:lnTo>
                  <a:lnTo>
                    <a:pt x="786497" y="2437855"/>
                  </a:lnTo>
                  <a:close/>
                </a:path>
                <a:path w="2092325" h="2913380">
                  <a:moveTo>
                    <a:pt x="843278" y="1805980"/>
                  </a:moveTo>
                  <a:lnTo>
                    <a:pt x="836011" y="1804399"/>
                  </a:lnTo>
                  <a:lnTo>
                    <a:pt x="832917" y="1798604"/>
                  </a:lnTo>
                  <a:lnTo>
                    <a:pt x="835798" y="1793024"/>
                  </a:lnTo>
                  <a:lnTo>
                    <a:pt x="836717" y="1788483"/>
                  </a:lnTo>
                  <a:lnTo>
                    <a:pt x="841115" y="1789902"/>
                  </a:lnTo>
                  <a:lnTo>
                    <a:pt x="846535" y="1790203"/>
                  </a:lnTo>
                  <a:lnTo>
                    <a:pt x="854003" y="1796970"/>
                  </a:lnTo>
                  <a:lnTo>
                    <a:pt x="852704" y="1803095"/>
                  </a:lnTo>
                  <a:lnTo>
                    <a:pt x="843278" y="1805980"/>
                  </a:lnTo>
                  <a:close/>
                </a:path>
                <a:path w="2092325" h="2913380">
                  <a:moveTo>
                    <a:pt x="816044" y="1656724"/>
                  </a:moveTo>
                  <a:lnTo>
                    <a:pt x="813986" y="1653144"/>
                  </a:lnTo>
                  <a:lnTo>
                    <a:pt x="811547" y="1649714"/>
                  </a:lnTo>
                  <a:lnTo>
                    <a:pt x="809853" y="1644926"/>
                  </a:lnTo>
                  <a:lnTo>
                    <a:pt x="813012" y="1642741"/>
                  </a:lnTo>
                  <a:lnTo>
                    <a:pt x="814567" y="1641107"/>
                  </a:lnTo>
                  <a:lnTo>
                    <a:pt x="816610" y="1644688"/>
                  </a:lnTo>
                  <a:lnTo>
                    <a:pt x="819052" y="1648133"/>
                  </a:lnTo>
                  <a:lnTo>
                    <a:pt x="820758" y="1652904"/>
                  </a:lnTo>
                  <a:lnTo>
                    <a:pt x="817599" y="1655090"/>
                  </a:lnTo>
                  <a:lnTo>
                    <a:pt x="816044" y="1656724"/>
                  </a:lnTo>
                  <a:close/>
                </a:path>
                <a:path w="2092325" h="2913380">
                  <a:moveTo>
                    <a:pt x="827779" y="1730660"/>
                  </a:moveTo>
                  <a:lnTo>
                    <a:pt x="825698" y="1727219"/>
                  </a:lnTo>
                  <a:lnTo>
                    <a:pt x="823221" y="1723929"/>
                  </a:lnTo>
                  <a:lnTo>
                    <a:pt x="821475" y="1719284"/>
                  </a:lnTo>
                  <a:lnTo>
                    <a:pt x="824554" y="1717066"/>
                  </a:lnTo>
                  <a:lnTo>
                    <a:pt x="826048" y="1715427"/>
                  </a:lnTo>
                  <a:lnTo>
                    <a:pt x="828163" y="1718893"/>
                  </a:lnTo>
                  <a:lnTo>
                    <a:pt x="830644" y="1722211"/>
                  </a:lnTo>
                  <a:lnTo>
                    <a:pt x="832457" y="1726801"/>
                  </a:lnTo>
                  <a:lnTo>
                    <a:pt x="829321" y="1729043"/>
                  </a:lnTo>
                  <a:lnTo>
                    <a:pt x="827779" y="1730660"/>
                  </a:lnTo>
                  <a:close/>
                </a:path>
                <a:path w="2092325" h="2913380">
                  <a:moveTo>
                    <a:pt x="792607" y="1507919"/>
                  </a:moveTo>
                  <a:lnTo>
                    <a:pt x="790346" y="1504192"/>
                  </a:lnTo>
                  <a:lnTo>
                    <a:pt x="787659" y="1500606"/>
                  </a:lnTo>
                  <a:lnTo>
                    <a:pt x="785750" y="1495598"/>
                  </a:lnTo>
                  <a:lnTo>
                    <a:pt x="789082" y="1493176"/>
                  </a:lnTo>
                  <a:lnTo>
                    <a:pt x="790691" y="1491414"/>
                  </a:lnTo>
                  <a:lnTo>
                    <a:pt x="792952" y="1495141"/>
                  </a:lnTo>
                  <a:lnTo>
                    <a:pt x="795625" y="1498728"/>
                  </a:lnTo>
                  <a:lnTo>
                    <a:pt x="797548" y="1503735"/>
                  </a:lnTo>
                  <a:lnTo>
                    <a:pt x="794231" y="1506154"/>
                  </a:lnTo>
                  <a:lnTo>
                    <a:pt x="792607" y="1507919"/>
                  </a:lnTo>
                  <a:close/>
                </a:path>
                <a:path w="2092325" h="2913380">
                  <a:moveTo>
                    <a:pt x="780355" y="1432404"/>
                  </a:moveTo>
                  <a:lnTo>
                    <a:pt x="775939" y="1427056"/>
                  </a:lnTo>
                  <a:lnTo>
                    <a:pt x="776745" y="1424463"/>
                  </a:lnTo>
                  <a:lnTo>
                    <a:pt x="776741" y="1422535"/>
                  </a:lnTo>
                  <a:lnTo>
                    <a:pt x="778186" y="1421919"/>
                  </a:lnTo>
                  <a:lnTo>
                    <a:pt x="780286" y="1420423"/>
                  </a:lnTo>
                  <a:lnTo>
                    <a:pt x="782302" y="1421916"/>
                  </a:lnTo>
                  <a:lnTo>
                    <a:pt x="783815" y="1424027"/>
                  </a:lnTo>
                  <a:lnTo>
                    <a:pt x="783180" y="1431333"/>
                  </a:lnTo>
                  <a:lnTo>
                    <a:pt x="780355" y="1432404"/>
                  </a:lnTo>
                  <a:close/>
                </a:path>
                <a:path w="2092325" h="2913380">
                  <a:moveTo>
                    <a:pt x="756552" y="1277257"/>
                  </a:moveTo>
                  <a:lnTo>
                    <a:pt x="752105" y="1273335"/>
                  </a:lnTo>
                  <a:lnTo>
                    <a:pt x="755910" y="1268776"/>
                  </a:lnTo>
                  <a:lnTo>
                    <a:pt x="757402" y="1270082"/>
                  </a:lnTo>
                  <a:lnTo>
                    <a:pt x="759974" y="1271308"/>
                  </a:lnTo>
                  <a:lnTo>
                    <a:pt x="760190" y="1274115"/>
                  </a:lnTo>
                  <a:lnTo>
                    <a:pt x="757838" y="1275725"/>
                  </a:lnTo>
                  <a:lnTo>
                    <a:pt x="756552" y="1277257"/>
                  </a:lnTo>
                  <a:close/>
                </a:path>
                <a:path w="2092325" h="2913380">
                  <a:moveTo>
                    <a:pt x="769411" y="1358075"/>
                  </a:moveTo>
                  <a:lnTo>
                    <a:pt x="762321" y="1346269"/>
                  </a:lnTo>
                  <a:lnTo>
                    <a:pt x="774014" y="1339425"/>
                  </a:lnTo>
                  <a:lnTo>
                    <a:pt x="780117" y="1340740"/>
                  </a:lnTo>
                  <a:lnTo>
                    <a:pt x="783290" y="1344848"/>
                  </a:lnTo>
                  <a:lnTo>
                    <a:pt x="778248" y="1353533"/>
                  </a:lnTo>
                  <a:lnTo>
                    <a:pt x="773171" y="1355421"/>
                  </a:lnTo>
                  <a:lnTo>
                    <a:pt x="769411" y="1358075"/>
                  </a:lnTo>
                  <a:close/>
                </a:path>
                <a:path w="2092325" h="2913380">
                  <a:moveTo>
                    <a:pt x="887147" y="2106663"/>
                  </a:moveTo>
                  <a:lnTo>
                    <a:pt x="884773" y="2105839"/>
                  </a:lnTo>
                  <a:lnTo>
                    <a:pt x="883779" y="2103797"/>
                  </a:lnTo>
                  <a:lnTo>
                    <a:pt x="882553" y="2102374"/>
                  </a:lnTo>
                  <a:lnTo>
                    <a:pt x="883973" y="2097023"/>
                  </a:lnTo>
                  <a:lnTo>
                    <a:pt x="890202" y="2103238"/>
                  </a:lnTo>
                  <a:lnTo>
                    <a:pt x="888868" y="2104374"/>
                  </a:lnTo>
                  <a:lnTo>
                    <a:pt x="887147" y="2106663"/>
                  </a:lnTo>
                  <a:close/>
                </a:path>
                <a:path w="2092325" h="2913380">
                  <a:moveTo>
                    <a:pt x="1003095" y="2589547"/>
                  </a:moveTo>
                  <a:lnTo>
                    <a:pt x="998061" y="2587033"/>
                  </a:lnTo>
                  <a:lnTo>
                    <a:pt x="993557" y="2586184"/>
                  </a:lnTo>
                  <a:lnTo>
                    <a:pt x="994902" y="2581876"/>
                  </a:lnTo>
                  <a:lnTo>
                    <a:pt x="995157" y="2576633"/>
                  </a:lnTo>
                  <a:lnTo>
                    <a:pt x="1001884" y="2568954"/>
                  </a:lnTo>
                  <a:lnTo>
                    <a:pt x="1007034" y="2570299"/>
                  </a:lnTo>
                  <a:lnTo>
                    <a:pt x="1013383" y="2580905"/>
                  </a:lnTo>
                  <a:lnTo>
                    <a:pt x="1012480" y="2586504"/>
                  </a:lnTo>
                  <a:lnTo>
                    <a:pt x="1003095" y="2589547"/>
                  </a:lnTo>
                  <a:close/>
                </a:path>
                <a:path w="2092325" h="2913380">
                  <a:moveTo>
                    <a:pt x="1015207" y="2669510"/>
                  </a:moveTo>
                  <a:lnTo>
                    <a:pt x="1009132" y="2667517"/>
                  </a:lnTo>
                  <a:lnTo>
                    <a:pt x="1007004" y="2662633"/>
                  </a:lnTo>
                  <a:lnTo>
                    <a:pt x="1004349" y="2659356"/>
                  </a:lnTo>
                  <a:lnTo>
                    <a:pt x="1007340" y="2656764"/>
                  </a:lnTo>
                  <a:lnTo>
                    <a:pt x="1010234" y="2652123"/>
                  </a:lnTo>
                  <a:lnTo>
                    <a:pt x="1020536" y="2651778"/>
                  </a:lnTo>
                  <a:lnTo>
                    <a:pt x="1025345" y="2656481"/>
                  </a:lnTo>
                  <a:lnTo>
                    <a:pt x="1021560" y="2666599"/>
                  </a:lnTo>
                  <a:lnTo>
                    <a:pt x="1015207" y="2669510"/>
                  </a:lnTo>
                  <a:close/>
                </a:path>
                <a:path w="2092325" h="2913380">
                  <a:moveTo>
                    <a:pt x="875732" y="2034097"/>
                  </a:moveTo>
                  <a:lnTo>
                    <a:pt x="873481" y="2030816"/>
                  </a:lnTo>
                  <a:lnTo>
                    <a:pt x="870866" y="2027698"/>
                  </a:lnTo>
                  <a:lnTo>
                    <a:pt x="868868" y="2023257"/>
                  </a:lnTo>
                  <a:lnTo>
                    <a:pt x="871863" y="2020888"/>
                  </a:lnTo>
                  <a:lnTo>
                    <a:pt x="873319" y="2019194"/>
                  </a:lnTo>
                  <a:lnTo>
                    <a:pt x="875506" y="2022454"/>
                  </a:lnTo>
                  <a:lnTo>
                    <a:pt x="878089" y="2025563"/>
                  </a:lnTo>
                  <a:lnTo>
                    <a:pt x="879995" y="2030078"/>
                  </a:lnTo>
                  <a:lnTo>
                    <a:pt x="877114" y="2032414"/>
                  </a:lnTo>
                  <a:lnTo>
                    <a:pt x="875732" y="2034097"/>
                  </a:lnTo>
                  <a:close/>
                </a:path>
                <a:path w="2092325" h="2913380">
                  <a:moveTo>
                    <a:pt x="613296" y="105117"/>
                  </a:moveTo>
                  <a:lnTo>
                    <a:pt x="608261" y="102603"/>
                  </a:lnTo>
                  <a:lnTo>
                    <a:pt x="603758" y="101754"/>
                  </a:lnTo>
                  <a:lnTo>
                    <a:pt x="605103" y="97446"/>
                  </a:lnTo>
                  <a:lnTo>
                    <a:pt x="605358" y="92203"/>
                  </a:lnTo>
                  <a:lnTo>
                    <a:pt x="612085" y="84524"/>
                  </a:lnTo>
                  <a:lnTo>
                    <a:pt x="617235" y="85869"/>
                  </a:lnTo>
                  <a:lnTo>
                    <a:pt x="623584" y="96475"/>
                  </a:lnTo>
                  <a:lnTo>
                    <a:pt x="622681" y="102075"/>
                  </a:lnTo>
                  <a:lnTo>
                    <a:pt x="613296" y="105117"/>
                  </a:lnTo>
                  <a:close/>
                </a:path>
                <a:path w="2092325" h="2913380">
                  <a:moveTo>
                    <a:pt x="710445" y="980051"/>
                  </a:moveTo>
                  <a:lnTo>
                    <a:pt x="704852" y="976547"/>
                  </a:lnTo>
                  <a:lnTo>
                    <a:pt x="708057" y="965025"/>
                  </a:lnTo>
                  <a:lnTo>
                    <a:pt x="709945" y="966179"/>
                  </a:lnTo>
                  <a:lnTo>
                    <a:pt x="713505" y="967504"/>
                  </a:lnTo>
                  <a:lnTo>
                    <a:pt x="713030" y="972393"/>
                  </a:lnTo>
                  <a:lnTo>
                    <a:pt x="711518" y="976204"/>
                  </a:lnTo>
                  <a:lnTo>
                    <a:pt x="710445" y="980051"/>
                  </a:lnTo>
                  <a:close/>
                </a:path>
                <a:path w="2092325" h="2913380">
                  <a:moveTo>
                    <a:pt x="615821" y="379721"/>
                  </a:moveTo>
                  <a:lnTo>
                    <a:pt x="613736" y="376445"/>
                  </a:lnTo>
                  <a:lnTo>
                    <a:pt x="611309" y="373282"/>
                  </a:lnTo>
                  <a:lnTo>
                    <a:pt x="609537" y="368954"/>
                  </a:lnTo>
                  <a:lnTo>
                    <a:pt x="612621" y="366766"/>
                  </a:lnTo>
                  <a:lnTo>
                    <a:pt x="614131" y="365228"/>
                  </a:lnTo>
                  <a:lnTo>
                    <a:pt x="616156" y="368499"/>
                  </a:lnTo>
                  <a:lnTo>
                    <a:pt x="618549" y="371637"/>
                  </a:lnTo>
                  <a:lnTo>
                    <a:pt x="620269" y="376018"/>
                  </a:lnTo>
                  <a:lnTo>
                    <a:pt x="617299" y="378173"/>
                  </a:lnTo>
                  <a:lnTo>
                    <a:pt x="615821" y="379721"/>
                  </a:lnTo>
                  <a:close/>
                </a:path>
                <a:path w="2092325" h="2913380">
                  <a:moveTo>
                    <a:pt x="662359" y="676621"/>
                  </a:moveTo>
                  <a:lnTo>
                    <a:pt x="660627" y="675218"/>
                  </a:lnTo>
                  <a:lnTo>
                    <a:pt x="657021" y="672359"/>
                  </a:lnTo>
                  <a:lnTo>
                    <a:pt x="660688" y="661392"/>
                  </a:lnTo>
                  <a:lnTo>
                    <a:pt x="662477" y="662682"/>
                  </a:lnTo>
                  <a:lnTo>
                    <a:pt x="665899" y="664178"/>
                  </a:lnTo>
                  <a:lnTo>
                    <a:pt x="665263" y="669093"/>
                  </a:lnTo>
                  <a:lnTo>
                    <a:pt x="663606" y="672836"/>
                  </a:lnTo>
                  <a:lnTo>
                    <a:pt x="662359" y="676621"/>
                  </a:lnTo>
                  <a:close/>
                </a:path>
                <a:path w="2092325" h="2913380">
                  <a:moveTo>
                    <a:pt x="639013" y="529446"/>
                  </a:moveTo>
                  <a:lnTo>
                    <a:pt x="636777" y="525685"/>
                  </a:lnTo>
                  <a:lnTo>
                    <a:pt x="634131" y="522078"/>
                  </a:lnTo>
                  <a:lnTo>
                    <a:pt x="632249" y="517051"/>
                  </a:lnTo>
                  <a:lnTo>
                    <a:pt x="635617" y="514668"/>
                  </a:lnTo>
                  <a:lnTo>
                    <a:pt x="637260" y="512930"/>
                  </a:lnTo>
                  <a:lnTo>
                    <a:pt x="639484" y="516708"/>
                  </a:lnTo>
                  <a:lnTo>
                    <a:pt x="642118" y="520332"/>
                  </a:lnTo>
                  <a:lnTo>
                    <a:pt x="643997" y="525345"/>
                  </a:lnTo>
                  <a:lnTo>
                    <a:pt x="640656" y="527708"/>
                  </a:lnTo>
                  <a:lnTo>
                    <a:pt x="639013" y="529446"/>
                  </a:lnTo>
                  <a:close/>
                </a:path>
                <a:path w="2092325" h="2913380">
                  <a:moveTo>
                    <a:pt x="723492" y="1054334"/>
                  </a:moveTo>
                  <a:lnTo>
                    <a:pt x="720861" y="1051592"/>
                  </a:lnTo>
                  <a:lnTo>
                    <a:pt x="716266" y="1049009"/>
                  </a:lnTo>
                  <a:lnTo>
                    <a:pt x="715449" y="1038940"/>
                  </a:lnTo>
                  <a:lnTo>
                    <a:pt x="719448" y="1033901"/>
                  </a:lnTo>
                  <a:lnTo>
                    <a:pt x="732991" y="1036472"/>
                  </a:lnTo>
                  <a:lnTo>
                    <a:pt x="735099" y="1040940"/>
                  </a:lnTo>
                  <a:lnTo>
                    <a:pt x="730297" y="1049155"/>
                  </a:lnTo>
                  <a:lnTo>
                    <a:pt x="726506" y="1051514"/>
                  </a:lnTo>
                  <a:lnTo>
                    <a:pt x="723492" y="1054334"/>
                  </a:lnTo>
                  <a:close/>
                </a:path>
                <a:path w="2092325" h="2913380">
                  <a:moveTo>
                    <a:pt x="863653" y="1959497"/>
                  </a:moveTo>
                  <a:lnTo>
                    <a:pt x="857274" y="1949553"/>
                  </a:lnTo>
                  <a:lnTo>
                    <a:pt x="862059" y="1945139"/>
                  </a:lnTo>
                  <a:lnTo>
                    <a:pt x="864143" y="1948475"/>
                  </a:lnTo>
                  <a:lnTo>
                    <a:pt x="866468" y="1951489"/>
                  </a:lnTo>
                  <a:lnTo>
                    <a:pt x="868178" y="1955811"/>
                  </a:lnTo>
                  <a:lnTo>
                    <a:pt x="865148" y="1957961"/>
                  </a:lnTo>
                  <a:lnTo>
                    <a:pt x="863653" y="1959497"/>
                  </a:lnTo>
                  <a:close/>
                </a:path>
                <a:path w="2092325" h="2913380">
                  <a:moveTo>
                    <a:pt x="933955" y="2405763"/>
                  </a:moveTo>
                  <a:lnTo>
                    <a:pt x="931602" y="2402304"/>
                  </a:lnTo>
                  <a:lnTo>
                    <a:pt x="930029" y="2400578"/>
                  </a:lnTo>
                  <a:lnTo>
                    <a:pt x="931318" y="2394963"/>
                  </a:lnTo>
                  <a:lnTo>
                    <a:pt x="934874" y="2392446"/>
                  </a:lnTo>
                  <a:lnTo>
                    <a:pt x="942330" y="2394655"/>
                  </a:lnTo>
                  <a:lnTo>
                    <a:pt x="943723" y="2397143"/>
                  </a:lnTo>
                  <a:lnTo>
                    <a:pt x="945370" y="2398769"/>
                  </a:lnTo>
                  <a:lnTo>
                    <a:pt x="941828" y="2401089"/>
                  </a:lnTo>
                  <a:lnTo>
                    <a:pt x="938409" y="2403719"/>
                  </a:lnTo>
                  <a:lnTo>
                    <a:pt x="933955" y="2405763"/>
                  </a:lnTo>
                  <a:close/>
                </a:path>
                <a:path w="2092325" h="2913380">
                  <a:moveTo>
                    <a:pt x="651102" y="602774"/>
                  </a:moveTo>
                  <a:lnTo>
                    <a:pt x="648857" y="599343"/>
                  </a:lnTo>
                  <a:lnTo>
                    <a:pt x="646220" y="596079"/>
                  </a:lnTo>
                  <a:lnTo>
                    <a:pt x="644245" y="591409"/>
                  </a:lnTo>
                  <a:lnTo>
                    <a:pt x="647195" y="589033"/>
                  </a:lnTo>
                  <a:lnTo>
                    <a:pt x="648646" y="587310"/>
                  </a:lnTo>
                  <a:lnTo>
                    <a:pt x="650885" y="590711"/>
                  </a:lnTo>
                  <a:lnTo>
                    <a:pt x="653535" y="593959"/>
                  </a:lnTo>
                  <a:lnTo>
                    <a:pt x="655498" y="598645"/>
                  </a:lnTo>
                  <a:lnTo>
                    <a:pt x="652519" y="601026"/>
                  </a:lnTo>
                  <a:lnTo>
                    <a:pt x="651102" y="602774"/>
                  </a:lnTo>
                  <a:close/>
                </a:path>
                <a:path w="2092325" h="2913380">
                  <a:moveTo>
                    <a:pt x="633798" y="455474"/>
                  </a:moveTo>
                  <a:lnTo>
                    <a:pt x="623511" y="452393"/>
                  </a:lnTo>
                  <a:lnTo>
                    <a:pt x="620301" y="445764"/>
                  </a:lnTo>
                  <a:lnTo>
                    <a:pt x="621632" y="439649"/>
                  </a:lnTo>
                  <a:lnTo>
                    <a:pt x="627236" y="437783"/>
                  </a:lnTo>
                  <a:lnTo>
                    <a:pt x="630671" y="435450"/>
                  </a:lnTo>
                  <a:lnTo>
                    <a:pt x="633466" y="438002"/>
                  </a:lnTo>
                  <a:lnTo>
                    <a:pt x="638638" y="440630"/>
                  </a:lnTo>
                  <a:lnTo>
                    <a:pt x="638343" y="450006"/>
                  </a:lnTo>
                  <a:lnTo>
                    <a:pt x="633798" y="455474"/>
                  </a:lnTo>
                  <a:close/>
                </a:path>
                <a:path w="2092325" h="2913380">
                  <a:moveTo>
                    <a:pt x="1029851" y="2745292"/>
                  </a:moveTo>
                  <a:lnTo>
                    <a:pt x="1020920" y="2739980"/>
                  </a:lnTo>
                  <a:lnTo>
                    <a:pt x="1019058" y="2734979"/>
                  </a:lnTo>
                  <a:lnTo>
                    <a:pt x="1016423" y="2731251"/>
                  </a:lnTo>
                  <a:lnTo>
                    <a:pt x="1020401" y="2729042"/>
                  </a:lnTo>
                  <a:lnTo>
                    <a:pt x="1024935" y="2724548"/>
                  </a:lnTo>
                  <a:lnTo>
                    <a:pt x="1031327" y="2726086"/>
                  </a:lnTo>
                  <a:lnTo>
                    <a:pt x="1035016" y="2732236"/>
                  </a:lnTo>
                  <a:lnTo>
                    <a:pt x="1035278" y="2742303"/>
                  </a:lnTo>
                  <a:lnTo>
                    <a:pt x="1029851" y="2745292"/>
                  </a:lnTo>
                  <a:close/>
                </a:path>
                <a:path w="2092325" h="2913380">
                  <a:moveTo>
                    <a:pt x="731886" y="1129872"/>
                  </a:moveTo>
                  <a:lnTo>
                    <a:pt x="729294" y="1126989"/>
                  </a:lnTo>
                  <a:lnTo>
                    <a:pt x="727318" y="1125654"/>
                  </a:lnTo>
                  <a:lnTo>
                    <a:pt x="731364" y="1113476"/>
                  </a:lnTo>
                  <a:lnTo>
                    <a:pt x="733281" y="1114820"/>
                  </a:lnTo>
                  <a:lnTo>
                    <a:pt x="735897" y="1115755"/>
                  </a:lnTo>
                  <a:lnTo>
                    <a:pt x="740012" y="1122616"/>
                  </a:lnTo>
                  <a:lnTo>
                    <a:pt x="738599" y="1127159"/>
                  </a:lnTo>
                  <a:lnTo>
                    <a:pt x="731886" y="1129872"/>
                  </a:lnTo>
                  <a:close/>
                </a:path>
                <a:path w="2092325" h="2913380">
                  <a:moveTo>
                    <a:pt x="685689" y="824934"/>
                  </a:moveTo>
                  <a:lnTo>
                    <a:pt x="681213" y="821016"/>
                  </a:lnTo>
                  <a:lnTo>
                    <a:pt x="685002" y="816459"/>
                  </a:lnTo>
                  <a:lnTo>
                    <a:pt x="686494" y="817765"/>
                  </a:lnTo>
                  <a:lnTo>
                    <a:pt x="689079" y="818974"/>
                  </a:lnTo>
                  <a:lnTo>
                    <a:pt x="689282" y="821798"/>
                  </a:lnTo>
                  <a:lnTo>
                    <a:pt x="686960" y="823404"/>
                  </a:lnTo>
                  <a:lnTo>
                    <a:pt x="685689" y="824934"/>
                  </a:lnTo>
                  <a:close/>
                </a:path>
                <a:path w="2092325" h="2913380">
                  <a:moveTo>
                    <a:pt x="677935" y="752810"/>
                  </a:moveTo>
                  <a:lnTo>
                    <a:pt x="671954" y="751610"/>
                  </a:lnTo>
                  <a:lnTo>
                    <a:pt x="670116" y="746097"/>
                  </a:lnTo>
                  <a:lnTo>
                    <a:pt x="667840" y="742746"/>
                  </a:lnTo>
                  <a:lnTo>
                    <a:pt x="670339" y="739977"/>
                  </a:lnTo>
                  <a:lnTo>
                    <a:pt x="672875" y="734869"/>
                  </a:lnTo>
                  <a:lnTo>
                    <a:pt x="682180" y="735039"/>
                  </a:lnTo>
                  <a:lnTo>
                    <a:pt x="687441" y="739566"/>
                  </a:lnTo>
                  <a:lnTo>
                    <a:pt x="684355" y="749665"/>
                  </a:lnTo>
                  <a:lnTo>
                    <a:pt x="677935" y="752810"/>
                  </a:lnTo>
                  <a:close/>
                </a:path>
                <a:path w="2092325" h="2913380">
                  <a:moveTo>
                    <a:pt x="1036596" y="2819952"/>
                  </a:moveTo>
                  <a:lnTo>
                    <a:pt x="1030512" y="2818095"/>
                  </a:lnTo>
                  <a:lnTo>
                    <a:pt x="1028717" y="2812471"/>
                  </a:lnTo>
                  <a:lnTo>
                    <a:pt x="1026309" y="2808856"/>
                  </a:lnTo>
                  <a:lnTo>
                    <a:pt x="1029361" y="2805895"/>
                  </a:lnTo>
                  <a:lnTo>
                    <a:pt x="1032406" y="2800499"/>
                  </a:lnTo>
                  <a:lnTo>
                    <a:pt x="1043092" y="2800497"/>
                  </a:lnTo>
                  <a:lnTo>
                    <a:pt x="1047604" y="2805979"/>
                  </a:lnTo>
                  <a:lnTo>
                    <a:pt x="1043065" y="2816544"/>
                  </a:lnTo>
                  <a:lnTo>
                    <a:pt x="1036596" y="2819952"/>
                  </a:lnTo>
                  <a:close/>
                </a:path>
                <a:path w="2092325" h="2913380">
                  <a:moveTo>
                    <a:pt x="919488" y="2794037"/>
                  </a:moveTo>
                  <a:lnTo>
                    <a:pt x="917333" y="2790892"/>
                  </a:lnTo>
                  <a:lnTo>
                    <a:pt x="914900" y="2787879"/>
                  </a:lnTo>
                  <a:lnTo>
                    <a:pt x="912980" y="2783844"/>
                  </a:lnTo>
                  <a:lnTo>
                    <a:pt x="915928" y="2781647"/>
                  </a:lnTo>
                  <a:lnTo>
                    <a:pt x="917386" y="2780163"/>
                  </a:lnTo>
                  <a:lnTo>
                    <a:pt x="919503" y="2783254"/>
                  </a:lnTo>
                  <a:lnTo>
                    <a:pt x="921941" y="2786206"/>
                  </a:lnTo>
                  <a:lnTo>
                    <a:pt x="923795" y="2790296"/>
                  </a:lnTo>
                  <a:lnTo>
                    <a:pt x="920896" y="2792516"/>
                  </a:lnTo>
                  <a:lnTo>
                    <a:pt x="919488" y="2794037"/>
                  </a:lnTo>
                  <a:close/>
                </a:path>
                <a:path w="2092325" h="2913380">
                  <a:moveTo>
                    <a:pt x="768001" y="1084761"/>
                  </a:moveTo>
                  <a:lnTo>
                    <a:pt x="760317" y="1082334"/>
                  </a:lnTo>
                  <a:lnTo>
                    <a:pt x="758916" y="1079892"/>
                  </a:lnTo>
                  <a:lnTo>
                    <a:pt x="757255" y="1078269"/>
                  </a:lnTo>
                  <a:lnTo>
                    <a:pt x="760818" y="1075990"/>
                  </a:lnTo>
                  <a:lnTo>
                    <a:pt x="764249" y="1073344"/>
                  </a:lnTo>
                  <a:lnTo>
                    <a:pt x="768940" y="1071381"/>
                  </a:lnTo>
                  <a:lnTo>
                    <a:pt x="772890" y="1074903"/>
                  </a:lnTo>
                  <a:lnTo>
                    <a:pt x="772056" y="1082271"/>
                  </a:lnTo>
                  <a:lnTo>
                    <a:pt x="768001" y="1084761"/>
                  </a:lnTo>
                  <a:close/>
                </a:path>
                <a:path w="2092325" h="2913380">
                  <a:moveTo>
                    <a:pt x="788035" y="1239827"/>
                  </a:moveTo>
                  <a:lnTo>
                    <a:pt x="784988" y="1237195"/>
                  </a:lnTo>
                  <a:lnTo>
                    <a:pt x="779610" y="1234779"/>
                  </a:lnTo>
                  <a:lnTo>
                    <a:pt x="778726" y="1224466"/>
                  </a:lnTo>
                  <a:lnTo>
                    <a:pt x="783633" y="1219495"/>
                  </a:lnTo>
                  <a:lnTo>
                    <a:pt x="794089" y="1222609"/>
                  </a:lnTo>
                  <a:lnTo>
                    <a:pt x="797371" y="1228838"/>
                  </a:lnTo>
                  <a:lnTo>
                    <a:pt x="796504" y="1235044"/>
                  </a:lnTo>
                  <a:lnTo>
                    <a:pt x="791198" y="1237282"/>
                  </a:lnTo>
                  <a:lnTo>
                    <a:pt x="788035" y="1239827"/>
                  </a:lnTo>
                  <a:close/>
                </a:path>
                <a:path w="2092325" h="2913380">
                  <a:moveTo>
                    <a:pt x="743179" y="935426"/>
                  </a:moveTo>
                  <a:lnTo>
                    <a:pt x="733377" y="935619"/>
                  </a:lnTo>
                  <a:lnTo>
                    <a:pt x="730609" y="930476"/>
                  </a:lnTo>
                  <a:lnTo>
                    <a:pt x="736084" y="922066"/>
                  </a:lnTo>
                  <a:lnTo>
                    <a:pt x="740895" y="920294"/>
                  </a:lnTo>
                  <a:lnTo>
                    <a:pt x="744570" y="917774"/>
                  </a:lnTo>
                  <a:lnTo>
                    <a:pt x="746588" y="921569"/>
                  </a:lnTo>
                  <a:lnTo>
                    <a:pt x="750888" y="926083"/>
                  </a:lnTo>
                  <a:lnTo>
                    <a:pt x="749002" y="932091"/>
                  </a:lnTo>
                  <a:lnTo>
                    <a:pt x="743179" y="935426"/>
                  </a:lnTo>
                  <a:close/>
                </a:path>
                <a:path w="2092325" h="2913380">
                  <a:moveTo>
                    <a:pt x="729408" y="861675"/>
                  </a:moveTo>
                  <a:lnTo>
                    <a:pt x="723289" y="859779"/>
                  </a:lnTo>
                  <a:lnTo>
                    <a:pt x="721495" y="854169"/>
                  </a:lnTo>
                  <a:lnTo>
                    <a:pt x="719073" y="850557"/>
                  </a:lnTo>
                  <a:lnTo>
                    <a:pt x="722096" y="847601"/>
                  </a:lnTo>
                  <a:lnTo>
                    <a:pt x="725163" y="842156"/>
                  </a:lnTo>
                  <a:lnTo>
                    <a:pt x="735752" y="842303"/>
                  </a:lnTo>
                  <a:lnTo>
                    <a:pt x="740320" y="847852"/>
                  </a:lnTo>
                  <a:lnTo>
                    <a:pt x="736008" y="858337"/>
                  </a:lnTo>
                  <a:lnTo>
                    <a:pt x="729408" y="861675"/>
                  </a:lnTo>
                  <a:close/>
                </a:path>
                <a:path w="2092325" h="2913380">
                  <a:moveTo>
                    <a:pt x="695925" y="637009"/>
                  </a:moveTo>
                  <a:lnTo>
                    <a:pt x="692695" y="634451"/>
                  </a:lnTo>
                  <a:lnTo>
                    <a:pt x="687133" y="632198"/>
                  </a:lnTo>
                  <a:lnTo>
                    <a:pt x="685645" y="621188"/>
                  </a:lnTo>
                  <a:lnTo>
                    <a:pt x="692032" y="618212"/>
                  </a:lnTo>
                  <a:lnTo>
                    <a:pt x="701450" y="620622"/>
                  </a:lnTo>
                  <a:lnTo>
                    <a:pt x="704772" y="626530"/>
                  </a:lnTo>
                  <a:lnTo>
                    <a:pt x="704275" y="632424"/>
                  </a:lnTo>
                  <a:lnTo>
                    <a:pt x="698979" y="634631"/>
                  </a:lnTo>
                  <a:lnTo>
                    <a:pt x="695925" y="637009"/>
                  </a:lnTo>
                  <a:close/>
                </a:path>
                <a:path w="2092325" h="2913380">
                  <a:moveTo>
                    <a:pt x="810474" y="1388280"/>
                  </a:moveTo>
                  <a:lnTo>
                    <a:pt x="804539" y="1386699"/>
                  </a:lnTo>
                  <a:lnTo>
                    <a:pt x="801786" y="1382601"/>
                  </a:lnTo>
                  <a:lnTo>
                    <a:pt x="807262" y="1374295"/>
                  </a:lnTo>
                  <a:lnTo>
                    <a:pt x="812131" y="1372515"/>
                  </a:lnTo>
                  <a:lnTo>
                    <a:pt x="815836" y="1369989"/>
                  </a:lnTo>
                  <a:lnTo>
                    <a:pt x="817872" y="1373902"/>
                  </a:lnTo>
                  <a:lnTo>
                    <a:pt x="822195" y="1378471"/>
                  </a:lnTo>
                  <a:lnTo>
                    <a:pt x="820396" y="1384555"/>
                  </a:lnTo>
                  <a:lnTo>
                    <a:pt x="814307" y="1386094"/>
                  </a:lnTo>
                  <a:lnTo>
                    <a:pt x="810474" y="1388280"/>
                  </a:lnTo>
                  <a:close/>
                </a:path>
                <a:path w="2092325" h="2913380">
                  <a:moveTo>
                    <a:pt x="875591" y="1766969"/>
                  </a:moveTo>
                  <a:lnTo>
                    <a:pt x="867053" y="1761864"/>
                  </a:lnTo>
                  <a:lnTo>
                    <a:pt x="865129" y="1757232"/>
                  </a:lnTo>
                  <a:lnTo>
                    <a:pt x="862530" y="1753737"/>
                  </a:lnTo>
                  <a:lnTo>
                    <a:pt x="866383" y="1751682"/>
                  </a:lnTo>
                  <a:lnTo>
                    <a:pt x="870753" y="1747483"/>
                  </a:lnTo>
                  <a:lnTo>
                    <a:pt x="877003" y="1748969"/>
                  </a:lnTo>
                  <a:lnTo>
                    <a:pt x="880775" y="1754792"/>
                  </a:lnTo>
                  <a:lnTo>
                    <a:pt x="880880" y="1764240"/>
                  </a:lnTo>
                  <a:lnTo>
                    <a:pt x="875591" y="1766969"/>
                  </a:lnTo>
                  <a:close/>
                </a:path>
                <a:path w="2092325" h="2913380">
                  <a:moveTo>
                    <a:pt x="948940" y="2488490"/>
                  </a:moveTo>
                  <a:lnTo>
                    <a:pt x="944055" y="2486923"/>
                  </a:lnTo>
                  <a:lnTo>
                    <a:pt x="940840" y="2481507"/>
                  </a:lnTo>
                  <a:lnTo>
                    <a:pt x="941867" y="2477174"/>
                  </a:lnTo>
                  <a:lnTo>
                    <a:pt x="941628" y="2470692"/>
                  </a:lnTo>
                  <a:lnTo>
                    <a:pt x="947173" y="2467400"/>
                  </a:lnTo>
                  <a:lnTo>
                    <a:pt x="952779" y="2470318"/>
                  </a:lnTo>
                  <a:lnTo>
                    <a:pt x="957185" y="2471212"/>
                  </a:lnTo>
                  <a:lnTo>
                    <a:pt x="955857" y="2475532"/>
                  </a:lnTo>
                  <a:lnTo>
                    <a:pt x="955672" y="2480839"/>
                  </a:lnTo>
                  <a:lnTo>
                    <a:pt x="948940" y="2488490"/>
                  </a:lnTo>
                  <a:close/>
                </a:path>
                <a:path w="2092325" h="2913380">
                  <a:moveTo>
                    <a:pt x="862496" y="1686368"/>
                  </a:moveTo>
                  <a:lnTo>
                    <a:pt x="854963" y="1684141"/>
                  </a:lnTo>
                  <a:lnTo>
                    <a:pt x="853539" y="1681643"/>
                  </a:lnTo>
                  <a:lnTo>
                    <a:pt x="851862" y="1680022"/>
                  </a:lnTo>
                  <a:lnTo>
                    <a:pt x="862633" y="1673024"/>
                  </a:lnTo>
                  <a:lnTo>
                    <a:pt x="864250" y="1674744"/>
                  </a:lnTo>
                  <a:lnTo>
                    <a:pt x="867377" y="1676646"/>
                  </a:lnTo>
                  <a:lnTo>
                    <a:pt x="866505" y="1683870"/>
                  </a:lnTo>
                  <a:lnTo>
                    <a:pt x="862496" y="1686368"/>
                  </a:lnTo>
                  <a:close/>
                </a:path>
                <a:path w="2092325" h="2913380">
                  <a:moveTo>
                    <a:pt x="960099" y="2290611"/>
                  </a:moveTo>
                  <a:lnTo>
                    <a:pt x="947085" y="2285506"/>
                  </a:lnTo>
                  <a:lnTo>
                    <a:pt x="943887" y="2280386"/>
                  </a:lnTo>
                  <a:lnTo>
                    <a:pt x="944764" y="2275194"/>
                  </a:lnTo>
                  <a:lnTo>
                    <a:pt x="954444" y="2272883"/>
                  </a:lnTo>
                  <a:lnTo>
                    <a:pt x="961540" y="2274805"/>
                  </a:lnTo>
                  <a:lnTo>
                    <a:pt x="964398" y="2280711"/>
                  </a:lnTo>
                  <a:lnTo>
                    <a:pt x="961226" y="2286158"/>
                  </a:lnTo>
                  <a:lnTo>
                    <a:pt x="960099" y="2290611"/>
                  </a:lnTo>
                  <a:close/>
                </a:path>
                <a:path w="2092325" h="2913380">
                  <a:moveTo>
                    <a:pt x="964880" y="2368779"/>
                  </a:moveTo>
                  <a:lnTo>
                    <a:pt x="958627" y="2367173"/>
                  </a:lnTo>
                  <a:lnTo>
                    <a:pt x="956711" y="2361448"/>
                  </a:lnTo>
                  <a:lnTo>
                    <a:pt x="954263" y="2357869"/>
                  </a:lnTo>
                  <a:lnTo>
                    <a:pt x="957226" y="2354908"/>
                  </a:lnTo>
                  <a:lnTo>
                    <a:pt x="960149" y="2349500"/>
                  </a:lnTo>
                  <a:lnTo>
                    <a:pt x="970753" y="2349361"/>
                  </a:lnTo>
                  <a:lnTo>
                    <a:pt x="975693" y="2354612"/>
                  </a:lnTo>
                  <a:lnTo>
                    <a:pt x="971427" y="2365389"/>
                  </a:lnTo>
                  <a:lnTo>
                    <a:pt x="964880" y="2368779"/>
                  </a:lnTo>
                  <a:close/>
                </a:path>
                <a:path w="2092325" h="2913380">
                  <a:moveTo>
                    <a:pt x="823276" y="1464052"/>
                  </a:moveTo>
                  <a:lnTo>
                    <a:pt x="817323" y="1462265"/>
                  </a:lnTo>
                  <a:lnTo>
                    <a:pt x="812241" y="1456678"/>
                  </a:lnTo>
                  <a:lnTo>
                    <a:pt x="813273" y="1452479"/>
                  </a:lnTo>
                  <a:lnTo>
                    <a:pt x="812950" y="1446698"/>
                  </a:lnTo>
                  <a:lnTo>
                    <a:pt x="821785" y="1439002"/>
                  </a:lnTo>
                  <a:lnTo>
                    <a:pt x="828018" y="1442196"/>
                  </a:lnTo>
                  <a:lnTo>
                    <a:pt x="836128" y="1452676"/>
                  </a:lnTo>
                  <a:lnTo>
                    <a:pt x="835177" y="1457206"/>
                  </a:lnTo>
                  <a:lnTo>
                    <a:pt x="823276" y="1464052"/>
                  </a:lnTo>
                  <a:close/>
                </a:path>
                <a:path w="2092325" h="2913380">
                  <a:moveTo>
                    <a:pt x="655013" y="412313"/>
                  </a:moveTo>
                  <a:lnTo>
                    <a:pt x="648744" y="409842"/>
                  </a:lnTo>
                  <a:lnTo>
                    <a:pt x="646133" y="401311"/>
                  </a:lnTo>
                  <a:lnTo>
                    <a:pt x="647525" y="397877"/>
                  </a:lnTo>
                  <a:lnTo>
                    <a:pt x="648026" y="391818"/>
                  </a:lnTo>
                  <a:lnTo>
                    <a:pt x="658128" y="386286"/>
                  </a:lnTo>
                  <a:lnTo>
                    <a:pt x="664473" y="390284"/>
                  </a:lnTo>
                  <a:lnTo>
                    <a:pt x="667250" y="400928"/>
                  </a:lnTo>
                  <a:lnTo>
                    <a:pt x="664659" y="407689"/>
                  </a:lnTo>
                  <a:lnTo>
                    <a:pt x="655013" y="412313"/>
                  </a:lnTo>
                  <a:close/>
                </a:path>
                <a:path w="2092325" h="2913380">
                  <a:moveTo>
                    <a:pt x="646796" y="335522"/>
                  </a:moveTo>
                  <a:lnTo>
                    <a:pt x="640715" y="333680"/>
                  </a:lnTo>
                  <a:lnTo>
                    <a:pt x="638918" y="328041"/>
                  </a:lnTo>
                  <a:lnTo>
                    <a:pt x="636510" y="324426"/>
                  </a:lnTo>
                  <a:lnTo>
                    <a:pt x="639562" y="321465"/>
                  </a:lnTo>
                  <a:lnTo>
                    <a:pt x="642607" y="316068"/>
                  </a:lnTo>
                  <a:lnTo>
                    <a:pt x="653292" y="316067"/>
                  </a:lnTo>
                  <a:lnTo>
                    <a:pt x="657804" y="321549"/>
                  </a:lnTo>
                  <a:lnTo>
                    <a:pt x="653266" y="332114"/>
                  </a:lnTo>
                  <a:lnTo>
                    <a:pt x="646796" y="335522"/>
                  </a:lnTo>
                  <a:close/>
                </a:path>
                <a:path w="2092325" h="2913380">
                  <a:moveTo>
                    <a:pt x="990694" y="2515371"/>
                  </a:moveTo>
                  <a:lnTo>
                    <a:pt x="980723" y="2515351"/>
                  </a:lnTo>
                  <a:lnTo>
                    <a:pt x="978998" y="2510747"/>
                  </a:lnTo>
                  <a:lnTo>
                    <a:pt x="981693" y="2505031"/>
                  </a:lnTo>
                  <a:lnTo>
                    <a:pt x="992802" y="2498190"/>
                  </a:lnTo>
                  <a:lnTo>
                    <a:pt x="994625" y="2501986"/>
                  </a:lnTo>
                  <a:lnTo>
                    <a:pt x="998731" y="2506694"/>
                  </a:lnTo>
                  <a:lnTo>
                    <a:pt x="996471" y="2512417"/>
                  </a:lnTo>
                  <a:lnTo>
                    <a:pt x="990694" y="2515371"/>
                  </a:lnTo>
                  <a:close/>
                </a:path>
                <a:path w="2092325" h="2913380">
                  <a:moveTo>
                    <a:pt x="640054" y="260877"/>
                  </a:moveTo>
                  <a:lnTo>
                    <a:pt x="631123" y="255565"/>
                  </a:lnTo>
                  <a:lnTo>
                    <a:pt x="629261" y="250564"/>
                  </a:lnTo>
                  <a:lnTo>
                    <a:pt x="626626" y="246835"/>
                  </a:lnTo>
                  <a:lnTo>
                    <a:pt x="630604" y="244626"/>
                  </a:lnTo>
                  <a:lnTo>
                    <a:pt x="635138" y="240132"/>
                  </a:lnTo>
                  <a:lnTo>
                    <a:pt x="641528" y="241656"/>
                  </a:lnTo>
                  <a:lnTo>
                    <a:pt x="645219" y="247821"/>
                  </a:lnTo>
                  <a:lnTo>
                    <a:pt x="645481" y="257887"/>
                  </a:lnTo>
                  <a:lnTo>
                    <a:pt x="640054" y="260877"/>
                  </a:lnTo>
                  <a:close/>
                </a:path>
                <a:path w="2092325" h="2913380">
                  <a:moveTo>
                    <a:pt x="973766" y="2444777"/>
                  </a:moveTo>
                  <a:lnTo>
                    <a:pt x="967858" y="2441562"/>
                  </a:lnTo>
                  <a:lnTo>
                    <a:pt x="964794" y="2434148"/>
                  </a:lnTo>
                  <a:lnTo>
                    <a:pt x="966379" y="2430131"/>
                  </a:lnTo>
                  <a:lnTo>
                    <a:pt x="966868" y="2424089"/>
                  </a:lnTo>
                  <a:lnTo>
                    <a:pt x="976978" y="2418510"/>
                  </a:lnTo>
                  <a:lnTo>
                    <a:pt x="983296" y="2422528"/>
                  </a:lnTo>
                  <a:lnTo>
                    <a:pt x="986083" y="2433140"/>
                  </a:lnTo>
                  <a:lnTo>
                    <a:pt x="983527" y="2439836"/>
                  </a:lnTo>
                  <a:lnTo>
                    <a:pt x="973766" y="2444777"/>
                  </a:lnTo>
                  <a:close/>
                </a:path>
                <a:path w="2092325" h="2913380">
                  <a:moveTo>
                    <a:pt x="625410" y="185094"/>
                  </a:moveTo>
                  <a:lnTo>
                    <a:pt x="619335" y="183102"/>
                  </a:lnTo>
                  <a:lnTo>
                    <a:pt x="617207" y="178218"/>
                  </a:lnTo>
                  <a:lnTo>
                    <a:pt x="614552" y="174941"/>
                  </a:lnTo>
                  <a:lnTo>
                    <a:pt x="617543" y="172348"/>
                  </a:lnTo>
                  <a:lnTo>
                    <a:pt x="620437" y="167708"/>
                  </a:lnTo>
                  <a:lnTo>
                    <a:pt x="630737" y="167348"/>
                  </a:lnTo>
                  <a:lnTo>
                    <a:pt x="635546" y="172051"/>
                  </a:lnTo>
                  <a:lnTo>
                    <a:pt x="631763" y="182184"/>
                  </a:lnTo>
                  <a:lnTo>
                    <a:pt x="625410" y="185094"/>
                  </a:lnTo>
                  <a:close/>
                </a:path>
                <a:path w="2092325" h="2913380">
                  <a:moveTo>
                    <a:pt x="712116" y="710351"/>
                  </a:moveTo>
                  <a:lnTo>
                    <a:pt x="699121" y="705362"/>
                  </a:lnTo>
                  <a:lnTo>
                    <a:pt x="696015" y="700257"/>
                  </a:lnTo>
                  <a:lnTo>
                    <a:pt x="696962" y="695130"/>
                  </a:lnTo>
                  <a:lnTo>
                    <a:pt x="706665" y="692875"/>
                  </a:lnTo>
                  <a:lnTo>
                    <a:pt x="713806" y="694700"/>
                  </a:lnTo>
                  <a:lnTo>
                    <a:pt x="716577" y="700530"/>
                  </a:lnTo>
                  <a:lnTo>
                    <a:pt x="713309" y="705932"/>
                  </a:lnTo>
                  <a:lnTo>
                    <a:pt x="712116" y="710351"/>
                  </a:lnTo>
                  <a:close/>
                </a:path>
                <a:path w="2092325" h="2913380">
                  <a:moveTo>
                    <a:pt x="758690" y="1008053"/>
                  </a:moveTo>
                  <a:lnTo>
                    <a:pt x="747415" y="1007923"/>
                  </a:lnTo>
                  <a:lnTo>
                    <a:pt x="744352" y="1002901"/>
                  </a:lnTo>
                  <a:lnTo>
                    <a:pt x="741268" y="1000125"/>
                  </a:lnTo>
                  <a:lnTo>
                    <a:pt x="743399" y="996636"/>
                  </a:lnTo>
                  <a:lnTo>
                    <a:pt x="745030" y="990908"/>
                  </a:lnTo>
                  <a:lnTo>
                    <a:pt x="751240" y="989470"/>
                  </a:lnTo>
                  <a:lnTo>
                    <a:pt x="757617" y="991863"/>
                  </a:lnTo>
                  <a:lnTo>
                    <a:pt x="763859" y="1003130"/>
                  </a:lnTo>
                  <a:lnTo>
                    <a:pt x="758690" y="1008053"/>
                  </a:lnTo>
                  <a:close/>
                </a:path>
                <a:path w="2092325" h="2913380">
                  <a:moveTo>
                    <a:pt x="716653" y="788108"/>
                  </a:moveTo>
                  <a:lnTo>
                    <a:pt x="710724" y="785420"/>
                  </a:lnTo>
                  <a:lnTo>
                    <a:pt x="709337" y="779821"/>
                  </a:lnTo>
                  <a:lnTo>
                    <a:pt x="707152" y="776007"/>
                  </a:lnTo>
                  <a:lnTo>
                    <a:pt x="710603" y="773298"/>
                  </a:lnTo>
                  <a:lnTo>
                    <a:pt x="714385" y="768024"/>
                  </a:lnTo>
                  <a:lnTo>
                    <a:pt x="725085" y="769351"/>
                  </a:lnTo>
                  <a:lnTo>
                    <a:pt x="729134" y="775414"/>
                  </a:lnTo>
                  <a:lnTo>
                    <a:pt x="723509" y="785537"/>
                  </a:lnTo>
                  <a:lnTo>
                    <a:pt x="716653" y="788108"/>
                  </a:lnTo>
                  <a:close/>
                </a:path>
                <a:path w="2092325" h="2913380">
                  <a:moveTo>
                    <a:pt x="686115" y="556745"/>
                  </a:moveTo>
                  <a:lnTo>
                    <a:pt x="679938" y="557056"/>
                  </a:lnTo>
                  <a:lnTo>
                    <a:pt x="677040" y="552607"/>
                  </a:lnTo>
                  <a:lnTo>
                    <a:pt x="674236" y="550191"/>
                  </a:lnTo>
                  <a:lnTo>
                    <a:pt x="676507" y="546829"/>
                  </a:lnTo>
                  <a:lnTo>
                    <a:pt x="678119" y="541552"/>
                  </a:lnTo>
                  <a:lnTo>
                    <a:pt x="689379" y="537767"/>
                  </a:lnTo>
                  <a:lnTo>
                    <a:pt x="693079" y="543706"/>
                  </a:lnTo>
                  <a:lnTo>
                    <a:pt x="692046" y="553243"/>
                  </a:lnTo>
                  <a:lnTo>
                    <a:pt x="686115" y="556745"/>
                  </a:lnTo>
                  <a:close/>
                </a:path>
                <a:path w="2092325" h="2913380">
                  <a:moveTo>
                    <a:pt x="673225" y="483364"/>
                  </a:moveTo>
                  <a:lnTo>
                    <a:pt x="667357" y="483163"/>
                  </a:lnTo>
                  <a:lnTo>
                    <a:pt x="665073" y="477959"/>
                  </a:lnTo>
                  <a:lnTo>
                    <a:pt x="662727" y="475023"/>
                  </a:lnTo>
                  <a:lnTo>
                    <a:pt x="665329" y="471863"/>
                  </a:lnTo>
                  <a:lnTo>
                    <a:pt x="667554" y="466490"/>
                  </a:lnTo>
                  <a:lnTo>
                    <a:pt x="678627" y="464663"/>
                  </a:lnTo>
                  <a:lnTo>
                    <a:pt x="681635" y="470860"/>
                  </a:lnTo>
                  <a:lnTo>
                    <a:pt x="679026" y="480271"/>
                  </a:lnTo>
                  <a:lnTo>
                    <a:pt x="673225" y="483364"/>
                  </a:lnTo>
                  <a:close/>
                </a:path>
                <a:path w="2092325" h="2913380">
                  <a:moveTo>
                    <a:pt x="776813" y="1166199"/>
                  </a:moveTo>
                  <a:lnTo>
                    <a:pt x="773653" y="1163420"/>
                  </a:lnTo>
                  <a:lnTo>
                    <a:pt x="768021" y="1160820"/>
                  </a:lnTo>
                  <a:lnTo>
                    <a:pt x="767328" y="1150103"/>
                  </a:lnTo>
                  <a:lnTo>
                    <a:pt x="772491" y="1145525"/>
                  </a:lnTo>
                  <a:lnTo>
                    <a:pt x="786255" y="1147971"/>
                  </a:lnTo>
                  <a:lnTo>
                    <a:pt x="789001" y="1152878"/>
                  </a:lnTo>
                  <a:lnTo>
                    <a:pt x="784625" y="1161430"/>
                  </a:lnTo>
                  <a:lnTo>
                    <a:pt x="780115" y="1163498"/>
                  </a:lnTo>
                  <a:lnTo>
                    <a:pt x="776813" y="1166199"/>
                  </a:lnTo>
                  <a:close/>
                </a:path>
                <a:path w="2092325" h="2913380">
                  <a:moveTo>
                    <a:pt x="739114" y="1399057"/>
                  </a:moveTo>
                  <a:lnTo>
                    <a:pt x="732611" y="1398149"/>
                  </a:lnTo>
                  <a:lnTo>
                    <a:pt x="730275" y="1392609"/>
                  </a:lnTo>
                  <a:lnTo>
                    <a:pt x="727616" y="1389303"/>
                  </a:lnTo>
                  <a:lnTo>
                    <a:pt x="730362" y="1386106"/>
                  </a:lnTo>
                  <a:lnTo>
                    <a:pt x="732908" y="1380489"/>
                  </a:lnTo>
                  <a:lnTo>
                    <a:pt x="743759" y="1379534"/>
                  </a:lnTo>
                  <a:lnTo>
                    <a:pt x="748871" y="1384742"/>
                  </a:lnTo>
                  <a:lnTo>
                    <a:pt x="745625" y="1395628"/>
                  </a:lnTo>
                  <a:lnTo>
                    <a:pt x="739114" y="1399057"/>
                  </a:lnTo>
                  <a:close/>
                </a:path>
                <a:path w="2092325" h="2913380">
                  <a:moveTo>
                    <a:pt x="753475" y="1473135"/>
                  </a:moveTo>
                  <a:lnTo>
                    <a:pt x="748291" y="1473380"/>
                  </a:lnTo>
                  <a:lnTo>
                    <a:pt x="745189" y="1470114"/>
                  </a:lnTo>
                  <a:lnTo>
                    <a:pt x="742136" y="1468305"/>
                  </a:lnTo>
                  <a:lnTo>
                    <a:pt x="743344" y="1466560"/>
                  </a:lnTo>
                  <a:lnTo>
                    <a:pt x="744601" y="1463313"/>
                  </a:lnTo>
                  <a:lnTo>
                    <a:pt x="749517" y="1463454"/>
                  </a:lnTo>
                  <a:lnTo>
                    <a:pt x="753226" y="1464771"/>
                  </a:lnTo>
                  <a:lnTo>
                    <a:pt x="757834" y="1465812"/>
                  </a:lnTo>
                  <a:lnTo>
                    <a:pt x="755480" y="1468649"/>
                  </a:lnTo>
                  <a:lnTo>
                    <a:pt x="753475" y="1473135"/>
                  </a:lnTo>
                  <a:close/>
                </a:path>
                <a:path w="2092325" h="2913380">
                  <a:moveTo>
                    <a:pt x="712314" y="1252858"/>
                  </a:moveTo>
                  <a:lnTo>
                    <a:pt x="706177" y="1249037"/>
                  </a:lnTo>
                  <a:lnTo>
                    <a:pt x="703266" y="1239162"/>
                  </a:lnTo>
                  <a:lnTo>
                    <a:pt x="705767" y="1232684"/>
                  </a:lnTo>
                  <a:lnTo>
                    <a:pt x="714861" y="1228550"/>
                  </a:lnTo>
                  <a:lnTo>
                    <a:pt x="720762" y="1231153"/>
                  </a:lnTo>
                  <a:lnTo>
                    <a:pt x="723886" y="1238184"/>
                  </a:lnTo>
                  <a:lnTo>
                    <a:pt x="722376" y="1242010"/>
                  </a:lnTo>
                  <a:lnTo>
                    <a:pt x="721906" y="1247885"/>
                  </a:lnTo>
                  <a:lnTo>
                    <a:pt x="712314" y="1252858"/>
                  </a:lnTo>
                  <a:close/>
                </a:path>
                <a:path w="2092325" h="2913380">
                  <a:moveTo>
                    <a:pt x="730249" y="1326719"/>
                  </a:moveTo>
                  <a:lnTo>
                    <a:pt x="719076" y="1322282"/>
                  </a:lnTo>
                  <a:lnTo>
                    <a:pt x="715515" y="1315709"/>
                  </a:lnTo>
                  <a:lnTo>
                    <a:pt x="717140" y="1309368"/>
                  </a:lnTo>
                  <a:lnTo>
                    <a:pt x="722949" y="1307380"/>
                  </a:lnTo>
                  <a:lnTo>
                    <a:pt x="726593" y="1304850"/>
                  </a:lnTo>
                  <a:lnTo>
                    <a:pt x="729588" y="1307819"/>
                  </a:lnTo>
                  <a:lnTo>
                    <a:pt x="734995" y="1310708"/>
                  </a:lnTo>
                  <a:lnTo>
                    <a:pt x="735324" y="1321482"/>
                  </a:lnTo>
                  <a:lnTo>
                    <a:pt x="730249" y="1326719"/>
                  </a:lnTo>
                  <a:close/>
                </a:path>
                <a:path w="2092325" h="2913380">
                  <a:moveTo>
                    <a:pt x="585522" y="420883"/>
                  </a:moveTo>
                  <a:lnTo>
                    <a:pt x="579032" y="419868"/>
                  </a:lnTo>
                  <a:lnTo>
                    <a:pt x="576743" y="414246"/>
                  </a:lnTo>
                  <a:lnTo>
                    <a:pt x="574075" y="410882"/>
                  </a:lnTo>
                  <a:lnTo>
                    <a:pt x="576867" y="407693"/>
                  </a:lnTo>
                  <a:lnTo>
                    <a:pt x="579454" y="402053"/>
                  </a:lnTo>
                  <a:lnTo>
                    <a:pt x="590385" y="401131"/>
                  </a:lnTo>
                  <a:lnTo>
                    <a:pt x="595460" y="406390"/>
                  </a:lnTo>
                  <a:lnTo>
                    <a:pt x="592007" y="417384"/>
                  </a:lnTo>
                  <a:lnTo>
                    <a:pt x="585522" y="420883"/>
                  </a:lnTo>
                  <a:close/>
                </a:path>
                <a:path w="2092325" h="2913380">
                  <a:moveTo>
                    <a:pt x="571847" y="346698"/>
                  </a:moveTo>
                  <a:lnTo>
                    <a:pt x="565863" y="344138"/>
                  </a:lnTo>
                  <a:lnTo>
                    <a:pt x="564403" y="338551"/>
                  </a:lnTo>
                  <a:lnTo>
                    <a:pt x="562176" y="334758"/>
                  </a:lnTo>
                  <a:lnTo>
                    <a:pt x="565603" y="332083"/>
                  </a:lnTo>
                  <a:lnTo>
                    <a:pt x="569230" y="326968"/>
                  </a:lnTo>
                  <a:lnTo>
                    <a:pt x="580069" y="327944"/>
                  </a:lnTo>
                  <a:lnTo>
                    <a:pt x="584262" y="333775"/>
                  </a:lnTo>
                  <a:lnTo>
                    <a:pt x="578628" y="344034"/>
                  </a:lnTo>
                  <a:lnTo>
                    <a:pt x="571847" y="346698"/>
                  </a:lnTo>
                  <a:close/>
                </a:path>
                <a:path w="2092325" h="2913380">
                  <a:moveTo>
                    <a:pt x="764562" y="1554574"/>
                  </a:moveTo>
                  <a:lnTo>
                    <a:pt x="753886" y="1553588"/>
                  </a:lnTo>
                  <a:lnTo>
                    <a:pt x="751354" y="1547182"/>
                  </a:lnTo>
                  <a:lnTo>
                    <a:pt x="747422" y="1542057"/>
                  </a:lnTo>
                  <a:lnTo>
                    <a:pt x="752359" y="1537559"/>
                  </a:lnTo>
                  <a:lnTo>
                    <a:pt x="756800" y="1530284"/>
                  </a:lnTo>
                  <a:lnTo>
                    <a:pt x="770443" y="1527291"/>
                  </a:lnTo>
                  <a:lnTo>
                    <a:pt x="774991" y="1534337"/>
                  </a:lnTo>
                  <a:lnTo>
                    <a:pt x="773118" y="1542242"/>
                  </a:lnTo>
                  <a:lnTo>
                    <a:pt x="771252" y="1549996"/>
                  </a:lnTo>
                  <a:lnTo>
                    <a:pt x="764562" y="1554574"/>
                  </a:lnTo>
                  <a:close/>
                </a:path>
                <a:path w="2092325" h="2913380">
                  <a:moveTo>
                    <a:pt x="820862" y="1927245"/>
                  </a:moveTo>
                  <a:lnTo>
                    <a:pt x="814710" y="1926476"/>
                  </a:lnTo>
                  <a:lnTo>
                    <a:pt x="812470" y="1921071"/>
                  </a:lnTo>
                  <a:lnTo>
                    <a:pt x="809964" y="1917875"/>
                  </a:lnTo>
                  <a:lnTo>
                    <a:pt x="812519" y="1914798"/>
                  </a:lnTo>
                  <a:lnTo>
                    <a:pt x="814861" y="1909407"/>
                  </a:lnTo>
                  <a:lnTo>
                    <a:pt x="825170" y="1908432"/>
                  </a:lnTo>
                  <a:lnTo>
                    <a:pt x="830284" y="1913177"/>
                  </a:lnTo>
                  <a:lnTo>
                    <a:pt x="826962" y="1923866"/>
                  </a:lnTo>
                  <a:lnTo>
                    <a:pt x="820862" y="1927245"/>
                  </a:lnTo>
                  <a:close/>
                </a:path>
                <a:path w="2092325" h="2913380">
                  <a:moveTo>
                    <a:pt x="794201" y="1779544"/>
                  </a:moveTo>
                  <a:lnTo>
                    <a:pt x="789527" y="1778079"/>
                  </a:lnTo>
                  <a:lnTo>
                    <a:pt x="786385" y="1773130"/>
                  </a:lnTo>
                  <a:lnTo>
                    <a:pt x="787616" y="1769049"/>
                  </a:lnTo>
                  <a:lnTo>
                    <a:pt x="787719" y="1762933"/>
                  </a:lnTo>
                  <a:lnTo>
                    <a:pt x="793337" y="1759823"/>
                  </a:lnTo>
                  <a:lnTo>
                    <a:pt x="798635" y="1762491"/>
                  </a:lnTo>
                  <a:lnTo>
                    <a:pt x="802905" y="1763286"/>
                  </a:lnTo>
                  <a:lnTo>
                    <a:pt x="801364" y="1767386"/>
                  </a:lnTo>
                  <a:lnTo>
                    <a:pt x="800817" y="1772391"/>
                  </a:lnTo>
                  <a:lnTo>
                    <a:pt x="794201" y="1779544"/>
                  </a:lnTo>
                  <a:close/>
                </a:path>
                <a:path w="2092325" h="2913380">
                  <a:moveTo>
                    <a:pt x="827449" y="2003185"/>
                  </a:moveTo>
                  <a:lnTo>
                    <a:pt x="822996" y="1998366"/>
                  </a:lnTo>
                  <a:lnTo>
                    <a:pt x="820852" y="1991092"/>
                  </a:lnTo>
                  <a:lnTo>
                    <a:pt x="822806" y="1987616"/>
                  </a:lnTo>
                  <a:lnTo>
                    <a:pt x="824013" y="1982238"/>
                  </a:lnTo>
                  <a:lnTo>
                    <a:pt x="834561" y="1977922"/>
                  </a:lnTo>
                  <a:lnTo>
                    <a:pt x="839908" y="1982720"/>
                  </a:lnTo>
                  <a:lnTo>
                    <a:pt x="841437" y="1993036"/>
                  </a:lnTo>
                  <a:lnTo>
                    <a:pt x="838125" y="1998639"/>
                  </a:lnTo>
                  <a:lnTo>
                    <a:pt x="827449" y="2003185"/>
                  </a:lnTo>
                  <a:close/>
                </a:path>
                <a:path w="2092325" h="2913380">
                  <a:moveTo>
                    <a:pt x="806146" y="1853387"/>
                  </a:moveTo>
                  <a:lnTo>
                    <a:pt x="802528" y="1849305"/>
                  </a:lnTo>
                  <a:lnTo>
                    <a:pt x="799265" y="1847305"/>
                  </a:lnTo>
                  <a:lnTo>
                    <a:pt x="798019" y="1839456"/>
                  </a:lnTo>
                  <a:lnTo>
                    <a:pt x="801852" y="1834220"/>
                  </a:lnTo>
                  <a:lnTo>
                    <a:pt x="811917" y="1832551"/>
                  </a:lnTo>
                  <a:lnTo>
                    <a:pt x="817650" y="1835988"/>
                  </a:lnTo>
                  <a:lnTo>
                    <a:pt x="820950" y="1846340"/>
                  </a:lnTo>
                  <a:lnTo>
                    <a:pt x="816214" y="1851733"/>
                  </a:lnTo>
                  <a:lnTo>
                    <a:pt x="806146" y="1853387"/>
                  </a:lnTo>
                  <a:close/>
                </a:path>
                <a:path w="2092325" h="2913380">
                  <a:moveTo>
                    <a:pt x="561349" y="273016"/>
                  </a:moveTo>
                  <a:lnTo>
                    <a:pt x="555054" y="271432"/>
                  </a:lnTo>
                  <a:lnTo>
                    <a:pt x="553067" y="265733"/>
                  </a:lnTo>
                  <a:lnTo>
                    <a:pt x="550547" y="262166"/>
                  </a:lnTo>
                  <a:lnTo>
                    <a:pt x="553594" y="259266"/>
                  </a:lnTo>
                  <a:lnTo>
                    <a:pt x="556549" y="254062"/>
                  </a:lnTo>
                  <a:lnTo>
                    <a:pt x="567290" y="253648"/>
                  </a:lnTo>
                  <a:lnTo>
                    <a:pt x="572511" y="258496"/>
                  </a:lnTo>
                  <a:lnTo>
                    <a:pt x="567739" y="269576"/>
                  </a:lnTo>
                  <a:lnTo>
                    <a:pt x="561349" y="273016"/>
                  </a:lnTo>
                  <a:close/>
                </a:path>
                <a:path w="2092325" h="2913380">
                  <a:moveTo>
                    <a:pt x="879699" y="2304916"/>
                  </a:moveTo>
                  <a:lnTo>
                    <a:pt x="876553" y="2302134"/>
                  </a:lnTo>
                  <a:lnTo>
                    <a:pt x="870961" y="2299498"/>
                  </a:lnTo>
                  <a:lnTo>
                    <a:pt x="870309" y="2288760"/>
                  </a:lnTo>
                  <a:lnTo>
                    <a:pt x="875546" y="2284455"/>
                  </a:lnTo>
                  <a:lnTo>
                    <a:pt x="889215" y="2287065"/>
                  </a:lnTo>
                  <a:lnTo>
                    <a:pt x="892028" y="2291827"/>
                  </a:lnTo>
                  <a:lnTo>
                    <a:pt x="887656" y="2300303"/>
                  </a:lnTo>
                  <a:lnTo>
                    <a:pt x="883042" y="2302283"/>
                  </a:lnTo>
                  <a:lnTo>
                    <a:pt x="879699" y="2304916"/>
                  </a:lnTo>
                  <a:close/>
                </a:path>
                <a:path w="2092325" h="2913380">
                  <a:moveTo>
                    <a:pt x="702915" y="1178451"/>
                  </a:moveTo>
                  <a:lnTo>
                    <a:pt x="696557" y="1177325"/>
                  </a:lnTo>
                  <a:lnTo>
                    <a:pt x="694316" y="1171816"/>
                  </a:lnTo>
                  <a:lnTo>
                    <a:pt x="691665" y="1168464"/>
                  </a:lnTo>
                  <a:lnTo>
                    <a:pt x="694342" y="1165397"/>
                  </a:lnTo>
                  <a:lnTo>
                    <a:pt x="696827" y="1159968"/>
                  </a:lnTo>
                  <a:lnTo>
                    <a:pt x="707270" y="1159182"/>
                  </a:lnTo>
                  <a:lnTo>
                    <a:pt x="712893" y="1163728"/>
                  </a:lnTo>
                  <a:lnTo>
                    <a:pt x="709289" y="1174909"/>
                  </a:lnTo>
                  <a:lnTo>
                    <a:pt x="702915" y="1178451"/>
                  </a:lnTo>
                  <a:close/>
                </a:path>
                <a:path w="2092325" h="2913380">
                  <a:moveTo>
                    <a:pt x="594490" y="495687"/>
                  </a:moveTo>
                  <a:lnTo>
                    <a:pt x="588235" y="494171"/>
                  </a:lnTo>
                  <a:lnTo>
                    <a:pt x="586489" y="488285"/>
                  </a:lnTo>
                  <a:lnTo>
                    <a:pt x="584214" y="484665"/>
                  </a:lnTo>
                  <a:lnTo>
                    <a:pt x="586034" y="478997"/>
                  </a:lnTo>
                  <a:lnTo>
                    <a:pt x="590190" y="476490"/>
                  </a:lnTo>
                  <a:lnTo>
                    <a:pt x="598497" y="481736"/>
                  </a:lnTo>
                  <a:lnTo>
                    <a:pt x="600322" y="486309"/>
                  </a:lnTo>
                  <a:lnTo>
                    <a:pt x="602828" y="489789"/>
                  </a:lnTo>
                  <a:lnTo>
                    <a:pt x="598908" y="491704"/>
                  </a:lnTo>
                  <a:lnTo>
                    <a:pt x="594490" y="495687"/>
                  </a:lnTo>
                  <a:close/>
                </a:path>
                <a:path w="2092325" h="2913380">
                  <a:moveTo>
                    <a:pt x="654276" y="872835"/>
                  </a:moveTo>
                  <a:lnTo>
                    <a:pt x="648319" y="870256"/>
                  </a:lnTo>
                  <a:lnTo>
                    <a:pt x="646930" y="864642"/>
                  </a:lnTo>
                  <a:lnTo>
                    <a:pt x="644747" y="860843"/>
                  </a:lnTo>
                  <a:lnTo>
                    <a:pt x="648174" y="858167"/>
                  </a:lnTo>
                  <a:lnTo>
                    <a:pt x="651882" y="852995"/>
                  </a:lnTo>
                  <a:lnTo>
                    <a:pt x="662573" y="854174"/>
                  </a:lnTo>
                  <a:lnTo>
                    <a:pt x="666792" y="860076"/>
                  </a:lnTo>
                  <a:lnTo>
                    <a:pt x="661103" y="870269"/>
                  </a:lnTo>
                  <a:lnTo>
                    <a:pt x="654276" y="872835"/>
                  </a:lnTo>
                  <a:close/>
                </a:path>
                <a:path w="2092325" h="2913380">
                  <a:moveTo>
                    <a:pt x="643896" y="799329"/>
                  </a:moveTo>
                  <a:lnTo>
                    <a:pt x="637604" y="797670"/>
                  </a:lnTo>
                  <a:lnTo>
                    <a:pt x="635667" y="791903"/>
                  </a:lnTo>
                  <a:lnTo>
                    <a:pt x="633152" y="788275"/>
                  </a:lnTo>
                  <a:lnTo>
                    <a:pt x="636173" y="785304"/>
                  </a:lnTo>
                  <a:lnTo>
                    <a:pt x="639149" y="779948"/>
                  </a:lnTo>
                  <a:lnTo>
                    <a:pt x="649969" y="779656"/>
                  </a:lnTo>
                  <a:lnTo>
                    <a:pt x="654972" y="784837"/>
                  </a:lnTo>
                  <a:lnTo>
                    <a:pt x="650410" y="795825"/>
                  </a:lnTo>
                  <a:lnTo>
                    <a:pt x="643896" y="799329"/>
                  </a:lnTo>
                  <a:close/>
                </a:path>
                <a:path w="2092325" h="2913380">
                  <a:moveTo>
                    <a:pt x="907980" y="2720499"/>
                  </a:moveTo>
                  <a:lnTo>
                    <a:pt x="902272" y="2718838"/>
                  </a:lnTo>
                  <a:lnTo>
                    <a:pt x="899805" y="2715038"/>
                  </a:lnTo>
                  <a:lnTo>
                    <a:pt x="902326" y="2707451"/>
                  </a:lnTo>
                  <a:lnTo>
                    <a:pt x="904865" y="2706081"/>
                  </a:lnTo>
                  <a:lnTo>
                    <a:pt x="906551" y="2704425"/>
                  </a:lnTo>
                  <a:lnTo>
                    <a:pt x="908766" y="2708145"/>
                  </a:lnTo>
                  <a:lnTo>
                    <a:pt x="911337" y="2711749"/>
                  </a:lnTo>
                  <a:lnTo>
                    <a:pt x="913213" y="2716553"/>
                  </a:lnTo>
                  <a:lnTo>
                    <a:pt x="909715" y="2718866"/>
                  </a:lnTo>
                  <a:lnTo>
                    <a:pt x="907980" y="2720499"/>
                  </a:lnTo>
                  <a:close/>
                </a:path>
                <a:path w="2092325" h="2913380">
                  <a:moveTo>
                    <a:pt x="554885" y="202245"/>
                  </a:moveTo>
                  <a:lnTo>
                    <a:pt x="543014" y="199368"/>
                  </a:lnTo>
                  <a:lnTo>
                    <a:pt x="540712" y="193658"/>
                  </a:lnTo>
                  <a:lnTo>
                    <a:pt x="537889" y="190169"/>
                  </a:lnTo>
                  <a:lnTo>
                    <a:pt x="538877" y="182059"/>
                  </a:lnTo>
                  <a:lnTo>
                    <a:pt x="543801" y="177294"/>
                  </a:lnTo>
                  <a:lnTo>
                    <a:pt x="554834" y="179406"/>
                  </a:lnTo>
                  <a:lnTo>
                    <a:pt x="559388" y="185061"/>
                  </a:lnTo>
                  <a:lnTo>
                    <a:pt x="559768" y="196261"/>
                  </a:lnTo>
                  <a:lnTo>
                    <a:pt x="554885" y="202245"/>
                  </a:lnTo>
                  <a:close/>
                </a:path>
                <a:path w="2092325" h="2913380">
                  <a:moveTo>
                    <a:pt x="610344" y="568409"/>
                  </a:moveTo>
                  <a:lnTo>
                    <a:pt x="599856" y="568813"/>
                  </a:lnTo>
                  <a:lnTo>
                    <a:pt x="596876" y="563554"/>
                  </a:lnTo>
                  <a:lnTo>
                    <a:pt x="602698" y="554776"/>
                  </a:lnTo>
                  <a:lnTo>
                    <a:pt x="607884" y="553110"/>
                  </a:lnTo>
                  <a:lnTo>
                    <a:pt x="611819" y="550624"/>
                  </a:lnTo>
                  <a:lnTo>
                    <a:pt x="613967" y="554488"/>
                  </a:lnTo>
                  <a:lnTo>
                    <a:pt x="618645" y="559406"/>
                  </a:lnTo>
                  <a:lnTo>
                    <a:pt x="616216" y="565290"/>
                  </a:lnTo>
                  <a:lnTo>
                    <a:pt x="610344" y="568409"/>
                  </a:lnTo>
                  <a:close/>
                </a:path>
                <a:path w="2092325" h="2913380">
                  <a:moveTo>
                    <a:pt x="665872" y="946644"/>
                  </a:moveTo>
                  <a:lnTo>
                    <a:pt x="659936" y="944106"/>
                  </a:lnTo>
                  <a:lnTo>
                    <a:pt x="658612" y="938527"/>
                  </a:lnTo>
                  <a:lnTo>
                    <a:pt x="656497" y="934777"/>
                  </a:lnTo>
                  <a:lnTo>
                    <a:pt x="659916" y="932147"/>
                  </a:lnTo>
                  <a:lnTo>
                    <a:pt x="663677" y="927027"/>
                  </a:lnTo>
                  <a:lnTo>
                    <a:pt x="674033" y="928452"/>
                  </a:lnTo>
                  <a:lnTo>
                    <a:pt x="678492" y="934167"/>
                  </a:lnTo>
                  <a:lnTo>
                    <a:pt x="672628" y="944298"/>
                  </a:lnTo>
                  <a:lnTo>
                    <a:pt x="665872" y="946644"/>
                  </a:lnTo>
                  <a:close/>
                </a:path>
                <a:path w="2092325" h="2913380">
                  <a:moveTo>
                    <a:pt x="622493" y="644030"/>
                  </a:moveTo>
                  <a:lnTo>
                    <a:pt x="614744" y="641762"/>
                  </a:lnTo>
                  <a:lnTo>
                    <a:pt x="613236" y="639307"/>
                  </a:lnTo>
                  <a:lnTo>
                    <a:pt x="611500" y="637680"/>
                  </a:lnTo>
                  <a:lnTo>
                    <a:pt x="615209" y="635379"/>
                  </a:lnTo>
                  <a:lnTo>
                    <a:pt x="618753" y="632685"/>
                  </a:lnTo>
                  <a:lnTo>
                    <a:pt x="623714" y="630725"/>
                  </a:lnTo>
                  <a:lnTo>
                    <a:pt x="627828" y="634341"/>
                  </a:lnTo>
                  <a:lnTo>
                    <a:pt x="626679" y="641519"/>
                  </a:lnTo>
                  <a:lnTo>
                    <a:pt x="622493" y="644030"/>
                  </a:lnTo>
                  <a:close/>
                </a:path>
                <a:path w="2092325" h="2913380">
                  <a:moveTo>
                    <a:pt x="635349" y="723965"/>
                  </a:moveTo>
                  <a:lnTo>
                    <a:pt x="625175" y="724844"/>
                  </a:lnTo>
                  <a:lnTo>
                    <a:pt x="620214" y="720030"/>
                  </a:lnTo>
                  <a:lnTo>
                    <a:pt x="623248" y="709701"/>
                  </a:lnTo>
                  <a:lnTo>
                    <a:pt x="629420" y="706490"/>
                  </a:lnTo>
                  <a:lnTo>
                    <a:pt x="635585" y="707346"/>
                  </a:lnTo>
                  <a:lnTo>
                    <a:pt x="637810" y="712559"/>
                  </a:lnTo>
                  <a:lnTo>
                    <a:pt x="640333" y="715663"/>
                  </a:lnTo>
                  <a:lnTo>
                    <a:pt x="637737" y="718672"/>
                  </a:lnTo>
                  <a:lnTo>
                    <a:pt x="635349" y="723965"/>
                  </a:lnTo>
                  <a:close/>
                </a:path>
                <a:path w="2092325" h="2913380">
                  <a:moveTo>
                    <a:pt x="693265" y="1096338"/>
                  </a:moveTo>
                  <a:lnTo>
                    <a:pt x="685591" y="1094073"/>
                  </a:lnTo>
                  <a:lnTo>
                    <a:pt x="684115" y="1091538"/>
                  </a:lnTo>
                  <a:lnTo>
                    <a:pt x="682374" y="1089883"/>
                  </a:lnTo>
                  <a:lnTo>
                    <a:pt x="686132" y="1087604"/>
                  </a:lnTo>
                  <a:lnTo>
                    <a:pt x="689736" y="1084915"/>
                  </a:lnTo>
                  <a:lnTo>
                    <a:pt x="694704" y="1082999"/>
                  </a:lnTo>
                  <a:lnTo>
                    <a:pt x="698805" y="1086722"/>
                  </a:lnTo>
                  <a:lnTo>
                    <a:pt x="697496" y="1093835"/>
                  </a:lnTo>
                  <a:lnTo>
                    <a:pt x="693265" y="1096338"/>
                  </a:lnTo>
                  <a:close/>
                </a:path>
                <a:path w="2092325" h="2913380">
                  <a:moveTo>
                    <a:pt x="674133" y="1021334"/>
                  </a:moveTo>
                  <a:lnTo>
                    <a:pt x="671938" y="1018314"/>
                  </a:lnTo>
                  <a:lnTo>
                    <a:pt x="670346" y="1016845"/>
                  </a:lnTo>
                  <a:lnTo>
                    <a:pt x="673754" y="1014815"/>
                  </a:lnTo>
                  <a:lnTo>
                    <a:pt x="677013" y="1012405"/>
                  </a:lnTo>
                  <a:lnTo>
                    <a:pt x="681563" y="1010689"/>
                  </a:lnTo>
                  <a:lnTo>
                    <a:pt x="683724" y="1013684"/>
                  </a:lnTo>
                  <a:lnTo>
                    <a:pt x="685302" y="1015156"/>
                  </a:lnTo>
                  <a:lnTo>
                    <a:pt x="681925" y="1017196"/>
                  </a:lnTo>
                  <a:lnTo>
                    <a:pt x="678683" y="1019618"/>
                  </a:lnTo>
                  <a:lnTo>
                    <a:pt x="674133" y="1021334"/>
                  </a:lnTo>
                  <a:close/>
                </a:path>
                <a:path w="2092325" h="2913380">
                  <a:moveTo>
                    <a:pt x="741468" y="1206493"/>
                  </a:moveTo>
                  <a:lnTo>
                    <a:pt x="738251" y="1203828"/>
                  </a:lnTo>
                  <a:lnTo>
                    <a:pt x="732522" y="1201363"/>
                  </a:lnTo>
                  <a:lnTo>
                    <a:pt x="731771" y="1190954"/>
                  </a:lnTo>
                  <a:lnTo>
                    <a:pt x="736109" y="1184547"/>
                  </a:lnTo>
                  <a:lnTo>
                    <a:pt x="747372" y="1186981"/>
                  </a:lnTo>
                  <a:lnTo>
                    <a:pt x="750677" y="1194118"/>
                  </a:lnTo>
                  <a:lnTo>
                    <a:pt x="750102" y="1201042"/>
                  </a:lnTo>
                  <a:lnTo>
                    <a:pt x="744634" y="1203679"/>
                  </a:lnTo>
                  <a:lnTo>
                    <a:pt x="741468" y="1206493"/>
                  </a:lnTo>
                  <a:close/>
                </a:path>
                <a:path w="2092325" h="2913380">
                  <a:moveTo>
                    <a:pt x="811248" y="1584660"/>
                  </a:moveTo>
                  <a:lnTo>
                    <a:pt x="799336" y="1584286"/>
                  </a:lnTo>
                  <a:lnTo>
                    <a:pt x="794144" y="1580196"/>
                  </a:lnTo>
                  <a:lnTo>
                    <a:pt x="787777" y="1568037"/>
                  </a:lnTo>
                  <a:lnTo>
                    <a:pt x="793290" y="1563210"/>
                  </a:lnTo>
                  <a:lnTo>
                    <a:pt x="800823" y="1560189"/>
                  </a:lnTo>
                  <a:lnTo>
                    <a:pt x="808581" y="1559839"/>
                  </a:lnTo>
                  <a:lnTo>
                    <a:pt x="815477" y="1562106"/>
                  </a:lnTo>
                  <a:lnTo>
                    <a:pt x="816059" y="1578313"/>
                  </a:lnTo>
                  <a:lnTo>
                    <a:pt x="811248" y="1584660"/>
                  </a:lnTo>
                  <a:close/>
                </a:path>
                <a:path w="2092325" h="2913380">
                  <a:moveTo>
                    <a:pt x="922229" y="2330166"/>
                  </a:moveTo>
                  <a:lnTo>
                    <a:pt x="915775" y="2320891"/>
                  </a:lnTo>
                  <a:lnTo>
                    <a:pt x="919857" y="2316004"/>
                  </a:lnTo>
                  <a:lnTo>
                    <a:pt x="922129" y="2319131"/>
                  </a:lnTo>
                  <a:lnTo>
                    <a:pt x="924706" y="2322106"/>
                  </a:lnTo>
                  <a:lnTo>
                    <a:pt x="926742" y="2326213"/>
                  </a:lnTo>
                  <a:lnTo>
                    <a:pt x="923715" y="2328572"/>
                  </a:lnTo>
                  <a:lnTo>
                    <a:pt x="922229" y="2330166"/>
                  </a:lnTo>
                  <a:close/>
                </a:path>
                <a:path w="2092325" h="2913380">
                  <a:moveTo>
                    <a:pt x="995078" y="2786559"/>
                  </a:moveTo>
                  <a:lnTo>
                    <a:pt x="990656" y="2785279"/>
                  </a:lnTo>
                  <a:lnTo>
                    <a:pt x="987381" y="2780335"/>
                  </a:lnTo>
                  <a:lnTo>
                    <a:pt x="990451" y="2767084"/>
                  </a:lnTo>
                  <a:lnTo>
                    <a:pt x="994781" y="2768453"/>
                  </a:lnTo>
                  <a:lnTo>
                    <a:pt x="1000175" y="2768683"/>
                  </a:lnTo>
                  <a:lnTo>
                    <a:pt x="1007637" y="2775602"/>
                  </a:lnTo>
                  <a:lnTo>
                    <a:pt x="1005983" y="2780706"/>
                  </a:lnTo>
                  <a:lnTo>
                    <a:pt x="995078" y="2786559"/>
                  </a:lnTo>
                  <a:close/>
                </a:path>
                <a:path w="2092325" h="2913380">
                  <a:moveTo>
                    <a:pt x="700774" y="906583"/>
                  </a:moveTo>
                  <a:lnTo>
                    <a:pt x="695052" y="905029"/>
                  </a:lnTo>
                  <a:lnTo>
                    <a:pt x="693381" y="899430"/>
                  </a:lnTo>
                  <a:lnTo>
                    <a:pt x="691137" y="895909"/>
                  </a:lnTo>
                  <a:lnTo>
                    <a:pt x="693787" y="893146"/>
                  </a:lnTo>
                  <a:lnTo>
                    <a:pt x="696358" y="888167"/>
                  </a:lnTo>
                  <a:lnTo>
                    <a:pt x="706291" y="887850"/>
                  </a:lnTo>
                  <a:lnTo>
                    <a:pt x="711409" y="892235"/>
                  </a:lnTo>
                  <a:lnTo>
                    <a:pt x="706766" y="902996"/>
                  </a:lnTo>
                  <a:lnTo>
                    <a:pt x="700774" y="906583"/>
                  </a:lnTo>
                  <a:close/>
                </a:path>
                <a:path w="2092325" h="2913380">
                  <a:moveTo>
                    <a:pt x="982494" y="2710169"/>
                  </a:moveTo>
                  <a:lnTo>
                    <a:pt x="979760" y="2710299"/>
                  </a:lnTo>
                  <a:lnTo>
                    <a:pt x="978244" y="2707980"/>
                  </a:lnTo>
                  <a:lnTo>
                    <a:pt x="976803" y="2706711"/>
                  </a:lnTo>
                  <a:lnTo>
                    <a:pt x="978090" y="2705282"/>
                  </a:lnTo>
                  <a:lnTo>
                    <a:pt x="979332" y="2702800"/>
                  </a:lnTo>
                  <a:lnTo>
                    <a:pt x="982080" y="2702668"/>
                  </a:lnTo>
                  <a:lnTo>
                    <a:pt x="983582" y="2704989"/>
                  </a:lnTo>
                  <a:lnTo>
                    <a:pt x="985038" y="2706256"/>
                  </a:lnTo>
                  <a:lnTo>
                    <a:pt x="983748" y="2707669"/>
                  </a:lnTo>
                  <a:lnTo>
                    <a:pt x="982494" y="2710169"/>
                  </a:lnTo>
                  <a:close/>
                </a:path>
                <a:path w="2092325" h="2913380">
                  <a:moveTo>
                    <a:pt x="977885" y="2637013"/>
                  </a:moveTo>
                  <a:lnTo>
                    <a:pt x="967044" y="2632778"/>
                  </a:lnTo>
                  <a:lnTo>
                    <a:pt x="963796" y="2626290"/>
                  </a:lnTo>
                  <a:lnTo>
                    <a:pt x="965111" y="2619983"/>
                  </a:lnTo>
                  <a:lnTo>
                    <a:pt x="970877" y="2618002"/>
                  </a:lnTo>
                  <a:lnTo>
                    <a:pt x="974386" y="2615568"/>
                  </a:lnTo>
                  <a:lnTo>
                    <a:pt x="977343" y="2618483"/>
                  </a:lnTo>
                  <a:lnTo>
                    <a:pt x="982719" y="2621363"/>
                  </a:lnTo>
                  <a:lnTo>
                    <a:pt x="982849" y="2631734"/>
                  </a:lnTo>
                  <a:lnTo>
                    <a:pt x="977885" y="2637013"/>
                  </a:lnTo>
                  <a:close/>
                </a:path>
                <a:path w="2092325" h="2913380">
                  <a:moveTo>
                    <a:pt x="910113" y="2256857"/>
                  </a:moveTo>
                  <a:lnTo>
                    <a:pt x="908161" y="2253380"/>
                  </a:lnTo>
                  <a:lnTo>
                    <a:pt x="905840" y="2250036"/>
                  </a:lnTo>
                  <a:lnTo>
                    <a:pt x="904256" y="2245470"/>
                  </a:lnTo>
                  <a:lnTo>
                    <a:pt x="907431" y="2243387"/>
                  </a:lnTo>
                  <a:lnTo>
                    <a:pt x="909021" y="2241882"/>
                  </a:lnTo>
                  <a:lnTo>
                    <a:pt x="911022" y="2245381"/>
                  </a:lnTo>
                  <a:lnTo>
                    <a:pt x="913361" y="2248751"/>
                  </a:lnTo>
                  <a:lnTo>
                    <a:pt x="915027" y="2253260"/>
                  </a:lnTo>
                  <a:lnTo>
                    <a:pt x="911749" y="2255359"/>
                  </a:lnTo>
                  <a:lnTo>
                    <a:pt x="910113" y="2256857"/>
                  </a:lnTo>
                  <a:close/>
                </a:path>
                <a:path w="2092325" h="2913380">
                  <a:moveTo>
                    <a:pt x="891761" y="2379413"/>
                  </a:moveTo>
                  <a:lnTo>
                    <a:pt x="885617" y="2378598"/>
                  </a:lnTo>
                  <a:lnTo>
                    <a:pt x="883404" y="2373174"/>
                  </a:lnTo>
                  <a:lnTo>
                    <a:pt x="880895" y="2369964"/>
                  </a:lnTo>
                  <a:lnTo>
                    <a:pt x="883469" y="2366914"/>
                  </a:lnTo>
                  <a:lnTo>
                    <a:pt x="885828" y="2361535"/>
                  </a:lnTo>
                  <a:lnTo>
                    <a:pt x="896139" y="2360575"/>
                  </a:lnTo>
                  <a:lnTo>
                    <a:pt x="901235" y="2365293"/>
                  </a:lnTo>
                  <a:lnTo>
                    <a:pt x="897827" y="2376010"/>
                  </a:lnTo>
                  <a:lnTo>
                    <a:pt x="891761" y="2379413"/>
                  </a:lnTo>
                  <a:close/>
                </a:path>
                <a:path w="2092325" h="2913380">
                  <a:moveTo>
                    <a:pt x="858893" y="1878889"/>
                  </a:moveTo>
                  <a:lnTo>
                    <a:pt x="854571" y="1877952"/>
                  </a:lnTo>
                  <a:lnTo>
                    <a:pt x="848162" y="1878315"/>
                  </a:lnTo>
                  <a:lnTo>
                    <a:pt x="844800" y="1873011"/>
                  </a:lnTo>
                  <a:lnTo>
                    <a:pt x="847794" y="1867382"/>
                  </a:lnTo>
                  <a:lnTo>
                    <a:pt x="848745" y="1863047"/>
                  </a:lnTo>
                  <a:lnTo>
                    <a:pt x="853075" y="1864221"/>
                  </a:lnTo>
                  <a:lnTo>
                    <a:pt x="858459" y="1864199"/>
                  </a:lnTo>
                  <a:lnTo>
                    <a:pt x="865933" y="1870816"/>
                  </a:lnTo>
                  <a:lnTo>
                    <a:pt x="864279" y="1875726"/>
                  </a:lnTo>
                  <a:lnTo>
                    <a:pt x="858893" y="1878889"/>
                  </a:lnTo>
                  <a:close/>
                </a:path>
                <a:path w="2092325" h="2913380">
                  <a:moveTo>
                    <a:pt x="605281" y="302143"/>
                  </a:moveTo>
                  <a:lnTo>
                    <a:pt x="600857" y="300849"/>
                  </a:lnTo>
                  <a:lnTo>
                    <a:pt x="597582" y="295905"/>
                  </a:lnTo>
                  <a:lnTo>
                    <a:pt x="600651" y="282654"/>
                  </a:lnTo>
                  <a:lnTo>
                    <a:pt x="604982" y="284023"/>
                  </a:lnTo>
                  <a:lnTo>
                    <a:pt x="610376" y="284253"/>
                  </a:lnTo>
                  <a:lnTo>
                    <a:pt x="617837" y="291172"/>
                  </a:lnTo>
                  <a:lnTo>
                    <a:pt x="616184" y="296276"/>
                  </a:lnTo>
                  <a:lnTo>
                    <a:pt x="605281" y="302143"/>
                  </a:lnTo>
                  <a:close/>
                </a:path>
                <a:path w="2092325" h="2913380">
                  <a:moveTo>
                    <a:pt x="588086" y="152583"/>
                  </a:moveTo>
                  <a:lnTo>
                    <a:pt x="577244" y="148348"/>
                  </a:lnTo>
                  <a:lnTo>
                    <a:pt x="573997" y="141860"/>
                  </a:lnTo>
                  <a:lnTo>
                    <a:pt x="575312" y="135553"/>
                  </a:lnTo>
                  <a:lnTo>
                    <a:pt x="581077" y="133572"/>
                  </a:lnTo>
                  <a:lnTo>
                    <a:pt x="584587" y="131138"/>
                  </a:lnTo>
                  <a:lnTo>
                    <a:pt x="587546" y="134067"/>
                  </a:lnTo>
                  <a:lnTo>
                    <a:pt x="592919" y="136932"/>
                  </a:lnTo>
                  <a:lnTo>
                    <a:pt x="593052" y="147318"/>
                  </a:lnTo>
                  <a:lnTo>
                    <a:pt x="588086" y="152583"/>
                  </a:lnTo>
                  <a:close/>
                </a:path>
                <a:path w="2092325" h="2913380">
                  <a:moveTo>
                    <a:pt x="592707" y="225722"/>
                  </a:moveTo>
                  <a:lnTo>
                    <a:pt x="589963" y="225883"/>
                  </a:lnTo>
                  <a:lnTo>
                    <a:pt x="588462" y="223562"/>
                  </a:lnTo>
                  <a:lnTo>
                    <a:pt x="587003" y="222280"/>
                  </a:lnTo>
                  <a:lnTo>
                    <a:pt x="588291" y="220852"/>
                  </a:lnTo>
                  <a:lnTo>
                    <a:pt x="589533" y="218370"/>
                  </a:lnTo>
                  <a:lnTo>
                    <a:pt x="592281" y="218238"/>
                  </a:lnTo>
                  <a:lnTo>
                    <a:pt x="593783" y="220559"/>
                  </a:lnTo>
                  <a:lnTo>
                    <a:pt x="595238" y="221826"/>
                  </a:lnTo>
                  <a:lnTo>
                    <a:pt x="593936" y="223256"/>
                  </a:lnTo>
                  <a:lnTo>
                    <a:pt x="592707" y="225722"/>
                  </a:lnTo>
                  <a:close/>
                </a:path>
                <a:path w="2092325" h="2913380">
                  <a:moveTo>
                    <a:pt x="966428" y="2563990"/>
                  </a:moveTo>
                  <a:lnTo>
                    <a:pt x="955373" y="2559729"/>
                  </a:lnTo>
                  <a:lnTo>
                    <a:pt x="952024" y="2553167"/>
                  </a:lnTo>
                  <a:lnTo>
                    <a:pt x="953308" y="2546760"/>
                  </a:lnTo>
                  <a:lnTo>
                    <a:pt x="959203" y="2544744"/>
                  </a:lnTo>
                  <a:lnTo>
                    <a:pt x="962783" y="2542284"/>
                  </a:lnTo>
                  <a:lnTo>
                    <a:pt x="965818" y="2545216"/>
                  </a:lnTo>
                  <a:lnTo>
                    <a:pt x="971300" y="2548109"/>
                  </a:lnTo>
                  <a:lnTo>
                    <a:pt x="971334" y="2551094"/>
                  </a:lnTo>
                  <a:lnTo>
                    <a:pt x="971473" y="2558653"/>
                  </a:lnTo>
                  <a:lnTo>
                    <a:pt x="966428" y="2563990"/>
                  </a:lnTo>
                  <a:close/>
                </a:path>
                <a:path w="2092325" h="2913380">
                  <a:moveTo>
                    <a:pt x="870115" y="2223898"/>
                  </a:moveTo>
                  <a:lnTo>
                    <a:pt x="862495" y="2221595"/>
                  </a:lnTo>
                  <a:lnTo>
                    <a:pt x="861025" y="2219090"/>
                  </a:lnTo>
                  <a:lnTo>
                    <a:pt x="859300" y="2217446"/>
                  </a:lnTo>
                  <a:lnTo>
                    <a:pt x="863031" y="2215186"/>
                  </a:lnTo>
                  <a:lnTo>
                    <a:pt x="866613" y="2212546"/>
                  </a:lnTo>
                  <a:lnTo>
                    <a:pt x="871539" y="2210651"/>
                  </a:lnTo>
                  <a:lnTo>
                    <a:pt x="875575" y="2214339"/>
                  </a:lnTo>
                  <a:lnTo>
                    <a:pt x="874308" y="2221431"/>
                  </a:lnTo>
                  <a:lnTo>
                    <a:pt x="870115" y="2223898"/>
                  </a:lnTo>
                  <a:close/>
                </a:path>
                <a:path w="2092325" h="2913380">
                  <a:moveTo>
                    <a:pt x="903676" y="2184063"/>
                  </a:moveTo>
                  <a:lnTo>
                    <a:pt x="897526" y="2182830"/>
                  </a:lnTo>
                  <a:lnTo>
                    <a:pt x="895586" y="2176855"/>
                  </a:lnTo>
                  <a:lnTo>
                    <a:pt x="893161" y="2173228"/>
                  </a:lnTo>
                  <a:lnTo>
                    <a:pt x="895862" y="2170128"/>
                  </a:lnTo>
                  <a:lnTo>
                    <a:pt x="898430" y="2164551"/>
                  </a:lnTo>
                  <a:lnTo>
                    <a:pt x="908977" y="2164048"/>
                  </a:lnTo>
                  <a:lnTo>
                    <a:pt x="914133" y="2169055"/>
                  </a:lnTo>
                  <a:lnTo>
                    <a:pt x="909948" y="2180253"/>
                  </a:lnTo>
                  <a:lnTo>
                    <a:pt x="903676" y="2184063"/>
                  </a:lnTo>
                  <a:close/>
                </a:path>
                <a:path w="2092325" h="2913380">
                  <a:moveTo>
                    <a:pt x="913068" y="2527521"/>
                  </a:moveTo>
                  <a:lnTo>
                    <a:pt x="906849" y="2525940"/>
                  </a:lnTo>
                  <a:lnTo>
                    <a:pt x="903294" y="2521025"/>
                  </a:lnTo>
                  <a:lnTo>
                    <a:pt x="906486" y="2515425"/>
                  </a:lnTo>
                  <a:lnTo>
                    <a:pt x="907551" y="2511341"/>
                  </a:lnTo>
                  <a:lnTo>
                    <a:pt x="920142" y="2515660"/>
                  </a:lnTo>
                  <a:lnTo>
                    <a:pt x="923433" y="2520512"/>
                  </a:lnTo>
                  <a:lnTo>
                    <a:pt x="922591" y="2525354"/>
                  </a:lnTo>
                  <a:lnTo>
                    <a:pt x="913068" y="2527521"/>
                  </a:lnTo>
                  <a:close/>
                </a:path>
                <a:path w="2092325" h="2913380">
                  <a:moveTo>
                    <a:pt x="921852" y="2601247"/>
                  </a:moveTo>
                  <a:lnTo>
                    <a:pt x="919669" y="2598210"/>
                  </a:lnTo>
                  <a:lnTo>
                    <a:pt x="918087" y="2596709"/>
                  </a:lnTo>
                  <a:lnTo>
                    <a:pt x="921461" y="2594655"/>
                  </a:lnTo>
                  <a:lnTo>
                    <a:pt x="924691" y="2592249"/>
                  </a:lnTo>
                  <a:lnTo>
                    <a:pt x="929207" y="2590509"/>
                  </a:lnTo>
                  <a:lnTo>
                    <a:pt x="931390" y="2593546"/>
                  </a:lnTo>
                  <a:lnTo>
                    <a:pt x="932972" y="2595047"/>
                  </a:lnTo>
                  <a:lnTo>
                    <a:pt x="929595" y="2597087"/>
                  </a:lnTo>
                  <a:lnTo>
                    <a:pt x="926354" y="2599509"/>
                  </a:lnTo>
                  <a:lnTo>
                    <a:pt x="921852" y="2601247"/>
                  </a:lnTo>
                  <a:close/>
                </a:path>
                <a:path w="2092325" h="2913380">
                  <a:moveTo>
                    <a:pt x="903458" y="2453102"/>
                  </a:moveTo>
                  <a:lnTo>
                    <a:pt x="897318" y="2452510"/>
                  </a:lnTo>
                  <a:lnTo>
                    <a:pt x="895039" y="2447141"/>
                  </a:lnTo>
                  <a:lnTo>
                    <a:pt x="892529" y="2444021"/>
                  </a:lnTo>
                  <a:lnTo>
                    <a:pt x="895068" y="2440931"/>
                  </a:lnTo>
                  <a:lnTo>
                    <a:pt x="897349" y="2435534"/>
                  </a:lnTo>
                  <a:lnTo>
                    <a:pt x="907637" y="2434429"/>
                  </a:lnTo>
                  <a:lnTo>
                    <a:pt x="912705" y="2439166"/>
                  </a:lnTo>
                  <a:lnTo>
                    <a:pt x="909506" y="2449775"/>
                  </a:lnTo>
                  <a:lnTo>
                    <a:pt x="903458" y="2453102"/>
                  </a:lnTo>
                  <a:close/>
                </a:path>
                <a:path w="2092325" h="2913380">
                  <a:moveTo>
                    <a:pt x="847028" y="2075607"/>
                  </a:moveTo>
                  <a:lnTo>
                    <a:pt x="840791" y="2075628"/>
                  </a:lnTo>
                  <a:lnTo>
                    <a:pt x="838251" y="2070599"/>
                  </a:lnTo>
                  <a:lnTo>
                    <a:pt x="835716" y="2067797"/>
                  </a:lnTo>
                  <a:lnTo>
                    <a:pt x="838469" y="2064644"/>
                  </a:lnTo>
                  <a:lnTo>
                    <a:pt x="840762" y="2059514"/>
                  </a:lnTo>
                  <a:lnTo>
                    <a:pt x="852168" y="2056947"/>
                  </a:lnTo>
                  <a:lnTo>
                    <a:pt x="856096" y="2062521"/>
                  </a:lnTo>
                  <a:lnTo>
                    <a:pt x="853109" y="2072679"/>
                  </a:lnTo>
                  <a:lnTo>
                    <a:pt x="847028" y="2075607"/>
                  </a:lnTo>
                  <a:close/>
                </a:path>
                <a:path w="2092325" h="2913380">
                  <a:moveTo>
                    <a:pt x="944684" y="2686675"/>
                  </a:moveTo>
                  <a:lnTo>
                    <a:pt x="932813" y="2683798"/>
                  </a:lnTo>
                  <a:lnTo>
                    <a:pt x="930509" y="2678074"/>
                  </a:lnTo>
                  <a:lnTo>
                    <a:pt x="927686" y="2674584"/>
                  </a:lnTo>
                  <a:lnTo>
                    <a:pt x="928671" y="2666460"/>
                  </a:lnTo>
                  <a:lnTo>
                    <a:pt x="933598" y="2661710"/>
                  </a:lnTo>
                  <a:lnTo>
                    <a:pt x="944633" y="2663836"/>
                  </a:lnTo>
                  <a:lnTo>
                    <a:pt x="949185" y="2669477"/>
                  </a:lnTo>
                  <a:lnTo>
                    <a:pt x="949567" y="2680691"/>
                  </a:lnTo>
                  <a:lnTo>
                    <a:pt x="944684" y="2686675"/>
                  </a:lnTo>
                  <a:close/>
                </a:path>
                <a:path w="2092325" h="2913380">
                  <a:moveTo>
                    <a:pt x="951163" y="2757444"/>
                  </a:moveTo>
                  <a:lnTo>
                    <a:pt x="944868" y="2755860"/>
                  </a:lnTo>
                  <a:lnTo>
                    <a:pt x="942881" y="2750161"/>
                  </a:lnTo>
                  <a:lnTo>
                    <a:pt x="940361" y="2746594"/>
                  </a:lnTo>
                  <a:lnTo>
                    <a:pt x="943408" y="2743693"/>
                  </a:lnTo>
                  <a:lnTo>
                    <a:pt x="946363" y="2738490"/>
                  </a:lnTo>
                  <a:lnTo>
                    <a:pt x="957104" y="2738076"/>
                  </a:lnTo>
                  <a:lnTo>
                    <a:pt x="962327" y="2742938"/>
                  </a:lnTo>
                  <a:lnTo>
                    <a:pt x="957553" y="2754004"/>
                  </a:lnTo>
                  <a:lnTo>
                    <a:pt x="951163" y="2757444"/>
                  </a:lnTo>
                  <a:close/>
                </a:path>
                <a:path w="2092325" h="2913380">
                  <a:moveTo>
                    <a:pt x="777511" y="1623655"/>
                  </a:moveTo>
                  <a:lnTo>
                    <a:pt x="764869" y="1621018"/>
                  </a:lnTo>
                  <a:lnTo>
                    <a:pt x="762597" y="1616934"/>
                  </a:lnTo>
                  <a:lnTo>
                    <a:pt x="767772" y="1608900"/>
                  </a:lnTo>
                  <a:lnTo>
                    <a:pt x="772252" y="1607121"/>
                  </a:lnTo>
                  <a:lnTo>
                    <a:pt x="775682" y="1604654"/>
                  </a:lnTo>
                  <a:lnTo>
                    <a:pt x="778311" y="1607486"/>
                  </a:lnTo>
                  <a:lnTo>
                    <a:pt x="783232" y="1610422"/>
                  </a:lnTo>
                  <a:lnTo>
                    <a:pt x="782754" y="1620350"/>
                  </a:lnTo>
                  <a:lnTo>
                    <a:pt x="777511" y="1623655"/>
                  </a:lnTo>
                  <a:close/>
                </a:path>
                <a:path w="2092325" h="2913380">
                  <a:moveTo>
                    <a:pt x="851933" y="2149030"/>
                  </a:moveTo>
                  <a:lnTo>
                    <a:pt x="849550" y="2145666"/>
                  </a:lnTo>
                  <a:lnTo>
                    <a:pt x="847823" y="2144008"/>
                  </a:lnTo>
                  <a:lnTo>
                    <a:pt x="851566" y="2141731"/>
                  </a:lnTo>
                  <a:lnTo>
                    <a:pt x="855156" y="2139044"/>
                  </a:lnTo>
                  <a:lnTo>
                    <a:pt x="860109" y="2137131"/>
                  </a:lnTo>
                  <a:lnTo>
                    <a:pt x="862514" y="2140536"/>
                  </a:lnTo>
                  <a:lnTo>
                    <a:pt x="864255" y="2142192"/>
                  </a:lnTo>
                  <a:lnTo>
                    <a:pt x="860510" y="2144455"/>
                  </a:lnTo>
                  <a:lnTo>
                    <a:pt x="856901" y="2147114"/>
                  </a:lnTo>
                  <a:lnTo>
                    <a:pt x="851933" y="2149030"/>
                  </a:lnTo>
                  <a:close/>
                </a:path>
                <a:path w="2092325" h="2913380">
                  <a:moveTo>
                    <a:pt x="782941" y="1699567"/>
                  </a:moveTo>
                  <a:lnTo>
                    <a:pt x="776455" y="1697340"/>
                  </a:lnTo>
                  <a:lnTo>
                    <a:pt x="772954" y="1689815"/>
                  </a:lnTo>
                  <a:lnTo>
                    <a:pt x="774695" y="1685744"/>
                  </a:lnTo>
                  <a:lnTo>
                    <a:pt x="775329" y="1679769"/>
                  </a:lnTo>
                  <a:lnTo>
                    <a:pt x="785710" y="1673625"/>
                  </a:lnTo>
                  <a:lnTo>
                    <a:pt x="792225" y="1677567"/>
                  </a:lnTo>
                  <a:lnTo>
                    <a:pt x="795309" y="1688162"/>
                  </a:lnTo>
                  <a:lnTo>
                    <a:pt x="792519" y="1694895"/>
                  </a:lnTo>
                  <a:lnTo>
                    <a:pt x="782941" y="1699567"/>
                  </a:lnTo>
                  <a:close/>
                </a:path>
              </a:pathLst>
            </a:custGeom>
            <a:solidFill>
              <a:srgbClr val="EFEBDF">
                <a:alpha val="497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1549281" y="473641"/>
              <a:ext cx="1632585" cy="1932939"/>
            </a:xfrm>
            <a:custGeom>
              <a:avLst/>
              <a:gdLst/>
              <a:ahLst/>
              <a:cxnLst/>
              <a:rect l="l" t="t" r="r" b="b"/>
              <a:pathLst>
                <a:path w="1632584" h="1932939">
                  <a:moveTo>
                    <a:pt x="1632198" y="1718783"/>
                  </a:moveTo>
                  <a:lnTo>
                    <a:pt x="269671" y="1932559"/>
                  </a:lnTo>
                  <a:lnTo>
                    <a:pt x="0" y="213776"/>
                  </a:lnTo>
                  <a:lnTo>
                    <a:pt x="1362526" y="0"/>
                  </a:lnTo>
                  <a:lnTo>
                    <a:pt x="1632198" y="1718783"/>
                  </a:lnTo>
                  <a:close/>
                </a:path>
              </a:pathLst>
            </a:custGeom>
            <a:solidFill>
              <a:srgbClr val="5E1A1F">
                <a:alpha val="497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1549281" y="473641"/>
              <a:ext cx="1628775" cy="1920239"/>
            </a:xfrm>
            <a:custGeom>
              <a:avLst/>
              <a:gdLst/>
              <a:ahLst/>
              <a:cxnLst/>
              <a:rect l="l" t="t" r="r" b="b"/>
              <a:pathLst>
                <a:path w="1628775" h="1920239">
                  <a:moveTo>
                    <a:pt x="22068" y="274590"/>
                  </a:moveTo>
                  <a:lnTo>
                    <a:pt x="14940" y="275708"/>
                  </a:lnTo>
                  <a:lnTo>
                    <a:pt x="7874" y="263962"/>
                  </a:lnTo>
                  <a:lnTo>
                    <a:pt x="0" y="213776"/>
                  </a:lnTo>
                  <a:lnTo>
                    <a:pt x="6296" y="225643"/>
                  </a:lnTo>
                  <a:lnTo>
                    <a:pt x="11168" y="224879"/>
                  </a:lnTo>
                  <a:lnTo>
                    <a:pt x="18707" y="236551"/>
                  </a:lnTo>
                  <a:lnTo>
                    <a:pt x="38058" y="233515"/>
                  </a:lnTo>
                  <a:lnTo>
                    <a:pt x="40695" y="258812"/>
                  </a:lnTo>
                  <a:lnTo>
                    <a:pt x="36561" y="259461"/>
                  </a:lnTo>
                  <a:lnTo>
                    <a:pt x="22068" y="274590"/>
                  </a:lnTo>
                  <a:close/>
                </a:path>
                <a:path w="1628775" h="1920239">
                  <a:moveTo>
                    <a:pt x="71536" y="215407"/>
                  </a:moveTo>
                  <a:lnTo>
                    <a:pt x="34679" y="221190"/>
                  </a:lnTo>
                  <a:lnTo>
                    <a:pt x="31623" y="208814"/>
                  </a:lnTo>
                  <a:lnTo>
                    <a:pt x="71047" y="202628"/>
                  </a:lnTo>
                  <a:lnTo>
                    <a:pt x="71536" y="215407"/>
                  </a:lnTo>
                  <a:close/>
                </a:path>
                <a:path w="1628775" h="1920239">
                  <a:moveTo>
                    <a:pt x="148416" y="203345"/>
                  </a:moveTo>
                  <a:lnTo>
                    <a:pt x="112048" y="209051"/>
                  </a:lnTo>
                  <a:lnTo>
                    <a:pt x="108747" y="196713"/>
                  </a:lnTo>
                  <a:lnTo>
                    <a:pt x="147850" y="190578"/>
                  </a:lnTo>
                  <a:lnTo>
                    <a:pt x="148416" y="203345"/>
                  </a:lnTo>
                  <a:close/>
                </a:path>
                <a:path w="1628775" h="1920239">
                  <a:moveTo>
                    <a:pt x="224975" y="191333"/>
                  </a:moveTo>
                  <a:lnTo>
                    <a:pt x="187188" y="197262"/>
                  </a:lnTo>
                  <a:lnTo>
                    <a:pt x="183768" y="184943"/>
                  </a:lnTo>
                  <a:lnTo>
                    <a:pt x="224404" y="178567"/>
                  </a:lnTo>
                  <a:lnTo>
                    <a:pt x="224975" y="191333"/>
                  </a:lnTo>
                  <a:close/>
                </a:path>
                <a:path w="1628775" h="1920239">
                  <a:moveTo>
                    <a:pt x="300970" y="179410"/>
                  </a:moveTo>
                  <a:lnTo>
                    <a:pt x="265013" y="185051"/>
                  </a:lnTo>
                  <a:lnTo>
                    <a:pt x="260290" y="172937"/>
                  </a:lnTo>
                  <a:lnTo>
                    <a:pt x="299002" y="166863"/>
                  </a:lnTo>
                  <a:lnTo>
                    <a:pt x="300970" y="179410"/>
                  </a:lnTo>
                  <a:close/>
                </a:path>
                <a:path w="1628775" h="1920239">
                  <a:moveTo>
                    <a:pt x="376361" y="167581"/>
                  </a:moveTo>
                  <a:lnTo>
                    <a:pt x="339647" y="173341"/>
                  </a:lnTo>
                  <a:lnTo>
                    <a:pt x="336424" y="160992"/>
                  </a:lnTo>
                  <a:lnTo>
                    <a:pt x="376053" y="154774"/>
                  </a:lnTo>
                  <a:lnTo>
                    <a:pt x="376361" y="167581"/>
                  </a:lnTo>
                  <a:close/>
                </a:path>
                <a:path w="1628775" h="1920239">
                  <a:moveTo>
                    <a:pt x="457698" y="167675"/>
                  </a:moveTo>
                  <a:lnTo>
                    <a:pt x="414287" y="174486"/>
                  </a:lnTo>
                  <a:lnTo>
                    <a:pt x="413521" y="161751"/>
                  </a:lnTo>
                  <a:lnTo>
                    <a:pt x="412458" y="149062"/>
                  </a:lnTo>
                  <a:lnTo>
                    <a:pt x="452373" y="142800"/>
                  </a:lnTo>
                  <a:lnTo>
                    <a:pt x="457698" y="167675"/>
                  </a:lnTo>
                  <a:close/>
                </a:path>
                <a:path w="1628775" h="1920239">
                  <a:moveTo>
                    <a:pt x="529555" y="143545"/>
                  </a:moveTo>
                  <a:lnTo>
                    <a:pt x="492538" y="149353"/>
                  </a:lnTo>
                  <a:lnTo>
                    <a:pt x="488248" y="137171"/>
                  </a:lnTo>
                  <a:lnTo>
                    <a:pt x="528957" y="130784"/>
                  </a:lnTo>
                  <a:lnTo>
                    <a:pt x="529555" y="143545"/>
                  </a:lnTo>
                  <a:close/>
                </a:path>
                <a:path w="1628775" h="1920239">
                  <a:moveTo>
                    <a:pt x="606553" y="131465"/>
                  </a:moveTo>
                  <a:lnTo>
                    <a:pt x="567765" y="137550"/>
                  </a:lnTo>
                  <a:lnTo>
                    <a:pt x="564291" y="125240"/>
                  </a:lnTo>
                  <a:lnTo>
                    <a:pt x="605950" y="118704"/>
                  </a:lnTo>
                  <a:lnTo>
                    <a:pt x="606553" y="131465"/>
                  </a:lnTo>
                  <a:close/>
                </a:path>
                <a:path w="1628775" h="1920239">
                  <a:moveTo>
                    <a:pt x="683240" y="119433"/>
                  </a:moveTo>
                  <a:lnTo>
                    <a:pt x="644407" y="125525"/>
                  </a:lnTo>
                  <a:lnTo>
                    <a:pt x="640700" y="113252"/>
                  </a:lnTo>
                  <a:lnTo>
                    <a:pt x="682548" y="106686"/>
                  </a:lnTo>
                  <a:lnTo>
                    <a:pt x="683240" y="119433"/>
                  </a:lnTo>
                  <a:close/>
                </a:path>
                <a:path w="1628775" h="1920239">
                  <a:moveTo>
                    <a:pt x="757722" y="107747"/>
                  </a:moveTo>
                  <a:lnTo>
                    <a:pt x="721823" y="113379"/>
                  </a:lnTo>
                  <a:lnTo>
                    <a:pt x="718028" y="101119"/>
                  </a:lnTo>
                  <a:lnTo>
                    <a:pt x="757204" y="94973"/>
                  </a:lnTo>
                  <a:lnTo>
                    <a:pt x="757722" y="107747"/>
                  </a:lnTo>
                  <a:close/>
                </a:path>
                <a:path w="1628775" h="1920239">
                  <a:moveTo>
                    <a:pt x="834898" y="95638"/>
                  </a:moveTo>
                  <a:lnTo>
                    <a:pt x="797765" y="101464"/>
                  </a:lnTo>
                  <a:lnTo>
                    <a:pt x="794568" y="89110"/>
                  </a:lnTo>
                  <a:lnTo>
                    <a:pt x="834415" y="82858"/>
                  </a:lnTo>
                  <a:lnTo>
                    <a:pt x="834898" y="95638"/>
                  </a:lnTo>
                  <a:close/>
                </a:path>
                <a:path w="1628775" h="1920239">
                  <a:moveTo>
                    <a:pt x="910321" y="83804"/>
                  </a:moveTo>
                  <a:lnTo>
                    <a:pt x="873748" y="89543"/>
                  </a:lnTo>
                  <a:lnTo>
                    <a:pt x="869268" y="77390"/>
                  </a:lnTo>
                  <a:lnTo>
                    <a:pt x="910707" y="70888"/>
                  </a:lnTo>
                  <a:lnTo>
                    <a:pt x="910321" y="83804"/>
                  </a:lnTo>
                  <a:close/>
                </a:path>
                <a:path w="1628775" h="1920239">
                  <a:moveTo>
                    <a:pt x="987087" y="71760"/>
                  </a:moveTo>
                  <a:lnTo>
                    <a:pt x="949602" y="77641"/>
                  </a:lnTo>
                  <a:lnTo>
                    <a:pt x="945501" y="65429"/>
                  </a:lnTo>
                  <a:lnTo>
                    <a:pt x="987159" y="58893"/>
                  </a:lnTo>
                  <a:lnTo>
                    <a:pt x="987087" y="71760"/>
                  </a:lnTo>
                  <a:close/>
                </a:path>
                <a:path w="1628775" h="1920239">
                  <a:moveTo>
                    <a:pt x="1064626" y="59594"/>
                  </a:moveTo>
                  <a:lnTo>
                    <a:pt x="1027380" y="65438"/>
                  </a:lnTo>
                  <a:lnTo>
                    <a:pt x="1023589" y="53178"/>
                  </a:lnTo>
                  <a:lnTo>
                    <a:pt x="1063977" y="46841"/>
                  </a:lnTo>
                  <a:lnTo>
                    <a:pt x="1064626" y="59594"/>
                  </a:lnTo>
                  <a:close/>
                </a:path>
                <a:path w="1628775" h="1920239">
                  <a:moveTo>
                    <a:pt x="1139965" y="47774"/>
                  </a:moveTo>
                  <a:lnTo>
                    <a:pt x="1103710" y="53462"/>
                  </a:lnTo>
                  <a:lnTo>
                    <a:pt x="1100538" y="41105"/>
                  </a:lnTo>
                  <a:lnTo>
                    <a:pt x="1139129" y="35050"/>
                  </a:lnTo>
                  <a:lnTo>
                    <a:pt x="1139965" y="47774"/>
                  </a:lnTo>
                  <a:close/>
                </a:path>
                <a:path w="1628775" h="1920239">
                  <a:moveTo>
                    <a:pt x="1218543" y="35445"/>
                  </a:moveTo>
                  <a:lnTo>
                    <a:pt x="1177688" y="41855"/>
                  </a:lnTo>
                  <a:lnTo>
                    <a:pt x="1176493" y="29187"/>
                  </a:lnTo>
                  <a:lnTo>
                    <a:pt x="1216195" y="22958"/>
                  </a:lnTo>
                  <a:lnTo>
                    <a:pt x="1218543" y="35445"/>
                  </a:lnTo>
                  <a:close/>
                </a:path>
                <a:path w="1628775" h="1920239">
                  <a:moveTo>
                    <a:pt x="1293702" y="23653"/>
                  </a:moveTo>
                  <a:lnTo>
                    <a:pt x="1255615" y="29629"/>
                  </a:lnTo>
                  <a:lnTo>
                    <a:pt x="1252946" y="17192"/>
                  </a:lnTo>
                  <a:lnTo>
                    <a:pt x="1290766" y="11258"/>
                  </a:lnTo>
                  <a:lnTo>
                    <a:pt x="1293702" y="23653"/>
                  </a:lnTo>
                  <a:close/>
                </a:path>
                <a:path w="1628775" h="1920239">
                  <a:moveTo>
                    <a:pt x="1362227" y="25757"/>
                  </a:moveTo>
                  <a:lnTo>
                    <a:pt x="1347503" y="28067"/>
                  </a:lnTo>
                  <a:lnTo>
                    <a:pt x="1338731" y="16588"/>
                  </a:lnTo>
                  <a:lnTo>
                    <a:pt x="1330797" y="17833"/>
                  </a:lnTo>
                  <a:lnTo>
                    <a:pt x="1327981" y="5420"/>
                  </a:lnTo>
                  <a:lnTo>
                    <a:pt x="1362526" y="0"/>
                  </a:lnTo>
                  <a:lnTo>
                    <a:pt x="1364495" y="12546"/>
                  </a:lnTo>
                  <a:lnTo>
                    <a:pt x="1362227" y="25757"/>
                  </a:lnTo>
                  <a:close/>
                </a:path>
                <a:path w="1628775" h="1920239">
                  <a:moveTo>
                    <a:pt x="63073" y="229590"/>
                  </a:moveTo>
                  <a:lnTo>
                    <a:pt x="46365" y="232212"/>
                  </a:lnTo>
                  <a:lnTo>
                    <a:pt x="38357" y="220613"/>
                  </a:lnTo>
                  <a:lnTo>
                    <a:pt x="67496" y="216041"/>
                  </a:lnTo>
                  <a:lnTo>
                    <a:pt x="63073" y="229590"/>
                  </a:lnTo>
                  <a:close/>
                </a:path>
                <a:path w="1628775" h="1920239">
                  <a:moveTo>
                    <a:pt x="131440" y="218864"/>
                  </a:moveTo>
                  <a:lnTo>
                    <a:pt x="123666" y="220084"/>
                  </a:lnTo>
                  <a:lnTo>
                    <a:pt x="115799" y="208462"/>
                  </a:lnTo>
                  <a:lnTo>
                    <a:pt x="137882" y="204998"/>
                  </a:lnTo>
                  <a:lnTo>
                    <a:pt x="131440" y="218864"/>
                  </a:lnTo>
                  <a:close/>
                </a:path>
                <a:path w="1628775" h="1920239">
                  <a:moveTo>
                    <a:pt x="216732" y="205482"/>
                  </a:moveTo>
                  <a:lnTo>
                    <a:pt x="199701" y="208154"/>
                  </a:lnTo>
                  <a:lnTo>
                    <a:pt x="191225" y="196628"/>
                  </a:lnTo>
                  <a:lnTo>
                    <a:pt x="220998" y="191957"/>
                  </a:lnTo>
                  <a:lnTo>
                    <a:pt x="216732" y="205482"/>
                  </a:lnTo>
                  <a:close/>
                </a:path>
                <a:path w="1628775" h="1920239">
                  <a:moveTo>
                    <a:pt x="319114" y="189418"/>
                  </a:moveTo>
                  <a:lnTo>
                    <a:pt x="279655" y="195609"/>
                  </a:lnTo>
                  <a:lnTo>
                    <a:pt x="270187" y="184239"/>
                  </a:lnTo>
                  <a:lnTo>
                    <a:pt x="309206" y="178117"/>
                  </a:lnTo>
                  <a:lnTo>
                    <a:pt x="319114" y="189418"/>
                  </a:lnTo>
                  <a:close/>
                </a:path>
                <a:path w="1628775" h="1920239">
                  <a:moveTo>
                    <a:pt x="367281" y="181861"/>
                  </a:moveTo>
                  <a:lnTo>
                    <a:pt x="351386" y="184355"/>
                  </a:lnTo>
                  <a:lnTo>
                    <a:pt x="343460" y="172743"/>
                  </a:lnTo>
                  <a:lnTo>
                    <a:pt x="371928" y="168277"/>
                  </a:lnTo>
                  <a:lnTo>
                    <a:pt x="367281" y="181861"/>
                  </a:lnTo>
                  <a:close/>
                </a:path>
                <a:path w="1628775" h="1920239">
                  <a:moveTo>
                    <a:pt x="522252" y="157547"/>
                  </a:moveTo>
                  <a:lnTo>
                    <a:pt x="506227" y="160061"/>
                  </a:lnTo>
                  <a:lnTo>
                    <a:pt x="497330" y="148601"/>
                  </a:lnTo>
                  <a:lnTo>
                    <a:pt x="525906" y="144118"/>
                  </a:lnTo>
                  <a:lnTo>
                    <a:pt x="522252" y="157547"/>
                  </a:lnTo>
                  <a:close/>
                </a:path>
                <a:path w="1628775" h="1920239">
                  <a:moveTo>
                    <a:pt x="588868" y="147095"/>
                  </a:moveTo>
                  <a:lnTo>
                    <a:pt x="580468" y="148413"/>
                  </a:lnTo>
                  <a:lnTo>
                    <a:pt x="571984" y="136888"/>
                  </a:lnTo>
                  <a:lnTo>
                    <a:pt x="595676" y="133171"/>
                  </a:lnTo>
                  <a:lnTo>
                    <a:pt x="588868" y="147095"/>
                  </a:lnTo>
                  <a:close/>
                </a:path>
                <a:path w="1628775" h="1920239">
                  <a:moveTo>
                    <a:pt x="675627" y="133482"/>
                  </a:moveTo>
                  <a:lnTo>
                    <a:pt x="658372" y="136190"/>
                  </a:lnTo>
                  <a:lnTo>
                    <a:pt x="649199" y="124774"/>
                  </a:lnTo>
                  <a:lnTo>
                    <a:pt x="679616" y="120001"/>
                  </a:lnTo>
                  <a:lnTo>
                    <a:pt x="675627" y="133482"/>
                  </a:lnTo>
                  <a:close/>
                </a:path>
                <a:path w="1628775" h="1920239">
                  <a:moveTo>
                    <a:pt x="711434" y="127864"/>
                  </a:moveTo>
                  <a:lnTo>
                    <a:pt x="695349" y="130388"/>
                  </a:lnTo>
                  <a:lnTo>
                    <a:pt x="701198" y="116615"/>
                  </a:lnTo>
                  <a:lnTo>
                    <a:pt x="711434" y="127864"/>
                  </a:lnTo>
                  <a:close/>
                </a:path>
                <a:path w="1628775" h="1920239">
                  <a:moveTo>
                    <a:pt x="749533" y="121887"/>
                  </a:moveTo>
                  <a:lnTo>
                    <a:pt x="734549" y="124238"/>
                  </a:lnTo>
                  <a:lnTo>
                    <a:pt x="726226" y="112688"/>
                  </a:lnTo>
                  <a:lnTo>
                    <a:pt x="753620" y="108390"/>
                  </a:lnTo>
                  <a:lnTo>
                    <a:pt x="749533" y="121887"/>
                  </a:lnTo>
                  <a:close/>
                </a:path>
                <a:path w="1628775" h="1920239">
                  <a:moveTo>
                    <a:pt x="825373" y="109988"/>
                  </a:moveTo>
                  <a:lnTo>
                    <a:pt x="809135" y="112536"/>
                  </a:lnTo>
                  <a:lnTo>
                    <a:pt x="801464" y="100884"/>
                  </a:lnTo>
                  <a:lnTo>
                    <a:pt x="830404" y="96343"/>
                  </a:lnTo>
                  <a:lnTo>
                    <a:pt x="825373" y="109988"/>
                  </a:lnTo>
                  <a:close/>
                </a:path>
                <a:path w="1628775" h="1920239">
                  <a:moveTo>
                    <a:pt x="902562" y="97877"/>
                  </a:moveTo>
                  <a:lnTo>
                    <a:pt x="886382" y="100416"/>
                  </a:lnTo>
                  <a:lnTo>
                    <a:pt x="878129" y="88855"/>
                  </a:lnTo>
                  <a:lnTo>
                    <a:pt x="906391" y="84421"/>
                  </a:lnTo>
                  <a:lnTo>
                    <a:pt x="902562" y="97877"/>
                  </a:lnTo>
                  <a:close/>
                </a:path>
                <a:path w="1628775" h="1920239">
                  <a:moveTo>
                    <a:pt x="979162" y="85859"/>
                  </a:moveTo>
                  <a:lnTo>
                    <a:pt x="963149" y="88371"/>
                  </a:lnTo>
                  <a:lnTo>
                    <a:pt x="954322" y="76901"/>
                  </a:lnTo>
                  <a:lnTo>
                    <a:pt x="983044" y="72394"/>
                  </a:lnTo>
                  <a:lnTo>
                    <a:pt x="979162" y="85859"/>
                  </a:lnTo>
                  <a:close/>
                </a:path>
                <a:path w="1628775" h="1920239">
                  <a:moveTo>
                    <a:pt x="1056267" y="73761"/>
                  </a:moveTo>
                  <a:lnTo>
                    <a:pt x="1039873" y="76333"/>
                  </a:lnTo>
                  <a:lnTo>
                    <a:pt x="1031668" y="64765"/>
                  </a:lnTo>
                  <a:lnTo>
                    <a:pt x="1060698" y="60211"/>
                  </a:lnTo>
                  <a:lnTo>
                    <a:pt x="1056267" y="73761"/>
                  </a:lnTo>
                  <a:close/>
                </a:path>
                <a:path w="1628775" h="1920239">
                  <a:moveTo>
                    <a:pt x="1132793" y="61755"/>
                  </a:moveTo>
                  <a:lnTo>
                    <a:pt x="1115503" y="64467"/>
                  </a:lnTo>
                  <a:lnTo>
                    <a:pt x="1107328" y="52895"/>
                  </a:lnTo>
                  <a:lnTo>
                    <a:pt x="1136593" y="48303"/>
                  </a:lnTo>
                  <a:lnTo>
                    <a:pt x="1132793" y="61755"/>
                  </a:lnTo>
                  <a:close/>
                </a:path>
                <a:path w="1628775" h="1920239">
                  <a:moveTo>
                    <a:pt x="1220322" y="48022"/>
                  </a:moveTo>
                  <a:lnTo>
                    <a:pt x="1180094" y="54333"/>
                  </a:lnTo>
                  <a:lnTo>
                    <a:pt x="1178126" y="41787"/>
                  </a:lnTo>
                  <a:lnTo>
                    <a:pt x="1218353" y="35475"/>
                  </a:lnTo>
                  <a:lnTo>
                    <a:pt x="1220322" y="48022"/>
                  </a:lnTo>
                  <a:close/>
                </a:path>
                <a:path w="1628775" h="1920239">
                  <a:moveTo>
                    <a:pt x="1297694" y="35882"/>
                  </a:moveTo>
                  <a:lnTo>
                    <a:pt x="1268241" y="40503"/>
                  </a:lnTo>
                  <a:lnTo>
                    <a:pt x="1260187" y="28912"/>
                  </a:lnTo>
                  <a:lnTo>
                    <a:pt x="1294561" y="23518"/>
                  </a:lnTo>
                  <a:lnTo>
                    <a:pt x="1297694" y="35882"/>
                  </a:lnTo>
                  <a:close/>
                </a:path>
                <a:path w="1628775" h="1920239">
                  <a:moveTo>
                    <a:pt x="114457" y="234384"/>
                  </a:moveTo>
                  <a:lnTo>
                    <a:pt x="77011" y="240259"/>
                  </a:lnTo>
                  <a:lnTo>
                    <a:pt x="78123" y="227229"/>
                  </a:lnTo>
                  <a:lnTo>
                    <a:pt x="109427" y="222318"/>
                  </a:lnTo>
                  <a:lnTo>
                    <a:pt x="114457" y="234384"/>
                  </a:lnTo>
                  <a:close/>
                </a:path>
                <a:path w="1628775" h="1920239">
                  <a:moveTo>
                    <a:pt x="191935" y="235083"/>
                  </a:moveTo>
                  <a:lnTo>
                    <a:pt x="155270" y="240836"/>
                  </a:lnTo>
                  <a:lnTo>
                    <a:pt x="151798" y="228525"/>
                  </a:lnTo>
                  <a:lnTo>
                    <a:pt x="152947" y="228345"/>
                  </a:lnTo>
                  <a:lnTo>
                    <a:pt x="154582" y="215233"/>
                  </a:lnTo>
                  <a:lnTo>
                    <a:pt x="187664" y="210042"/>
                  </a:lnTo>
                  <a:lnTo>
                    <a:pt x="191032" y="222369"/>
                  </a:lnTo>
                  <a:lnTo>
                    <a:pt x="191935" y="235083"/>
                  </a:lnTo>
                  <a:close/>
                </a:path>
                <a:path w="1628775" h="1920239">
                  <a:moveTo>
                    <a:pt x="268716" y="223036"/>
                  </a:moveTo>
                  <a:lnTo>
                    <a:pt x="231106" y="228937"/>
                  </a:lnTo>
                  <a:lnTo>
                    <a:pt x="227666" y="216622"/>
                  </a:lnTo>
                  <a:lnTo>
                    <a:pt x="227217" y="203837"/>
                  </a:lnTo>
                  <a:lnTo>
                    <a:pt x="260628" y="198595"/>
                  </a:lnTo>
                  <a:lnTo>
                    <a:pt x="266691" y="210499"/>
                  </a:lnTo>
                  <a:lnTo>
                    <a:pt x="268127" y="210273"/>
                  </a:lnTo>
                  <a:lnTo>
                    <a:pt x="268716" y="223036"/>
                  </a:lnTo>
                  <a:close/>
                </a:path>
                <a:path w="1628775" h="1920239">
                  <a:moveTo>
                    <a:pt x="336141" y="225313"/>
                  </a:moveTo>
                  <a:lnTo>
                    <a:pt x="312452" y="229030"/>
                  </a:lnTo>
                  <a:lnTo>
                    <a:pt x="306890" y="217047"/>
                  </a:lnTo>
                  <a:lnTo>
                    <a:pt x="304221" y="204610"/>
                  </a:lnTo>
                  <a:lnTo>
                    <a:pt x="302500" y="192025"/>
                  </a:lnTo>
                  <a:lnTo>
                    <a:pt x="338972" y="186303"/>
                  </a:lnTo>
                  <a:lnTo>
                    <a:pt x="343263" y="198485"/>
                  </a:lnTo>
                  <a:lnTo>
                    <a:pt x="343699" y="211272"/>
                  </a:lnTo>
                  <a:lnTo>
                    <a:pt x="340020" y="211849"/>
                  </a:lnTo>
                  <a:lnTo>
                    <a:pt x="336141" y="225313"/>
                  </a:lnTo>
                  <a:close/>
                </a:path>
                <a:path w="1628775" h="1920239">
                  <a:moveTo>
                    <a:pt x="419903" y="199315"/>
                  </a:moveTo>
                  <a:lnTo>
                    <a:pt x="382515" y="205182"/>
                  </a:lnTo>
                  <a:lnTo>
                    <a:pt x="379972" y="192725"/>
                  </a:lnTo>
                  <a:lnTo>
                    <a:pt x="378631" y="180080"/>
                  </a:lnTo>
                  <a:lnTo>
                    <a:pt x="416229" y="174181"/>
                  </a:lnTo>
                  <a:lnTo>
                    <a:pt x="419264" y="186560"/>
                  </a:lnTo>
                  <a:lnTo>
                    <a:pt x="419903" y="199315"/>
                  </a:lnTo>
                  <a:close/>
                </a:path>
                <a:path w="1628775" h="1920239">
                  <a:moveTo>
                    <a:pt x="491079" y="201004"/>
                  </a:moveTo>
                  <a:lnTo>
                    <a:pt x="480884" y="202603"/>
                  </a:lnTo>
                  <a:lnTo>
                    <a:pt x="466514" y="192002"/>
                  </a:lnTo>
                  <a:lnTo>
                    <a:pt x="460993" y="192869"/>
                  </a:lnTo>
                  <a:lnTo>
                    <a:pt x="453955" y="181117"/>
                  </a:lnTo>
                  <a:lnTo>
                    <a:pt x="453842" y="168280"/>
                  </a:lnTo>
                  <a:lnTo>
                    <a:pt x="492141" y="162271"/>
                  </a:lnTo>
                  <a:lnTo>
                    <a:pt x="496447" y="174451"/>
                  </a:lnTo>
                  <a:lnTo>
                    <a:pt x="498152" y="187038"/>
                  </a:lnTo>
                  <a:lnTo>
                    <a:pt x="491079" y="201004"/>
                  </a:lnTo>
                  <a:close/>
                </a:path>
                <a:path w="1628775" h="1920239">
                  <a:moveTo>
                    <a:pt x="573188" y="175266"/>
                  </a:moveTo>
                  <a:lnTo>
                    <a:pt x="535610" y="181161"/>
                  </a:lnTo>
                  <a:lnTo>
                    <a:pt x="532204" y="168840"/>
                  </a:lnTo>
                  <a:lnTo>
                    <a:pt x="530353" y="156276"/>
                  </a:lnTo>
                  <a:lnTo>
                    <a:pt x="564262" y="150955"/>
                  </a:lnTo>
                  <a:lnTo>
                    <a:pt x="570647" y="162809"/>
                  </a:lnTo>
                  <a:lnTo>
                    <a:pt x="572212" y="162563"/>
                  </a:lnTo>
                  <a:lnTo>
                    <a:pt x="573188" y="175266"/>
                  </a:lnTo>
                  <a:close/>
                </a:path>
                <a:path w="1628775" h="1920239">
                  <a:moveTo>
                    <a:pt x="650558" y="163126"/>
                  </a:moveTo>
                  <a:lnTo>
                    <a:pt x="611586" y="169241"/>
                  </a:lnTo>
                  <a:lnTo>
                    <a:pt x="608043" y="156942"/>
                  </a:lnTo>
                  <a:lnTo>
                    <a:pt x="607069" y="144239"/>
                  </a:lnTo>
                  <a:lnTo>
                    <a:pt x="646629" y="138032"/>
                  </a:lnTo>
                  <a:lnTo>
                    <a:pt x="650125" y="150339"/>
                  </a:lnTo>
                  <a:lnTo>
                    <a:pt x="650558" y="163126"/>
                  </a:lnTo>
                  <a:close/>
                </a:path>
                <a:path w="1628775" h="1920239">
                  <a:moveTo>
                    <a:pt x="724012" y="138746"/>
                  </a:moveTo>
                  <a:lnTo>
                    <a:pt x="686531" y="144627"/>
                  </a:lnTo>
                  <a:lnTo>
                    <a:pt x="688941" y="131394"/>
                  </a:lnTo>
                  <a:lnTo>
                    <a:pt x="717864" y="126856"/>
                  </a:lnTo>
                  <a:lnTo>
                    <a:pt x="724012" y="138746"/>
                  </a:lnTo>
                  <a:close/>
                </a:path>
                <a:path w="1628775" h="1920239">
                  <a:moveTo>
                    <a:pt x="804365" y="138995"/>
                  </a:moveTo>
                  <a:lnTo>
                    <a:pt x="764160" y="145303"/>
                  </a:lnTo>
                  <a:lnTo>
                    <a:pt x="760465" y="133027"/>
                  </a:lnTo>
                  <a:lnTo>
                    <a:pt x="759792" y="120277"/>
                  </a:lnTo>
                  <a:lnTo>
                    <a:pt x="795969" y="114601"/>
                  </a:lnTo>
                  <a:lnTo>
                    <a:pt x="802327" y="126459"/>
                  </a:lnTo>
                  <a:lnTo>
                    <a:pt x="803833" y="126223"/>
                  </a:lnTo>
                  <a:lnTo>
                    <a:pt x="804365" y="138995"/>
                  </a:lnTo>
                  <a:close/>
                </a:path>
                <a:path w="1628775" h="1920239">
                  <a:moveTo>
                    <a:pt x="880174" y="127101"/>
                  </a:moveTo>
                  <a:lnTo>
                    <a:pt x="841343" y="133193"/>
                  </a:lnTo>
                  <a:lnTo>
                    <a:pt x="837254" y="120979"/>
                  </a:lnTo>
                  <a:lnTo>
                    <a:pt x="836644" y="108220"/>
                  </a:lnTo>
                  <a:lnTo>
                    <a:pt x="870721" y="102873"/>
                  </a:lnTo>
                  <a:lnTo>
                    <a:pt x="877638" y="114643"/>
                  </a:lnTo>
                  <a:lnTo>
                    <a:pt x="879453" y="114358"/>
                  </a:lnTo>
                  <a:lnTo>
                    <a:pt x="880174" y="127101"/>
                  </a:lnTo>
                  <a:close/>
                </a:path>
                <a:path w="1628775" h="1920239">
                  <a:moveTo>
                    <a:pt x="955925" y="115215"/>
                  </a:moveTo>
                  <a:lnTo>
                    <a:pt x="918592" y="121073"/>
                  </a:lnTo>
                  <a:lnTo>
                    <a:pt x="915166" y="108755"/>
                  </a:lnTo>
                  <a:lnTo>
                    <a:pt x="914582" y="95991"/>
                  </a:lnTo>
                  <a:lnTo>
                    <a:pt x="947836" y="90774"/>
                  </a:lnTo>
                  <a:lnTo>
                    <a:pt x="954077" y="102650"/>
                  </a:lnTo>
                  <a:lnTo>
                    <a:pt x="955496" y="102427"/>
                  </a:lnTo>
                  <a:lnTo>
                    <a:pt x="955925" y="115215"/>
                  </a:lnTo>
                  <a:close/>
                </a:path>
                <a:path w="1628775" h="1920239">
                  <a:moveTo>
                    <a:pt x="1032849" y="103146"/>
                  </a:moveTo>
                  <a:lnTo>
                    <a:pt x="993620" y="109301"/>
                  </a:lnTo>
                  <a:lnTo>
                    <a:pt x="990611" y="96918"/>
                  </a:lnTo>
                  <a:lnTo>
                    <a:pt x="988788" y="84348"/>
                  </a:lnTo>
                  <a:lnTo>
                    <a:pt x="1029013" y="78037"/>
                  </a:lnTo>
                  <a:lnTo>
                    <a:pt x="1032679" y="90318"/>
                  </a:lnTo>
                  <a:lnTo>
                    <a:pt x="1032849" y="103146"/>
                  </a:lnTo>
                  <a:close/>
                </a:path>
                <a:path w="1628775" h="1920239">
                  <a:moveTo>
                    <a:pt x="1106928" y="78668"/>
                  </a:moveTo>
                  <a:lnTo>
                    <a:pt x="1069782" y="84496"/>
                  </a:lnTo>
                  <a:lnTo>
                    <a:pt x="1071481" y="71374"/>
                  </a:lnTo>
                  <a:lnTo>
                    <a:pt x="1100502" y="66821"/>
                  </a:lnTo>
                  <a:lnTo>
                    <a:pt x="1106928" y="78668"/>
                  </a:lnTo>
                  <a:close/>
                </a:path>
                <a:path w="1628775" h="1920239">
                  <a:moveTo>
                    <a:pt x="1187461" y="91744"/>
                  </a:moveTo>
                  <a:lnTo>
                    <a:pt x="1127018" y="101227"/>
                  </a:lnTo>
                  <a:lnTo>
                    <a:pt x="1134538" y="87192"/>
                  </a:lnTo>
                  <a:lnTo>
                    <a:pt x="1142406" y="85957"/>
                  </a:lnTo>
                  <a:lnTo>
                    <a:pt x="1142449" y="73095"/>
                  </a:lnTo>
                  <a:lnTo>
                    <a:pt x="1143096" y="60138"/>
                  </a:lnTo>
                  <a:lnTo>
                    <a:pt x="1181555" y="54104"/>
                  </a:lnTo>
                  <a:lnTo>
                    <a:pt x="1187461" y="91744"/>
                  </a:lnTo>
                  <a:close/>
                </a:path>
                <a:path w="1628775" h="1920239">
                  <a:moveTo>
                    <a:pt x="1260993" y="67351"/>
                  </a:moveTo>
                  <a:lnTo>
                    <a:pt x="1224551" y="73069"/>
                  </a:lnTo>
                  <a:lnTo>
                    <a:pt x="1220566" y="60839"/>
                  </a:lnTo>
                  <a:lnTo>
                    <a:pt x="1220128" y="60907"/>
                  </a:lnTo>
                  <a:lnTo>
                    <a:pt x="1218525" y="48304"/>
                  </a:lnTo>
                  <a:lnTo>
                    <a:pt x="1256571" y="42334"/>
                  </a:lnTo>
                  <a:lnTo>
                    <a:pt x="1260122" y="54632"/>
                  </a:lnTo>
                  <a:lnTo>
                    <a:pt x="1260993" y="67351"/>
                  </a:lnTo>
                  <a:close/>
                </a:path>
                <a:path w="1628775" h="1920239">
                  <a:moveTo>
                    <a:pt x="1339197" y="67937"/>
                  </a:moveTo>
                  <a:lnTo>
                    <a:pt x="1319283" y="71061"/>
                  </a:lnTo>
                  <a:lnTo>
                    <a:pt x="1304551" y="60517"/>
                  </a:lnTo>
                  <a:lnTo>
                    <a:pt x="1296312" y="48954"/>
                  </a:lnTo>
                  <a:lnTo>
                    <a:pt x="1294933" y="36315"/>
                  </a:lnTo>
                  <a:lnTo>
                    <a:pt x="1333466" y="30270"/>
                  </a:lnTo>
                  <a:lnTo>
                    <a:pt x="1335157" y="42860"/>
                  </a:lnTo>
                  <a:lnTo>
                    <a:pt x="1339197" y="67937"/>
                  </a:lnTo>
                  <a:close/>
                </a:path>
                <a:path w="1628775" h="1920239">
                  <a:moveTo>
                    <a:pt x="113215" y="260289"/>
                  </a:moveTo>
                  <a:lnTo>
                    <a:pt x="80831" y="265370"/>
                  </a:lnTo>
                  <a:lnTo>
                    <a:pt x="78220" y="252925"/>
                  </a:lnTo>
                  <a:lnTo>
                    <a:pt x="77285" y="253071"/>
                  </a:lnTo>
                  <a:lnTo>
                    <a:pt x="75419" y="240509"/>
                  </a:lnTo>
                  <a:lnTo>
                    <a:pt x="115223" y="234264"/>
                  </a:lnTo>
                  <a:lnTo>
                    <a:pt x="116738" y="246881"/>
                  </a:lnTo>
                  <a:lnTo>
                    <a:pt x="113215" y="260289"/>
                  </a:lnTo>
                  <a:close/>
                </a:path>
                <a:path w="1628775" h="1920239">
                  <a:moveTo>
                    <a:pt x="726336" y="151237"/>
                  </a:moveTo>
                  <a:lnTo>
                    <a:pt x="688389" y="157191"/>
                  </a:lnTo>
                  <a:lnTo>
                    <a:pt x="684802" y="144898"/>
                  </a:lnTo>
                  <a:lnTo>
                    <a:pt x="725526" y="138509"/>
                  </a:lnTo>
                  <a:lnTo>
                    <a:pt x="726336" y="151237"/>
                  </a:lnTo>
                  <a:close/>
                </a:path>
                <a:path w="1628775" h="1920239">
                  <a:moveTo>
                    <a:pt x="1109092" y="91184"/>
                  </a:moveTo>
                  <a:lnTo>
                    <a:pt x="1072176" y="96976"/>
                  </a:lnTo>
                  <a:lnTo>
                    <a:pt x="1068568" y="84687"/>
                  </a:lnTo>
                  <a:lnTo>
                    <a:pt x="1108444" y="78430"/>
                  </a:lnTo>
                  <a:lnTo>
                    <a:pt x="1109092" y="91184"/>
                  </a:lnTo>
                  <a:close/>
                </a:path>
                <a:path w="1628775" h="1920239">
                  <a:moveTo>
                    <a:pt x="185118" y="249008"/>
                  </a:moveTo>
                  <a:lnTo>
                    <a:pt x="167957" y="251700"/>
                  </a:lnTo>
                  <a:lnTo>
                    <a:pt x="159372" y="240192"/>
                  </a:lnTo>
                  <a:lnTo>
                    <a:pt x="188717" y="235588"/>
                  </a:lnTo>
                  <a:lnTo>
                    <a:pt x="185118" y="249008"/>
                  </a:lnTo>
                  <a:close/>
                </a:path>
                <a:path w="1628775" h="1920239">
                  <a:moveTo>
                    <a:pt x="260547" y="237173"/>
                  </a:moveTo>
                  <a:lnTo>
                    <a:pt x="243975" y="239773"/>
                  </a:lnTo>
                  <a:lnTo>
                    <a:pt x="235399" y="228264"/>
                  </a:lnTo>
                  <a:lnTo>
                    <a:pt x="264777" y="223654"/>
                  </a:lnTo>
                  <a:lnTo>
                    <a:pt x="260547" y="237173"/>
                  </a:lnTo>
                  <a:close/>
                </a:path>
                <a:path w="1628775" h="1920239">
                  <a:moveTo>
                    <a:pt x="378300" y="218698"/>
                  </a:moveTo>
                  <a:lnTo>
                    <a:pt x="360465" y="221497"/>
                  </a:lnTo>
                  <a:lnTo>
                    <a:pt x="367465" y="207543"/>
                  </a:lnTo>
                  <a:lnTo>
                    <a:pt x="378300" y="218698"/>
                  </a:lnTo>
                  <a:close/>
                </a:path>
                <a:path w="1628775" h="1920239">
                  <a:moveTo>
                    <a:pt x="408087" y="214025"/>
                  </a:moveTo>
                  <a:lnTo>
                    <a:pt x="400312" y="215245"/>
                  </a:lnTo>
                  <a:lnTo>
                    <a:pt x="390719" y="203894"/>
                  </a:lnTo>
                  <a:lnTo>
                    <a:pt x="412569" y="200466"/>
                  </a:lnTo>
                  <a:lnTo>
                    <a:pt x="408087" y="214025"/>
                  </a:lnTo>
                  <a:close/>
                </a:path>
                <a:path w="1628775" h="1920239">
                  <a:moveTo>
                    <a:pt x="566438" y="189180"/>
                  </a:moveTo>
                  <a:lnTo>
                    <a:pt x="549020" y="191913"/>
                  </a:lnTo>
                  <a:lnTo>
                    <a:pt x="539975" y="180477"/>
                  </a:lnTo>
                  <a:lnTo>
                    <a:pt x="569970" y="175770"/>
                  </a:lnTo>
                  <a:lnTo>
                    <a:pt x="566438" y="189180"/>
                  </a:lnTo>
                  <a:close/>
                </a:path>
                <a:path w="1628775" h="1920239">
                  <a:moveTo>
                    <a:pt x="641025" y="177478"/>
                  </a:moveTo>
                  <a:lnTo>
                    <a:pt x="623791" y="180182"/>
                  </a:lnTo>
                  <a:lnTo>
                    <a:pt x="615661" y="168602"/>
                  </a:lnTo>
                  <a:lnTo>
                    <a:pt x="646118" y="163823"/>
                  </a:lnTo>
                  <a:lnTo>
                    <a:pt x="641025" y="177478"/>
                  </a:lnTo>
                  <a:close/>
                </a:path>
                <a:path w="1628775" h="1920239">
                  <a:moveTo>
                    <a:pt x="719427" y="165177"/>
                  </a:moveTo>
                  <a:lnTo>
                    <a:pt x="702616" y="167814"/>
                  </a:lnTo>
                  <a:lnTo>
                    <a:pt x="693201" y="156436"/>
                  </a:lnTo>
                  <a:lnTo>
                    <a:pt x="722919" y="151773"/>
                  </a:lnTo>
                  <a:lnTo>
                    <a:pt x="719427" y="165177"/>
                  </a:lnTo>
                  <a:close/>
                </a:path>
                <a:path w="1628775" h="1920239">
                  <a:moveTo>
                    <a:pt x="795686" y="153212"/>
                  </a:moveTo>
                  <a:lnTo>
                    <a:pt x="777890" y="156004"/>
                  </a:lnTo>
                  <a:lnTo>
                    <a:pt x="768803" y="144574"/>
                  </a:lnTo>
                  <a:lnTo>
                    <a:pt x="800242" y="139642"/>
                  </a:lnTo>
                  <a:lnTo>
                    <a:pt x="795686" y="153212"/>
                  </a:lnTo>
                  <a:close/>
                </a:path>
                <a:path w="1628775" h="1920239">
                  <a:moveTo>
                    <a:pt x="872828" y="141108"/>
                  </a:moveTo>
                  <a:lnTo>
                    <a:pt x="856296" y="143702"/>
                  </a:lnTo>
                  <a:lnTo>
                    <a:pt x="846704" y="132352"/>
                  </a:lnTo>
                  <a:lnTo>
                    <a:pt x="876579" y="127665"/>
                  </a:lnTo>
                  <a:lnTo>
                    <a:pt x="872828" y="141108"/>
                  </a:lnTo>
                  <a:close/>
                </a:path>
                <a:path w="1628775" h="1920239">
                  <a:moveTo>
                    <a:pt x="947277" y="129428"/>
                  </a:moveTo>
                  <a:lnTo>
                    <a:pt x="931274" y="131938"/>
                  </a:lnTo>
                  <a:lnTo>
                    <a:pt x="922885" y="120399"/>
                  </a:lnTo>
                  <a:lnTo>
                    <a:pt x="951720" y="115875"/>
                  </a:lnTo>
                  <a:lnTo>
                    <a:pt x="947277" y="129428"/>
                  </a:lnTo>
                  <a:close/>
                </a:path>
                <a:path w="1628775" h="1920239">
                  <a:moveTo>
                    <a:pt x="1021876" y="117723"/>
                  </a:moveTo>
                  <a:lnTo>
                    <a:pt x="1004412" y="120463"/>
                  </a:lnTo>
                  <a:lnTo>
                    <a:pt x="996947" y="108779"/>
                  </a:lnTo>
                  <a:lnTo>
                    <a:pt x="1027731" y="103949"/>
                  </a:lnTo>
                  <a:lnTo>
                    <a:pt x="1021876" y="117723"/>
                  </a:lnTo>
                  <a:close/>
                </a:path>
                <a:path w="1628775" h="1920239">
                  <a:moveTo>
                    <a:pt x="1101842" y="105177"/>
                  </a:moveTo>
                  <a:lnTo>
                    <a:pt x="1085390" y="107758"/>
                  </a:lnTo>
                  <a:lnTo>
                    <a:pt x="1076571" y="96286"/>
                  </a:lnTo>
                  <a:lnTo>
                    <a:pt x="1105503" y="91747"/>
                  </a:lnTo>
                  <a:lnTo>
                    <a:pt x="1101842" y="105177"/>
                  </a:lnTo>
                  <a:close/>
                </a:path>
                <a:path w="1628775" h="1920239">
                  <a:moveTo>
                    <a:pt x="1211773" y="87929"/>
                  </a:moveTo>
                  <a:lnTo>
                    <a:pt x="1193245" y="90836"/>
                  </a:lnTo>
                  <a:lnTo>
                    <a:pt x="1196462" y="77476"/>
                  </a:lnTo>
                  <a:lnTo>
                    <a:pt x="1201618" y="76667"/>
                  </a:lnTo>
                  <a:lnTo>
                    <a:pt x="1211773" y="87929"/>
                  </a:lnTo>
                  <a:close/>
                </a:path>
                <a:path w="1628775" h="1920239">
                  <a:moveTo>
                    <a:pt x="1253328" y="81409"/>
                  </a:moveTo>
                  <a:lnTo>
                    <a:pt x="1237340" y="83918"/>
                  </a:lnTo>
                  <a:lnTo>
                    <a:pt x="1228960" y="72377"/>
                  </a:lnTo>
                  <a:lnTo>
                    <a:pt x="1257321" y="67927"/>
                  </a:lnTo>
                  <a:lnTo>
                    <a:pt x="1253328" y="81409"/>
                  </a:lnTo>
                  <a:close/>
                </a:path>
                <a:path w="1628775" h="1920239">
                  <a:moveTo>
                    <a:pt x="83369" y="277827"/>
                  </a:moveTo>
                  <a:lnTo>
                    <a:pt x="43434" y="284093"/>
                  </a:lnTo>
                  <a:lnTo>
                    <a:pt x="42810" y="271336"/>
                  </a:lnTo>
                  <a:lnTo>
                    <a:pt x="82292" y="265141"/>
                  </a:lnTo>
                  <a:lnTo>
                    <a:pt x="83369" y="277827"/>
                  </a:lnTo>
                  <a:close/>
                </a:path>
                <a:path w="1628775" h="1920239">
                  <a:moveTo>
                    <a:pt x="159513" y="278736"/>
                  </a:moveTo>
                  <a:lnTo>
                    <a:pt x="123916" y="284321"/>
                  </a:lnTo>
                  <a:lnTo>
                    <a:pt x="120456" y="272009"/>
                  </a:lnTo>
                  <a:lnTo>
                    <a:pt x="119354" y="259326"/>
                  </a:lnTo>
                  <a:lnTo>
                    <a:pt x="155001" y="253733"/>
                  </a:lnTo>
                  <a:lnTo>
                    <a:pt x="158653" y="266016"/>
                  </a:lnTo>
                  <a:lnTo>
                    <a:pt x="159513" y="278736"/>
                  </a:lnTo>
                  <a:close/>
                </a:path>
                <a:path w="1628775" h="1920239">
                  <a:moveTo>
                    <a:pt x="235656" y="266789"/>
                  </a:moveTo>
                  <a:lnTo>
                    <a:pt x="199570" y="272451"/>
                  </a:lnTo>
                  <a:lnTo>
                    <a:pt x="196251" y="260117"/>
                  </a:lnTo>
                  <a:lnTo>
                    <a:pt x="195317" y="247408"/>
                  </a:lnTo>
                  <a:lnTo>
                    <a:pt x="232640" y="241552"/>
                  </a:lnTo>
                  <a:lnTo>
                    <a:pt x="234842" y="254062"/>
                  </a:lnTo>
                  <a:lnTo>
                    <a:pt x="235656" y="266789"/>
                  </a:lnTo>
                  <a:close/>
                </a:path>
                <a:path w="1628775" h="1920239">
                  <a:moveTo>
                    <a:pt x="314896" y="267212"/>
                  </a:moveTo>
                  <a:lnTo>
                    <a:pt x="277867" y="273022"/>
                  </a:lnTo>
                  <a:lnTo>
                    <a:pt x="272470" y="248158"/>
                  </a:lnTo>
                  <a:lnTo>
                    <a:pt x="271159" y="235508"/>
                  </a:lnTo>
                  <a:lnTo>
                    <a:pt x="307544" y="229800"/>
                  </a:lnTo>
                  <a:lnTo>
                    <a:pt x="311748" y="241996"/>
                  </a:lnTo>
                  <a:lnTo>
                    <a:pt x="314067" y="254487"/>
                  </a:lnTo>
                  <a:lnTo>
                    <a:pt x="313307" y="254606"/>
                  </a:lnTo>
                  <a:lnTo>
                    <a:pt x="314896" y="267212"/>
                  </a:lnTo>
                  <a:close/>
                </a:path>
                <a:path w="1628775" h="1920239">
                  <a:moveTo>
                    <a:pt x="385820" y="230374"/>
                  </a:moveTo>
                  <a:lnTo>
                    <a:pt x="348737" y="236192"/>
                  </a:lnTo>
                  <a:lnTo>
                    <a:pt x="349258" y="223255"/>
                  </a:lnTo>
                  <a:lnTo>
                    <a:pt x="381791" y="218151"/>
                  </a:lnTo>
                  <a:lnTo>
                    <a:pt x="385820" y="230374"/>
                  </a:lnTo>
                  <a:close/>
                </a:path>
                <a:path w="1628775" h="1920239">
                  <a:moveTo>
                    <a:pt x="454851" y="245254"/>
                  </a:moveTo>
                  <a:lnTo>
                    <a:pt x="434321" y="248475"/>
                  </a:lnTo>
                  <a:lnTo>
                    <a:pt x="426685" y="236818"/>
                  </a:lnTo>
                  <a:lnTo>
                    <a:pt x="424600" y="224289"/>
                  </a:lnTo>
                  <a:lnTo>
                    <a:pt x="425873" y="224090"/>
                  </a:lnTo>
                  <a:lnTo>
                    <a:pt x="427855" y="210923"/>
                  </a:lnTo>
                  <a:lnTo>
                    <a:pt x="461139" y="205701"/>
                  </a:lnTo>
                  <a:lnTo>
                    <a:pt x="464389" y="218047"/>
                  </a:lnTo>
                  <a:lnTo>
                    <a:pt x="464796" y="230838"/>
                  </a:lnTo>
                  <a:lnTo>
                    <a:pt x="460256" y="231550"/>
                  </a:lnTo>
                  <a:lnTo>
                    <a:pt x="454851" y="245254"/>
                  </a:lnTo>
                  <a:close/>
                </a:path>
                <a:path w="1628775" h="1920239">
                  <a:moveTo>
                    <a:pt x="563256" y="228245"/>
                  </a:moveTo>
                  <a:lnTo>
                    <a:pt x="502550" y="237770"/>
                  </a:lnTo>
                  <a:lnTo>
                    <a:pt x="501575" y="225068"/>
                  </a:lnTo>
                  <a:lnTo>
                    <a:pt x="499708" y="212505"/>
                  </a:lnTo>
                  <a:lnTo>
                    <a:pt x="501417" y="212237"/>
                  </a:lnTo>
                  <a:lnTo>
                    <a:pt x="502797" y="199165"/>
                  </a:lnTo>
                  <a:lnTo>
                    <a:pt x="537543" y="193713"/>
                  </a:lnTo>
                  <a:lnTo>
                    <a:pt x="540461" y="206111"/>
                  </a:lnTo>
                  <a:lnTo>
                    <a:pt x="543951" y="218419"/>
                  </a:lnTo>
                  <a:lnTo>
                    <a:pt x="552372" y="217098"/>
                  </a:lnTo>
                  <a:lnTo>
                    <a:pt x="563256" y="228245"/>
                  </a:lnTo>
                  <a:close/>
                </a:path>
                <a:path w="1628775" h="1920239">
                  <a:moveTo>
                    <a:pt x="616845" y="194127"/>
                  </a:moveTo>
                  <a:lnTo>
                    <a:pt x="578377" y="200162"/>
                  </a:lnTo>
                  <a:lnTo>
                    <a:pt x="579772" y="187088"/>
                  </a:lnTo>
                  <a:lnTo>
                    <a:pt x="611250" y="182149"/>
                  </a:lnTo>
                  <a:lnTo>
                    <a:pt x="616845" y="194127"/>
                  </a:lnTo>
                  <a:close/>
                </a:path>
                <a:path w="1628775" h="1920239">
                  <a:moveTo>
                    <a:pt x="694134" y="194856"/>
                  </a:moveTo>
                  <a:lnTo>
                    <a:pt x="655310" y="200947"/>
                  </a:lnTo>
                  <a:lnTo>
                    <a:pt x="652131" y="188590"/>
                  </a:lnTo>
                  <a:lnTo>
                    <a:pt x="653677" y="188348"/>
                  </a:lnTo>
                  <a:lnTo>
                    <a:pt x="655638" y="175185"/>
                  </a:lnTo>
                  <a:lnTo>
                    <a:pt x="690403" y="169730"/>
                  </a:lnTo>
                  <a:lnTo>
                    <a:pt x="693892" y="182038"/>
                  </a:lnTo>
                  <a:lnTo>
                    <a:pt x="694134" y="194856"/>
                  </a:lnTo>
                  <a:close/>
                </a:path>
                <a:path w="1628775" h="1920239">
                  <a:moveTo>
                    <a:pt x="770163" y="182927"/>
                  </a:moveTo>
                  <a:lnTo>
                    <a:pt x="732294" y="188869"/>
                  </a:lnTo>
                  <a:lnTo>
                    <a:pt x="729094" y="176515"/>
                  </a:lnTo>
                  <a:lnTo>
                    <a:pt x="730973" y="176220"/>
                  </a:lnTo>
                  <a:lnTo>
                    <a:pt x="733717" y="162934"/>
                  </a:lnTo>
                  <a:lnTo>
                    <a:pt x="766386" y="157809"/>
                  </a:lnTo>
                  <a:lnTo>
                    <a:pt x="769409" y="170190"/>
                  </a:lnTo>
                  <a:lnTo>
                    <a:pt x="770163" y="182927"/>
                  </a:lnTo>
                  <a:close/>
                </a:path>
                <a:path w="1628775" h="1920239">
                  <a:moveTo>
                    <a:pt x="845397" y="158268"/>
                  </a:moveTo>
                  <a:lnTo>
                    <a:pt x="807000" y="164292"/>
                  </a:lnTo>
                  <a:lnTo>
                    <a:pt x="808919" y="151136"/>
                  </a:lnTo>
                  <a:lnTo>
                    <a:pt x="838930" y="146427"/>
                  </a:lnTo>
                  <a:lnTo>
                    <a:pt x="845397" y="158268"/>
                  </a:lnTo>
                  <a:close/>
                </a:path>
                <a:path w="1628775" h="1920239">
                  <a:moveTo>
                    <a:pt x="927408" y="158256"/>
                  </a:moveTo>
                  <a:lnTo>
                    <a:pt x="883804" y="165097"/>
                  </a:lnTo>
                  <a:lnTo>
                    <a:pt x="882101" y="152509"/>
                  </a:lnTo>
                  <a:lnTo>
                    <a:pt x="882885" y="139531"/>
                  </a:lnTo>
                  <a:lnTo>
                    <a:pt x="915121" y="134473"/>
                  </a:lnTo>
                  <a:lnTo>
                    <a:pt x="921956" y="146256"/>
                  </a:lnTo>
                  <a:lnTo>
                    <a:pt x="924592" y="145842"/>
                  </a:lnTo>
                  <a:lnTo>
                    <a:pt x="927408" y="158256"/>
                  </a:lnTo>
                  <a:close/>
                </a:path>
                <a:path w="1628775" h="1920239">
                  <a:moveTo>
                    <a:pt x="997490" y="134405"/>
                  </a:moveTo>
                  <a:lnTo>
                    <a:pt x="959851" y="140310"/>
                  </a:lnTo>
                  <a:lnTo>
                    <a:pt x="961452" y="127204"/>
                  </a:lnTo>
                  <a:lnTo>
                    <a:pt x="991170" y="122541"/>
                  </a:lnTo>
                  <a:lnTo>
                    <a:pt x="997490" y="134405"/>
                  </a:lnTo>
                  <a:close/>
                </a:path>
                <a:path w="1628775" h="1920239">
                  <a:moveTo>
                    <a:pt x="1073920" y="122413"/>
                  </a:moveTo>
                  <a:lnTo>
                    <a:pt x="1036554" y="128276"/>
                  </a:lnTo>
                  <a:lnTo>
                    <a:pt x="1035184" y="115635"/>
                  </a:lnTo>
                  <a:lnTo>
                    <a:pt x="1068433" y="110419"/>
                  </a:lnTo>
                  <a:lnTo>
                    <a:pt x="1073920" y="122413"/>
                  </a:lnTo>
                  <a:close/>
                </a:path>
                <a:path w="1628775" h="1920239">
                  <a:moveTo>
                    <a:pt x="1151010" y="123173"/>
                  </a:moveTo>
                  <a:lnTo>
                    <a:pt x="1113543" y="129052"/>
                  </a:lnTo>
                  <a:lnTo>
                    <a:pt x="1110920" y="116608"/>
                  </a:lnTo>
                  <a:lnTo>
                    <a:pt x="1111657" y="103637"/>
                  </a:lnTo>
                  <a:lnTo>
                    <a:pt x="1159122" y="96190"/>
                  </a:lnTo>
                  <a:lnTo>
                    <a:pt x="1154102" y="109833"/>
                  </a:lnTo>
                  <a:lnTo>
                    <a:pt x="1151010" y="123173"/>
                  </a:lnTo>
                  <a:close/>
                </a:path>
                <a:path w="1628775" h="1920239">
                  <a:moveTo>
                    <a:pt x="1227621" y="111153"/>
                  </a:moveTo>
                  <a:lnTo>
                    <a:pt x="1189966" y="117061"/>
                  </a:lnTo>
                  <a:lnTo>
                    <a:pt x="1187676" y="104565"/>
                  </a:lnTo>
                  <a:lnTo>
                    <a:pt x="1185839" y="91998"/>
                  </a:lnTo>
                  <a:lnTo>
                    <a:pt x="1218201" y="86921"/>
                  </a:lnTo>
                  <a:lnTo>
                    <a:pt x="1224494" y="98789"/>
                  </a:lnTo>
                  <a:lnTo>
                    <a:pt x="1226370" y="98494"/>
                  </a:lnTo>
                  <a:lnTo>
                    <a:pt x="1227621" y="111153"/>
                  </a:lnTo>
                  <a:close/>
                </a:path>
                <a:path w="1628775" h="1920239">
                  <a:moveTo>
                    <a:pt x="1304519" y="99088"/>
                  </a:moveTo>
                  <a:lnTo>
                    <a:pt x="1266839" y="105000"/>
                  </a:lnTo>
                  <a:lnTo>
                    <a:pt x="1263296" y="92701"/>
                  </a:lnTo>
                  <a:lnTo>
                    <a:pt x="1262452" y="79978"/>
                  </a:lnTo>
                  <a:lnTo>
                    <a:pt x="1296254" y="74674"/>
                  </a:lnTo>
                  <a:lnTo>
                    <a:pt x="1302499" y="86550"/>
                  </a:lnTo>
                  <a:lnTo>
                    <a:pt x="1303961" y="86320"/>
                  </a:lnTo>
                  <a:lnTo>
                    <a:pt x="1304519" y="99088"/>
                  </a:lnTo>
                  <a:close/>
                </a:path>
                <a:path w="1628775" h="1920239">
                  <a:moveTo>
                    <a:pt x="1378289" y="100369"/>
                  </a:moveTo>
                  <a:lnTo>
                    <a:pt x="1356639" y="103766"/>
                  </a:lnTo>
                  <a:lnTo>
                    <a:pt x="1347819" y="92295"/>
                  </a:lnTo>
                  <a:lnTo>
                    <a:pt x="1343689" y="92942"/>
                  </a:lnTo>
                  <a:lnTo>
                    <a:pt x="1340172" y="80639"/>
                  </a:lnTo>
                  <a:lnTo>
                    <a:pt x="1340011" y="80664"/>
                  </a:lnTo>
                  <a:lnTo>
                    <a:pt x="1338174" y="68097"/>
                  </a:lnTo>
                  <a:lnTo>
                    <a:pt x="1372383" y="62730"/>
                  </a:lnTo>
                  <a:lnTo>
                    <a:pt x="1378289" y="100369"/>
                  </a:lnTo>
                  <a:close/>
                </a:path>
                <a:path w="1628775" h="1920239">
                  <a:moveTo>
                    <a:pt x="83147" y="290718"/>
                  </a:moveTo>
                  <a:lnTo>
                    <a:pt x="48164" y="296206"/>
                  </a:lnTo>
                  <a:lnTo>
                    <a:pt x="43679" y="284055"/>
                  </a:lnTo>
                  <a:lnTo>
                    <a:pt x="82931" y="277896"/>
                  </a:lnTo>
                  <a:lnTo>
                    <a:pt x="83147" y="290718"/>
                  </a:lnTo>
                  <a:close/>
                </a:path>
                <a:path w="1628775" h="1920239">
                  <a:moveTo>
                    <a:pt x="393539" y="254873"/>
                  </a:moveTo>
                  <a:lnTo>
                    <a:pt x="357372" y="260548"/>
                  </a:lnTo>
                  <a:lnTo>
                    <a:pt x="351168" y="248666"/>
                  </a:lnTo>
                  <a:lnTo>
                    <a:pt x="348367" y="236250"/>
                  </a:lnTo>
                  <a:lnTo>
                    <a:pt x="387234" y="230152"/>
                  </a:lnTo>
                  <a:lnTo>
                    <a:pt x="390339" y="242520"/>
                  </a:lnTo>
                  <a:lnTo>
                    <a:pt x="393539" y="254873"/>
                  </a:lnTo>
                  <a:close/>
                </a:path>
                <a:path w="1628775" h="1920239">
                  <a:moveTo>
                    <a:pt x="617491" y="219736"/>
                  </a:moveTo>
                  <a:lnTo>
                    <a:pt x="584976" y="224838"/>
                  </a:lnTo>
                  <a:lnTo>
                    <a:pt x="580189" y="212733"/>
                  </a:lnTo>
                  <a:lnTo>
                    <a:pt x="577100" y="200362"/>
                  </a:lnTo>
                  <a:lnTo>
                    <a:pt x="618086" y="193932"/>
                  </a:lnTo>
                  <a:lnTo>
                    <a:pt x="618946" y="206652"/>
                  </a:lnTo>
                  <a:lnTo>
                    <a:pt x="617491" y="219736"/>
                  </a:lnTo>
                  <a:close/>
                </a:path>
                <a:path w="1628775" h="1920239">
                  <a:moveTo>
                    <a:pt x="847561" y="170783"/>
                  </a:moveTo>
                  <a:lnTo>
                    <a:pt x="808912" y="176847"/>
                  </a:lnTo>
                  <a:lnTo>
                    <a:pt x="805590" y="164513"/>
                  </a:lnTo>
                  <a:lnTo>
                    <a:pt x="846957" y="158023"/>
                  </a:lnTo>
                  <a:lnTo>
                    <a:pt x="847561" y="170783"/>
                  </a:lnTo>
                  <a:close/>
                </a:path>
                <a:path w="1628775" h="1920239">
                  <a:moveTo>
                    <a:pt x="989007" y="161446"/>
                  </a:moveTo>
                  <a:lnTo>
                    <a:pt x="967340" y="164846"/>
                  </a:lnTo>
                  <a:lnTo>
                    <a:pt x="960478" y="153067"/>
                  </a:lnTo>
                  <a:lnTo>
                    <a:pt x="958612" y="140505"/>
                  </a:lnTo>
                  <a:lnTo>
                    <a:pt x="998941" y="134177"/>
                  </a:lnTo>
                  <a:lnTo>
                    <a:pt x="999171" y="146996"/>
                  </a:lnTo>
                  <a:lnTo>
                    <a:pt x="994459" y="147736"/>
                  </a:lnTo>
                  <a:lnTo>
                    <a:pt x="989007" y="161446"/>
                  </a:lnTo>
                  <a:close/>
                </a:path>
                <a:path w="1628775" h="1920239">
                  <a:moveTo>
                    <a:pt x="1078165" y="134602"/>
                  </a:moveTo>
                  <a:lnTo>
                    <a:pt x="1036185" y="141189"/>
                  </a:lnTo>
                  <a:lnTo>
                    <a:pt x="1035838" y="128388"/>
                  </a:lnTo>
                  <a:lnTo>
                    <a:pt x="1075510" y="122164"/>
                  </a:lnTo>
                  <a:lnTo>
                    <a:pt x="1078165" y="134602"/>
                  </a:lnTo>
                  <a:close/>
                </a:path>
                <a:path w="1628775" h="1920239">
                  <a:moveTo>
                    <a:pt x="75259" y="304811"/>
                  </a:moveTo>
                  <a:lnTo>
                    <a:pt x="60824" y="307075"/>
                  </a:lnTo>
                  <a:lnTo>
                    <a:pt x="52662" y="295501"/>
                  </a:lnTo>
                  <a:lnTo>
                    <a:pt x="78957" y="291375"/>
                  </a:lnTo>
                  <a:lnTo>
                    <a:pt x="75259" y="304811"/>
                  </a:lnTo>
                  <a:close/>
                </a:path>
                <a:path w="1628775" h="1920239">
                  <a:moveTo>
                    <a:pt x="151880" y="292789"/>
                  </a:moveTo>
                  <a:lnTo>
                    <a:pt x="135691" y="295329"/>
                  </a:lnTo>
                  <a:lnTo>
                    <a:pt x="127712" y="283725"/>
                  </a:lnTo>
                  <a:lnTo>
                    <a:pt x="155871" y="279307"/>
                  </a:lnTo>
                  <a:lnTo>
                    <a:pt x="151880" y="292789"/>
                  </a:lnTo>
                  <a:close/>
                </a:path>
                <a:path w="1628775" h="1920239">
                  <a:moveTo>
                    <a:pt x="227394" y="280941"/>
                  </a:moveTo>
                  <a:lnTo>
                    <a:pt x="210921" y="283526"/>
                  </a:lnTo>
                  <a:lnTo>
                    <a:pt x="203202" y="271881"/>
                  </a:lnTo>
                  <a:lnTo>
                    <a:pt x="231810" y="267393"/>
                  </a:lnTo>
                  <a:lnTo>
                    <a:pt x="227394" y="280941"/>
                  </a:lnTo>
                  <a:close/>
                </a:path>
                <a:path w="1628775" h="1920239">
                  <a:moveTo>
                    <a:pt x="683941" y="209310"/>
                  </a:moveTo>
                  <a:lnTo>
                    <a:pt x="666996" y="211969"/>
                  </a:lnTo>
                  <a:lnTo>
                    <a:pt x="659095" y="200353"/>
                  </a:lnTo>
                  <a:lnTo>
                    <a:pt x="689315" y="195612"/>
                  </a:lnTo>
                  <a:lnTo>
                    <a:pt x="683941" y="209310"/>
                  </a:lnTo>
                  <a:close/>
                </a:path>
                <a:path w="1628775" h="1920239">
                  <a:moveTo>
                    <a:pt x="762761" y="196944"/>
                  </a:moveTo>
                  <a:lnTo>
                    <a:pt x="745263" y="199689"/>
                  </a:lnTo>
                  <a:lnTo>
                    <a:pt x="736440" y="188218"/>
                  </a:lnTo>
                  <a:lnTo>
                    <a:pt x="766632" y="183481"/>
                  </a:lnTo>
                  <a:lnTo>
                    <a:pt x="762761" y="196944"/>
                  </a:lnTo>
                  <a:close/>
                </a:path>
                <a:path w="1628775" h="1920239">
                  <a:moveTo>
                    <a:pt x="839697" y="184873"/>
                  </a:moveTo>
                  <a:lnTo>
                    <a:pt x="822010" y="187648"/>
                  </a:lnTo>
                  <a:lnTo>
                    <a:pt x="813089" y="176192"/>
                  </a:lnTo>
                  <a:lnTo>
                    <a:pt x="843753" y="171381"/>
                  </a:lnTo>
                  <a:lnTo>
                    <a:pt x="839697" y="184873"/>
                  </a:lnTo>
                  <a:close/>
                </a:path>
                <a:path w="1628775" h="1920239">
                  <a:moveTo>
                    <a:pt x="928675" y="170912"/>
                  </a:moveTo>
                  <a:lnTo>
                    <a:pt x="899666" y="175464"/>
                  </a:lnTo>
                  <a:lnTo>
                    <a:pt x="890717" y="164012"/>
                  </a:lnTo>
                  <a:lnTo>
                    <a:pt x="926707" y="158366"/>
                  </a:lnTo>
                  <a:lnTo>
                    <a:pt x="928675" y="170912"/>
                  </a:lnTo>
                  <a:close/>
                </a:path>
                <a:path w="1628775" h="1920239">
                  <a:moveTo>
                    <a:pt x="1066140" y="149344"/>
                  </a:moveTo>
                  <a:lnTo>
                    <a:pt x="1026393" y="155581"/>
                  </a:lnTo>
                  <a:lnTo>
                    <a:pt x="1031758" y="141884"/>
                  </a:lnTo>
                  <a:lnTo>
                    <a:pt x="1073812" y="135285"/>
                  </a:lnTo>
                  <a:lnTo>
                    <a:pt x="1066140" y="149344"/>
                  </a:lnTo>
                  <a:close/>
                </a:path>
                <a:path w="1628775" h="1920239">
                  <a:moveTo>
                    <a:pt x="1141118" y="137581"/>
                  </a:moveTo>
                  <a:lnTo>
                    <a:pt x="1124984" y="140112"/>
                  </a:lnTo>
                  <a:lnTo>
                    <a:pt x="1116998" y="128510"/>
                  </a:lnTo>
                  <a:lnTo>
                    <a:pt x="1144130" y="124253"/>
                  </a:lnTo>
                  <a:lnTo>
                    <a:pt x="1141118" y="137581"/>
                  </a:lnTo>
                  <a:close/>
                </a:path>
                <a:path w="1628775" h="1920239">
                  <a:moveTo>
                    <a:pt x="1212253" y="126420"/>
                  </a:moveTo>
                  <a:lnTo>
                    <a:pt x="1192782" y="129475"/>
                  </a:lnTo>
                  <a:lnTo>
                    <a:pt x="1190434" y="116988"/>
                  </a:lnTo>
                  <a:lnTo>
                    <a:pt x="1218774" y="112541"/>
                  </a:lnTo>
                  <a:lnTo>
                    <a:pt x="1212253" y="126420"/>
                  </a:lnTo>
                  <a:close/>
                </a:path>
                <a:path w="1628775" h="1920239">
                  <a:moveTo>
                    <a:pt x="1296371" y="113222"/>
                  </a:moveTo>
                  <a:lnTo>
                    <a:pt x="1279451" y="115877"/>
                  </a:lnTo>
                  <a:lnTo>
                    <a:pt x="1270983" y="104350"/>
                  </a:lnTo>
                  <a:lnTo>
                    <a:pt x="1300606" y="99702"/>
                  </a:lnTo>
                  <a:lnTo>
                    <a:pt x="1296371" y="113222"/>
                  </a:lnTo>
                  <a:close/>
                </a:path>
                <a:path w="1628775" h="1920239">
                  <a:moveTo>
                    <a:pt x="55132" y="346535"/>
                  </a:moveTo>
                  <a:lnTo>
                    <a:pt x="24779" y="351297"/>
                  </a:lnTo>
                  <a:lnTo>
                    <a:pt x="19685" y="339241"/>
                  </a:lnTo>
                  <a:lnTo>
                    <a:pt x="15748" y="314148"/>
                  </a:lnTo>
                  <a:lnTo>
                    <a:pt x="44421" y="309649"/>
                  </a:lnTo>
                  <a:lnTo>
                    <a:pt x="50495" y="321551"/>
                  </a:lnTo>
                  <a:lnTo>
                    <a:pt x="52095" y="321300"/>
                  </a:lnTo>
                  <a:lnTo>
                    <a:pt x="54013" y="333855"/>
                  </a:lnTo>
                  <a:lnTo>
                    <a:pt x="55132" y="346535"/>
                  </a:lnTo>
                  <a:close/>
                </a:path>
                <a:path w="1628775" h="1920239">
                  <a:moveTo>
                    <a:pt x="127524" y="322321"/>
                  </a:moveTo>
                  <a:lnTo>
                    <a:pt x="90443" y="328139"/>
                  </a:lnTo>
                  <a:lnTo>
                    <a:pt x="87069" y="315813"/>
                  </a:lnTo>
                  <a:lnTo>
                    <a:pt x="86205" y="303093"/>
                  </a:lnTo>
                  <a:lnTo>
                    <a:pt x="123669" y="297215"/>
                  </a:lnTo>
                  <a:lnTo>
                    <a:pt x="127034" y="309543"/>
                  </a:lnTo>
                  <a:lnTo>
                    <a:pt x="127524" y="322321"/>
                  </a:lnTo>
                  <a:close/>
                </a:path>
                <a:path w="1628775" h="1920239">
                  <a:moveTo>
                    <a:pt x="201200" y="323617"/>
                  </a:moveTo>
                  <a:lnTo>
                    <a:pt x="181446" y="326716"/>
                  </a:lnTo>
                  <a:lnTo>
                    <a:pt x="172474" y="315269"/>
                  </a:lnTo>
                  <a:lnTo>
                    <a:pt x="167916" y="315984"/>
                  </a:lnTo>
                  <a:lnTo>
                    <a:pt x="164267" y="303701"/>
                  </a:lnTo>
                  <a:lnTo>
                    <a:pt x="162181" y="291173"/>
                  </a:lnTo>
                  <a:lnTo>
                    <a:pt x="194943" y="286033"/>
                  </a:lnTo>
                  <a:lnTo>
                    <a:pt x="201261" y="297897"/>
                  </a:lnTo>
                  <a:lnTo>
                    <a:pt x="202843" y="297648"/>
                  </a:lnTo>
                  <a:lnTo>
                    <a:pt x="204943" y="310174"/>
                  </a:lnTo>
                  <a:lnTo>
                    <a:pt x="201200" y="323617"/>
                  </a:lnTo>
                  <a:close/>
                </a:path>
                <a:path w="1628775" h="1920239">
                  <a:moveTo>
                    <a:pt x="279127" y="298535"/>
                  </a:moveTo>
                  <a:lnTo>
                    <a:pt x="243586" y="304111"/>
                  </a:lnTo>
                  <a:lnTo>
                    <a:pt x="240237" y="291781"/>
                  </a:lnTo>
                  <a:lnTo>
                    <a:pt x="239653" y="279018"/>
                  </a:lnTo>
                  <a:lnTo>
                    <a:pt x="271070" y="274088"/>
                  </a:lnTo>
                  <a:lnTo>
                    <a:pt x="277174" y="285986"/>
                  </a:lnTo>
                  <a:lnTo>
                    <a:pt x="278638" y="285756"/>
                  </a:lnTo>
                  <a:lnTo>
                    <a:pt x="279127" y="298535"/>
                  </a:lnTo>
                  <a:close/>
                </a:path>
                <a:path w="1628775" h="1920239">
                  <a:moveTo>
                    <a:pt x="350848" y="300138"/>
                  </a:moveTo>
                  <a:lnTo>
                    <a:pt x="327082" y="303866"/>
                  </a:lnTo>
                  <a:lnTo>
                    <a:pt x="319811" y="292152"/>
                  </a:lnTo>
                  <a:lnTo>
                    <a:pt x="315710" y="279940"/>
                  </a:lnTo>
                  <a:lnTo>
                    <a:pt x="314458" y="267281"/>
                  </a:lnTo>
                  <a:lnTo>
                    <a:pt x="352652" y="261288"/>
                  </a:lnTo>
                  <a:lnTo>
                    <a:pt x="355708" y="273664"/>
                  </a:lnTo>
                  <a:lnTo>
                    <a:pt x="356775" y="286352"/>
                  </a:lnTo>
                  <a:lnTo>
                    <a:pt x="353685" y="286837"/>
                  </a:lnTo>
                  <a:lnTo>
                    <a:pt x="350848" y="300138"/>
                  </a:lnTo>
                  <a:close/>
                </a:path>
                <a:path w="1628775" h="1920239">
                  <a:moveTo>
                    <a:pt x="437349" y="286566"/>
                  </a:moveTo>
                  <a:lnTo>
                    <a:pt x="414942" y="290081"/>
                  </a:lnTo>
                  <a:lnTo>
                    <a:pt x="399988" y="279572"/>
                  </a:lnTo>
                  <a:lnTo>
                    <a:pt x="391520" y="268046"/>
                  </a:lnTo>
                  <a:lnTo>
                    <a:pt x="390997" y="255272"/>
                  </a:lnTo>
                  <a:lnTo>
                    <a:pt x="423147" y="250228"/>
                  </a:lnTo>
                  <a:lnTo>
                    <a:pt x="428805" y="262196"/>
                  </a:lnTo>
                  <a:lnTo>
                    <a:pt x="430715" y="261896"/>
                  </a:lnTo>
                  <a:lnTo>
                    <a:pt x="433869" y="274257"/>
                  </a:lnTo>
                  <a:lnTo>
                    <a:pt x="437349" y="286566"/>
                  </a:lnTo>
                  <a:close/>
                </a:path>
                <a:path w="1628775" h="1920239">
                  <a:moveTo>
                    <a:pt x="506282" y="262895"/>
                  </a:moveTo>
                  <a:lnTo>
                    <a:pt x="471518" y="268349"/>
                  </a:lnTo>
                  <a:lnTo>
                    <a:pt x="468673" y="255941"/>
                  </a:lnTo>
                  <a:lnTo>
                    <a:pt x="469036" y="243028"/>
                  </a:lnTo>
                  <a:lnTo>
                    <a:pt x="505384" y="237325"/>
                  </a:lnTo>
                  <a:lnTo>
                    <a:pt x="508973" y="249618"/>
                  </a:lnTo>
                  <a:lnTo>
                    <a:pt x="506282" y="262895"/>
                  </a:lnTo>
                  <a:close/>
                </a:path>
                <a:path w="1628775" h="1920239">
                  <a:moveTo>
                    <a:pt x="585609" y="263304"/>
                  </a:moveTo>
                  <a:lnTo>
                    <a:pt x="552261" y="268537"/>
                  </a:lnTo>
                  <a:lnTo>
                    <a:pt x="548555" y="256263"/>
                  </a:lnTo>
                  <a:lnTo>
                    <a:pt x="541918" y="244449"/>
                  </a:lnTo>
                  <a:lnTo>
                    <a:pt x="531749" y="233189"/>
                  </a:lnTo>
                  <a:lnTo>
                    <a:pt x="580650" y="225516"/>
                  </a:lnTo>
                  <a:lnTo>
                    <a:pt x="582840" y="238028"/>
                  </a:lnTo>
                  <a:lnTo>
                    <a:pt x="584487" y="250625"/>
                  </a:lnTo>
                  <a:lnTo>
                    <a:pt x="584035" y="250696"/>
                  </a:lnTo>
                  <a:lnTo>
                    <a:pt x="585609" y="263304"/>
                  </a:lnTo>
                  <a:close/>
                </a:path>
                <a:path w="1628775" h="1920239">
                  <a:moveTo>
                    <a:pt x="662850" y="238330"/>
                  </a:moveTo>
                  <a:lnTo>
                    <a:pt x="624104" y="244409"/>
                  </a:lnTo>
                  <a:lnTo>
                    <a:pt x="619562" y="232267"/>
                  </a:lnTo>
                  <a:lnTo>
                    <a:pt x="616396" y="219908"/>
                  </a:lnTo>
                  <a:lnTo>
                    <a:pt x="650813" y="214508"/>
                  </a:lnTo>
                  <a:lnTo>
                    <a:pt x="658856" y="226101"/>
                  </a:lnTo>
                  <a:lnTo>
                    <a:pt x="661542" y="225680"/>
                  </a:lnTo>
                  <a:lnTo>
                    <a:pt x="662850" y="238330"/>
                  </a:lnTo>
                  <a:close/>
                </a:path>
                <a:path w="1628775" h="1920239">
                  <a:moveTo>
                    <a:pt x="737889" y="226557"/>
                  </a:moveTo>
                  <a:lnTo>
                    <a:pt x="699574" y="232568"/>
                  </a:lnTo>
                  <a:lnTo>
                    <a:pt x="695737" y="220315"/>
                  </a:lnTo>
                  <a:lnTo>
                    <a:pt x="695371" y="207517"/>
                  </a:lnTo>
                  <a:lnTo>
                    <a:pt x="729575" y="202150"/>
                  </a:lnTo>
                  <a:lnTo>
                    <a:pt x="735987" y="214000"/>
                  </a:lnTo>
                  <a:lnTo>
                    <a:pt x="737395" y="213779"/>
                  </a:lnTo>
                  <a:lnTo>
                    <a:pt x="737889" y="226557"/>
                  </a:lnTo>
                  <a:close/>
                </a:path>
                <a:path w="1628775" h="1920239">
                  <a:moveTo>
                    <a:pt x="813207" y="201884"/>
                  </a:moveTo>
                  <a:lnTo>
                    <a:pt x="774073" y="208024"/>
                  </a:lnTo>
                  <a:lnTo>
                    <a:pt x="775771" y="194902"/>
                  </a:lnTo>
                  <a:lnTo>
                    <a:pt x="806610" y="190064"/>
                  </a:lnTo>
                  <a:lnTo>
                    <a:pt x="813207" y="201884"/>
                  </a:lnTo>
                  <a:close/>
                </a:path>
                <a:path w="1628775" h="1920239">
                  <a:moveTo>
                    <a:pt x="891541" y="202449"/>
                  </a:moveTo>
                  <a:lnTo>
                    <a:pt x="853623" y="208399"/>
                  </a:lnTo>
                  <a:lnTo>
                    <a:pt x="850131" y="196091"/>
                  </a:lnTo>
                  <a:lnTo>
                    <a:pt x="849102" y="183397"/>
                  </a:lnTo>
                  <a:lnTo>
                    <a:pt x="887405" y="177387"/>
                  </a:lnTo>
                  <a:lnTo>
                    <a:pt x="890738" y="189720"/>
                  </a:lnTo>
                  <a:lnTo>
                    <a:pt x="891541" y="202449"/>
                  </a:lnTo>
                  <a:close/>
                </a:path>
                <a:path w="1628775" h="1920239">
                  <a:moveTo>
                    <a:pt x="970970" y="189987"/>
                  </a:moveTo>
                  <a:lnTo>
                    <a:pt x="928762" y="196609"/>
                  </a:lnTo>
                  <a:lnTo>
                    <a:pt x="926010" y="184186"/>
                  </a:lnTo>
                  <a:lnTo>
                    <a:pt x="926934" y="184041"/>
                  </a:lnTo>
                  <a:lnTo>
                    <a:pt x="925725" y="171375"/>
                  </a:lnTo>
                  <a:lnTo>
                    <a:pt x="963323" y="165476"/>
                  </a:lnTo>
                  <a:lnTo>
                    <a:pt x="967906" y="177612"/>
                  </a:lnTo>
                  <a:lnTo>
                    <a:pt x="970970" y="189987"/>
                  </a:lnTo>
                  <a:close/>
                </a:path>
                <a:path w="1628775" h="1920239">
                  <a:moveTo>
                    <a:pt x="1048237" y="190720"/>
                  </a:moveTo>
                  <a:lnTo>
                    <a:pt x="1017806" y="195494"/>
                  </a:lnTo>
                  <a:lnTo>
                    <a:pt x="1010352" y="183808"/>
                  </a:lnTo>
                  <a:lnTo>
                    <a:pt x="1006972" y="184338"/>
                  </a:lnTo>
                  <a:lnTo>
                    <a:pt x="1003868" y="171970"/>
                  </a:lnTo>
                  <a:lnTo>
                    <a:pt x="1001929" y="159419"/>
                  </a:lnTo>
                  <a:lnTo>
                    <a:pt x="1052943" y="151415"/>
                  </a:lnTo>
                  <a:lnTo>
                    <a:pt x="1046871" y="165223"/>
                  </a:lnTo>
                  <a:lnTo>
                    <a:pt x="1043497" y="165752"/>
                  </a:lnTo>
                  <a:lnTo>
                    <a:pt x="1048237" y="190720"/>
                  </a:lnTo>
                  <a:close/>
                </a:path>
                <a:path w="1628775" h="1920239">
                  <a:moveTo>
                    <a:pt x="1118854" y="166785"/>
                  </a:moveTo>
                  <a:lnTo>
                    <a:pt x="1083135" y="172389"/>
                  </a:lnTo>
                  <a:lnTo>
                    <a:pt x="1079853" y="160048"/>
                  </a:lnTo>
                  <a:lnTo>
                    <a:pt x="1079182" y="147298"/>
                  </a:lnTo>
                  <a:lnTo>
                    <a:pt x="1111082" y="142293"/>
                  </a:lnTo>
                  <a:lnTo>
                    <a:pt x="1116910" y="154234"/>
                  </a:lnTo>
                  <a:lnTo>
                    <a:pt x="1118225" y="154028"/>
                  </a:lnTo>
                  <a:lnTo>
                    <a:pt x="1118854" y="166785"/>
                  </a:lnTo>
                  <a:close/>
                </a:path>
                <a:path w="1628775" h="1920239">
                  <a:moveTo>
                    <a:pt x="1194699" y="154885"/>
                  </a:moveTo>
                  <a:lnTo>
                    <a:pt x="1159157" y="160461"/>
                  </a:lnTo>
                  <a:lnTo>
                    <a:pt x="1155612" y="148162"/>
                  </a:lnTo>
                  <a:lnTo>
                    <a:pt x="1156101" y="148085"/>
                  </a:lnTo>
                  <a:lnTo>
                    <a:pt x="1156177" y="135218"/>
                  </a:lnTo>
                  <a:lnTo>
                    <a:pt x="1194568" y="129194"/>
                  </a:lnTo>
                  <a:lnTo>
                    <a:pt x="1194743" y="142022"/>
                  </a:lnTo>
                  <a:lnTo>
                    <a:pt x="1194699" y="154885"/>
                  </a:lnTo>
                  <a:close/>
                </a:path>
                <a:path w="1628775" h="1920239">
                  <a:moveTo>
                    <a:pt x="1274015" y="155296"/>
                  </a:moveTo>
                  <a:lnTo>
                    <a:pt x="1249242" y="159182"/>
                  </a:lnTo>
                  <a:lnTo>
                    <a:pt x="1240666" y="147673"/>
                  </a:lnTo>
                  <a:lnTo>
                    <a:pt x="1234133" y="148698"/>
                  </a:lnTo>
                  <a:lnTo>
                    <a:pt x="1232188" y="136147"/>
                  </a:lnTo>
                  <a:lnTo>
                    <a:pt x="1232303" y="123274"/>
                  </a:lnTo>
                  <a:lnTo>
                    <a:pt x="1268635" y="117574"/>
                  </a:lnTo>
                  <a:lnTo>
                    <a:pt x="1271378" y="129999"/>
                  </a:lnTo>
                  <a:lnTo>
                    <a:pt x="1272426" y="142690"/>
                  </a:lnTo>
                  <a:lnTo>
                    <a:pt x="1274015" y="155296"/>
                  </a:lnTo>
                  <a:close/>
                </a:path>
                <a:path w="1628775" h="1920239">
                  <a:moveTo>
                    <a:pt x="1350555" y="143287"/>
                  </a:moveTo>
                  <a:lnTo>
                    <a:pt x="1324628" y="147355"/>
                  </a:lnTo>
                  <a:lnTo>
                    <a:pt x="1316475" y="135778"/>
                  </a:lnTo>
                  <a:lnTo>
                    <a:pt x="1310571" y="136705"/>
                  </a:lnTo>
                  <a:lnTo>
                    <a:pt x="1309049" y="124088"/>
                  </a:lnTo>
                  <a:lnTo>
                    <a:pt x="1310041" y="111077"/>
                  </a:lnTo>
                  <a:lnTo>
                    <a:pt x="1345263" y="105551"/>
                  </a:lnTo>
                  <a:lnTo>
                    <a:pt x="1347888" y="117994"/>
                  </a:lnTo>
                  <a:lnTo>
                    <a:pt x="1349010" y="130674"/>
                  </a:lnTo>
                  <a:lnTo>
                    <a:pt x="1350555" y="143287"/>
                  </a:lnTo>
                  <a:close/>
                </a:path>
                <a:path w="1628775" h="1920239">
                  <a:moveTo>
                    <a:pt x="815622" y="214361"/>
                  </a:moveTo>
                  <a:lnTo>
                    <a:pt x="776381" y="220518"/>
                  </a:lnTo>
                  <a:lnTo>
                    <a:pt x="772934" y="208203"/>
                  </a:lnTo>
                  <a:lnTo>
                    <a:pt x="814958" y="201610"/>
                  </a:lnTo>
                  <a:lnTo>
                    <a:pt x="815622" y="214361"/>
                  </a:lnTo>
                  <a:close/>
                </a:path>
                <a:path w="1628775" h="1920239">
                  <a:moveTo>
                    <a:pt x="118593" y="336578"/>
                  </a:moveTo>
                  <a:lnTo>
                    <a:pt x="102168" y="339155"/>
                  </a:lnTo>
                  <a:lnTo>
                    <a:pt x="94278" y="327537"/>
                  </a:lnTo>
                  <a:lnTo>
                    <a:pt x="123287" y="322986"/>
                  </a:lnTo>
                  <a:lnTo>
                    <a:pt x="118593" y="336578"/>
                  </a:lnTo>
                  <a:close/>
                </a:path>
                <a:path w="1628775" h="1920239">
                  <a:moveTo>
                    <a:pt x="271033" y="312660"/>
                  </a:moveTo>
                  <a:lnTo>
                    <a:pt x="255726" y="315062"/>
                  </a:lnTo>
                  <a:lnTo>
                    <a:pt x="247584" y="303484"/>
                  </a:lnTo>
                  <a:lnTo>
                    <a:pt x="275083" y="299169"/>
                  </a:lnTo>
                  <a:lnTo>
                    <a:pt x="271033" y="312660"/>
                  </a:lnTo>
                  <a:close/>
                </a:path>
                <a:path w="1628775" h="1920239">
                  <a:moveTo>
                    <a:pt x="498158" y="277025"/>
                  </a:moveTo>
                  <a:lnTo>
                    <a:pt x="483281" y="279359"/>
                  </a:lnTo>
                  <a:lnTo>
                    <a:pt x="475352" y="267748"/>
                  </a:lnTo>
                  <a:lnTo>
                    <a:pt x="501988" y="263569"/>
                  </a:lnTo>
                  <a:lnTo>
                    <a:pt x="498158" y="277025"/>
                  </a:lnTo>
                  <a:close/>
                </a:path>
                <a:path w="1628775" h="1920239">
                  <a:moveTo>
                    <a:pt x="656266" y="252218"/>
                  </a:moveTo>
                  <a:lnTo>
                    <a:pt x="639320" y="254877"/>
                  </a:lnTo>
                  <a:lnTo>
                    <a:pt x="629593" y="243548"/>
                  </a:lnTo>
                  <a:lnTo>
                    <a:pt x="659726" y="238820"/>
                  </a:lnTo>
                  <a:lnTo>
                    <a:pt x="656266" y="252218"/>
                  </a:lnTo>
                  <a:close/>
                </a:path>
                <a:path w="1628775" h="1920239">
                  <a:moveTo>
                    <a:pt x="730608" y="240554"/>
                  </a:moveTo>
                  <a:lnTo>
                    <a:pt x="714652" y="243058"/>
                  </a:lnTo>
                  <a:lnTo>
                    <a:pt x="704976" y="231721"/>
                  </a:lnTo>
                  <a:lnTo>
                    <a:pt x="734213" y="227133"/>
                  </a:lnTo>
                  <a:lnTo>
                    <a:pt x="730608" y="240554"/>
                  </a:lnTo>
                  <a:close/>
                </a:path>
                <a:path w="1628775" h="1920239">
                  <a:moveTo>
                    <a:pt x="806765" y="228606"/>
                  </a:moveTo>
                  <a:lnTo>
                    <a:pt x="788832" y="231419"/>
                  </a:lnTo>
                  <a:lnTo>
                    <a:pt x="780385" y="219889"/>
                  </a:lnTo>
                  <a:lnTo>
                    <a:pt x="811498" y="215008"/>
                  </a:lnTo>
                  <a:lnTo>
                    <a:pt x="806765" y="228606"/>
                  </a:lnTo>
                  <a:close/>
                </a:path>
                <a:path w="1628775" h="1920239">
                  <a:moveTo>
                    <a:pt x="883482" y="216569"/>
                  </a:moveTo>
                  <a:lnTo>
                    <a:pt x="865709" y="219358"/>
                  </a:lnTo>
                  <a:lnTo>
                    <a:pt x="857426" y="207802"/>
                  </a:lnTo>
                  <a:lnTo>
                    <a:pt x="887786" y="203038"/>
                  </a:lnTo>
                  <a:lnTo>
                    <a:pt x="883482" y="216569"/>
                  </a:lnTo>
                  <a:close/>
                </a:path>
                <a:path w="1628775" h="1920239">
                  <a:moveTo>
                    <a:pt x="957387" y="204974"/>
                  </a:moveTo>
                  <a:lnTo>
                    <a:pt x="938905" y="207873"/>
                  </a:lnTo>
                  <a:lnTo>
                    <a:pt x="931624" y="196160"/>
                  </a:lnTo>
                  <a:lnTo>
                    <a:pt x="961549" y="191465"/>
                  </a:lnTo>
                  <a:lnTo>
                    <a:pt x="957387" y="204974"/>
                  </a:lnTo>
                  <a:close/>
                </a:path>
                <a:path w="1628775" h="1920239">
                  <a:moveTo>
                    <a:pt x="1111060" y="180863"/>
                  </a:moveTo>
                  <a:lnTo>
                    <a:pt x="1095367" y="183325"/>
                  </a:lnTo>
                  <a:lnTo>
                    <a:pt x="1087160" y="171757"/>
                  </a:lnTo>
                  <a:lnTo>
                    <a:pt x="1115039" y="167383"/>
                  </a:lnTo>
                  <a:lnTo>
                    <a:pt x="1111060" y="180863"/>
                  </a:lnTo>
                  <a:close/>
                </a:path>
                <a:path w="1628775" h="1920239">
                  <a:moveTo>
                    <a:pt x="1189504" y="168555"/>
                  </a:moveTo>
                  <a:lnTo>
                    <a:pt x="1169401" y="171709"/>
                  </a:lnTo>
                  <a:lnTo>
                    <a:pt x="1162531" y="159932"/>
                  </a:lnTo>
                  <a:lnTo>
                    <a:pt x="1191957" y="155315"/>
                  </a:lnTo>
                  <a:lnTo>
                    <a:pt x="1189504" y="168555"/>
                  </a:lnTo>
                  <a:close/>
                </a:path>
                <a:path w="1628775" h="1920239">
                  <a:moveTo>
                    <a:pt x="1238619" y="173704"/>
                  </a:moveTo>
                  <a:lnTo>
                    <a:pt x="1201344" y="179553"/>
                  </a:lnTo>
                  <a:lnTo>
                    <a:pt x="1202660" y="166491"/>
                  </a:lnTo>
                  <a:lnTo>
                    <a:pt x="1207276" y="165767"/>
                  </a:lnTo>
                  <a:lnTo>
                    <a:pt x="1214484" y="151780"/>
                  </a:lnTo>
                  <a:lnTo>
                    <a:pt x="1223517" y="150363"/>
                  </a:lnTo>
                  <a:lnTo>
                    <a:pt x="1232757" y="161769"/>
                  </a:lnTo>
                  <a:lnTo>
                    <a:pt x="1238619" y="173704"/>
                  </a:lnTo>
                  <a:close/>
                </a:path>
                <a:path w="1628775" h="1920239">
                  <a:moveTo>
                    <a:pt x="93856" y="353314"/>
                  </a:moveTo>
                  <a:lnTo>
                    <a:pt x="56253" y="359214"/>
                  </a:lnTo>
                  <a:lnTo>
                    <a:pt x="55088" y="346541"/>
                  </a:lnTo>
                  <a:lnTo>
                    <a:pt x="88447" y="341308"/>
                  </a:lnTo>
                  <a:lnTo>
                    <a:pt x="93856" y="353314"/>
                  </a:lnTo>
                  <a:close/>
                </a:path>
                <a:path w="1628775" h="1920239">
                  <a:moveTo>
                    <a:pt x="175351" y="366239"/>
                  </a:moveTo>
                  <a:lnTo>
                    <a:pt x="141930" y="371482"/>
                  </a:lnTo>
                  <a:lnTo>
                    <a:pt x="135098" y="359699"/>
                  </a:lnTo>
                  <a:lnTo>
                    <a:pt x="133538" y="347088"/>
                  </a:lnTo>
                  <a:lnTo>
                    <a:pt x="138771" y="333412"/>
                  </a:lnTo>
                  <a:lnTo>
                    <a:pt x="168686" y="328718"/>
                  </a:lnTo>
                  <a:lnTo>
                    <a:pt x="173718" y="353639"/>
                  </a:lnTo>
                  <a:lnTo>
                    <a:pt x="173382" y="353692"/>
                  </a:lnTo>
                  <a:lnTo>
                    <a:pt x="175351" y="366239"/>
                  </a:lnTo>
                  <a:close/>
                </a:path>
                <a:path w="1628775" h="1920239">
                  <a:moveTo>
                    <a:pt x="248363" y="341928"/>
                  </a:moveTo>
                  <a:lnTo>
                    <a:pt x="208731" y="348146"/>
                  </a:lnTo>
                  <a:lnTo>
                    <a:pt x="208429" y="335338"/>
                  </a:lnTo>
                  <a:lnTo>
                    <a:pt x="210757" y="322117"/>
                  </a:lnTo>
                  <a:lnTo>
                    <a:pt x="240031" y="317524"/>
                  </a:lnTo>
                  <a:lnTo>
                    <a:pt x="246128" y="329423"/>
                  </a:lnTo>
                  <a:lnTo>
                    <a:pt x="247705" y="329176"/>
                  </a:lnTo>
                  <a:lnTo>
                    <a:pt x="248363" y="341928"/>
                  </a:lnTo>
                  <a:close/>
                </a:path>
                <a:path w="1628775" h="1920239">
                  <a:moveTo>
                    <a:pt x="324369" y="330003"/>
                  </a:moveTo>
                  <a:lnTo>
                    <a:pt x="287264" y="335824"/>
                  </a:lnTo>
                  <a:lnTo>
                    <a:pt x="283886" y="323499"/>
                  </a:lnTo>
                  <a:lnTo>
                    <a:pt x="282005" y="310939"/>
                  </a:lnTo>
                  <a:lnTo>
                    <a:pt x="315895" y="305622"/>
                  </a:lnTo>
                  <a:lnTo>
                    <a:pt x="322334" y="317467"/>
                  </a:lnTo>
                  <a:lnTo>
                    <a:pt x="323851" y="317229"/>
                  </a:lnTo>
                  <a:lnTo>
                    <a:pt x="324369" y="330003"/>
                  </a:lnTo>
                  <a:close/>
                </a:path>
                <a:path w="1628775" h="1920239">
                  <a:moveTo>
                    <a:pt x="392866" y="332111"/>
                  </a:moveTo>
                  <a:lnTo>
                    <a:pt x="363239" y="336760"/>
                  </a:lnTo>
                  <a:lnTo>
                    <a:pt x="362263" y="324057"/>
                  </a:lnTo>
                  <a:lnTo>
                    <a:pt x="360704" y="311447"/>
                  </a:lnTo>
                  <a:lnTo>
                    <a:pt x="362442" y="311174"/>
                  </a:lnTo>
                  <a:lnTo>
                    <a:pt x="362066" y="298378"/>
                  </a:lnTo>
                  <a:lnTo>
                    <a:pt x="396830" y="292923"/>
                  </a:lnTo>
                  <a:lnTo>
                    <a:pt x="400195" y="305251"/>
                  </a:lnTo>
                  <a:lnTo>
                    <a:pt x="398490" y="318373"/>
                  </a:lnTo>
                  <a:lnTo>
                    <a:pt x="392866" y="332111"/>
                  </a:lnTo>
                  <a:close/>
                </a:path>
                <a:path w="1628775" h="1920239">
                  <a:moveTo>
                    <a:pt x="478034" y="318749"/>
                  </a:moveTo>
                  <a:lnTo>
                    <a:pt x="456119" y="322187"/>
                  </a:lnTo>
                  <a:lnTo>
                    <a:pt x="443625" y="311292"/>
                  </a:lnTo>
                  <a:lnTo>
                    <a:pt x="437489" y="299399"/>
                  </a:lnTo>
                  <a:lnTo>
                    <a:pt x="432953" y="287256"/>
                  </a:lnTo>
                  <a:lnTo>
                    <a:pt x="474217" y="280781"/>
                  </a:lnTo>
                  <a:lnTo>
                    <a:pt x="476679" y="306106"/>
                  </a:lnTo>
                  <a:lnTo>
                    <a:pt x="478034" y="318749"/>
                  </a:lnTo>
                  <a:close/>
                </a:path>
                <a:path w="1628775" h="1920239">
                  <a:moveTo>
                    <a:pt x="556911" y="306373"/>
                  </a:moveTo>
                  <a:lnTo>
                    <a:pt x="535250" y="309772"/>
                  </a:lnTo>
                  <a:lnTo>
                    <a:pt x="521675" y="299046"/>
                  </a:lnTo>
                  <a:lnTo>
                    <a:pt x="515327" y="300042"/>
                  </a:lnTo>
                  <a:lnTo>
                    <a:pt x="511680" y="287759"/>
                  </a:lnTo>
                  <a:lnTo>
                    <a:pt x="511204" y="274978"/>
                  </a:lnTo>
                  <a:lnTo>
                    <a:pt x="545455" y="269604"/>
                  </a:lnTo>
                  <a:lnTo>
                    <a:pt x="549607" y="281808"/>
                  </a:lnTo>
                  <a:lnTo>
                    <a:pt x="550938" y="281600"/>
                  </a:lnTo>
                  <a:lnTo>
                    <a:pt x="553867" y="293995"/>
                  </a:lnTo>
                  <a:lnTo>
                    <a:pt x="556911" y="306373"/>
                  </a:lnTo>
                  <a:close/>
                </a:path>
                <a:path w="1628775" h="1920239">
                  <a:moveTo>
                    <a:pt x="629025" y="295059"/>
                  </a:moveTo>
                  <a:lnTo>
                    <a:pt x="601847" y="299323"/>
                  </a:lnTo>
                  <a:lnTo>
                    <a:pt x="594578" y="287608"/>
                  </a:lnTo>
                  <a:lnTo>
                    <a:pt x="591561" y="288081"/>
                  </a:lnTo>
                  <a:lnTo>
                    <a:pt x="588161" y="275759"/>
                  </a:lnTo>
                  <a:lnTo>
                    <a:pt x="585726" y="263286"/>
                  </a:lnTo>
                  <a:lnTo>
                    <a:pt x="622551" y="257508"/>
                  </a:lnTo>
                  <a:lnTo>
                    <a:pt x="628060" y="269499"/>
                  </a:lnTo>
                  <a:lnTo>
                    <a:pt x="629236" y="269315"/>
                  </a:lnTo>
                  <a:lnTo>
                    <a:pt x="631161" y="281868"/>
                  </a:lnTo>
                  <a:lnTo>
                    <a:pt x="629025" y="295059"/>
                  </a:lnTo>
                  <a:close/>
                </a:path>
                <a:path w="1628775" h="1920239">
                  <a:moveTo>
                    <a:pt x="706977" y="269973"/>
                  </a:moveTo>
                  <a:lnTo>
                    <a:pt x="668352" y="276033"/>
                  </a:lnTo>
                  <a:lnTo>
                    <a:pt x="664468" y="263787"/>
                  </a:lnTo>
                  <a:lnTo>
                    <a:pt x="663818" y="251034"/>
                  </a:lnTo>
                  <a:lnTo>
                    <a:pt x="697293" y="245782"/>
                  </a:lnTo>
                  <a:lnTo>
                    <a:pt x="704323" y="257534"/>
                  </a:lnTo>
                  <a:lnTo>
                    <a:pt x="706258" y="257230"/>
                  </a:lnTo>
                  <a:lnTo>
                    <a:pt x="706977" y="269973"/>
                  </a:lnTo>
                  <a:close/>
                </a:path>
                <a:path w="1628775" h="1920239">
                  <a:moveTo>
                    <a:pt x="782405" y="258138"/>
                  </a:moveTo>
                  <a:lnTo>
                    <a:pt x="744815" y="264036"/>
                  </a:lnTo>
                  <a:lnTo>
                    <a:pt x="741928" y="251634"/>
                  </a:lnTo>
                  <a:lnTo>
                    <a:pt x="743474" y="251391"/>
                  </a:lnTo>
                  <a:lnTo>
                    <a:pt x="744429" y="238386"/>
                  </a:lnTo>
                  <a:lnTo>
                    <a:pt x="778843" y="232987"/>
                  </a:lnTo>
                  <a:lnTo>
                    <a:pt x="782214" y="245313"/>
                  </a:lnTo>
                  <a:lnTo>
                    <a:pt x="782405" y="258138"/>
                  </a:lnTo>
                  <a:close/>
                </a:path>
                <a:path w="1628775" h="1920239">
                  <a:moveTo>
                    <a:pt x="858925" y="246133"/>
                  </a:moveTo>
                  <a:lnTo>
                    <a:pt x="820861" y="252105"/>
                  </a:lnTo>
                  <a:lnTo>
                    <a:pt x="817036" y="239850"/>
                  </a:lnTo>
                  <a:lnTo>
                    <a:pt x="816637" y="227057"/>
                  </a:lnTo>
                  <a:lnTo>
                    <a:pt x="851461" y="221593"/>
                  </a:lnTo>
                  <a:lnTo>
                    <a:pt x="856916" y="233592"/>
                  </a:lnTo>
                  <a:lnTo>
                    <a:pt x="858067" y="233412"/>
                  </a:lnTo>
                  <a:lnTo>
                    <a:pt x="858925" y="246133"/>
                  </a:lnTo>
                  <a:close/>
                </a:path>
                <a:path w="1628775" h="1920239">
                  <a:moveTo>
                    <a:pt x="935871" y="234060"/>
                  </a:moveTo>
                  <a:lnTo>
                    <a:pt x="897659" y="240055"/>
                  </a:lnTo>
                  <a:lnTo>
                    <a:pt x="893985" y="227776"/>
                  </a:lnTo>
                  <a:lnTo>
                    <a:pt x="891651" y="215287"/>
                  </a:lnTo>
                  <a:lnTo>
                    <a:pt x="925716" y="209943"/>
                  </a:lnTo>
                  <a:lnTo>
                    <a:pt x="932684" y="221705"/>
                  </a:lnTo>
                  <a:lnTo>
                    <a:pt x="934826" y="221369"/>
                  </a:lnTo>
                  <a:lnTo>
                    <a:pt x="935871" y="234060"/>
                  </a:lnTo>
                  <a:close/>
                </a:path>
                <a:path w="1628775" h="1920239">
                  <a:moveTo>
                    <a:pt x="1011330" y="222221"/>
                  </a:moveTo>
                  <a:lnTo>
                    <a:pt x="974467" y="228004"/>
                  </a:lnTo>
                  <a:lnTo>
                    <a:pt x="970905" y="215708"/>
                  </a:lnTo>
                  <a:lnTo>
                    <a:pt x="972164" y="215511"/>
                  </a:lnTo>
                  <a:lnTo>
                    <a:pt x="974637" y="202267"/>
                  </a:lnTo>
                  <a:lnTo>
                    <a:pt x="1008550" y="196946"/>
                  </a:lnTo>
                  <a:lnTo>
                    <a:pt x="1010752" y="209456"/>
                  </a:lnTo>
                  <a:lnTo>
                    <a:pt x="1011330" y="222221"/>
                  </a:lnTo>
                  <a:close/>
                </a:path>
                <a:path w="1628775" h="1920239">
                  <a:moveTo>
                    <a:pt x="1083283" y="223787"/>
                  </a:moveTo>
                  <a:lnTo>
                    <a:pt x="1051586" y="228760"/>
                  </a:lnTo>
                  <a:lnTo>
                    <a:pt x="1045681" y="191121"/>
                  </a:lnTo>
                  <a:lnTo>
                    <a:pt x="1079122" y="185874"/>
                  </a:lnTo>
                  <a:lnTo>
                    <a:pt x="1085054" y="197798"/>
                  </a:lnTo>
                  <a:lnTo>
                    <a:pt x="1086788" y="197526"/>
                  </a:lnTo>
                  <a:lnTo>
                    <a:pt x="1088428" y="210124"/>
                  </a:lnTo>
                  <a:lnTo>
                    <a:pt x="1086734" y="210390"/>
                  </a:lnTo>
                  <a:lnTo>
                    <a:pt x="1083283" y="223787"/>
                  </a:lnTo>
                  <a:close/>
                </a:path>
                <a:path w="1628775" h="1920239">
                  <a:moveTo>
                    <a:pt x="1161204" y="185851"/>
                  </a:moveTo>
                  <a:lnTo>
                    <a:pt x="1123900" y="191704"/>
                  </a:lnTo>
                  <a:lnTo>
                    <a:pt x="1125512" y="178595"/>
                  </a:lnTo>
                  <a:lnTo>
                    <a:pt x="1154863" y="173990"/>
                  </a:lnTo>
                  <a:lnTo>
                    <a:pt x="1161204" y="185851"/>
                  </a:lnTo>
                  <a:close/>
                </a:path>
                <a:path w="1628775" h="1920239">
                  <a:moveTo>
                    <a:pt x="1305820" y="188872"/>
                  </a:moveTo>
                  <a:lnTo>
                    <a:pt x="1287560" y="191737"/>
                  </a:lnTo>
                  <a:lnTo>
                    <a:pt x="1279340" y="180171"/>
                  </a:lnTo>
                  <a:lnTo>
                    <a:pt x="1275823" y="167867"/>
                  </a:lnTo>
                  <a:lnTo>
                    <a:pt x="1274278" y="155254"/>
                  </a:lnTo>
                  <a:lnTo>
                    <a:pt x="1310158" y="149625"/>
                  </a:lnTo>
                  <a:lnTo>
                    <a:pt x="1314714" y="161765"/>
                  </a:lnTo>
                  <a:lnTo>
                    <a:pt x="1314896" y="161737"/>
                  </a:lnTo>
                  <a:lnTo>
                    <a:pt x="1314665" y="174628"/>
                  </a:lnTo>
                  <a:lnTo>
                    <a:pt x="1310224" y="175325"/>
                  </a:lnTo>
                  <a:lnTo>
                    <a:pt x="1305820" y="188872"/>
                  </a:lnTo>
                  <a:close/>
                </a:path>
                <a:path w="1628775" h="1920239">
                  <a:moveTo>
                    <a:pt x="1384827" y="176476"/>
                  </a:moveTo>
                  <a:lnTo>
                    <a:pt x="1358417" y="180619"/>
                  </a:lnTo>
                  <a:lnTo>
                    <a:pt x="1354506" y="168378"/>
                  </a:lnTo>
                  <a:lnTo>
                    <a:pt x="1351749" y="155955"/>
                  </a:lnTo>
                  <a:lnTo>
                    <a:pt x="1350043" y="143367"/>
                  </a:lnTo>
                  <a:lnTo>
                    <a:pt x="1384180" y="138011"/>
                  </a:lnTo>
                  <a:lnTo>
                    <a:pt x="1388117" y="163104"/>
                  </a:lnTo>
                  <a:lnTo>
                    <a:pt x="1384827" y="176476"/>
                  </a:lnTo>
                  <a:close/>
                </a:path>
                <a:path w="1628775" h="1920239">
                  <a:moveTo>
                    <a:pt x="95972" y="365838"/>
                  </a:moveTo>
                  <a:lnTo>
                    <a:pt x="60845" y="371349"/>
                  </a:lnTo>
                  <a:lnTo>
                    <a:pt x="56779" y="359131"/>
                  </a:lnTo>
                  <a:lnTo>
                    <a:pt x="95034" y="353129"/>
                  </a:lnTo>
                  <a:lnTo>
                    <a:pt x="95972" y="365838"/>
                  </a:lnTo>
                  <a:close/>
                </a:path>
                <a:path w="1628775" h="1920239">
                  <a:moveTo>
                    <a:pt x="1163562" y="198336"/>
                  </a:moveTo>
                  <a:lnTo>
                    <a:pt x="1126104" y="204213"/>
                  </a:lnTo>
                  <a:lnTo>
                    <a:pt x="1122772" y="191881"/>
                  </a:lnTo>
                  <a:lnTo>
                    <a:pt x="1162751" y="185608"/>
                  </a:lnTo>
                  <a:lnTo>
                    <a:pt x="1163562" y="198336"/>
                  </a:lnTo>
                  <a:close/>
                </a:path>
                <a:path w="1628775" h="1920239">
                  <a:moveTo>
                    <a:pt x="1240927" y="186198"/>
                  </a:moveTo>
                  <a:lnTo>
                    <a:pt x="1202478" y="192230"/>
                  </a:lnTo>
                  <a:lnTo>
                    <a:pt x="1199827" y="179791"/>
                  </a:lnTo>
                  <a:lnTo>
                    <a:pt x="1239133" y="173624"/>
                  </a:lnTo>
                  <a:lnTo>
                    <a:pt x="1240927" y="186198"/>
                  </a:lnTo>
                  <a:close/>
                </a:path>
                <a:path w="1628775" h="1920239">
                  <a:moveTo>
                    <a:pt x="89531" y="379704"/>
                  </a:moveTo>
                  <a:lnTo>
                    <a:pt x="74070" y="382129"/>
                  </a:lnTo>
                  <a:lnTo>
                    <a:pt x="65472" y="370623"/>
                  </a:lnTo>
                  <a:lnTo>
                    <a:pt x="92822" y="366332"/>
                  </a:lnTo>
                  <a:lnTo>
                    <a:pt x="89531" y="379704"/>
                  </a:lnTo>
                  <a:close/>
                </a:path>
                <a:path w="1628775" h="1920239">
                  <a:moveTo>
                    <a:pt x="238868" y="356273"/>
                  </a:moveTo>
                  <a:lnTo>
                    <a:pt x="216411" y="359797"/>
                  </a:lnTo>
                  <a:lnTo>
                    <a:pt x="208497" y="348183"/>
                  </a:lnTo>
                  <a:lnTo>
                    <a:pt x="244103" y="342596"/>
                  </a:lnTo>
                  <a:lnTo>
                    <a:pt x="238868" y="356273"/>
                  </a:lnTo>
                  <a:close/>
                </a:path>
                <a:path w="1628775" h="1920239">
                  <a:moveTo>
                    <a:pt x="316305" y="344123"/>
                  </a:moveTo>
                  <a:lnTo>
                    <a:pt x="299906" y="346696"/>
                  </a:lnTo>
                  <a:lnTo>
                    <a:pt x="291409" y="335174"/>
                  </a:lnTo>
                  <a:lnTo>
                    <a:pt x="320418" y="330623"/>
                  </a:lnTo>
                  <a:lnTo>
                    <a:pt x="316305" y="344123"/>
                  </a:lnTo>
                  <a:close/>
                </a:path>
                <a:path w="1628775" h="1920239">
                  <a:moveTo>
                    <a:pt x="699567" y="283991"/>
                  </a:moveTo>
                  <a:lnTo>
                    <a:pt x="683108" y="286573"/>
                  </a:lnTo>
                  <a:lnTo>
                    <a:pt x="673557" y="275216"/>
                  </a:lnTo>
                  <a:lnTo>
                    <a:pt x="703315" y="270547"/>
                  </a:lnTo>
                  <a:lnTo>
                    <a:pt x="699567" y="283991"/>
                  </a:lnTo>
                  <a:close/>
                </a:path>
                <a:path w="1628775" h="1920239">
                  <a:moveTo>
                    <a:pt x="772456" y="272555"/>
                  </a:moveTo>
                  <a:lnTo>
                    <a:pt x="756417" y="275071"/>
                  </a:lnTo>
                  <a:lnTo>
                    <a:pt x="748620" y="263439"/>
                  </a:lnTo>
                  <a:lnTo>
                    <a:pt x="777658" y="258883"/>
                  </a:lnTo>
                  <a:lnTo>
                    <a:pt x="772456" y="272555"/>
                  </a:lnTo>
                  <a:close/>
                </a:path>
                <a:path w="1628775" h="1920239">
                  <a:moveTo>
                    <a:pt x="852068" y="260064"/>
                  </a:moveTo>
                  <a:lnTo>
                    <a:pt x="835208" y="262709"/>
                  </a:lnTo>
                  <a:lnTo>
                    <a:pt x="825859" y="251321"/>
                  </a:lnTo>
                  <a:lnTo>
                    <a:pt x="855637" y="246649"/>
                  </a:lnTo>
                  <a:lnTo>
                    <a:pt x="852068" y="260064"/>
                  </a:lnTo>
                  <a:close/>
                </a:path>
                <a:path w="1628775" h="1920239">
                  <a:moveTo>
                    <a:pt x="927958" y="248157"/>
                  </a:moveTo>
                  <a:lnTo>
                    <a:pt x="910483" y="250899"/>
                  </a:lnTo>
                  <a:lnTo>
                    <a:pt x="901908" y="239389"/>
                  </a:lnTo>
                  <a:lnTo>
                    <a:pt x="932226" y="234632"/>
                  </a:lnTo>
                  <a:lnTo>
                    <a:pt x="927958" y="248157"/>
                  </a:lnTo>
                  <a:close/>
                </a:path>
                <a:path w="1628775" h="1920239">
                  <a:moveTo>
                    <a:pt x="1001989" y="236542"/>
                  </a:moveTo>
                  <a:lnTo>
                    <a:pt x="985677" y="239101"/>
                  </a:lnTo>
                  <a:lnTo>
                    <a:pt x="978155" y="227426"/>
                  </a:lnTo>
                  <a:lnTo>
                    <a:pt x="1006964" y="222906"/>
                  </a:lnTo>
                  <a:lnTo>
                    <a:pt x="1001989" y="236542"/>
                  </a:lnTo>
                  <a:close/>
                </a:path>
                <a:path w="1628775" h="1920239">
                  <a:moveTo>
                    <a:pt x="1155838" y="212403"/>
                  </a:moveTo>
                  <a:lnTo>
                    <a:pt x="1138183" y="215173"/>
                  </a:lnTo>
                  <a:lnTo>
                    <a:pt x="1129908" y="203616"/>
                  </a:lnTo>
                  <a:lnTo>
                    <a:pt x="1159987" y="198897"/>
                  </a:lnTo>
                  <a:lnTo>
                    <a:pt x="1155838" y="212403"/>
                  </a:lnTo>
                  <a:close/>
                </a:path>
                <a:path w="1628775" h="1920239">
                  <a:moveTo>
                    <a:pt x="1242030" y="198880"/>
                  </a:moveTo>
                  <a:lnTo>
                    <a:pt x="1214175" y="203250"/>
                  </a:lnTo>
                  <a:lnTo>
                    <a:pt x="1205195" y="191804"/>
                  </a:lnTo>
                  <a:lnTo>
                    <a:pt x="1240452" y="186272"/>
                  </a:lnTo>
                  <a:lnTo>
                    <a:pt x="1242030" y="198880"/>
                  </a:lnTo>
                  <a:close/>
                </a:path>
                <a:path w="1628775" h="1920239">
                  <a:moveTo>
                    <a:pt x="58087" y="423203"/>
                  </a:moveTo>
                  <a:lnTo>
                    <a:pt x="33464" y="427066"/>
                  </a:lnTo>
                  <a:lnTo>
                    <a:pt x="27559" y="389427"/>
                  </a:lnTo>
                  <a:lnTo>
                    <a:pt x="60424" y="384270"/>
                  </a:lnTo>
                  <a:lnTo>
                    <a:pt x="62685" y="396771"/>
                  </a:lnTo>
                  <a:lnTo>
                    <a:pt x="63890" y="409437"/>
                  </a:lnTo>
                  <a:lnTo>
                    <a:pt x="61076" y="409879"/>
                  </a:lnTo>
                  <a:lnTo>
                    <a:pt x="58087" y="423203"/>
                  </a:lnTo>
                  <a:close/>
                </a:path>
                <a:path w="1628775" h="1920239">
                  <a:moveTo>
                    <a:pt x="137169" y="385085"/>
                  </a:moveTo>
                  <a:lnTo>
                    <a:pt x="100183" y="390888"/>
                  </a:lnTo>
                  <a:lnTo>
                    <a:pt x="102313" y="377698"/>
                  </a:lnTo>
                  <a:lnTo>
                    <a:pt x="130836" y="373223"/>
                  </a:lnTo>
                  <a:lnTo>
                    <a:pt x="137169" y="385085"/>
                  </a:lnTo>
                  <a:close/>
                </a:path>
                <a:path w="1628775" h="1920239">
                  <a:moveTo>
                    <a:pt x="213080" y="373174"/>
                  </a:moveTo>
                  <a:lnTo>
                    <a:pt x="176682" y="378885"/>
                  </a:lnTo>
                  <a:lnTo>
                    <a:pt x="175101" y="366278"/>
                  </a:lnTo>
                  <a:lnTo>
                    <a:pt x="208085" y="361103"/>
                  </a:lnTo>
                  <a:lnTo>
                    <a:pt x="213080" y="373174"/>
                  </a:lnTo>
                  <a:close/>
                </a:path>
                <a:path w="1628775" h="1920239">
                  <a:moveTo>
                    <a:pt x="289423" y="361196"/>
                  </a:moveTo>
                  <a:lnTo>
                    <a:pt x="252494" y="366990"/>
                  </a:lnTo>
                  <a:lnTo>
                    <a:pt x="254197" y="353868"/>
                  </a:lnTo>
                  <a:lnTo>
                    <a:pt x="283385" y="349288"/>
                  </a:lnTo>
                  <a:lnTo>
                    <a:pt x="289423" y="361196"/>
                  </a:lnTo>
                  <a:close/>
                </a:path>
                <a:path w="1628775" h="1920239">
                  <a:moveTo>
                    <a:pt x="369889" y="374282"/>
                  </a:moveTo>
                  <a:lnTo>
                    <a:pt x="330991" y="380385"/>
                  </a:lnTo>
                  <a:lnTo>
                    <a:pt x="328485" y="355068"/>
                  </a:lnTo>
                  <a:lnTo>
                    <a:pt x="330324" y="354779"/>
                  </a:lnTo>
                  <a:lnTo>
                    <a:pt x="332111" y="341643"/>
                  </a:lnTo>
                  <a:lnTo>
                    <a:pt x="363063" y="336787"/>
                  </a:lnTo>
                  <a:lnTo>
                    <a:pt x="369889" y="374282"/>
                  </a:lnTo>
                  <a:close/>
                </a:path>
                <a:path w="1628775" h="1920239">
                  <a:moveTo>
                    <a:pt x="444796" y="349674"/>
                  </a:moveTo>
                  <a:lnTo>
                    <a:pt x="404832" y="355945"/>
                  </a:lnTo>
                  <a:lnTo>
                    <a:pt x="403974" y="343224"/>
                  </a:lnTo>
                  <a:lnTo>
                    <a:pt x="405121" y="330188"/>
                  </a:lnTo>
                  <a:lnTo>
                    <a:pt x="441911" y="324416"/>
                  </a:lnTo>
                  <a:lnTo>
                    <a:pt x="443865" y="336965"/>
                  </a:lnTo>
                  <a:lnTo>
                    <a:pt x="444796" y="349674"/>
                  </a:lnTo>
                  <a:close/>
                </a:path>
                <a:path w="1628775" h="1920239">
                  <a:moveTo>
                    <a:pt x="512160" y="351961"/>
                  </a:moveTo>
                  <a:lnTo>
                    <a:pt x="486744" y="355948"/>
                  </a:lnTo>
                  <a:lnTo>
                    <a:pt x="482131" y="343816"/>
                  </a:lnTo>
                  <a:lnTo>
                    <a:pt x="479491" y="331375"/>
                  </a:lnTo>
                  <a:lnTo>
                    <a:pt x="477756" y="318792"/>
                  </a:lnTo>
                  <a:lnTo>
                    <a:pt x="518013" y="312476"/>
                  </a:lnTo>
                  <a:lnTo>
                    <a:pt x="520303" y="324972"/>
                  </a:lnTo>
                  <a:lnTo>
                    <a:pt x="520153" y="337851"/>
                  </a:lnTo>
                  <a:lnTo>
                    <a:pt x="512160" y="351961"/>
                  </a:lnTo>
                  <a:close/>
                </a:path>
                <a:path w="1628775" h="1920239">
                  <a:moveTo>
                    <a:pt x="603511" y="337628"/>
                  </a:moveTo>
                  <a:lnTo>
                    <a:pt x="567607" y="343261"/>
                  </a:lnTo>
                  <a:lnTo>
                    <a:pt x="560249" y="331560"/>
                  </a:lnTo>
                  <a:lnTo>
                    <a:pt x="552704" y="307033"/>
                  </a:lnTo>
                  <a:lnTo>
                    <a:pt x="591076" y="301013"/>
                  </a:lnTo>
                  <a:lnTo>
                    <a:pt x="595256" y="313212"/>
                  </a:lnTo>
                  <a:lnTo>
                    <a:pt x="596868" y="312959"/>
                  </a:lnTo>
                  <a:lnTo>
                    <a:pt x="600169" y="325297"/>
                  </a:lnTo>
                  <a:lnTo>
                    <a:pt x="603511" y="337628"/>
                  </a:lnTo>
                  <a:close/>
                </a:path>
                <a:path w="1628775" h="1920239">
                  <a:moveTo>
                    <a:pt x="674026" y="313709"/>
                  </a:moveTo>
                  <a:lnTo>
                    <a:pt x="636214" y="319641"/>
                  </a:lnTo>
                  <a:lnTo>
                    <a:pt x="632410" y="307383"/>
                  </a:lnTo>
                  <a:lnTo>
                    <a:pt x="632016" y="294589"/>
                  </a:lnTo>
                  <a:lnTo>
                    <a:pt x="666917" y="289114"/>
                  </a:lnTo>
                  <a:lnTo>
                    <a:pt x="671954" y="301179"/>
                  </a:lnTo>
                  <a:lnTo>
                    <a:pt x="673061" y="301005"/>
                  </a:lnTo>
                  <a:lnTo>
                    <a:pt x="674026" y="313709"/>
                  </a:lnTo>
                  <a:close/>
                </a:path>
                <a:path w="1628775" h="1920239">
                  <a:moveTo>
                    <a:pt x="748807" y="289120"/>
                  </a:moveTo>
                  <a:lnTo>
                    <a:pt x="709714" y="295254"/>
                  </a:lnTo>
                  <a:lnTo>
                    <a:pt x="711791" y="282073"/>
                  </a:lnTo>
                  <a:lnTo>
                    <a:pt x="742860" y="277198"/>
                  </a:lnTo>
                  <a:lnTo>
                    <a:pt x="748807" y="289120"/>
                  </a:lnTo>
                  <a:close/>
                </a:path>
                <a:path w="1628775" h="1920239">
                  <a:moveTo>
                    <a:pt x="827317" y="289658"/>
                  </a:moveTo>
                  <a:lnTo>
                    <a:pt x="788295" y="295780"/>
                  </a:lnTo>
                  <a:lnTo>
                    <a:pt x="785052" y="283434"/>
                  </a:lnTo>
                  <a:lnTo>
                    <a:pt x="784384" y="270683"/>
                  </a:lnTo>
                  <a:lnTo>
                    <a:pt x="818981" y="265255"/>
                  </a:lnTo>
                  <a:lnTo>
                    <a:pt x="825550" y="277080"/>
                  </a:lnTo>
                  <a:lnTo>
                    <a:pt x="827090" y="276838"/>
                  </a:lnTo>
                  <a:lnTo>
                    <a:pt x="827317" y="289658"/>
                  </a:lnTo>
                  <a:close/>
                </a:path>
                <a:path w="1628775" h="1920239">
                  <a:moveTo>
                    <a:pt x="903446" y="277714"/>
                  </a:moveTo>
                  <a:lnTo>
                    <a:pt x="864880" y="283764"/>
                  </a:lnTo>
                  <a:lnTo>
                    <a:pt x="861226" y="271482"/>
                  </a:lnTo>
                  <a:lnTo>
                    <a:pt x="859272" y="258934"/>
                  </a:lnTo>
                  <a:lnTo>
                    <a:pt x="894546" y="253399"/>
                  </a:lnTo>
                  <a:lnTo>
                    <a:pt x="901189" y="265212"/>
                  </a:lnTo>
                  <a:lnTo>
                    <a:pt x="902885" y="264946"/>
                  </a:lnTo>
                  <a:lnTo>
                    <a:pt x="903446" y="277714"/>
                  </a:lnTo>
                  <a:close/>
                </a:path>
                <a:path w="1628775" h="1920239">
                  <a:moveTo>
                    <a:pt x="978682" y="265909"/>
                  </a:moveTo>
                  <a:lnTo>
                    <a:pt x="940922" y="271834"/>
                  </a:lnTo>
                  <a:lnTo>
                    <a:pt x="937766" y="259473"/>
                  </a:lnTo>
                  <a:lnTo>
                    <a:pt x="935754" y="246934"/>
                  </a:lnTo>
                  <a:lnTo>
                    <a:pt x="974880" y="240795"/>
                  </a:lnTo>
                  <a:lnTo>
                    <a:pt x="978402" y="253098"/>
                  </a:lnTo>
                  <a:lnTo>
                    <a:pt x="978682" y="265909"/>
                  </a:lnTo>
                  <a:close/>
                </a:path>
                <a:path w="1628775" h="1920239">
                  <a:moveTo>
                    <a:pt x="1059537" y="266079"/>
                  </a:moveTo>
                  <a:lnTo>
                    <a:pt x="1029931" y="270724"/>
                  </a:lnTo>
                  <a:lnTo>
                    <a:pt x="1021524" y="259187"/>
                  </a:lnTo>
                  <a:lnTo>
                    <a:pt x="1017734" y="259782"/>
                  </a:lnTo>
                  <a:lnTo>
                    <a:pt x="1014554" y="247426"/>
                  </a:lnTo>
                  <a:lnTo>
                    <a:pt x="1015817" y="247228"/>
                  </a:lnTo>
                  <a:lnTo>
                    <a:pt x="1017578" y="234096"/>
                  </a:lnTo>
                  <a:lnTo>
                    <a:pt x="1053631" y="228439"/>
                  </a:lnTo>
                  <a:lnTo>
                    <a:pt x="1059537" y="266079"/>
                  </a:lnTo>
                  <a:close/>
                </a:path>
                <a:path w="1628775" h="1920239">
                  <a:moveTo>
                    <a:pt x="1131252" y="241972"/>
                  </a:moveTo>
                  <a:lnTo>
                    <a:pt x="1093820" y="247844"/>
                  </a:lnTo>
                  <a:lnTo>
                    <a:pt x="1090773" y="235467"/>
                  </a:lnTo>
                  <a:lnTo>
                    <a:pt x="1089949" y="222741"/>
                  </a:lnTo>
                  <a:lnTo>
                    <a:pt x="1127408" y="216864"/>
                  </a:lnTo>
                  <a:lnTo>
                    <a:pt x="1130752" y="229195"/>
                  </a:lnTo>
                  <a:lnTo>
                    <a:pt x="1131252" y="241972"/>
                  </a:lnTo>
                  <a:close/>
                </a:path>
                <a:path w="1628775" h="1920239">
                  <a:moveTo>
                    <a:pt x="1209450" y="229702"/>
                  </a:moveTo>
                  <a:lnTo>
                    <a:pt x="1169091" y="236035"/>
                  </a:lnTo>
                  <a:lnTo>
                    <a:pt x="1164950" y="210974"/>
                  </a:lnTo>
                  <a:lnTo>
                    <a:pt x="1201075" y="205306"/>
                  </a:lnTo>
                  <a:lnTo>
                    <a:pt x="1206590" y="217296"/>
                  </a:lnTo>
                  <a:lnTo>
                    <a:pt x="1209450" y="229702"/>
                  </a:lnTo>
                  <a:close/>
                </a:path>
                <a:path w="1628775" h="1920239">
                  <a:moveTo>
                    <a:pt x="1272758" y="232625"/>
                  </a:moveTo>
                  <a:lnTo>
                    <a:pt x="1254012" y="235566"/>
                  </a:lnTo>
                  <a:lnTo>
                    <a:pt x="1246478" y="223893"/>
                  </a:lnTo>
                  <a:lnTo>
                    <a:pt x="1243677" y="211477"/>
                  </a:lnTo>
                  <a:lnTo>
                    <a:pt x="1242132" y="198864"/>
                  </a:lnTo>
                  <a:lnTo>
                    <a:pt x="1277149" y="193370"/>
                  </a:lnTo>
                  <a:lnTo>
                    <a:pt x="1281765" y="205501"/>
                  </a:lnTo>
                  <a:lnTo>
                    <a:pt x="1281903" y="205479"/>
                  </a:lnTo>
                  <a:lnTo>
                    <a:pt x="1281598" y="218383"/>
                  </a:lnTo>
                  <a:lnTo>
                    <a:pt x="1277140" y="219082"/>
                  </a:lnTo>
                  <a:lnTo>
                    <a:pt x="1272758" y="232625"/>
                  </a:lnTo>
                  <a:close/>
                </a:path>
                <a:path w="1628775" h="1920239">
                  <a:moveTo>
                    <a:pt x="1356772" y="193733"/>
                  </a:moveTo>
                  <a:lnTo>
                    <a:pt x="1319834" y="199528"/>
                  </a:lnTo>
                  <a:lnTo>
                    <a:pt x="1320240" y="186609"/>
                  </a:lnTo>
                  <a:lnTo>
                    <a:pt x="1349040" y="182091"/>
                  </a:lnTo>
                  <a:lnTo>
                    <a:pt x="1356772" y="193733"/>
                  </a:lnTo>
                  <a:close/>
                </a:path>
                <a:path w="1628775" h="1920239">
                  <a:moveTo>
                    <a:pt x="139558" y="397565"/>
                  </a:moveTo>
                  <a:lnTo>
                    <a:pt x="102672" y="403352"/>
                  </a:lnTo>
                  <a:lnTo>
                    <a:pt x="98895" y="391090"/>
                  </a:lnTo>
                  <a:lnTo>
                    <a:pt x="138830" y="384824"/>
                  </a:lnTo>
                  <a:lnTo>
                    <a:pt x="139558" y="397565"/>
                  </a:lnTo>
                  <a:close/>
                </a:path>
                <a:path w="1628775" h="1920239">
                  <a:moveTo>
                    <a:pt x="216491" y="385495"/>
                  </a:moveTo>
                  <a:lnTo>
                    <a:pt x="178966" y="391382"/>
                  </a:lnTo>
                  <a:lnTo>
                    <a:pt x="176554" y="378905"/>
                  </a:lnTo>
                  <a:lnTo>
                    <a:pt x="214275" y="372987"/>
                  </a:lnTo>
                  <a:lnTo>
                    <a:pt x="216491" y="385495"/>
                  </a:lnTo>
                  <a:close/>
                </a:path>
                <a:path w="1628775" h="1920239">
                  <a:moveTo>
                    <a:pt x="291876" y="373667"/>
                  </a:moveTo>
                  <a:lnTo>
                    <a:pt x="254802" y="379484"/>
                  </a:lnTo>
                  <a:lnTo>
                    <a:pt x="251274" y="367182"/>
                  </a:lnTo>
                  <a:lnTo>
                    <a:pt x="291048" y="360941"/>
                  </a:lnTo>
                  <a:lnTo>
                    <a:pt x="291876" y="373667"/>
                  </a:lnTo>
                  <a:close/>
                </a:path>
                <a:path w="1628775" h="1920239">
                  <a:moveTo>
                    <a:pt x="750628" y="301690"/>
                  </a:moveTo>
                  <a:lnTo>
                    <a:pt x="711241" y="307870"/>
                  </a:lnTo>
                  <a:lnTo>
                    <a:pt x="708205" y="295491"/>
                  </a:lnTo>
                  <a:lnTo>
                    <a:pt x="750229" y="288897"/>
                  </a:lnTo>
                  <a:lnTo>
                    <a:pt x="750628" y="301690"/>
                  </a:lnTo>
                  <a:close/>
                </a:path>
                <a:path w="1628775" h="1920239">
                  <a:moveTo>
                    <a:pt x="1361621" y="218683"/>
                  </a:moveTo>
                  <a:lnTo>
                    <a:pt x="1325922" y="224284"/>
                  </a:lnTo>
                  <a:lnTo>
                    <a:pt x="1322390" y="211983"/>
                  </a:lnTo>
                  <a:lnTo>
                    <a:pt x="1319535" y="199575"/>
                  </a:lnTo>
                  <a:lnTo>
                    <a:pt x="1359791" y="193259"/>
                  </a:lnTo>
                  <a:lnTo>
                    <a:pt x="1362056" y="205759"/>
                  </a:lnTo>
                  <a:lnTo>
                    <a:pt x="1361621" y="218683"/>
                  </a:lnTo>
                  <a:close/>
                </a:path>
                <a:path w="1628775" h="1920239">
                  <a:moveTo>
                    <a:pt x="131973" y="411611"/>
                  </a:moveTo>
                  <a:lnTo>
                    <a:pt x="115851" y="414140"/>
                  </a:lnTo>
                  <a:lnTo>
                    <a:pt x="107163" y="402648"/>
                  </a:lnTo>
                  <a:lnTo>
                    <a:pt x="135845" y="398148"/>
                  </a:lnTo>
                  <a:lnTo>
                    <a:pt x="131973" y="411611"/>
                  </a:lnTo>
                  <a:close/>
                </a:path>
                <a:path w="1628775" h="1920239">
                  <a:moveTo>
                    <a:pt x="219044" y="397949"/>
                  </a:moveTo>
                  <a:lnTo>
                    <a:pt x="186120" y="403115"/>
                  </a:lnTo>
                  <a:lnTo>
                    <a:pt x="179492" y="391300"/>
                  </a:lnTo>
                  <a:lnTo>
                    <a:pt x="216798" y="385446"/>
                  </a:lnTo>
                  <a:lnTo>
                    <a:pt x="219044" y="397949"/>
                  </a:lnTo>
                  <a:close/>
                </a:path>
                <a:path w="1628775" h="1920239">
                  <a:moveTo>
                    <a:pt x="283868" y="387779"/>
                  </a:moveTo>
                  <a:lnTo>
                    <a:pt x="267636" y="390326"/>
                  </a:lnTo>
                  <a:lnTo>
                    <a:pt x="259094" y="378810"/>
                  </a:lnTo>
                  <a:lnTo>
                    <a:pt x="288003" y="374275"/>
                  </a:lnTo>
                  <a:lnTo>
                    <a:pt x="283868" y="387779"/>
                  </a:lnTo>
                  <a:close/>
                </a:path>
                <a:path w="1628775" h="1920239">
                  <a:moveTo>
                    <a:pt x="437460" y="363681"/>
                  </a:moveTo>
                  <a:lnTo>
                    <a:pt x="407166" y="368434"/>
                  </a:lnTo>
                  <a:lnTo>
                    <a:pt x="405387" y="355857"/>
                  </a:lnTo>
                  <a:lnTo>
                    <a:pt x="441468" y="350196"/>
                  </a:lnTo>
                  <a:lnTo>
                    <a:pt x="437460" y="363681"/>
                  </a:lnTo>
                  <a:close/>
                </a:path>
                <a:path w="1628775" h="1920239">
                  <a:moveTo>
                    <a:pt x="667282" y="327622"/>
                  </a:moveTo>
                  <a:lnTo>
                    <a:pt x="650639" y="330233"/>
                  </a:lnTo>
                  <a:lnTo>
                    <a:pt x="641240" y="318853"/>
                  </a:lnTo>
                  <a:lnTo>
                    <a:pt x="670768" y="314220"/>
                  </a:lnTo>
                  <a:lnTo>
                    <a:pt x="667282" y="327622"/>
                  </a:lnTo>
                  <a:close/>
                </a:path>
                <a:path w="1628775" h="1920239">
                  <a:moveTo>
                    <a:pt x="740134" y="316192"/>
                  </a:moveTo>
                  <a:lnTo>
                    <a:pt x="722223" y="319002"/>
                  </a:lnTo>
                  <a:lnTo>
                    <a:pt x="714680" y="307330"/>
                  </a:lnTo>
                  <a:lnTo>
                    <a:pt x="745874" y="302436"/>
                  </a:lnTo>
                  <a:lnTo>
                    <a:pt x="740134" y="316192"/>
                  </a:lnTo>
                  <a:close/>
                </a:path>
                <a:path w="1628775" h="1920239">
                  <a:moveTo>
                    <a:pt x="817109" y="304115"/>
                  </a:moveTo>
                  <a:lnTo>
                    <a:pt x="799738" y="306840"/>
                  </a:lnTo>
                  <a:lnTo>
                    <a:pt x="791974" y="295203"/>
                  </a:lnTo>
                  <a:lnTo>
                    <a:pt x="822562" y="290404"/>
                  </a:lnTo>
                  <a:lnTo>
                    <a:pt x="817109" y="304115"/>
                  </a:lnTo>
                  <a:close/>
                </a:path>
                <a:path w="1628775" h="1920239">
                  <a:moveTo>
                    <a:pt x="895099" y="291878"/>
                  </a:moveTo>
                  <a:lnTo>
                    <a:pt x="878441" y="294492"/>
                  </a:lnTo>
                  <a:lnTo>
                    <a:pt x="869523" y="283036"/>
                  </a:lnTo>
                  <a:lnTo>
                    <a:pt x="899396" y="278349"/>
                  </a:lnTo>
                  <a:lnTo>
                    <a:pt x="895099" y="291878"/>
                  </a:lnTo>
                  <a:close/>
                </a:path>
                <a:path w="1628775" h="1920239">
                  <a:moveTo>
                    <a:pt x="968519" y="280359"/>
                  </a:moveTo>
                  <a:lnTo>
                    <a:pt x="951766" y="282988"/>
                  </a:lnTo>
                  <a:lnTo>
                    <a:pt x="944323" y="271300"/>
                  </a:lnTo>
                  <a:lnTo>
                    <a:pt x="973893" y="266661"/>
                  </a:lnTo>
                  <a:lnTo>
                    <a:pt x="968519" y="280359"/>
                  </a:lnTo>
                  <a:close/>
                </a:path>
                <a:path w="1628775" h="1920239">
                  <a:moveTo>
                    <a:pt x="1121941" y="256288"/>
                  </a:moveTo>
                  <a:lnTo>
                    <a:pt x="1104777" y="258981"/>
                  </a:lnTo>
                  <a:lnTo>
                    <a:pt x="1097165" y="247320"/>
                  </a:lnTo>
                  <a:lnTo>
                    <a:pt x="1126900" y="242654"/>
                  </a:lnTo>
                  <a:lnTo>
                    <a:pt x="1121941" y="256288"/>
                  </a:lnTo>
                  <a:close/>
                </a:path>
                <a:path w="1628775" h="1920239">
                  <a:moveTo>
                    <a:pt x="1210060" y="242462"/>
                  </a:moveTo>
                  <a:lnTo>
                    <a:pt x="1172491" y="248357"/>
                  </a:lnTo>
                  <a:lnTo>
                    <a:pt x="1169939" y="235902"/>
                  </a:lnTo>
                  <a:lnTo>
                    <a:pt x="1208325" y="229879"/>
                  </a:lnTo>
                  <a:lnTo>
                    <a:pt x="1210060" y="242462"/>
                  </a:lnTo>
                  <a:close/>
                </a:path>
                <a:path w="1628775" h="1920239">
                  <a:moveTo>
                    <a:pt x="106191" y="428511"/>
                  </a:moveTo>
                  <a:lnTo>
                    <a:pt x="68239" y="434466"/>
                  </a:lnTo>
                  <a:lnTo>
                    <a:pt x="70076" y="421322"/>
                  </a:lnTo>
                  <a:lnTo>
                    <a:pt x="100236" y="416590"/>
                  </a:lnTo>
                  <a:lnTo>
                    <a:pt x="106191" y="428511"/>
                  </a:lnTo>
                  <a:close/>
                </a:path>
                <a:path w="1628775" h="1920239">
                  <a:moveTo>
                    <a:pt x="181193" y="416744"/>
                  </a:moveTo>
                  <a:lnTo>
                    <a:pt x="145209" y="422389"/>
                  </a:lnTo>
                  <a:lnTo>
                    <a:pt x="146877" y="409272"/>
                  </a:lnTo>
                  <a:lnTo>
                    <a:pt x="175350" y="404805"/>
                  </a:lnTo>
                  <a:lnTo>
                    <a:pt x="181193" y="416744"/>
                  </a:lnTo>
                  <a:close/>
                </a:path>
                <a:path w="1628775" h="1920239">
                  <a:moveTo>
                    <a:pt x="255566" y="430785"/>
                  </a:moveTo>
                  <a:lnTo>
                    <a:pt x="229025" y="434950"/>
                  </a:lnTo>
                  <a:lnTo>
                    <a:pt x="222295" y="423150"/>
                  </a:lnTo>
                  <a:lnTo>
                    <a:pt x="220063" y="410645"/>
                  </a:lnTo>
                  <a:lnTo>
                    <a:pt x="218825" y="397984"/>
                  </a:lnTo>
                  <a:lnTo>
                    <a:pt x="250069" y="393082"/>
                  </a:lnTo>
                  <a:lnTo>
                    <a:pt x="256667" y="404902"/>
                  </a:lnTo>
                  <a:lnTo>
                    <a:pt x="258728" y="404579"/>
                  </a:lnTo>
                  <a:lnTo>
                    <a:pt x="260423" y="417168"/>
                  </a:lnTo>
                  <a:lnTo>
                    <a:pt x="258052" y="417540"/>
                  </a:lnTo>
                  <a:lnTo>
                    <a:pt x="255566" y="430785"/>
                  </a:lnTo>
                  <a:close/>
                </a:path>
                <a:path w="1628775" h="1920239">
                  <a:moveTo>
                    <a:pt x="335722" y="405354"/>
                  </a:moveTo>
                  <a:lnTo>
                    <a:pt x="298900" y="411131"/>
                  </a:lnTo>
                  <a:lnTo>
                    <a:pt x="295905" y="398746"/>
                  </a:lnTo>
                  <a:lnTo>
                    <a:pt x="296311" y="398682"/>
                  </a:lnTo>
                  <a:lnTo>
                    <a:pt x="295467" y="385959"/>
                  </a:lnTo>
                  <a:lnTo>
                    <a:pt x="333662" y="379966"/>
                  </a:lnTo>
                  <a:lnTo>
                    <a:pt x="336175" y="392427"/>
                  </a:lnTo>
                  <a:lnTo>
                    <a:pt x="335722" y="405354"/>
                  </a:lnTo>
                  <a:close/>
                </a:path>
                <a:path w="1628775" h="1920239">
                  <a:moveTo>
                    <a:pt x="411574" y="380598"/>
                  </a:moveTo>
                  <a:lnTo>
                    <a:pt x="373767" y="386529"/>
                  </a:lnTo>
                  <a:lnTo>
                    <a:pt x="370984" y="374111"/>
                  </a:lnTo>
                  <a:lnTo>
                    <a:pt x="407940" y="368312"/>
                  </a:lnTo>
                  <a:lnTo>
                    <a:pt x="411574" y="380598"/>
                  </a:lnTo>
                  <a:close/>
                </a:path>
                <a:path w="1628775" h="1920239">
                  <a:moveTo>
                    <a:pt x="485476" y="369003"/>
                  </a:moveTo>
                  <a:lnTo>
                    <a:pt x="449237" y="374688"/>
                  </a:lnTo>
                  <a:lnTo>
                    <a:pt x="451072" y="361545"/>
                  </a:lnTo>
                  <a:lnTo>
                    <a:pt x="479285" y="357118"/>
                  </a:lnTo>
                  <a:lnTo>
                    <a:pt x="485476" y="369003"/>
                  </a:lnTo>
                  <a:close/>
                </a:path>
                <a:path w="1628775" h="1920239">
                  <a:moveTo>
                    <a:pt x="564514" y="356602"/>
                  </a:moveTo>
                  <a:lnTo>
                    <a:pt x="526807" y="362518"/>
                  </a:lnTo>
                  <a:lnTo>
                    <a:pt x="528209" y="349442"/>
                  </a:lnTo>
                  <a:lnTo>
                    <a:pt x="559521" y="344530"/>
                  </a:lnTo>
                  <a:lnTo>
                    <a:pt x="564514" y="356602"/>
                  </a:lnTo>
                  <a:close/>
                </a:path>
                <a:path w="1628775" h="1920239">
                  <a:moveTo>
                    <a:pt x="638791" y="370659"/>
                  </a:moveTo>
                  <a:lnTo>
                    <a:pt x="602829" y="376301"/>
                  </a:lnTo>
                  <a:lnTo>
                    <a:pt x="601240" y="363695"/>
                  </a:lnTo>
                  <a:lnTo>
                    <a:pt x="600948" y="363741"/>
                  </a:lnTo>
                  <a:lnTo>
                    <a:pt x="601229" y="350841"/>
                  </a:lnTo>
                  <a:lnTo>
                    <a:pt x="601773" y="337901"/>
                  </a:lnTo>
                  <a:lnTo>
                    <a:pt x="639048" y="332052"/>
                  </a:lnTo>
                  <a:lnTo>
                    <a:pt x="642849" y="344311"/>
                  </a:lnTo>
                  <a:lnTo>
                    <a:pt x="641380" y="357397"/>
                  </a:lnTo>
                  <a:lnTo>
                    <a:pt x="638791" y="370659"/>
                  </a:lnTo>
                  <a:close/>
                </a:path>
                <a:path w="1628775" h="1920239">
                  <a:moveTo>
                    <a:pt x="718637" y="345276"/>
                  </a:moveTo>
                  <a:lnTo>
                    <a:pt x="680156" y="351313"/>
                  </a:lnTo>
                  <a:lnTo>
                    <a:pt x="676863" y="338974"/>
                  </a:lnTo>
                  <a:lnTo>
                    <a:pt x="676175" y="326227"/>
                  </a:lnTo>
                  <a:lnTo>
                    <a:pt x="709257" y="321037"/>
                  </a:lnTo>
                  <a:lnTo>
                    <a:pt x="716272" y="332791"/>
                  </a:lnTo>
                  <a:lnTo>
                    <a:pt x="718127" y="332500"/>
                  </a:lnTo>
                  <a:lnTo>
                    <a:pt x="718637" y="345276"/>
                  </a:lnTo>
                  <a:close/>
                </a:path>
                <a:path w="1628775" h="1920239">
                  <a:moveTo>
                    <a:pt x="793354" y="320697"/>
                  </a:moveTo>
                  <a:lnTo>
                    <a:pt x="755696" y="326606"/>
                  </a:lnTo>
                  <a:lnTo>
                    <a:pt x="757984" y="313391"/>
                  </a:lnTo>
                  <a:lnTo>
                    <a:pt x="787499" y="308761"/>
                  </a:lnTo>
                  <a:lnTo>
                    <a:pt x="793354" y="320697"/>
                  </a:lnTo>
                  <a:close/>
                </a:path>
                <a:path w="1628775" h="1920239">
                  <a:moveTo>
                    <a:pt x="869607" y="308734"/>
                  </a:moveTo>
                  <a:lnTo>
                    <a:pt x="830466" y="314875"/>
                  </a:lnTo>
                  <a:lnTo>
                    <a:pt x="833090" y="301608"/>
                  </a:lnTo>
                  <a:lnTo>
                    <a:pt x="864029" y="296753"/>
                  </a:lnTo>
                  <a:lnTo>
                    <a:pt x="869607" y="308734"/>
                  </a:lnTo>
                  <a:close/>
                </a:path>
                <a:path w="1628775" h="1920239">
                  <a:moveTo>
                    <a:pt x="946000" y="296748"/>
                  </a:moveTo>
                  <a:lnTo>
                    <a:pt x="907622" y="302769"/>
                  </a:lnTo>
                  <a:lnTo>
                    <a:pt x="909350" y="289643"/>
                  </a:lnTo>
                  <a:lnTo>
                    <a:pt x="941302" y="284630"/>
                  </a:lnTo>
                  <a:lnTo>
                    <a:pt x="946000" y="296748"/>
                  </a:lnTo>
                  <a:close/>
                </a:path>
                <a:path w="1628775" h="1920239">
                  <a:moveTo>
                    <a:pt x="1023407" y="297458"/>
                  </a:moveTo>
                  <a:lnTo>
                    <a:pt x="984819" y="303512"/>
                  </a:lnTo>
                  <a:lnTo>
                    <a:pt x="980890" y="291274"/>
                  </a:lnTo>
                  <a:lnTo>
                    <a:pt x="978921" y="278727"/>
                  </a:lnTo>
                  <a:lnTo>
                    <a:pt x="1014316" y="273174"/>
                  </a:lnTo>
                  <a:lnTo>
                    <a:pt x="1021076" y="284968"/>
                  </a:lnTo>
                  <a:lnTo>
                    <a:pt x="1022753" y="284705"/>
                  </a:lnTo>
                  <a:lnTo>
                    <a:pt x="1023407" y="297458"/>
                  </a:lnTo>
                  <a:close/>
                </a:path>
                <a:path w="1628775" h="1920239">
                  <a:moveTo>
                    <a:pt x="1102587" y="297890"/>
                  </a:moveTo>
                  <a:lnTo>
                    <a:pt x="1063543" y="304016"/>
                  </a:lnTo>
                  <a:lnTo>
                    <a:pt x="1057638" y="266377"/>
                  </a:lnTo>
                  <a:lnTo>
                    <a:pt x="1090795" y="261174"/>
                  </a:lnTo>
                  <a:lnTo>
                    <a:pt x="1097627" y="272958"/>
                  </a:lnTo>
                  <a:lnTo>
                    <a:pt x="1102587" y="297890"/>
                  </a:lnTo>
                  <a:close/>
                </a:path>
                <a:path w="1628775" h="1920239">
                  <a:moveTo>
                    <a:pt x="1160867" y="288746"/>
                  </a:moveTo>
                  <a:lnTo>
                    <a:pt x="1140229" y="291984"/>
                  </a:lnTo>
                  <a:lnTo>
                    <a:pt x="1138261" y="279438"/>
                  </a:lnTo>
                  <a:lnTo>
                    <a:pt x="1138421" y="279413"/>
                  </a:lnTo>
                  <a:lnTo>
                    <a:pt x="1134002" y="254395"/>
                  </a:lnTo>
                  <a:lnTo>
                    <a:pt x="1172462" y="248361"/>
                  </a:lnTo>
                  <a:lnTo>
                    <a:pt x="1174818" y="260847"/>
                  </a:lnTo>
                  <a:lnTo>
                    <a:pt x="1170984" y="274304"/>
                  </a:lnTo>
                  <a:lnTo>
                    <a:pt x="1160867" y="288746"/>
                  </a:lnTo>
                  <a:close/>
                </a:path>
                <a:path w="1628775" h="1920239">
                  <a:moveTo>
                    <a:pt x="1243879" y="275722"/>
                  </a:moveTo>
                  <a:lnTo>
                    <a:pt x="1216185" y="280067"/>
                  </a:lnTo>
                  <a:lnTo>
                    <a:pt x="1210279" y="242428"/>
                  </a:lnTo>
                  <a:lnTo>
                    <a:pt x="1248856" y="236375"/>
                  </a:lnTo>
                  <a:lnTo>
                    <a:pt x="1251073" y="248883"/>
                  </a:lnTo>
                  <a:lnTo>
                    <a:pt x="1251969" y="261597"/>
                  </a:lnTo>
                  <a:lnTo>
                    <a:pt x="1248256" y="262180"/>
                  </a:lnTo>
                  <a:lnTo>
                    <a:pt x="1243879" y="275722"/>
                  </a:lnTo>
                  <a:close/>
                </a:path>
                <a:path w="1628775" h="1920239">
                  <a:moveTo>
                    <a:pt x="1325063" y="237274"/>
                  </a:moveTo>
                  <a:lnTo>
                    <a:pt x="1288174" y="243062"/>
                  </a:lnTo>
                  <a:lnTo>
                    <a:pt x="1288061" y="230224"/>
                  </a:lnTo>
                  <a:lnTo>
                    <a:pt x="1317346" y="225629"/>
                  </a:lnTo>
                  <a:lnTo>
                    <a:pt x="1325063" y="237274"/>
                  </a:lnTo>
                  <a:close/>
                </a:path>
                <a:path w="1628775" h="1920239">
                  <a:moveTo>
                    <a:pt x="1401882" y="250932"/>
                  </a:moveTo>
                  <a:lnTo>
                    <a:pt x="1379305" y="254474"/>
                  </a:lnTo>
                  <a:lnTo>
                    <a:pt x="1371505" y="242843"/>
                  </a:lnTo>
                  <a:lnTo>
                    <a:pt x="1367626" y="243451"/>
                  </a:lnTo>
                  <a:lnTo>
                    <a:pt x="1363867" y="231186"/>
                  </a:lnTo>
                  <a:lnTo>
                    <a:pt x="1363283" y="231277"/>
                  </a:lnTo>
                  <a:lnTo>
                    <a:pt x="1361781" y="218658"/>
                  </a:lnTo>
                  <a:lnTo>
                    <a:pt x="1395976" y="213292"/>
                  </a:lnTo>
                  <a:lnTo>
                    <a:pt x="1401882" y="250932"/>
                  </a:lnTo>
                  <a:close/>
                </a:path>
                <a:path w="1628775" h="1920239">
                  <a:moveTo>
                    <a:pt x="107783" y="441117"/>
                  </a:moveTo>
                  <a:lnTo>
                    <a:pt x="70286" y="447000"/>
                  </a:lnTo>
                  <a:lnTo>
                    <a:pt x="66940" y="434670"/>
                  </a:lnTo>
                  <a:lnTo>
                    <a:pt x="107474" y="428310"/>
                  </a:lnTo>
                  <a:lnTo>
                    <a:pt x="107783" y="441117"/>
                  </a:lnTo>
                  <a:close/>
                </a:path>
                <a:path w="1628775" h="1920239">
                  <a:moveTo>
                    <a:pt x="182875" y="429335"/>
                  </a:moveTo>
                  <a:lnTo>
                    <a:pt x="147331" y="434912"/>
                  </a:lnTo>
                  <a:lnTo>
                    <a:pt x="144064" y="422569"/>
                  </a:lnTo>
                  <a:lnTo>
                    <a:pt x="182582" y="416526"/>
                  </a:lnTo>
                  <a:lnTo>
                    <a:pt x="182875" y="429335"/>
                  </a:lnTo>
                  <a:close/>
                </a:path>
                <a:path w="1628775" h="1920239">
                  <a:moveTo>
                    <a:pt x="407944" y="406878"/>
                  </a:moveTo>
                  <a:lnTo>
                    <a:pt x="382397" y="410886"/>
                  </a:lnTo>
                  <a:lnTo>
                    <a:pt x="378179" y="398692"/>
                  </a:lnTo>
                  <a:lnTo>
                    <a:pt x="374774" y="386371"/>
                  </a:lnTo>
                  <a:lnTo>
                    <a:pt x="411632" y="380588"/>
                  </a:lnTo>
                  <a:lnTo>
                    <a:pt x="413688" y="393121"/>
                  </a:lnTo>
                  <a:lnTo>
                    <a:pt x="407944" y="406878"/>
                  </a:lnTo>
                  <a:close/>
                </a:path>
                <a:path w="1628775" h="1920239">
                  <a:moveTo>
                    <a:pt x="487700" y="381509"/>
                  </a:moveTo>
                  <a:lnTo>
                    <a:pt x="451460" y="387195"/>
                  </a:lnTo>
                  <a:lnTo>
                    <a:pt x="448032" y="374877"/>
                  </a:lnTo>
                  <a:lnTo>
                    <a:pt x="487105" y="368747"/>
                  </a:lnTo>
                  <a:lnTo>
                    <a:pt x="487700" y="381509"/>
                  </a:lnTo>
                  <a:close/>
                </a:path>
                <a:path w="1628775" h="1920239">
                  <a:moveTo>
                    <a:pt x="565158" y="382211"/>
                  </a:moveTo>
                  <a:lnTo>
                    <a:pt x="526464" y="388282"/>
                  </a:lnTo>
                  <a:lnTo>
                    <a:pt x="525351" y="375602"/>
                  </a:lnTo>
                  <a:lnTo>
                    <a:pt x="526137" y="375478"/>
                  </a:lnTo>
                  <a:lnTo>
                    <a:pt x="525204" y="362769"/>
                  </a:lnTo>
                  <a:lnTo>
                    <a:pt x="565574" y="356435"/>
                  </a:lnTo>
                  <a:lnTo>
                    <a:pt x="567557" y="368980"/>
                  </a:lnTo>
                  <a:lnTo>
                    <a:pt x="565158" y="382211"/>
                  </a:lnTo>
                  <a:close/>
                </a:path>
                <a:path w="1628775" h="1920239">
                  <a:moveTo>
                    <a:pt x="795312" y="333246"/>
                  </a:moveTo>
                  <a:lnTo>
                    <a:pt x="757609" y="339161"/>
                  </a:lnTo>
                  <a:lnTo>
                    <a:pt x="754177" y="326844"/>
                  </a:lnTo>
                  <a:lnTo>
                    <a:pt x="794769" y="320475"/>
                  </a:lnTo>
                  <a:lnTo>
                    <a:pt x="795312" y="333246"/>
                  </a:lnTo>
                  <a:close/>
                </a:path>
                <a:path w="1628775" h="1920239">
                  <a:moveTo>
                    <a:pt x="871730" y="321256"/>
                  </a:moveTo>
                  <a:lnTo>
                    <a:pt x="832186" y="327460"/>
                  </a:lnTo>
                  <a:lnTo>
                    <a:pt x="828862" y="315126"/>
                  </a:lnTo>
                  <a:lnTo>
                    <a:pt x="870944" y="308524"/>
                  </a:lnTo>
                  <a:lnTo>
                    <a:pt x="871730" y="321256"/>
                  </a:lnTo>
                  <a:close/>
                </a:path>
                <a:path w="1628775" h="1920239">
                  <a:moveTo>
                    <a:pt x="946684" y="309496"/>
                  </a:moveTo>
                  <a:lnTo>
                    <a:pt x="906244" y="315841"/>
                  </a:lnTo>
                  <a:lnTo>
                    <a:pt x="905730" y="303066"/>
                  </a:lnTo>
                  <a:lnTo>
                    <a:pt x="946476" y="296673"/>
                  </a:lnTo>
                  <a:lnTo>
                    <a:pt x="946684" y="309496"/>
                  </a:lnTo>
                  <a:close/>
                </a:path>
                <a:path w="1628775" h="1920239">
                  <a:moveTo>
                    <a:pt x="1329625" y="249414"/>
                  </a:moveTo>
                  <a:lnTo>
                    <a:pt x="1291138" y="255452"/>
                  </a:lnTo>
                  <a:lnTo>
                    <a:pt x="1288086" y="243075"/>
                  </a:lnTo>
                  <a:lnTo>
                    <a:pt x="1327437" y="236901"/>
                  </a:lnTo>
                  <a:lnTo>
                    <a:pt x="1329625" y="249414"/>
                  </a:lnTo>
                  <a:close/>
                </a:path>
                <a:path w="1628775" h="1920239">
                  <a:moveTo>
                    <a:pt x="98595" y="455414"/>
                  </a:moveTo>
                  <a:lnTo>
                    <a:pt x="82207" y="457985"/>
                  </a:lnTo>
                  <a:lnTo>
                    <a:pt x="74189" y="446388"/>
                  </a:lnTo>
                  <a:lnTo>
                    <a:pt x="103357" y="441811"/>
                  </a:lnTo>
                  <a:lnTo>
                    <a:pt x="98595" y="455414"/>
                  </a:lnTo>
                  <a:close/>
                </a:path>
                <a:path w="1628775" h="1920239">
                  <a:moveTo>
                    <a:pt x="173172" y="443713"/>
                  </a:moveTo>
                  <a:lnTo>
                    <a:pt x="157938" y="446103"/>
                  </a:lnTo>
                  <a:lnTo>
                    <a:pt x="150758" y="434374"/>
                  </a:lnTo>
                  <a:lnTo>
                    <a:pt x="178189" y="430070"/>
                  </a:lnTo>
                  <a:lnTo>
                    <a:pt x="173172" y="443713"/>
                  </a:lnTo>
                  <a:close/>
                </a:path>
                <a:path w="1628775" h="1920239">
                  <a:moveTo>
                    <a:pt x="324933" y="419902"/>
                  </a:moveTo>
                  <a:lnTo>
                    <a:pt x="309114" y="422384"/>
                  </a:lnTo>
                  <a:lnTo>
                    <a:pt x="301833" y="410671"/>
                  </a:lnTo>
                  <a:lnTo>
                    <a:pt x="329553" y="406322"/>
                  </a:lnTo>
                  <a:lnTo>
                    <a:pt x="324933" y="419902"/>
                  </a:lnTo>
                  <a:close/>
                </a:path>
                <a:path w="1628775" h="1920239">
                  <a:moveTo>
                    <a:pt x="478769" y="395765"/>
                  </a:moveTo>
                  <a:lnTo>
                    <a:pt x="462765" y="398276"/>
                  </a:lnTo>
                  <a:lnTo>
                    <a:pt x="455142" y="386617"/>
                  </a:lnTo>
                  <a:lnTo>
                    <a:pt x="483459" y="382174"/>
                  </a:lnTo>
                  <a:lnTo>
                    <a:pt x="478769" y="395765"/>
                  </a:lnTo>
                  <a:close/>
                </a:path>
                <a:path w="1628775" h="1920239">
                  <a:moveTo>
                    <a:pt x="710124" y="359467"/>
                  </a:moveTo>
                  <a:lnTo>
                    <a:pt x="692831" y="362180"/>
                  </a:lnTo>
                  <a:lnTo>
                    <a:pt x="684234" y="350673"/>
                  </a:lnTo>
                  <a:lnTo>
                    <a:pt x="714540" y="345918"/>
                  </a:lnTo>
                  <a:lnTo>
                    <a:pt x="710124" y="359467"/>
                  </a:lnTo>
                  <a:close/>
                </a:path>
                <a:path w="1628775" h="1920239">
                  <a:moveTo>
                    <a:pt x="786776" y="347440"/>
                  </a:moveTo>
                  <a:lnTo>
                    <a:pt x="770289" y="350027"/>
                  </a:lnTo>
                  <a:lnTo>
                    <a:pt x="761808" y="338502"/>
                  </a:lnTo>
                  <a:lnTo>
                    <a:pt x="791169" y="333896"/>
                  </a:lnTo>
                  <a:lnTo>
                    <a:pt x="786776" y="347440"/>
                  </a:lnTo>
                  <a:close/>
                </a:path>
                <a:path w="1628775" h="1920239">
                  <a:moveTo>
                    <a:pt x="863214" y="335447"/>
                  </a:moveTo>
                  <a:lnTo>
                    <a:pt x="844842" y="338330"/>
                  </a:lnTo>
                  <a:lnTo>
                    <a:pt x="836211" y="326829"/>
                  </a:lnTo>
                  <a:lnTo>
                    <a:pt x="867808" y="321871"/>
                  </a:lnTo>
                  <a:lnTo>
                    <a:pt x="863214" y="335447"/>
                  </a:lnTo>
                  <a:close/>
                </a:path>
                <a:path w="1628775" h="1920239">
                  <a:moveTo>
                    <a:pt x="939510" y="323477"/>
                  </a:moveTo>
                  <a:lnTo>
                    <a:pt x="905643" y="328790"/>
                  </a:lnTo>
                  <a:lnTo>
                    <a:pt x="904983" y="316038"/>
                  </a:lnTo>
                  <a:lnTo>
                    <a:pt x="943033" y="310069"/>
                  </a:lnTo>
                  <a:lnTo>
                    <a:pt x="939510" y="323477"/>
                  </a:lnTo>
                  <a:close/>
                </a:path>
                <a:path w="1628775" h="1920239">
                  <a:moveTo>
                    <a:pt x="1015988" y="311477"/>
                  </a:moveTo>
                  <a:lnTo>
                    <a:pt x="999567" y="314054"/>
                  </a:lnTo>
                  <a:lnTo>
                    <a:pt x="990056" y="302691"/>
                  </a:lnTo>
                  <a:lnTo>
                    <a:pt x="1019752" y="298032"/>
                  </a:lnTo>
                  <a:lnTo>
                    <a:pt x="1015988" y="311477"/>
                  </a:lnTo>
                  <a:close/>
                </a:path>
                <a:path w="1628775" h="1920239">
                  <a:moveTo>
                    <a:pt x="1329899" y="262226"/>
                  </a:moveTo>
                  <a:lnTo>
                    <a:pt x="1301561" y="266672"/>
                  </a:lnTo>
                  <a:lnTo>
                    <a:pt x="1294391" y="254942"/>
                  </a:lnTo>
                  <a:lnTo>
                    <a:pt x="1328486" y="249592"/>
                  </a:lnTo>
                  <a:lnTo>
                    <a:pt x="1329899" y="262226"/>
                  </a:lnTo>
                  <a:close/>
                </a:path>
                <a:path w="1628775" h="1920239">
                  <a:moveTo>
                    <a:pt x="66895" y="498953"/>
                  </a:moveTo>
                  <a:lnTo>
                    <a:pt x="49044" y="501754"/>
                  </a:lnTo>
                  <a:lnTo>
                    <a:pt x="43307" y="489799"/>
                  </a:lnTo>
                  <a:lnTo>
                    <a:pt x="39370" y="464706"/>
                  </a:lnTo>
                  <a:lnTo>
                    <a:pt x="66858" y="460393"/>
                  </a:lnTo>
                  <a:lnTo>
                    <a:pt x="73329" y="472233"/>
                  </a:lnTo>
                  <a:lnTo>
                    <a:pt x="74788" y="472004"/>
                  </a:lnTo>
                  <a:lnTo>
                    <a:pt x="75236" y="484789"/>
                  </a:lnTo>
                  <a:lnTo>
                    <a:pt x="71167" y="485428"/>
                  </a:lnTo>
                  <a:lnTo>
                    <a:pt x="66895" y="498953"/>
                  </a:lnTo>
                  <a:close/>
                </a:path>
                <a:path w="1628775" h="1920239">
                  <a:moveTo>
                    <a:pt x="149432" y="460293"/>
                  </a:moveTo>
                  <a:lnTo>
                    <a:pt x="112078" y="466153"/>
                  </a:lnTo>
                  <a:lnTo>
                    <a:pt x="113855" y="453019"/>
                  </a:lnTo>
                  <a:lnTo>
                    <a:pt x="143422" y="448380"/>
                  </a:lnTo>
                  <a:lnTo>
                    <a:pt x="149432" y="460293"/>
                  </a:lnTo>
                  <a:close/>
                </a:path>
                <a:path w="1628775" h="1920239">
                  <a:moveTo>
                    <a:pt x="227640" y="460878"/>
                  </a:moveTo>
                  <a:lnTo>
                    <a:pt x="190919" y="466639"/>
                  </a:lnTo>
                  <a:lnTo>
                    <a:pt x="187582" y="454307"/>
                  </a:lnTo>
                  <a:lnTo>
                    <a:pt x="186923" y="441555"/>
                  </a:lnTo>
                  <a:lnTo>
                    <a:pt x="219755" y="436404"/>
                  </a:lnTo>
                  <a:lnTo>
                    <a:pt x="225841" y="448305"/>
                  </a:lnTo>
                  <a:lnTo>
                    <a:pt x="227152" y="448099"/>
                  </a:lnTo>
                  <a:lnTo>
                    <a:pt x="227640" y="460878"/>
                  </a:lnTo>
                  <a:close/>
                </a:path>
                <a:path w="1628775" h="1920239">
                  <a:moveTo>
                    <a:pt x="301439" y="436443"/>
                  </a:moveTo>
                  <a:lnTo>
                    <a:pt x="264774" y="442196"/>
                  </a:lnTo>
                  <a:lnTo>
                    <a:pt x="267173" y="428964"/>
                  </a:lnTo>
                  <a:lnTo>
                    <a:pt x="295579" y="424507"/>
                  </a:lnTo>
                  <a:lnTo>
                    <a:pt x="301439" y="436443"/>
                  </a:lnTo>
                  <a:close/>
                </a:path>
                <a:path w="1628775" h="1920239">
                  <a:moveTo>
                    <a:pt x="378139" y="424409"/>
                  </a:moveTo>
                  <a:lnTo>
                    <a:pt x="340407" y="430329"/>
                  </a:lnTo>
                  <a:lnTo>
                    <a:pt x="342619" y="417127"/>
                  </a:lnTo>
                  <a:lnTo>
                    <a:pt x="371988" y="412519"/>
                  </a:lnTo>
                  <a:lnTo>
                    <a:pt x="378139" y="424409"/>
                  </a:lnTo>
                  <a:close/>
                </a:path>
                <a:path w="1628775" h="1920239">
                  <a:moveTo>
                    <a:pt x="458255" y="437550"/>
                  </a:moveTo>
                  <a:lnTo>
                    <a:pt x="420876" y="443415"/>
                  </a:lnTo>
                  <a:lnTo>
                    <a:pt x="416541" y="431240"/>
                  </a:lnTo>
                  <a:lnTo>
                    <a:pt x="416194" y="418439"/>
                  </a:lnTo>
                  <a:lnTo>
                    <a:pt x="418754" y="418037"/>
                  </a:lnTo>
                  <a:lnTo>
                    <a:pt x="421313" y="404780"/>
                  </a:lnTo>
                  <a:lnTo>
                    <a:pt x="451078" y="400110"/>
                  </a:lnTo>
                  <a:lnTo>
                    <a:pt x="455165" y="412324"/>
                  </a:lnTo>
                  <a:lnTo>
                    <a:pt x="456330" y="424997"/>
                  </a:lnTo>
                  <a:lnTo>
                    <a:pt x="458255" y="437550"/>
                  </a:lnTo>
                  <a:close/>
                </a:path>
                <a:path w="1628775" h="1920239">
                  <a:moveTo>
                    <a:pt x="532143" y="400247"/>
                  </a:moveTo>
                  <a:lnTo>
                    <a:pt x="492394" y="406483"/>
                  </a:lnTo>
                  <a:lnTo>
                    <a:pt x="493816" y="393405"/>
                  </a:lnTo>
                  <a:lnTo>
                    <a:pt x="527764" y="388078"/>
                  </a:lnTo>
                  <a:lnTo>
                    <a:pt x="532143" y="400247"/>
                  </a:lnTo>
                  <a:close/>
                </a:path>
                <a:path w="1628775" h="1920239">
                  <a:moveTo>
                    <a:pt x="608332" y="388293"/>
                  </a:moveTo>
                  <a:lnTo>
                    <a:pt x="568879" y="394483"/>
                  </a:lnTo>
                  <a:lnTo>
                    <a:pt x="570776" y="381330"/>
                  </a:lnTo>
                  <a:lnTo>
                    <a:pt x="604859" y="375982"/>
                  </a:lnTo>
                  <a:lnTo>
                    <a:pt x="608332" y="388293"/>
                  </a:lnTo>
                  <a:close/>
                </a:path>
                <a:path w="1628775" h="1920239">
                  <a:moveTo>
                    <a:pt x="689642" y="401246"/>
                  </a:moveTo>
                  <a:lnTo>
                    <a:pt x="666422" y="404889"/>
                  </a:lnTo>
                  <a:lnTo>
                    <a:pt x="652975" y="394144"/>
                  </a:lnTo>
                  <a:lnTo>
                    <a:pt x="646875" y="395101"/>
                  </a:lnTo>
                  <a:lnTo>
                    <a:pt x="643476" y="382779"/>
                  </a:lnTo>
                  <a:lnTo>
                    <a:pt x="643233" y="369962"/>
                  </a:lnTo>
                  <a:lnTo>
                    <a:pt x="678273" y="364464"/>
                  </a:lnTo>
                  <a:lnTo>
                    <a:pt x="682153" y="376711"/>
                  </a:lnTo>
                  <a:lnTo>
                    <a:pt x="683461" y="376505"/>
                  </a:lnTo>
                  <a:lnTo>
                    <a:pt x="686493" y="388885"/>
                  </a:lnTo>
                  <a:lnTo>
                    <a:pt x="689642" y="401246"/>
                  </a:lnTo>
                  <a:close/>
                </a:path>
                <a:path w="1628775" h="1920239">
                  <a:moveTo>
                    <a:pt x="764242" y="376686"/>
                  </a:moveTo>
                  <a:lnTo>
                    <a:pt x="721663" y="383367"/>
                  </a:lnTo>
                  <a:lnTo>
                    <a:pt x="720630" y="370674"/>
                  </a:lnTo>
                  <a:lnTo>
                    <a:pt x="719932" y="357928"/>
                  </a:lnTo>
                  <a:lnTo>
                    <a:pt x="757647" y="352010"/>
                  </a:lnTo>
                  <a:lnTo>
                    <a:pt x="763277" y="363983"/>
                  </a:lnTo>
                  <a:lnTo>
                    <a:pt x="764242" y="376686"/>
                  </a:lnTo>
                  <a:close/>
                </a:path>
                <a:path w="1628775" h="1920239">
                  <a:moveTo>
                    <a:pt x="836529" y="352489"/>
                  </a:moveTo>
                  <a:lnTo>
                    <a:pt x="798824" y="358405"/>
                  </a:lnTo>
                  <a:lnTo>
                    <a:pt x="802033" y="345046"/>
                  </a:lnTo>
                  <a:lnTo>
                    <a:pt x="831006" y="340501"/>
                  </a:lnTo>
                  <a:lnTo>
                    <a:pt x="836529" y="352489"/>
                  </a:lnTo>
                  <a:close/>
                </a:path>
                <a:path w="1628775" h="1920239">
                  <a:moveTo>
                    <a:pt x="913381" y="340432"/>
                  </a:moveTo>
                  <a:lnTo>
                    <a:pt x="873866" y="346631"/>
                  </a:lnTo>
                  <a:lnTo>
                    <a:pt x="875040" y="333592"/>
                  </a:lnTo>
                  <a:lnTo>
                    <a:pt x="907937" y="328430"/>
                  </a:lnTo>
                  <a:lnTo>
                    <a:pt x="913381" y="340432"/>
                  </a:lnTo>
                  <a:close/>
                </a:path>
                <a:path w="1628775" h="1920239">
                  <a:moveTo>
                    <a:pt x="989127" y="328547"/>
                  </a:moveTo>
                  <a:lnTo>
                    <a:pt x="950808" y="334559"/>
                  </a:lnTo>
                  <a:lnTo>
                    <a:pt x="952440" y="321448"/>
                  </a:lnTo>
                  <a:lnTo>
                    <a:pt x="982441" y="316741"/>
                  </a:lnTo>
                  <a:lnTo>
                    <a:pt x="989127" y="328547"/>
                  </a:lnTo>
                  <a:close/>
                </a:path>
                <a:path w="1628775" h="1920239">
                  <a:moveTo>
                    <a:pt x="1066589" y="329249"/>
                  </a:moveTo>
                  <a:lnTo>
                    <a:pt x="1030043" y="334983"/>
                  </a:lnTo>
                  <a:lnTo>
                    <a:pt x="1027914" y="322462"/>
                  </a:lnTo>
                  <a:lnTo>
                    <a:pt x="1028553" y="322362"/>
                  </a:lnTo>
                  <a:lnTo>
                    <a:pt x="1029393" y="309374"/>
                  </a:lnTo>
                  <a:lnTo>
                    <a:pt x="1065662" y="303684"/>
                  </a:lnTo>
                  <a:lnTo>
                    <a:pt x="1066228" y="316450"/>
                  </a:lnTo>
                  <a:lnTo>
                    <a:pt x="1066589" y="329249"/>
                  </a:lnTo>
                  <a:close/>
                </a:path>
                <a:path w="1628775" h="1920239">
                  <a:moveTo>
                    <a:pt x="1143918" y="317116"/>
                  </a:moveTo>
                  <a:lnTo>
                    <a:pt x="1105013" y="323221"/>
                  </a:lnTo>
                  <a:lnTo>
                    <a:pt x="1102613" y="310742"/>
                  </a:lnTo>
                  <a:lnTo>
                    <a:pt x="1102818" y="310710"/>
                  </a:lnTo>
                  <a:lnTo>
                    <a:pt x="1101813" y="298012"/>
                  </a:lnTo>
                  <a:lnTo>
                    <a:pt x="1141544" y="291778"/>
                  </a:lnTo>
                  <a:lnTo>
                    <a:pt x="1143585" y="304313"/>
                  </a:lnTo>
                  <a:lnTo>
                    <a:pt x="1143918" y="317116"/>
                  </a:lnTo>
                  <a:close/>
                </a:path>
                <a:path w="1628775" h="1920239">
                  <a:moveTo>
                    <a:pt x="1218928" y="292492"/>
                  </a:moveTo>
                  <a:lnTo>
                    <a:pt x="1179919" y="298613"/>
                  </a:lnTo>
                  <a:lnTo>
                    <a:pt x="1181634" y="285488"/>
                  </a:lnTo>
                  <a:lnTo>
                    <a:pt x="1217397" y="279877"/>
                  </a:lnTo>
                  <a:lnTo>
                    <a:pt x="1218928" y="292492"/>
                  </a:lnTo>
                  <a:close/>
                </a:path>
                <a:path w="1628775" h="1920239">
                  <a:moveTo>
                    <a:pt x="1295709" y="306156"/>
                  </a:moveTo>
                  <a:lnTo>
                    <a:pt x="1259951" y="311767"/>
                  </a:lnTo>
                  <a:lnTo>
                    <a:pt x="1257983" y="299220"/>
                  </a:lnTo>
                  <a:lnTo>
                    <a:pt x="1255284" y="286788"/>
                  </a:lnTo>
                  <a:lnTo>
                    <a:pt x="1256920" y="286531"/>
                  </a:lnTo>
                  <a:lnTo>
                    <a:pt x="1257128" y="273643"/>
                  </a:lnTo>
                  <a:lnTo>
                    <a:pt x="1294375" y="267799"/>
                  </a:lnTo>
                  <a:lnTo>
                    <a:pt x="1296212" y="280367"/>
                  </a:lnTo>
                  <a:lnTo>
                    <a:pt x="1295709" y="306156"/>
                  </a:lnTo>
                  <a:close/>
                </a:path>
                <a:path w="1628775" h="1920239">
                  <a:moveTo>
                    <a:pt x="1373461" y="293957"/>
                  </a:moveTo>
                  <a:lnTo>
                    <a:pt x="1343619" y="298639"/>
                  </a:lnTo>
                  <a:lnTo>
                    <a:pt x="1336246" y="286941"/>
                  </a:lnTo>
                  <a:lnTo>
                    <a:pt x="1333007" y="274594"/>
                  </a:lnTo>
                  <a:lnTo>
                    <a:pt x="1330629" y="262111"/>
                  </a:lnTo>
                  <a:lnTo>
                    <a:pt x="1364546" y="256790"/>
                  </a:lnTo>
                  <a:lnTo>
                    <a:pt x="1370197" y="268759"/>
                  </a:lnTo>
                  <a:lnTo>
                    <a:pt x="1373461" y="293957"/>
                  </a:lnTo>
                  <a:close/>
                </a:path>
                <a:path w="1628775" h="1920239">
                  <a:moveTo>
                    <a:pt x="150948" y="472910"/>
                  </a:moveTo>
                  <a:lnTo>
                    <a:pt x="114180" y="478679"/>
                  </a:lnTo>
                  <a:lnTo>
                    <a:pt x="110750" y="466362"/>
                  </a:lnTo>
                  <a:lnTo>
                    <a:pt x="150656" y="460101"/>
                  </a:lnTo>
                  <a:lnTo>
                    <a:pt x="150948" y="472910"/>
                  </a:lnTo>
                  <a:close/>
                </a:path>
                <a:path w="1628775" h="1920239">
                  <a:moveTo>
                    <a:pt x="303438" y="448985"/>
                  </a:moveTo>
                  <a:lnTo>
                    <a:pt x="266279" y="454815"/>
                  </a:lnTo>
                  <a:lnTo>
                    <a:pt x="263070" y="442463"/>
                  </a:lnTo>
                  <a:lnTo>
                    <a:pt x="302903" y="436214"/>
                  </a:lnTo>
                  <a:lnTo>
                    <a:pt x="303438" y="448985"/>
                  </a:lnTo>
                  <a:close/>
                </a:path>
                <a:path w="1628775" h="1920239">
                  <a:moveTo>
                    <a:pt x="377694" y="450190"/>
                  </a:moveTo>
                  <a:lnTo>
                    <a:pt x="354863" y="453772"/>
                  </a:lnTo>
                  <a:lnTo>
                    <a:pt x="346258" y="442267"/>
                  </a:lnTo>
                  <a:lnTo>
                    <a:pt x="342128" y="442915"/>
                  </a:lnTo>
                  <a:lnTo>
                    <a:pt x="338821" y="430578"/>
                  </a:lnTo>
                  <a:lnTo>
                    <a:pt x="379472" y="424200"/>
                  </a:lnTo>
                  <a:lnTo>
                    <a:pt x="379814" y="437002"/>
                  </a:lnTo>
                  <a:lnTo>
                    <a:pt x="377694" y="450190"/>
                  </a:lnTo>
                  <a:close/>
                </a:path>
                <a:path w="1628775" h="1920239">
                  <a:moveTo>
                    <a:pt x="533011" y="412966"/>
                  </a:moveTo>
                  <a:lnTo>
                    <a:pt x="495100" y="418914"/>
                  </a:lnTo>
                  <a:lnTo>
                    <a:pt x="491477" y="406627"/>
                  </a:lnTo>
                  <a:lnTo>
                    <a:pt x="532274" y="400226"/>
                  </a:lnTo>
                  <a:lnTo>
                    <a:pt x="533011" y="412966"/>
                  </a:lnTo>
                  <a:close/>
                </a:path>
                <a:path w="1628775" h="1920239">
                  <a:moveTo>
                    <a:pt x="604215" y="414649"/>
                  </a:moveTo>
                  <a:lnTo>
                    <a:pt x="580714" y="418337"/>
                  </a:lnTo>
                  <a:lnTo>
                    <a:pt x="573258" y="406651"/>
                  </a:lnTo>
                  <a:lnTo>
                    <a:pt x="570114" y="407144"/>
                  </a:lnTo>
                  <a:lnTo>
                    <a:pt x="567316" y="394728"/>
                  </a:lnTo>
                  <a:lnTo>
                    <a:pt x="607689" y="388394"/>
                  </a:lnTo>
                  <a:lnTo>
                    <a:pt x="607266" y="401315"/>
                  </a:lnTo>
                  <a:lnTo>
                    <a:pt x="604215" y="414649"/>
                  </a:lnTo>
                  <a:close/>
                </a:path>
                <a:path w="1628775" h="1920239">
                  <a:moveTo>
                    <a:pt x="838704" y="365004"/>
                  </a:moveTo>
                  <a:lnTo>
                    <a:pt x="800459" y="371004"/>
                  </a:lnTo>
                  <a:lnTo>
                    <a:pt x="796936" y="358702"/>
                  </a:lnTo>
                  <a:lnTo>
                    <a:pt x="837879" y="352278"/>
                  </a:lnTo>
                  <a:lnTo>
                    <a:pt x="838704" y="365004"/>
                  </a:lnTo>
                  <a:close/>
                </a:path>
                <a:path w="1628775" h="1920239">
                  <a:moveTo>
                    <a:pt x="915945" y="352885"/>
                  </a:moveTo>
                  <a:lnTo>
                    <a:pt x="877429" y="358928"/>
                  </a:lnTo>
                  <a:lnTo>
                    <a:pt x="873227" y="346732"/>
                  </a:lnTo>
                  <a:lnTo>
                    <a:pt x="914448" y="340264"/>
                  </a:lnTo>
                  <a:lnTo>
                    <a:pt x="915945" y="352885"/>
                  </a:lnTo>
                  <a:close/>
                </a:path>
                <a:path w="1628775" h="1920239">
                  <a:moveTo>
                    <a:pt x="990117" y="354103"/>
                  </a:moveTo>
                  <a:lnTo>
                    <a:pt x="967861" y="357595"/>
                  </a:lnTo>
                  <a:lnTo>
                    <a:pt x="958515" y="346206"/>
                  </a:lnTo>
                  <a:lnTo>
                    <a:pt x="953496" y="346993"/>
                  </a:lnTo>
                  <a:lnTo>
                    <a:pt x="949621" y="334746"/>
                  </a:lnTo>
                  <a:lnTo>
                    <a:pt x="990856" y="328276"/>
                  </a:lnTo>
                  <a:lnTo>
                    <a:pt x="991653" y="341006"/>
                  </a:lnTo>
                  <a:lnTo>
                    <a:pt x="990117" y="354103"/>
                  </a:lnTo>
                  <a:close/>
                </a:path>
                <a:path w="1628775" h="1920239">
                  <a:moveTo>
                    <a:pt x="1220717" y="317922"/>
                  </a:moveTo>
                  <a:lnTo>
                    <a:pt x="1189862" y="322763"/>
                  </a:lnTo>
                  <a:lnTo>
                    <a:pt x="1183209" y="310952"/>
                  </a:lnTo>
                  <a:lnTo>
                    <a:pt x="1179153" y="298733"/>
                  </a:lnTo>
                  <a:lnTo>
                    <a:pt x="1219074" y="292469"/>
                  </a:lnTo>
                  <a:lnTo>
                    <a:pt x="1220717" y="317922"/>
                  </a:lnTo>
                  <a:close/>
                </a:path>
                <a:path w="1628775" h="1920239">
                  <a:moveTo>
                    <a:pt x="142147" y="487147"/>
                  </a:moveTo>
                  <a:lnTo>
                    <a:pt x="126356" y="489624"/>
                  </a:lnTo>
                  <a:lnTo>
                    <a:pt x="118264" y="478038"/>
                  </a:lnTo>
                  <a:lnTo>
                    <a:pt x="146652" y="473584"/>
                  </a:lnTo>
                  <a:lnTo>
                    <a:pt x="142147" y="487147"/>
                  </a:lnTo>
                  <a:close/>
                </a:path>
                <a:path w="1628775" h="1920239">
                  <a:moveTo>
                    <a:pt x="219849" y="474955"/>
                  </a:moveTo>
                  <a:lnTo>
                    <a:pt x="203615" y="477502"/>
                  </a:lnTo>
                  <a:lnTo>
                    <a:pt x="195063" y="465989"/>
                  </a:lnTo>
                  <a:lnTo>
                    <a:pt x="223771" y="461485"/>
                  </a:lnTo>
                  <a:lnTo>
                    <a:pt x="219849" y="474955"/>
                  </a:lnTo>
                  <a:close/>
                </a:path>
                <a:path w="1628775" h="1920239">
                  <a:moveTo>
                    <a:pt x="294569" y="463232"/>
                  </a:moveTo>
                  <a:lnTo>
                    <a:pt x="278222" y="465797"/>
                  </a:lnTo>
                  <a:lnTo>
                    <a:pt x="270144" y="454209"/>
                  </a:lnTo>
                  <a:lnTo>
                    <a:pt x="299175" y="449654"/>
                  </a:lnTo>
                  <a:lnTo>
                    <a:pt x="294569" y="463232"/>
                  </a:lnTo>
                  <a:close/>
                </a:path>
                <a:path w="1628775" h="1920239">
                  <a:moveTo>
                    <a:pt x="524994" y="427079"/>
                  </a:moveTo>
                  <a:lnTo>
                    <a:pt x="507893" y="429762"/>
                  </a:lnTo>
                  <a:lnTo>
                    <a:pt x="499309" y="418254"/>
                  </a:lnTo>
                  <a:lnTo>
                    <a:pt x="529183" y="413566"/>
                  </a:lnTo>
                  <a:lnTo>
                    <a:pt x="524994" y="427079"/>
                  </a:lnTo>
                  <a:close/>
                </a:path>
                <a:path w="1628775" h="1920239">
                  <a:moveTo>
                    <a:pt x="752042" y="391456"/>
                  </a:moveTo>
                  <a:lnTo>
                    <a:pt x="722244" y="396131"/>
                  </a:lnTo>
                  <a:lnTo>
                    <a:pt x="721050" y="383463"/>
                  </a:lnTo>
                  <a:lnTo>
                    <a:pt x="759033" y="377504"/>
                  </a:lnTo>
                  <a:lnTo>
                    <a:pt x="752042" y="391456"/>
                  </a:lnTo>
                  <a:close/>
                </a:path>
                <a:path w="1628775" h="1920239">
                  <a:moveTo>
                    <a:pt x="830871" y="379088"/>
                  </a:moveTo>
                  <a:lnTo>
                    <a:pt x="813524" y="381810"/>
                  </a:lnTo>
                  <a:lnTo>
                    <a:pt x="804781" y="370326"/>
                  </a:lnTo>
                  <a:lnTo>
                    <a:pt x="835020" y="365582"/>
                  </a:lnTo>
                  <a:lnTo>
                    <a:pt x="830871" y="379088"/>
                  </a:lnTo>
                  <a:close/>
                </a:path>
                <a:path w="1628775" h="1920239">
                  <a:moveTo>
                    <a:pt x="907905" y="367002"/>
                  </a:moveTo>
                  <a:lnTo>
                    <a:pt x="890863" y="369675"/>
                  </a:lnTo>
                  <a:lnTo>
                    <a:pt x="882114" y="358193"/>
                  </a:lnTo>
                  <a:lnTo>
                    <a:pt x="912283" y="353459"/>
                  </a:lnTo>
                  <a:lnTo>
                    <a:pt x="907905" y="367002"/>
                  </a:lnTo>
                  <a:close/>
                </a:path>
                <a:path w="1628775" h="1920239">
                  <a:moveTo>
                    <a:pt x="1059504" y="343216"/>
                  </a:moveTo>
                  <a:lnTo>
                    <a:pt x="1032888" y="347392"/>
                  </a:lnTo>
                  <a:lnTo>
                    <a:pt x="1030525" y="334907"/>
                  </a:lnTo>
                  <a:lnTo>
                    <a:pt x="1063314" y="329763"/>
                  </a:lnTo>
                  <a:lnTo>
                    <a:pt x="1059504" y="343216"/>
                  </a:lnTo>
                  <a:close/>
                </a:path>
                <a:path w="1628775" h="1920239">
                  <a:moveTo>
                    <a:pt x="1136626" y="331116"/>
                  </a:moveTo>
                  <a:lnTo>
                    <a:pt x="1113448" y="334752"/>
                  </a:lnTo>
                  <a:lnTo>
                    <a:pt x="1107211" y="322876"/>
                  </a:lnTo>
                  <a:lnTo>
                    <a:pt x="1140475" y="317657"/>
                  </a:lnTo>
                  <a:lnTo>
                    <a:pt x="1136626" y="331116"/>
                  </a:lnTo>
                  <a:close/>
                </a:path>
                <a:path w="1628775" h="1920239">
                  <a:moveTo>
                    <a:pt x="121282" y="516131"/>
                  </a:moveTo>
                  <a:lnTo>
                    <a:pt x="81578" y="522360"/>
                  </a:lnTo>
                  <a:lnTo>
                    <a:pt x="79963" y="509758"/>
                  </a:lnTo>
                  <a:lnTo>
                    <a:pt x="79645" y="496953"/>
                  </a:lnTo>
                  <a:lnTo>
                    <a:pt x="114585" y="491471"/>
                  </a:lnTo>
                  <a:lnTo>
                    <a:pt x="118511" y="503710"/>
                  </a:lnTo>
                  <a:lnTo>
                    <a:pt x="121282" y="516131"/>
                  </a:lnTo>
                  <a:close/>
                </a:path>
                <a:path w="1628775" h="1920239">
                  <a:moveTo>
                    <a:pt x="192674" y="492074"/>
                  </a:moveTo>
                  <a:lnTo>
                    <a:pt x="156863" y="497693"/>
                  </a:lnTo>
                  <a:lnTo>
                    <a:pt x="158044" y="484652"/>
                  </a:lnTo>
                  <a:lnTo>
                    <a:pt x="186129" y="480246"/>
                  </a:lnTo>
                  <a:lnTo>
                    <a:pt x="192674" y="492074"/>
                  </a:lnTo>
                  <a:close/>
                </a:path>
                <a:path w="1628775" h="1920239">
                  <a:moveTo>
                    <a:pt x="269723" y="505696"/>
                  </a:moveTo>
                  <a:lnTo>
                    <a:pt x="235899" y="511003"/>
                  </a:lnTo>
                  <a:lnTo>
                    <a:pt x="233930" y="498457"/>
                  </a:lnTo>
                  <a:lnTo>
                    <a:pt x="233463" y="498530"/>
                  </a:lnTo>
                  <a:lnTo>
                    <a:pt x="232064" y="485894"/>
                  </a:lnTo>
                  <a:lnTo>
                    <a:pt x="231945" y="473058"/>
                  </a:lnTo>
                  <a:lnTo>
                    <a:pt x="263505" y="468106"/>
                  </a:lnTo>
                  <a:lnTo>
                    <a:pt x="269601" y="480005"/>
                  </a:lnTo>
                  <a:lnTo>
                    <a:pt x="270831" y="479812"/>
                  </a:lnTo>
                  <a:lnTo>
                    <a:pt x="271358" y="492584"/>
                  </a:lnTo>
                  <a:lnTo>
                    <a:pt x="269723" y="505696"/>
                  </a:lnTo>
                  <a:close/>
                </a:path>
                <a:path w="1628775" h="1920239">
                  <a:moveTo>
                    <a:pt x="345555" y="468088"/>
                  </a:moveTo>
                  <a:lnTo>
                    <a:pt x="308947" y="473831"/>
                  </a:lnTo>
                  <a:lnTo>
                    <a:pt x="310687" y="460703"/>
                  </a:lnTo>
                  <a:lnTo>
                    <a:pt x="339641" y="456160"/>
                  </a:lnTo>
                  <a:lnTo>
                    <a:pt x="345555" y="468088"/>
                  </a:lnTo>
                  <a:close/>
                </a:path>
                <a:path w="1628775" h="1920239">
                  <a:moveTo>
                    <a:pt x="423103" y="468776"/>
                  </a:moveTo>
                  <a:lnTo>
                    <a:pt x="385301" y="474707"/>
                  </a:lnTo>
                  <a:lnTo>
                    <a:pt x="384821" y="461927"/>
                  </a:lnTo>
                  <a:lnTo>
                    <a:pt x="386754" y="448768"/>
                  </a:lnTo>
                  <a:lnTo>
                    <a:pt x="415405" y="444273"/>
                  </a:lnTo>
                  <a:lnTo>
                    <a:pt x="421228" y="456215"/>
                  </a:lnTo>
                  <a:lnTo>
                    <a:pt x="422581" y="456003"/>
                  </a:lnTo>
                  <a:lnTo>
                    <a:pt x="423103" y="468776"/>
                  </a:lnTo>
                  <a:close/>
                </a:path>
                <a:path w="1628775" h="1920239">
                  <a:moveTo>
                    <a:pt x="502123" y="469233"/>
                  </a:moveTo>
                  <a:lnTo>
                    <a:pt x="471064" y="474107"/>
                  </a:lnTo>
                  <a:lnTo>
                    <a:pt x="463019" y="462513"/>
                  </a:lnTo>
                  <a:lnTo>
                    <a:pt x="457553" y="437660"/>
                  </a:lnTo>
                  <a:lnTo>
                    <a:pt x="497459" y="431399"/>
                  </a:lnTo>
                  <a:lnTo>
                    <a:pt x="501221" y="456520"/>
                  </a:lnTo>
                  <a:lnTo>
                    <a:pt x="500564" y="456623"/>
                  </a:lnTo>
                  <a:lnTo>
                    <a:pt x="502123" y="469233"/>
                  </a:lnTo>
                  <a:close/>
                </a:path>
                <a:path w="1628775" h="1920239">
                  <a:moveTo>
                    <a:pt x="574437" y="432177"/>
                  </a:moveTo>
                  <a:lnTo>
                    <a:pt x="536958" y="438057"/>
                  </a:lnTo>
                  <a:lnTo>
                    <a:pt x="539575" y="424791"/>
                  </a:lnTo>
                  <a:lnTo>
                    <a:pt x="568817" y="420203"/>
                  </a:lnTo>
                  <a:lnTo>
                    <a:pt x="574437" y="432177"/>
                  </a:lnTo>
                  <a:close/>
                </a:path>
                <a:path w="1628775" h="1920239">
                  <a:moveTo>
                    <a:pt x="651778" y="420042"/>
                  </a:moveTo>
                  <a:lnTo>
                    <a:pt x="612764" y="426164"/>
                  </a:lnTo>
                  <a:lnTo>
                    <a:pt x="614696" y="413005"/>
                  </a:lnTo>
                  <a:lnTo>
                    <a:pt x="645449" y="408180"/>
                  </a:lnTo>
                  <a:lnTo>
                    <a:pt x="651778" y="420042"/>
                  </a:lnTo>
                  <a:close/>
                </a:path>
                <a:path w="1628775" h="1920239">
                  <a:moveTo>
                    <a:pt x="731312" y="420419"/>
                  </a:moveTo>
                  <a:lnTo>
                    <a:pt x="690277" y="426857"/>
                  </a:lnTo>
                  <a:lnTo>
                    <a:pt x="686907" y="414531"/>
                  </a:lnTo>
                  <a:lnTo>
                    <a:pt x="684734" y="402016"/>
                  </a:lnTo>
                  <a:lnTo>
                    <a:pt x="723690" y="395904"/>
                  </a:lnTo>
                  <a:lnTo>
                    <a:pt x="727601" y="408146"/>
                  </a:lnTo>
                  <a:lnTo>
                    <a:pt x="728872" y="407947"/>
                  </a:lnTo>
                  <a:lnTo>
                    <a:pt x="731312" y="420419"/>
                  </a:lnTo>
                  <a:close/>
                </a:path>
                <a:path w="1628775" h="1920239">
                  <a:moveTo>
                    <a:pt x="805317" y="421663"/>
                  </a:moveTo>
                  <a:lnTo>
                    <a:pt x="774749" y="426459"/>
                  </a:lnTo>
                  <a:lnTo>
                    <a:pt x="768756" y="414544"/>
                  </a:lnTo>
                  <a:lnTo>
                    <a:pt x="767416" y="414754"/>
                  </a:lnTo>
                  <a:lnTo>
                    <a:pt x="766806" y="401995"/>
                  </a:lnTo>
                  <a:lnTo>
                    <a:pt x="768750" y="388834"/>
                  </a:lnTo>
                  <a:lnTo>
                    <a:pt x="798683" y="384138"/>
                  </a:lnTo>
                  <a:lnTo>
                    <a:pt x="804458" y="396087"/>
                  </a:lnTo>
                  <a:lnTo>
                    <a:pt x="805836" y="395871"/>
                  </a:lnTo>
                  <a:lnTo>
                    <a:pt x="806790" y="408577"/>
                  </a:lnTo>
                  <a:lnTo>
                    <a:pt x="805317" y="421663"/>
                  </a:lnTo>
                  <a:close/>
                </a:path>
                <a:path w="1628775" h="1920239">
                  <a:moveTo>
                    <a:pt x="880009" y="384234"/>
                  </a:moveTo>
                  <a:lnTo>
                    <a:pt x="844141" y="389861"/>
                  </a:lnTo>
                  <a:lnTo>
                    <a:pt x="845382" y="376811"/>
                  </a:lnTo>
                  <a:lnTo>
                    <a:pt x="873796" y="372353"/>
                  </a:lnTo>
                  <a:lnTo>
                    <a:pt x="880009" y="384234"/>
                  </a:lnTo>
                  <a:close/>
                </a:path>
                <a:path w="1628775" h="1920239">
                  <a:moveTo>
                    <a:pt x="960212" y="384505"/>
                  </a:moveTo>
                  <a:lnTo>
                    <a:pt x="919165" y="390946"/>
                  </a:lnTo>
                  <a:lnTo>
                    <a:pt x="916702" y="378477"/>
                  </a:lnTo>
                  <a:lnTo>
                    <a:pt x="918250" y="378234"/>
                  </a:lnTo>
                  <a:lnTo>
                    <a:pt x="919618" y="365164"/>
                  </a:lnTo>
                  <a:lnTo>
                    <a:pt x="954186" y="359740"/>
                  </a:lnTo>
                  <a:lnTo>
                    <a:pt x="960212" y="384505"/>
                  </a:lnTo>
                  <a:close/>
                </a:path>
                <a:path w="1628775" h="1920239">
                  <a:moveTo>
                    <a:pt x="1040020" y="384839"/>
                  </a:moveTo>
                  <a:lnTo>
                    <a:pt x="1002631" y="390705"/>
                  </a:lnTo>
                  <a:lnTo>
                    <a:pt x="997454" y="378662"/>
                  </a:lnTo>
                  <a:lnTo>
                    <a:pt x="996306" y="378842"/>
                  </a:lnTo>
                  <a:lnTo>
                    <a:pt x="995051" y="366184"/>
                  </a:lnTo>
                  <a:lnTo>
                    <a:pt x="996033" y="353174"/>
                  </a:lnTo>
                  <a:lnTo>
                    <a:pt x="1034115" y="347200"/>
                  </a:lnTo>
                  <a:lnTo>
                    <a:pt x="1040020" y="384839"/>
                  </a:lnTo>
                  <a:close/>
                </a:path>
                <a:path w="1628775" h="1920239">
                  <a:moveTo>
                    <a:pt x="1109805" y="348179"/>
                  </a:moveTo>
                  <a:lnTo>
                    <a:pt x="1071703" y="354157"/>
                  </a:lnTo>
                  <a:lnTo>
                    <a:pt x="1073257" y="341058"/>
                  </a:lnTo>
                  <a:lnTo>
                    <a:pt x="1104043" y="336228"/>
                  </a:lnTo>
                  <a:lnTo>
                    <a:pt x="1109805" y="348179"/>
                  </a:lnTo>
                  <a:close/>
                </a:path>
                <a:path w="1628775" h="1920239">
                  <a:moveTo>
                    <a:pt x="1188809" y="348639"/>
                  </a:moveTo>
                  <a:lnTo>
                    <a:pt x="1151391" y="354510"/>
                  </a:lnTo>
                  <a:lnTo>
                    <a:pt x="1149193" y="341999"/>
                  </a:lnTo>
                  <a:lnTo>
                    <a:pt x="1149755" y="341911"/>
                  </a:lnTo>
                  <a:lnTo>
                    <a:pt x="1149334" y="329122"/>
                  </a:lnTo>
                  <a:lnTo>
                    <a:pt x="1183470" y="323766"/>
                  </a:lnTo>
                  <a:lnTo>
                    <a:pt x="1188809" y="348639"/>
                  </a:lnTo>
                  <a:close/>
                </a:path>
                <a:path w="1628775" h="1920239">
                  <a:moveTo>
                    <a:pt x="1273312" y="348236"/>
                  </a:moveTo>
                  <a:lnTo>
                    <a:pt x="1236453" y="354019"/>
                  </a:lnTo>
                  <a:lnTo>
                    <a:pt x="1228896" y="342350"/>
                  </a:lnTo>
                  <a:lnTo>
                    <a:pt x="1226075" y="342792"/>
                  </a:lnTo>
                  <a:lnTo>
                    <a:pt x="1223591" y="330327"/>
                  </a:lnTo>
                  <a:lnTo>
                    <a:pt x="1225213" y="330072"/>
                  </a:lnTo>
                  <a:lnTo>
                    <a:pt x="1227210" y="316904"/>
                  </a:lnTo>
                  <a:lnTo>
                    <a:pt x="1261441" y="311533"/>
                  </a:lnTo>
                  <a:lnTo>
                    <a:pt x="1265114" y="336667"/>
                  </a:lnTo>
                  <a:lnTo>
                    <a:pt x="1273312" y="348236"/>
                  </a:lnTo>
                  <a:close/>
                </a:path>
                <a:path w="1628775" h="1920239">
                  <a:moveTo>
                    <a:pt x="1338262" y="312335"/>
                  </a:moveTo>
                  <a:lnTo>
                    <a:pt x="1300087" y="318325"/>
                  </a:lnTo>
                  <a:lnTo>
                    <a:pt x="1300587" y="305391"/>
                  </a:lnTo>
                  <a:lnTo>
                    <a:pt x="1332982" y="300308"/>
                  </a:lnTo>
                  <a:lnTo>
                    <a:pt x="1338262" y="312335"/>
                  </a:lnTo>
                  <a:close/>
                </a:path>
                <a:path w="1628775" h="1920239">
                  <a:moveTo>
                    <a:pt x="1413707" y="326209"/>
                  </a:moveTo>
                  <a:lnTo>
                    <a:pt x="1387517" y="330318"/>
                  </a:lnTo>
                  <a:lnTo>
                    <a:pt x="1379940" y="318651"/>
                  </a:lnTo>
                  <a:lnTo>
                    <a:pt x="1376671" y="306309"/>
                  </a:lnTo>
                  <a:lnTo>
                    <a:pt x="1374235" y="293836"/>
                  </a:lnTo>
                  <a:lnTo>
                    <a:pt x="1407802" y="288569"/>
                  </a:lnTo>
                  <a:lnTo>
                    <a:pt x="1413707" y="326209"/>
                  </a:lnTo>
                  <a:close/>
                </a:path>
                <a:path w="1628775" h="1920239">
                  <a:moveTo>
                    <a:pt x="195388" y="504504"/>
                  </a:moveTo>
                  <a:lnTo>
                    <a:pt x="159471" y="510139"/>
                  </a:lnTo>
                  <a:lnTo>
                    <a:pt x="155904" y="497843"/>
                  </a:lnTo>
                  <a:lnTo>
                    <a:pt x="194437" y="491798"/>
                  </a:lnTo>
                  <a:lnTo>
                    <a:pt x="195388" y="504504"/>
                  </a:lnTo>
                  <a:close/>
                </a:path>
                <a:path w="1628775" h="1920239">
                  <a:moveTo>
                    <a:pt x="345877" y="493748"/>
                  </a:moveTo>
                  <a:lnTo>
                    <a:pt x="316600" y="498342"/>
                  </a:lnTo>
                  <a:lnTo>
                    <a:pt x="310740" y="486406"/>
                  </a:lnTo>
                  <a:lnTo>
                    <a:pt x="307552" y="474050"/>
                  </a:lnTo>
                  <a:lnTo>
                    <a:pt x="346772" y="467897"/>
                  </a:lnTo>
                  <a:lnTo>
                    <a:pt x="347445" y="480647"/>
                  </a:lnTo>
                  <a:lnTo>
                    <a:pt x="345877" y="493748"/>
                  </a:lnTo>
                  <a:close/>
                </a:path>
                <a:path w="1628775" h="1920239">
                  <a:moveTo>
                    <a:pt x="576148" y="444764"/>
                  </a:moveTo>
                  <a:lnTo>
                    <a:pt x="538922" y="450605"/>
                  </a:lnTo>
                  <a:lnTo>
                    <a:pt x="535331" y="438312"/>
                  </a:lnTo>
                  <a:lnTo>
                    <a:pt x="575632" y="431989"/>
                  </a:lnTo>
                  <a:lnTo>
                    <a:pt x="576148" y="444764"/>
                  </a:lnTo>
                  <a:close/>
                </a:path>
                <a:path w="1628775" h="1920239">
                  <a:moveTo>
                    <a:pt x="651975" y="445722"/>
                  </a:moveTo>
                  <a:lnTo>
                    <a:pt x="628706" y="449373"/>
                  </a:lnTo>
                  <a:lnTo>
                    <a:pt x="619588" y="437948"/>
                  </a:lnTo>
                  <a:lnTo>
                    <a:pt x="615045" y="438661"/>
                  </a:lnTo>
                  <a:lnTo>
                    <a:pt x="611462" y="426368"/>
                  </a:lnTo>
                  <a:lnTo>
                    <a:pt x="653194" y="419820"/>
                  </a:lnTo>
                  <a:lnTo>
                    <a:pt x="653757" y="432587"/>
                  </a:lnTo>
                  <a:lnTo>
                    <a:pt x="651975" y="445722"/>
                  </a:lnTo>
                  <a:close/>
                </a:path>
                <a:path w="1628775" h="1920239">
                  <a:moveTo>
                    <a:pt x="874075" y="410875"/>
                  </a:moveTo>
                  <a:lnTo>
                    <a:pt x="851824" y="414367"/>
                  </a:lnTo>
                  <a:lnTo>
                    <a:pt x="846344" y="402371"/>
                  </a:lnTo>
                  <a:lnTo>
                    <a:pt x="843127" y="390020"/>
                  </a:lnTo>
                  <a:lnTo>
                    <a:pt x="881485" y="384002"/>
                  </a:lnTo>
                  <a:lnTo>
                    <a:pt x="882132" y="396756"/>
                  </a:lnTo>
                  <a:lnTo>
                    <a:pt x="878275" y="397361"/>
                  </a:lnTo>
                  <a:lnTo>
                    <a:pt x="874075" y="410875"/>
                  </a:lnTo>
                  <a:close/>
                </a:path>
                <a:path w="1628775" h="1920239">
                  <a:moveTo>
                    <a:pt x="1102148" y="375091"/>
                  </a:moveTo>
                  <a:lnTo>
                    <a:pt x="1078758" y="378761"/>
                  </a:lnTo>
                  <a:lnTo>
                    <a:pt x="1073526" y="366727"/>
                  </a:lnTo>
                  <a:lnTo>
                    <a:pt x="1070556" y="354338"/>
                  </a:lnTo>
                  <a:lnTo>
                    <a:pt x="1111016" y="347989"/>
                  </a:lnTo>
                  <a:lnTo>
                    <a:pt x="1111448" y="360777"/>
                  </a:lnTo>
                  <a:lnTo>
                    <a:pt x="1107109" y="361458"/>
                  </a:lnTo>
                  <a:lnTo>
                    <a:pt x="1102148" y="375091"/>
                  </a:lnTo>
                  <a:close/>
                </a:path>
                <a:path w="1628775" h="1920239">
                  <a:moveTo>
                    <a:pt x="1339797" y="337805"/>
                  </a:moveTo>
                  <a:lnTo>
                    <a:pt x="1303192" y="343548"/>
                  </a:lnTo>
                  <a:lnTo>
                    <a:pt x="1301223" y="331002"/>
                  </a:lnTo>
                  <a:lnTo>
                    <a:pt x="1298583" y="318561"/>
                  </a:lnTo>
                  <a:lnTo>
                    <a:pt x="1339569" y="312130"/>
                  </a:lnTo>
                  <a:lnTo>
                    <a:pt x="1340662" y="324814"/>
                  </a:lnTo>
                  <a:lnTo>
                    <a:pt x="1339797" y="337805"/>
                  </a:lnTo>
                  <a:close/>
                </a:path>
                <a:path w="1628775" h="1920239">
                  <a:moveTo>
                    <a:pt x="122448" y="528803"/>
                  </a:moveTo>
                  <a:lnTo>
                    <a:pt x="96009" y="532952"/>
                  </a:lnTo>
                  <a:lnTo>
                    <a:pt x="87648" y="521408"/>
                  </a:lnTo>
                  <a:lnTo>
                    <a:pt x="120552" y="516245"/>
                  </a:lnTo>
                  <a:lnTo>
                    <a:pt x="122448" y="528803"/>
                  </a:lnTo>
                  <a:close/>
                </a:path>
                <a:path w="1628775" h="1920239">
                  <a:moveTo>
                    <a:pt x="188498" y="518440"/>
                  </a:moveTo>
                  <a:lnTo>
                    <a:pt x="172309" y="520980"/>
                  </a:lnTo>
                  <a:lnTo>
                    <a:pt x="163723" y="509472"/>
                  </a:lnTo>
                  <a:lnTo>
                    <a:pt x="192038" y="505030"/>
                  </a:lnTo>
                  <a:lnTo>
                    <a:pt x="188498" y="518440"/>
                  </a:lnTo>
                  <a:close/>
                </a:path>
                <a:path w="1628775" h="1920239">
                  <a:moveTo>
                    <a:pt x="414023" y="483056"/>
                  </a:moveTo>
                  <a:lnTo>
                    <a:pt x="393185" y="486325"/>
                  </a:lnTo>
                  <a:lnTo>
                    <a:pt x="385082" y="474742"/>
                  </a:lnTo>
                  <a:lnTo>
                    <a:pt x="418851" y="469443"/>
                  </a:lnTo>
                  <a:lnTo>
                    <a:pt x="414023" y="483056"/>
                  </a:lnTo>
                  <a:close/>
                </a:path>
                <a:path w="1628775" h="1920239">
                  <a:moveTo>
                    <a:pt x="567959" y="458904"/>
                  </a:moveTo>
                  <a:lnTo>
                    <a:pt x="551747" y="461448"/>
                  </a:lnTo>
                  <a:lnTo>
                    <a:pt x="543272" y="449922"/>
                  </a:lnTo>
                  <a:lnTo>
                    <a:pt x="572181" y="445386"/>
                  </a:lnTo>
                  <a:lnTo>
                    <a:pt x="567959" y="458904"/>
                  </a:lnTo>
                  <a:close/>
                </a:path>
                <a:path w="1628775" h="1920239">
                  <a:moveTo>
                    <a:pt x="727158" y="433926"/>
                  </a:moveTo>
                  <a:lnTo>
                    <a:pt x="702350" y="437818"/>
                  </a:lnTo>
                  <a:lnTo>
                    <a:pt x="694037" y="426267"/>
                  </a:lnTo>
                  <a:lnTo>
                    <a:pt x="729411" y="420717"/>
                  </a:lnTo>
                  <a:lnTo>
                    <a:pt x="727158" y="433926"/>
                  </a:lnTo>
                  <a:close/>
                </a:path>
                <a:path w="1628775" h="1920239">
                  <a:moveTo>
                    <a:pt x="963700" y="396814"/>
                  </a:moveTo>
                  <a:lnTo>
                    <a:pt x="934793" y="401349"/>
                  </a:lnTo>
                  <a:lnTo>
                    <a:pt x="926733" y="389758"/>
                  </a:lnTo>
                  <a:lnTo>
                    <a:pt x="960913" y="384395"/>
                  </a:lnTo>
                  <a:lnTo>
                    <a:pt x="963700" y="396814"/>
                  </a:lnTo>
                  <a:close/>
                </a:path>
                <a:path w="1628775" h="1920239">
                  <a:moveTo>
                    <a:pt x="1189843" y="361332"/>
                  </a:moveTo>
                  <a:lnTo>
                    <a:pt x="1154669" y="366851"/>
                  </a:lnTo>
                  <a:lnTo>
                    <a:pt x="1152219" y="354380"/>
                  </a:lnTo>
                  <a:lnTo>
                    <a:pt x="1188050" y="348758"/>
                  </a:lnTo>
                  <a:lnTo>
                    <a:pt x="1189843" y="361332"/>
                  </a:lnTo>
                  <a:close/>
                </a:path>
                <a:path w="1628775" h="1920239">
                  <a:moveTo>
                    <a:pt x="84983" y="573247"/>
                  </a:moveTo>
                  <a:lnTo>
                    <a:pt x="57086" y="577624"/>
                  </a:lnTo>
                  <a:lnTo>
                    <a:pt x="51181" y="539985"/>
                  </a:lnTo>
                  <a:lnTo>
                    <a:pt x="78183" y="535748"/>
                  </a:lnTo>
                  <a:lnTo>
                    <a:pt x="84616" y="547594"/>
                  </a:lnTo>
                  <a:lnTo>
                    <a:pt x="86307" y="547329"/>
                  </a:lnTo>
                  <a:lnTo>
                    <a:pt x="87015" y="560073"/>
                  </a:lnTo>
                  <a:lnTo>
                    <a:pt x="84983" y="573247"/>
                  </a:lnTo>
                  <a:close/>
                </a:path>
                <a:path w="1628775" h="1920239">
                  <a:moveTo>
                    <a:pt x="159082" y="561622"/>
                  </a:moveTo>
                  <a:lnTo>
                    <a:pt x="134327" y="565506"/>
                  </a:lnTo>
                  <a:lnTo>
                    <a:pt x="125640" y="554013"/>
                  </a:lnTo>
                  <a:lnTo>
                    <a:pt x="123145" y="541549"/>
                  </a:lnTo>
                  <a:lnTo>
                    <a:pt x="122185" y="528845"/>
                  </a:lnTo>
                  <a:lnTo>
                    <a:pt x="153700" y="523900"/>
                  </a:lnTo>
                  <a:lnTo>
                    <a:pt x="160002" y="535767"/>
                  </a:lnTo>
                  <a:lnTo>
                    <a:pt x="162182" y="535424"/>
                  </a:lnTo>
                  <a:lnTo>
                    <a:pt x="164099" y="547979"/>
                  </a:lnTo>
                  <a:lnTo>
                    <a:pt x="161638" y="548365"/>
                  </a:lnTo>
                  <a:lnTo>
                    <a:pt x="159082" y="561622"/>
                  </a:lnTo>
                  <a:close/>
                </a:path>
                <a:path w="1628775" h="1920239">
                  <a:moveTo>
                    <a:pt x="241600" y="548675"/>
                  </a:moveTo>
                  <a:lnTo>
                    <a:pt x="208263" y="553905"/>
                  </a:lnTo>
                  <a:lnTo>
                    <a:pt x="202033" y="542027"/>
                  </a:lnTo>
                  <a:lnTo>
                    <a:pt x="199941" y="542356"/>
                  </a:lnTo>
                  <a:lnTo>
                    <a:pt x="200120" y="529472"/>
                  </a:lnTo>
                  <a:lnTo>
                    <a:pt x="203963" y="516014"/>
                  </a:lnTo>
                  <a:lnTo>
                    <a:pt x="236366" y="510930"/>
                  </a:lnTo>
                  <a:lnTo>
                    <a:pt x="238335" y="523476"/>
                  </a:lnTo>
                  <a:lnTo>
                    <a:pt x="238715" y="523417"/>
                  </a:lnTo>
                  <a:lnTo>
                    <a:pt x="241600" y="548675"/>
                  </a:lnTo>
                  <a:close/>
                </a:path>
                <a:path w="1628775" h="1920239">
                  <a:moveTo>
                    <a:pt x="313957" y="511611"/>
                  </a:moveTo>
                  <a:lnTo>
                    <a:pt x="277006" y="517409"/>
                  </a:lnTo>
                  <a:lnTo>
                    <a:pt x="279069" y="504230"/>
                  </a:lnTo>
                  <a:lnTo>
                    <a:pt x="307836" y="499717"/>
                  </a:lnTo>
                  <a:lnTo>
                    <a:pt x="313957" y="511611"/>
                  </a:lnTo>
                  <a:close/>
                </a:path>
                <a:path w="1628775" h="1920239">
                  <a:moveTo>
                    <a:pt x="389824" y="499708"/>
                  </a:moveTo>
                  <a:lnTo>
                    <a:pt x="353223" y="505451"/>
                  </a:lnTo>
                  <a:lnTo>
                    <a:pt x="355463" y="492244"/>
                  </a:lnTo>
                  <a:lnTo>
                    <a:pt x="383846" y="487791"/>
                  </a:lnTo>
                  <a:lnTo>
                    <a:pt x="389824" y="499708"/>
                  </a:lnTo>
                  <a:close/>
                </a:path>
                <a:path w="1628775" h="1920239">
                  <a:moveTo>
                    <a:pt x="468087" y="500284"/>
                  </a:moveTo>
                  <a:lnTo>
                    <a:pt x="427899" y="506590"/>
                  </a:lnTo>
                  <a:lnTo>
                    <a:pt x="426456" y="493961"/>
                  </a:lnTo>
                  <a:lnTo>
                    <a:pt x="427581" y="493784"/>
                  </a:lnTo>
                  <a:lnTo>
                    <a:pt x="429326" y="480655"/>
                  </a:lnTo>
                  <a:lnTo>
                    <a:pt x="464788" y="475091"/>
                  </a:lnTo>
                  <a:lnTo>
                    <a:pt x="467093" y="487585"/>
                  </a:lnTo>
                  <a:lnTo>
                    <a:pt x="468087" y="500284"/>
                  </a:lnTo>
                  <a:close/>
                </a:path>
                <a:path w="1628775" h="1920239">
                  <a:moveTo>
                    <a:pt x="548767" y="500481"/>
                  </a:moveTo>
                  <a:lnTo>
                    <a:pt x="506349" y="507137"/>
                  </a:lnTo>
                  <a:lnTo>
                    <a:pt x="502255" y="469213"/>
                  </a:lnTo>
                  <a:lnTo>
                    <a:pt x="538111" y="463587"/>
                  </a:lnTo>
                  <a:lnTo>
                    <a:pt x="543476" y="475601"/>
                  </a:lnTo>
                  <a:lnTo>
                    <a:pt x="546667" y="487955"/>
                  </a:lnTo>
                  <a:lnTo>
                    <a:pt x="548767" y="500481"/>
                  </a:lnTo>
                  <a:close/>
                </a:path>
                <a:path w="1628775" h="1920239">
                  <a:moveTo>
                    <a:pt x="618857" y="463774"/>
                  </a:moveTo>
                  <a:lnTo>
                    <a:pt x="581678" y="469607"/>
                  </a:lnTo>
                  <a:lnTo>
                    <a:pt x="583544" y="456459"/>
                  </a:lnTo>
                  <a:lnTo>
                    <a:pt x="612827" y="451864"/>
                  </a:lnTo>
                  <a:lnTo>
                    <a:pt x="618857" y="463774"/>
                  </a:lnTo>
                  <a:close/>
                </a:path>
                <a:path w="1628775" h="1920239">
                  <a:moveTo>
                    <a:pt x="695465" y="451754"/>
                  </a:moveTo>
                  <a:lnTo>
                    <a:pt x="657591" y="457696"/>
                  </a:lnTo>
                  <a:lnTo>
                    <a:pt x="659775" y="444498"/>
                  </a:lnTo>
                  <a:lnTo>
                    <a:pt x="688883" y="439932"/>
                  </a:lnTo>
                  <a:lnTo>
                    <a:pt x="695465" y="451754"/>
                  </a:lnTo>
                  <a:close/>
                </a:path>
                <a:path w="1628775" h="1920239">
                  <a:moveTo>
                    <a:pt x="771354" y="439847"/>
                  </a:moveTo>
                  <a:lnTo>
                    <a:pt x="734144" y="445685"/>
                  </a:lnTo>
                  <a:lnTo>
                    <a:pt x="735163" y="432670"/>
                  </a:lnTo>
                  <a:lnTo>
                    <a:pt x="764535" y="428062"/>
                  </a:lnTo>
                  <a:lnTo>
                    <a:pt x="771354" y="439847"/>
                  </a:lnTo>
                  <a:close/>
                </a:path>
                <a:path w="1628775" h="1920239">
                  <a:moveTo>
                    <a:pt x="847752" y="427861"/>
                  </a:moveTo>
                  <a:lnTo>
                    <a:pt x="809912" y="433798"/>
                  </a:lnTo>
                  <a:lnTo>
                    <a:pt x="812649" y="420513"/>
                  </a:lnTo>
                  <a:lnTo>
                    <a:pt x="839602" y="416284"/>
                  </a:lnTo>
                  <a:lnTo>
                    <a:pt x="847752" y="427861"/>
                  </a:lnTo>
                  <a:close/>
                </a:path>
                <a:path w="1628775" h="1920239">
                  <a:moveTo>
                    <a:pt x="925077" y="415729"/>
                  </a:moveTo>
                  <a:lnTo>
                    <a:pt x="886787" y="421736"/>
                  </a:lnTo>
                  <a:lnTo>
                    <a:pt x="889278" y="408490"/>
                  </a:lnTo>
                  <a:lnTo>
                    <a:pt x="919129" y="403807"/>
                  </a:lnTo>
                  <a:lnTo>
                    <a:pt x="925077" y="415729"/>
                  </a:lnTo>
                  <a:close/>
                </a:path>
                <a:path w="1628775" h="1920239">
                  <a:moveTo>
                    <a:pt x="1002033" y="403655"/>
                  </a:moveTo>
                  <a:lnTo>
                    <a:pt x="962674" y="409830"/>
                  </a:lnTo>
                  <a:lnTo>
                    <a:pt x="961801" y="397112"/>
                  </a:lnTo>
                  <a:lnTo>
                    <a:pt x="997295" y="391543"/>
                  </a:lnTo>
                  <a:lnTo>
                    <a:pt x="1002033" y="403655"/>
                  </a:lnTo>
                  <a:close/>
                </a:path>
                <a:path w="1628775" h="1920239">
                  <a:moveTo>
                    <a:pt x="1069209" y="418826"/>
                  </a:moveTo>
                  <a:lnTo>
                    <a:pt x="1042026" y="423091"/>
                  </a:lnTo>
                  <a:lnTo>
                    <a:pt x="1036120" y="385451"/>
                  </a:lnTo>
                  <a:lnTo>
                    <a:pt x="1070426" y="380068"/>
                  </a:lnTo>
                  <a:lnTo>
                    <a:pt x="1077087" y="391879"/>
                  </a:lnTo>
                  <a:lnTo>
                    <a:pt x="1078097" y="391720"/>
                  </a:lnTo>
                  <a:lnTo>
                    <a:pt x="1076396" y="404843"/>
                  </a:lnTo>
                  <a:lnTo>
                    <a:pt x="1069209" y="418826"/>
                  </a:lnTo>
                  <a:close/>
                </a:path>
                <a:path w="1628775" h="1920239">
                  <a:moveTo>
                    <a:pt x="1153650" y="379866"/>
                  </a:moveTo>
                  <a:lnTo>
                    <a:pt x="1115781" y="385808"/>
                  </a:lnTo>
                  <a:lnTo>
                    <a:pt x="1117636" y="372662"/>
                  </a:lnTo>
                  <a:lnTo>
                    <a:pt x="1147459" y="367982"/>
                  </a:lnTo>
                  <a:lnTo>
                    <a:pt x="1153650" y="379866"/>
                  </a:lnTo>
                  <a:close/>
                </a:path>
                <a:path w="1628775" h="1920239">
                  <a:moveTo>
                    <a:pt x="1226693" y="394117"/>
                  </a:moveTo>
                  <a:lnTo>
                    <a:pt x="1195821" y="398961"/>
                  </a:lnTo>
                  <a:lnTo>
                    <a:pt x="1193970" y="386396"/>
                  </a:lnTo>
                  <a:lnTo>
                    <a:pt x="1191811" y="373879"/>
                  </a:lnTo>
                  <a:lnTo>
                    <a:pt x="1189989" y="361310"/>
                  </a:lnTo>
                  <a:lnTo>
                    <a:pt x="1224335" y="355921"/>
                  </a:lnTo>
                  <a:lnTo>
                    <a:pt x="1231040" y="367724"/>
                  </a:lnTo>
                  <a:lnTo>
                    <a:pt x="1233574" y="380182"/>
                  </a:lnTo>
                  <a:lnTo>
                    <a:pt x="1229786" y="380776"/>
                  </a:lnTo>
                  <a:lnTo>
                    <a:pt x="1226693" y="394117"/>
                  </a:lnTo>
                  <a:close/>
                </a:path>
                <a:path w="1628775" h="1920239">
                  <a:moveTo>
                    <a:pt x="1309594" y="381110"/>
                  </a:moveTo>
                  <a:lnTo>
                    <a:pt x="1283125" y="385263"/>
                  </a:lnTo>
                  <a:lnTo>
                    <a:pt x="1273464" y="373923"/>
                  </a:lnTo>
                  <a:lnTo>
                    <a:pt x="1266248" y="362200"/>
                  </a:lnTo>
                  <a:lnTo>
                    <a:pt x="1261679" y="350062"/>
                  </a:lnTo>
                  <a:lnTo>
                    <a:pt x="1303688" y="343470"/>
                  </a:lnTo>
                  <a:lnTo>
                    <a:pt x="1309594" y="381110"/>
                  </a:lnTo>
                  <a:close/>
                </a:path>
                <a:path w="1628775" h="1920239">
                  <a:moveTo>
                    <a:pt x="1383010" y="356736"/>
                  </a:moveTo>
                  <a:lnTo>
                    <a:pt x="1341864" y="363192"/>
                  </a:lnTo>
                  <a:lnTo>
                    <a:pt x="1342168" y="350288"/>
                  </a:lnTo>
                  <a:lnTo>
                    <a:pt x="1345910" y="336846"/>
                  </a:lnTo>
                  <a:lnTo>
                    <a:pt x="1375012" y="332280"/>
                  </a:lnTo>
                  <a:lnTo>
                    <a:pt x="1381017" y="344193"/>
                  </a:lnTo>
                  <a:lnTo>
                    <a:pt x="1382489" y="343962"/>
                  </a:lnTo>
                  <a:lnTo>
                    <a:pt x="1383010" y="356736"/>
                  </a:lnTo>
                  <a:close/>
                </a:path>
                <a:path w="1628775" h="1920239">
                  <a:moveTo>
                    <a:pt x="316135" y="524125"/>
                  </a:moveTo>
                  <a:lnTo>
                    <a:pt x="278983" y="529954"/>
                  </a:lnTo>
                  <a:lnTo>
                    <a:pt x="275582" y="517632"/>
                  </a:lnTo>
                  <a:lnTo>
                    <a:pt x="315488" y="511371"/>
                  </a:lnTo>
                  <a:lnTo>
                    <a:pt x="316135" y="524125"/>
                  </a:lnTo>
                  <a:close/>
                </a:path>
                <a:path w="1628775" h="1920239">
                  <a:moveTo>
                    <a:pt x="391596" y="512286"/>
                  </a:moveTo>
                  <a:lnTo>
                    <a:pt x="355081" y="518015"/>
                  </a:lnTo>
                  <a:lnTo>
                    <a:pt x="351684" y="505692"/>
                  </a:lnTo>
                  <a:lnTo>
                    <a:pt x="391283" y="499479"/>
                  </a:lnTo>
                  <a:lnTo>
                    <a:pt x="391596" y="512286"/>
                  </a:lnTo>
                  <a:close/>
                </a:path>
                <a:path w="1628775" h="1920239">
                  <a:moveTo>
                    <a:pt x="620456" y="476378"/>
                  </a:moveTo>
                  <a:lnTo>
                    <a:pt x="583439" y="482186"/>
                  </a:lnTo>
                  <a:lnTo>
                    <a:pt x="580266" y="469828"/>
                  </a:lnTo>
                  <a:lnTo>
                    <a:pt x="620143" y="463572"/>
                  </a:lnTo>
                  <a:lnTo>
                    <a:pt x="620456" y="476378"/>
                  </a:lnTo>
                  <a:close/>
                </a:path>
                <a:path w="1628775" h="1920239">
                  <a:moveTo>
                    <a:pt x="695707" y="477427"/>
                  </a:moveTo>
                  <a:lnTo>
                    <a:pt x="673244" y="480951"/>
                  </a:lnTo>
                  <a:lnTo>
                    <a:pt x="664220" y="469512"/>
                  </a:lnTo>
                  <a:lnTo>
                    <a:pt x="659415" y="470266"/>
                  </a:lnTo>
                  <a:lnTo>
                    <a:pt x="655828" y="457973"/>
                  </a:lnTo>
                  <a:lnTo>
                    <a:pt x="697019" y="451510"/>
                  </a:lnTo>
                  <a:lnTo>
                    <a:pt x="697537" y="464284"/>
                  </a:lnTo>
                  <a:lnTo>
                    <a:pt x="695707" y="477427"/>
                  </a:lnTo>
                  <a:close/>
                </a:path>
                <a:path w="1628775" h="1920239">
                  <a:moveTo>
                    <a:pt x="771354" y="465558"/>
                  </a:moveTo>
                  <a:lnTo>
                    <a:pt x="741455" y="470249"/>
                  </a:lnTo>
                  <a:lnTo>
                    <a:pt x="736264" y="458208"/>
                  </a:lnTo>
                  <a:lnTo>
                    <a:pt x="733186" y="445836"/>
                  </a:lnTo>
                  <a:lnTo>
                    <a:pt x="773164" y="439563"/>
                  </a:lnTo>
                  <a:lnTo>
                    <a:pt x="773749" y="452327"/>
                  </a:lnTo>
                  <a:lnTo>
                    <a:pt x="771354" y="465558"/>
                  </a:lnTo>
                  <a:close/>
                </a:path>
                <a:path w="1628775" h="1920239">
                  <a:moveTo>
                    <a:pt x="842864" y="454338"/>
                  </a:moveTo>
                  <a:lnTo>
                    <a:pt x="816759" y="458434"/>
                  </a:lnTo>
                  <a:lnTo>
                    <a:pt x="809429" y="433874"/>
                  </a:lnTo>
                  <a:lnTo>
                    <a:pt x="850405" y="427444"/>
                  </a:lnTo>
                  <a:lnTo>
                    <a:pt x="852622" y="439952"/>
                  </a:lnTo>
                  <a:lnTo>
                    <a:pt x="848255" y="440637"/>
                  </a:lnTo>
                  <a:lnTo>
                    <a:pt x="842864" y="454338"/>
                  </a:lnTo>
                  <a:close/>
                </a:path>
                <a:path w="1628775" h="1920239">
                  <a:moveTo>
                    <a:pt x="917196" y="442676"/>
                  </a:moveTo>
                  <a:lnTo>
                    <a:pt x="894163" y="446290"/>
                  </a:lnTo>
                  <a:lnTo>
                    <a:pt x="888677" y="434295"/>
                  </a:lnTo>
                  <a:lnTo>
                    <a:pt x="885345" y="421963"/>
                  </a:lnTo>
                  <a:lnTo>
                    <a:pt x="926566" y="415495"/>
                  </a:lnTo>
                  <a:lnTo>
                    <a:pt x="927049" y="428275"/>
                  </a:lnTo>
                  <a:lnTo>
                    <a:pt x="922527" y="428984"/>
                  </a:lnTo>
                  <a:lnTo>
                    <a:pt x="917196" y="442676"/>
                  </a:lnTo>
                  <a:close/>
                </a:path>
                <a:path w="1628775" h="1920239">
                  <a:moveTo>
                    <a:pt x="998313" y="429949"/>
                  </a:moveTo>
                  <a:lnTo>
                    <a:pt x="975952" y="433457"/>
                  </a:lnTo>
                  <a:lnTo>
                    <a:pt x="968148" y="421826"/>
                  </a:lnTo>
                  <a:lnTo>
                    <a:pt x="964854" y="422343"/>
                  </a:lnTo>
                  <a:lnTo>
                    <a:pt x="962250" y="409896"/>
                  </a:lnTo>
                  <a:lnTo>
                    <a:pt x="1002068" y="403649"/>
                  </a:lnTo>
                  <a:lnTo>
                    <a:pt x="1001221" y="416637"/>
                  </a:lnTo>
                  <a:lnTo>
                    <a:pt x="998313" y="429949"/>
                  </a:lnTo>
                  <a:close/>
                </a:path>
                <a:path w="1628775" h="1920239">
                  <a:moveTo>
                    <a:pt x="1152576" y="405746"/>
                  </a:moveTo>
                  <a:lnTo>
                    <a:pt x="1123357" y="410330"/>
                  </a:lnTo>
                  <a:lnTo>
                    <a:pt x="1116159" y="398604"/>
                  </a:lnTo>
                  <a:lnTo>
                    <a:pt x="1114366" y="386030"/>
                  </a:lnTo>
                  <a:lnTo>
                    <a:pt x="1155017" y="379652"/>
                  </a:lnTo>
                  <a:lnTo>
                    <a:pt x="1155284" y="392465"/>
                  </a:lnTo>
                  <a:lnTo>
                    <a:pt x="1152576" y="405746"/>
                  </a:lnTo>
                  <a:close/>
                </a:path>
                <a:path w="1628775" h="1920239">
                  <a:moveTo>
                    <a:pt x="307622" y="538316"/>
                  </a:moveTo>
                  <a:lnTo>
                    <a:pt x="291057" y="540915"/>
                  </a:lnTo>
                  <a:lnTo>
                    <a:pt x="282950" y="529332"/>
                  </a:lnTo>
                  <a:lnTo>
                    <a:pt x="312111" y="524757"/>
                  </a:lnTo>
                  <a:lnTo>
                    <a:pt x="307622" y="538316"/>
                  </a:lnTo>
                  <a:close/>
                </a:path>
                <a:path w="1628775" h="1920239">
                  <a:moveTo>
                    <a:pt x="382197" y="526616"/>
                  </a:moveTo>
                  <a:lnTo>
                    <a:pt x="366797" y="529032"/>
                  </a:lnTo>
                  <a:lnTo>
                    <a:pt x="359022" y="517396"/>
                  </a:lnTo>
                  <a:lnTo>
                    <a:pt x="387033" y="513002"/>
                  </a:lnTo>
                  <a:lnTo>
                    <a:pt x="382197" y="526616"/>
                  </a:lnTo>
                  <a:close/>
                </a:path>
                <a:path w="1628775" h="1920239">
                  <a:moveTo>
                    <a:pt x="460985" y="514254"/>
                  </a:moveTo>
                  <a:lnTo>
                    <a:pt x="431211" y="518925"/>
                  </a:lnTo>
                  <a:lnTo>
                    <a:pt x="428629" y="506475"/>
                  </a:lnTo>
                  <a:lnTo>
                    <a:pt x="464705" y="500815"/>
                  </a:lnTo>
                  <a:lnTo>
                    <a:pt x="460985" y="514254"/>
                  </a:lnTo>
                  <a:close/>
                </a:path>
                <a:path w="1628775" h="1920239">
                  <a:moveTo>
                    <a:pt x="611242" y="490679"/>
                  </a:moveTo>
                  <a:lnTo>
                    <a:pt x="594768" y="493264"/>
                  </a:lnTo>
                  <a:lnTo>
                    <a:pt x="587072" y="481616"/>
                  </a:lnTo>
                  <a:lnTo>
                    <a:pt x="616086" y="477064"/>
                  </a:lnTo>
                  <a:lnTo>
                    <a:pt x="611242" y="490679"/>
                  </a:lnTo>
                  <a:close/>
                </a:path>
                <a:path w="1628775" h="1920239">
                  <a:moveTo>
                    <a:pt x="1373956" y="371012"/>
                  </a:moveTo>
                  <a:lnTo>
                    <a:pt x="1349290" y="374882"/>
                  </a:lnTo>
                  <a:lnTo>
                    <a:pt x="1343235" y="362976"/>
                  </a:lnTo>
                  <a:lnTo>
                    <a:pt x="1378807" y="357395"/>
                  </a:lnTo>
                  <a:lnTo>
                    <a:pt x="1373956" y="371012"/>
                  </a:lnTo>
                  <a:close/>
                </a:path>
                <a:path w="1628775" h="1920239">
                  <a:moveTo>
                    <a:pt x="128549" y="579268"/>
                  </a:moveTo>
                  <a:lnTo>
                    <a:pt x="92381" y="584942"/>
                  </a:lnTo>
                  <a:lnTo>
                    <a:pt x="93978" y="571836"/>
                  </a:lnTo>
                  <a:lnTo>
                    <a:pt x="122476" y="567365"/>
                  </a:lnTo>
                  <a:lnTo>
                    <a:pt x="128549" y="579268"/>
                  </a:lnTo>
                  <a:close/>
                </a:path>
                <a:path w="1628775" h="1920239">
                  <a:moveTo>
                    <a:pt x="208757" y="579539"/>
                  </a:moveTo>
                  <a:lnTo>
                    <a:pt x="170660" y="585516"/>
                  </a:lnTo>
                  <a:lnTo>
                    <a:pt x="167072" y="573223"/>
                  </a:lnTo>
                  <a:lnTo>
                    <a:pt x="168235" y="573041"/>
                  </a:lnTo>
                  <a:lnTo>
                    <a:pt x="169694" y="559957"/>
                  </a:lnTo>
                  <a:lnTo>
                    <a:pt x="198015" y="555513"/>
                  </a:lnTo>
                  <a:lnTo>
                    <a:pt x="204956" y="567280"/>
                  </a:lnTo>
                  <a:lnTo>
                    <a:pt x="208757" y="579539"/>
                  </a:lnTo>
                  <a:close/>
                </a:path>
                <a:path w="1628775" h="1920239">
                  <a:moveTo>
                    <a:pt x="284639" y="567633"/>
                  </a:moveTo>
                  <a:lnTo>
                    <a:pt x="245011" y="573850"/>
                  </a:lnTo>
                  <a:lnTo>
                    <a:pt x="244396" y="561092"/>
                  </a:lnTo>
                  <a:lnTo>
                    <a:pt x="246159" y="547960"/>
                  </a:lnTo>
                  <a:lnTo>
                    <a:pt x="274891" y="543452"/>
                  </a:lnTo>
                  <a:lnTo>
                    <a:pt x="281119" y="555330"/>
                  </a:lnTo>
                  <a:lnTo>
                    <a:pt x="284639" y="567633"/>
                  </a:lnTo>
                  <a:close/>
                </a:path>
                <a:path w="1628775" h="1920239">
                  <a:moveTo>
                    <a:pt x="358006" y="543266"/>
                  </a:moveTo>
                  <a:lnTo>
                    <a:pt x="320995" y="549073"/>
                  </a:lnTo>
                  <a:lnTo>
                    <a:pt x="323210" y="535870"/>
                  </a:lnTo>
                  <a:lnTo>
                    <a:pt x="352018" y="531351"/>
                  </a:lnTo>
                  <a:lnTo>
                    <a:pt x="358006" y="543266"/>
                  </a:lnTo>
                  <a:close/>
                </a:path>
                <a:path w="1628775" h="1920239">
                  <a:moveTo>
                    <a:pt x="434852" y="544065"/>
                  </a:moveTo>
                  <a:lnTo>
                    <a:pt x="397749" y="549886"/>
                  </a:lnTo>
                  <a:lnTo>
                    <a:pt x="395494" y="537385"/>
                  </a:lnTo>
                  <a:lnTo>
                    <a:pt x="394300" y="524717"/>
                  </a:lnTo>
                  <a:lnTo>
                    <a:pt x="435754" y="518213"/>
                  </a:lnTo>
                  <a:lnTo>
                    <a:pt x="436104" y="531013"/>
                  </a:lnTo>
                  <a:lnTo>
                    <a:pt x="434644" y="531242"/>
                  </a:lnTo>
                  <a:lnTo>
                    <a:pt x="434852" y="544065"/>
                  </a:lnTo>
                  <a:close/>
                </a:path>
                <a:path w="1628775" h="1920239">
                  <a:moveTo>
                    <a:pt x="513353" y="531748"/>
                  </a:moveTo>
                  <a:lnTo>
                    <a:pt x="471563" y="538305"/>
                  </a:lnTo>
                  <a:lnTo>
                    <a:pt x="471935" y="512536"/>
                  </a:lnTo>
                  <a:lnTo>
                    <a:pt x="507620" y="506937"/>
                  </a:lnTo>
                  <a:lnTo>
                    <a:pt x="512407" y="519041"/>
                  </a:lnTo>
                  <a:lnTo>
                    <a:pt x="511852" y="519128"/>
                  </a:lnTo>
                  <a:lnTo>
                    <a:pt x="513353" y="531748"/>
                  </a:lnTo>
                  <a:close/>
                </a:path>
                <a:path w="1628775" h="1920239">
                  <a:moveTo>
                    <a:pt x="587540" y="507253"/>
                  </a:moveTo>
                  <a:lnTo>
                    <a:pt x="548277" y="513414"/>
                  </a:lnTo>
                  <a:lnTo>
                    <a:pt x="550222" y="500253"/>
                  </a:lnTo>
                  <a:lnTo>
                    <a:pt x="580775" y="495459"/>
                  </a:lnTo>
                  <a:lnTo>
                    <a:pt x="587540" y="507253"/>
                  </a:lnTo>
                  <a:close/>
                </a:path>
                <a:path w="1628775" h="1920239">
                  <a:moveTo>
                    <a:pt x="662513" y="521201"/>
                  </a:moveTo>
                  <a:lnTo>
                    <a:pt x="633387" y="525771"/>
                  </a:lnTo>
                  <a:lnTo>
                    <a:pt x="627414" y="513853"/>
                  </a:lnTo>
                  <a:lnTo>
                    <a:pt x="625958" y="514081"/>
                  </a:lnTo>
                  <a:lnTo>
                    <a:pt x="625306" y="501328"/>
                  </a:lnTo>
                  <a:lnTo>
                    <a:pt x="627316" y="488157"/>
                  </a:lnTo>
                  <a:lnTo>
                    <a:pt x="656020" y="483654"/>
                  </a:lnTo>
                  <a:lnTo>
                    <a:pt x="661833" y="495597"/>
                  </a:lnTo>
                  <a:lnTo>
                    <a:pt x="663267" y="495372"/>
                  </a:lnTo>
                  <a:lnTo>
                    <a:pt x="664137" y="508091"/>
                  </a:lnTo>
                  <a:lnTo>
                    <a:pt x="662513" y="521201"/>
                  </a:lnTo>
                  <a:close/>
                </a:path>
                <a:path w="1628775" h="1920239">
                  <a:moveTo>
                    <a:pt x="739175" y="509173"/>
                  </a:moveTo>
                  <a:lnTo>
                    <a:pt x="709671" y="513802"/>
                  </a:lnTo>
                  <a:lnTo>
                    <a:pt x="703573" y="501904"/>
                  </a:lnTo>
                  <a:lnTo>
                    <a:pt x="700266" y="489567"/>
                  </a:lnTo>
                  <a:lnTo>
                    <a:pt x="701643" y="489351"/>
                  </a:lnTo>
                  <a:lnTo>
                    <a:pt x="703331" y="476231"/>
                  </a:lnTo>
                  <a:lnTo>
                    <a:pt x="732578" y="471642"/>
                  </a:lnTo>
                  <a:lnTo>
                    <a:pt x="739475" y="483415"/>
                  </a:lnTo>
                  <a:lnTo>
                    <a:pt x="743090" y="495703"/>
                  </a:lnTo>
                  <a:lnTo>
                    <a:pt x="741407" y="495967"/>
                  </a:lnTo>
                  <a:lnTo>
                    <a:pt x="739175" y="509173"/>
                  </a:lnTo>
                  <a:close/>
                </a:path>
                <a:path w="1628775" h="1920239">
                  <a:moveTo>
                    <a:pt x="824447" y="495794"/>
                  </a:moveTo>
                  <a:lnTo>
                    <a:pt x="786865" y="501691"/>
                  </a:lnTo>
                  <a:lnTo>
                    <a:pt x="780496" y="489835"/>
                  </a:lnTo>
                  <a:lnTo>
                    <a:pt x="776645" y="477583"/>
                  </a:lnTo>
                  <a:lnTo>
                    <a:pt x="777464" y="477455"/>
                  </a:lnTo>
                  <a:lnTo>
                    <a:pt x="779061" y="464349"/>
                  </a:lnTo>
                  <a:lnTo>
                    <a:pt x="818541" y="458155"/>
                  </a:lnTo>
                  <a:lnTo>
                    <a:pt x="824447" y="495794"/>
                  </a:lnTo>
                  <a:close/>
                </a:path>
                <a:path w="1628775" h="1920239">
                  <a:moveTo>
                    <a:pt x="891188" y="459612"/>
                  </a:moveTo>
                  <a:lnTo>
                    <a:pt x="855359" y="465233"/>
                  </a:lnTo>
                  <a:lnTo>
                    <a:pt x="856864" y="452142"/>
                  </a:lnTo>
                  <a:lnTo>
                    <a:pt x="884973" y="447732"/>
                  </a:lnTo>
                  <a:lnTo>
                    <a:pt x="891188" y="459612"/>
                  </a:lnTo>
                  <a:close/>
                </a:path>
                <a:path w="1628775" h="1920239">
                  <a:moveTo>
                    <a:pt x="968529" y="447477"/>
                  </a:moveTo>
                  <a:lnTo>
                    <a:pt x="930294" y="453476"/>
                  </a:lnTo>
                  <a:lnTo>
                    <a:pt x="932641" y="440253"/>
                  </a:lnTo>
                  <a:lnTo>
                    <a:pt x="962877" y="435509"/>
                  </a:lnTo>
                  <a:lnTo>
                    <a:pt x="968529" y="447477"/>
                  </a:lnTo>
                  <a:close/>
                </a:path>
                <a:path w="1628775" h="1920239">
                  <a:moveTo>
                    <a:pt x="1039770" y="462011"/>
                  </a:moveTo>
                  <a:lnTo>
                    <a:pt x="1005075" y="467454"/>
                  </a:lnTo>
                  <a:lnTo>
                    <a:pt x="1005210" y="454578"/>
                  </a:lnTo>
                  <a:lnTo>
                    <a:pt x="1007503" y="454218"/>
                  </a:lnTo>
                  <a:lnTo>
                    <a:pt x="1007404" y="441378"/>
                  </a:lnTo>
                  <a:lnTo>
                    <a:pt x="1010645" y="440869"/>
                  </a:lnTo>
                  <a:lnTo>
                    <a:pt x="1013537" y="427560"/>
                  </a:lnTo>
                  <a:lnTo>
                    <a:pt x="1045561" y="422536"/>
                  </a:lnTo>
                  <a:lnTo>
                    <a:pt x="1044897" y="448351"/>
                  </a:lnTo>
                  <a:lnTo>
                    <a:pt x="1039770" y="462011"/>
                  </a:lnTo>
                  <a:close/>
                </a:path>
                <a:path w="1628775" h="1920239">
                  <a:moveTo>
                    <a:pt x="1124164" y="448769"/>
                  </a:moveTo>
                  <a:lnTo>
                    <a:pt x="1088086" y="454430"/>
                  </a:lnTo>
                  <a:lnTo>
                    <a:pt x="1085489" y="441982"/>
                  </a:lnTo>
                  <a:lnTo>
                    <a:pt x="1083648" y="442271"/>
                  </a:lnTo>
                  <a:lnTo>
                    <a:pt x="1083754" y="429399"/>
                  </a:lnTo>
                  <a:lnTo>
                    <a:pt x="1084473" y="416431"/>
                  </a:lnTo>
                  <a:lnTo>
                    <a:pt x="1114008" y="411797"/>
                  </a:lnTo>
                  <a:lnTo>
                    <a:pt x="1120315" y="423663"/>
                  </a:lnTo>
                  <a:lnTo>
                    <a:pt x="1122448" y="423328"/>
                  </a:lnTo>
                  <a:lnTo>
                    <a:pt x="1124164" y="448769"/>
                  </a:lnTo>
                  <a:close/>
                </a:path>
                <a:path w="1628775" h="1920239">
                  <a:moveTo>
                    <a:pt x="1199349" y="424118"/>
                  </a:moveTo>
                  <a:lnTo>
                    <a:pt x="1160101" y="430276"/>
                  </a:lnTo>
                  <a:lnTo>
                    <a:pt x="1158322" y="417699"/>
                  </a:lnTo>
                  <a:lnTo>
                    <a:pt x="1160075" y="417424"/>
                  </a:lnTo>
                  <a:lnTo>
                    <a:pt x="1162574" y="404177"/>
                  </a:lnTo>
                  <a:lnTo>
                    <a:pt x="1192506" y="399481"/>
                  </a:lnTo>
                  <a:lnTo>
                    <a:pt x="1199349" y="424118"/>
                  </a:lnTo>
                  <a:close/>
                </a:path>
                <a:path w="1628775" h="1920239">
                  <a:moveTo>
                    <a:pt x="1273098" y="399691"/>
                  </a:moveTo>
                  <a:lnTo>
                    <a:pt x="1236636" y="405412"/>
                  </a:lnTo>
                  <a:lnTo>
                    <a:pt x="1238418" y="392277"/>
                  </a:lnTo>
                  <a:lnTo>
                    <a:pt x="1266962" y="387799"/>
                  </a:lnTo>
                  <a:lnTo>
                    <a:pt x="1273098" y="399691"/>
                  </a:lnTo>
                  <a:close/>
                </a:path>
                <a:path w="1628775" h="1920239">
                  <a:moveTo>
                    <a:pt x="1349628" y="413395"/>
                  </a:moveTo>
                  <a:lnTo>
                    <a:pt x="1321655" y="417784"/>
                  </a:lnTo>
                  <a:lnTo>
                    <a:pt x="1315484" y="405897"/>
                  </a:lnTo>
                  <a:lnTo>
                    <a:pt x="1311694" y="393636"/>
                  </a:lnTo>
                  <a:lnTo>
                    <a:pt x="1311285" y="393700"/>
                  </a:lnTo>
                  <a:lnTo>
                    <a:pt x="1309755" y="381085"/>
                  </a:lnTo>
                  <a:lnTo>
                    <a:pt x="1346230" y="375362"/>
                  </a:lnTo>
                  <a:lnTo>
                    <a:pt x="1351146" y="387446"/>
                  </a:lnTo>
                  <a:lnTo>
                    <a:pt x="1353495" y="399933"/>
                  </a:lnTo>
                  <a:lnTo>
                    <a:pt x="1351629" y="400225"/>
                  </a:lnTo>
                  <a:lnTo>
                    <a:pt x="1349628" y="413395"/>
                  </a:lnTo>
                  <a:close/>
                </a:path>
                <a:path w="1628775" h="1920239">
                  <a:moveTo>
                    <a:pt x="1425533" y="401486"/>
                  </a:moveTo>
                  <a:lnTo>
                    <a:pt x="1391353" y="406848"/>
                  </a:lnTo>
                  <a:lnTo>
                    <a:pt x="1389384" y="394302"/>
                  </a:lnTo>
                  <a:lnTo>
                    <a:pt x="1389063" y="394352"/>
                  </a:lnTo>
                  <a:lnTo>
                    <a:pt x="1387474" y="381746"/>
                  </a:lnTo>
                  <a:lnTo>
                    <a:pt x="1389240" y="381469"/>
                  </a:lnTo>
                  <a:lnTo>
                    <a:pt x="1391221" y="368303"/>
                  </a:lnTo>
                  <a:lnTo>
                    <a:pt x="1419628" y="363846"/>
                  </a:lnTo>
                  <a:lnTo>
                    <a:pt x="1425533" y="401486"/>
                  </a:lnTo>
                  <a:close/>
                </a:path>
                <a:path w="1628775" h="1920239">
                  <a:moveTo>
                    <a:pt x="121717" y="606050"/>
                  </a:moveTo>
                  <a:lnTo>
                    <a:pt x="100022" y="609454"/>
                  </a:lnTo>
                  <a:lnTo>
                    <a:pt x="94496" y="597466"/>
                  </a:lnTo>
                  <a:lnTo>
                    <a:pt x="91219" y="585125"/>
                  </a:lnTo>
                  <a:lnTo>
                    <a:pt x="130117" y="579022"/>
                  </a:lnTo>
                  <a:lnTo>
                    <a:pt x="130736" y="591780"/>
                  </a:lnTo>
                  <a:lnTo>
                    <a:pt x="126491" y="592446"/>
                  </a:lnTo>
                  <a:lnTo>
                    <a:pt x="121717" y="606050"/>
                  </a:lnTo>
                  <a:close/>
                </a:path>
                <a:path w="1628775" h="1920239">
                  <a:moveTo>
                    <a:pt x="357701" y="569025"/>
                  </a:moveTo>
                  <a:lnTo>
                    <a:pt x="335594" y="572494"/>
                  </a:lnTo>
                  <a:lnTo>
                    <a:pt x="327220" y="560952"/>
                  </a:lnTo>
                  <a:lnTo>
                    <a:pt x="323009" y="561613"/>
                  </a:lnTo>
                  <a:lnTo>
                    <a:pt x="319495" y="549309"/>
                  </a:lnTo>
                  <a:lnTo>
                    <a:pt x="359298" y="543064"/>
                  </a:lnTo>
                  <a:lnTo>
                    <a:pt x="359736" y="555850"/>
                  </a:lnTo>
                  <a:lnTo>
                    <a:pt x="357701" y="569025"/>
                  </a:lnTo>
                  <a:close/>
                </a:path>
                <a:path w="1628775" h="1920239">
                  <a:moveTo>
                    <a:pt x="587637" y="532949"/>
                  </a:moveTo>
                  <a:lnTo>
                    <a:pt x="563225" y="536779"/>
                  </a:lnTo>
                  <a:lnTo>
                    <a:pt x="554426" y="525304"/>
                  </a:lnTo>
                  <a:lnTo>
                    <a:pt x="550200" y="525967"/>
                  </a:lnTo>
                  <a:lnTo>
                    <a:pt x="546850" y="513637"/>
                  </a:lnTo>
                  <a:lnTo>
                    <a:pt x="589210" y="506991"/>
                  </a:lnTo>
                  <a:lnTo>
                    <a:pt x="589711" y="519768"/>
                  </a:lnTo>
                  <a:lnTo>
                    <a:pt x="587637" y="532949"/>
                  </a:lnTo>
                  <a:close/>
                </a:path>
                <a:path w="1628775" h="1920239">
                  <a:moveTo>
                    <a:pt x="891112" y="485335"/>
                  </a:moveTo>
                  <a:lnTo>
                    <a:pt x="863524" y="489663"/>
                  </a:lnTo>
                  <a:lnTo>
                    <a:pt x="857660" y="477728"/>
                  </a:lnTo>
                  <a:lnTo>
                    <a:pt x="854237" y="465409"/>
                  </a:lnTo>
                  <a:lnTo>
                    <a:pt x="892784" y="459361"/>
                  </a:lnTo>
                  <a:lnTo>
                    <a:pt x="893299" y="472136"/>
                  </a:lnTo>
                  <a:lnTo>
                    <a:pt x="891112" y="485335"/>
                  </a:lnTo>
                  <a:close/>
                </a:path>
                <a:path w="1628775" h="1920239">
                  <a:moveTo>
                    <a:pt x="970921" y="459957"/>
                  </a:moveTo>
                  <a:lnTo>
                    <a:pt x="932148" y="466041"/>
                  </a:lnTo>
                  <a:lnTo>
                    <a:pt x="928790" y="453712"/>
                  </a:lnTo>
                  <a:lnTo>
                    <a:pt x="970025" y="447243"/>
                  </a:lnTo>
                  <a:lnTo>
                    <a:pt x="970921" y="459957"/>
                  </a:lnTo>
                  <a:close/>
                </a:path>
                <a:path w="1628775" h="1920239">
                  <a:moveTo>
                    <a:pt x="1266508" y="426436"/>
                  </a:moveTo>
                  <a:lnTo>
                    <a:pt x="1244081" y="429955"/>
                  </a:lnTo>
                  <a:lnTo>
                    <a:pt x="1238609" y="417958"/>
                  </a:lnTo>
                  <a:lnTo>
                    <a:pt x="1235402" y="405606"/>
                  </a:lnTo>
                  <a:lnTo>
                    <a:pt x="1274666" y="399445"/>
                  </a:lnTo>
                  <a:lnTo>
                    <a:pt x="1275272" y="412206"/>
                  </a:lnTo>
                  <a:lnTo>
                    <a:pt x="1271127" y="412856"/>
                  </a:lnTo>
                  <a:lnTo>
                    <a:pt x="1266508" y="426436"/>
                  </a:lnTo>
                  <a:close/>
                </a:path>
                <a:path w="1628775" h="1920239">
                  <a:moveTo>
                    <a:pt x="204328" y="593089"/>
                  </a:moveTo>
                  <a:lnTo>
                    <a:pt x="184252" y="596239"/>
                  </a:lnTo>
                  <a:lnTo>
                    <a:pt x="175178" y="584807"/>
                  </a:lnTo>
                  <a:lnTo>
                    <a:pt x="208713" y="579545"/>
                  </a:lnTo>
                  <a:lnTo>
                    <a:pt x="204328" y="593089"/>
                  </a:lnTo>
                  <a:close/>
                </a:path>
                <a:path w="1628775" h="1920239">
                  <a:moveTo>
                    <a:pt x="281782" y="580936"/>
                  </a:moveTo>
                  <a:lnTo>
                    <a:pt x="252525" y="585527"/>
                  </a:lnTo>
                  <a:lnTo>
                    <a:pt x="246411" y="573631"/>
                  </a:lnTo>
                  <a:lnTo>
                    <a:pt x="283438" y="567821"/>
                  </a:lnTo>
                  <a:lnTo>
                    <a:pt x="281782" y="580936"/>
                  </a:lnTo>
                  <a:close/>
                </a:path>
                <a:path w="1628775" h="1920239">
                  <a:moveTo>
                    <a:pt x="430465" y="557609"/>
                  </a:moveTo>
                  <a:lnTo>
                    <a:pt x="406212" y="561414"/>
                  </a:lnTo>
                  <a:lnTo>
                    <a:pt x="400017" y="549530"/>
                  </a:lnTo>
                  <a:lnTo>
                    <a:pt x="432329" y="544461"/>
                  </a:lnTo>
                  <a:lnTo>
                    <a:pt x="430465" y="557609"/>
                  </a:lnTo>
                  <a:close/>
                </a:path>
                <a:path w="1628775" h="1920239">
                  <a:moveTo>
                    <a:pt x="507887" y="545461"/>
                  </a:moveTo>
                  <a:lnTo>
                    <a:pt x="482413" y="549458"/>
                  </a:lnTo>
                  <a:lnTo>
                    <a:pt x="473068" y="538069"/>
                  </a:lnTo>
                  <a:lnTo>
                    <a:pt x="510359" y="532218"/>
                  </a:lnTo>
                  <a:lnTo>
                    <a:pt x="507887" y="545461"/>
                  </a:lnTo>
                  <a:close/>
                </a:path>
                <a:path w="1628775" h="1920239">
                  <a:moveTo>
                    <a:pt x="962122" y="474193"/>
                  </a:moveTo>
                  <a:lnTo>
                    <a:pt x="944394" y="476975"/>
                  </a:lnTo>
                  <a:lnTo>
                    <a:pt x="936145" y="465414"/>
                  </a:lnTo>
                  <a:lnTo>
                    <a:pt x="966940" y="460582"/>
                  </a:lnTo>
                  <a:lnTo>
                    <a:pt x="962122" y="474193"/>
                  </a:lnTo>
                  <a:close/>
                </a:path>
                <a:path w="1628775" h="1920239">
                  <a:moveTo>
                    <a:pt x="1203377" y="436341"/>
                  </a:moveTo>
                  <a:lnTo>
                    <a:pt x="1163661" y="442572"/>
                  </a:lnTo>
                  <a:lnTo>
                    <a:pt x="1161123" y="430115"/>
                  </a:lnTo>
                  <a:lnTo>
                    <a:pt x="1200240" y="423978"/>
                  </a:lnTo>
                  <a:lnTo>
                    <a:pt x="1203377" y="436341"/>
                  </a:lnTo>
                  <a:close/>
                </a:path>
                <a:path w="1628775" h="1920239">
                  <a:moveTo>
                    <a:pt x="102595" y="647616"/>
                  </a:moveTo>
                  <a:lnTo>
                    <a:pt x="68897" y="652904"/>
                  </a:lnTo>
                  <a:lnTo>
                    <a:pt x="62992" y="615264"/>
                  </a:lnTo>
                  <a:lnTo>
                    <a:pt x="89967" y="611032"/>
                  </a:lnTo>
                  <a:lnTo>
                    <a:pt x="96599" y="622847"/>
                  </a:lnTo>
                  <a:lnTo>
                    <a:pt x="100393" y="635107"/>
                  </a:lnTo>
                  <a:lnTo>
                    <a:pt x="102595" y="647616"/>
                  </a:lnTo>
                  <a:close/>
                </a:path>
                <a:path w="1628775" h="1920239">
                  <a:moveTo>
                    <a:pt x="173001" y="610859"/>
                  </a:moveTo>
                  <a:lnTo>
                    <a:pt x="136746" y="616548"/>
                  </a:lnTo>
                  <a:lnTo>
                    <a:pt x="138995" y="603339"/>
                  </a:lnTo>
                  <a:lnTo>
                    <a:pt x="167234" y="598909"/>
                  </a:lnTo>
                  <a:lnTo>
                    <a:pt x="173001" y="610859"/>
                  </a:lnTo>
                  <a:close/>
                </a:path>
                <a:path w="1628775" h="1920239">
                  <a:moveTo>
                    <a:pt x="248538" y="599008"/>
                  </a:moveTo>
                  <a:lnTo>
                    <a:pt x="212748" y="604623"/>
                  </a:lnTo>
                  <a:lnTo>
                    <a:pt x="214649" y="591469"/>
                  </a:lnTo>
                  <a:lnTo>
                    <a:pt x="242643" y="587077"/>
                  </a:lnTo>
                  <a:lnTo>
                    <a:pt x="248538" y="599008"/>
                  </a:lnTo>
                  <a:close/>
                </a:path>
                <a:path w="1628775" h="1920239">
                  <a:moveTo>
                    <a:pt x="325206" y="586979"/>
                  </a:moveTo>
                  <a:lnTo>
                    <a:pt x="288983" y="592662"/>
                  </a:lnTo>
                  <a:lnTo>
                    <a:pt x="290926" y="579502"/>
                  </a:lnTo>
                  <a:lnTo>
                    <a:pt x="319389" y="575036"/>
                  </a:lnTo>
                  <a:lnTo>
                    <a:pt x="325206" y="586979"/>
                  </a:lnTo>
                  <a:close/>
                </a:path>
                <a:path w="1628775" h="1920239">
                  <a:moveTo>
                    <a:pt x="401253" y="575047"/>
                  </a:moveTo>
                  <a:lnTo>
                    <a:pt x="364854" y="580758"/>
                  </a:lnTo>
                  <a:lnTo>
                    <a:pt x="366873" y="567586"/>
                  </a:lnTo>
                  <a:lnTo>
                    <a:pt x="394805" y="563204"/>
                  </a:lnTo>
                  <a:lnTo>
                    <a:pt x="401253" y="575047"/>
                  </a:lnTo>
                  <a:close/>
                </a:path>
                <a:path w="1628775" h="1920239">
                  <a:moveTo>
                    <a:pt x="478213" y="562973"/>
                  </a:moveTo>
                  <a:lnTo>
                    <a:pt x="440545" y="568883"/>
                  </a:lnTo>
                  <a:lnTo>
                    <a:pt x="442795" y="555674"/>
                  </a:lnTo>
                  <a:lnTo>
                    <a:pt x="472210" y="551059"/>
                  </a:lnTo>
                  <a:lnTo>
                    <a:pt x="478213" y="562973"/>
                  </a:lnTo>
                  <a:close/>
                </a:path>
                <a:path w="1628775" h="1920239">
                  <a:moveTo>
                    <a:pt x="554571" y="550992"/>
                  </a:moveTo>
                  <a:lnTo>
                    <a:pt x="516541" y="556959"/>
                  </a:lnTo>
                  <a:lnTo>
                    <a:pt x="518285" y="543830"/>
                  </a:lnTo>
                  <a:lnTo>
                    <a:pt x="548335" y="539115"/>
                  </a:lnTo>
                  <a:lnTo>
                    <a:pt x="554571" y="550992"/>
                  </a:lnTo>
                  <a:close/>
                </a:path>
                <a:path w="1628775" h="1920239">
                  <a:moveTo>
                    <a:pt x="631028" y="538996"/>
                  </a:moveTo>
                  <a:lnTo>
                    <a:pt x="592801" y="544994"/>
                  </a:lnTo>
                  <a:lnTo>
                    <a:pt x="594623" y="531853"/>
                  </a:lnTo>
                  <a:lnTo>
                    <a:pt x="624453" y="527172"/>
                  </a:lnTo>
                  <a:lnTo>
                    <a:pt x="631028" y="538996"/>
                  </a:lnTo>
                  <a:close/>
                </a:path>
                <a:path w="1628775" h="1920239">
                  <a:moveTo>
                    <a:pt x="708041" y="526913"/>
                  </a:moveTo>
                  <a:lnTo>
                    <a:pt x="669575" y="532948"/>
                  </a:lnTo>
                  <a:lnTo>
                    <a:pt x="671498" y="519791"/>
                  </a:lnTo>
                  <a:lnTo>
                    <a:pt x="699646" y="515375"/>
                  </a:lnTo>
                  <a:lnTo>
                    <a:pt x="708041" y="526913"/>
                  </a:lnTo>
                  <a:close/>
                </a:path>
                <a:path w="1628775" h="1920239">
                  <a:moveTo>
                    <a:pt x="782652" y="540918"/>
                  </a:moveTo>
                  <a:lnTo>
                    <a:pt x="752620" y="545630"/>
                  </a:lnTo>
                  <a:lnTo>
                    <a:pt x="746846" y="533680"/>
                  </a:lnTo>
                  <a:lnTo>
                    <a:pt x="743609" y="521333"/>
                  </a:lnTo>
                  <a:lnTo>
                    <a:pt x="741713" y="508775"/>
                  </a:lnTo>
                  <a:lnTo>
                    <a:pt x="776660" y="503292"/>
                  </a:lnTo>
                  <a:lnTo>
                    <a:pt x="783155" y="515128"/>
                  </a:lnTo>
                  <a:lnTo>
                    <a:pt x="784654" y="514893"/>
                  </a:lnTo>
                  <a:lnTo>
                    <a:pt x="785035" y="527688"/>
                  </a:lnTo>
                  <a:lnTo>
                    <a:pt x="782652" y="540918"/>
                  </a:lnTo>
                  <a:close/>
                </a:path>
                <a:path w="1628775" h="1920239">
                  <a:moveTo>
                    <a:pt x="862984" y="528314"/>
                  </a:moveTo>
                  <a:lnTo>
                    <a:pt x="821325" y="534850"/>
                  </a:lnTo>
                  <a:lnTo>
                    <a:pt x="821379" y="496275"/>
                  </a:lnTo>
                  <a:lnTo>
                    <a:pt x="853105" y="491298"/>
                  </a:lnTo>
                  <a:lnTo>
                    <a:pt x="859326" y="503177"/>
                  </a:lnTo>
                  <a:lnTo>
                    <a:pt x="861303" y="502867"/>
                  </a:lnTo>
                  <a:lnTo>
                    <a:pt x="862943" y="515465"/>
                  </a:lnTo>
                  <a:lnTo>
                    <a:pt x="862984" y="528314"/>
                  </a:lnTo>
                  <a:close/>
                </a:path>
                <a:path w="1628775" h="1920239">
                  <a:moveTo>
                    <a:pt x="941934" y="515927"/>
                  </a:moveTo>
                  <a:lnTo>
                    <a:pt x="911061" y="520771"/>
                  </a:lnTo>
                  <a:lnTo>
                    <a:pt x="903627" y="509082"/>
                  </a:lnTo>
                  <a:lnTo>
                    <a:pt x="899953" y="509658"/>
                  </a:lnTo>
                  <a:lnTo>
                    <a:pt x="896323" y="497372"/>
                  </a:lnTo>
                  <a:lnTo>
                    <a:pt x="896895" y="497283"/>
                  </a:lnTo>
                  <a:lnTo>
                    <a:pt x="897680" y="484304"/>
                  </a:lnTo>
                  <a:lnTo>
                    <a:pt x="928254" y="479507"/>
                  </a:lnTo>
                  <a:lnTo>
                    <a:pt x="936352" y="491092"/>
                  </a:lnTo>
                  <a:lnTo>
                    <a:pt x="940389" y="503314"/>
                  </a:lnTo>
                  <a:lnTo>
                    <a:pt x="941934" y="515927"/>
                  </a:lnTo>
                  <a:close/>
                </a:path>
                <a:path w="1628775" h="1920239">
                  <a:moveTo>
                    <a:pt x="1016337" y="491398"/>
                  </a:moveTo>
                  <a:lnTo>
                    <a:pt x="975380" y="497824"/>
                  </a:lnTo>
                  <a:lnTo>
                    <a:pt x="972498" y="485421"/>
                  </a:lnTo>
                  <a:lnTo>
                    <a:pt x="970603" y="472863"/>
                  </a:lnTo>
                  <a:lnTo>
                    <a:pt x="1008288" y="466950"/>
                  </a:lnTo>
                  <a:lnTo>
                    <a:pt x="1011674" y="479274"/>
                  </a:lnTo>
                  <a:lnTo>
                    <a:pt x="1016337" y="491398"/>
                  </a:lnTo>
                  <a:close/>
                </a:path>
                <a:path w="1628775" h="1920239">
                  <a:moveTo>
                    <a:pt x="1090204" y="479808"/>
                  </a:moveTo>
                  <a:lnTo>
                    <a:pt x="1053271" y="485603"/>
                  </a:lnTo>
                  <a:lnTo>
                    <a:pt x="1048793" y="460595"/>
                  </a:lnTo>
                  <a:lnTo>
                    <a:pt x="1090247" y="454091"/>
                  </a:lnTo>
                  <a:lnTo>
                    <a:pt x="1091002" y="466828"/>
                  </a:lnTo>
                  <a:lnTo>
                    <a:pt x="1089999" y="466985"/>
                  </a:lnTo>
                  <a:lnTo>
                    <a:pt x="1090204" y="479808"/>
                  </a:lnTo>
                  <a:close/>
                </a:path>
                <a:path w="1628775" h="1920239">
                  <a:moveTo>
                    <a:pt x="1163836" y="481111"/>
                  </a:moveTo>
                  <a:lnTo>
                    <a:pt x="1135166" y="485609"/>
                  </a:lnTo>
                  <a:lnTo>
                    <a:pt x="1129993" y="473566"/>
                  </a:lnTo>
                  <a:lnTo>
                    <a:pt x="1126747" y="461220"/>
                  </a:lnTo>
                  <a:lnTo>
                    <a:pt x="1127558" y="461092"/>
                  </a:lnTo>
                  <a:lnTo>
                    <a:pt x="1128736" y="448052"/>
                  </a:lnTo>
                  <a:lnTo>
                    <a:pt x="1165312" y="442313"/>
                  </a:lnTo>
                  <a:lnTo>
                    <a:pt x="1166901" y="454920"/>
                  </a:lnTo>
                  <a:lnTo>
                    <a:pt x="1168154" y="467578"/>
                  </a:lnTo>
                  <a:lnTo>
                    <a:pt x="1166092" y="467902"/>
                  </a:lnTo>
                  <a:lnTo>
                    <a:pt x="1163836" y="481111"/>
                  </a:lnTo>
                  <a:close/>
                </a:path>
                <a:path w="1628775" h="1920239">
                  <a:moveTo>
                    <a:pt x="1243614" y="455739"/>
                  </a:moveTo>
                  <a:lnTo>
                    <a:pt x="1205605" y="461702"/>
                  </a:lnTo>
                  <a:lnTo>
                    <a:pt x="1203155" y="449231"/>
                  </a:lnTo>
                  <a:lnTo>
                    <a:pt x="1203549" y="449169"/>
                  </a:lnTo>
                  <a:lnTo>
                    <a:pt x="1201581" y="436623"/>
                  </a:lnTo>
                  <a:lnTo>
                    <a:pt x="1238025" y="430905"/>
                  </a:lnTo>
                  <a:lnTo>
                    <a:pt x="1241878" y="443156"/>
                  </a:lnTo>
                  <a:lnTo>
                    <a:pt x="1243614" y="455739"/>
                  </a:lnTo>
                  <a:close/>
                </a:path>
                <a:path w="1628775" h="1920239">
                  <a:moveTo>
                    <a:pt x="1322822" y="456167"/>
                  </a:moveTo>
                  <a:lnTo>
                    <a:pt x="1285951" y="461952"/>
                  </a:lnTo>
                  <a:lnTo>
                    <a:pt x="1280787" y="449907"/>
                  </a:lnTo>
                  <a:lnTo>
                    <a:pt x="1278974" y="437336"/>
                  </a:lnTo>
                  <a:lnTo>
                    <a:pt x="1281013" y="424160"/>
                  </a:lnTo>
                  <a:lnTo>
                    <a:pt x="1314488" y="418908"/>
                  </a:lnTo>
                  <a:lnTo>
                    <a:pt x="1318770" y="431092"/>
                  </a:lnTo>
                  <a:lnTo>
                    <a:pt x="1322822" y="456167"/>
                  </a:lnTo>
                  <a:close/>
                </a:path>
                <a:path w="1628775" h="1920239">
                  <a:moveTo>
                    <a:pt x="1394475" y="419214"/>
                  </a:moveTo>
                  <a:lnTo>
                    <a:pt x="1356256" y="425210"/>
                  </a:lnTo>
                  <a:lnTo>
                    <a:pt x="1357505" y="412159"/>
                  </a:lnTo>
                  <a:lnTo>
                    <a:pt x="1392040" y="406741"/>
                  </a:lnTo>
                  <a:lnTo>
                    <a:pt x="1394475" y="419214"/>
                  </a:lnTo>
                  <a:close/>
                </a:path>
                <a:path w="1628775" h="1920239">
                  <a:moveTo>
                    <a:pt x="174741" y="623442"/>
                  </a:moveTo>
                  <a:lnTo>
                    <a:pt x="138661" y="629103"/>
                  </a:lnTo>
                  <a:lnTo>
                    <a:pt x="135205" y="616789"/>
                  </a:lnTo>
                  <a:lnTo>
                    <a:pt x="174263" y="610661"/>
                  </a:lnTo>
                  <a:lnTo>
                    <a:pt x="174741" y="623442"/>
                  </a:lnTo>
                  <a:close/>
                </a:path>
                <a:path w="1628775" h="1920239">
                  <a:moveTo>
                    <a:pt x="249219" y="624612"/>
                  </a:moveTo>
                  <a:lnTo>
                    <a:pt x="222280" y="628838"/>
                  </a:lnTo>
                  <a:lnTo>
                    <a:pt x="215557" y="617038"/>
                  </a:lnTo>
                  <a:lnTo>
                    <a:pt x="211613" y="604801"/>
                  </a:lnTo>
                  <a:lnTo>
                    <a:pt x="250073" y="598767"/>
                  </a:lnTo>
                  <a:lnTo>
                    <a:pt x="252377" y="611261"/>
                  </a:lnTo>
                  <a:lnTo>
                    <a:pt x="249219" y="624612"/>
                  </a:lnTo>
                  <a:close/>
                </a:path>
                <a:path w="1628775" h="1920239">
                  <a:moveTo>
                    <a:pt x="325419" y="612656"/>
                  </a:moveTo>
                  <a:lnTo>
                    <a:pt x="297416" y="617050"/>
                  </a:lnTo>
                  <a:lnTo>
                    <a:pt x="291209" y="605168"/>
                  </a:lnTo>
                  <a:lnTo>
                    <a:pt x="287671" y="592868"/>
                  </a:lnTo>
                  <a:lnTo>
                    <a:pt x="326598" y="586760"/>
                  </a:lnTo>
                  <a:lnTo>
                    <a:pt x="327252" y="599513"/>
                  </a:lnTo>
                  <a:lnTo>
                    <a:pt x="325419" y="612656"/>
                  </a:lnTo>
                  <a:close/>
                </a:path>
                <a:path w="1628775" h="1920239">
                  <a:moveTo>
                    <a:pt x="402224" y="600606"/>
                  </a:moveTo>
                  <a:lnTo>
                    <a:pt x="379958" y="604099"/>
                  </a:lnTo>
                  <a:lnTo>
                    <a:pt x="371392" y="592588"/>
                  </a:lnTo>
                  <a:lnTo>
                    <a:pt x="367071" y="593266"/>
                  </a:lnTo>
                  <a:lnTo>
                    <a:pt x="363480" y="580974"/>
                  </a:lnTo>
                  <a:lnTo>
                    <a:pt x="403109" y="574756"/>
                  </a:lnTo>
                  <a:lnTo>
                    <a:pt x="403979" y="587475"/>
                  </a:lnTo>
                  <a:lnTo>
                    <a:pt x="402224" y="600606"/>
                  </a:lnTo>
                  <a:close/>
                </a:path>
                <a:path w="1628775" h="1920239">
                  <a:moveTo>
                    <a:pt x="478267" y="588675"/>
                  </a:moveTo>
                  <a:lnTo>
                    <a:pt x="447855" y="593446"/>
                  </a:lnTo>
                  <a:lnTo>
                    <a:pt x="442106" y="581493"/>
                  </a:lnTo>
                  <a:lnTo>
                    <a:pt x="438969" y="569130"/>
                  </a:lnTo>
                  <a:lnTo>
                    <a:pt x="479634" y="562750"/>
                  </a:lnTo>
                  <a:lnTo>
                    <a:pt x="480247" y="575509"/>
                  </a:lnTo>
                  <a:lnTo>
                    <a:pt x="478267" y="588675"/>
                  </a:lnTo>
                  <a:close/>
                </a:path>
                <a:path w="1628775" h="1920239">
                  <a:moveTo>
                    <a:pt x="553412" y="576885"/>
                  </a:moveTo>
                  <a:lnTo>
                    <a:pt x="523263" y="581615"/>
                  </a:lnTo>
                  <a:lnTo>
                    <a:pt x="518031" y="569581"/>
                  </a:lnTo>
                  <a:lnTo>
                    <a:pt x="515114" y="557183"/>
                  </a:lnTo>
                  <a:lnTo>
                    <a:pt x="555955" y="550775"/>
                  </a:lnTo>
                  <a:lnTo>
                    <a:pt x="556167" y="563597"/>
                  </a:lnTo>
                  <a:lnTo>
                    <a:pt x="553412" y="576885"/>
                  </a:lnTo>
                  <a:close/>
                </a:path>
                <a:path w="1628775" h="1920239">
                  <a:moveTo>
                    <a:pt x="631487" y="564635"/>
                  </a:moveTo>
                  <a:lnTo>
                    <a:pt x="601136" y="569397"/>
                  </a:lnTo>
                  <a:lnTo>
                    <a:pt x="594763" y="557541"/>
                  </a:lnTo>
                  <a:lnTo>
                    <a:pt x="591347" y="545222"/>
                  </a:lnTo>
                  <a:lnTo>
                    <a:pt x="632670" y="538739"/>
                  </a:lnTo>
                  <a:lnTo>
                    <a:pt x="633341" y="551489"/>
                  </a:lnTo>
                  <a:lnTo>
                    <a:pt x="631487" y="564635"/>
                  </a:lnTo>
                  <a:close/>
                </a:path>
                <a:path w="1628775" h="1920239">
                  <a:moveTo>
                    <a:pt x="713063" y="538981"/>
                  </a:moveTo>
                  <a:lnTo>
                    <a:pt x="668220" y="546016"/>
                  </a:lnTo>
                  <a:lnTo>
                    <a:pt x="667507" y="533273"/>
                  </a:lnTo>
                  <a:lnTo>
                    <a:pt x="709531" y="526679"/>
                  </a:lnTo>
                  <a:lnTo>
                    <a:pt x="713063" y="538981"/>
                  </a:lnTo>
                  <a:close/>
                </a:path>
                <a:path w="1628775" h="1920239">
                  <a:moveTo>
                    <a:pt x="1391912" y="445327"/>
                  </a:moveTo>
                  <a:lnTo>
                    <a:pt x="1364503" y="449627"/>
                  </a:lnTo>
                  <a:lnTo>
                    <a:pt x="1358780" y="437670"/>
                  </a:lnTo>
                  <a:lnTo>
                    <a:pt x="1355388" y="425347"/>
                  </a:lnTo>
                  <a:lnTo>
                    <a:pt x="1393906" y="419303"/>
                  </a:lnTo>
                  <a:lnTo>
                    <a:pt x="1393929" y="432155"/>
                  </a:lnTo>
                  <a:lnTo>
                    <a:pt x="1391912" y="445327"/>
                  </a:lnTo>
                  <a:close/>
                </a:path>
                <a:path w="1628775" h="1920239">
                  <a:moveTo>
                    <a:pt x="166595" y="637575"/>
                  </a:moveTo>
                  <a:lnTo>
                    <a:pt x="150971" y="640026"/>
                  </a:lnTo>
                  <a:lnTo>
                    <a:pt x="142784" y="628456"/>
                  </a:lnTo>
                  <a:lnTo>
                    <a:pt x="170743" y="624069"/>
                  </a:lnTo>
                  <a:lnTo>
                    <a:pt x="166595" y="637575"/>
                  </a:lnTo>
                  <a:close/>
                </a:path>
                <a:path w="1628775" h="1920239">
                  <a:moveTo>
                    <a:pt x="723801" y="550151"/>
                  </a:moveTo>
                  <a:lnTo>
                    <a:pt x="686635" y="555982"/>
                  </a:lnTo>
                  <a:lnTo>
                    <a:pt x="672894" y="545283"/>
                  </a:lnTo>
                  <a:lnTo>
                    <a:pt x="716829" y="538390"/>
                  </a:lnTo>
                  <a:lnTo>
                    <a:pt x="723801" y="550151"/>
                  </a:lnTo>
                  <a:close/>
                </a:path>
                <a:path w="1628775" h="1920239">
                  <a:moveTo>
                    <a:pt x="1006291" y="505829"/>
                  </a:moveTo>
                  <a:lnTo>
                    <a:pt x="985157" y="509145"/>
                  </a:lnTo>
                  <a:lnTo>
                    <a:pt x="978268" y="497371"/>
                  </a:lnTo>
                  <a:lnTo>
                    <a:pt x="1013133" y="491901"/>
                  </a:lnTo>
                  <a:lnTo>
                    <a:pt x="1006291" y="505829"/>
                  </a:lnTo>
                  <a:close/>
                </a:path>
                <a:path w="1628775" h="1920239">
                  <a:moveTo>
                    <a:pt x="1082758" y="493832"/>
                  </a:moveTo>
                  <a:lnTo>
                    <a:pt x="1056612" y="497934"/>
                  </a:lnTo>
                  <a:lnTo>
                    <a:pt x="1054030" y="485484"/>
                  </a:lnTo>
                  <a:lnTo>
                    <a:pt x="1086706" y="480357"/>
                  </a:lnTo>
                  <a:lnTo>
                    <a:pt x="1082758" y="493832"/>
                  </a:lnTo>
                  <a:close/>
                </a:path>
                <a:path w="1628775" h="1920239">
                  <a:moveTo>
                    <a:pt x="1236590" y="469696"/>
                  </a:moveTo>
                  <a:lnTo>
                    <a:pt x="1213367" y="473340"/>
                  </a:lnTo>
                  <a:lnTo>
                    <a:pt x="1207364" y="461426"/>
                  </a:lnTo>
                  <a:lnTo>
                    <a:pt x="1240521" y="456224"/>
                  </a:lnTo>
                  <a:lnTo>
                    <a:pt x="1236590" y="469696"/>
                  </a:lnTo>
                  <a:close/>
                </a:path>
                <a:path w="1628775" h="1920239">
                  <a:moveTo>
                    <a:pt x="140658" y="680211"/>
                  </a:moveTo>
                  <a:lnTo>
                    <a:pt x="110522" y="684939"/>
                  </a:lnTo>
                  <a:lnTo>
                    <a:pt x="104467" y="673034"/>
                  </a:lnTo>
                  <a:lnTo>
                    <a:pt x="102983" y="673266"/>
                  </a:lnTo>
                  <a:lnTo>
                    <a:pt x="102645" y="660464"/>
                  </a:lnTo>
                  <a:lnTo>
                    <a:pt x="105318" y="647189"/>
                  </a:lnTo>
                  <a:lnTo>
                    <a:pt x="134391" y="642628"/>
                  </a:lnTo>
                  <a:lnTo>
                    <a:pt x="140376" y="654544"/>
                  </a:lnTo>
                  <a:lnTo>
                    <a:pt x="141928" y="654301"/>
                  </a:lnTo>
                  <a:lnTo>
                    <a:pt x="142662" y="667041"/>
                  </a:lnTo>
                  <a:lnTo>
                    <a:pt x="140658" y="680211"/>
                  </a:lnTo>
                  <a:close/>
                </a:path>
                <a:path w="1628775" h="1920239">
                  <a:moveTo>
                    <a:pt x="216814" y="668262"/>
                  </a:moveTo>
                  <a:lnTo>
                    <a:pt x="187022" y="672936"/>
                  </a:lnTo>
                  <a:lnTo>
                    <a:pt x="181265" y="660984"/>
                  </a:lnTo>
                  <a:lnTo>
                    <a:pt x="180078" y="661170"/>
                  </a:lnTo>
                  <a:lnTo>
                    <a:pt x="179756" y="648365"/>
                  </a:lnTo>
                  <a:lnTo>
                    <a:pt x="182197" y="635127"/>
                  </a:lnTo>
                  <a:lnTo>
                    <a:pt x="211727" y="630494"/>
                  </a:lnTo>
                  <a:lnTo>
                    <a:pt x="217040" y="642516"/>
                  </a:lnTo>
                  <a:lnTo>
                    <a:pt x="218074" y="642354"/>
                  </a:lnTo>
                  <a:lnTo>
                    <a:pt x="218660" y="655117"/>
                  </a:lnTo>
                  <a:lnTo>
                    <a:pt x="216814" y="668262"/>
                  </a:lnTo>
                  <a:close/>
                </a:path>
                <a:path w="1628775" h="1920239">
                  <a:moveTo>
                    <a:pt x="292757" y="656347"/>
                  </a:moveTo>
                  <a:lnTo>
                    <a:pt x="263930" y="660870"/>
                  </a:lnTo>
                  <a:lnTo>
                    <a:pt x="258471" y="648871"/>
                  </a:lnTo>
                  <a:lnTo>
                    <a:pt x="257290" y="649056"/>
                  </a:lnTo>
                  <a:lnTo>
                    <a:pt x="256635" y="636303"/>
                  </a:lnTo>
                  <a:lnTo>
                    <a:pt x="258487" y="623158"/>
                  </a:lnTo>
                  <a:lnTo>
                    <a:pt x="286705" y="618730"/>
                  </a:lnTo>
                  <a:lnTo>
                    <a:pt x="292839" y="630623"/>
                  </a:lnTo>
                  <a:lnTo>
                    <a:pt x="294351" y="630386"/>
                  </a:lnTo>
                  <a:lnTo>
                    <a:pt x="294886" y="643157"/>
                  </a:lnTo>
                  <a:lnTo>
                    <a:pt x="292757" y="656347"/>
                  </a:lnTo>
                  <a:close/>
                </a:path>
                <a:path w="1628775" h="1920239">
                  <a:moveTo>
                    <a:pt x="373414" y="630837"/>
                  </a:moveTo>
                  <a:lnTo>
                    <a:pt x="332515" y="637254"/>
                  </a:lnTo>
                  <a:lnTo>
                    <a:pt x="332194" y="624448"/>
                  </a:lnTo>
                  <a:lnTo>
                    <a:pt x="334444" y="611240"/>
                  </a:lnTo>
                  <a:lnTo>
                    <a:pt x="364195" y="606572"/>
                  </a:lnTo>
                  <a:lnTo>
                    <a:pt x="370179" y="618489"/>
                  </a:lnTo>
                  <a:lnTo>
                    <a:pt x="373414" y="630837"/>
                  </a:lnTo>
                  <a:close/>
                </a:path>
                <a:path w="1628775" h="1920239">
                  <a:moveTo>
                    <a:pt x="447765" y="632027"/>
                  </a:moveTo>
                  <a:lnTo>
                    <a:pt x="417145" y="636831"/>
                  </a:lnTo>
                  <a:lnTo>
                    <a:pt x="410736" y="624981"/>
                  </a:lnTo>
                  <a:lnTo>
                    <a:pt x="407335" y="612659"/>
                  </a:lnTo>
                  <a:lnTo>
                    <a:pt x="409132" y="612377"/>
                  </a:lnTo>
                  <a:lnTo>
                    <a:pt x="411649" y="599127"/>
                  </a:lnTo>
                  <a:lnTo>
                    <a:pt x="441392" y="594460"/>
                  </a:lnTo>
                  <a:lnTo>
                    <a:pt x="447749" y="606318"/>
                  </a:lnTo>
                  <a:lnTo>
                    <a:pt x="451327" y="618612"/>
                  </a:lnTo>
                  <a:lnTo>
                    <a:pt x="449915" y="618834"/>
                  </a:lnTo>
                  <a:lnTo>
                    <a:pt x="447765" y="632027"/>
                  </a:lnTo>
                  <a:close/>
                </a:path>
                <a:path w="1628775" h="1920239">
                  <a:moveTo>
                    <a:pt x="525413" y="606988"/>
                  </a:moveTo>
                  <a:lnTo>
                    <a:pt x="486871" y="613036"/>
                  </a:lnTo>
                  <a:lnTo>
                    <a:pt x="483188" y="600758"/>
                  </a:lnTo>
                  <a:lnTo>
                    <a:pt x="484605" y="600536"/>
                  </a:lnTo>
                  <a:lnTo>
                    <a:pt x="486544" y="587376"/>
                  </a:lnTo>
                  <a:lnTo>
                    <a:pt x="515759" y="582792"/>
                  </a:lnTo>
                  <a:lnTo>
                    <a:pt x="521971" y="594673"/>
                  </a:lnTo>
                  <a:lnTo>
                    <a:pt x="525413" y="606988"/>
                  </a:lnTo>
                  <a:close/>
                </a:path>
                <a:path w="1628775" h="1920239">
                  <a:moveTo>
                    <a:pt x="604725" y="607400"/>
                  </a:moveTo>
                  <a:lnTo>
                    <a:pt x="569951" y="612856"/>
                  </a:lnTo>
                  <a:lnTo>
                    <a:pt x="563048" y="601084"/>
                  </a:lnTo>
                  <a:lnTo>
                    <a:pt x="559289" y="588818"/>
                  </a:lnTo>
                  <a:lnTo>
                    <a:pt x="560814" y="588579"/>
                  </a:lnTo>
                  <a:lnTo>
                    <a:pt x="562999" y="575380"/>
                  </a:lnTo>
                  <a:lnTo>
                    <a:pt x="591981" y="570833"/>
                  </a:lnTo>
                  <a:lnTo>
                    <a:pt x="598788" y="582621"/>
                  </a:lnTo>
                  <a:lnTo>
                    <a:pt x="602625" y="594874"/>
                  </a:lnTo>
                  <a:lnTo>
                    <a:pt x="604725" y="607400"/>
                  </a:lnTo>
                  <a:close/>
                </a:path>
                <a:path w="1628775" h="1920239">
                  <a:moveTo>
                    <a:pt x="676667" y="583257"/>
                  </a:moveTo>
                  <a:lnTo>
                    <a:pt x="638796" y="589199"/>
                  </a:lnTo>
                  <a:lnTo>
                    <a:pt x="635143" y="576917"/>
                  </a:lnTo>
                  <a:lnTo>
                    <a:pt x="636618" y="576685"/>
                  </a:lnTo>
                  <a:lnTo>
                    <a:pt x="638535" y="563529"/>
                  </a:lnTo>
                  <a:lnTo>
                    <a:pt x="666710" y="559109"/>
                  </a:lnTo>
                  <a:lnTo>
                    <a:pt x="673068" y="570966"/>
                  </a:lnTo>
                  <a:lnTo>
                    <a:pt x="676667" y="583257"/>
                  </a:lnTo>
                  <a:close/>
                </a:path>
                <a:path w="1628775" h="1920239">
                  <a:moveTo>
                    <a:pt x="753860" y="584001"/>
                  </a:moveTo>
                  <a:lnTo>
                    <a:pt x="712465" y="590496"/>
                  </a:lnTo>
                  <a:lnTo>
                    <a:pt x="712789" y="577590"/>
                  </a:lnTo>
                  <a:lnTo>
                    <a:pt x="710237" y="565135"/>
                  </a:lnTo>
                  <a:lnTo>
                    <a:pt x="704763" y="553138"/>
                  </a:lnTo>
                  <a:lnTo>
                    <a:pt x="747356" y="546456"/>
                  </a:lnTo>
                  <a:lnTo>
                    <a:pt x="753838" y="558294"/>
                  </a:lnTo>
                  <a:lnTo>
                    <a:pt x="753382" y="571221"/>
                  </a:lnTo>
                  <a:lnTo>
                    <a:pt x="753860" y="584001"/>
                  </a:lnTo>
                  <a:close/>
                </a:path>
                <a:path w="1628775" h="1920239">
                  <a:moveTo>
                    <a:pt x="829360" y="572155"/>
                  </a:moveTo>
                  <a:lnTo>
                    <a:pt x="802417" y="576383"/>
                  </a:lnTo>
                  <a:lnTo>
                    <a:pt x="795176" y="564664"/>
                  </a:lnTo>
                  <a:lnTo>
                    <a:pt x="791913" y="565175"/>
                  </a:lnTo>
                  <a:lnTo>
                    <a:pt x="788821" y="552805"/>
                  </a:lnTo>
                  <a:lnTo>
                    <a:pt x="786838" y="540261"/>
                  </a:lnTo>
                  <a:lnTo>
                    <a:pt x="822647" y="534643"/>
                  </a:lnTo>
                  <a:lnTo>
                    <a:pt x="826244" y="546934"/>
                  </a:lnTo>
                  <a:lnTo>
                    <a:pt x="827413" y="546750"/>
                  </a:lnTo>
                  <a:lnTo>
                    <a:pt x="829513" y="559276"/>
                  </a:lnTo>
                  <a:lnTo>
                    <a:pt x="829360" y="572155"/>
                  </a:lnTo>
                  <a:close/>
                </a:path>
                <a:path w="1628775" h="1920239">
                  <a:moveTo>
                    <a:pt x="904739" y="534618"/>
                  </a:moveTo>
                  <a:lnTo>
                    <a:pt x="865228" y="540817"/>
                  </a:lnTo>
                  <a:lnTo>
                    <a:pt x="867079" y="527671"/>
                  </a:lnTo>
                  <a:lnTo>
                    <a:pt x="897916" y="522833"/>
                  </a:lnTo>
                  <a:lnTo>
                    <a:pt x="904739" y="534618"/>
                  </a:lnTo>
                  <a:close/>
                </a:path>
                <a:path w="1628775" h="1920239">
                  <a:moveTo>
                    <a:pt x="985890" y="547596"/>
                  </a:moveTo>
                  <a:lnTo>
                    <a:pt x="944962" y="554018"/>
                  </a:lnTo>
                  <a:lnTo>
                    <a:pt x="940751" y="516113"/>
                  </a:lnTo>
                  <a:lnTo>
                    <a:pt x="974233" y="510859"/>
                  </a:lnTo>
                  <a:lnTo>
                    <a:pt x="979921" y="522822"/>
                  </a:lnTo>
                  <a:lnTo>
                    <a:pt x="983805" y="535068"/>
                  </a:lnTo>
                  <a:lnTo>
                    <a:pt x="985890" y="547596"/>
                  </a:lnTo>
                  <a:close/>
                </a:path>
                <a:path w="1628775" h="1920239">
                  <a:moveTo>
                    <a:pt x="1058227" y="523392"/>
                  </a:moveTo>
                  <a:lnTo>
                    <a:pt x="1018502" y="529624"/>
                  </a:lnTo>
                  <a:lnTo>
                    <a:pt x="1017504" y="516926"/>
                  </a:lnTo>
                  <a:lnTo>
                    <a:pt x="1020048" y="516526"/>
                  </a:lnTo>
                  <a:lnTo>
                    <a:pt x="1022653" y="503262"/>
                  </a:lnTo>
                  <a:lnTo>
                    <a:pt x="1056992" y="497875"/>
                  </a:lnTo>
                  <a:lnTo>
                    <a:pt x="1060260" y="510217"/>
                  </a:lnTo>
                  <a:lnTo>
                    <a:pt x="1058227" y="523392"/>
                  </a:lnTo>
                  <a:close/>
                </a:path>
                <a:path w="1628775" h="1920239">
                  <a:moveTo>
                    <a:pt x="1136154" y="511165"/>
                  </a:moveTo>
                  <a:lnTo>
                    <a:pt x="1096234" y="517428"/>
                  </a:lnTo>
                  <a:lnTo>
                    <a:pt x="1095390" y="504705"/>
                  </a:lnTo>
                  <a:lnTo>
                    <a:pt x="1097166" y="491571"/>
                  </a:lnTo>
                  <a:lnTo>
                    <a:pt x="1126526" y="486965"/>
                  </a:lnTo>
                  <a:lnTo>
                    <a:pt x="1132668" y="498857"/>
                  </a:lnTo>
                  <a:lnTo>
                    <a:pt x="1136154" y="511165"/>
                  </a:lnTo>
                  <a:close/>
                </a:path>
                <a:path w="1628775" h="1920239">
                  <a:moveTo>
                    <a:pt x="1208201" y="512717"/>
                  </a:moveTo>
                  <a:lnTo>
                    <a:pt x="1179750" y="517180"/>
                  </a:lnTo>
                  <a:lnTo>
                    <a:pt x="1174157" y="505203"/>
                  </a:lnTo>
                  <a:lnTo>
                    <a:pt x="1172774" y="505420"/>
                  </a:lnTo>
                  <a:lnTo>
                    <a:pt x="1172078" y="492673"/>
                  </a:lnTo>
                  <a:lnTo>
                    <a:pt x="1174104" y="479500"/>
                  </a:lnTo>
                  <a:lnTo>
                    <a:pt x="1202505" y="475044"/>
                  </a:lnTo>
                  <a:lnTo>
                    <a:pt x="1208524" y="486955"/>
                  </a:lnTo>
                  <a:lnTo>
                    <a:pt x="1209981" y="486727"/>
                  </a:lnTo>
                  <a:lnTo>
                    <a:pt x="1210469" y="499505"/>
                  </a:lnTo>
                  <a:lnTo>
                    <a:pt x="1208201" y="512717"/>
                  </a:lnTo>
                  <a:close/>
                </a:path>
                <a:path w="1628775" h="1920239">
                  <a:moveTo>
                    <a:pt x="1284354" y="500768"/>
                  </a:moveTo>
                  <a:lnTo>
                    <a:pt x="1254864" y="505395"/>
                  </a:lnTo>
                  <a:lnTo>
                    <a:pt x="1249559" y="493372"/>
                  </a:lnTo>
                  <a:lnTo>
                    <a:pt x="1246527" y="480993"/>
                  </a:lnTo>
                  <a:lnTo>
                    <a:pt x="1244646" y="468432"/>
                  </a:lnTo>
                  <a:lnTo>
                    <a:pt x="1278034" y="463194"/>
                  </a:lnTo>
                  <a:lnTo>
                    <a:pt x="1284865" y="474977"/>
                  </a:lnTo>
                  <a:lnTo>
                    <a:pt x="1288445" y="487271"/>
                  </a:lnTo>
                  <a:lnTo>
                    <a:pt x="1286810" y="487528"/>
                  </a:lnTo>
                  <a:lnTo>
                    <a:pt x="1284354" y="500768"/>
                  </a:lnTo>
                  <a:close/>
                </a:path>
                <a:path w="1628775" h="1920239">
                  <a:moveTo>
                    <a:pt x="1364733" y="488157"/>
                  </a:moveTo>
                  <a:lnTo>
                    <a:pt x="1324915" y="494404"/>
                  </a:lnTo>
                  <a:lnTo>
                    <a:pt x="1324159" y="481668"/>
                  </a:lnTo>
                  <a:lnTo>
                    <a:pt x="1324850" y="481559"/>
                  </a:lnTo>
                  <a:lnTo>
                    <a:pt x="1323209" y="468961"/>
                  </a:lnTo>
                  <a:lnTo>
                    <a:pt x="1321409" y="456388"/>
                  </a:lnTo>
                  <a:lnTo>
                    <a:pt x="1360186" y="450304"/>
                  </a:lnTo>
                  <a:lnTo>
                    <a:pt x="1365452" y="475189"/>
                  </a:lnTo>
                  <a:lnTo>
                    <a:pt x="1364733" y="488157"/>
                  </a:lnTo>
                  <a:close/>
                </a:path>
                <a:path w="1628775" h="1920239">
                  <a:moveTo>
                    <a:pt x="1437329" y="476767"/>
                  </a:moveTo>
                  <a:lnTo>
                    <a:pt x="1409690" y="481104"/>
                  </a:lnTo>
                  <a:lnTo>
                    <a:pt x="1403293" y="469252"/>
                  </a:lnTo>
                  <a:lnTo>
                    <a:pt x="1401590" y="469519"/>
                  </a:lnTo>
                  <a:lnTo>
                    <a:pt x="1401321" y="456706"/>
                  </a:lnTo>
                  <a:lnTo>
                    <a:pt x="1404293" y="443384"/>
                  </a:lnTo>
                  <a:lnTo>
                    <a:pt x="1431424" y="439127"/>
                  </a:lnTo>
                  <a:lnTo>
                    <a:pt x="1437329" y="476767"/>
                  </a:lnTo>
                  <a:close/>
                </a:path>
                <a:path w="1628775" h="1920239">
                  <a:moveTo>
                    <a:pt x="905837" y="560156"/>
                  </a:moveTo>
                  <a:lnTo>
                    <a:pt x="873741" y="565192"/>
                  </a:lnTo>
                  <a:lnTo>
                    <a:pt x="867667" y="553290"/>
                  </a:lnTo>
                  <a:lnTo>
                    <a:pt x="864061" y="541000"/>
                  </a:lnTo>
                  <a:lnTo>
                    <a:pt x="906728" y="534306"/>
                  </a:lnTo>
                  <a:lnTo>
                    <a:pt x="907740" y="547003"/>
                  </a:lnTo>
                  <a:lnTo>
                    <a:pt x="905837" y="560156"/>
                  </a:lnTo>
                  <a:close/>
                </a:path>
                <a:path w="1628775" h="1920239">
                  <a:moveTo>
                    <a:pt x="369965" y="644233"/>
                  </a:moveTo>
                  <a:lnTo>
                    <a:pt x="339661" y="648988"/>
                  </a:lnTo>
                  <a:lnTo>
                    <a:pt x="333719" y="637065"/>
                  </a:lnTo>
                  <a:lnTo>
                    <a:pt x="371932" y="631069"/>
                  </a:lnTo>
                  <a:lnTo>
                    <a:pt x="369965" y="644233"/>
                  </a:lnTo>
                  <a:close/>
                </a:path>
                <a:path w="1628775" h="1920239">
                  <a:moveTo>
                    <a:pt x="522369" y="620321"/>
                  </a:moveTo>
                  <a:lnTo>
                    <a:pt x="500199" y="623800"/>
                  </a:lnTo>
                  <a:lnTo>
                    <a:pt x="491498" y="612310"/>
                  </a:lnTo>
                  <a:lnTo>
                    <a:pt x="524136" y="607189"/>
                  </a:lnTo>
                  <a:lnTo>
                    <a:pt x="522369" y="620321"/>
                  </a:lnTo>
                  <a:close/>
                </a:path>
                <a:path w="1628775" h="1920239">
                  <a:moveTo>
                    <a:pt x="672179" y="596817"/>
                  </a:moveTo>
                  <a:lnTo>
                    <a:pt x="652614" y="599886"/>
                  </a:lnTo>
                  <a:lnTo>
                    <a:pt x="643591" y="588447"/>
                  </a:lnTo>
                  <a:lnTo>
                    <a:pt x="676725" y="583248"/>
                  </a:lnTo>
                  <a:lnTo>
                    <a:pt x="672179" y="596817"/>
                  </a:lnTo>
                  <a:close/>
                </a:path>
                <a:path w="1628775" h="1920239">
                  <a:moveTo>
                    <a:pt x="1051869" y="537244"/>
                  </a:moveTo>
                  <a:lnTo>
                    <a:pt x="1024832" y="541487"/>
                  </a:lnTo>
                  <a:lnTo>
                    <a:pt x="1019500" y="529468"/>
                  </a:lnTo>
                  <a:lnTo>
                    <a:pt x="1054999" y="523898"/>
                  </a:lnTo>
                  <a:lnTo>
                    <a:pt x="1051869" y="537244"/>
                  </a:lnTo>
                  <a:close/>
                </a:path>
                <a:path w="1628775" h="1920239">
                  <a:moveTo>
                    <a:pt x="1134113" y="524341"/>
                  </a:moveTo>
                  <a:lnTo>
                    <a:pt x="1104469" y="528992"/>
                  </a:lnTo>
                  <a:lnTo>
                    <a:pt x="1097962" y="517157"/>
                  </a:lnTo>
                  <a:lnTo>
                    <a:pt x="1135223" y="511311"/>
                  </a:lnTo>
                  <a:lnTo>
                    <a:pt x="1134113" y="524341"/>
                  </a:lnTo>
                  <a:close/>
                </a:path>
                <a:path w="1628775" h="1920239">
                  <a:moveTo>
                    <a:pt x="108372" y="723842"/>
                  </a:moveTo>
                  <a:lnTo>
                    <a:pt x="80708" y="728183"/>
                  </a:lnTo>
                  <a:lnTo>
                    <a:pt x="74803" y="690543"/>
                  </a:lnTo>
                  <a:lnTo>
                    <a:pt x="102366" y="686219"/>
                  </a:lnTo>
                  <a:lnTo>
                    <a:pt x="108809" y="698063"/>
                  </a:lnTo>
                  <a:lnTo>
                    <a:pt x="110221" y="697841"/>
                  </a:lnTo>
                  <a:lnTo>
                    <a:pt x="110582" y="710640"/>
                  </a:lnTo>
                  <a:lnTo>
                    <a:pt x="108372" y="723842"/>
                  </a:lnTo>
                  <a:close/>
                </a:path>
                <a:path w="1628775" h="1920239">
                  <a:moveTo>
                    <a:pt x="184628" y="686167"/>
                  </a:moveTo>
                  <a:lnTo>
                    <a:pt x="148593" y="691821"/>
                  </a:lnTo>
                  <a:lnTo>
                    <a:pt x="150437" y="678676"/>
                  </a:lnTo>
                  <a:lnTo>
                    <a:pt x="178599" y="674258"/>
                  </a:lnTo>
                  <a:lnTo>
                    <a:pt x="184628" y="686167"/>
                  </a:lnTo>
                  <a:close/>
                </a:path>
                <a:path w="1628775" h="1920239">
                  <a:moveTo>
                    <a:pt x="264831" y="686439"/>
                  </a:moveTo>
                  <a:lnTo>
                    <a:pt x="224633" y="692746"/>
                  </a:lnTo>
                  <a:lnTo>
                    <a:pt x="223873" y="680010"/>
                  </a:lnTo>
                  <a:lnTo>
                    <a:pt x="225631" y="666879"/>
                  </a:lnTo>
                  <a:lnTo>
                    <a:pt x="254347" y="662373"/>
                  </a:lnTo>
                  <a:lnTo>
                    <a:pt x="261103" y="674168"/>
                  </a:lnTo>
                  <a:lnTo>
                    <a:pt x="264831" y="686439"/>
                  </a:lnTo>
                  <a:close/>
                </a:path>
                <a:path w="1628775" h="1920239">
                  <a:moveTo>
                    <a:pt x="341572" y="687254"/>
                  </a:moveTo>
                  <a:lnTo>
                    <a:pt x="308477" y="692447"/>
                  </a:lnTo>
                  <a:lnTo>
                    <a:pt x="302523" y="680525"/>
                  </a:lnTo>
                  <a:lnTo>
                    <a:pt x="299161" y="668197"/>
                  </a:lnTo>
                  <a:lnTo>
                    <a:pt x="300435" y="667998"/>
                  </a:lnTo>
                  <a:lnTo>
                    <a:pt x="302213" y="654863"/>
                  </a:lnTo>
                  <a:lnTo>
                    <a:pt x="330461" y="650431"/>
                  </a:lnTo>
                  <a:lnTo>
                    <a:pt x="336391" y="662356"/>
                  </a:lnTo>
                  <a:lnTo>
                    <a:pt x="339691" y="674694"/>
                  </a:lnTo>
                  <a:lnTo>
                    <a:pt x="341572" y="687254"/>
                  </a:lnTo>
                  <a:close/>
                </a:path>
                <a:path w="1628775" h="1920239">
                  <a:moveTo>
                    <a:pt x="418550" y="675176"/>
                  </a:moveTo>
                  <a:lnTo>
                    <a:pt x="385104" y="680424"/>
                  </a:lnTo>
                  <a:lnTo>
                    <a:pt x="378811" y="668556"/>
                  </a:lnTo>
                  <a:lnTo>
                    <a:pt x="375350" y="656244"/>
                  </a:lnTo>
                  <a:lnTo>
                    <a:pt x="376763" y="656022"/>
                  </a:lnTo>
                  <a:lnTo>
                    <a:pt x="378704" y="642862"/>
                  </a:lnTo>
                  <a:lnTo>
                    <a:pt x="407200" y="638391"/>
                  </a:lnTo>
                  <a:lnTo>
                    <a:pt x="413471" y="650262"/>
                  </a:lnTo>
                  <a:lnTo>
                    <a:pt x="416859" y="662586"/>
                  </a:lnTo>
                  <a:lnTo>
                    <a:pt x="418550" y="675176"/>
                  </a:lnTo>
                  <a:close/>
                </a:path>
                <a:path w="1628775" h="1920239">
                  <a:moveTo>
                    <a:pt x="489244" y="638374"/>
                  </a:moveTo>
                  <a:lnTo>
                    <a:pt x="452558" y="644130"/>
                  </a:lnTo>
                  <a:lnTo>
                    <a:pt x="454548" y="630962"/>
                  </a:lnTo>
                  <a:lnTo>
                    <a:pt x="483232" y="626462"/>
                  </a:lnTo>
                  <a:lnTo>
                    <a:pt x="489244" y="638374"/>
                  </a:lnTo>
                  <a:close/>
                </a:path>
                <a:path w="1628775" h="1920239">
                  <a:moveTo>
                    <a:pt x="566136" y="652021"/>
                  </a:moveTo>
                  <a:lnTo>
                    <a:pt x="535626" y="656808"/>
                  </a:lnTo>
                  <a:lnTo>
                    <a:pt x="530055" y="644826"/>
                  </a:lnTo>
                  <a:lnTo>
                    <a:pt x="528894" y="645008"/>
                  </a:lnTo>
                  <a:lnTo>
                    <a:pt x="528604" y="632199"/>
                  </a:lnTo>
                  <a:lnTo>
                    <a:pt x="531199" y="618936"/>
                  </a:lnTo>
                  <a:lnTo>
                    <a:pt x="561298" y="614213"/>
                  </a:lnTo>
                  <a:lnTo>
                    <a:pt x="566795" y="626206"/>
                  </a:lnTo>
                  <a:lnTo>
                    <a:pt x="567941" y="626027"/>
                  </a:lnTo>
                  <a:lnTo>
                    <a:pt x="568421" y="638807"/>
                  </a:lnTo>
                  <a:lnTo>
                    <a:pt x="566136" y="652021"/>
                  </a:lnTo>
                  <a:close/>
                </a:path>
                <a:path w="1628775" h="1920239">
                  <a:moveTo>
                    <a:pt x="646972" y="639338"/>
                  </a:moveTo>
                  <a:lnTo>
                    <a:pt x="593748" y="647688"/>
                  </a:lnTo>
                  <a:lnTo>
                    <a:pt x="598260" y="634125"/>
                  </a:lnTo>
                  <a:lnTo>
                    <a:pt x="602874" y="633401"/>
                  </a:lnTo>
                  <a:lnTo>
                    <a:pt x="603728" y="620412"/>
                  </a:lnTo>
                  <a:lnTo>
                    <a:pt x="606953" y="619906"/>
                  </a:lnTo>
                  <a:lnTo>
                    <a:pt x="610398" y="606510"/>
                  </a:lnTo>
                  <a:lnTo>
                    <a:pt x="637515" y="602255"/>
                  </a:lnTo>
                  <a:lnTo>
                    <a:pt x="641959" y="614413"/>
                  </a:lnTo>
                  <a:lnTo>
                    <a:pt x="644814" y="626821"/>
                  </a:lnTo>
                  <a:lnTo>
                    <a:pt x="646972" y="639338"/>
                  </a:lnTo>
                  <a:close/>
                </a:path>
                <a:path w="1628775" h="1920239">
                  <a:moveTo>
                    <a:pt x="721514" y="614787"/>
                  </a:moveTo>
                  <a:lnTo>
                    <a:pt x="682470" y="620913"/>
                  </a:lnTo>
                  <a:lnTo>
                    <a:pt x="680590" y="608352"/>
                  </a:lnTo>
                  <a:lnTo>
                    <a:pt x="681069" y="595422"/>
                  </a:lnTo>
                  <a:lnTo>
                    <a:pt x="726776" y="588251"/>
                  </a:lnTo>
                  <a:lnTo>
                    <a:pt x="724153" y="601518"/>
                  </a:lnTo>
                  <a:lnTo>
                    <a:pt x="721065" y="602002"/>
                  </a:lnTo>
                  <a:lnTo>
                    <a:pt x="721514" y="614787"/>
                  </a:lnTo>
                  <a:close/>
                </a:path>
                <a:path w="1628775" h="1920239">
                  <a:moveTo>
                    <a:pt x="801366" y="615114"/>
                  </a:moveTo>
                  <a:lnTo>
                    <a:pt x="766418" y="620597"/>
                  </a:lnTo>
                  <a:lnTo>
                    <a:pt x="759799" y="608780"/>
                  </a:lnTo>
                  <a:lnTo>
                    <a:pt x="756107" y="596504"/>
                  </a:lnTo>
                  <a:lnTo>
                    <a:pt x="757231" y="596328"/>
                  </a:lnTo>
                  <a:lnTo>
                    <a:pt x="758852" y="583218"/>
                  </a:lnTo>
                  <a:lnTo>
                    <a:pt x="788997" y="578488"/>
                  </a:lnTo>
                  <a:lnTo>
                    <a:pt x="795729" y="590287"/>
                  </a:lnTo>
                  <a:lnTo>
                    <a:pt x="799412" y="602565"/>
                  </a:lnTo>
                  <a:lnTo>
                    <a:pt x="801366" y="615114"/>
                  </a:lnTo>
                  <a:close/>
                </a:path>
                <a:path w="1628775" h="1920239">
                  <a:moveTo>
                    <a:pt x="871821" y="578349"/>
                  </a:moveTo>
                  <a:lnTo>
                    <a:pt x="833432" y="584372"/>
                  </a:lnTo>
                  <a:lnTo>
                    <a:pt x="835595" y="571177"/>
                  </a:lnTo>
                  <a:lnTo>
                    <a:pt x="866512" y="566326"/>
                  </a:lnTo>
                  <a:lnTo>
                    <a:pt x="871821" y="578349"/>
                  </a:lnTo>
                  <a:close/>
                </a:path>
                <a:path w="1628775" h="1920239">
                  <a:moveTo>
                    <a:pt x="956228" y="590816"/>
                  </a:moveTo>
                  <a:lnTo>
                    <a:pt x="922621" y="596089"/>
                  </a:lnTo>
                  <a:lnTo>
                    <a:pt x="914072" y="584575"/>
                  </a:lnTo>
                  <a:lnTo>
                    <a:pt x="909887" y="572376"/>
                  </a:lnTo>
                  <a:lnTo>
                    <a:pt x="911259" y="572161"/>
                  </a:lnTo>
                  <a:lnTo>
                    <a:pt x="915113" y="558701"/>
                  </a:lnTo>
                  <a:lnTo>
                    <a:pt x="950308" y="553179"/>
                  </a:lnTo>
                  <a:lnTo>
                    <a:pt x="956228" y="590816"/>
                  </a:lnTo>
                  <a:close/>
                </a:path>
                <a:path w="1628775" h="1920239">
                  <a:moveTo>
                    <a:pt x="1025988" y="579871"/>
                  </a:moveTo>
                  <a:lnTo>
                    <a:pt x="993519" y="584965"/>
                  </a:lnTo>
                  <a:lnTo>
                    <a:pt x="987812" y="573006"/>
                  </a:lnTo>
                  <a:lnTo>
                    <a:pt x="986048" y="560427"/>
                  </a:lnTo>
                  <a:lnTo>
                    <a:pt x="985321" y="547686"/>
                  </a:lnTo>
                  <a:lnTo>
                    <a:pt x="1019045" y="542395"/>
                  </a:lnTo>
                  <a:lnTo>
                    <a:pt x="1025106" y="554299"/>
                  </a:lnTo>
                  <a:lnTo>
                    <a:pt x="1026691" y="554050"/>
                  </a:lnTo>
                  <a:lnTo>
                    <a:pt x="1027644" y="566756"/>
                  </a:lnTo>
                  <a:lnTo>
                    <a:pt x="1025988" y="579871"/>
                  </a:lnTo>
                  <a:close/>
                </a:path>
                <a:path w="1628775" h="1920239">
                  <a:moveTo>
                    <a:pt x="1105977" y="567321"/>
                  </a:moveTo>
                  <a:lnTo>
                    <a:pt x="1071686" y="572701"/>
                  </a:lnTo>
                  <a:lnTo>
                    <a:pt x="1065498" y="560817"/>
                  </a:lnTo>
                  <a:lnTo>
                    <a:pt x="1064161" y="561027"/>
                  </a:lnTo>
                  <a:lnTo>
                    <a:pt x="1063695" y="548244"/>
                  </a:lnTo>
                  <a:lnTo>
                    <a:pt x="1065616" y="535088"/>
                  </a:lnTo>
                  <a:lnTo>
                    <a:pt x="1093824" y="530662"/>
                  </a:lnTo>
                  <a:lnTo>
                    <a:pt x="1100470" y="542475"/>
                  </a:lnTo>
                  <a:lnTo>
                    <a:pt x="1104111" y="554759"/>
                  </a:lnTo>
                  <a:lnTo>
                    <a:pt x="1105977" y="567321"/>
                  </a:lnTo>
                  <a:close/>
                </a:path>
                <a:path w="1628775" h="1920239">
                  <a:moveTo>
                    <a:pt x="1180753" y="542734"/>
                  </a:moveTo>
                  <a:lnTo>
                    <a:pt x="1139766" y="549164"/>
                  </a:lnTo>
                  <a:lnTo>
                    <a:pt x="1141409" y="523196"/>
                  </a:lnTo>
                  <a:lnTo>
                    <a:pt x="1175326" y="517874"/>
                  </a:lnTo>
                  <a:lnTo>
                    <a:pt x="1180753" y="542734"/>
                  </a:lnTo>
                  <a:close/>
                </a:path>
                <a:path w="1628775" h="1920239">
                  <a:moveTo>
                    <a:pt x="1257321" y="530721"/>
                  </a:moveTo>
                  <a:lnTo>
                    <a:pt x="1214378" y="537458"/>
                  </a:lnTo>
                  <a:lnTo>
                    <a:pt x="1215784" y="524382"/>
                  </a:lnTo>
                  <a:lnTo>
                    <a:pt x="1216284" y="511448"/>
                  </a:lnTo>
                  <a:lnTo>
                    <a:pt x="1247879" y="506491"/>
                  </a:lnTo>
                  <a:lnTo>
                    <a:pt x="1253895" y="518403"/>
                  </a:lnTo>
                  <a:lnTo>
                    <a:pt x="1255631" y="518130"/>
                  </a:lnTo>
                  <a:lnTo>
                    <a:pt x="1257321" y="530721"/>
                  </a:lnTo>
                  <a:close/>
                </a:path>
                <a:path w="1628775" h="1920239">
                  <a:moveTo>
                    <a:pt x="1339323" y="504999"/>
                  </a:moveTo>
                  <a:lnTo>
                    <a:pt x="1293004" y="512267"/>
                  </a:lnTo>
                  <a:lnTo>
                    <a:pt x="1295143" y="499076"/>
                  </a:lnTo>
                  <a:lnTo>
                    <a:pt x="1345193" y="491223"/>
                  </a:lnTo>
                  <a:lnTo>
                    <a:pt x="1339323" y="504999"/>
                  </a:lnTo>
                  <a:close/>
                </a:path>
                <a:path w="1628775" h="1920239">
                  <a:moveTo>
                    <a:pt x="1406583" y="520157"/>
                  </a:moveTo>
                  <a:lnTo>
                    <a:pt x="1377415" y="524734"/>
                  </a:lnTo>
                  <a:lnTo>
                    <a:pt x="1370919" y="512897"/>
                  </a:lnTo>
                  <a:lnTo>
                    <a:pt x="1367213" y="500623"/>
                  </a:lnTo>
                  <a:lnTo>
                    <a:pt x="1368489" y="500423"/>
                  </a:lnTo>
                  <a:lnTo>
                    <a:pt x="1370404" y="487267"/>
                  </a:lnTo>
                  <a:lnTo>
                    <a:pt x="1399206" y="482748"/>
                  </a:lnTo>
                  <a:lnTo>
                    <a:pt x="1405488" y="494618"/>
                  </a:lnTo>
                  <a:lnTo>
                    <a:pt x="1409102" y="506906"/>
                  </a:lnTo>
                  <a:lnTo>
                    <a:pt x="1408043" y="507073"/>
                  </a:lnTo>
                  <a:lnTo>
                    <a:pt x="1406583" y="520157"/>
                  </a:lnTo>
                  <a:close/>
                </a:path>
                <a:path w="1628775" h="1920239">
                  <a:moveTo>
                    <a:pt x="187499" y="711428"/>
                  </a:moveTo>
                  <a:lnTo>
                    <a:pt x="151464" y="717081"/>
                  </a:lnTo>
                  <a:lnTo>
                    <a:pt x="149495" y="704535"/>
                  </a:lnTo>
                  <a:lnTo>
                    <a:pt x="148619" y="704672"/>
                  </a:lnTo>
                  <a:lnTo>
                    <a:pt x="147863" y="691936"/>
                  </a:lnTo>
                  <a:lnTo>
                    <a:pt x="185884" y="685970"/>
                  </a:lnTo>
                  <a:lnTo>
                    <a:pt x="187499" y="711428"/>
                  </a:lnTo>
                  <a:close/>
                </a:path>
                <a:path w="1628775" h="1920239">
                  <a:moveTo>
                    <a:pt x="489404" y="664060"/>
                  </a:moveTo>
                  <a:lnTo>
                    <a:pt x="460441" y="668604"/>
                  </a:lnTo>
                  <a:lnTo>
                    <a:pt x="454516" y="656678"/>
                  </a:lnTo>
                  <a:lnTo>
                    <a:pt x="451145" y="644352"/>
                  </a:lnTo>
                  <a:lnTo>
                    <a:pt x="490744" y="638139"/>
                  </a:lnTo>
                  <a:lnTo>
                    <a:pt x="491426" y="650887"/>
                  </a:lnTo>
                  <a:lnTo>
                    <a:pt x="489404" y="664060"/>
                  </a:lnTo>
                  <a:close/>
                </a:path>
                <a:path w="1628775" h="1920239">
                  <a:moveTo>
                    <a:pt x="872761" y="603912"/>
                  </a:moveTo>
                  <a:lnTo>
                    <a:pt x="842769" y="608618"/>
                  </a:lnTo>
                  <a:lnTo>
                    <a:pt x="836150" y="596801"/>
                  </a:lnTo>
                  <a:lnTo>
                    <a:pt x="832296" y="584550"/>
                  </a:lnTo>
                  <a:lnTo>
                    <a:pt x="873151" y="578140"/>
                  </a:lnTo>
                  <a:lnTo>
                    <a:pt x="874195" y="590832"/>
                  </a:lnTo>
                  <a:lnTo>
                    <a:pt x="872761" y="603912"/>
                  </a:lnTo>
                  <a:close/>
                </a:path>
                <a:path w="1628775" h="1920239">
                  <a:moveTo>
                    <a:pt x="1328850" y="532353"/>
                  </a:moveTo>
                  <a:lnTo>
                    <a:pt x="1303930" y="536263"/>
                  </a:lnTo>
                  <a:lnTo>
                    <a:pt x="1296993" y="524496"/>
                  </a:lnTo>
                  <a:lnTo>
                    <a:pt x="1294113" y="524948"/>
                  </a:lnTo>
                  <a:lnTo>
                    <a:pt x="1291389" y="512520"/>
                  </a:lnTo>
                  <a:lnTo>
                    <a:pt x="1333109" y="505974"/>
                  </a:lnTo>
                  <a:lnTo>
                    <a:pt x="1330444" y="519248"/>
                  </a:lnTo>
                  <a:lnTo>
                    <a:pt x="1328850" y="532353"/>
                  </a:lnTo>
                  <a:close/>
                </a:path>
                <a:path w="1628775" h="1920239">
                  <a:moveTo>
                    <a:pt x="261720" y="699782"/>
                  </a:moveTo>
                  <a:lnTo>
                    <a:pt x="232030" y="704441"/>
                  </a:lnTo>
                  <a:lnTo>
                    <a:pt x="226095" y="692517"/>
                  </a:lnTo>
                  <a:lnTo>
                    <a:pt x="263535" y="686642"/>
                  </a:lnTo>
                  <a:lnTo>
                    <a:pt x="261720" y="699782"/>
                  </a:lnTo>
                  <a:close/>
                </a:path>
                <a:path w="1628775" h="1920239">
                  <a:moveTo>
                    <a:pt x="720970" y="627728"/>
                  </a:moveTo>
                  <a:lnTo>
                    <a:pt x="690787" y="632463"/>
                  </a:lnTo>
                  <a:lnTo>
                    <a:pt x="684574" y="620583"/>
                  </a:lnTo>
                  <a:lnTo>
                    <a:pt x="720389" y="614963"/>
                  </a:lnTo>
                  <a:lnTo>
                    <a:pt x="720970" y="627728"/>
                  </a:lnTo>
                  <a:close/>
                </a:path>
                <a:path w="1628775" h="1920239">
                  <a:moveTo>
                    <a:pt x="1181422" y="555484"/>
                  </a:moveTo>
                  <a:lnTo>
                    <a:pt x="1137484" y="562378"/>
                  </a:lnTo>
                  <a:lnTo>
                    <a:pt x="1137751" y="549481"/>
                  </a:lnTo>
                  <a:lnTo>
                    <a:pt x="1179760" y="542890"/>
                  </a:lnTo>
                  <a:lnTo>
                    <a:pt x="1181422" y="555484"/>
                  </a:lnTo>
                  <a:close/>
                </a:path>
                <a:path w="1628775" h="1920239">
                  <a:moveTo>
                    <a:pt x="1253916" y="544110"/>
                  </a:moveTo>
                  <a:lnTo>
                    <a:pt x="1213455" y="550458"/>
                  </a:lnTo>
                  <a:lnTo>
                    <a:pt x="1213443" y="537605"/>
                  </a:lnTo>
                  <a:lnTo>
                    <a:pt x="1255321" y="531034"/>
                  </a:lnTo>
                  <a:lnTo>
                    <a:pt x="1253916" y="544110"/>
                  </a:lnTo>
                  <a:close/>
                </a:path>
                <a:path w="1628775" h="1920239">
                  <a:moveTo>
                    <a:pt x="154250" y="729499"/>
                  </a:moveTo>
                  <a:lnTo>
                    <a:pt x="113833" y="735841"/>
                  </a:lnTo>
                  <a:lnTo>
                    <a:pt x="117649" y="722387"/>
                  </a:lnTo>
                  <a:lnTo>
                    <a:pt x="152632" y="716898"/>
                  </a:lnTo>
                  <a:lnTo>
                    <a:pt x="154250" y="729499"/>
                  </a:lnTo>
                  <a:close/>
                </a:path>
                <a:path w="1628775" h="1920239">
                  <a:moveTo>
                    <a:pt x="227751" y="743678"/>
                  </a:moveTo>
                  <a:lnTo>
                    <a:pt x="198794" y="748221"/>
                  </a:lnTo>
                  <a:lnTo>
                    <a:pt x="193630" y="736176"/>
                  </a:lnTo>
                  <a:lnTo>
                    <a:pt x="192590" y="736339"/>
                  </a:lnTo>
                  <a:lnTo>
                    <a:pt x="192155" y="723552"/>
                  </a:lnTo>
                  <a:lnTo>
                    <a:pt x="194417" y="710342"/>
                  </a:lnTo>
                  <a:lnTo>
                    <a:pt x="222771" y="705893"/>
                  </a:lnTo>
                  <a:lnTo>
                    <a:pt x="228519" y="717847"/>
                  </a:lnTo>
                  <a:lnTo>
                    <a:pt x="229855" y="717637"/>
                  </a:lnTo>
                  <a:lnTo>
                    <a:pt x="230248" y="730431"/>
                  </a:lnTo>
                  <a:lnTo>
                    <a:pt x="227751" y="743678"/>
                  </a:lnTo>
                  <a:close/>
                </a:path>
                <a:path w="1628775" h="1920239">
                  <a:moveTo>
                    <a:pt x="305616" y="731461"/>
                  </a:moveTo>
                  <a:lnTo>
                    <a:pt x="275398" y="736202"/>
                  </a:lnTo>
                  <a:lnTo>
                    <a:pt x="270155" y="724170"/>
                  </a:lnTo>
                  <a:lnTo>
                    <a:pt x="267117" y="711791"/>
                  </a:lnTo>
                  <a:lnTo>
                    <a:pt x="268369" y="711595"/>
                  </a:lnTo>
                  <a:lnTo>
                    <a:pt x="270057" y="698474"/>
                  </a:lnTo>
                  <a:lnTo>
                    <a:pt x="298681" y="693983"/>
                  </a:lnTo>
                  <a:lnTo>
                    <a:pt x="305324" y="705796"/>
                  </a:lnTo>
                  <a:lnTo>
                    <a:pt x="309036" y="718070"/>
                  </a:lnTo>
                  <a:lnTo>
                    <a:pt x="307695" y="718280"/>
                  </a:lnTo>
                  <a:lnTo>
                    <a:pt x="305616" y="731461"/>
                  </a:lnTo>
                  <a:close/>
                </a:path>
                <a:path w="1628775" h="1920239">
                  <a:moveTo>
                    <a:pt x="380900" y="693939"/>
                  </a:moveTo>
                  <a:lnTo>
                    <a:pt x="344730" y="699614"/>
                  </a:lnTo>
                  <a:lnTo>
                    <a:pt x="346843" y="686427"/>
                  </a:lnTo>
                  <a:lnTo>
                    <a:pt x="375139" y="681987"/>
                  </a:lnTo>
                  <a:lnTo>
                    <a:pt x="380900" y="693939"/>
                  </a:lnTo>
                  <a:close/>
                </a:path>
                <a:path w="1628775" h="1920239">
                  <a:moveTo>
                    <a:pt x="456614" y="707770"/>
                  </a:moveTo>
                  <a:lnTo>
                    <a:pt x="428949" y="712111"/>
                  </a:lnTo>
                  <a:lnTo>
                    <a:pt x="422687" y="700238"/>
                  </a:lnTo>
                  <a:lnTo>
                    <a:pt x="419233" y="687925"/>
                  </a:lnTo>
                  <a:lnTo>
                    <a:pt x="420755" y="687686"/>
                  </a:lnTo>
                  <a:lnTo>
                    <a:pt x="422748" y="674518"/>
                  </a:lnTo>
                  <a:lnTo>
                    <a:pt x="450490" y="670165"/>
                  </a:lnTo>
                  <a:lnTo>
                    <a:pt x="456131" y="682135"/>
                  </a:lnTo>
                  <a:lnTo>
                    <a:pt x="459311" y="694492"/>
                  </a:lnTo>
                  <a:lnTo>
                    <a:pt x="458103" y="694681"/>
                  </a:lnTo>
                  <a:lnTo>
                    <a:pt x="456614" y="707770"/>
                  </a:lnTo>
                  <a:close/>
                </a:path>
                <a:path w="1628775" h="1920239">
                  <a:moveTo>
                    <a:pt x="533182" y="695757"/>
                  </a:moveTo>
                  <a:lnTo>
                    <a:pt x="504185" y="700307"/>
                  </a:lnTo>
                  <a:lnTo>
                    <a:pt x="498306" y="688374"/>
                  </a:lnTo>
                  <a:lnTo>
                    <a:pt x="496894" y="688595"/>
                  </a:lnTo>
                  <a:lnTo>
                    <a:pt x="496252" y="675841"/>
                  </a:lnTo>
                  <a:lnTo>
                    <a:pt x="498152" y="662687"/>
                  </a:lnTo>
                  <a:lnTo>
                    <a:pt x="526601" y="658224"/>
                  </a:lnTo>
                  <a:lnTo>
                    <a:pt x="532706" y="670121"/>
                  </a:lnTo>
                  <a:lnTo>
                    <a:pt x="534262" y="669877"/>
                  </a:lnTo>
                  <a:lnTo>
                    <a:pt x="535027" y="682612"/>
                  </a:lnTo>
                  <a:lnTo>
                    <a:pt x="533182" y="695757"/>
                  </a:lnTo>
                  <a:close/>
                </a:path>
                <a:path w="1628775" h="1920239">
                  <a:moveTo>
                    <a:pt x="613077" y="670366"/>
                  </a:moveTo>
                  <a:lnTo>
                    <a:pt x="573902" y="676513"/>
                  </a:lnTo>
                  <a:lnTo>
                    <a:pt x="572042" y="663949"/>
                  </a:lnTo>
                  <a:lnTo>
                    <a:pt x="572488" y="651024"/>
                  </a:lnTo>
                  <a:lnTo>
                    <a:pt x="616100" y="644181"/>
                  </a:lnTo>
                  <a:lnTo>
                    <a:pt x="613874" y="657386"/>
                  </a:lnTo>
                  <a:lnTo>
                    <a:pt x="613077" y="670366"/>
                  </a:lnTo>
                  <a:close/>
                </a:path>
                <a:path w="1628775" h="1920239">
                  <a:moveTo>
                    <a:pt x="687403" y="671560"/>
                  </a:moveTo>
                  <a:lnTo>
                    <a:pt x="656748" y="676370"/>
                  </a:lnTo>
                  <a:lnTo>
                    <a:pt x="650410" y="664509"/>
                  </a:lnTo>
                  <a:lnTo>
                    <a:pt x="648879" y="664749"/>
                  </a:lnTo>
                  <a:lnTo>
                    <a:pt x="648182" y="652003"/>
                  </a:lnTo>
                  <a:lnTo>
                    <a:pt x="650098" y="638847"/>
                  </a:lnTo>
                  <a:lnTo>
                    <a:pt x="680040" y="634149"/>
                  </a:lnTo>
                  <a:lnTo>
                    <a:pt x="686057" y="646061"/>
                  </a:lnTo>
                  <a:lnTo>
                    <a:pt x="687546" y="645827"/>
                  </a:lnTo>
                  <a:lnTo>
                    <a:pt x="688606" y="658516"/>
                  </a:lnTo>
                  <a:lnTo>
                    <a:pt x="687403" y="671560"/>
                  </a:lnTo>
                  <a:close/>
                </a:path>
                <a:path w="1628775" h="1920239">
                  <a:moveTo>
                    <a:pt x="766788" y="633394"/>
                  </a:moveTo>
                  <a:lnTo>
                    <a:pt x="722500" y="640343"/>
                  </a:lnTo>
                  <a:lnTo>
                    <a:pt x="719393" y="627975"/>
                  </a:lnTo>
                  <a:lnTo>
                    <a:pt x="758992" y="621762"/>
                  </a:lnTo>
                  <a:lnTo>
                    <a:pt x="766788" y="633394"/>
                  </a:lnTo>
                  <a:close/>
                </a:path>
                <a:path w="1628775" h="1920239">
                  <a:moveTo>
                    <a:pt x="841595" y="621657"/>
                  </a:moveTo>
                  <a:lnTo>
                    <a:pt x="800680" y="628077"/>
                  </a:lnTo>
                  <a:lnTo>
                    <a:pt x="803433" y="614789"/>
                  </a:lnTo>
                  <a:lnTo>
                    <a:pt x="835891" y="609697"/>
                  </a:lnTo>
                  <a:lnTo>
                    <a:pt x="841595" y="621657"/>
                  </a:lnTo>
                  <a:close/>
                </a:path>
                <a:path w="1628775" h="1920239">
                  <a:moveTo>
                    <a:pt x="912004" y="636321"/>
                  </a:moveTo>
                  <a:lnTo>
                    <a:pt x="884191" y="640685"/>
                  </a:lnTo>
                  <a:lnTo>
                    <a:pt x="879435" y="628576"/>
                  </a:lnTo>
                  <a:lnTo>
                    <a:pt x="877191" y="616072"/>
                  </a:lnTo>
                  <a:lnTo>
                    <a:pt x="877789" y="603123"/>
                  </a:lnTo>
                  <a:lnTo>
                    <a:pt x="910143" y="598047"/>
                  </a:lnTo>
                  <a:lnTo>
                    <a:pt x="915566" y="610051"/>
                  </a:lnTo>
                  <a:lnTo>
                    <a:pt x="917243" y="609788"/>
                  </a:lnTo>
                  <a:lnTo>
                    <a:pt x="918965" y="622374"/>
                  </a:lnTo>
                  <a:lnTo>
                    <a:pt x="916651" y="622737"/>
                  </a:lnTo>
                  <a:lnTo>
                    <a:pt x="912004" y="636321"/>
                  </a:lnTo>
                  <a:close/>
                </a:path>
                <a:path w="1628775" h="1920239">
                  <a:moveTo>
                    <a:pt x="998242" y="622791"/>
                  </a:moveTo>
                  <a:lnTo>
                    <a:pt x="967580" y="627601"/>
                  </a:lnTo>
                  <a:lnTo>
                    <a:pt x="959690" y="615984"/>
                  </a:lnTo>
                  <a:lnTo>
                    <a:pt x="956760" y="616444"/>
                  </a:lnTo>
                  <a:lnTo>
                    <a:pt x="954428" y="603954"/>
                  </a:lnTo>
                  <a:lnTo>
                    <a:pt x="954808" y="603895"/>
                  </a:lnTo>
                  <a:lnTo>
                    <a:pt x="953643" y="591222"/>
                  </a:lnTo>
                  <a:lnTo>
                    <a:pt x="987406" y="585925"/>
                  </a:lnTo>
                  <a:lnTo>
                    <a:pt x="993921" y="597758"/>
                  </a:lnTo>
                  <a:lnTo>
                    <a:pt x="998242" y="622791"/>
                  </a:lnTo>
                  <a:close/>
                </a:path>
                <a:path w="1628775" h="1920239">
                  <a:moveTo>
                    <a:pt x="1072828" y="598233"/>
                  </a:moveTo>
                  <a:lnTo>
                    <a:pt x="1029694" y="605001"/>
                  </a:lnTo>
                  <a:lnTo>
                    <a:pt x="1029229" y="592218"/>
                  </a:lnTo>
                  <a:lnTo>
                    <a:pt x="1031840" y="578953"/>
                  </a:lnTo>
                  <a:lnTo>
                    <a:pt x="1063525" y="573982"/>
                  </a:lnTo>
                  <a:lnTo>
                    <a:pt x="1069516" y="585897"/>
                  </a:lnTo>
                  <a:lnTo>
                    <a:pt x="1072828" y="598233"/>
                  </a:lnTo>
                  <a:close/>
                </a:path>
                <a:path w="1628775" h="1920239">
                  <a:moveTo>
                    <a:pt x="1143031" y="574363"/>
                  </a:moveTo>
                  <a:lnTo>
                    <a:pt x="1110360" y="579489"/>
                  </a:lnTo>
                  <a:lnTo>
                    <a:pt x="1113667" y="566115"/>
                  </a:lnTo>
                  <a:lnTo>
                    <a:pt x="1139106" y="562123"/>
                  </a:lnTo>
                  <a:lnTo>
                    <a:pt x="1143031" y="574363"/>
                  </a:lnTo>
                  <a:close/>
                </a:path>
                <a:path w="1628775" h="1920239">
                  <a:moveTo>
                    <a:pt x="1223655" y="587424"/>
                  </a:moveTo>
                  <a:lnTo>
                    <a:pt x="1187590" y="593082"/>
                  </a:lnTo>
                  <a:lnTo>
                    <a:pt x="1181685" y="555443"/>
                  </a:lnTo>
                  <a:lnTo>
                    <a:pt x="1215412" y="550151"/>
                  </a:lnTo>
                  <a:lnTo>
                    <a:pt x="1219893" y="562304"/>
                  </a:lnTo>
                  <a:lnTo>
                    <a:pt x="1223497" y="574593"/>
                  </a:lnTo>
                  <a:lnTo>
                    <a:pt x="1225440" y="574289"/>
                  </a:lnTo>
                  <a:lnTo>
                    <a:pt x="1223655" y="587424"/>
                  </a:lnTo>
                  <a:close/>
                </a:path>
                <a:path w="1628775" h="1920239">
                  <a:moveTo>
                    <a:pt x="1296138" y="550341"/>
                  </a:moveTo>
                  <a:lnTo>
                    <a:pt x="1260610" y="555915"/>
                  </a:lnTo>
                  <a:lnTo>
                    <a:pt x="1262216" y="542808"/>
                  </a:lnTo>
                  <a:lnTo>
                    <a:pt x="1289965" y="538454"/>
                  </a:lnTo>
                  <a:lnTo>
                    <a:pt x="1296138" y="550341"/>
                  </a:lnTo>
                  <a:close/>
                </a:path>
                <a:path w="1628775" h="1920239">
                  <a:moveTo>
                    <a:pt x="1378969" y="563056"/>
                  </a:moveTo>
                  <a:lnTo>
                    <a:pt x="1345404" y="568322"/>
                  </a:lnTo>
                  <a:lnTo>
                    <a:pt x="1338695" y="556519"/>
                  </a:lnTo>
                  <a:lnTo>
                    <a:pt x="1334863" y="544265"/>
                  </a:lnTo>
                  <a:lnTo>
                    <a:pt x="1332544" y="531774"/>
                  </a:lnTo>
                  <a:lnTo>
                    <a:pt x="1365634" y="526582"/>
                  </a:lnTo>
                  <a:lnTo>
                    <a:pt x="1372793" y="538314"/>
                  </a:lnTo>
                  <a:lnTo>
                    <a:pt x="1376796" y="550541"/>
                  </a:lnTo>
                  <a:lnTo>
                    <a:pt x="1378969" y="563056"/>
                  </a:lnTo>
                  <a:close/>
                </a:path>
                <a:path w="1628775" h="1920239">
                  <a:moveTo>
                    <a:pt x="1449126" y="552048"/>
                  </a:moveTo>
                  <a:lnTo>
                    <a:pt x="1419843" y="556643"/>
                  </a:lnTo>
                  <a:lnTo>
                    <a:pt x="1414075" y="544692"/>
                  </a:lnTo>
                  <a:lnTo>
                    <a:pt x="1412641" y="544917"/>
                  </a:lnTo>
                  <a:lnTo>
                    <a:pt x="1411627" y="532221"/>
                  </a:lnTo>
                  <a:lnTo>
                    <a:pt x="1413004" y="519150"/>
                  </a:lnTo>
                  <a:lnTo>
                    <a:pt x="1443220" y="514409"/>
                  </a:lnTo>
                  <a:lnTo>
                    <a:pt x="1449126" y="552048"/>
                  </a:lnTo>
                  <a:close/>
                </a:path>
                <a:path w="1628775" h="1920239">
                  <a:moveTo>
                    <a:pt x="150459" y="755805"/>
                  </a:moveTo>
                  <a:lnTo>
                    <a:pt x="123522" y="760031"/>
                  </a:lnTo>
                  <a:lnTo>
                    <a:pt x="117800" y="748074"/>
                  </a:lnTo>
                  <a:lnTo>
                    <a:pt x="114271" y="735772"/>
                  </a:lnTo>
                  <a:lnTo>
                    <a:pt x="154484" y="729463"/>
                  </a:lnTo>
                  <a:lnTo>
                    <a:pt x="155445" y="742167"/>
                  </a:lnTo>
                  <a:lnTo>
                    <a:pt x="153054" y="742543"/>
                  </a:lnTo>
                  <a:lnTo>
                    <a:pt x="150459" y="755805"/>
                  </a:lnTo>
                  <a:close/>
                </a:path>
                <a:path w="1628775" h="1920239">
                  <a:moveTo>
                    <a:pt x="380403" y="719728"/>
                  </a:moveTo>
                  <a:lnTo>
                    <a:pt x="352683" y="724077"/>
                  </a:lnTo>
                  <a:lnTo>
                    <a:pt x="346672" y="712164"/>
                  </a:lnTo>
                  <a:lnTo>
                    <a:pt x="343248" y="699846"/>
                  </a:lnTo>
                  <a:lnTo>
                    <a:pt x="382103" y="693750"/>
                  </a:lnTo>
                  <a:lnTo>
                    <a:pt x="382496" y="706544"/>
                  </a:lnTo>
                  <a:lnTo>
                    <a:pt x="380403" y="719728"/>
                  </a:lnTo>
                  <a:close/>
                </a:path>
                <a:path w="1628775" h="1920239">
                  <a:moveTo>
                    <a:pt x="766871" y="646237"/>
                  </a:moveTo>
                  <a:lnTo>
                    <a:pt x="726616" y="652552"/>
                  </a:lnTo>
                  <a:lnTo>
                    <a:pt x="722953" y="640272"/>
                  </a:lnTo>
                  <a:lnTo>
                    <a:pt x="766540" y="633433"/>
                  </a:lnTo>
                  <a:lnTo>
                    <a:pt x="766871" y="646237"/>
                  </a:lnTo>
                  <a:close/>
                </a:path>
                <a:path w="1628775" h="1920239">
                  <a:moveTo>
                    <a:pt x="840459" y="647546"/>
                  </a:moveTo>
                  <a:lnTo>
                    <a:pt x="809720" y="652369"/>
                  </a:lnTo>
                  <a:lnTo>
                    <a:pt x="803044" y="640561"/>
                  </a:lnTo>
                  <a:lnTo>
                    <a:pt x="799143" y="628318"/>
                  </a:lnTo>
                  <a:lnTo>
                    <a:pt x="842729" y="621479"/>
                  </a:lnTo>
                  <a:lnTo>
                    <a:pt x="843022" y="634289"/>
                  </a:lnTo>
                  <a:lnTo>
                    <a:pt x="840459" y="647546"/>
                  </a:lnTo>
                  <a:close/>
                </a:path>
                <a:path w="1628775" h="1920239">
                  <a:moveTo>
                    <a:pt x="1161406" y="597191"/>
                  </a:moveTo>
                  <a:lnTo>
                    <a:pt x="1116265" y="604273"/>
                  </a:lnTo>
                  <a:lnTo>
                    <a:pt x="1108497" y="592636"/>
                  </a:lnTo>
                  <a:lnTo>
                    <a:pt x="1108147" y="592691"/>
                  </a:lnTo>
                  <a:lnTo>
                    <a:pt x="1107127" y="579996"/>
                  </a:lnTo>
                  <a:lnTo>
                    <a:pt x="1144594" y="574118"/>
                  </a:lnTo>
                  <a:lnTo>
                    <a:pt x="1152368" y="585753"/>
                  </a:lnTo>
                  <a:lnTo>
                    <a:pt x="1161406" y="597191"/>
                  </a:lnTo>
                  <a:close/>
                </a:path>
                <a:path w="1628775" h="1920239">
                  <a:moveTo>
                    <a:pt x="1297251" y="575877"/>
                  </a:moveTo>
                  <a:lnTo>
                    <a:pt x="1263020" y="581248"/>
                  </a:lnTo>
                  <a:lnTo>
                    <a:pt x="1261051" y="568701"/>
                  </a:lnTo>
                  <a:lnTo>
                    <a:pt x="1260847" y="568733"/>
                  </a:lnTo>
                  <a:lnTo>
                    <a:pt x="1259112" y="556150"/>
                  </a:lnTo>
                  <a:lnTo>
                    <a:pt x="1297850" y="550072"/>
                  </a:lnTo>
                  <a:lnTo>
                    <a:pt x="1298829" y="562774"/>
                  </a:lnTo>
                  <a:lnTo>
                    <a:pt x="1297251" y="575877"/>
                  </a:lnTo>
                  <a:close/>
                </a:path>
                <a:path w="1628775" h="1920239">
                  <a:moveTo>
                    <a:pt x="609006" y="683861"/>
                  </a:moveTo>
                  <a:lnTo>
                    <a:pt x="582385" y="688037"/>
                  </a:lnTo>
                  <a:lnTo>
                    <a:pt x="576022" y="676180"/>
                  </a:lnTo>
                  <a:lnTo>
                    <a:pt x="610683" y="670742"/>
                  </a:lnTo>
                  <a:lnTo>
                    <a:pt x="609006" y="683861"/>
                  </a:lnTo>
                  <a:close/>
                </a:path>
                <a:path w="1628775" h="1920239">
                  <a:moveTo>
                    <a:pt x="758524" y="660402"/>
                  </a:moveTo>
                  <a:lnTo>
                    <a:pt x="735989" y="663937"/>
                  </a:lnTo>
                  <a:lnTo>
                    <a:pt x="729371" y="652120"/>
                  </a:lnTo>
                  <a:lnTo>
                    <a:pt x="762722" y="646887"/>
                  </a:lnTo>
                  <a:lnTo>
                    <a:pt x="758524" y="660402"/>
                  </a:lnTo>
                  <a:close/>
                </a:path>
                <a:path w="1628775" h="1920239">
                  <a:moveTo>
                    <a:pt x="1069664" y="611585"/>
                  </a:moveTo>
                  <a:lnTo>
                    <a:pt x="1037027" y="616705"/>
                  </a:lnTo>
                  <a:lnTo>
                    <a:pt x="1031086" y="604782"/>
                  </a:lnTo>
                  <a:lnTo>
                    <a:pt x="1071553" y="598433"/>
                  </a:lnTo>
                  <a:lnTo>
                    <a:pt x="1069664" y="611585"/>
                  </a:lnTo>
                  <a:close/>
                </a:path>
                <a:path w="1628775" h="1920239">
                  <a:moveTo>
                    <a:pt x="119690" y="799199"/>
                  </a:moveTo>
                  <a:lnTo>
                    <a:pt x="92519" y="803462"/>
                  </a:lnTo>
                  <a:lnTo>
                    <a:pt x="86614" y="765822"/>
                  </a:lnTo>
                  <a:lnTo>
                    <a:pt x="113633" y="761583"/>
                  </a:lnTo>
                  <a:lnTo>
                    <a:pt x="119805" y="773470"/>
                  </a:lnTo>
                  <a:lnTo>
                    <a:pt x="123343" y="785770"/>
                  </a:lnTo>
                  <a:lnTo>
                    <a:pt x="121933" y="785992"/>
                  </a:lnTo>
                  <a:lnTo>
                    <a:pt x="119690" y="799199"/>
                  </a:lnTo>
                  <a:close/>
                </a:path>
                <a:path w="1628775" h="1920239">
                  <a:moveTo>
                    <a:pt x="199854" y="773766"/>
                  </a:moveTo>
                  <a:lnTo>
                    <a:pt x="160605" y="779924"/>
                  </a:lnTo>
                  <a:lnTo>
                    <a:pt x="159782" y="767198"/>
                  </a:lnTo>
                  <a:lnTo>
                    <a:pt x="161357" y="754095"/>
                  </a:lnTo>
                  <a:lnTo>
                    <a:pt x="189537" y="749674"/>
                  </a:lnTo>
                  <a:lnTo>
                    <a:pt x="196197" y="761484"/>
                  </a:lnTo>
                  <a:lnTo>
                    <a:pt x="199854" y="773766"/>
                  </a:lnTo>
                  <a:close/>
                </a:path>
                <a:path w="1628775" h="1920239">
                  <a:moveTo>
                    <a:pt x="272552" y="775215"/>
                  </a:moveTo>
                  <a:lnTo>
                    <a:pt x="243110" y="779834"/>
                  </a:lnTo>
                  <a:lnTo>
                    <a:pt x="237019" y="767935"/>
                  </a:lnTo>
                  <a:lnTo>
                    <a:pt x="235392" y="768190"/>
                  </a:lnTo>
                  <a:lnTo>
                    <a:pt x="234734" y="755438"/>
                  </a:lnTo>
                  <a:lnTo>
                    <a:pt x="236922" y="742239"/>
                  </a:lnTo>
                  <a:lnTo>
                    <a:pt x="265498" y="737756"/>
                  </a:lnTo>
                  <a:lnTo>
                    <a:pt x="271899" y="749607"/>
                  </a:lnTo>
                  <a:lnTo>
                    <a:pt x="273695" y="749325"/>
                  </a:lnTo>
                  <a:lnTo>
                    <a:pt x="274496" y="762055"/>
                  </a:lnTo>
                  <a:lnTo>
                    <a:pt x="272552" y="775215"/>
                  </a:lnTo>
                  <a:close/>
                </a:path>
                <a:path w="1628775" h="1920239">
                  <a:moveTo>
                    <a:pt x="349437" y="763152"/>
                  </a:moveTo>
                  <a:lnTo>
                    <a:pt x="320582" y="767679"/>
                  </a:lnTo>
                  <a:lnTo>
                    <a:pt x="314553" y="755770"/>
                  </a:lnTo>
                  <a:lnTo>
                    <a:pt x="312911" y="756028"/>
                  </a:lnTo>
                  <a:lnTo>
                    <a:pt x="311994" y="743316"/>
                  </a:lnTo>
                  <a:lnTo>
                    <a:pt x="313685" y="730195"/>
                  </a:lnTo>
                  <a:lnTo>
                    <a:pt x="341757" y="725791"/>
                  </a:lnTo>
                  <a:lnTo>
                    <a:pt x="348222" y="737632"/>
                  </a:lnTo>
                  <a:lnTo>
                    <a:pt x="350162" y="737328"/>
                  </a:lnTo>
                  <a:lnTo>
                    <a:pt x="351190" y="750022"/>
                  </a:lnTo>
                  <a:lnTo>
                    <a:pt x="349437" y="763152"/>
                  </a:lnTo>
                  <a:close/>
                </a:path>
                <a:path w="1628775" h="1920239">
                  <a:moveTo>
                    <a:pt x="428685" y="737863"/>
                  </a:moveTo>
                  <a:lnTo>
                    <a:pt x="389188" y="744060"/>
                  </a:lnTo>
                  <a:lnTo>
                    <a:pt x="389105" y="731218"/>
                  </a:lnTo>
                  <a:lnTo>
                    <a:pt x="392101" y="717892"/>
                  </a:lnTo>
                  <a:lnTo>
                    <a:pt x="420362" y="713458"/>
                  </a:lnTo>
                  <a:lnTo>
                    <a:pt x="425656" y="725483"/>
                  </a:lnTo>
                  <a:lnTo>
                    <a:pt x="428685" y="737863"/>
                  </a:lnTo>
                  <a:close/>
                </a:path>
                <a:path w="1628775" h="1920239">
                  <a:moveTo>
                    <a:pt x="501626" y="739274"/>
                  </a:moveTo>
                  <a:lnTo>
                    <a:pt x="472579" y="743832"/>
                  </a:lnTo>
                  <a:lnTo>
                    <a:pt x="466313" y="731959"/>
                  </a:lnTo>
                  <a:lnTo>
                    <a:pt x="462927" y="719635"/>
                  </a:lnTo>
                  <a:lnTo>
                    <a:pt x="461206" y="707050"/>
                  </a:lnTo>
                  <a:lnTo>
                    <a:pt x="495268" y="701706"/>
                  </a:lnTo>
                  <a:lnTo>
                    <a:pt x="501461" y="713589"/>
                  </a:lnTo>
                  <a:lnTo>
                    <a:pt x="504859" y="725911"/>
                  </a:lnTo>
                  <a:lnTo>
                    <a:pt x="503482" y="726128"/>
                  </a:lnTo>
                  <a:lnTo>
                    <a:pt x="501626" y="739274"/>
                  </a:lnTo>
                  <a:close/>
                </a:path>
                <a:path w="1628775" h="1920239">
                  <a:moveTo>
                    <a:pt x="580289" y="714077"/>
                  </a:moveTo>
                  <a:lnTo>
                    <a:pt x="540705" y="720287"/>
                  </a:lnTo>
                  <a:lnTo>
                    <a:pt x="540506" y="707463"/>
                  </a:lnTo>
                  <a:lnTo>
                    <a:pt x="542906" y="694231"/>
                  </a:lnTo>
                  <a:lnTo>
                    <a:pt x="565437" y="690696"/>
                  </a:lnTo>
                  <a:lnTo>
                    <a:pt x="573398" y="702303"/>
                  </a:lnTo>
                  <a:lnTo>
                    <a:pt x="577200" y="701706"/>
                  </a:lnTo>
                  <a:lnTo>
                    <a:pt x="580289" y="714077"/>
                  </a:lnTo>
                  <a:close/>
                </a:path>
                <a:path w="1628775" h="1920239">
                  <a:moveTo>
                    <a:pt x="656508" y="702118"/>
                  </a:moveTo>
                  <a:lnTo>
                    <a:pt x="617887" y="708178"/>
                  </a:lnTo>
                  <a:lnTo>
                    <a:pt x="617210" y="695429"/>
                  </a:lnTo>
                  <a:lnTo>
                    <a:pt x="618770" y="682328"/>
                  </a:lnTo>
                  <a:lnTo>
                    <a:pt x="646576" y="677966"/>
                  </a:lnTo>
                  <a:lnTo>
                    <a:pt x="652912" y="689827"/>
                  </a:lnTo>
                  <a:lnTo>
                    <a:pt x="656508" y="702118"/>
                  </a:lnTo>
                  <a:close/>
                </a:path>
                <a:path w="1628775" h="1920239">
                  <a:moveTo>
                    <a:pt x="730808" y="677606"/>
                  </a:moveTo>
                  <a:lnTo>
                    <a:pt x="697684" y="682803"/>
                  </a:lnTo>
                  <a:lnTo>
                    <a:pt x="703480" y="669038"/>
                  </a:lnTo>
                  <a:lnTo>
                    <a:pt x="725461" y="665589"/>
                  </a:lnTo>
                  <a:lnTo>
                    <a:pt x="730808" y="677606"/>
                  </a:lnTo>
                  <a:close/>
                </a:path>
                <a:path w="1628775" h="1920239">
                  <a:moveTo>
                    <a:pt x="805684" y="691568"/>
                  </a:moveTo>
                  <a:lnTo>
                    <a:pt x="777385" y="696008"/>
                  </a:lnTo>
                  <a:lnTo>
                    <a:pt x="770841" y="684180"/>
                  </a:lnTo>
                  <a:lnTo>
                    <a:pt x="766895" y="671944"/>
                  </a:lnTo>
                  <a:lnTo>
                    <a:pt x="768188" y="671741"/>
                  </a:lnTo>
                  <a:lnTo>
                    <a:pt x="770295" y="658555"/>
                  </a:lnTo>
                  <a:lnTo>
                    <a:pt x="798484" y="654132"/>
                  </a:lnTo>
                  <a:lnTo>
                    <a:pt x="804621" y="666024"/>
                  </a:lnTo>
                  <a:lnTo>
                    <a:pt x="808141" y="678327"/>
                  </a:lnTo>
                  <a:lnTo>
                    <a:pt x="807098" y="678491"/>
                  </a:lnTo>
                  <a:lnTo>
                    <a:pt x="805684" y="691568"/>
                  </a:lnTo>
                  <a:close/>
                </a:path>
                <a:path w="1628775" h="1920239">
                  <a:moveTo>
                    <a:pt x="882870" y="679458"/>
                  </a:moveTo>
                  <a:lnTo>
                    <a:pt x="852735" y="684186"/>
                  </a:lnTo>
                  <a:lnTo>
                    <a:pt x="847387" y="672170"/>
                  </a:lnTo>
                  <a:lnTo>
                    <a:pt x="844121" y="659827"/>
                  </a:lnTo>
                  <a:lnTo>
                    <a:pt x="845200" y="659658"/>
                  </a:lnTo>
                  <a:lnTo>
                    <a:pt x="846913" y="646534"/>
                  </a:lnTo>
                  <a:lnTo>
                    <a:pt x="885258" y="640517"/>
                  </a:lnTo>
                  <a:lnTo>
                    <a:pt x="886890" y="653117"/>
                  </a:lnTo>
                  <a:lnTo>
                    <a:pt x="888143" y="665775"/>
                  </a:lnTo>
                  <a:lnTo>
                    <a:pt x="885743" y="666152"/>
                  </a:lnTo>
                  <a:lnTo>
                    <a:pt x="882870" y="679458"/>
                  </a:lnTo>
                  <a:close/>
                </a:path>
                <a:path w="1628775" h="1920239">
                  <a:moveTo>
                    <a:pt x="959881" y="667375"/>
                  </a:moveTo>
                  <a:lnTo>
                    <a:pt x="930992" y="671908"/>
                  </a:lnTo>
                  <a:lnTo>
                    <a:pt x="925566" y="659904"/>
                  </a:lnTo>
                  <a:lnTo>
                    <a:pt x="922385" y="647548"/>
                  </a:lnTo>
                  <a:lnTo>
                    <a:pt x="920343" y="635013"/>
                  </a:lnTo>
                  <a:lnTo>
                    <a:pt x="952292" y="630000"/>
                  </a:lnTo>
                  <a:lnTo>
                    <a:pt x="959581" y="641712"/>
                  </a:lnTo>
                  <a:lnTo>
                    <a:pt x="963617" y="653934"/>
                  </a:lnTo>
                  <a:lnTo>
                    <a:pt x="962186" y="654158"/>
                  </a:lnTo>
                  <a:lnTo>
                    <a:pt x="959881" y="667375"/>
                  </a:lnTo>
                  <a:close/>
                </a:path>
                <a:path w="1628775" h="1920239">
                  <a:moveTo>
                    <a:pt x="1038100" y="629392"/>
                  </a:moveTo>
                  <a:lnTo>
                    <a:pt x="997596" y="635747"/>
                  </a:lnTo>
                  <a:lnTo>
                    <a:pt x="996869" y="623006"/>
                  </a:lnTo>
                  <a:lnTo>
                    <a:pt x="1029909" y="617822"/>
                  </a:lnTo>
                  <a:lnTo>
                    <a:pt x="1038100" y="629392"/>
                  </a:lnTo>
                  <a:close/>
                </a:path>
                <a:path w="1628775" h="1920239">
                  <a:moveTo>
                    <a:pt x="1115747" y="630065"/>
                  </a:moveTo>
                  <a:lnTo>
                    <a:pt x="1074775" y="636493"/>
                  </a:lnTo>
                  <a:lnTo>
                    <a:pt x="1073989" y="623761"/>
                  </a:lnTo>
                  <a:lnTo>
                    <a:pt x="1075556" y="610660"/>
                  </a:lnTo>
                  <a:lnTo>
                    <a:pt x="1107793" y="605602"/>
                  </a:lnTo>
                  <a:lnTo>
                    <a:pt x="1113194" y="617610"/>
                  </a:lnTo>
                  <a:lnTo>
                    <a:pt x="1115747" y="630065"/>
                  </a:lnTo>
                  <a:close/>
                </a:path>
                <a:path w="1628775" h="1920239">
                  <a:moveTo>
                    <a:pt x="1189836" y="605585"/>
                  </a:moveTo>
                  <a:lnTo>
                    <a:pt x="1144148" y="612754"/>
                  </a:lnTo>
                  <a:lnTo>
                    <a:pt x="1135351" y="601279"/>
                  </a:lnTo>
                  <a:lnTo>
                    <a:pt x="1187868" y="593039"/>
                  </a:lnTo>
                  <a:lnTo>
                    <a:pt x="1189836" y="605585"/>
                  </a:lnTo>
                  <a:close/>
                </a:path>
                <a:path w="1628775" h="1920239">
                  <a:moveTo>
                    <a:pt x="1280744" y="617033"/>
                  </a:moveTo>
                  <a:lnTo>
                    <a:pt x="1228830" y="625178"/>
                  </a:lnTo>
                  <a:lnTo>
                    <a:pt x="1228337" y="612400"/>
                  </a:lnTo>
                  <a:lnTo>
                    <a:pt x="1229252" y="599401"/>
                  </a:lnTo>
                  <a:lnTo>
                    <a:pt x="1232707" y="586004"/>
                  </a:lnTo>
                  <a:lnTo>
                    <a:pt x="1264934" y="580948"/>
                  </a:lnTo>
                  <a:lnTo>
                    <a:pt x="1265712" y="593681"/>
                  </a:lnTo>
                  <a:lnTo>
                    <a:pt x="1270941" y="605716"/>
                  </a:lnTo>
                  <a:lnTo>
                    <a:pt x="1280744" y="617033"/>
                  </a:lnTo>
                  <a:close/>
                </a:path>
                <a:path w="1628775" h="1920239">
                  <a:moveTo>
                    <a:pt x="1341277" y="607536"/>
                  </a:moveTo>
                  <a:lnTo>
                    <a:pt x="1311274" y="612243"/>
                  </a:lnTo>
                  <a:lnTo>
                    <a:pt x="1305685" y="600264"/>
                  </a:lnTo>
                  <a:lnTo>
                    <a:pt x="1302397" y="587925"/>
                  </a:lnTo>
                  <a:lnTo>
                    <a:pt x="1303745" y="587713"/>
                  </a:lnTo>
                  <a:lnTo>
                    <a:pt x="1305782" y="574539"/>
                  </a:lnTo>
                  <a:lnTo>
                    <a:pt x="1335258" y="569914"/>
                  </a:lnTo>
                  <a:lnTo>
                    <a:pt x="1341314" y="581819"/>
                  </a:lnTo>
                  <a:lnTo>
                    <a:pt x="1344782" y="594130"/>
                  </a:lnTo>
                  <a:lnTo>
                    <a:pt x="1343460" y="594338"/>
                  </a:lnTo>
                  <a:lnTo>
                    <a:pt x="1341277" y="607536"/>
                  </a:lnTo>
                  <a:close/>
                </a:path>
                <a:path w="1628775" h="1920239">
                  <a:moveTo>
                    <a:pt x="1417557" y="595567"/>
                  </a:moveTo>
                  <a:lnTo>
                    <a:pt x="1388473" y="600131"/>
                  </a:lnTo>
                  <a:lnTo>
                    <a:pt x="1382367" y="588233"/>
                  </a:lnTo>
                  <a:lnTo>
                    <a:pt x="1378995" y="575907"/>
                  </a:lnTo>
                  <a:lnTo>
                    <a:pt x="1380356" y="575693"/>
                  </a:lnTo>
                  <a:lnTo>
                    <a:pt x="1382153" y="562556"/>
                  </a:lnTo>
                  <a:lnTo>
                    <a:pt x="1410690" y="558079"/>
                  </a:lnTo>
                  <a:lnTo>
                    <a:pt x="1417110" y="569927"/>
                  </a:lnTo>
                  <a:lnTo>
                    <a:pt x="1420606" y="582234"/>
                  </a:lnTo>
                  <a:lnTo>
                    <a:pt x="1419264" y="582444"/>
                  </a:lnTo>
                  <a:lnTo>
                    <a:pt x="1417557" y="595567"/>
                  </a:lnTo>
                  <a:close/>
                </a:path>
                <a:path w="1628775" h="1920239">
                  <a:moveTo>
                    <a:pt x="731682" y="703179"/>
                  </a:moveTo>
                  <a:lnTo>
                    <a:pt x="701603" y="707898"/>
                  </a:lnTo>
                  <a:lnTo>
                    <a:pt x="694648" y="696134"/>
                  </a:lnTo>
                  <a:lnTo>
                    <a:pt x="692718" y="696437"/>
                  </a:lnTo>
                  <a:lnTo>
                    <a:pt x="692456" y="683623"/>
                  </a:lnTo>
                  <a:lnTo>
                    <a:pt x="732043" y="677412"/>
                  </a:lnTo>
                  <a:lnTo>
                    <a:pt x="732969" y="690122"/>
                  </a:lnTo>
                  <a:lnTo>
                    <a:pt x="731682" y="703179"/>
                  </a:lnTo>
                  <a:close/>
                </a:path>
                <a:path w="1628775" h="1920239">
                  <a:moveTo>
                    <a:pt x="1036609" y="655337"/>
                  </a:moveTo>
                  <a:lnTo>
                    <a:pt x="1005769" y="660176"/>
                  </a:lnTo>
                  <a:lnTo>
                    <a:pt x="999953" y="648233"/>
                  </a:lnTo>
                  <a:lnTo>
                    <a:pt x="997143" y="635818"/>
                  </a:lnTo>
                  <a:lnTo>
                    <a:pt x="1038524" y="629326"/>
                  </a:lnTo>
                  <a:lnTo>
                    <a:pt x="1039106" y="642090"/>
                  </a:lnTo>
                  <a:lnTo>
                    <a:pt x="1036609" y="655337"/>
                  </a:lnTo>
                  <a:close/>
                </a:path>
                <a:path w="1628775" h="1920239">
                  <a:moveTo>
                    <a:pt x="1191790" y="618134"/>
                  </a:moveTo>
                  <a:lnTo>
                    <a:pt x="1153053" y="624212"/>
                  </a:lnTo>
                  <a:lnTo>
                    <a:pt x="1148755" y="612031"/>
                  </a:lnTo>
                  <a:lnTo>
                    <a:pt x="1189894" y="605576"/>
                  </a:lnTo>
                  <a:lnTo>
                    <a:pt x="1191790" y="618134"/>
                  </a:lnTo>
                  <a:close/>
                </a:path>
                <a:path w="1628775" h="1920239">
                  <a:moveTo>
                    <a:pt x="196984" y="787072"/>
                  </a:moveTo>
                  <a:lnTo>
                    <a:pt x="167774" y="791655"/>
                  </a:lnTo>
                  <a:lnTo>
                    <a:pt x="161987" y="779707"/>
                  </a:lnTo>
                  <a:lnTo>
                    <a:pt x="198615" y="773960"/>
                  </a:lnTo>
                  <a:lnTo>
                    <a:pt x="196984" y="787072"/>
                  </a:lnTo>
                  <a:close/>
                </a:path>
                <a:path w="1628775" h="1920239">
                  <a:moveTo>
                    <a:pt x="425760" y="751177"/>
                  </a:moveTo>
                  <a:lnTo>
                    <a:pt x="397089" y="755676"/>
                  </a:lnTo>
                  <a:lnTo>
                    <a:pt x="390720" y="743820"/>
                  </a:lnTo>
                  <a:lnTo>
                    <a:pt x="427362" y="738071"/>
                  </a:lnTo>
                  <a:lnTo>
                    <a:pt x="425760" y="751177"/>
                  </a:lnTo>
                  <a:close/>
                </a:path>
                <a:path w="1628775" h="1920239">
                  <a:moveTo>
                    <a:pt x="576360" y="727549"/>
                  </a:moveTo>
                  <a:lnTo>
                    <a:pt x="547497" y="732077"/>
                  </a:lnTo>
                  <a:lnTo>
                    <a:pt x="541788" y="720117"/>
                  </a:lnTo>
                  <a:lnTo>
                    <a:pt x="578565" y="714347"/>
                  </a:lnTo>
                  <a:lnTo>
                    <a:pt x="576360" y="727549"/>
                  </a:lnTo>
                  <a:close/>
                </a:path>
                <a:path w="1628775" h="1920239">
                  <a:moveTo>
                    <a:pt x="654385" y="715307"/>
                  </a:moveTo>
                  <a:lnTo>
                    <a:pt x="625083" y="719904"/>
                  </a:lnTo>
                  <a:lnTo>
                    <a:pt x="619151" y="707979"/>
                  </a:lnTo>
                  <a:lnTo>
                    <a:pt x="655554" y="702268"/>
                  </a:lnTo>
                  <a:lnTo>
                    <a:pt x="654385" y="715307"/>
                  </a:lnTo>
                  <a:close/>
                </a:path>
                <a:path w="1628775" h="1920239">
                  <a:moveTo>
                    <a:pt x="1116941" y="642733"/>
                  </a:moveTo>
                  <a:lnTo>
                    <a:pt x="1081494" y="648295"/>
                  </a:lnTo>
                  <a:lnTo>
                    <a:pt x="1076051" y="636293"/>
                  </a:lnTo>
                  <a:lnTo>
                    <a:pt x="1115177" y="630155"/>
                  </a:lnTo>
                  <a:lnTo>
                    <a:pt x="1116941" y="642733"/>
                  </a:lnTo>
                  <a:close/>
                </a:path>
                <a:path w="1628775" h="1920239">
                  <a:moveTo>
                    <a:pt x="1189532" y="631344"/>
                  </a:moveTo>
                  <a:lnTo>
                    <a:pt x="1161245" y="635782"/>
                  </a:lnTo>
                  <a:lnTo>
                    <a:pt x="1155137" y="623885"/>
                  </a:lnTo>
                  <a:lnTo>
                    <a:pt x="1190739" y="618299"/>
                  </a:lnTo>
                  <a:lnTo>
                    <a:pt x="1189532" y="631344"/>
                  </a:lnTo>
                  <a:close/>
                </a:path>
                <a:path w="1628775" h="1920239">
                  <a:moveTo>
                    <a:pt x="168600" y="817236"/>
                  </a:moveTo>
                  <a:lnTo>
                    <a:pt x="127620" y="823665"/>
                  </a:lnTo>
                  <a:lnTo>
                    <a:pt x="125877" y="811083"/>
                  </a:lnTo>
                  <a:lnTo>
                    <a:pt x="128157" y="810726"/>
                  </a:lnTo>
                  <a:lnTo>
                    <a:pt x="130088" y="797567"/>
                  </a:lnTo>
                  <a:lnTo>
                    <a:pt x="156088" y="793488"/>
                  </a:lnTo>
                  <a:lnTo>
                    <a:pt x="164177" y="805074"/>
                  </a:lnTo>
                  <a:lnTo>
                    <a:pt x="168600" y="817236"/>
                  </a:lnTo>
                  <a:close/>
                </a:path>
                <a:path w="1628775" h="1920239">
                  <a:moveTo>
                    <a:pt x="243693" y="805454"/>
                  </a:moveTo>
                  <a:lnTo>
                    <a:pt x="204868" y="811545"/>
                  </a:lnTo>
                  <a:lnTo>
                    <a:pt x="204023" y="798823"/>
                  </a:lnTo>
                  <a:lnTo>
                    <a:pt x="205564" y="785725"/>
                  </a:lnTo>
                  <a:lnTo>
                    <a:pt x="235055" y="781098"/>
                  </a:lnTo>
                  <a:lnTo>
                    <a:pt x="240668" y="793073"/>
                  </a:lnTo>
                  <a:lnTo>
                    <a:pt x="243693" y="805454"/>
                  </a:lnTo>
                  <a:close/>
                </a:path>
                <a:path w="1628775" h="1920239">
                  <a:moveTo>
                    <a:pt x="316350" y="806909"/>
                  </a:moveTo>
                  <a:lnTo>
                    <a:pt x="287746" y="811397"/>
                  </a:lnTo>
                  <a:lnTo>
                    <a:pt x="281772" y="799479"/>
                  </a:lnTo>
                  <a:lnTo>
                    <a:pt x="280211" y="799724"/>
                  </a:lnTo>
                  <a:lnTo>
                    <a:pt x="279272" y="787016"/>
                  </a:lnTo>
                  <a:lnTo>
                    <a:pt x="280869" y="773910"/>
                  </a:lnTo>
                  <a:lnTo>
                    <a:pt x="310706" y="769229"/>
                  </a:lnTo>
                  <a:lnTo>
                    <a:pt x="316725" y="781140"/>
                  </a:lnTo>
                  <a:lnTo>
                    <a:pt x="318163" y="780914"/>
                  </a:lnTo>
                  <a:lnTo>
                    <a:pt x="318635" y="793696"/>
                  </a:lnTo>
                  <a:lnTo>
                    <a:pt x="316350" y="806909"/>
                  </a:lnTo>
                  <a:close/>
                </a:path>
                <a:path w="1628775" h="1920239">
                  <a:moveTo>
                    <a:pt x="392724" y="794927"/>
                  </a:moveTo>
                  <a:lnTo>
                    <a:pt x="365095" y="799262"/>
                  </a:lnTo>
                  <a:lnTo>
                    <a:pt x="358710" y="787408"/>
                  </a:lnTo>
                  <a:lnTo>
                    <a:pt x="357145" y="787654"/>
                  </a:lnTo>
                  <a:lnTo>
                    <a:pt x="356829" y="774848"/>
                  </a:lnTo>
                  <a:lnTo>
                    <a:pt x="359218" y="761617"/>
                  </a:lnTo>
                  <a:lnTo>
                    <a:pt x="386206" y="757383"/>
                  </a:lnTo>
                  <a:lnTo>
                    <a:pt x="391660" y="769383"/>
                  </a:lnTo>
                  <a:lnTo>
                    <a:pt x="392993" y="769174"/>
                  </a:lnTo>
                  <a:lnTo>
                    <a:pt x="393999" y="781871"/>
                  </a:lnTo>
                  <a:lnTo>
                    <a:pt x="392724" y="794927"/>
                  </a:lnTo>
                  <a:close/>
                </a:path>
                <a:path w="1628775" h="1920239">
                  <a:moveTo>
                    <a:pt x="465783" y="757753"/>
                  </a:moveTo>
                  <a:lnTo>
                    <a:pt x="436162" y="762401"/>
                  </a:lnTo>
                  <a:lnTo>
                    <a:pt x="440375" y="748884"/>
                  </a:lnTo>
                  <a:lnTo>
                    <a:pt x="456947" y="746284"/>
                  </a:lnTo>
                  <a:lnTo>
                    <a:pt x="465783" y="757753"/>
                  </a:lnTo>
                  <a:close/>
                </a:path>
                <a:path w="1628775" h="1920239">
                  <a:moveTo>
                    <a:pt x="546630" y="770779"/>
                  </a:moveTo>
                  <a:lnTo>
                    <a:pt x="516785" y="775462"/>
                  </a:lnTo>
                  <a:lnTo>
                    <a:pt x="510123" y="763652"/>
                  </a:lnTo>
                  <a:lnTo>
                    <a:pt x="506489" y="751367"/>
                  </a:lnTo>
                  <a:lnTo>
                    <a:pt x="508045" y="751122"/>
                  </a:lnTo>
                  <a:lnTo>
                    <a:pt x="510209" y="737927"/>
                  </a:lnTo>
                  <a:lnTo>
                    <a:pt x="540126" y="733234"/>
                  </a:lnTo>
                  <a:lnTo>
                    <a:pt x="546820" y="745039"/>
                  </a:lnTo>
                  <a:lnTo>
                    <a:pt x="550423" y="757329"/>
                  </a:lnTo>
                  <a:lnTo>
                    <a:pt x="548851" y="757575"/>
                  </a:lnTo>
                  <a:lnTo>
                    <a:pt x="546630" y="770779"/>
                  </a:lnTo>
                  <a:close/>
                </a:path>
                <a:path w="1628775" h="1920239">
                  <a:moveTo>
                    <a:pt x="623654" y="758694"/>
                  </a:moveTo>
                  <a:lnTo>
                    <a:pt x="591950" y="763669"/>
                  </a:lnTo>
                  <a:lnTo>
                    <a:pt x="585637" y="751804"/>
                  </a:lnTo>
                  <a:lnTo>
                    <a:pt x="582225" y="739484"/>
                  </a:lnTo>
                  <a:lnTo>
                    <a:pt x="583699" y="739252"/>
                  </a:lnTo>
                  <a:lnTo>
                    <a:pt x="585762" y="726074"/>
                  </a:lnTo>
                  <a:lnTo>
                    <a:pt x="615811" y="721359"/>
                  </a:lnTo>
                  <a:lnTo>
                    <a:pt x="622932" y="733097"/>
                  </a:lnTo>
                  <a:lnTo>
                    <a:pt x="626919" y="745327"/>
                  </a:lnTo>
                  <a:lnTo>
                    <a:pt x="625639" y="745528"/>
                  </a:lnTo>
                  <a:lnTo>
                    <a:pt x="623654" y="758694"/>
                  </a:lnTo>
                  <a:close/>
                </a:path>
                <a:path w="1628775" h="1920239">
                  <a:moveTo>
                    <a:pt x="700274" y="733818"/>
                  </a:moveTo>
                  <a:lnTo>
                    <a:pt x="661405" y="739916"/>
                  </a:lnTo>
                  <a:lnTo>
                    <a:pt x="660539" y="727197"/>
                  </a:lnTo>
                  <a:lnTo>
                    <a:pt x="661640" y="714168"/>
                  </a:lnTo>
                  <a:lnTo>
                    <a:pt x="690031" y="709714"/>
                  </a:lnTo>
                  <a:lnTo>
                    <a:pt x="696742" y="721516"/>
                  </a:lnTo>
                  <a:lnTo>
                    <a:pt x="700274" y="733818"/>
                  </a:lnTo>
                  <a:close/>
                </a:path>
                <a:path w="1628775" h="1920239">
                  <a:moveTo>
                    <a:pt x="779969" y="721314"/>
                  </a:moveTo>
                  <a:lnTo>
                    <a:pt x="737215" y="728022"/>
                  </a:lnTo>
                  <a:lnTo>
                    <a:pt x="736410" y="715293"/>
                  </a:lnTo>
                  <a:lnTo>
                    <a:pt x="738021" y="702184"/>
                  </a:lnTo>
                  <a:lnTo>
                    <a:pt x="768694" y="697372"/>
                  </a:lnTo>
                  <a:lnTo>
                    <a:pt x="775970" y="709086"/>
                  </a:lnTo>
                  <a:lnTo>
                    <a:pt x="779969" y="721314"/>
                  </a:lnTo>
                  <a:close/>
                </a:path>
                <a:path w="1628775" h="1920239">
                  <a:moveTo>
                    <a:pt x="849396" y="723276"/>
                  </a:moveTo>
                  <a:lnTo>
                    <a:pt x="815913" y="728530"/>
                  </a:lnTo>
                  <a:lnTo>
                    <a:pt x="814076" y="715962"/>
                  </a:lnTo>
                  <a:lnTo>
                    <a:pt x="813711" y="703164"/>
                  </a:lnTo>
                  <a:lnTo>
                    <a:pt x="815984" y="689952"/>
                  </a:lnTo>
                  <a:lnTo>
                    <a:pt x="845290" y="685354"/>
                  </a:lnTo>
                  <a:lnTo>
                    <a:pt x="851635" y="697214"/>
                  </a:lnTo>
                  <a:lnTo>
                    <a:pt x="855063" y="709532"/>
                  </a:lnTo>
                  <a:lnTo>
                    <a:pt x="852923" y="709868"/>
                  </a:lnTo>
                  <a:lnTo>
                    <a:pt x="849396" y="723276"/>
                  </a:lnTo>
                  <a:close/>
                </a:path>
                <a:path w="1628775" h="1920239">
                  <a:moveTo>
                    <a:pt x="930916" y="697631"/>
                  </a:moveTo>
                  <a:lnTo>
                    <a:pt x="888834" y="704233"/>
                  </a:lnTo>
                  <a:lnTo>
                    <a:pt x="888317" y="691459"/>
                  </a:lnTo>
                  <a:lnTo>
                    <a:pt x="892526" y="690799"/>
                  </a:lnTo>
                  <a:lnTo>
                    <a:pt x="897242" y="677203"/>
                  </a:lnTo>
                  <a:lnTo>
                    <a:pt x="921518" y="673394"/>
                  </a:lnTo>
                  <a:lnTo>
                    <a:pt x="927552" y="685303"/>
                  </a:lnTo>
                  <a:lnTo>
                    <a:pt x="930916" y="697631"/>
                  </a:lnTo>
                  <a:close/>
                </a:path>
                <a:path w="1628775" h="1920239">
                  <a:moveTo>
                    <a:pt x="1001874" y="673642"/>
                  </a:moveTo>
                  <a:lnTo>
                    <a:pt x="968881" y="678819"/>
                  </a:lnTo>
                  <a:lnTo>
                    <a:pt x="971975" y="665478"/>
                  </a:lnTo>
                  <a:lnTo>
                    <a:pt x="993782" y="662057"/>
                  </a:lnTo>
                  <a:lnTo>
                    <a:pt x="1001874" y="673642"/>
                  </a:lnTo>
                  <a:close/>
                </a:path>
                <a:path w="1628775" h="1920239">
                  <a:moveTo>
                    <a:pt x="1081842" y="686806"/>
                  </a:moveTo>
                  <a:lnTo>
                    <a:pt x="1050744" y="691685"/>
                  </a:lnTo>
                  <a:lnTo>
                    <a:pt x="1044316" y="679839"/>
                  </a:lnTo>
                  <a:lnTo>
                    <a:pt x="1040778" y="667538"/>
                  </a:lnTo>
                  <a:lnTo>
                    <a:pt x="1042329" y="667295"/>
                  </a:lnTo>
                  <a:lnTo>
                    <a:pt x="1044668" y="654073"/>
                  </a:lnTo>
                  <a:lnTo>
                    <a:pt x="1073948" y="649479"/>
                  </a:lnTo>
                  <a:lnTo>
                    <a:pt x="1080630" y="661286"/>
                  </a:lnTo>
                  <a:lnTo>
                    <a:pt x="1084522" y="673530"/>
                  </a:lnTo>
                  <a:lnTo>
                    <a:pt x="1083483" y="673693"/>
                  </a:lnTo>
                  <a:lnTo>
                    <a:pt x="1081842" y="686806"/>
                  </a:lnTo>
                  <a:close/>
                </a:path>
                <a:path w="1628775" h="1920239">
                  <a:moveTo>
                    <a:pt x="1159893" y="661705"/>
                  </a:moveTo>
                  <a:lnTo>
                    <a:pt x="1119900" y="667980"/>
                  </a:lnTo>
                  <a:lnTo>
                    <a:pt x="1117741" y="655463"/>
                  </a:lnTo>
                  <a:lnTo>
                    <a:pt x="1116737" y="642765"/>
                  </a:lnTo>
                  <a:lnTo>
                    <a:pt x="1148029" y="637855"/>
                  </a:lnTo>
                  <a:lnTo>
                    <a:pt x="1155294" y="649571"/>
                  </a:lnTo>
                  <a:lnTo>
                    <a:pt x="1157881" y="649165"/>
                  </a:lnTo>
                  <a:lnTo>
                    <a:pt x="1159893" y="661705"/>
                  </a:lnTo>
                  <a:close/>
                </a:path>
                <a:path w="1628775" h="1920239">
                  <a:moveTo>
                    <a:pt x="1234034" y="662928"/>
                  </a:moveTo>
                  <a:lnTo>
                    <a:pt x="1204178" y="667612"/>
                  </a:lnTo>
                  <a:lnTo>
                    <a:pt x="1196410" y="655975"/>
                  </a:lnTo>
                  <a:lnTo>
                    <a:pt x="1196034" y="643179"/>
                  </a:lnTo>
                  <a:lnTo>
                    <a:pt x="1199747" y="629741"/>
                  </a:lnTo>
                  <a:lnTo>
                    <a:pt x="1239230" y="623546"/>
                  </a:lnTo>
                  <a:lnTo>
                    <a:pt x="1237459" y="636680"/>
                  </a:lnTo>
                  <a:lnTo>
                    <a:pt x="1236535" y="649680"/>
                  </a:lnTo>
                  <a:lnTo>
                    <a:pt x="1235951" y="649772"/>
                  </a:lnTo>
                  <a:lnTo>
                    <a:pt x="1234034" y="662928"/>
                  </a:lnTo>
                  <a:close/>
                </a:path>
                <a:path w="1628775" h="1920239">
                  <a:moveTo>
                    <a:pt x="1312944" y="637692"/>
                  </a:moveTo>
                  <a:lnTo>
                    <a:pt x="1271899" y="644132"/>
                  </a:lnTo>
                  <a:lnTo>
                    <a:pt x="1268367" y="631830"/>
                  </a:lnTo>
                  <a:lnTo>
                    <a:pt x="1261388" y="620070"/>
                  </a:lnTo>
                  <a:lnTo>
                    <a:pt x="1300864" y="613876"/>
                  </a:lnTo>
                  <a:lnTo>
                    <a:pt x="1307963" y="625618"/>
                  </a:lnTo>
                  <a:lnTo>
                    <a:pt x="1310666" y="625194"/>
                  </a:lnTo>
                  <a:lnTo>
                    <a:pt x="1312944" y="637692"/>
                  </a:lnTo>
                  <a:close/>
                </a:path>
                <a:path w="1628775" h="1920239">
                  <a:moveTo>
                    <a:pt x="1388958" y="625765"/>
                  </a:moveTo>
                  <a:lnTo>
                    <a:pt x="1348336" y="632139"/>
                  </a:lnTo>
                  <a:lnTo>
                    <a:pt x="1347860" y="619358"/>
                  </a:lnTo>
                  <a:lnTo>
                    <a:pt x="1349926" y="606179"/>
                  </a:lnTo>
                  <a:lnTo>
                    <a:pt x="1372926" y="602570"/>
                  </a:lnTo>
                  <a:lnTo>
                    <a:pt x="1381402" y="614095"/>
                  </a:lnTo>
                  <a:lnTo>
                    <a:pt x="1385554" y="613444"/>
                  </a:lnTo>
                  <a:lnTo>
                    <a:pt x="1388958" y="625765"/>
                  </a:lnTo>
                  <a:close/>
                </a:path>
                <a:path w="1628775" h="1920239">
                  <a:moveTo>
                    <a:pt x="1460937" y="627327"/>
                  </a:moveTo>
                  <a:lnTo>
                    <a:pt x="1425778" y="632844"/>
                  </a:lnTo>
                  <a:lnTo>
                    <a:pt x="1424803" y="620141"/>
                  </a:lnTo>
                  <a:lnTo>
                    <a:pt x="1424792" y="607288"/>
                  </a:lnTo>
                  <a:lnTo>
                    <a:pt x="1425648" y="594298"/>
                  </a:lnTo>
                  <a:lnTo>
                    <a:pt x="1452198" y="590132"/>
                  </a:lnTo>
                  <a:lnTo>
                    <a:pt x="1457000" y="602234"/>
                  </a:lnTo>
                  <a:lnTo>
                    <a:pt x="1460937" y="627327"/>
                  </a:lnTo>
                  <a:close/>
                </a:path>
                <a:path w="1628775" h="1920239">
                  <a:moveTo>
                    <a:pt x="475939" y="781870"/>
                  </a:moveTo>
                  <a:lnTo>
                    <a:pt x="440391" y="787448"/>
                  </a:lnTo>
                  <a:lnTo>
                    <a:pt x="434081" y="775583"/>
                  </a:lnTo>
                  <a:lnTo>
                    <a:pt x="432618" y="775812"/>
                  </a:lnTo>
                  <a:lnTo>
                    <a:pt x="432092" y="763039"/>
                  </a:lnTo>
                  <a:lnTo>
                    <a:pt x="470267" y="757050"/>
                  </a:lnTo>
                  <a:lnTo>
                    <a:pt x="473883" y="769338"/>
                  </a:lnTo>
                  <a:lnTo>
                    <a:pt x="475939" y="781870"/>
                  </a:lnTo>
                  <a:close/>
                </a:path>
                <a:path w="1628775" h="1920239">
                  <a:moveTo>
                    <a:pt x="1008551" y="685450"/>
                  </a:moveTo>
                  <a:lnTo>
                    <a:pt x="967521" y="691887"/>
                  </a:lnTo>
                  <a:lnTo>
                    <a:pt x="965985" y="679273"/>
                  </a:lnTo>
                  <a:lnTo>
                    <a:pt x="1005663" y="673048"/>
                  </a:lnTo>
                  <a:lnTo>
                    <a:pt x="1008551" y="685450"/>
                  </a:lnTo>
                  <a:close/>
                </a:path>
                <a:path w="1628775" h="1920239">
                  <a:moveTo>
                    <a:pt x="169210" y="829995"/>
                  </a:moveTo>
                  <a:lnTo>
                    <a:pt x="135147" y="835340"/>
                  </a:lnTo>
                  <a:lnTo>
                    <a:pt x="129410" y="823384"/>
                  </a:lnTo>
                  <a:lnTo>
                    <a:pt x="167460" y="817414"/>
                  </a:lnTo>
                  <a:lnTo>
                    <a:pt x="169210" y="829995"/>
                  </a:lnTo>
                  <a:close/>
                </a:path>
                <a:path w="1628775" h="1920239">
                  <a:moveTo>
                    <a:pt x="240004" y="818888"/>
                  </a:moveTo>
                  <a:lnTo>
                    <a:pt x="212167" y="823256"/>
                  </a:lnTo>
                  <a:lnTo>
                    <a:pt x="206286" y="811323"/>
                  </a:lnTo>
                  <a:lnTo>
                    <a:pt x="242102" y="805703"/>
                  </a:lnTo>
                  <a:lnTo>
                    <a:pt x="240004" y="818888"/>
                  </a:lnTo>
                  <a:close/>
                </a:path>
                <a:path w="1628775" h="1920239">
                  <a:moveTo>
                    <a:pt x="695828" y="747371"/>
                  </a:moveTo>
                  <a:lnTo>
                    <a:pt x="667855" y="751760"/>
                  </a:lnTo>
                  <a:lnTo>
                    <a:pt x="662523" y="739741"/>
                  </a:lnTo>
                  <a:lnTo>
                    <a:pt x="698471" y="734100"/>
                  </a:lnTo>
                  <a:lnTo>
                    <a:pt x="695828" y="747371"/>
                  </a:lnTo>
                  <a:close/>
                </a:path>
                <a:path w="1628775" h="1920239">
                  <a:moveTo>
                    <a:pt x="774866" y="734970"/>
                  </a:moveTo>
                  <a:lnTo>
                    <a:pt x="743810" y="739842"/>
                  </a:lnTo>
                  <a:lnTo>
                    <a:pt x="738405" y="727835"/>
                  </a:lnTo>
                  <a:lnTo>
                    <a:pt x="778109" y="721606"/>
                  </a:lnTo>
                  <a:lnTo>
                    <a:pt x="774866" y="734970"/>
                  </a:lnTo>
                  <a:close/>
                </a:path>
                <a:path w="1628775" h="1920239">
                  <a:moveTo>
                    <a:pt x="928081" y="710931"/>
                  </a:moveTo>
                  <a:lnTo>
                    <a:pt x="897021" y="715804"/>
                  </a:lnTo>
                  <a:lnTo>
                    <a:pt x="890321" y="704000"/>
                  </a:lnTo>
                  <a:lnTo>
                    <a:pt x="929663" y="697827"/>
                  </a:lnTo>
                  <a:lnTo>
                    <a:pt x="928081" y="710931"/>
                  </a:lnTo>
                  <a:close/>
                </a:path>
                <a:path w="1628775" h="1920239">
                  <a:moveTo>
                    <a:pt x="1011805" y="697795"/>
                  </a:moveTo>
                  <a:lnTo>
                    <a:pt x="976839" y="703281"/>
                  </a:lnTo>
                  <a:lnTo>
                    <a:pt x="969916" y="691512"/>
                  </a:lnTo>
                  <a:lnTo>
                    <a:pt x="1008478" y="685461"/>
                  </a:lnTo>
                  <a:lnTo>
                    <a:pt x="1011805" y="697795"/>
                  </a:lnTo>
                  <a:close/>
                </a:path>
                <a:path w="1628775" h="1920239">
                  <a:moveTo>
                    <a:pt x="1153941" y="675494"/>
                  </a:moveTo>
                  <a:lnTo>
                    <a:pt x="1126166" y="679852"/>
                  </a:lnTo>
                  <a:lnTo>
                    <a:pt x="1121108" y="667790"/>
                  </a:lnTo>
                  <a:lnTo>
                    <a:pt x="1157186" y="662130"/>
                  </a:lnTo>
                  <a:lnTo>
                    <a:pt x="1153941" y="675494"/>
                  </a:lnTo>
                  <a:close/>
                </a:path>
                <a:path w="1628775" h="1920239">
                  <a:moveTo>
                    <a:pt x="1309135" y="651145"/>
                  </a:moveTo>
                  <a:lnTo>
                    <a:pt x="1279487" y="655796"/>
                  </a:lnTo>
                  <a:lnTo>
                    <a:pt x="1273998" y="643802"/>
                  </a:lnTo>
                  <a:lnTo>
                    <a:pt x="1311037" y="637991"/>
                  </a:lnTo>
                  <a:lnTo>
                    <a:pt x="1309135" y="651145"/>
                  </a:lnTo>
                  <a:close/>
                </a:path>
                <a:path w="1628775" h="1920239">
                  <a:moveTo>
                    <a:pt x="1385722" y="639128"/>
                  </a:moveTo>
                  <a:lnTo>
                    <a:pt x="1355273" y="643906"/>
                  </a:lnTo>
                  <a:lnTo>
                    <a:pt x="1349534" y="631951"/>
                  </a:lnTo>
                  <a:lnTo>
                    <a:pt x="1387635" y="625973"/>
                  </a:lnTo>
                  <a:lnTo>
                    <a:pt x="1385722" y="639128"/>
                  </a:lnTo>
                  <a:close/>
                </a:path>
                <a:path w="1628775" h="1920239">
                  <a:moveTo>
                    <a:pt x="131143" y="874534"/>
                  </a:moveTo>
                  <a:lnTo>
                    <a:pt x="104330" y="878741"/>
                  </a:lnTo>
                  <a:lnTo>
                    <a:pt x="98425" y="841101"/>
                  </a:lnTo>
                  <a:lnTo>
                    <a:pt x="126127" y="836755"/>
                  </a:lnTo>
                  <a:lnTo>
                    <a:pt x="132192" y="848659"/>
                  </a:lnTo>
                  <a:lnTo>
                    <a:pt x="135505" y="860994"/>
                  </a:lnTo>
                  <a:lnTo>
                    <a:pt x="133739" y="861271"/>
                  </a:lnTo>
                  <a:lnTo>
                    <a:pt x="131143" y="874534"/>
                  </a:lnTo>
                  <a:close/>
                </a:path>
                <a:path w="1628775" h="1920239">
                  <a:moveTo>
                    <a:pt x="207768" y="836801"/>
                  </a:moveTo>
                  <a:lnTo>
                    <a:pt x="171324" y="842519"/>
                  </a:lnTo>
                  <a:lnTo>
                    <a:pt x="169443" y="829959"/>
                  </a:lnTo>
                  <a:lnTo>
                    <a:pt x="201657" y="824904"/>
                  </a:lnTo>
                  <a:lnTo>
                    <a:pt x="207768" y="836801"/>
                  </a:lnTo>
                  <a:close/>
                </a:path>
                <a:path w="1628775" h="1920239">
                  <a:moveTo>
                    <a:pt x="284317" y="824791"/>
                  </a:moveTo>
                  <a:lnTo>
                    <a:pt x="251532" y="829935"/>
                  </a:lnTo>
                  <a:lnTo>
                    <a:pt x="255860" y="816400"/>
                  </a:lnTo>
                  <a:lnTo>
                    <a:pt x="278224" y="812891"/>
                  </a:lnTo>
                  <a:lnTo>
                    <a:pt x="284317" y="824791"/>
                  </a:lnTo>
                  <a:close/>
                </a:path>
                <a:path w="1628775" h="1920239">
                  <a:moveTo>
                    <a:pt x="363941" y="825153"/>
                  </a:moveTo>
                  <a:lnTo>
                    <a:pt x="324751" y="831302"/>
                  </a:lnTo>
                  <a:lnTo>
                    <a:pt x="323781" y="818599"/>
                  </a:lnTo>
                  <a:lnTo>
                    <a:pt x="325266" y="805511"/>
                  </a:lnTo>
                  <a:lnTo>
                    <a:pt x="353603" y="801065"/>
                  </a:lnTo>
                  <a:lnTo>
                    <a:pt x="360057" y="812907"/>
                  </a:lnTo>
                  <a:lnTo>
                    <a:pt x="363941" y="825153"/>
                  </a:lnTo>
                  <a:close/>
                </a:path>
                <a:path w="1628775" h="1920239">
                  <a:moveTo>
                    <a:pt x="441208" y="825886"/>
                  </a:moveTo>
                  <a:lnTo>
                    <a:pt x="405329" y="831515"/>
                  </a:lnTo>
                  <a:lnTo>
                    <a:pt x="400946" y="819347"/>
                  </a:lnTo>
                  <a:lnTo>
                    <a:pt x="398675" y="806848"/>
                  </a:lnTo>
                  <a:lnTo>
                    <a:pt x="400564" y="806552"/>
                  </a:lnTo>
                  <a:lnTo>
                    <a:pt x="402579" y="793380"/>
                  </a:lnTo>
                  <a:lnTo>
                    <a:pt x="432425" y="788698"/>
                  </a:lnTo>
                  <a:lnTo>
                    <a:pt x="438381" y="800619"/>
                  </a:lnTo>
                  <a:lnTo>
                    <a:pt x="440934" y="813073"/>
                  </a:lnTo>
                  <a:lnTo>
                    <a:pt x="439795" y="813252"/>
                  </a:lnTo>
                  <a:lnTo>
                    <a:pt x="441208" y="825886"/>
                  </a:lnTo>
                  <a:close/>
                </a:path>
                <a:path w="1628775" h="1920239">
                  <a:moveTo>
                    <a:pt x="513341" y="788858"/>
                  </a:moveTo>
                  <a:lnTo>
                    <a:pt x="475775" y="794751"/>
                  </a:lnTo>
                  <a:lnTo>
                    <a:pt x="477281" y="781660"/>
                  </a:lnTo>
                  <a:lnTo>
                    <a:pt x="507378" y="776938"/>
                  </a:lnTo>
                  <a:lnTo>
                    <a:pt x="513341" y="788858"/>
                  </a:lnTo>
                  <a:close/>
                </a:path>
                <a:path w="1628775" h="1920239">
                  <a:moveTo>
                    <a:pt x="592144" y="789349"/>
                  </a:moveTo>
                  <a:lnTo>
                    <a:pt x="552530" y="795564"/>
                  </a:lnTo>
                  <a:lnTo>
                    <a:pt x="552120" y="782773"/>
                  </a:lnTo>
                  <a:lnTo>
                    <a:pt x="556342" y="782111"/>
                  </a:lnTo>
                  <a:lnTo>
                    <a:pt x="560716" y="768569"/>
                  </a:lnTo>
                  <a:lnTo>
                    <a:pt x="582490" y="765153"/>
                  </a:lnTo>
                  <a:lnTo>
                    <a:pt x="588713" y="777032"/>
                  </a:lnTo>
                  <a:lnTo>
                    <a:pt x="592144" y="789349"/>
                  </a:lnTo>
                  <a:close/>
                </a:path>
                <a:path w="1628775" h="1920239">
                  <a:moveTo>
                    <a:pt x="666665" y="790512"/>
                  </a:moveTo>
                  <a:lnTo>
                    <a:pt x="636449" y="795253"/>
                  </a:lnTo>
                  <a:lnTo>
                    <a:pt x="629923" y="783422"/>
                  </a:lnTo>
                  <a:lnTo>
                    <a:pt x="626357" y="771126"/>
                  </a:lnTo>
                  <a:lnTo>
                    <a:pt x="627980" y="770871"/>
                  </a:lnTo>
                  <a:lnTo>
                    <a:pt x="630372" y="757640"/>
                  </a:lnTo>
                  <a:lnTo>
                    <a:pt x="659870" y="753012"/>
                  </a:lnTo>
                  <a:lnTo>
                    <a:pt x="666379" y="764846"/>
                  </a:lnTo>
                  <a:lnTo>
                    <a:pt x="670057" y="777125"/>
                  </a:lnTo>
                  <a:lnTo>
                    <a:pt x="668686" y="777340"/>
                  </a:lnTo>
                  <a:lnTo>
                    <a:pt x="666665" y="790512"/>
                  </a:lnTo>
                  <a:close/>
                </a:path>
                <a:path w="1628775" h="1920239">
                  <a:moveTo>
                    <a:pt x="741996" y="778693"/>
                  </a:moveTo>
                  <a:lnTo>
                    <a:pt x="711479" y="783481"/>
                  </a:lnTo>
                  <a:lnTo>
                    <a:pt x="705778" y="771520"/>
                  </a:lnTo>
                  <a:lnTo>
                    <a:pt x="702312" y="759209"/>
                  </a:lnTo>
                  <a:lnTo>
                    <a:pt x="703403" y="759037"/>
                  </a:lnTo>
                  <a:lnTo>
                    <a:pt x="704992" y="745933"/>
                  </a:lnTo>
                  <a:lnTo>
                    <a:pt x="735543" y="741139"/>
                  </a:lnTo>
                  <a:lnTo>
                    <a:pt x="742418" y="752916"/>
                  </a:lnTo>
                  <a:lnTo>
                    <a:pt x="746232" y="765173"/>
                  </a:lnTo>
                  <a:lnTo>
                    <a:pt x="744691" y="765415"/>
                  </a:lnTo>
                  <a:lnTo>
                    <a:pt x="741996" y="778693"/>
                  </a:lnTo>
                  <a:close/>
                </a:path>
                <a:path w="1628775" h="1920239">
                  <a:moveTo>
                    <a:pt x="822392" y="753224"/>
                  </a:moveTo>
                  <a:lnTo>
                    <a:pt x="781697" y="759609"/>
                  </a:lnTo>
                  <a:lnTo>
                    <a:pt x="780976" y="746866"/>
                  </a:lnTo>
                  <a:lnTo>
                    <a:pt x="782779" y="733728"/>
                  </a:lnTo>
                  <a:lnTo>
                    <a:pt x="812806" y="729017"/>
                  </a:lnTo>
                  <a:lnTo>
                    <a:pt x="818971" y="740905"/>
                  </a:lnTo>
                  <a:lnTo>
                    <a:pt x="822392" y="753224"/>
                  </a:lnTo>
                  <a:close/>
                </a:path>
                <a:path w="1628775" h="1920239">
                  <a:moveTo>
                    <a:pt x="903690" y="753324"/>
                  </a:moveTo>
                  <a:lnTo>
                    <a:pt x="862353" y="759809"/>
                  </a:lnTo>
                  <a:lnTo>
                    <a:pt x="857989" y="747639"/>
                  </a:lnTo>
                  <a:lnTo>
                    <a:pt x="855568" y="735163"/>
                  </a:lnTo>
                  <a:lnTo>
                    <a:pt x="861702" y="734201"/>
                  </a:lnTo>
                  <a:lnTo>
                    <a:pt x="865328" y="720777"/>
                  </a:lnTo>
                  <a:lnTo>
                    <a:pt x="884466" y="717774"/>
                  </a:lnTo>
                  <a:lnTo>
                    <a:pt x="893597" y="729197"/>
                  </a:lnTo>
                  <a:lnTo>
                    <a:pt x="899764" y="741084"/>
                  </a:lnTo>
                  <a:lnTo>
                    <a:pt x="901079" y="740878"/>
                  </a:lnTo>
                  <a:lnTo>
                    <a:pt x="903690" y="753324"/>
                  </a:lnTo>
                  <a:close/>
                </a:path>
                <a:path w="1628775" h="1920239">
                  <a:moveTo>
                    <a:pt x="972465" y="716822"/>
                  </a:moveTo>
                  <a:lnTo>
                    <a:pt x="933006" y="723013"/>
                  </a:lnTo>
                  <a:lnTo>
                    <a:pt x="934610" y="709906"/>
                  </a:lnTo>
                  <a:lnTo>
                    <a:pt x="966208" y="704949"/>
                  </a:lnTo>
                  <a:lnTo>
                    <a:pt x="972465" y="716822"/>
                  </a:lnTo>
                  <a:close/>
                </a:path>
                <a:path w="1628775" h="1920239">
                  <a:moveTo>
                    <a:pt x="1069746" y="727270"/>
                  </a:moveTo>
                  <a:lnTo>
                    <a:pt x="1015067" y="735849"/>
                  </a:lnTo>
                  <a:lnTo>
                    <a:pt x="1009162" y="698210"/>
                  </a:lnTo>
                  <a:lnTo>
                    <a:pt x="1044276" y="692700"/>
                  </a:lnTo>
                  <a:lnTo>
                    <a:pt x="1047107" y="705111"/>
                  </a:lnTo>
                  <a:lnTo>
                    <a:pt x="1052757" y="717080"/>
                  </a:lnTo>
                  <a:lnTo>
                    <a:pt x="1058973" y="716105"/>
                  </a:lnTo>
                  <a:lnTo>
                    <a:pt x="1069746" y="727270"/>
                  </a:lnTo>
                  <a:close/>
                </a:path>
                <a:path w="1628775" h="1920239">
                  <a:moveTo>
                    <a:pt x="1124113" y="718740"/>
                  </a:moveTo>
                  <a:lnTo>
                    <a:pt x="1094930" y="723319"/>
                  </a:lnTo>
                  <a:lnTo>
                    <a:pt x="1088727" y="711437"/>
                  </a:lnTo>
                  <a:lnTo>
                    <a:pt x="1087112" y="711690"/>
                  </a:lnTo>
                  <a:lnTo>
                    <a:pt x="1086221" y="698974"/>
                  </a:lnTo>
                  <a:lnTo>
                    <a:pt x="1087803" y="685871"/>
                  </a:lnTo>
                  <a:lnTo>
                    <a:pt x="1117922" y="681145"/>
                  </a:lnTo>
                  <a:lnTo>
                    <a:pt x="1124140" y="693025"/>
                  </a:lnTo>
                  <a:lnTo>
                    <a:pt x="1125706" y="692779"/>
                  </a:lnTo>
                  <a:lnTo>
                    <a:pt x="1126291" y="705543"/>
                  </a:lnTo>
                  <a:lnTo>
                    <a:pt x="1124113" y="718740"/>
                  </a:lnTo>
                  <a:close/>
                </a:path>
                <a:path w="1628775" h="1920239">
                  <a:moveTo>
                    <a:pt x="1199924" y="681135"/>
                  </a:moveTo>
                  <a:lnTo>
                    <a:pt x="1163918" y="686784"/>
                  </a:lnTo>
                  <a:lnTo>
                    <a:pt x="1167339" y="673392"/>
                  </a:lnTo>
                  <a:lnTo>
                    <a:pt x="1194187" y="669180"/>
                  </a:lnTo>
                  <a:lnTo>
                    <a:pt x="1199924" y="681135"/>
                  </a:lnTo>
                  <a:close/>
                </a:path>
                <a:path w="1628775" h="1920239">
                  <a:moveTo>
                    <a:pt x="1280798" y="681301"/>
                  </a:moveTo>
                  <a:lnTo>
                    <a:pt x="1241155" y="687521"/>
                  </a:lnTo>
                  <a:lnTo>
                    <a:pt x="1240344" y="674793"/>
                  </a:lnTo>
                  <a:lnTo>
                    <a:pt x="1242051" y="661670"/>
                  </a:lnTo>
                  <a:lnTo>
                    <a:pt x="1271141" y="657106"/>
                  </a:lnTo>
                  <a:lnTo>
                    <a:pt x="1277285" y="668997"/>
                  </a:lnTo>
                  <a:lnTo>
                    <a:pt x="1280798" y="681301"/>
                  </a:lnTo>
                  <a:close/>
                </a:path>
                <a:path w="1628775" h="1920239">
                  <a:moveTo>
                    <a:pt x="1352993" y="657119"/>
                  </a:moveTo>
                  <a:lnTo>
                    <a:pt x="1315761" y="662960"/>
                  </a:lnTo>
                  <a:lnTo>
                    <a:pt x="1317173" y="649884"/>
                  </a:lnTo>
                  <a:lnTo>
                    <a:pt x="1346762" y="645241"/>
                  </a:lnTo>
                  <a:lnTo>
                    <a:pt x="1352993" y="657119"/>
                  </a:lnTo>
                  <a:close/>
                </a:path>
                <a:path w="1628775" h="1920239">
                  <a:moveTo>
                    <a:pt x="1432531" y="670350"/>
                  </a:moveTo>
                  <a:lnTo>
                    <a:pt x="1400515" y="675374"/>
                  </a:lnTo>
                  <a:lnTo>
                    <a:pt x="1394408" y="663476"/>
                  </a:lnTo>
                  <a:lnTo>
                    <a:pt x="1392482" y="663778"/>
                  </a:lnTo>
                  <a:lnTo>
                    <a:pt x="1390742" y="651196"/>
                  </a:lnTo>
                  <a:lnTo>
                    <a:pt x="1393335" y="650789"/>
                  </a:lnTo>
                  <a:lnTo>
                    <a:pt x="1396624" y="637418"/>
                  </a:lnTo>
                  <a:lnTo>
                    <a:pt x="1426625" y="632711"/>
                  </a:lnTo>
                  <a:lnTo>
                    <a:pt x="1432531" y="670350"/>
                  </a:lnTo>
                  <a:close/>
                </a:path>
                <a:path w="1628775" h="1920239">
                  <a:moveTo>
                    <a:pt x="205136" y="862925"/>
                  </a:moveTo>
                  <a:lnTo>
                    <a:pt x="175510" y="867573"/>
                  </a:lnTo>
                  <a:lnTo>
                    <a:pt x="170945" y="842579"/>
                  </a:lnTo>
                  <a:lnTo>
                    <a:pt x="209665" y="836503"/>
                  </a:lnTo>
                  <a:lnTo>
                    <a:pt x="211329" y="849098"/>
                  </a:lnTo>
                  <a:lnTo>
                    <a:pt x="208426" y="849553"/>
                  </a:lnTo>
                  <a:lnTo>
                    <a:pt x="205136" y="862925"/>
                  </a:lnTo>
                  <a:close/>
                </a:path>
                <a:path w="1628775" h="1920239">
                  <a:moveTo>
                    <a:pt x="284347" y="850497"/>
                  </a:moveTo>
                  <a:lnTo>
                    <a:pt x="255243" y="855063"/>
                  </a:lnTo>
                  <a:lnTo>
                    <a:pt x="249198" y="843156"/>
                  </a:lnTo>
                  <a:lnTo>
                    <a:pt x="247700" y="843391"/>
                  </a:lnTo>
                  <a:lnTo>
                    <a:pt x="247255" y="830606"/>
                  </a:lnTo>
                  <a:lnTo>
                    <a:pt x="285798" y="824558"/>
                  </a:lnTo>
                  <a:lnTo>
                    <a:pt x="286385" y="837322"/>
                  </a:lnTo>
                  <a:lnTo>
                    <a:pt x="284347" y="850497"/>
                  </a:lnTo>
                  <a:close/>
                </a:path>
                <a:path w="1628775" h="1920239">
                  <a:moveTo>
                    <a:pt x="513256" y="814582"/>
                  </a:moveTo>
                  <a:lnTo>
                    <a:pt x="483608" y="819233"/>
                  </a:lnTo>
                  <a:lnTo>
                    <a:pt x="477909" y="807272"/>
                  </a:lnTo>
                  <a:lnTo>
                    <a:pt x="474650" y="794928"/>
                  </a:lnTo>
                  <a:lnTo>
                    <a:pt x="514731" y="788639"/>
                  </a:lnTo>
                  <a:lnTo>
                    <a:pt x="515363" y="801396"/>
                  </a:lnTo>
                  <a:lnTo>
                    <a:pt x="513256" y="814582"/>
                  </a:lnTo>
                  <a:close/>
                </a:path>
                <a:path w="1628775" h="1920239">
                  <a:moveTo>
                    <a:pt x="972059" y="742597"/>
                  </a:moveTo>
                  <a:lnTo>
                    <a:pt x="941370" y="747412"/>
                  </a:lnTo>
                  <a:lnTo>
                    <a:pt x="935129" y="735536"/>
                  </a:lnTo>
                  <a:lnTo>
                    <a:pt x="931727" y="723214"/>
                  </a:lnTo>
                  <a:lnTo>
                    <a:pt x="973824" y="716609"/>
                  </a:lnTo>
                  <a:lnTo>
                    <a:pt x="974280" y="729393"/>
                  </a:lnTo>
                  <a:lnTo>
                    <a:pt x="972059" y="742597"/>
                  </a:lnTo>
                  <a:close/>
                </a:path>
                <a:path w="1628775" h="1920239">
                  <a:moveTo>
                    <a:pt x="1211904" y="704966"/>
                  </a:moveTo>
                  <a:lnTo>
                    <a:pt x="1171813" y="711256"/>
                  </a:lnTo>
                  <a:lnTo>
                    <a:pt x="1165854" y="699336"/>
                  </a:lnTo>
                  <a:lnTo>
                    <a:pt x="1163779" y="699661"/>
                  </a:lnTo>
                  <a:lnTo>
                    <a:pt x="1161780" y="687120"/>
                  </a:lnTo>
                  <a:lnTo>
                    <a:pt x="1201384" y="680906"/>
                  </a:lnTo>
                  <a:lnTo>
                    <a:pt x="1205723" y="693080"/>
                  </a:lnTo>
                  <a:lnTo>
                    <a:pt x="1211904" y="704966"/>
                  </a:lnTo>
                  <a:close/>
                </a:path>
                <a:path w="1628775" h="1920239">
                  <a:moveTo>
                    <a:pt x="1352219" y="682951"/>
                  </a:moveTo>
                  <a:lnTo>
                    <a:pt x="1324004" y="687378"/>
                  </a:lnTo>
                  <a:lnTo>
                    <a:pt x="1318041" y="675458"/>
                  </a:lnTo>
                  <a:lnTo>
                    <a:pt x="1314646" y="663135"/>
                  </a:lnTo>
                  <a:lnTo>
                    <a:pt x="1354479" y="656886"/>
                  </a:lnTo>
                  <a:lnTo>
                    <a:pt x="1354770" y="669695"/>
                  </a:lnTo>
                  <a:lnTo>
                    <a:pt x="1352219" y="682951"/>
                  </a:lnTo>
                  <a:close/>
                </a:path>
                <a:path w="1628775" h="1920239">
                  <a:moveTo>
                    <a:pt x="361891" y="838330"/>
                  </a:moveTo>
                  <a:lnTo>
                    <a:pt x="332623" y="842922"/>
                  </a:lnTo>
                  <a:lnTo>
                    <a:pt x="326411" y="831042"/>
                  </a:lnTo>
                  <a:lnTo>
                    <a:pt x="363162" y="825275"/>
                  </a:lnTo>
                  <a:lnTo>
                    <a:pt x="361891" y="838330"/>
                  </a:lnTo>
                  <a:close/>
                </a:path>
                <a:path w="1628775" h="1920239">
                  <a:moveTo>
                    <a:pt x="587961" y="802861"/>
                  </a:moveTo>
                  <a:lnTo>
                    <a:pt x="560163" y="807222"/>
                  </a:lnTo>
                  <a:lnTo>
                    <a:pt x="554044" y="795327"/>
                  </a:lnTo>
                  <a:lnTo>
                    <a:pt x="590399" y="789623"/>
                  </a:lnTo>
                  <a:lnTo>
                    <a:pt x="587961" y="802861"/>
                  </a:lnTo>
                  <a:close/>
                </a:path>
                <a:path w="1628775" h="1920239">
                  <a:moveTo>
                    <a:pt x="818424" y="766702"/>
                  </a:moveTo>
                  <a:lnTo>
                    <a:pt x="789466" y="771245"/>
                  </a:lnTo>
                  <a:lnTo>
                    <a:pt x="783282" y="759360"/>
                  </a:lnTo>
                  <a:lnTo>
                    <a:pt x="820819" y="753471"/>
                  </a:lnTo>
                  <a:lnTo>
                    <a:pt x="818424" y="766702"/>
                  </a:lnTo>
                  <a:close/>
                </a:path>
                <a:path w="1628775" h="1920239">
                  <a:moveTo>
                    <a:pt x="1278253" y="694556"/>
                  </a:moveTo>
                  <a:lnTo>
                    <a:pt x="1247751" y="699342"/>
                  </a:lnTo>
                  <a:lnTo>
                    <a:pt x="1242328" y="687337"/>
                  </a:lnTo>
                  <a:lnTo>
                    <a:pt x="1279770" y="681463"/>
                  </a:lnTo>
                  <a:lnTo>
                    <a:pt x="1278253" y="694556"/>
                  </a:lnTo>
                  <a:close/>
                </a:path>
                <a:path w="1628775" h="1920239">
                  <a:moveTo>
                    <a:pt x="176874" y="905925"/>
                  </a:moveTo>
                  <a:lnTo>
                    <a:pt x="143219" y="911205"/>
                  </a:lnTo>
                  <a:lnTo>
                    <a:pt x="139687" y="898904"/>
                  </a:lnTo>
                  <a:lnTo>
                    <a:pt x="139016" y="886154"/>
                  </a:lnTo>
                  <a:lnTo>
                    <a:pt x="141045" y="872980"/>
                  </a:lnTo>
                  <a:lnTo>
                    <a:pt x="169607" y="868499"/>
                  </a:lnTo>
                  <a:lnTo>
                    <a:pt x="175823" y="880379"/>
                  </a:lnTo>
                  <a:lnTo>
                    <a:pt x="179315" y="892687"/>
                  </a:lnTo>
                  <a:lnTo>
                    <a:pt x="178204" y="892861"/>
                  </a:lnTo>
                  <a:lnTo>
                    <a:pt x="176874" y="905925"/>
                  </a:lnTo>
                  <a:close/>
                </a:path>
                <a:path w="1628775" h="1920239">
                  <a:moveTo>
                    <a:pt x="256892" y="880515"/>
                  </a:moveTo>
                  <a:lnTo>
                    <a:pt x="216270" y="886888"/>
                  </a:lnTo>
                  <a:lnTo>
                    <a:pt x="215629" y="874134"/>
                  </a:lnTo>
                  <a:lnTo>
                    <a:pt x="217550" y="860977"/>
                  </a:lnTo>
                  <a:lnTo>
                    <a:pt x="240181" y="857426"/>
                  </a:lnTo>
                  <a:lnTo>
                    <a:pt x="248878" y="868917"/>
                  </a:lnTo>
                  <a:lnTo>
                    <a:pt x="253342" y="868217"/>
                  </a:lnTo>
                  <a:lnTo>
                    <a:pt x="256892" y="880515"/>
                  </a:lnTo>
                  <a:close/>
                </a:path>
                <a:path w="1628775" h="1920239">
                  <a:moveTo>
                    <a:pt x="324812" y="857003"/>
                  </a:moveTo>
                  <a:lnTo>
                    <a:pt x="295755" y="861562"/>
                  </a:lnTo>
                  <a:lnTo>
                    <a:pt x="300418" y="847975"/>
                  </a:lnTo>
                  <a:lnTo>
                    <a:pt x="316663" y="845426"/>
                  </a:lnTo>
                  <a:lnTo>
                    <a:pt x="324812" y="857003"/>
                  </a:lnTo>
                  <a:close/>
                </a:path>
                <a:path w="1628775" h="1920239">
                  <a:moveTo>
                    <a:pt x="401277" y="845006"/>
                  </a:moveTo>
                  <a:lnTo>
                    <a:pt x="372673" y="849494"/>
                  </a:lnTo>
                  <a:lnTo>
                    <a:pt x="377284" y="835915"/>
                  </a:lnTo>
                  <a:lnTo>
                    <a:pt x="393048" y="833442"/>
                  </a:lnTo>
                  <a:lnTo>
                    <a:pt x="401277" y="845006"/>
                  </a:lnTo>
                  <a:close/>
                </a:path>
                <a:path w="1628775" h="1920239">
                  <a:moveTo>
                    <a:pt x="483649" y="844938"/>
                  </a:moveTo>
                  <a:lnTo>
                    <a:pt x="444824" y="851029"/>
                  </a:lnTo>
                  <a:lnTo>
                    <a:pt x="442402" y="838554"/>
                  </a:lnTo>
                  <a:lnTo>
                    <a:pt x="441179" y="825890"/>
                  </a:lnTo>
                  <a:lnTo>
                    <a:pt x="471992" y="821056"/>
                  </a:lnTo>
                  <a:lnTo>
                    <a:pt x="478978" y="832815"/>
                  </a:lnTo>
                  <a:lnTo>
                    <a:pt x="481640" y="832398"/>
                  </a:lnTo>
                  <a:lnTo>
                    <a:pt x="483649" y="844938"/>
                  </a:lnTo>
                  <a:close/>
                </a:path>
                <a:path w="1628775" h="1920239">
                  <a:moveTo>
                    <a:pt x="560159" y="832933"/>
                  </a:moveTo>
                  <a:lnTo>
                    <a:pt x="520546" y="839149"/>
                  </a:lnTo>
                  <a:lnTo>
                    <a:pt x="519610" y="826440"/>
                  </a:lnTo>
                  <a:lnTo>
                    <a:pt x="520940" y="813376"/>
                  </a:lnTo>
                  <a:lnTo>
                    <a:pt x="549779" y="808851"/>
                  </a:lnTo>
                  <a:lnTo>
                    <a:pt x="556491" y="820654"/>
                  </a:lnTo>
                  <a:lnTo>
                    <a:pt x="560159" y="832933"/>
                  </a:lnTo>
                  <a:close/>
                </a:path>
                <a:path w="1628775" h="1920239">
                  <a:moveTo>
                    <a:pt x="638058" y="820711"/>
                  </a:moveTo>
                  <a:lnTo>
                    <a:pt x="596311" y="827261"/>
                  </a:lnTo>
                  <a:lnTo>
                    <a:pt x="595422" y="814545"/>
                  </a:lnTo>
                  <a:lnTo>
                    <a:pt x="596815" y="801472"/>
                  </a:lnTo>
                  <a:lnTo>
                    <a:pt x="619808" y="797864"/>
                  </a:lnTo>
                  <a:lnTo>
                    <a:pt x="629418" y="809212"/>
                  </a:lnTo>
                  <a:lnTo>
                    <a:pt x="634347" y="808438"/>
                  </a:lnTo>
                  <a:lnTo>
                    <a:pt x="638058" y="820711"/>
                  </a:lnTo>
                  <a:close/>
                </a:path>
                <a:path w="1628775" h="1920239">
                  <a:moveTo>
                    <a:pt x="714872" y="821515"/>
                  </a:moveTo>
                  <a:lnTo>
                    <a:pt x="682328" y="826621"/>
                  </a:lnTo>
                  <a:lnTo>
                    <a:pt x="673979" y="815075"/>
                  </a:lnTo>
                  <a:lnTo>
                    <a:pt x="670196" y="802814"/>
                  </a:lnTo>
                  <a:lnTo>
                    <a:pt x="671796" y="802563"/>
                  </a:lnTo>
                  <a:lnTo>
                    <a:pt x="673963" y="789367"/>
                  </a:lnTo>
                  <a:lnTo>
                    <a:pt x="698835" y="785465"/>
                  </a:lnTo>
                  <a:lnTo>
                    <a:pt x="707688" y="796931"/>
                  </a:lnTo>
                  <a:lnTo>
                    <a:pt x="713041" y="808947"/>
                  </a:lnTo>
                  <a:lnTo>
                    <a:pt x="714872" y="821515"/>
                  </a:lnTo>
                  <a:close/>
                </a:path>
                <a:path w="1628775" h="1920239">
                  <a:moveTo>
                    <a:pt x="790042" y="796866"/>
                  </a:moveTo>
                  <a:lnTo>
                    <a:pt x="750048" y="803140"/>
                  </a:lnTo>
                  <a:lnTo>
                    <a:pt x="749536" y="790365"/>
                  </a:lnTo>
                  <a:lnTo>
                    <a:pt x="751956" y="777130"/>
                  </a:lnTo>
                  <a:lnTo>
                    <a:pt x="781533" y="772490"/>
                  </a:lnTo>
                  <a:lnTo>
                    <a:pt x="786898" y="784503"/>
                  </a:lnTo>
                  <a:lnTo>
                    <a:pt x="790042" y="796866"/>
                  </a:lnTo>
                  <a:close/>
                </a:path>
                <a:path w="1628775" h="1920239">
                  <a:moveTo>
                    <a:pt x="867619" y="784694"/>
                  </a:moveTo>
                  <a:lnTo>
                    <a:pt x="825829" y="791251"/>
                  </a:lnTo>
                  <a:lnTo>
                    <a:pt x="825364" y="778468"/>
                  </a:lnTo>
                  <a:lnTo>
                    <a:pt x="829681" y="777791"/>
                  </a:lnTo>
                  <a:lnTo>
                    <a:pt x="834319" y="764208"/>
                  </a:lnTo>
                  <a:lnTo>
                    <a:pt x="857837" y="760518"/>
                  </a:lnTo>
                  <a:lnTo>
                    <a:pt x="864053" y="772398"/>
                  </a:lnTo>
                  <a:lnTo>
                    <a:pt x="867619" y="784694"/>
                  </a:lnTo>
                  <a:close/>
                </a:path>
                <a:path w="1628775" h="1920239">
                  <a:moveTo>
                    <a:pt x="937799" y="760828"/>
                  </a:moveTo>
                  <a:lnTo>
                    <a:pt x="901744" y="766484"/>
                  </a:lnTo>
                  <a:lnTo>
                    <a:pt x="900652" y="753800"/>
                  </a:lnTo>
                  <a:lnTo>
                    <a:pt x="930667" y="749091"/>
                  </a:lnTo>
                  <a:lnTo>
                    <a:pt x="937799" y="760828"/>
                  </a:lnTo>
                  <a:close/>
                </a:path>
                <a:path w="1628775" h="1920239">
                  <a:moveTo>
                    <a:pt x="1021268" y="760587"/>
                  </a:moveTo>
                  <a:lnTo>
                    <a:pt x="978207" y="767343"/>
                  </a:lnTo>
                  <a:lnTo>
                    <a:pt x="975850" y="754857"/>
                  </a:lnTo>
                  <a:lnTo>
                    <a:pt x="978313" y="754471"/>
                  </a:lnTo>
                  <a:lnTo>
                    <a:pt x="980680" y="741244"/>
                  </a:lnTo>
                  <a:lnTo>
                    <a:pt x="1020764" y="734955"/>
                  </a:lnTo>
                  <a:lnTo>
                    <a:pt x="1017152" y="748377"/>
                  </a:lnTo>
                  <a:lnTo>
                    <a:pt x="1021268" y="760587"/>
                  </a:lnTo>
                  <a:close/>
                </a:path>
                <a:path w="1628775" h="1920239">
                  <a:moveTo>
                    <a:pt x="1093866" y="762052"/>
                  </a:moveTo>
                  <a:lnTo>
                    <a:pt x="1057796" y="767711"/>
                  </a:lnTo>
                  <a:lnTo>
                    <a:pt x="1053622" y="755511"/>
                  </a:lnTo>
                  <a:lnTo>
                    <a:pt x="1051405" y="743003"/>
                  </a:lnTo>
                  <a:lnTo>
                    <a:pt x="1045143" y="731130"/>
                  </a:lnTo>
                  <a:lnTo>
                    <a:pt x="1081192" y="725474"/>
                  </a:lnTo>
                  <a:lnTo>
                    <a:pt x="1088893" y="737121"/>
                  </a:lnTo>
                  <a:lnTo>
                    <a:pt x="1092359" y="736578"/>
                  </a:lnTo>
                  <a:lnTo>
                    <a:pt x="1095609" y="748923"/>
                  </a:lnTo>
                  <a:lnTo>
                    <a:pt x="1094784" y="749052"/>
                  </a:lnTo>
                  <a:lnTo>
                    <a:pt x="1093866" y="762052"/>
                  </a:lnTo>
                  <a:close/>
                </a:path>
                <a:path w="1628775" h="1920239">
                  <a:moveTo>
                    <a:pt x="1171222" y="737060"/>
                  </a:moveTo>
                  <a:lnTo>
                    <a:pt x="1132485" y="743137"/>
                  </a:lnTo>
                  <a:lnTo>
                    <a:pt x="1131572" y="730425"/>
                  </a:lnTo>
                  <a:lnTo>
                    <a:pt x="1132974" y="717350"/>
                  </a:lnTo>
                  <a:lnTo>
                    <a:pt x="1161583" y="712861"/>
                  </a:lnTo>
                  <a:lnTo>
                    <a:pt x="1167755" y="724748"/>
                  </a:lnTo>
                  <a:lnTo>
                    <a:pt x="1171222" y="737060"/>
                  </a:lnTo>
                  <a:close/>
                </a:path>
                <a:path w="1628775" h="1920239">
                  <a:moveTo>
                    <a:pt x="1247967" y="725019"/>
                  </a:moveTo>
                  <a:lnTo>
                    <a:pt x="1206789" y="731479"/>
                  </a:lnTo>
                  <a:lnTo>
                    <a:pt x="1205055" y="718896"/>
                  </a:lnTo>
                  <a:lnTo>
                    <a:pt x="1202079" y="706508"/>
                  </a:lnTo>
                  <a:lnTo>
                    <a:pt x="1235528" y="701259"/>
                  </a:lnTo>
                  <a:lnTo>
                    <a:pt x="1243053" y="712934"/>
                  </a:lnTo>
                  <a:lnTo>
                    <a:pt x="1245824" y="712499"/>
                  </a:lnTo>
                  <a:lnTo>
                    <a:pt x="1247967" y="725019"/>
                  </a:lnTo>
                  <a:close/>
                </a:path>
                <a:path w="1628775" h="1920239">
                  <a:moveTo>
                    <a:pt x="1319214" y="726696"/>
                  </a:moveTo>
                  <a:lnTo>
                    <a:pt x="1290937" y="731132"/>
                  </a:lnTo>
                  <a:lnTo>
                    <a:pt x="1285295" y="719162"/>
                  </a:lnTo>
                  <a:lnTo>
                    <a:pt x="1282179" y="706795"/>
                  </a:lnTo>
                  <a:lnTo>
                    <a:pt x="1283688" y="706559"/>
                  </a:lnTo>
                  <a:lnTo>
                    <a:pt x="1285619" y="693400"/>
                  </a:lnTo>
                  <a:lnTo>
                    <a:pt x="1313233" y="689068"/>
                  </a:lnTo>
                  <a:lnTo>
                    <a:pt x="1319478" y="700943"/>
                  </a:lnTo>
                  <a:lnTo>
                    <a:pt x="1322856" y="713269"/>
                  </a:lnTo>
                  <a:lnTo>
                    <a:pt x="1321297" y="713513"/>
                  </a:lnTo>
                  <a:lnTo>
                    <a:pt x="1319214" y="726696"/>
                  </a:lnTo>
                  <a:close/>
                </a:path>
                <a:path w="1628775" h="1920239">
                  <a:moveTo>
                    <a:pt x="1393398" y="689346"/>
                  </a:moveTo>
                  <a:lnTo>
                    <a:pt x="1358794" y="694775"/>
                  </a:lnTo>
                  <a:lnTo>
                    <a:pt x="1359600" y="681793"/>
                  </a:lnTo>
                  <a:lnTo>
                    <a:pt x="1384953" y="677815"/>
                  </a:lnTo>
                  <a:lnTo>
                    <a:pt x="1393398" y="689346"/>
                  </a:lnTo>
                  <a:close/>
                </a:path>
                <a:path w="1628775" h="1920239">
                  <a:moveTo>
                    <a:pt x="1472748" y="702606"/>
                  </a:moveTo>
                  <a:lnTo>
                    <a:pt x="1438772" y="707937"/>
                  </a:lnTo>
                  <a:lnTo>
                    <a:pt x="1434572" y="682885"/>
                  </a:lnTo>
                  <a:lnTo>
                    <a:pt x="1432735" y="670318"/>
                  </a:lnTo>
                  <a:lnTo>
                    <a:pt x="1466842" y="664967"/>
                  </a:lnTo>
                  <a:lnTo>
                    <a:pt x="1472748" y="702606"/>
                  </a:lnTo>
                  <a:close/>
                </a:path>
                <a:path w="1628775" h="1920239">
                  <a:moveTo>
                    <a:pt x="332643" y="868630"/>
                  </a:moveTo>
                  <a:lnTo>
                    <a:pt x="292036" y="875001"/>
                  </a:lnTo>
                  <a:lnTo>
                    <a:pt x="291499" y="862230"/>
                  </a:lnTo>
                  <a:lnTo>
                    <a:pt x="328990" y="856348"/>
                  </a:lnTo>
                  <a:lnTo>
                    <a:pt x="332643" y="868630"/>
                  </a:lnTo>
                  <a:close/>
                </a:path>
                <a:path w="1628775" h="1920239">
                  <a:moveTo>
                    <a:pt x="408833" y="856676"/>
                  </a:moveTo>
                  <a:lnTo>
                    <a:pt x="368605" y="862988"/>
                  </a:lnTo>
                  <a:lnTo>
                    <a:pt x="368279" y="850183"/>
                  </a:lnTo>
                  <a:lnTo>
                    <a:pt x="405478" y="844347"/>
                  </a:lnTo>
                  <a:lnTo>
                    <a:pt x="408833" y="856676"/>
                  </a:lnTo>
                  <a:close/>
                </a:path>
                <a:path w="1628775" h="1920239">
                  <a:moveTo>
                    <a:pt x="940102" y="786177"/>
                  </a:moveTo>
                  <a:lnTo>
                    <a:pt x="906513" y="791447"/>
                  </a:lnTo>
                  <a:lnTo>
                    <a:pt x="902427" y="779233"/>
                  </a:lnTo>
                  <a:lnTo>
                    <a:pt x="900079" y="766746"/>
                  </a:lnTo>
                  <a:lnTo>
                    <a:pt x="940714" y="760370"/>
                  </a:lnTo>
                  <a:lnTo>
                    <a:pt x="943443" y="772797"/>
                  </a:lnTo>
                  <a:lnTo>
                    <a:pt x="942038" y="773018"/>
                  </a:lnTo>
                  <a:lnTo>
                    <a:pt x="940102" y="786177"/>
                  </a:lnTo>
                  <a:close/>
                </a:path>
                <a:path w="1628775" h="1920239">
                  <a:moveTo>
                    <a:pt x="1400137" y="713999"/>
                  </a:moveTo>
                  <a:lnTo>
                    <a:pt x="1362408" y="719918"/>
                  </a:lnTo>
                  <a:lnTo>
                    <a:pt x="1360585" y="707349"/>
                  </a:lnTo>
                  <a:lnTo>
                    <a:pt x="1358410" y="694835"/>
                  </a:lnTo>
                  <a:lnTo>
                    <a:pt x="1396741" y="688821"/>
                  </a:lnTo>
                  <a:lnTo>
                    <a:pt x="1399571" y="701232"/>
                  </a:lnTo>
                  <a:lnTo>
                    <a:pt x="1398432" y="701411"/>
                  </a:lnTo>
                  <a:lnTo>
                    <a:pt x="1400137" y="713999"/>
                  </a:lnTo>
                  <a:close/>
                </a:path>
                <a:path w="1628775" h="1920239">
                  <a:moveTo>
                    <a:pt x="252819" y="894009"/>
                  </a:moveTo>
                  <a:lnTo>
                    <a:pt x="222846" y="898712"/>
                  </a:lnTo>
                  <a:lnTo>
                    <a:pt x="217454" y="886703"/>
                  </a:lnTo>
                  <a:lnTo>
                    <a:pt x="255303" y="880764"/>
                  </a:lnTo>
                  <a:lnTo>
                    <a:pt x="252819" y="894009"/>
                  </a:lnTo>
                  <a:close/>
                </a:path>
                <a:path w="1628775" h="1920239">
                  <a:moveTo>
                    <a:pt x="329620" y="881960"/>
                  </a:moveTo>
                  <a:lnTo>
                    <a:pt x="299670" y="886659"/>
                  </a:lnTo>
                  <a:lnTo>
                    <a:pt x="293556" y="874763"/>
                  </a:lnTo>
                  <a:lnTo>
                    <a:pt x="331461" y="868816"/>
                  </a:lnTo>
                  <a:lnTo>
                    <a:pt x="329620" y="881960"/>
                  </a:lnTo>
                  <a:close/>
                </a:path>
                <a:path w="1628775" h="1920239">
                  <a:moveTo>
                    <a:pt x="405207" y="870100"/>
                  </a:moveTo>
                  <a:lnTo>
                    <a:pt x="376438" y="874614"/>
                  </a:lnTo>
                  <a:lnTo>
                    <a:pt x="370111" y="862751"/>
                  </a:lnTo>
                  <a:lnTo>
                    <a:pt x="407216" y="856930"/>
                  </a:lnTo>
                  <a:lnTo>
                    <a:pt x="405207" y="870100"/>
                  </a:lnTo>
                  <a:close/>
                </a:path>
                <a:path w="1628775" h="1920239">
                  <a:moveTo>
                    <a:pt x="478893" y="858539"/>
                  </a:moveTo>
                  <a:lnTo>
                    <a:pt x="452962" y="862608"/>
                  </a:lnTo>
                  <a:lnTo>
                    <a:pt x="446732" y="850730"/>
                  </a:lnTo>
                  <a:lnTo>
                    <a:pt x="481166" y="845327"/>
                  </a:lnTo>
                  <a:lnTo>
                    <a:pt x="478893" y="858539"/>
                  </a:lnTo>
                  <a:close/>
                </a:path>
                <a:path w="1628775" h="1920239">
                  <a:moveTo>
                    <a:pt x="557540" y="846200"/>
                  </a:moveTo>
                  <a:lnTo>
                    <a:pt x="527917" y="850847"/>
                  </a:lnTo>
                  <a:lnTo>
                    <a:pt x="521958" y="838927"/>
                  </a:lnTo>
                  <a:lnTo>
                    <a:pt x="559009" y="833114"/>
                  </a:lnTo>
                  <a:lnTo>
                    <a:pt x="557540" y="846200"/>
                  </a:lnTo>
                  <a:close/>
                </a:path>
                <a:path w="1628775" h="1920239">
                  <a:moveTo>
                    <a:pt x="635206" y="834014"/>
                  </a:moveTo>
                  <a:lnTo>
                    <a:pt x="604364" y="838853"/>
                  </a:lnTo>
                  <a:lnTo>
                    <a:pt x="597937" y="827006"/>
                  </a:lnTo>
                  <a:lnTo>
                    <a:pt x="636854" y="820900"/>
                  </a:lnTo>
                  <a:lnTo>
                    <a:pt x="635206" y="834014"/>
                  </a:lnTo>
                  <a:close/>
                </a:path>
                <a:path w="1628775" h="1920239">
                  <a:moveTo>
                    <a:pt x="786155" y="810331"/>
                  </a:moveTo>
                  <a:lnTo>
                    <a:pt x="756698" y="814952"/>
                  </a:lnTo>
                  <a:lnTo>
                    <a:pt x="751264" y="802950"/>
                  </a:lnTo>
                  <a:lnTo>
                    <a:pt x="788527" y="797103"/>
                  </a:lnTo>
                  <a:lnTo>
                    <a:pt x="786155" y="810331"/>
                  </a:lnTo>
                  <a:close/>
                </a:path>
                <a:path w="1628775" h="1920239">
                  <a:moveTo>
                    <a:pt x="862297" y="798384"/>
                  </a:moveTo>
                  <a:lnTo>
                    <a:pt x="832046" y="803131"/>
                  </a:lnTo>
                  <a:lnTo>
                    <a:pt x="826992" y="791068"/>
                  </a:lnTo>
                  <a:lnTo>
                    <a:pt x="865794" y="784980"/>
                  </a:lnTo>
                  <a:lnTo>
                    <a:pt x="862297" y="798384"/>
                  </a:lnTo>
                  <a:close/>
                </a:path>
                <a:path w="1628775" h="1920239">
                  <a:moveTo>
                    <a:pt x="1021352" y="773429"/>
                  </a:moveTo>
                  <a:lnTo>
                    <a:pt x="985683" y="779025"/>
                  </a:lnTo>
                  <a:lnTo>
                    <a:pt x="980491" y="766985"/>
                  </a:lnTo>
                  <a:lnTo>
                    <a:pt x="1019837" y="760811"/>
                  </a:lnTo>
                  <a:lnTo>
                    <a:pt x="1021352" y="773429"/>
                  </a:lnTo>
                  <a:close/>
                </a:path>
                <a:path w="1628775" h="1920239">
                  <a:moveTo>
                    <a:pt x="1167333" y="750525"/>
                  </a:moveTo>
                  <a:lnTo>
                    <a:pt x="1139245" y="754932"/>
                  </a:lnTo>
                  <a:lnTo>
                    <a:pt x="1133788" y="742933"/>
                  </a:lnTo>
                  <a:lnTo>
                    <a:pt x="1169709" y="737297"/>
                  </a:lnTo>
                  <a:lnTo>
                    <a:pt x="1167333" y="750525"/>
                  </a:lnTo>
                  <a:close/>
                </a:path>
                <a:path w="1628775" h="1920239">
                  <a:moveTo>
                    <a:pt x="1243694" y="738544"/>
                  </a:moveTo>
                  <a:lnTo>
                    <a:pt x="1202060" y="745077"/>
                  </a:lnTo>
                  <a:lnTo>
                    <a:pt x="1204488" y="731840"/>
                  </a:lnTo>
                  <a:lnTo>
                    <a:pt x="1245921" y="725339"/>
                  </a:lnTo>
                  <a:lnTo>
                    <a:pt x="1243694" y="738544"/>
                  </a:lnTo>
                  <a:close/>
                </a:path>
                <a:path w="1628775" h="1920239">
                  <a:moveTo>
                    <a:pt x="149197" y="948834"/>
                  </a:moveTo>
                  <a:lnTo>
                    <a:pt x="116156" y="954018"/>
                  </a:lnTo>
                  <a:lnTo>
                    <a:pt x="110251" y="916378"/>
                  </a:lnTo>
                  <a:lnTo>
                    <a:pt x="134361" y="912595"/>
                  </a:lnTo>
                  <a:lnTo>
                    <a:pt x="141982" y="924255"/>
                  </a:lnTo>
                  <a:lnTo>
                    <a:pt x="145055" y="923773"/>
                  </a:lnTo>
                  <a:lnTo>
                    <a:pt x="148032" y="936161"/>
                  </a:lnTo>
                  <a:lnTo>
                    <a:pt x="147228" y="936287"/>
                  </a:lnTo>
                  <a:lnTo>
                    <a:pt x="149197" y="948834"/>
                  </a:lnTo>
                  <a:close/>
                </a:path>
                <a:path w="1628775" h="1920239">
                  <a:moveTo>
                    <a:pt x="223982" y="924245"/>
                  </a:moveTo>
                  <a:lnTo>
                    <a:pt x="184019" y="930515"/>
                  </a:lnTo>
                  <a:lnTo>
                    <a:pt x="182741" y="917860"/>
                  </a:lnTo>
                  <a:lnTo>
                    <a:pt x="183110" y="904947"/>
                  </a:lnTo>
                  <a:lnTo>
                    <a:pt x="215376" y="899884"/>
                  </a:lnTo>
                  <a:lnTo>
                    <a:pt x="219506" y="912091"/>
                  </a:lnTo>
                  <a:lnTo>
                    <a:pt x="223982" y="924245"/>
                  </a:lnTo>
                  <a:close/>
                </a:path>
                <a:path w="1628775" h="1920239">
                  <a:moveTo>
                    <a:pt x="295431" y="900179"/>
                  </a:moveTo>
                  <a:lnTo>
                    <a:pt x="261995" y="905425"/>
                  </a:lnTo>
                  <a:lnTo>
                    <a:pt x="265118" y="892080"/>
                  </a:lnTo>
                  <a:lnTo>
                    <a:pt x="288237" y="888453"/>
                  </a:lnTo>
                  <a:lnTo>
                    <a:pt x="295431" y="900179"/>
                  </a:lnTo>
                  <a:close/>
                </a:path>
                <a:path w="1628775" h="1920239">
                  <a:moveTo>
                    <a:pt x="375807" y="913279"/>
                  </a:moveTo>
                  <a:lnTo>
                    <a:pt x="347543" y="917714"/>
                  </a:lnTo>
                  <a:lnTo>
                    <a:pt x="338865" y="906220"/>
                  </a:lnTo>
                  <a:lnTo>
                    <a:pt x="336036" y="906664"/>
                  </a:lnTo>
                  <a:lnTo>
                    <a:pt x="335008" y="893970"/>
                  </a:lnTo>
                  <a:lnTo>
                    <a:pt x="339604" y="893249"/>
                  </a:lnTo>
                  <a:lnTo>
                    <a:pt x="343139" y="879839"/>
                  </a:lnTo>
                  <a:lnTo>
                    <a:pt x="364614" y="876469"/>
                  </a:lnTo>
                  <a:lnTo>
                    <a:pt x="373901" y="887868"/>
                  </a:lnTo>
                  <a:lnTo>
                    <a:pt x="376643" y="900293"/>
                  </a:lnTo>
                  <a:lnTo>
                    <a:pt x="375807" y="913279"/>
                  </a:lnTo>
                  <a:close/>
                </a:path>
                <a:path w="1628775" h="1920239">
                  <a:moveTo>
                    <a:pt x="452248" y="888430"/>
                  </a:moveTo>
                  <a:lnTo>
                    <a:pt x="413044" y="894581"/>
                  </a:lnTo>
                  <a:lnTo>
                    <a:pt x="412270" y="881847"/>
                  </a:lnTo>
                  <a:lnTo>
                    <a:pt x="413748" y="868760"/>
                  </a:lnTo>
                  <a:lnTo>
                    <a:pt x="442465" y="864255"/>
                  </a:lnTo>
                  <a:lnTo>
                    <a:pt x="448755" y="876123"/>
                  </a:lnTo>
                  <a:lnTo>
                    <a:pt x="452248" y="888430"/>
                  </a:lnTo>
                  <a:close/>
                </a:path>
                <a:path w="1628775" h="1920239">
                  <a:moveTo>
                    <a:pt x="521132" y="864767"/>
                  </a:moveTo>
                  <a:lnTo>
                    <a:pt x="492620" y="869241"/>
                  </a:lnTo>
                  <a:lnTo>
                    <a:pt x="497471" y="855624"/>
                  </a:lnTo>
                  <a:lnTo>
                    <a:pt x="513170" y="853161"/>
                  </a:lnTo>
                  <a:lnTo>
                    <a:pt x="521132" y="864767"/>
                  </a:lnTo>
                  <a:close/>
                </a:path>
                <a:path w="1628775" h="1920239">
                  <a:moveTo>
                    <a:pt x="597084" y="852851"/>
                  </a:moveTo>
                  <a:lnTo>
                    <a:pt x="566565" y="857639"/>
                  </a:lnTo>
                  <a:lnTo>
                    <a:pt x="569707" y="844291"/>
                  </a:lnTo>
                  <a:lnTo>
                    <a:pt x="589589" y="841171"/>
                  </a:lnTo>
                  <a:lnTo>
                    <a:pt x="597084" y="852851"/>
                  </a:lnTo>
                  <a:close/>
                </a:path>
                <a:path w="1628775" h="1920239">
                  <a:moveTo>
                    <a:pt x="673022" y="840936"/>
                  </a:moveTo>
                  <a:lnTo>
                    <a:pt x="639969" y="846122"/>
                  </a:lnTo>
                  <a:lnTo>
                    <a:pt x="641927" y="832960"/>
                  </a:lnTo>
                  <a:lnTo>
                    <a:pt x="664044" y="829490"/>
                  </a:lnTo>
                  <a:lnTo>
                    <a:pt x="673022" y="840936"/>
                  </a:lnTo>
                  <a:close/>
                </a:path>
                <a:path w="1628775" h="1920239">
                  <a:moveTo>
                    <a:pt x="756170" y="853601"/>
                  </a:moveTo>
                  <a:lnTo>
                    <a:pt x="724769" y="858528"/>
                  </a:lnTo>
                  <a:lnTo>
                    <a:pt x="718785" y="846612"/>
                  </a:lnTo>
                  <a:lnTo>
                    <a:pt x="714416" y="834442"/>
                  </a:lnTo>
                  <a:lnTo>
                    <a:pt x="713072" y="834653"/>
                  </a:lnTo>
                  <a:lnTo>
                    <a:pt x="710460" y="822207"/>
                  </a:lnTo>
                  <a:lnTo>
                    <a:pt x="746521" y="816549"/>
                  </a:lnTo>
                  <a:lnTo>
                    <a:pt x="751334" y="828649"/>
                  </a:lnTo>
                  <a:lnTo>
                    <a:pt x="754187" y="841057"/>
                  </a:lnTo>
                  <a:lnTo>
                    <a:pt x="756170" y="853601"/>
                  </a:lnTo>
                  <a:close/>
                </a:path>
                <a:path w="1628775" h="1920239">
                  <a:moveTo>
                    <a:pt x="834860" y="828400"/>
                  </a:moveTo>
                  <a:lnTo>
                    <a:pt x="793012" y="834966"/>
                  </a:lnTo>
                  <a:lnTo>
                    <a:pt x="792432" y="822201"/>
                  </a:lnTo>
                  <a:lnTo>
                    <a:pt x="796630" y="821543"/>
                  </a:lnTo>
                  <a:lnTo>
                    <a:pt x="801128" y="807982"/>
                  </a:lnTo>
                  <a:lnTo>
                    <a:pt x="825057" y="804227"/>
                  </a:lnTo>
                  <a:lnTo>
                    <a:pt x="831367" y="816093"/>
                  </a:lnTo>
                  <a:lnTo>
                    <a:pt x="834860" y="828400"/>
                  </a:lnTo>
                  <a:close/>
                </a:path>
                <a:path w="1628775" h="1920239">
                  <a:moveTo>
                    <a:pt x="910418" y="829400"/>
                  </a:moveTo>
                  <a:lnTo>
                    <a:pt x="878541" y="834402"/>
                  </a:lnTo>
                  <a:lnTo>
                    <a:pt x="872414" y="822508"/>
                  </a:lnTo>
                  <a:lnTo>
                    <a:pt x="869727" y="822929"/>
                  </a:lnTo>
                  <a:lnTo>
                    <a:pt x="868036" y="810339"/>
                  </a:lnTo>
                  <a:lnTo>
                    <a:pt x="871048" y="797011"/>
                  </a:lnTo>
                  <a:lnTo>
                    <a:pt x="913496" y="790351"/>
                  </a:lnTo>
                  <a:lnTo>
                    <a:pt x="908745" y="803952"/>
                  </a:lnTo>
                  <a:lnTo>
                    <a:pt x="911619" y="816357"/>
                  </a:lnTo>
                  <a:lnTo>
                    <a:pt x="910418" y="829400"/>
                  </a:lnTo>
                  <a:close/>
                </a:path>
                <a:path w="1628775" h="1920239">
                  <a:moveTo>
                    <a:pt x="987516" y="804449"/>
                  </a:moveTo>
                  <a:lnTo>
                    <a:pt x="946162" y="810937"/>
                  </a:lnTo>
                  <a:lnTo>
                    <a:pt x="944240" y="798383"/>
                  </a:lnTo>
                  <a:lnTo>
                    <a:pt x="943863" y="785587"/>
                  </a:lnTo>
                  <a:lnTo>
                    <a:pt x="975418" y="780636"/>
                  </a:lnTo>
                  <a:lnTo>
                    <a:pt x="982609" y="792363"/>
                  </a:lnTo>
                  <a:lnTo>
                    <a:pt x="987516" y="804449"/>
                  </a:lnTo>
                  <a:close/>
                </a:path>
                <a:path w="1628775" h="1920239">
                  <a:moveTo>
                    <a:pt x="1060401" y="805869"/>
                  </a:moveTo>
                  <a:lnTo>
                    <a:pt x="1033625" y="810070"/>
                  </a:lnTo>
                  <a:lnTo>
                    <a:pt x="1025291" y="798522"/>
                  </a:lnTo>
                  <a:lnTo>
                    <a:pt x="1021247" y="786301"/>
                  </a:lnTo>
                  <a:lnTo>
                    <a:pt x="1021539" y="786255"/>
                  </a:lnTo>
                  <a:lnTo>
                    <a:pt x="1020724" y="773528"/>
                  </a:lnTo>
                  <a:lnTo>
                    <a:pt x="1056891" y="767853"/>
                  </a:lnTo>
                  <a:lnTo>
                    <a:pt x="1062935" y="779760"/>
                  </a:lnTo>
                  <a:lnTo>
                    <a:pt x="1062172" y="792735"/>
                  </a:lnTo>
                  <a:lnTo>
                    <a:pt x="1060401" y="805869"/>
                  </a:lnTo>
                  <a:close/>
                </a:path>
                <a:path w="1628775" h="1920239">
                  <a:moveTo>
                    <a:pt x="1139895" y="780541"/>
                  </a:moveTo>
                  <a:lnTo>
                    <a:pt x="1098762" y="786994"/>
                  </a:lnTo>
                  <a:lnTo>
                    <a:pt x="1097066" y="774405"/>
                  </a:lnTo>
                  <a:lnTo>
                    <a:pt x="1099914" y="773958"/>
                  </a:lnTo>
                  <a:lnTo>
                    <a:pt x="1103130" y="760598"/>
                  </a:lnTo>
                  <a:lnTo>
                    <a:pt x="1128448" y="756626"/>
                  </a:lnTo>
                  <a:lnTo>
                    <a:pt x="1135559" y="768366"/>
                  </a:lnTo>
                  <a:lnTo>
                    <a:pt x="1139895" y="780541"/>
                  </a:lnTo>
                  <a:close/>
                </a:path>
                <a:path w="1628775" h="1920239">
                  <a:moveTo>
                    <a:pt x="1221328" y="780619"/>
                  </a:moveTo>
                  <a:lnTo>
                    <a:pt x="1189453" y="785621"/>
                  </a:lnTo>
                  <a:lnTo>
                    <a:pt x="1176748" y="774759"/>
                  </a:lnTo>
                  <a:lnTo>
                    <a:pt x="1174265" y="775148"/>
                  </a:lnTo>
                  <a:lnTo>
                    <a:pt x="1173889" y="762352"/>
                  </a:lnTo>
                  <a:lnTo>
                    <a:pt x="1177164" y="748983"/>
                  </a:lnTo>
                  <a:lnTo>
                    <a:pt x="1212790" y="743393"/>
                  </a:lnTo>
                  <a:lnTo>
                    <a:pt x="1214832" y="755928"/>
                  </a:lnTo>
                  <a:lnTo>
                    <a:pt x="1217243" y="768405"/>
                  </a:lnTo>
                  <a:lnTo>
                    <a:pt x="1221328" y="780619"/>
                  </a:lnTo>
                  <a:close/>
                </a:path>
                <a:path w="1628775" h="1920239">
                  <a:moveTo>
                    <a:pt x="1288333" y="744396"/>
                  </a:moveTo>
                  <a:lnTo>
                    <a:pt x="1251129" y="750233"/>
                  </a:lnTo>
                  <a:lnTo>
                    <a:pt x="1252934" y="737095"/>
                  </a:lnTo>
                  <a:lnTo>
                    <a:pt x="1280376" y="732789"/>
                  </a:lnTo>
                  <a:lnTo>
                    <a:pt x="1288333" y="744396"/>
                  </a:lnTo>
                  <a:close/>
                </a:path>
                <a:path w="1628775" h="1920239">
                  <a:moveTo>
                    <a:pt x="1387300" y="754579"/>
                  </a:moveTo>
                  <a:lnTo>
                    <a:pt x="1334645" y="762841"/>
                  </a:lnTo>
                  <a:lnTo>
                    <a:pt x="1327797" y="751059"/>
                  </a:lnTo>
                  <a:lnTo>
                    <a:pt x="1326413" y="738421"/>
                  </a:lnTo>
                  <a:lnTo>
                    <a:pt x="1330054" y="724995"/>
                  </a:lnTo>
                  <a:lnTo>
                    <a:pt x="1356463" y="720851"/>
                  </a:lnTo>
                  <a:lnTo>
                    <a:pt x="1362171" y="732811"/>
                  </a:lnTo>
                  <a:lnTo>
                    <a:pt x="1369575" y="744505"/>
                  </a:lnTo>
                  <a:lnTo>
                    <a:pt x="1376477" y="743422"/>
                  </a:lnTo>
                  <a:lnTo>
                    <a:pt x="1387300" y="754579"/>
                  </a:lnTo>
                  <a:close/>
                </a:path>
                <a:path w="1628775" h="1920239">
                  <a:moveTo>
                    <a:pt x="1444459" y="745611"/>
                  </a:moveTo>
                  <a:lnTo>
                    <a:pt x="1410650" y="750916"/>
                  </a:lnTo>
                  <a:lnTo>
                    <a:pt x="1406148" y="738766"/>
                  </a:lnTo>
                  <a:lnTo>
                    <a:pt x="1403367" y="726347"/>
                  </a:lnTo>
                  <a:lnTo>
                    <a:pt x="1402935" y="726415"/>
                  </a:lnTo>
                  <a:lnTo>
                    <a:pt x="1400704" y="713910"/>
                  </a:lnTo>
                  <a:lnTo>
                    <a:pt x="1434388" y="708625"/>
                  </a:lnTo>
                  <a:lnTo>
                    <a:pt x="1440856" y="720466"/>
                  </a:lnTo>
                  <a:lnTo>
                    <a:pt x="1444459" y="745611"/>
                  </a:lnTo>
                  <a:close/>
                </a:path>
                <a:path w="1628775" h="1920239">
                  <a:moveTo>
                    <a:pt x="297261" y="925603"/>
                  </a:moveTo>
                  <a:lnTo>
                    <a:pt x="262210" y="931102"/>
                  </a:lnTo>
                  <a:lnTo>
                    <a:pt x="260577" y="918503"/>
                  </a:lnTo>
                  <a:lnTo>
                    <a:pt x="260431" y="918526"/>
                  </a:lnTo>
                  <a:lnTo>
                    <a:pt x="259339" y="905842"/>
                  </a:lnTo>
                  <a:lnTo>
                    <a:pt x="297773" y="899812"/>
                  </a:lnTo>
                  <a:lnTo>
                    <a:pt x="298979" y="912478"/>
                  </a:lnTo>
                  <a:lnTo>
                    <a:pt x="297261" y="925603"/>
                  </a:lnTo>
                  <a:close/>
                </a:path>
                <a:path w="1628775" h="1920239">
                  <a:moveTo>
                    <a:pt x="528788" y="876421"/>
                  </a:moveTo>
                  <a:lnTo>
                    <a:pt x="488503" y="882742"/>
                  </a:lnTo>
                  <a:lnTo>
                    <a:pt x="488103" y="869950"/>
                  </a:lnTo>
                  <a:lnTo>
                    <a:pt x="525245" y="864122"/>
                  </a:lnTo>
                  <a:lnTo>
                    <a:pt x="528788" y="876421"/>
                  </a:lnTo>
                  <a:close/>
                </a:path>
                <a:path w="1628775" h="1920239">
                  <a:moveTo>
                    <a:pt x="604825" y="864492"/>
                  </a:moveTo>
                  <a:lnTo>
                    <a:pt x="563748" y="870936"/>
                  </a:lnTo>
                  <a:lnTo>
                    <a:pt x="562903" y="858214"/>
                  </a:lnTo>
                  <a:lnTo>
                    <a:pt x="600834" y="852262"/>
                  </a:lnTo>
                  <a:lnTo>
                    <a:pt x="604825" y="864492"/>
                  </a:lnTo>
                  <a:close/>
                </a:path>
                <a:path w="1628775" h="1920239">
                  <a:moveTo>
                    <a:pt x="678918" y="865722"/>
                  </a:moveTo>
                  <a:lnTo>
                    <a:pt x="649343" y="870362"/>
                  </a:lnTo>
                  <a:lnTo>
                    <a:pt x="642310" y="858610"/>
                  </a:lnTo>
                  <a:lnTo>
                    <a:pt x="638533" y="846348"/>
                  </a:lnTo>
                  <a:lnTo>
                    <a:pt x="677875" y="840175"/>
                  </a:lnTo>
                  <a:lnTo>
                    <a:pt x="681795" y="852415"/>
                  </a:lnTo>
                  <a:lnTo>
                    <a:pt x="680635" y="852597"/>
                  </a:lnTo>
                  <a:lnTo>
                    <a:pt x="678918" y="865722"/>
                  </a:lnTo>
                  <a:close/>
                </a:path>
                <a:path w="1628775" h="1920239">
                  <a:moveTo>
                    <a:pt x="1293042" y="769368"/>
                  </a:moveTo>
                  <a:lnTo>
                    <a:pt x="1261990" y="774240"/>
                  </a:lnTo>
                  <a:lnTo>
                    <a:pt x="1254649" y="762536"/>
                  </a:lnTo>
                  <a:lnTo>
                    <a:pt x="1251811" y="762982"/>
                  </a:lnTo>
                  <a:lnTo>
                    <a:pt x="1249379" y="750508"/>
                  </a:lnTo>
                  <a:lnTo>
                    <a:pt x="1288946" y="744300"/>
                  </a:lnTo>
                  <a:lnTo>
                    <a:pt x="1291158" y="756808"/>
                  </a:lnTo>
                  <a:lnTo>
                    <a:pt x="1293042" y="769368"/>
                  </a:lnTo>
                  <a:close/>
                </a:path>
                <a:path w="1628775" h="1920239">
                  <a:moveTo>
                    <a:pt x="235096" y="935356"/>
                  </a:moveTo>
                  <a:lnTo>
                    <a:pt x="190928" y="942286"/>
                  </a:lnTo>
                  <a:lnTo>
                    <a:pt x="185376" y="930302"/>
                  </a:lnTo>
                  <a:lnTo>
                    <a:pt x="227743" y="923655"/>
                  </a:lnTo>
                  <a:lnTo>
                    <a:pt x="235096" y="935356"/>
                  </a:lnTo>
                  <a:close/>
                </a:path>
                <a:path w="1628775" h="1920239">
                  <a:moveTo>
                    <a:pt x="448601" y="901858"/>
                  </a:moveTo>
                  <a:lnTo>
                    <a:pt x="421434" y="906120"/>
                  </a:lnTo>
                  <a:lnTo>
                    <a:pt x="414793" y="894307"/>
                  </a:lnTo>
                  <a:lnTo>
                    <a:pt x="450717" y="888671"/>
                  </a:lnTo>
                  <a:lnTo>
                    <a:pt x="448601" y="901858"/>
                  </a:lnTo>
                  <a:close/>
                </a:path>
                <a:path w="1628775" h="1920239">
                  <a:moveTo>
                    <a:pt x="526017" y="889712"/>
                  </a:moveTo>
                  <a:lnTo>
                    <a:pt x="497340" y="894211"/>
                  </a:lnTo>
                  <a:lnTo>
                    <a:pt x="490433" y="882439"/>
                  </a:lnTo>
                  <a:lnTo>
                    <a:pt x="527617" y="876605"/>
                  </a:lnTo>
                  <a:lnTo>
                    <a:pt x="526017" y="889712"/>
                  </a:lnTo>
                  <a:close/>
                </a:path>
                <a:path w="1628775" h="1920239">
                  <a:moveTo>
                    <a:pt x="605661" y="877216"/>
                  </a:moveTo>
                  <a:lnTo>
                    <a:pt x="572138" y="882475"/>
                  </a:lnTo>
                  <a:lnTo>
                    <a:pt x="565426" y="870673"/>
                  </a:lnTo>
                  <a:lnTo>
                    <a:pt x="604802" y="864495"/>
                  </a:lnTo>
                  <a:lnTo>
                    <a:pt x="605661" y="877216"/>
                  </a:lnTo>
                  <a:close/>
                </a:path>
                <a:path w="1628775" h="1920239">
                  <a:moveTo>
                    <a:pt x="832410" y="841640"/>
                  </a:moveTo>
                  <a:lnTo>
                    <a:pt x="803297" y="846207"/>
                  </a:lnTo>
                  <a:lnTo>
                    <a:pt x="795412" y="834589"/>
                  </a:lnTo>
                  <a:lnTo>
                    <a:pt x="833711" y="828580"/>
                  </a:lnTo>
                  <a:lnTo>
                    <a:pt x="832410" y="841640"/>
                  </a:lnTo>
                  <a:close/>
                </a:path>
                <a:path w="1628775" h="1920239">
                  <a:moveTo>
                    <a:pt x="991354" y="816702"/>
                  </a:moveTo>
                  <a:lnTo>
                    <a:pt x="956391" y="822187"/>
                  </a:lnTo>
                  <a:lnTo>
                    <a:pt x="948971" y="810496"/>
                  </a:lnTo>
                  <a:lnTo>
                    <a:pt x="988290" y="804327"/>
                  </a:lnTo>
                  <a:lnTo>
                    <a:pt x="991354" y="816702"/>
                  </a:lnTo>
                  <a:close/>
                </a:path>
                <a:path w="1628775" h="1920239">
                  <a:moveTo>
                    <a:pt x="1141323" y="793172"/>
                  </a:moveTo>
                  <a:lnTo>
                    <a:pt x="1110159" y="798062"/>
                  </a:lnTo>
                  <a:lnTo>
                    <a:pt x="1101888" y="786504"/>
                  </a:lnTo>
                  <a:lnTo>
                    <a:pt x="1140304" y="780477"/>
                  </a:lnTo>
                  <a:lnTo>
                    <a:pt x="1141323" y="793172"/>
                  </a:lnTo>
                  <a:close/>
                </a:path>
                <a:path w="1628775" h="1920239">
                  <a:moveTo>
                    <a:pt x="187611" y="955662"/>
                  </a:moveTo>
                  <a:lnTo>
                    <a:pt x="151092" y="961392"/>
                  </a:lnTo>
                  <a:lnTo>
                    <a:pt x="149372" y="948806"/>
                  </a:lnTo>
                  <a:lnTo>
                    <a:pt x="181479" y="943769"/>
                  </a:lnTo>
                  <a:lnTo>
                    <a:pt x="187611" y="955662"/>
                  </a:lnTo>
                  <a:close/>
                </a:path>
                <a:path w="1628775" h="1920239">
                  <a:moveTo>
                    <a:pt x="268247" y="968721"/>
                  </a:moveTo>
                  <a:lnTo>
                    <a:pt x="235498" y="973859"/>
                  </a:lnTo>
                  <a:lnTo>
                    <a:pt x="232259" y="961512"/>
                  </a:lnTo>
                  <a:lnTo>
                    <a:pt x="227490" y="962260"/>
                  </a:lnTo>
                  <a:lnTo>
                    <a:pt x="218746" y="950777"/>
                  </a:lnTo>
                  <a:lnTo>
                    <a:pt x="207923" y="939620"/>
                  </a:lnTo>
                  <a:lnTo>
                    <a:pt x="262049" y="931127"/>
                  </a:lnTo>
                  <a:lnTo>
                    <a:pt x="268247" y="968721"/>
                  </a:lnTo>
                  <a:close/>
                </a:path>
                <a:path w="1628775" h="1920239">
                  <a:moveTo>
                    <a:pt x="337370" y="932165"/>
                  </a:moveTo>
                  <a:lnTo>
                    <a:pt x="305399" y="937181"/>
                  </a:lnTo>
                  <a:lnTo>
                    <a:pt x="304541" y="924461"/>
                  </a:lnTo>
                  <a:lnTo>
                    <a:pt x="330146" y="920443"/>
                  </a:lnTo>
                  <a:lnTo>
                    <a:pt x="337370" y="932165"/>
                  </a:lnTo>
                  <a:close/>
                </a:path>
                <a:path w="1628775" h="1920239">
                  <a:moveTo>
                    <a:pt x="376695" y="925995"/>
                  </a:moveTo>
                  <a:lnTo>
                    <a:pt x="370862" y="926910"/>
                  </a:lnTo>
                  <a:lnTo>
                    <a:pt x="361463" y="915530"/>
                  </a:lnTo>
                  <a:lnTo>
                    <a:pt x="375544" y="913320"/>
                  </a:lnTo>
                  <a:lnTo>
                    <a:pt x="376695" y="925995"/>
                  </a:lnTo>
                  <a:close/>
                </a:path>
                <a:path w="1628775" h="1920239">
                  <a:moveTo>
                    <a:pt x="416038" y="919822"/>
                  </a:moveTo>
                  <a:lnTo>
                    <a:pt x="376695" y="925995"/>
                  </a:lnTo>
                  <a:lnTo>
                    <a:pt x="383593" y="912058"/>
                  </a:lnTo>
                  <a:lnTo>
                    <a:pt x="410192" y="907884"/>
                  </a:lnTo>
                  <a:lnTo>
                    <a:pt x="416038" y="919822"/>
                  </a:lnTo>
                  <a:close/>
                </a:path>
                <a:path w="1628775" h="1920239">
                  <a:moveTo>
                    <a:pt x="496132" y="920111"/>
                  </a:moveTo>
                  <a:lnTo>
                    <a:pt x="456503" y="926329"/>
                  </a:lnTo>
                  <a:lnTo>
                    <a:pt x="455783" y="913586"/>
                  </a:lnTo>
                  <a:lnTo>
                    <a:pt x="457460" y="900468"/>
                  </a:lnTo>
                  <a:lnTo>
                    <a:pt x="486175" y="895963"/>
                  </a:lnTo>
                  <a:lnTo>
                    <a:pt x="492480" y="907829"/>
                  </a:lnTo>
                  <a:lnTo>
                    <a:pt x="496132" y="920111"/>
                  </a:lnTo>
                  <a:close/>
                </a:path>
                <a:path w="1628775" h="1920239">
                  <a:moveTo>
                    <a:pt x="572321" y="908157"/>
                  </a:moveTo>
                  <a:lnTo>
                    <a:pt x="532415" y="914419"/>
                  </a:lnTo>
                  <a:lnTo>
                    <a:pt x="531958" y="901635"/>
                  </a:lnTo>
                  <a:lnTo>
                    <a:pt x="534810" y="888332"/>
                  </a:lnTo>
                  <a:lnTo>
                    <a:pt x="564678" y="883646"/>
                  </a:lnTo>
                  <a:lnTo>
                    <a:pt x="569417" y="895758"/>
                  </a:lnTo>
                  <a:lnTo>
                    <a:pt x="572321" y="908157"/>
                  </a:lnTo>
                  <a:close/>
                </a:path>
                <a:path w="1628775" h="1920239">
                  <a:moveTo>
                    <a:pt x="648801" y="909013"/>
                  </a:moveTo>
                  <a:lnTo>
                    <a:pt x="610252" y="915062"/>
                  </a:lnTo>
                  <a:lnTo>
                    <a:pt x="606314" y="889969"/>
                  </a:lnTo>
                  <a:lnTo>
                    <a:pt x="597353" y="891375"/>
                  </a:lnTo>
                  <a:lnTo>
                    <a:pt x="586977" y="880147"/>
                  </a:lnTo>
                  <a:lnTo>
                    <a:pt x="637498" y="872221"/>
                  </a:lnTo>
                  <a:lnTo>
                    <a:pt x="644687" y="883948"/>
                  </a:lnTo>
                  <a:lnTo>
                    <a:pt x="649591" y="896034"/>
                  </a:lnTo>
                  <a:lnTo>
                    <a:pt x="648801" y="909013"/>
                  </a:lnTo>
                  <a:close/>
                </a:path>
                <a:path w="1628775" h="1920239">
                  <a:moveTo>
                    <a:pt x="717367" y="872545"/>
                  </a:moveTo>
                  <a:lnTo>
                    <a:pt x="687225" y="877274"/>
                  </a:lnTo>
                  <a:lnTo>
                    <a:pt x="689409" y="864076"/>
                  </a:lnTo>
                  <a:lnTo>
                    <a:pt x="709891" y="860862"/>
                  </a:lnTo>
                  <a:lnTo>
                    <a:pt x="717367" y="872545"/>
                  </a:lnTo>
                  <a:close/>
                </a:path>
                <a:path w="1628775" h="1920239">
                  <a:moveTo>
                    <a:pt x="800798" y="885166"/>
                  </a:moveTo>
                  <a:lnTo>
                    <a:pt x="761579" y="891319"/>
                  </a:lnTo>
                  <a:lnTo>
                    <a:pt x="758880" y="878887"/>
                  </a:lnTo>
                  <a:lnTo>
                    <a:pt x="758927" y="866024"/>
                  </a:lnTo>
                  <a:lnTo>
                    <a:pt x="753964" y="853947"/>
                  </a:lnTo>
                  <a:lnTo>
                    <a:pt x="787691" y="848656"/>
                  </a:lnTo>
                  <a:lnTo>
                    <a:pt x="797810" y="859924"/>
                  </a:lnTo>
                  <a:lnTo>
                    <a:pt x="801459" y="872206"/>
                  </a:lnTo>
                  <a:lnTo>
                    <a:pt x="800798" y="885166"/>
                  </a:lnTo>
                  <a:close/>
                </a:path>
                <a:path w="1628775" h="1920239">
                  <a:moveTo>
                    <a:pt x="870509" y="848517"/>
                  </a:moveTo>
                  <a:lnTo>
                    <a:pt x="840034" y="853299"/>
                  </a:lnTo>
                  <a:lnTo>
                    <a:pt x="846469" y="839434"/>
                  </a:lnTo>
                  <a:lnTo>
                    <a:pt x="861836" y="837023"/>
                  </a:lnTo>
                  <a:lnTo>
                    <a:pt x="870509" y="848517"/>
                  </a:lnTo>
                  <a:close/>
                </a:path>
                <a:path w="1628775" h="1920239">
                  <a:moveTo>
                    <a:pt x="955181" y="848088"/>
                  </a:moveTo>
                  <a:lnTo>
                    <a:pt x="913858" y="854571"/>
                  </a:lnTo>
                  <a:lnTo>
                    <a:pt x="913438" y="841782"/>
                  </a:lnTo>
                  <a:lnTo>
                    <a:pt x="915824" y="828552"/>
                  </a:lnTo>
                  <a:lnTo>
                    <a:pt x="945228" y="823939"/>
                  </a:lnTo>
                  <a:lnTo>
                    <a:pt x="951632" y="835789"/>
                  </a:lnTo>
                  <a:lnTo>
                    <a:pt x="955181" y="848088"/>
                  </a:lnTo>
                  <a:close/>
                </a:path>
                <a:path w="1628775" h="1920239">
                  <a:moveTo>
                    <a:pt x="1024859" y="824300"/>
                  </a:moveTo>
                  <a:lnTo>
                    <a:pt x="981871" y="831045"/>
                  </a:lnTo>
                  <a:lnTo>
                    <a:pt x="971796" y="819770"/>
                  </a:lnTo>
                  <a:lnTo>
                    <a:pt x="1018029" y="812517"/>
                  </a:lnTo>
                  <a:lnTo>
                    <a:pt x="1024859" y="824300"/>
                  </a:lnTo>
                  <a:close/>
                </a:path>
                <a:path w="1628775" h="1920239">
                  <a:moveTo>
                    <a:pt x="1108297" y="824064"/>
                  </a:moveTo>
                  <a:lnTo>
                    <a:pt x="1066170" y="830674"/>
                  </a:lnTo>
                  <a:lnTo>
                    <a:pt x="1064363" y="818102"/>
                  </a:lnTo>
                  <a:lnTo>
                    <a:pt x="1066727" y="817731"/>
                  </a:lnTo>
                  <a:lnTo>
                    <a:pt x="1070129" y="804342"/>
                  </a:lnTo>
                  <a:lnTo>
                    <a:pt x="1095560" y="800352"/>
                  </a:lnTo>
                  <a:lnTo>
                    <a:pt x="1103733" y="811925"/>
                  </a:lnTo>
                  <a:lnTo>
                    <a:pt x="1108297" y="824064"/>
                  </a:lnTo>
                  <a:close/>
                </a:path>
                <a:path w="1628775" h="1920239">
                  <a:moveTo>
                    <a:pt x="1176639" y="800487"/>
                  </a:moveTo>
                  <a:lnTo>
                    <a:pt x="1143160" y="805739"/>
                  </a:lnTo>
                  <a:lnTo>
                    <a:pt x="1141162" y="793197"/>
                  </a:lnTo>
                  <a:lnTo>
                    <a:pt x="1167951" y="788994"/>
                  </a:lnTo>
                  <a:lnTo>
                    <a:pt x="1176639" y="800487"/>
                  </a:lnTo>
                  <a:close/>
                </a:path>
                <a:path w="1628775" h="1920239">
                  <a:moveTo>
                    <a:pt x="1253650" y="788404"/>
                  </a:moveTo>
                  <a:lnTo>
                    <a:pt x="1207046" y="795716"/>
                  </a:lnTo>
                  <a:lnTo>
                    <a:pt x="1196508" y="784514"/>
                  </a:lnTo>
                  <a:lnTo>
                    <a:pt x="1246040" y="776742"/>
                  </a:lnTo>
                  <a:lnTo>
                    <a:pt x="1253650" y="788404"/>
                  </a:lnTo>
                  <a:close/>
                </a:path>
                <a:path w="1628775" h="1920239">
                  <a:moveTo>
                    <a:pt x="1336884" y="801055"/>
                  </a:moveTo>
                  <a:lnTo>
                    <a:pt x="1301944" y="806537"/>
                  </a:lnTo>
                  <a:lnTo>
                    <a:pt x="1297712" y="794346"/>
                  </a:lnTo>
                  <a:lnTo>
                    <a:pt x="1295173" y="781889"/>
                  </a:lnTo>
                  <a:lnTo>
                    <a:pt x="1286311" y="783279"/>
                  </a:lnTo>
                  <a:lnTo>
                    <a:pt x="1276367" y="771984"/>
                  </a:lnTo>
                  <a:lnTo>
                    <a:pt x="1325824" y="764224"/>
                  </a:lnTo>
                  <a:lnTo>
                    <a:pt x="1332282" y="776067"/>
                  </a:lnTo>
                  <a:lnTo>
                    <a:pt x="1334974" y="788500"/>
                  </a:lnTo>
                  <a:lnTo>
                    <a:pt x="1336884" y="801055"/>
                  </a:lnTo>
                  <a:close/>
                </a:path>
                <a:path w="1628775" h="1920239">
                  <a:moveTo>
                    <a:pt x="1405902" y="764516"/>
                  </a:moveTo>
                  <a:lnTo>
                    <a:pt x="1358799" y="771906"/>
                  </a:lnTo>
                  <a:lnTo>
                    <a:pt x="1343482" y="761454"/>
                  </a:lnTo>
                  <a:lnTo>
                    <a:pt x="1398593" y="752807"/>
                  </a:lnTo>
                  <a:lnTo>
                    <a:pt x="1405902" y="764516"/>
                  </a:lnTo>
                  <a:close/>
                </a:path>
                <a:path w="1628775" h="1920239">
                  <a:moveTo>
                    <a:pt x="1484574" y="777883"/>
                  </a:moveTo>
                  <a:lnTo>
                    <a:pt x="1450116" y="783290"/>
                  </a:lnTo>
                  <a:lnTo>
                    <a:pt x="1444386" y="745622"/>
                  </a:lnTo>
                  <a:lnTo>
                    <a:pt x="1478668" y="740244"/>
                  </a:lnTo>
                  <a:lnTo>
                    <a:pt x="1484574" y="777883"/>
                  </a:lnTo>
                  <a:close/>
                </a:path>
                <a:path w="1628775" h="1920239">
                  <a:moveTo>
                    <a:pt x="185656" y="981679"/>
                  </a:moveTo>
                  <a:lnTo>
                    <a:pt x="155614" y="986393"/>
                  </a:lnTo>
                  <a:lnTo>
                    <a:pt x="150143" y="961541"/>
                  </a:lnTo>
                  <a:lnTo>
                    <a:pt x="189477" y="955369"/>
                  </a:lnTo>
                  <a:lnTo>
                    <a:pt x="191009" y="967984"/>
                  </a:lnTo>
                  <a:lnTo>
                    <a:pt x="188310" y="968408"/>
                  </a:lnTo>
                  <a:lnTo>
                    <a:pt x="185656" y="981679"/>
                  </a:lnTo>
                  <a:close/>
                </a:path>
                <a:path w="1628775" h="1920239">
                  <a:moveTo>
                    <a:pt x="342479" y="957074"/>
                  </a:moveTo>
                  <a:lnTo>
                    <a:pt x="297632" y="964111"/>
                  </a:lnTo>
                  <a:lnTo>
                    <a:pt x="301901" y="950586"/>
                  </a:lnTo>
                  <a:lnTo>
                    <a:pt x="304712" y="937289"/>
                  </a:lnTo>
                  <a:lnTo>
                    <a:pt x="340724" y="931639"/>
                  </a:lnTo>
                  <a:lnTo>
                    <a:pt x="343962" y="943986"/>
                  </a:lnTo>
                  <a:lnTo>
                    <a:pt x="342964" y="944143"/>
                  </a:lnTo>
                  <a:lnTo>
                    <a:pt x="342479" y="957074"/>
                  </a:lnTo>
                  <a:close/>
                </a:path>
                <a:path w="1628775" h="1920239">
                  <a:moveTo>
                    <a:pt x="421224" y="944719"/>
                  </a:moveTo>
                  <a:lnTo>
                    <a:pt x="383130" y="950696"/>
                  </a:lnTo>
                  <a:lnTo>
                    <a:pt x="378200" y="925759"/>
                  </a:lnTo>
                  <a:lnTo>
                    <a:pt x="418339" y="919461"/>
                  </a:lnTo>
                  <a:lnTo>
                    <a:pt x="420801" y="931931"/>
                  </a:lnTo>
                  <a:lnTo>
                    <a:pt x="421224" y="944719"/>
                  </a:lnTo>
                  <a:close/>
                </a:path>
                <a:path w="1628775" h="1920239">
                  <a:moveTo>
                    <a:pt x="725091" y="897044"/>
                  </a:moveTo>
                  <a:lnTo>
                    <a:pt x="686251" y="903138"/>
                  </a:lnTo>
                  <a:lnTo>
                    <a:pt x="685042" y="890472"/>
                  </a:lnTo>
                  <a:lnTo>
                    <a:pt x="685320" y="890428"/>
                  </a:lnTo>
                  <a:lnTo>
                    <a:pt x="684797" y="877655"/>
                  </a:lnTo>
                  <a:lnTo>
                    <a:pt x="720678" y="872025"/>
                  </a:lnTo>
                  <a:lnTo>
                    <a:pt x="723560" y="884428"/>
                  </a:lnTo>
                  <a:lnTo>
                    <a:pt x="725091" y="897044"/>
                  </a:lnTo>
                  <a:close/>
                </a:path>
                <a:path w="1628775" h="1920239">
                  <a:moveTo>
                    <a:pt x="875804" y="873397"/>
                  </a:moveTo>
                  <a:lnTo>
                    <a:pt x="837505" y="879406"/>
                  </a:lnTo>
                  <a:lnTo>
                    <a:pt x="835707" y="866833"/>
                  </a:lnTo>
                  <a:lnTo>
                    <a:pt x="835514" y="854008"/>
                  </a:lnTo>
                  <a:lnTo>
                    <a:pt x="876885" y="847517"/>
                  </a:lnTo>
                  <a:lnTo>
                    <a:pt x="878939" y="860050"/>
                  </a:lnTo>
                  <a:lnTo>
                    <a:pt x="877166" y="860328"/>
                  </a:lnTo>
                  <a:lnTo>
                    <a:pt x="875804" y="873397"/>
                  </a:lnTo>
                  <a:close/>
                </a:path>
                <a:path w="1628775" h="1920239">
                  <a:moveTo>
                    <a:pt x="1029512" y="849281"/>
                  </a:moveTo>
                  <a:lnTo>
                    <a:pt x="994737" y="854737"/>
                  </a:lnTo>
                  <a:lnTo>
                    <a:pt x="989901" y="842640"/>
                  </a:lnTo>
                  <a:lnTo>
                    <a:pt x="987596" y="830147"/>
                  </a:lnTo>
                  <a:lnTo>
                    <a:pt x="1027908" y="823822"/>
                  </a:lnTo>
                  <a:lnTo>
                    <a:pt x="1031688" y="836084"/>
                  </a:lnTo>
                  <a:lnTo>
                    <a:pt x="1031248" y="836153"/>
                  </a:lnTo>
                  <a:lnTo>
                    <a:pt x="1029512" y="849281"/>
                  </a:lnTo>
                  <a:close/>
                </a:path>
                <a:path w="1628775" h="1920239">
                  <a:moveTo>
                    <a:pt x="1184242" y="825004"/>
                  </a:moveTo>
                  <a:lnTo>
                    <a:pt x="1147769" y="830727"/>
                  </a:lnTo>
                  <a:lnTo>
                    <a:pt x="1142941" y="805774"/>
                  </a:lnTo>
                  <a:lnTo>
                    <a:pt x="1179523" y="800034"/>
                  </a:lnTo>
                  <a:lnTo>
                    <a:pt x="1181991" y="812502"/>
                  </a:lnTo>
                  <a:lnTo>
                    <a:pt x="1184242" y="825004"/>
                  </a:lnTo>
                  <a:close/>
                </a:path>
                <a:path w="1628775" h="1920239">
                  <a:moveTo>
                    <a:pt x="1260040" y="800257"/>
                  </a:moveTo>
                  <a:lnTo>
                    <a:pt x="1220337" y="806486"/>
                  </a:lnTo>
                  <a:lnTo>
                    <a:pt x="1213792" y="794657"/>
                  </a:lnTo>
                  <a:lnTo>
                    <a:pt x="1257037" y="787872"/>
                  </a:lnTo>
                  <a:lnTo>
                    <a:pt x="1260040" y="800257"/>
                  </a:lnTo>
                  <a:close/>
                </a:path>
                <a:path w="1628775" h="1920239">
                  <a:moveTo>
                    <a:pt x="1411978" y="789273"/>
                  </a:moveTo>
                  <a:lnTo>
                    <a:pt x="1373693" y="795280"/>
                  </a:lnTo>
                  <a:lnTo>
                    <a:pt x="1372935" y="782544"/>
                  </a:lnTo>
                  <a:lnTo>
                    <a:pt x="1367309" y="770571"/>
                  </a:lnTo>
                  <a:lnTo>
                    <a:pt x="1409320" y="763980"/>
                  </a:lnTo>
                  <a:lnTo>
                    <a:pt x="1412717" y="776302"/>
                  </a:lnTo>
                  <a:lnTo>
                    <a:pt x="1412083" y="776401"/>
                  </a:lnTo>
                  <a:lnTo>
                    <a:pt x="1411978" y="789273"/>
                  </a:lnTo>
                  <a:close/>
                </a:path>
                <a:path w="1628775" h="1920239">
                  <a:moveTo>
                    <a:pt x="493857" y="933324"/>
                  </a:moveTo>
                  <a:lnTo>
                    <a:pt x="464227" y="937972"/>
                  </a:lnTo>
                  <a:lnTo>
                    <a:pt x="457957" y="926101"/>
                  </a:lnTo>
                  <a:lnTo>
                    <a:pt x="495144" y="920266"/>
                  </a:lnTo>
                  <a:lnTo>
                    <a:pt x="493857" y="933324"/>
                  </a:lnTo>
                  <a:close/>
                </a:path>
                <a:path w="1628775" h="1920239">
                  <a:moveTo>
                    <a:pt x="570558" y="921289"/>
                  </a:moveTo>
                  <a:lnTo>
                    <a:pt x="541550" y="925841"/>
                  </a:lnTo>
                  <a:lnTo>
                    <a:pt x="534487" y="914093"/>
                  </a:lnTo>
                  <a:lnTo>
                    <a:pt x="571475" y="908290"/>
                  </a:lnTo>
                  <a:lnTo>
                    <a:pt x="570558" y="921289"/>
                  </a:lnTo>
                  <a:close/>
                </a:path>
                <a:path w="1628775" h="1920239">
                  <a:moveTo>
                    <a:pt x="951734" y="861484"/>
                  </a:moveTo>
                  <a:lnTo>
                    <a:pt x="921794" y="866182"/>
                  </a:lnTo>
                  <a:lnTo>
                    <a:pt x="915405" y="854329"/>
                  </a:lnTo>
                  <a:lnTo>
                    <a:pt x="953698" y="848321"/>
                  </a:lnTo>
                  <a:lnTo>
                    <a:pt x="951734" y="861484"/>
                  </a:lnTo>
                  <a:close/>
                </a:path>
                <a:path w="1628775" h="1920239">
                  <a:moveTo>
                    <a:pt x="1108287" y="836921"/>
                  </a:moveTo>
                  <a:lnTo>
                    <a:pt x="1071609" y="842676"/>
                  </a:lnTo>
                  <a:lnTo>
                    <a:pt x="1067405" y="830480"/>
                  </a:lnTo>
                  <a:lnTo>
                    <a:pt x="1108198" y="824080"/>
                  </a:lnTo>
                  <a:lnTo>
                    <a:pt x="1108287" y="836921"/>
                  </a:lnTo>
                  <a:close/>
                </a:path>
                <a:path w="1628775" h="1920239">
                  <a:moveTo>
                    <a:pt x="1257079" y="813576"/>
                  </a:moveTo>
                  <a:lnTo>
                    <a:pt x="1224806" y="818640"/>
                  </a:lnTo>
                  <a:lnTo>
                    <a:pt x="1222399" y="806162"/>
                  </a:lnTo>
                  <a:lnTo>
                    <a:pt x="1258624" y="800479"/>
                  </a:lnTo>
                  <a:lnTo>
                    <a:pt x="1257079" y="813576"/>
                  </a:lnTo>
                  <a:close/>
                </a:path>
                <a:path w="1628775" h="1920239">
                  <a:moveTo>
                    <a:pt x="160584" y="1024179"/>
                  </a:moveTo>
                  <a:lnTo>
                    <a:pt x="127938" y="1029301"/>
                  </a:lnTo>
                  <a:lnTo>
                    <a:pt x="122032" y="991662"/>
                  </a:lnTo>
                  <a:lnTo>
                    <a:pt x="148113" y="987570"/>
                  </a:lnTo>
                  <a:lnTo>
                    <a:pt x="155019" y="999342"/>
                  </a:lnTo>
                  <a:lnTo>
                    <a:pt x="157188" y="999001"/>
                  </a:lnTo>
                  <a:lnTo>
                    <a:pt x="159609" y="1011477"/>
                  </a:lnTo>
                  <a:lnTo>
                    <a:pt x="160584" y="1024179"/>
                  </a:lnTo>
                  <a:close/>
                </a:path>
                <a:path w="1628775" h="1920239">
                  <a:moveTo>
                    <a:pt x="231888" y="1012992"/>
                  </a:moveTo>
                  <a:lnTo>
                    <a:pt x="202519" y="1017600"/>
                  </a:lnTo>
                  <a:lnTo>
                    <a:pt x="196724" y="1005653"/>
                  </a:lnTo>
                  <a:lnTo>
                    <a:pt x="195337" y="1005871"/>
                  </a:lnTo>
                  <a:lnTo>
                    <a:pt x="194716" y="993113"/>
                  </a:lnTo>
                  <a:lnTo>
                    <a:pt x="196796" y="979932"/>
                  </a:lnTo>
                  <a:lnTo>
                    <a:pt x="226537" y="975265"/>
                  </a:lnTo>
                  <a:lnTo>
                    <a:pt x="232077" y="987251"/>
                  </a:lnTo>
                  <a:lnTo>
                    <a:pt x="233319" y="987057"/>
                  </a:lnTo>
                  <a:lnTo>
                    <a:pt x="233967" y="999810"/>
                  </a:lnTo>
                  <a:lnTo>
                    <a:pt x="231888" y="1012992"/>
                  </a:lnTo>
                  <a:close/>
                </a:path>
                <a:path w="1628775" h="1920239">
                  <a:moveTo>
                    <a:pt x="312379" y="1000363"/>
                  </a:moveTo>
                  <a:lnTo>
                    <a:pt x="275409" y="1006164"/>
                  </a:lnTo>
                  <a:lnTo>
                    <a:pt x="272944" y="993695"/>
                  </a:lnTo>
                  <a:lnTo>
                    <a:pt x="270624" y="981203"/>
                  </a:lnTo>
                  <a:lnTo>
                    <a:pt x="268598" y="968666"/>
                  </a:lnTo>
                  <a:lnTo>
                    <a:pt x="312466" y="961783"/>
                  </a:lnTo>
                  <a:lnTo>
                    <a:pt x="310649" y="974924"/>
                  </a:lnTo>
                  <a:lnTo>
                    <a:pt x="311126" y="987704"/>
                  </a:lnTo>
                  <a:lnTo>
                    <a:pt x="310907" y="987739"/>
                  </a:lnTo>
                  <a:lnTo>
                    <a:pt x="312379" y="1000363"/>
                  </a:lnTo>
                  <a:close/>
                </a:path>
                <a:path w="1628775" h="1920239">
                  <a:moveTo>
                    <a:pt x="387607" y="975705"/>
                  </a:moveTo>
                  <a:lnTo>
                    <a:pt x="350102" y="981589"/>
                  </a:lnTo>
                  <a:lnTo>
                    <a:pt x="348566" y="968975"/>
                  </a:lnTo>
                  <a:lnTo>
                    <a:pt x="350100" y="968734"/>
                  </a:lnTo>
                  <a:lnTo>
                    <a:pt x="349622" y="955954"/>
                  </a:lnTo>
                  <a:lnTo>
                    <a:pt x="375140" y="951950"/>
                  </a:lnTo>
                  <a:lnTo>
                    <a:pt x="382557" y="963642"/>
                  </a:lnTo>
                  <a:lnTo>
                    <a:pt x="387607" y="975705"/>
                  </a:lnTo>
                  <a:close/>
                </a:path>
                <a:path w="1628775" h="1920239">
                  <a:moveTo>
                    <a:pt x="458293" y="951759"/>
                  </a:moveTo>
                  <a:lnTo>
                    <a:pt x="425893" y="956842"/>
                  </a:lnTo>
                  <a:lnTo>
                    <a:pt x="428410" y="943592"/>
                  </a:lnTo>
                  <a:lnTo>
                    <a:pt x="453006" y="939733"/>
                  </a:lnTo>
                  <a:lnTo>
                    <a:pt x="458293" y="951759"/>
                  </a:lnTo>
                  <a:close/>
                </a:path>
                <a:path w="1628775" h="1920239">
                  <a:moveTo>
                    <a:pt x="534773" y="939759"/>
                  </a:moveTo>
                  <a:lnTo>
                    <a:pt x="502566" y="944812"/>
                  </a:lnTo>
                  <a:lnTo>
                    <a:pt x="506435" y="931350"/>
                  </a:lnTo>
                  <a:lnTo>
                    <a:pt x="528462" y="927894"/>
                  </a:lnTo>
                  <a:lnTo>
                    <a:pt x="534773" y="939759"/>
                  </a:lnTo>
                  <a:close/>
                </a:path>
                <a:path w="1628775" h="1920239">
                  <a:moveTo>
                    <a:pt x="616120" y="952707"/>
                  </a:moveTo>
                  <a:lnTo>
                    <a:pt x="582465" y="957987"/>
                  </a:lnTo>
                  <a:lnTo>
                    <a:pt x="577180" y="945961"/>
                  </a:lnTo>
                  <a:lnTo>
                    <a:pt x="574125" y="933585"/>
                  </a:lnTo>
                  <a:lnTo>
                    <a:pt x="572361" y="921006"/>
                  </a:lnTo>
                  <a:lnTo>
                    <a:pt x="609974" y="915105"/>
                  </a:lnTo>
                  <a:lnTo>
                    <a:pt x="615021" y="940024"/>
                  </a:lnTo>
                  <a:lnTo>
                    <a:pt x="616120" y="952707"/>
                  </a:lnTo>
                  <a:close/>
                </a:path>
                <a:path w="1628775" h="1920239">
                  <a:moveTo>
                    <a:pt x="694017" y="927630"/>
                  </a:moveTo>
                  <a:lnTo>
                    <a:pt x="653247" y="934026"/>
                  </a:lnTo>
                  <a:lnTo>
                    <a:pt x="651618" y="908571"/>
                  </a:lnTo>
                  <a:lnTo>
                    <a:pt x="687332" y="902968"/>
                  </a:lnTo>
                  <a:lnTo>
                    <a:pt x="690863" y="915269"/>
                  </a:lnTo>
                  <a:lnTo>
                    <a:pt x="691696" y="915139"/>
                  </a:lnTo>
                  <a:lnTo>
                    <a:pt x="694017" y="927630"/>
                  </a:lnTo>
                  <a:close/>
                </a:path>
                <a:path w="1628775" h="1920239">
                  <a:moveTo>
                    <a:pt x="768068" y="928867"/>
                  </a:moveTo>
                  <a:lnTo>
                    <a:pt x="740125" y="933251"/>
                  </a:lnTo>
                  <a:lnTo>
                    <a:pt x="731116" y="921809"/>
                  </a:lnTo>
                  <a:lnTo>
                    <a:pt x="728578" y="909352"/>
                  </a:lnTo>
                  <a:lnTo>
                    <a:pt x="730860" y="896138"/>
                  </a:lnTo>
                  <a:lnTo>
                    <a:pt x="761535" y="891326"/>
                  </a:lnTo>
                  <a:lnTo>
                    <a:pt x="765807" y="903511"/>
                  </a:lnTo>
                  <a:lnTo>
                    <a:pt x="767586" y="903232"/>
                  </a:lnTo>
                  <a:lnTo>
                    <a:pt x="769448" y="915795"/>
                  </a:lnTo>
                  <a:lnTo>
                    <a:pt x="768068" y="928867"/>
                  </a:lnTo>
                  <a:close/>
                </a:path>
                <a:path w="1628775" h="1920239">
                  <a:moveTo>
                    <a:pt x="843593" y="891307"/>
                  </a:moveTo>
                  <a:lnTo>
                    <a:pt x="806884" y="897066"/>
                  </a:lnTo>
                  <a:lnTo>
                    <a:pt x="810617" y="883625"/>
                  </a:lnTo>
                  <a:lnTo>
                    <a:pt x="839214" y="879138"/>
                  </a:lnTo>
                  <a:lnTo>
                    <a:pt x="843593" y="891307"/>
                  </a:lnTo>
                  <a:close/>
                </a:path>
                <a:path w="1628775" h="1920239">
                  <a:moveTo>
                    <a:pt x="918562" y="879544"/>
                  </a:moveTo>
                  <a:lnTo>
                    <a:pt x="880861" y="885459"/>
                  </a:lnTo>
                  <a:lnTo>
                    <a:pt x="883146" y="872245"/>
                  </a:lnTo>
                  <a:lnTo>
                    <a:pt x="912776" y="867597"/>
                  </a:lnTo>
                  <a:lnTo>
                    <a:pt x="918562" y="879544"/>
                  </a:lnTo>
                  <a:close/>
                </a:path>
                <a:path w="1628775" h="1920239">
                  <a:moveTo>
                    <a:pt x="1005811" y="891566"/>
                  </a:moveTo>
                  <a:lnTo>
                    <a:pt x="964138" y="898104"/>
                  </a:lnTo>
                  <a:lnTo>
                    <a:pt x="959084" y="886042"/>
                  </a:lnTo>
                  <a:lnTo>
                    <a:pt x="957394" y="873451"/>
                  </a:lnTo>
                  <a:lnTo>
                    <a:pt x="957995" y="860502"/>
                  </a:lnTo>
                  <a:lnTo>
                    <a:pt x="989869" y="855501"/>
                  </a:lnTo>
                  <a:lnTo>
                    <a:pt x="996687" y="867287"/>
                  </a:lnTo>
                  <a:lnTo>
                    <a:pt x="997885" y="867099"/>
                  </a:lnTo>
                  <a:lnTo>
                    <a:pt x="1001351" y="879410"/>
                  </a:lnTo>
                  <a:lnTo>
                    <a:pt x="1005811" y="891566"/>
                  </a:lnTo>
                  <a:close/>
                </a:path>
                <a:path w="1628775" h="1920239">
                  <a:moveTo>
                    <a:pt x="1071494" y="881260"/>
                  </a:moveTo>
                  <a:lnTo>
                    <a:pt x="1041145" y="886022"/>
                  </a:lnTo>
                  <a:lnTo>
                    <a:pt x="1035039" y="874125"/>
                  </a:lnTo>
                  <a:lnTo>
                    <a:pt x="1031524" y="861821"/>
                  </a:lnTo>
                  <a:lnTo>
                    <a:pt x="1033143" y="861567"/>
                  </a:lnTo>
                  <a:lnTo>
                    <a:pt x="1035711" y="848308"/>
                  </a:lnTo>
                  <a:lnTo>
                    <a:pt x="1066690" y="843448"/>
                  </a:lnTo>
                  <a:lnTo>
                    <a:pt x="1072846" y="855337"/>
                  </a:lnTo>
                  <a:lnTo>
                    <a:pt x="1076247" y="867659"/>
                  </a:lnTo>
                  <a:lnTo>
                    <a:pt x="1074448" y="867941"/>
                  </a:lnTo>
                  <a:lnTo>
                    <a:pt x="1071494" y="881260"/>
                  </a:lnTo>
                  <a:close/>
                </a:path>
                <a:path w="1628775" h="1920239">
                  <a:moveTo>
                    <a:pt x="1151531" y="855847"/>
                  </a:moveTo>
                  <a:lnTo>
                    <a:pt x="1111143" y="862184"/>
                  </a:lnTo>
                  <a:lnTo>
                    <a:pt x="1109101" y="849649"/>
                  </a:lnTo>
                  <a:lnTo>
                    <a:pt x="1110007" y="849507"/>
                  </a:lnTo>
                  <a:lnTo>
                    <a:pt x="1108506" y="836887"/>
                  </a:lnTo>
                  <a:lnTo>
                    <a:pt x="1142949" y="831483"/>
                  </a:lnTo>
                  <a:lnTo>
                    <a:pt x="1148426" y="843479"/>
                  </a:lnTo>
                  <a:lnTo>
                    <a:pt x="1151531" y="855847"/>
                  </a:lnTo>
                  <a:close/>
                </a:path>
                <a:path w="1628775" h="1920239">
                  <a:moveTo>
                    <a:pt x="1220318" y="832200"/>
                  </a:moveTo>
                  <a:lnTo>
                    <a:pt x="1186342" y="837530"/>
                  </a:lnTo>
                  <a:lnTo>
                    <a:pt x="1184563" y="824954"/>
                  </a:lnTo>
                  <a:lnTo>
                    <a:pt x="1211552" y="820719"/>
                  </a:lnTo>
                  <a:lnTo>
                    <a:pt x="1220318" y="832200"/>
                  </a:lnTo>
                  <a:close/>
                </a:path>
                <a:path w="1628775" h="1920239">
                  <a:moveTo>
                    <a:pt x="1306783" y="844344"/>
                  </a:moveTo>
                  <a:lnTo>
                    <a:pt x="1271363" y="849901"/>
                  </a:lnTo>
                  <a:lnTo>
                    <a:pt x="1265046" y="838037"/>
                  </a:lnTo>
                  <a:lnTo>
                    <a:pt x="1263258" y="838318"/>
                  </a:lnTo>
                  <a:lnTo>
                    <a:pt x="1261845" y="825684"/>
                  </a:lnTo>
                  <a:lnTo>
                    <a:pt x="1261644" y="812860"/>
                  </a:lnTo>
                  <a:lnTo>
                    <a:pt x="1292336" y="808045"/>
                  </a:lnTo>
                  <a:lnTo>
                    <a:pt x="1299017" y="819852"/>
                  </a:lnTo>
                  <a:lnTo>
                    <a:pt x="1301561" y="819453"/>
                  </a:lnTo>
                  <a:lnTo>
                    <a:pt x="1304829" y="831795"/>
                  </a:lnTo>
                  <a:lnTo>
                    <a:pt x="1306783" y="844344"/>
                  </a:lnTo>
                  <a:close/>
                </a:path>
                <a:path w="1628775" h="1920239">
                  <a:moveTo>
                    <a:pt x="1376538" y="807689"/>
                  </a:moveTo>
                  <a:lnTo>
                    <a:pt x="1338589" y="813643"/>
                  </a:lnTo>
                  <a:lnTo>
                    <a:pt x="1335730" y="801236"/>
                  </a:lnTo>
                  <a:lnTo>
                    <a:pt x="1373532" y="795305"/>
                  </a:lnTo>
                  <a:lnTo>
                    <a:pt x="1376538" y="807689"/>
                  </a:lnTo>
                  <a:close/>
                </a:path>
                <a:path w="1628775" h="1920239">
                  <a:moveTo>
                    <a:pt x="1455496" y="821012"/>
                  </a:moveTo>
                  <a:lnTo>
                    <a:pt x="1418818" y="826766"/>
                  </a:lnTo>
                  <a:lnTo>
                    <a:pt x="1416382" y="814293"/>
                  </a:lnTo>
                  <a:lnTo>
                    <a:pt x="1415334" y="801602"/>
                  </a:lnTo>
                  <a:lnTo>
                    <a:pt x="1419027" y="801023"/>
                  </a:lnTo>
                  <a:lnTo>
                    <a:pt x="1423412" y="787479"/>
                  </a:lnTo>
                  <a:lnTo>
                    <a:pt x="1449765" y="783345"/>
                  </a:lnTo>
                  <a:lnTo>
                    <a:pt x="1455496" y="821012"/>
                  </a:lnTo>
                  <a:close/>
                </a:path>
                <a:path w="1628775" h="1920239">
                  <a:moveTo>
                    <a:pt x="464290" y="976529"/>
                  </a:moveTo>
                  <a:lnTo>
                    <a:pt x="426093" y="982522"/>
                  </a:lnTo>
                  <a:lnTo>
                    <a:pt x="424154" y="969971"/>
                  </a:lnTo>
                  <a:lnTo>
                    <a:pt x="423136" y="957275"/>
                  </a:lnTo>
                  <a:lnTo>
                    <a:pt x="459689" y="951540"/>
                  </a:lnTo>
                  <a:lnTo>
                    <a:pt x="462119" y="964014"/>
                  </a:lnTo>
                  <a:lnTo>
                    <a:pt x="464290" y="976529"/>
                  </a:lnTo>
                  <a:close/>
                </a:path>
                <a:path w="1628775" h="1920239">
                  <a:moveTo>
                    <a:pt x="539431" y="951884"/>
                  </a:moveTo>
                  <a:lnTo>
                    <a:pt x="499350" y="958173"/>
                  </a:lnTo>
                  <a:lnTo>
                    <a:pt x="498833" y="945398"/>
                  </a:lnTo>
                  <a:lnTo>
                    <a:pt x="536820" y="939438"/>
                  </a:lnTo>
                  <a:lnTo>
                    <a:pt x="539431" y="951884"/>
                  </a:lnTo>
                  <a:close/>
                </a:path>
                <a:path w="1628775" h="1920239">
                  <a:moveTo>
                    <a:pt x="845245" y="916758"/>
                  </a:moveTo>
                  <a:lnTo>
                    <a:pt x="810695" y="922179"/>
                  </a:lnTo>
                  <a:lnTo>
                    <a:pt x="805962" y="910066"/>
                  </a:lnTo>
                  <a:lnTo>
                    <a:pt x="803918" y="897531"/>
                  </a:lnTo>
                  <a:lnTo>
                    <a:pt x="844717" y="891130"/>
                  </a:lnTo>
                  <a:lnTo>
                    <a:pt x="846610" y="903688"/>
                  </a:lnTo>
                  <a:lnTo>
                    <a:pt x="845245" y="916758"/>
                  </a:lnTo>
                  <a:close/>
                </a:path>
                <a:path w="1628775" h="1920239">
                  <a:moveTo>
                    <a:pt x="918455" y="905272"/>
                  </a:moveTo>
                  <a:lnTo>
                    <a:pt x="889175" y="909865"/>
                  </a:lnTo>
                  <a:lnTo>
                    <a:pt x="882862" y="898001"/>
                  </a:lnTo>
                  <a:lnTo>
                    <a:pt x="879321" y="885701"/>
                  </a:lnTo>
                  <a:lnTo>
                    <a:pt x="919869" y="879339"/>
                  </a:lnTo>
                  <a:lnTo>
                    <a:pt x="920472" y="892100"/>
                  </a:lnTo>
                  <a:lnTo>
                    <a:pt x="918455" y="905272"/>
                  </a:lnTo>
                  <a:close/>
                </a:path>
                <a:path w="1628775" h="1920239">
                  <a:moveTo>
                    <a:pt x="1228348" y="843795"/>
                  </a:moveTo>
                  <a:lnTo>
                    <a:pt x="1187989" y="850127"/>
                  </a:lnTo>
                  <a:lnTo>
                    <a:pt x="1185933" y="837594"/>
                  </a:lnTo>
                  <a:lnTo>
                    <a:pt x="1224825" y="831492"/>
                  </a:lnTo>
                  <a:lnTo>
                    <a:pt x="1228348" y="843795"/>
                  </a:lnTo>
                  <a:close/>
                </a:path>
                <a:path w="1628775" h="1920239">
                  <a:moveTo>
                    <a:pt x="1377358" y="833271"/>
                  </a:moveTo>
                  <a:lnTo>
                    <a:pt x="1346295" y="838145"/>
                  </a:lnTo>
                  <a:lnTo>
                    <a:pt x="1339188" y="813549"/>
                  </a:lnTo>
                  <a:lnTo>
                    <a:pt x="1378305" y="807412"/>
                  </a:lnTo>
                  <a:lnTo>
                    <a:pt x="1380376" y="819942"/>
                  </a:lnTo>
                  <a:lnTo>
                    <a:pt x="1379160" y="820133"/>
                  </a:lnTo>
                  <a:lnTo>
                    <a:pt x="1377358" y="833271"/>
                  </a:lnTo>
                  <a:close/>
                </a:path>
                <a:path w="1628775" h="1920239">
                  <a:moveTo>
                    <a:pt x="389094" y="988327"/>
                  </a:moveTo>
                  <a:lnTo>
                    <a:pt x="353643" y="993889"/>
                  </a:lnTo>
                  <a:lnTo>
                    <a:pt x="350555" y="981518"/>
                  </a:lnTo>
                  <a:lnTo>
                    <a:pt x="386950" y="975808"/>
                  </a:lnTo>
                  <a:lnTo>
                    <a:pt x="389094" y="988327"/>
                  </a:lnTo>
                  <a:close/>
                </a:path>
                <a:path w="1628775" h="1920239">
                  <a:moveTo>
                    <a:pt x="540114" y="964632"/>
                  </a:moveTo>
                  <a:lnTo>
                    <a:pt x="505503" y="970062"/>
                  </a:lnTo>
                  <a:lnTo>
                    <a:pt x="500292" y="958025"/>
                  </a:lnTo>
                  <a:lnTo>
                    <a:pt x="538438" y="952040"/>
                  </a:lnTo>
                  <a:lnTo>
                    <a:pt x="540114" y="964632"/>
                  </a:lnTo>
                  <a:close/>
                </a:path>
                <a:path w="1628775" h="1920239">
                  <a:moveTo>
                    <a:pt x="689549" y="941186"/>
                  </a:moveTo>
                  <a:lnTo>
                    <a:pt x="665952" y="944889"/>
                  </a:lnTo>
                  <a:lnTo>
                    <a:pt x="653992" y="933910"/>
                  </a:lnTo>
                  <a:lnTo>
                    <a:pt x="691798" y="927978"/>
                  </a:lnTo>
                  <a:lnTo>
                    <a:pt x="689549" y="941186"/>
                  </a:lnTo>
                  <a:close/>
                </a:path>
                <a:path w="1628775" h="1920239">
                  <a:moveTo>
                    <a:pt x="1148106" y="869240"/>
                  </a:moveTo>
                  <a:lnTo>
                    <a:pt x="1118134" y="873943"/>
                  </a:lnTo>
                  <a:lnTo>
                    <a:pt x="1112470" y="861976"/>
                  </a:lnTo>
                  <a:lnTo>
                    <a:pt x="1150181" y="856059"/>
                  </a:lnTo>
                  <a:lnTo>
                    <a:pt x="1148106" y="869240"/>
                  </a:lnTo>
                  <a:close/>
                </a:path>
                <a:path w="1628775" h="1920239">
                  <a:moveTo>
                    <a:pt x="1224342" y="857279"/>
                  </a:moveTo>
                  <a:lnTo>
                    <a:pt x="1194511" y="861959"/>
                  </a:lnTo>
                  <a:lnTo>
                    <a:pt x="1189203" y="849937"/>
                  </a:lnTo>
                  <a:lnTo>
                    <a:pt x="1226752" y="844045"/>
                  </a:lnTo>
                  <a:lnTo>
                    <a:pt x="1224342" y="857279"/>
                  </a:lnTo>
                  <a:close/>
                </a:path>
                <a:path w="1628775" h="1920239">
                  <a:moveTo>
                    <a:pt x="197887" y="1031182"/>
                  </a:moveTo>
                  <a:lnTo>
                    <a:pt x="162334" y="1036760"/>
                  </a:lnTo>
                  <a:lnTo>
                    <a:pt x="160497" y="1024193"/>
                  </a:lnTo>
                  <a:lnTo>
                    <a:pt x="191770" y="1019286"/>
                  </a:lnTo>
                  <a:lnTo>
                    <a:pt x="197887" y="1031182"/>
                  </a:lnTo>
                  <a:close/>
                </a:path>
                <a:path w="1628775" h="1920239">
                  <a:moveTo>
                    <a:pt x="275546" y="1044708"/>
                  </a:moveTo>
                  <a:lnTo>
                    <a:pt x="245453" y="1049430"/>
                  </a:lnTo>
                  <a:lnTo>
                    <a:pt x="239743" y="1037470"/>
                  </a:lnTo>
                  <a:lnTo>
                    <a:pt x="236288" y="1025157"/>
                  </a:lnTo>
                  <a:lnTo>
                    <a:pt x="233297" y="1012771"/>
                  </a:lnTo>
                  <a:lnTo>
                    <a:pt x="267178" y="1007455"/>
                  </a:lnTo>
                  <a:lnTo>
                    <a:pt x="275415" y="1019018"/>
                  </a:lnTo>
                  <a:lnTo>
                    <a:pt x="279755" y="1031192"/>
                  </a:lnTo>
                  <a:lnTo>
                    <a:pt x="278142" y="1031445"/>
                  </a:lnTo>
                  <a:lnTo>
                    <a:pt x="275546" y="1044708"/>
                  </a:lnTo>
                  <a:close/>
                </a:path>
                <a:path w="1628775" h="1920239">
                  <a:moveTo>
                    <a:pt x="348472" y="1007555"/>
                  </a:moveTo>
                  <a:lnTo>
                    <a:pt x="314712" y="1012852"/>
                  </a:lnTo>
                  <a:lnTo>
                    <a:pt x="312671" y="1000317"/>
                  </a:lnTo>
                  <a:lnTo>
                    <a:pt x="334390" y="996910"/>
                  </a:lnTo>
                  <a:lnTo>
                    <a:pt x="348472" y="1007555"/>
                  </a:lnTo>
                  <a:close/>
                </a:path>
                <a:path w="1628775" h="1920239">
                  <a:moveTo>
                    <a:pt x="425566" y="995460"/>
                  </a:moveTo>
                  <a:lnTo>
                    <a:pt x="390799" y="1000914"/>
                  </a:lnTo>
                  <a:lnTo>
                    <a:pt x="389357" y="988285"/>
                  </a:lnTo>
                  <a:lnTo>
                    <a:pt x="417504" y="983869"/>
                  </a:lnTo>
                  <a:lnTo>
                    <a:pt x="425566" y="995460"/>
                  </a:lnTo>
                  <a:close/>
                </a:path>
                <a:path w="1628775" h="1920239">
                  <a:moveTo>
                    <a:pt x="508246" y="1008198"/>
                  </a:moveTo>
                  <a:lnTo>
                    <a:pt x="477380" y="1013041"/>
                  </a:lnTo>
                  <a:lnTo>
                    <a:pt x="472020" y="1001027"/>
                  </a:lnTo>
                  <a:lnTo>
                    <a:pt x="470170" y="1001317"/>
                  </a:lnTo>
                  <a:lnTo>
                    <a:pt x="467252" y="988919"/>
                  </a:lnTo>
                  <a:lnTo>
                    <a:pt x="467032" y="988954"/>
                  </a:lnTo>
                  <a:lnTo>
                    <a:pt x="464523" y="976492"/>
                  </a:lnTo>
                  <a:lnTo>
                    <a:pt x="498452" y="971169"/>
                  </a:lnTo>
                  <a:lnTo>
                    <a:pt x="504087" y="983140"/>
                  </a:lnTo>
                  <a:lnTo>
                    <a:pt x="508246" y="1008198"/>
                  </a:lnTo>
                  <a:close/>
                </a:path>
                <a:path w="1628775" h="1920239">
                  <a:moveTo>
                    <a:pt x="583986" y="983459"/>
                  </a:moveTo>
                  <a:lnTo>
                    <a:pt x="545226" y="989541"/>
                  </a:lnTo>
                  <a:lnTo>
                    <a:pt x="542878" y="977054"/>
                  </a:lnTo>
                  <a:lnTo>
                    <a:pt x="542642" y="977091"/>
                  </a:lnTo>
                  <a:lnTo>
                    <a:pt x="540406" y="964586"/>
                  </a:lnTo>
                  <a:lnTo>
                    <a:pt x="576543" y="958916"/>
                  </a:lnTo>
                  <a:lnTo>
                    <a:pt x="583157" y="970734"/>
                  </a:lnTo>
                  <a:lnTo>
                    <a:pt x="583986" y="983459"/>
                  </a:lnTo>
                  <a:close/>
                </a:path>
                <a:path w="1628775" h="1920239">
                  <a:moveTo>
                    <a:pt x="660171" y="971506"/>
                  </a:moveTo>
                  <a:lnTo>
                    <a:pt x="621246" y="977613"/>
                  </a:lnTo>
                  <a:lnTo>
                    <a:pt x="620058" y="964945"/>
                  </a:lnTo>
                  <a:lnTo>
                    <a:pt x="621617" y="964700"/>
                  </a:lnTo>
                  <a:lnTo>
                    <a:pt x="623142" y="951605"/>
                  </a:lnTo>
                  <a:lnTo>
                    <a:pt x="649980" y="947395"/>
                  </a:lnTo>
                  <a:lnTo>
                    <a:pt x="656295" y="959259"/>
                  </a:lnTo>
                  <a:lnTo>
                    <a:pt x="660171" y="971506"/>
                  </a:lnTo>
                  <a:close/>
                </a:path>
                <a:path w="1628775" h="1920239">
                  <a:moveTo>
                    <a:pt x="733016" y="972932"/>
                  </a:moveTo>
                  <a:lnTo>
                    <a:pt x="690737" y="979566"/>
                  </a:lnTo>
                  <a:lnTo>
                    <a:pt x="695611" y="965946"/>
                  </a:lnTo>
                  <a:lnTo>
                    <a:pt x="697733" y="952758"/>
                  </a:lnTo>
                  <a:lnTo>
                    <a:pt x="698376" y="939801"/>
                  </a:lnTo>
                  <a:lnTo>
                    <a:pt x="724838" y="935649"/>
                  </a:lnTo>
                  <a:lnTo>
                    <a:pt x="733229" y="947188"/>
                  </a:lnTo>
                  <a:lnTo>
                    <a:pt x="737069" y="946586"/>
                  </a:lnTo>
                  <a:lnTo>
                    <a:pt x="739155" y="959114"/>
                  </a:lnTo>
                  <a:lnTo>
                    <a:pt x="737460" y="959380"/>
                  </a:lnTo>
                  <a:lnTo>
                    <a:pt x="733016" y="972932"/>
                  </a:lnTo>
                  <a:close/>
                </a:path>
                <a:path w="1628775" h="1920239">
                  <a:moveTo>
                    <a:pt x="810819" y="935015"/>
                  </a:moveTo>
                  <a:lnTo>
                    <a:pt x="770039" y="941413"/>
                  </a:lnTo>
                  <a:lnTo>
                    <a:pt x="767586" y="928942"/>
                  </a:lnTo>
                  <a:lnTo>
                    <a:pt x="801372" y="923642"/>
                  </a:lnTo>
                  <a:lnTo>
                    <a:pt x="810819" y="935015"/>
                  </a:lnTo>
                  <a:close/>
                </a:path>
                <a:path w="1628775" h="1920239">
                  <a:moveTo>
                    <a:pt x="892830" y="947858"/>
                  </a:moveTo>
                  <a:lnTo>
                    <a:pt x="853842" y="953975"/>
                  </a:lnTo>
                  <a:lnTo>
                    <a:pt x="849495" y="941802"/>
                  </a:lnTo>
                  <a:lnTo>
                    <a:pt x="849121" y="929005"/>
                  </a:lnTo>
                  <a:lnTo>
                    <a:pt x="854116" y="928222"/>
                  </a:lnTo>
                  <a:lnTo>
                    <a:pt x="859840" y="914468"/>
                  </a:lnTo>
                  <a:lnTo>
                    <a:pt x="880322" y="911255"/>
                  </a:lnTo>
                  <a:lnTo>
                    <a:pt x="884298" y="923486"/>
                  </a:lnTo>
                  <a:lnTo>
                    <a:pt x="887872" y="935781"/>
                  </a:lnTo>
                  <a:lnTo>
                    <a:pt x="892830" y="947858"/>
                  </a:lnTo>
                  <a:close/>
                </a:path>
                <a:path w="1628775" h="1920239">
                  <a:moveTo>
                    <a:pt x="958126" y="911903"/>
                  </a:moveTo>
                  <a:lnTo>
                    <a:pt x="924331" y="917205"/>
                  </a:lnTo>
                  <a:lnTo>
                    <a:pt x="925908" y="904102"/>
                  </a:lnTo>
                  <a:lnTo>
                    <a:pt x="948420" y="900570"/>
                  </a:lnTo>
                  <a:lnTo>
                    <a:pt x="958126" y="911903"/>
                  </a:lnTo>
                  <a:close/>
                </a:path>
                <a:path w="1628775" h="1920239">
                  <a:moveTo>
                    <a:pt x="1043605" y="911347"/>
                  </a:moveTo>
                  <a:lnTo>
                    <a:pt x="1001289" y="917986"/>
                  </a:lnTo>
                  <a:lnTo>
                    <a:pt x="999904" y="905348"/>
                  </a:lnTo>
                  <a:lnTo>
                    <a:pt x="996182" y="893077"/>
                  </a:lnTo>
                  <a:lnTo>
                    <a:pt x="1028046" y="888077"/>
                  </a:lnTo>
                  <a:lnTo>
                    <a:pt x="1035713" y="899729"/>
                  </a:lnTo>
                  <a:lnTo>
                    <a:pt x="1039561" y="899126"/>
                  </a:lnTo>
                  <a:lnTo>
                    <a:pt x="1043605" y="911347"/>
                  </a:lnTo>
                  <a:close/>
                </a:path>
                <a:path w="1628775" h="1920239">
                  <a:moveTo>
                    <a:pt x="1119970" y="899365"/>
                  </a:moveTo>
                  <a:lnTo>
                    <a:pt x="1078077" y="905938"/>
                  </a:lnTo>
                  <a:lnTo>
                    <a:pt x="1077453" y="893181"/>
                  </a:lnTo>
                  <a:lnTo>
                    <a:pt x="1079211" y="880050"/>
                  </a:lnTo>
                  <a:lnTo>
                    <a:pt x="1101492" y="876554"/>
                  </a:lnTo>
                  <a:lnTo>
                    <a:pt x="1110911" y="887931"/>
                  </a:lnTo>
                  <a:lnTo>
                    <a:pt x="1116086" y="887119"/>
                  </a:lnTo>
                  <a:lnTo>
                    <a:pt x="1119970" y="899365"/>
                  </a:lnTo>
                  <a:close/>
                </a:path>
                <a:path w="1628775" h="1920239">
                  <a:moveTo>
                    <a:pt x="1186938" y="876003"/>
                  </a:moveTo>
                  <a:lnTo>
                    <a:pt x="1158336" y="880490"/>
                  </a:lnTo>
                  <a:lnTo>
                    <a:pt x="1163149" y="866880"/>
                  </a:lnTo>
                  <a:lnTo>
                    <a:pt x="1178911" y="864407"/>
                  </a:lnTo>
                  <a:lnTo>
                    <a:pt x="1186938" y="876003"/>
                  </a:lnTo>
                  <a:close/>
                </a:path>
                <a:path w="1628775" h="1920239">
                  <a:moveTo>
                    <a:pt x="1271691" y="875561"/>
                  </a:moveTo>
                  <a:lnTo>
                    <a:pt x="1231756" y="881826"/>
                  </a:lnTo>
                  <a:lnTo>
                    <a:pt x="1230964" y="869095"/>
                  </a:lnTo>
                  <a:lnTo>
                    <a:pt x="1232655" y="855975"/>
                  </a:lnTo>
                  <a:lnTo>
                    <a:pt x="1261968" y="851375"/>
                  </a:lnTo>
                  <a:lnTo>
                    <a:pt x="1268115" y="863266"/>
                  </a:lnTo>
                  <a:lnTo>
                    <a:pt x="1271691" y="875561"/>
                  </a:lnTo>
                  <a:close/>
                </a:path>
                <a:path w="1628775" h="1920239">
                  <a:moveTo>
                    <a:pt x="1341789" y="851707"/>
                  </a:moveTo>
                  <a:lnTo>
                    <a:pt x="1304238" y="857599"/>
                  </a:lnTo>
                  <a:lnTo>
                    <a:pt x="1300240" y="845371"/>
                  </a:lnTo>
                  <a:lnTo>
                    <a:pt x="1334111" y="840056"/>
                  </a:lnTo>
                  <a:lnTo>
                    <a:pt x="1341789" y="851707"/>
                  </a:lnTo>
                  <a:close/>
                </a:path>
                <a:path w="1628775" h="1920239">
                  <a:moveTo>
                    <a:pt x="1424026" y="851660"/>
                  </a:moveTo>
                  <a:lnTo>
                    <a:pt x="1383857" y="857962"/>
                  </a:lnTo>
                  <a:lnTo>
                    <a:pt x="1382312" y="845349"/>
                  </a:lnTo>
                  <a:lnTo>
                    <a:pt x="1383982" y="845087"/>
                  </a:lnTo>
                  <a:lnTo>
                    <a:pt x="1385699" y="831962"/>
                  </a:lnTo>
                  <a:lnTo>
                    <a:pt x="1413766" y="827559"/>
                  </a:lnTo>
                  <a:lnTo>
                    <a:pt x="1420253" y="839396"/>
                  </a:lnTo>
                  <a:lnTo>
                    <a:pt x="1424026" y="851660"/>
                  </a:lnTo>
                  <a:close/>
                </a:path>
                <a:path w="1628775" h="1920239">
                  <a:moveTo>
                    <a:pt x="1496370" y="853165"/>
                  </a:moveTo>
                  <a:lnTo>
                    <a:pt x="1462205" y="858525"/>
                  </a:lnTo>
                  <a:lnTo>
                    <a:pt x="1455788" y="820966"/>
                  </a:lnTo>
                  <a:lnTo>
                    <a:pt x="1488010" y="815910"/>
                  </a:lnTo>
                  <a:lnTo>
                    <a:pt x="1492433" y="828072"/>
                  </a:lnTo>
                  <a:lnTo>
                    <a:pt x="1496370" y="853165"/>
                  </a:lnTo>
                  <a:close/>
                </a:path>
                <a:path w="1628775" h="1920239">
                  <a:moveTo>
                    <a:pt x="201342" y="1056350"/>
                  </a:moveTo>
                  <a:lnTo>
                    <a:pt x="167483" y="1061663"/>
                  </a:lnTo>
                  <a:lnTo>
                    <a:pt x="163484" y="1049435"/>
                  </a:lnTo>
                  <a:lnTo>
                    <a:pt x="162363" y="1036755"/>
                  </a:lnTo>
                  <a:lnTo>
                    <a:pt x="201443" y="1030624"/>
                  </a:lnTo>
                  <a:lnTo>
                    <a:pt x="204391" y="1043017"/>
                  </a:lnTo>
                  <a:lnTo>
                    <a:pt x="202982" y="1043238"/>
                  </a:lnTo>
                  <a:lnTo>
                    <a:pt x="201342" y="1056350"/>
                  </a:lnTo>
                  <a:close/>
                </a:path>
                <a:path w="1628775" h="1920239">
                  <a:moveTo>
                    <a:pt x="356247" y="1032046"/>
                  </a:moveTo>
                  <a:lnTo>
                    <a:pt x="320291" y="1037688"/>
                  </a:lnTo>
                  <a:lnTo>
                    <a:pt x="316929" y="1025360"/>
                  </a:lnTo>
                  <a:lnTo>
                    <a:pt x="314449" y="1012894"/>
                  </a:lnTo>
                  <a:lnTo>
                    <a:pt x="353088" y="1006831"/>
                  </a:lnTo>
                  <a:lnTo>
                    <a:pt x="356247" y="1032046"/>
                  </a:lnTo>
                  <a:close/>
                </a:path>
                <a:path w="1628775" h="1920239">
                  <a:moveTo>
                    <a:pt x="429183" y="1020603"/>
                  </a:moveTo>
                  <a:lnTo>
                    <a:pt x="395890" y="1025826"/>
                  </a:lnTo>
                  <a:lnTo>
                    <a:pt x="391497" y="1013660"/>
                  </a:lnTo>
                  <a:lnTo>
                    <a:pt x="390069" y="1001029"/>
                  </a:lnTo>
                  <a:lnTo>
                    <a:pt x="429155" y="994897"/>
                  </a:lnTo>
                  <a:lnTo>
                    <a:pt x="432190" y="1007276"/>
                  </a:lnTo>
                  <a:lnTo>
                    <a:pt x="430716" y="1007507"/>
                  </a:lnTo>
                  <a:lnTo>
                    <a:pt x="429183" y="1020603"/>
                  </a:lnTo>
                  <a:close/>
                </a:path>
                <a:path w="1628775" h="1920239">
                  <a:moveTo>
                    <a:pt x="811984" y="960543"/>
                  </a:moveTo>
                  <a:lnTo>
                    <a:pt x="777158" y="966007"/>
                  </a:lnTo>
                  <a:lnTo>
                    <a:pt x="773846" y="953671"/>
                  </a:lnTo>
                  <a:lnTo>
                    <a:pt x="773025" y="953800"/>
                  </a:lnTo>
                  <a:lnTo>
                    <a:pt x="770491" y="941342"/>
                  </a:lnTo>
                  <a:lnTo>
                    <a:pt x="813814" y="934545"/>
                  </a:lnTo>
                  <a:lnTo>
                    <a:pt x="813226" y="947492"/>
                  </a:lnTo>
                  <a:lnTo>
                    <a:pt x="811984" y="960543"/>
                  </a:lnTo>
                  <a:close/>
                </a:path>
                <a:path w="1628775" h="1920239">
                  <a:moveTo>
                    <a:pt x="962510" y="936926"/>
                  </a:moveTo>
                  <a:lnTo>
                    <a:pt x="932162" y="941687"/>
                  </a:lnTo>
                  <a:lnTo>
                    <a:pt x="926461" y="929726"/>
                  </a:lnTo>
                  <a:lnTo>
                    <a:pt x="923131" y="917393"/>
                  </a:lnTo>
                  <a:lnTo>
                    <a:pt x="963480" y="911063"/>
                  </a:lnTo>
                  <a:lnTo>
                    <a:pt x="967401" y="923303"/>
                  </a:lnTo>
                  <a:lnTo>
                    <a:pt x="965556" y="923592"/>
                  </a:lnTo>
                  <a:lnTo>
                    <a:pt x="962510" y="936926"/>
                  </a:lnTo>
                  <a:close/>
                </a:path>
                <a:path w="1628775" h="1920239">
                  <a:moveTo>
                    <a:pt x="1194844" y="887618"/>
                  </a:moveTo>
                  <a:lnTo>
                    <a:pt x="1154500" y="893948"/>
                  </a:lnTo>
                  <a:lnTo>
                    <a:pt x="1153995" y="881171"/>
                  </a:lnTo>
                  <a:lnTo>
                    <a:pt x="1191222" y="875331"/>
                  </a:lnTo>
                  <a:lnTo>
                    <a:pt x="1194844" y="887618"/>
                  </a:lnTo>
                  <a:close/>
                </a:path>
                <a:path w="1628775" h="1920239">
                  <a:moveTo>
                    <a:pt x="1313031" y="893743"/>
                  </a:moveTo>
                  <a:lnTo>
                    <a:pt x="1310989" y="882250"/>
                  </a:lnTo>
                  <a:lnTo>
                    <a:pt x="1308913" y="869721"/>
                  </a:lnTo>
                  <a:lnTo>
                    <a:pt x="1306250" y="857283"/>
                  </a:lnTo>
                  <a:lnTo>
                    <a:pt x="1345590" y="851111"/>
                  </a:lnTo>
                  <a:lnTo>
                    <a:pt x="1348493" y="863511"/>
                  </a:lnTo>
                  <a:lnTo>
                    <a:pt x="1346107" y="863885"/>
                  </a:lnTo>
                  <a:lnTo>
                    <a:pt x="1342241" y="877347"/>
                  </a:lnTo>
                  <a:lnTo>
                    <a:pt x="1313142" y="881913"/>
                  </a:lnTo>
                  <a:lnTo>
                    <a:pt x="1313031" y="893743"/>
                  </a:lnTo>
                  <a:close/>
                </a:path>
                <a:path w="1628775" h="1920239">
                  <a:moveTo>
                    <a:pt x="579467" y="997024"/>
                  </a:moveTo>
                  <a:lnTo>
                    <a:pt x="549204" y="1001772"/>
                  </a:lnTo>
                  <a:lnTo>
                    <a:pt x="545921" y="989432"/>
                  </a:lnTo>
                  <a:lnTo>
                    <a:pt x="581830" y="983798"/>
                  </a:lnTo>
                  <a:lnTo>
                    <a:pt x="579467" y="997024"/>
                  </a:lnTo>
                  <a:close/>
                </a:path>
                <a:path w="1628775" h="1920239">
                  <a:moveTo>
                    <a:pt x="659062" y="984536"/>
                  </a:moveTo>
                  <a:lnTo>
                    <a:pt x="622267" y="990309"/>
                  </a:lnTo>
                  <a:lnTo>
                    <a:pt x="620814" y="977681"/>
                  </a:lnTo>
                  <a:lnTo>
                    <a:pt x="659387" y="971629"/>
                  </a:lnTo>
                  <a:lnTo>
                    <a:pt x="659062" y="984536"/>
                  </a:lnTo>
                  <a:close/>
                </a:path>
                <a:path w="1628775" h="1920239">
                  <a:moveTo>
                    <a:pt x="1046932" y="923680"/>
                  </a:moveTo>
                  <a:lnTo>
                    <a:pt x="1005978" y="930106"/>
                  </a:lnTo>
                  <a:lnTo>
                    <a:pt x="1001403" y="917968"/>
                  </a:lnTo>
                  <a:lnTo>
                    <a:pt x="1044540" y="911200"/>
                  </a:lnTo>
                  <a:lnTo>
                    <a:pt x="1046932" y="923680"/>
                  </a:lnTo>
                  <a:close/>
                </a:path>
                <a:path w="1628775" h="1920239">
                  <a:moveTo>
                    <a:pt x="1116787" y="912720"/>
                  </a:moveTo>
                  <a:lnTo>
                    <a:pt x="1086376" y="917491"/>
                  </a:lnTo>
                  <a:lnTo>
                    <a:pt x="1079690" y="905685"/>
                  </a:lnTo>
                  <a:lnTo>
                    <a:pt x="1118599" y="899580"/>
                  </a:lnTo>
                  <a:lnTo>
                    <a:pt x="1116787" y="912720"/>
                  </a:lnTo>
                  <a:close/>
                </a:path>
                <a:path w="1628775" h="1920239">
                  <a:moveTo>
                    <a:pt x="1191498" y="900998"/>
                  </a:moveTo>
                  <a:lnTo>
                    <a:pt x="1162167" y="905600"/>
                  </a:lnTo>
                  <a:lnTo>
                    <a:pt x="1156019" y="893709"/>
                  </a:lnTo>
                  <a:lnTo>
                    <a:pt x="1193482" y="887832"/>
                  </a:lnTo>
                  <a:lnTo>
                    <a:pt x="1191498" y="900998"/>
                  </a:lnTo>
                  <a:close/>
                </a:path>
                <a:path w="1628775" h="1920239">
                  <a:moveTo>
                    <a:pt x="1268112" y="888978"/>
                  </a:moveTo>
                  <a:lnTo>
                    <a:pt x="1238713" y="893590"/>
                  </a:lnTo>
                  <a:lnTo>
                    <a:pt x="1233091" y="881617"/>
                  </a:lnTo>
                  <a:lnTo>
                    <a:pt x="1270365" y="875769"/>
                  </a:lnTo>
                  <a:lnTo>
                    <a:pt x="1268112" y="888978"/>
                  </a:lnTo>
                  <a:close/>
                </a:path>
                <a:path w="1628775" h="1920239">
                  <a:moveTo>
                    <a:pt x="1421804" y="864864"/>
                  </a:moveTo>
                  <a:lnTo>
                    <a:pt x="1385533" y="870555"/>
                  </a:lnTo>
                  <a:lnTo>
                    <a:pt x="1383799" y="857971"/>
                  </a:lnTo>
                  <a:lnTo>
                    <a:pt x="1423124" y="851801"/>
                  </a:lnTo>
                  <a:lnTo>
                    <a:pt x="1421804" y="864864"/>
                  </a:lnTo>
                  <a:close/>
                </a:path>
                <a:path w="1628775" h="1920239">
                  <a:moveTo>
                    <a:pt x="168108" y="1100131"/>
                  </a:moveTo>
                  <a:lnTo>
                    <a:pt x="139764" y="1104578"/>
                  </a:lnTo>
                  <a:lnTo>
                    <a:pt x="133858" y="1066938"/>
                  </a:lnTo>
                  <a:lnTo>
                    <a:pt x="155757" y="1063503"/>
                  </a:lnTo>
                  <a:lnTo>
                    <a:pt x="163662" y="1075118"/>
                  </a:lnTo>
                  <a:lnTo>
                    <a:pt x="167574" y="1074504"/>
                  </a:lnTo>
                  <a:lnTo>
                    <a:pt x="170953" y="1086829"/>
                  </a:lnTo>
                  <a:lnTo>
                    <a:pt x="169746" y="1087019"/>
                  </a:lnTo>
                  <a:lnTo>
                    <a:pt x="168108" y="1100131"/>
                  </a:lnTo>
                  <a:close/>
                </a:path>
                <a:path w="1628775" h="1920239">
                  <a:moveTo>
                    <a:pt x="242588" y="1062734"/>
                  </a:moveTo>
                  <a:lnTo>
                    <a:pt x="208731" y="1068046"/>
                  </a:lnTo>
                  <a:lnTo>
                    <a:pt x="211307" y="1054787"/>
                  </a:lnTo>
                  <a:lnTo>
                    <a:pt x="237315" y="1050706"/>
                  </a:lnTo>
                  <a:lnTo>
                    <a:pt x="242588" y="1062734"/>
                  </a:lnTo>
                  <a:close/>
                </a:path>
                <a:path w="1628775" h="1920239">
                  <a:moveTo>
                    <a:pt x="315441" y="1051304"/>
                  </a:moveTo>
                  <a:lnTo>
                    <a:pt x="286779" y="1055801"/>
                  </a:lnTo>
                  <a:lnTo>
                    <a:pt x="290580" y="1042349"/>
                  </a:lnTo>
                  <a:lnTo>
                    <a:pt x="306714" y="1039818"/>
                  </a:lnTo>
                  <a:lnTo>
                    <a:pt x="315441" y="1051304"/>
                  </a:lnTo>
                  <a:close/>
                </a:path>
                <a:path w="1628775" h="1920239">
                  <a:moveTo>
                    <a:pt x="393044" y="1039128"/>
                  </a:moveTo>
                  <a:lnTo>
                    <a:pt x="358216" y="1044593"/>
                  </a:lnTo>
                  <a:lnTo>
                    <a:pt x="356233" y="1032049"/>
                  </a:lnTo>
                  <a:lnTo>
                    <a:pt x="380583" y="1028228"/>
                  </a:lnTo>
                  <a:lnTo>
                    <a:pt x="393044" y="1039128"/>
                  </a:lnTo>
                  <a:close/>
                </a:path>
                <a:path w="1628775" h="1920239">
                  <a:moveTo>
                    <a:pt x="468169" y="1027342"/>
                  </a:moveTo>
                  <a:lnTo>
                    <a:pt x="439676" y="1031812"/>
                  </a:lnTo>
                  <a:lnTo>
                    <a:pt x="443848" y="1018302"/>
                  </a:lnTo>
                  <a:lnTo>
                    <a:pt x="459905" y="1015783"/>
                  </a:lnTo>
                  <a:lnTo>
                    <a:pt x="468169" y="1027342"/>
                  </a:lnTo>
                  <a:close/>
                </a:path>
                <a:path w="1628775" h="1920239">
                  <a:moveTo>
                    <a:pt x="546513" y="1015050"/>
                  </a:moveTo>
                  <a:lnTo>
                    <a:pt x="510317" y="1020729"/>
                  </a:lnTo>
                  <a:lnTo>
                    <a:pt x="508436" y="1008168"/>
                  </a:lnTo>
                  <a:lnTo>
                    <a:pt x="538988" y="1003375"/>
                  </a:lnTo>
                  <a:lnTo>
                    <a:pt x="546513" y="1015050"/>
                  </a:lnTo>
                  <a:close/>
                </a:path>
                <a:path w="1628775" h="1920239">
                  <a:moveTo>
                    <a:pt x="624265" y="1002851"/>
                  </a:moveTo>
                  <a:lnTo>
                    <a:pt x="591483" y="1007994"/>
                  </a:lnTo>
                  <a:lnTo>
                    <a:pt x="596559" y="994342"/>
                  </a:lnTo>
                  <a:lnTo>
                    <a:pt x="621990" y="990352"/>
                  </a:lnTo>
                  <a:lnTo>
                    <a:pt x="624265" y="1002851"/>
                  </a:lnTo>
                  <a:close/>
                </a:path>
                <a:path w="1628775" h="1920239">
                  <a:moveTo>
                    <a:pt x="715146" y="988592"/>
                  </a:moveTo>
                  <a:lnTo>
                    <a:pt x="672833" y="995230"/>
                  </a:lnTo>
                  <a:lnTo>
                    <a:pt x="681659" y="980990"/>
                  </a:lnTo>
                  <a:lnTo>
                    <a:pt x="722499" y="974582"/>
                  </a:lnTo>
                  <a:lnTo>
                    <a:pt x="715146" y="988592"/>
                  </a:lnTo>
                  <a:close/>
                </a:path>
                <a:path w="1628775" h="1920239">
                  <a:moveTo>
                    <a:pt x="787922" y="1002884"/>
                  </a:moveTo>
                  <a:lnTo>
                    <a:pt x="741346" y="1010192"/>
                  </a:lnTo>
                  <a:lnTo>
                    <a:pt x="739875" y="997567"/>
                  </a:lnTo>
                  <a:lnTo>
                    <a:pt x="739406" y="984785"/>
                  </a:lnTo>
                  <a:lnTo>
                    <a:pt x="743057" y="984212"/>
                  </a:lnTo>
                  <a:lnTo>
                    <a:pt x="747065" y="970728"/>
                  </a:lnTo>
                  <a:lnTo>
                    <a:pt x="769853" y="967153"/>
                  </a:lnTo>
                  <a:lnTo>
                    <a:pt x="776236" y="979007"/>
                  </a:lnTo>
                  <a:lnTo>
                    <a:pt x="780818" y="991143"/>
                  </a:lnTo>
                  <a:lnTo>
                    <a:pt x="782629" y="990859"/>
                  </a:lnTo>
                  <a:lnTo>
                    <a:pt x="787922" y="1002884"/>
                  </a:lnTo>
                  <a:close/>
                </a:path>
                <a:path w="1628775" h="1920239">
                  <a:moveTo>
                    <a:pt x="853458" y="992602"/>
                  </a:moveTo>
                  <a:lnTo>
                    <a:pt x="823419" y="997315"/>
                  </a:lnTo>
                  <a:lnTo>
                    <a:pt x="817736" y="985351"/>
                  </a:lnTo>
                  <a:lnTo>
                    <a:pt x="816444" y="985554"/>
                  </a:lnTo>
                  <a:lnTo>
                    <a:pt x="815967" y="972773"/>
                  </a:lnTo>
                  <a:lnTo>
                    <a:pt x="818172" y="959572"/>
                  </a:lnTo>
                  <a:lnTo>
                    <a:pt x="849323" y="954684"/>
                  </a:lnTo>
                  <a:lnTo>
                    <a:pt x="855765" y="966529"/>
                  </a:lnTo>
                  <a:lnTo>
                    <a:pt x="857244" y="966297"/>
                  </a:lnTo>
                  <a:lnTo>
                    <a:pt x="857015" y="979188"/>
                  </a:lnTo>
                  <a:lnTo>
                    <a:pt x="853458" y="992602"/>
                  </a:lnTo>
                  <a:close/>
                </a:path>
                <a:path w="1628775" h="1920239">
                  <a:moveTo>
                    <a:pt x="929965" y="980598"/>
                  </a:moveTo>
                  <a:lnTo>
                    <a:pt x="900284" y="985255"/>
                  </a:lnTo>
                  <a:lnTo>
                    <a:pt x="896270" y="973029"/>
                  </a:lnTo>
                  <a:lnTo>
                    <a:pt x="894671" y="973280"/>
                  </a:lnTo>
                  <a:lnTo>
                    <a:pt x="885935" y="948940"/>
                  </a:lnTo>
                  <a:lnTo>
                    <a:pt x="919122" y="943733"/>
                  </a:lnTo>
                  <a:lnTo>
                    <a:pt x="933214" y="954377"/>
                  </a:lnTo>
                  <a:lnTo>
                    <a:pt x="935869" y="966816"/>
                  </a:lnTo>
                  <a:lnTo>
                    <a:pt x="929965" y="980598"/>
                  </a:lnTo>
                  <a:close/>
                </a:path>
                <a:path w="1628775" h="1920239">
                  <a:moveTo>
                    <a:pt x="1000368" y="943841"/>
                  </a:moveTo>
                  <a:lnTo>
                    <a:pt x="971906" y="948307"/>
                  </a:lnTo>
                  <a:lnTo>
                    <a:pt x="977111" y="934635"/>
                  </a:lnTo>
                  <a:lnTo>
                    <a:pt x="992142" y="932276"/>
                  </a:lnTo>
                  <a:lnTo>
                    <a:pt x="1000368" y="943841"/>
                  </a:lnTo>
                  <a:close/>
                </a:path>
                <a:path w="1628775" h="1920239">
                  <a:moveTo>
                    <a:pt x="1087631" y="955861"/>
                  </a:moveTo>
                  <a:lnTo>
                    <a:pt x="1054295" y="961091"/>
                  </a:lnTo>
                  <a:lnTo>
                    <a:pt x="1046433" y="949469"/>
                  </a:lnTo>
                  <a:lnTo>
                    <a:pt x="1044428" y="936638"/>
                  </a:lnTo>
                  <a:lnTo>
                    <a:pt x="1044946" y="923992"/>
                  </a:lnTo>
                  <a:lnTo>
                    <a:pt x="1081068" y="918324"/>
                  </a:lnTo>
                  <a:lnTo>
                    <a:pt x="1086411" y="930341"/>
                  </a:lnTo>
                  <a:lnTo>
                    <a:pt x="1086261" y="943220"/>
                  </a:lnTo>
                  <a:lnTo>
                    <a:pt x="1087631" y="955861"/>
                  </a:lnTo>
                  <a:close/>
                </a:path>
                <a:path w="1628775" h="1920239">
                  <a:moveTo>
                    <a:pt x="1155963" y="919429"/>
                  </a:moveTo>
                  <a:lnTo>
                    <a:pt x="1125442" y="924217"/>
                  </a:lnTo>
                  <a:lnTo>
                    <a:pt x="1129593" y="910711"/>
                  </a:lnTo>
                  <a:lnTo>
                    <a:pt x="1146773" y="908015"/>
                  </a:lnTo>
                  <a:lnTo>
                    <a:pt x="1155963" y="919429"/>
                  </a:lnTo>
                  <a:close/>
                </a:path>
                <a:path w="1628775" h="1920239">
                  <a:moveTo>
                    <a:pt x="1242566" y="931552"/>
                  </a:moveTo>
                  <a:lnTo>
                    <a:pt x="1206777" y="937167"/>
                  </a:lnTo>
                  <a:lnTo>
                    <a:pt x="1200434" y="925307"/>
                  </a:lnTo>
                  <a:lnTo>
                    <a:pt x="1199041" y="925525"/>
                  </a:lnTo>
                  <a:lnTo>
                    <a:pt x="1198572" y="912744"/>
                  </a:lnTo>
                  <a:lnTo>
                    <a:pt x="1200605" y="899569"/>
                  </a:lnTo>
                  <a:lnTo>
                    <a:pt x="1222924" y="896067"/>
                  </a:lnTo>
                  <a:lnTo>
                    <a:pt x="1232048" y="907491"/>
                  </a:lnTo>
                  <a:lnTo>
                    <a:pt x="1236969" y="906719"/>
                  </a:lnTo>
                  <a:lnTo>
                    <a:pt x="1240714" y="918987"/>
                  </a:lnTo>
                  <a:lnTo>
                    <a:pt x="1242566" y="931552"/>
                  </a:lnTo>
                  <a:close/>
                </a:path>
                <a:path w="1628775" h="1920239">
                  <a:moveTo>
                    <a:pt x="1313021" y="894787"/>
                  </a:moveTo>
                  <a:lnTo>
                    <a:pt x="1280665" y="899863"/>
                  </a:lnTo>
                  <a:lnTo>
                    <a:pt x="1286102" y="886155"/>
                  </a:lnTo>
                  <a:lnTo>
                    <a:pt x="1304918" y="883203"/>
                  </a:lnTo>
                  <a:lnTo>
                    <a:pt x="1313024" y="894496"/>
                  </a:lnTo>
                  <a:lnTo>
                    <a:pt x="1313021" y="894787"/>
                  </a:lnTo>
                  <a:close/>
                </a:path>
                <a:path w="1628775" h="1920239">
                  <a:moveTo>
                    <a:pt x="1389175" y="908549"/>
                  </a:moveTo>
                  <a:lnTo>
                    <a:pt x="1352497" y="914304"/>
                  </a:lnTo>
                  <a:lnTo>
                    <a:pt x="1351741" y="901567"/>
                  </a:lnTo>
                  <a:lnTo>
                    <a:pt x="1351101" y="888812"/>
                  </a:lnTo>
                  <a:lnTo>
                    <a:pt x="1354713" y="875390"/>
                  </a:lnTo>
                  <a:lnTo>
                    <a:pt x="1385897" y="870498"/>
                  </a:lnTo>
                  <a:lnTo>
                    <a:pt x="1388409" y="882959"/>
                  </a:lnTo>
                  <a:lnTo>
                    <a:pt x="1390727" y="895450"/>
                  </a:lnTo>
                  <a:lnTo>
                    <a:pt x="1390434" y="895496"/>
                  </a:lnTo>
                  <a:lnTo>
                    <a:pt x="1389175" y="908549"/>
                  </a:lnTo>
                  <a:close/>
                </a:path>
                <a:path w="1628775" h="1920239">
                  <a:moveTo>
                    <a:pt x="1464728" y="870984"/>
                  </a:moveTo>
                  <a:lnTo>
                    <a:pt x="1431238" y="876239"/>
                  </a:lnTo>
                  <a:lnTo>
                    <a:pt x="1439723" y="862052"/>
                  </a:lnTo>
                  <a:lnTo>
                    <a:pt x="1462000" y="858557"/>
                  </a:lnTo>
                  <a:lnTo>
                    <a:pt x="1464728" y="870984"/>
                  </a:lnTo>
                  <a:close/>
                </a:path>
                <a:path w="1628775" h="1920239">
                  <a:moveTo>
                    <a:pt x="247725" y="1087639"/>
                  </a:moveTo>
                  <a:lnTo>
                    <a:pt x="211074" y="1093390"/>
                  </a:lnTo>
                  <a:lnTo>
                    <a:pt x="207996" y="1081017"/>
                  </a:lnTo>
                  <a:lnTo>
                    <a:pt x="206271" y="1068433"/>
                  </a:lnTo>
                  <a:lnTo>
                    <a:pt x="243693" y="1062561"/>
                  </a:lnTo>
                  <a:lnTo>
                    <a:pt x="245900" y="1075070"/>
                  </a:lnTo>
                  <a:lnTo>
                    <a:pt x="247725" y="1087639"/>
                  </a:lnTo>
                  <a:close/>
                </a:path>
                <a:path w="1628775" h="1920239">
                  <a:moveTo>
                    <a:pt x="320396" y="1076237"/>
                  </a:moveTo>
                  <a:lnTo>
                    <a:pt x="285642" y="1081690"/>
                  </a:lnTo>
                  <a:lnTo>
                    <a:pt x="283776" y="1069128"/>
                  </a:lnTo>
                  <a:lnTo>
                    <a:pt x="283133" y="1056373"/>
                  </a:lnTo>
                  <a:lnTo>
                    <a:pt x="319946" y="1050597"/>
                  </a:lnTo>
                  <a:lnTo>
                    <a:pt x="323594" y="1062880"/>
                  </a:lnTo>
                  <a:lnTo>
                    <a:pt x="322348" y="1063076"/>
                  </a:lnTo>
                  <a:lnTo>
                    <a:pt x="320396" y="1076237"/>
                  </a:lnTo>
                  <a:close/>
                </a:path>
                <a:path w="1628775" h="1920239">
                  <a:moveTo>
                    <a:pt x="400233" y="1063711"/>
                  </a:moveTo>
                  <a:lnTo>
                    <a:pt x="362810" y="1069583"/>
                  </a:lnTo>
                  <a:lnTo>
                    <a:pt x="357997" y="1044627"/>
                  </a:lnTo>
                  <a:lnTo>
                    <a:pt x="396840" y="1038533"/>
                  </a:lnTo>
                  <a:lnTo>
                    <a:pt x="400233" y="1063711"/>
                  </a:lnTo>
                  <a:close/>
                </a:path>
                <a:path w="1628775" h="1920239">
                  <a:moveTo>
                    <a:pt x="475900" y="1038984"/>
                  </a:moveTo>
                  <a:lnTo>
                    <a:pt x="436301" y="1045197"/>
                  </a:lnTo>
                  <a:lnTo>
                    <a:pt x="435768" y="1032425"/>
                  </a:lnTo>
                  <a:lnTo>
                    <a:pt x="472350" y="1026686"/>
                  </a:lnTo>
                  <a:lnTo>
                    <a:pt x="475900" y="1038984"/>
                  </a:lnTo>
                  <a:close/>
                </a:path>
                <a:path w="1628775" h="1920239">
                  <a:moveTo>
                    <a:pt x="552159" y="1039875"/>
                  </a:moveTo>
                  <a:lnTo>
                    <a:pt x="520584" y="1044828"/>
                  </a:lnTo>
                  <a:lnTo>
                    <a:pt x="514203" y="1032974"/>
                  </a:lnTo>
                  <a:lnTo>
                    <a:pt x="512256" y="1033280"/>
                  </a:lnTo>
                  <a:lnTo>
                    <a:pt x="509820" y="1020807"/>
                  </a:lnTo>
                  <a:lnTo>
                    <a:pt x="549484" y="1014583"/>
                  </a:lnTo>
                  <a:lnTo>
                    <a:pt x="551622" y="1027103"/>
                  </a:lnTo>
                  <a:lnTo>
                    <a:pt x="552159" y="1039875"/>
                  </a:lnTo>
                  <a:close/>
                </a:path>
                <a:path w="1628775" h="1920239">
                  <a:moveTo>
                    <a:pt x="622768" y="1028796"/>
                  </a:moveTo>
                  <a:lnTo>
                    <a:pt x="596034" y="1032991"/>
                  </a:lnTo>
                  <a:lnTo>
                    <a:pt x="589629" y="1021140"/>
                  </a:lnTo>
                  <a:lnTo>
                    <a:pt x="587923" y="1021408"/>
                  </a:lnTo>
                  <a:lnTo>
                    <a:pt x="587260" y="1008656"/>
                  </a:lnTo>
                  <a:lnTo>
                    <a:pt x="625872" y="1002598"/>
                  </a:lnTo>
                  <a:lnTo>
                    <a:pt x="625109" y="1015574"/>
                  </a:lnTo>
                  <a:lnTo>
                    <a:pt x="622768" y="1028796"/>
                  </a:lnTo>
                  <a:close/>
                </a:path>
                <a:path w="1628775" h="1920239">
                  <a:moveTo>
                    <a:pt x="702112" y="1016347"/>
                  </a:moveTo>
                  <a:lnTo>
                    <a:pt x="660426" y="1022888"/>
                  </a:lnTo>
                  <a:lnTo>
                    <a:pt x="661970" y="1009790"/>
                  </a:lnTo>
                  <a:lnTo>
                    <a:pt x="664503" y="1009393"/>
                  </a:lnTo>
                  <a:lnTo>
                    <a:pt x="663660" y="996670"/>
                  </a:lnTo>
                  <a:lnTo>
                    <a:pt x="707619" y="989773"/>
                  </a:lnTo>
                  <a:lnTo>
                    <a:pt x="703911" y="1003210"/>
                  </a:lnTo>
                  <a:lnTo>
                    <a:pt x="702112" y="1016347"/>
                  </a:lnTo>
                  <a:close/>
                </a:path>
                <a:path w="1628775" h="1920239">
                  <a:moveTo>
                    <a:pt x="1010715" y="955073"/>
                  </a:moveTo>
                  <a:lnTo>
                    <a:pt x="969015" y="961616"/>
                  </a:lnTo>
                  <a:lnTo>
                    <a:pt x="967924" y="948932"/>
                  </a:lnTo>
                  <a:lnTo>
                    <a:pt x="1005635" y="943015"/>
                  </a:lnTo>
                  <a:lnTo>
                    <a:pt x="1010715" y="955073"/>
                  </a:lnTo>
                  <a:close/>
                </a:path>
                <a:path w="1628775" h="1920239">
                  <a:moveTo>
                    <a:pt x="1166435" y="943496"/>
                  </a:moveTo>
                  <a:lnTo>
                    <a:pt x="1125886" y="949858"/>
                  </a:lnTo>
                  <a:lnTo>
                    <a:pt x="1123188" y="937427"/>
                  </a:lnTo>
                  <a:lnTo>
                    <a:pt x="1121922" y="924770"/>
                  </a:lnTo>
                  <a:lnTo>
                    <a:pt x="1160942" y="918648"/>
                  </a:lnTo>
                  <a:lnTo>
                    <a:pt x="1164861" y="930888"/>
                  </a:lnTo>
                  <a:lnTo>
                    <a:pt x="1166435" y="943496"/>
                  </a:lnTo>
                  <a:close/>
                </a:path>
                <a:path w="1628775" h="1920239">
                  <a:moveTo>
                    <a:pt x="1314904" y="920202"/>
                  </a:moveTo>
                  <a:lnTo>
                    <a:pt x="1281493" y="925444"/>
                  </a:lnTo>
                  <a:lnTo>
                    <a:pt x="1275904" y="913466"/>
                  </a:lnTo>
                  <a:lnTo>
                    <a:pt x="1275157" y="913583"/>
                  </a:lnTo>
                  <a:lnTo>
                    <a:pt x="1275591" y="900659"/>
                  </a:lnTo>
                  <a:lnTo>
                    <a:pt x="1314059" y="894624"/>
                  </a:lnTo>
                  <a:lnTo>
                    <a:pt x="1316158" y="907150"/>
                  </a:lnTo>
                  <a:lnTo>
                    <a:pt x="1314904" y="920202"/>
                  </a:lnTo>
                  <a:close/>
                </a:path>
                <a:path w="1628775" h="1920239">
                  <a:moveTo>
                    <a:pt x="1466489" y="896419"/>
                  </a:moveTo>
                  <a:lnTo>
                    <a:pt x="1430395" y="902082"/>
                  </a:lnTo>
                  <a:lnTo>
                    <a:pt x="1427309" y="876855"/>
                  </a:lnTo>
                  <a:lnTo>
                    <a:pt x="1466057" y="870776"/>
                  </a:lnTo>
                  <a:lnTo>
                    <a:pt x="1468055" y="883318"/>
                  </a:lnTo>
                  <a:lnTo>
                    <a:pt x="1467356" y="883428"/>
                  </a:lnTo>
                  <a:lnTo>
                    <a:pt x="1466489" y="896419"/>
                  </a:lnTo>
                  <a:close/>
                </a:path>
                <a:path w="1628775" h="1920239">
                  <a:moveTo>
                    <a:pt x="472736" y="1052336"/>
                  </a:moveTo>
                  <a:lnTo>
                    <a:pt x="442699" y="1057048"/>
                  </a:lnTo>
                  <a:lnTo>
                    <a:pt x="437313" y="1045038"/>
                  </a:lnTo>
                  <a:lnTo>
                    <a:pt x="474646" y="1039181"/>
                  </a:lnTo>
                  <a:lnTo>
                    <a:pt x="472736" y="1052336"/>
                  </a:lnTo>
                  <a:close/>
                </a:path>
                <a:path w="1628775" h="1920239">
                  <a:moveTo>
                    <a:pt x="1015634" y="967157"/>
                  </a:moveTo>
                  <a:lnTo>
                    <a:pt x="975626" y="973434"/>
                  </a:lnTo>
                  <a:lnTo>
                    <a:pt x="971159" y="961279"/>
                  </a:lnTo>
                  <a:lnTo>
                    <a:pt x="1012102" y="954855"/>
                  </a:lnTo>
                  <a:lnTo>
                    <a:pt x="1015634" y="967157"/>
                  </a:lnTo>
                  <a:close/>
                </a:path>
                <a:path w="1628775" h="1920239">
                  <a:moveTo>
                    <a:pt x="207631" y="1106785"/>
                  </a:moveTo>
                  <a:lnTo>
                    <a:pt x="177946" y="1111443"/>
                  </a:lnTo>
                  <a:lnTo>
                    <a:pt x="182002" y="1097951"/>
                  </a:lnTo>
                  <a:lnTo>
                    <a:pt x="199126" y="1095264"/>
                  </a:lnTo>
                  <a:lnTo>
                    <a:pt x="207631" y="1106785"/>
                  </a:lnTo>
                  <a:close/>
                </a:path>
                <a:path w="1628775" h="1920239">
                  <a:moveTo>
                    <a:pt x="283846" y="1094827"/>
                  </a:moveTo>
                  <a:lnTo>
                    <a:pt x="249808" y="1100168"/>
                  </a:lnTo>
                  <a:lnTo>
                    <a:pt x="247898" y="1087612"/>
                  </a:lnTo>
                  <a:lnTo>
                    <a:pt x="275286" y="1083315"/>
                  </a:lnTo>
                  <a:lnTo>
                    <a:pt x="283846" y="1094827"/>
                  </a:lnTo>
                  <a:close/>
                </a:path>
                <a:path w="1628775" h="1920239">
                  <a:moveTo>
                    <a:pt x="367390" y="1094575"/>
                  </a:moveTo>
                  <a:lnTo>
                    <a:pt x="327557" y="1100825"/>
                  </a:lnTo>
                  <a:lnTo>
                    <a:pt x="326754" y="1088095"/>
                  </a:lnTo>
                  <a:lnTo>
                    <a:pt x="328552" y="1074958"/>
                  </a:lnTo>
                  <a:lnTo>
                    <a:pt x="351763" y="1071316"/>
                  </a:lnTo>
                  <a:lnTo>
                    <a:pt x="360077" y="1082867"/>
                  </a:lnTo>
                  <a:lnTo>
                    <a:pt x="364048" y="1082244"/>
                  </a:lnTo>
                  <a:lnTo>
                    <a:pt x="367390" y="1094575"/>
                  </a:lnTo>
                  <a:close/>
                </a:path>
                <a:path w="1628775" h="1920239">
                  <a:moveTo>
                    <a:pt x="444175" y="1095383"/>
                  </a:moveTo>
                  <a:lnTo>
                    <a:pt x="407628" y="1101117"/>
                  </a:lnTo>
                  <a:lnTo>
                    <a:pt x="404988" y="1088676"/>
                  </a:lnTo>
                  <a:lnTo>
                    <a:pt x="404645" y="1088730"/>
                  </a:lnTo>
                  <a:lnTo>
                    <a:pt x="402552" y="1076203"/>
                  </a:lnTo>
                  <a:lnTo>
                    <a:pt x="400510" y="1063668"/>
                  </a:lnTo>
                  <a:lnTo>
                    <a:pt x="421456" y="1060381"/>
                  </a:lnTo>
                  <a:lnTo>
                    <a:pt x="434718" y="1071156"/>
                  </a:lnTo>
                  <a:lnTo>
                    <a:pt x="439331" y="1070432"/>
                  </a:lnTo>
                  <a:lnTo>
                    <a:pt x="444175" y="1095383"/>
                  </a:lnTo>
                  <a:close/>
                </a:path>
                <a:path w="1628775" h="1920239">
                  <a:moveTo>
                    <a:pt x="512050" y="1059023"/>
                  </a:moveTo>
                  <a:lnTo>
                    <a:pt x="482099" y="1063722"/>
                  </a:lnTo>
                  <a:lnTo>
                    <a:pt x="485845" y="1050279"/>
                  </a:lnTo>
                  <a:lnTo>
                    <a:pt x="503187" y="1047558"/>
                  </a:lnTo>
                  <a:lnTo>
                    <a:pt x="512050" y="1059023"/>
                  </a:lnTo>
                  <a:close/>
                </a:path>
                <a:path w="1628775" h="1920239">
                  <a:moveTo>
                    <a:pt x="595885" y="1058725"/>
                  </a:moveTo>
                  <a:lnTo>
                    <a:pt x="556359" y="1064926"/>
                  </a:lnTo>
                  <a:lnTo>
                    <a:pt x="555632" y="1052185"/>
                  </a:lnTo>
                  <a:lnTo>
                    <a:pt x="557494" y="1039037"/>
                  </a:lnTo>
                  <a:lnTo>
                    <a:pt x="579748" y="1035546"/>
                  </a:lnTo>
                  <a:lnTo>
                    <a:pt x="588313" y="1047057"/>
                  </a:lnTo>
                  <a:lnTo>
                    <a:pt x="592484" y="1046403"/>
                  </a:lnTo>
                  <a:lnTo>
                    <a:pt x="595885" y="1058725"/>
                  </a:lnTo>
                  <a:close/>
                </a:path>
                <a:path w="1628775" h="1920239">
                  <a:moveTo>
                    <a:pt x="676180" y="1033271"/>
                  </a:moveTo>
                  <a:lnTo>
                    <a:pt x="633678" y="1039940"/>
                  </a:lnTo>
                  <a:lnTo>
                    <a:pt x="637548" y="1026477"/>
                  </a:lnTo>
                  <a:lnTo>
                    <a:pt x="681722" y="1019546"/>
                  </a:lnTo>
                  <a:lnTo>
                    <a:pt x="676180" y="1033271"/>
                  </a:lnTo>
                  <a:close/>
                </a:path>
                <a:path w="1628775" h="1920239">
                  <a:moveTo>
                    <a:pt x="748786" y="1034735"/>
                  </a:moveTo>
                  <a:lnTo>
                    <a:pt x="708232" y="1041098"/>
                  </a:lnTo>
                  <a:lnTo>
                    <a:pt x="706287" y="1028548"/>
                  </a:lnTo>
                  <a:lnTo>
                    <a:pt x="708391" y="1028218"/>
                  </a:lnTo>
                  <a:lnTo>
                    <a:pt x="710208" y="1015077"/>
                  </a:lnTo>
                  <a:lnTo>
                    <a:pt x="741741" y="1010130"/>
                  </a:lnTo>
                  <a:lnTo>
                    <a:pt x="745716" y="1022361"/>
                  </a:lnTo>
                  <a:lnTo>
                    <a:pt x="748786" y="1034735"/>
                  </a:lnTo>
                  <a:close/>
                </a:path>
                <a:path w="1628775" h="1920239">
                  <a:moveTo>
                    <a:pt x="818383" y="1010960"/>
                  </a:moveTo>
                  <a:lnTo>
                    <a:pt x="782228" y="1016633"/>
                  </a:lnTo>
                  <a:lnTo>
                    <a:pt x="766938" y="1006176"/>
                  </a:lnTo>
                  <a:lnTo>
                    <a:pt x="810703" y="999310"/>
                  </a:lnTo>
                  <a:lnTo>
                    <a:pt x="818383" y="1010960"/>
                  </a:lnTo>
                  <a:close/>
                </a:path>
                <a:path w="1628775" h="1920239">
                  <a:moveTo>
                    <a:pt x="899139" y="998290"/>
                  </a:moveTo>
                  <a:lnTo>
                    <a:pt x="863661" y="1003856"/>
                  </a:lnTo>
                  <a:lnTo>
                    <a:pt x="865181" y="990762"/>
                  </a:lnTo>
                  <a:lnTo>
                    <a:pt x="892557" y="986467"/>
                  </a:lnTo>
                  <a:lnTo>
                    <a:pt x="899139" y="998290"/>
                  </a:lnTo>
                  <a:close/>
                </a:path>
                <a:path w="1628775" h="1920239">
                  <a:moveTo>
                    <a:pt x="978259" y="1011587"/>
                  </a:moveTo>
                  <a:lnTo>
                    <a:pt x="940062" y="1017580"/>
                  </a:lnTo>
                  <a:lnTo>
                    <a:pt x="936642" y="1005261"/>
                  </a:lnTo>
                  <a:lnTo>
                    <a:pt x="938256" y="992152"/>
                  </a:lnTo>
                  <a:lnTo>
                    <a:pt x="943866" y="978417"/>
                  </a:lnTo>
                  <a:lnTo>
                    <a:pt x="976721" y="973262"/>
                  </a:lnTo>
                  <a:lnTo>
                    <a:pt x="978354" y="985861"/>
                  </a:lnTo>
                  <a:lnTo>
                    <a:pt x="977886" y="985935"/>
                  </a:lnTo>
                  <a:lnTo>
                    <a:pt x="979183" y="998586"/>
                  </a:lnTo>
                  <a:lnTo>
                    <a:pt x="978259" y="1011587"/>
                  </a:lnTo>
                  <a:close/>
                </a:path>
                <a:path w="1628775" h="1920239">
                  <a:moveTo>
                    <a:pt x="1050042" y="974614"/>
                  </a:moveTo>
                  <a:lnTo>
                    <a:pt x="1014082" y="980256"/>
                  </a:lnTo>
                  <a:lnTo>
                    <a:pt x="1013107" y="967553"/>
                  </a:lnTo>
                  <a:lnTo>
                    <a:pt x="1042598" y="962926"/>
                  </a:lnTo>
                  <a:lnTo>
                    <a:pt x="1050042" y="974614"/>
                  </a:lnTo>
                  <a:close/>
                </a:path>
                <a:path w="1628775" h="1920239">
                  <a:moveTo>
                    <a:pt x="1134728" y="987037"/>
                  </a:moveTo>
                  <a:lnTo>
                    <a:pt x="1094530" y="993344"/>
                  </a:lnTo>
                  <a:lnTo>
                    <a:pt x="1090429" y="981132"/>
                  </a:lnTo>
                  <a:lnTo>
                    <a:pt x="1088183" y="968629"/>
                  </a:lnTo>
                  <a:lnTo>
                    <a:pt x="1091110" y="968170"/>
                  </a:lnTo>
                  <a:lnTo>
                    <a:pt x="1094858" y="954727"/>
                  </a:lnTo>
                  <a:lnTo>
                    <a:pt x="1117675" y="951147"/>
                  </a:lnTo>
                  <a:lnTo>
                    <a:pt x="1125350" y="962798"/>
                  </a:lnTo>
                  <a:lnTo>
                    <a:pt x="1130670" y="974819"/>
                  </a:lnTo>
                  <a:lnTo>
                    <a:pt x="1132102" y="974594"/>
                  </a:lnTo>
                  <a:lnTo>
                    <a:pt x="1134728" y="987037"/>
                  </a:lnTo>
                  <a:close/>
                </a:path>
                <a:path w="1628775" h="1920239">
                  <a:moveTo>
                    <a:pt x="1202562" y="950684"/>
                  </a:moveTo>
                  <a:lnTo>
                    <a:pt x="1164489" y="956657"/>
                  </a:lnTo>
                  <a:lnTo>
                    <a:pt x="1163674" y="943930"/>
                  </a:lnTo>
                  <a:lnTo>
                    <a:pt x="1195561" y="938927"/>
                  </a:lnTo>
                  <a:lnTo>
                    <a:pt x="1202562" y="950684"/>
                  </a:lnTo>
                  <a:close/>
                </a:path>
                <a:path w="1628775" h="1920239">
                  <a:moveTo>
                    <a:pt x="1275738" y="939203"/>
                  </a:moveTo>
                  <a:lnTo>
                    <a:pt x="1246813" y="943741"/>
                  </a:lnTo>
                  <a:lnTo>
                    <a:pt x="1250749" y="930268"/>
                  </a:lnTo>
                  <a:lnTo>
                    <a:pt x="1267193" y="927688"/>
                  </a:lnTo>
                  <a:lnTo>
                    <a:pt x="1275738" y="939203"/>
                  </a:lnTo>
                  <a:close/>
                </a:path>
                <a:path w="1628775" h="1920239">
                  <a:moveTo>
                    <a:pt x="1360626" y="938739"/>
                  </a:moveTo>
                  <a:lnTo>
                    <a:pt x="1319449" y="945200"/>
                  </a:lnTo>
                  <a:lnTo>
                    <a:pt x="1318842" y="932440"/>
                  </a:lnTo>
                  <a:lnTo>
                    <a:pt x="1320616" y="919306"/>
                  </a:lnTo>
                  <a:lnTo>
                    <a:pt x="1344159" y="915612"/>
                  </a:lnTo>
                  <a:lnTo>
                    <a:pt x="1352961" y="927087"/>
                  </a:lnTo>
                  <a:lnTo>
                    <a:pt x="1357198" y="926422"/>
                  </a:lnTo>
                  <a:lnTo>
                    <a:pt x="1360626" y="938739"/>
                  </a:lnTo>
                  <a:close/>
                </a:path>
                <a:path w="1628775" h="1920239">
                  <a:moveTo>
                    <a:pt x="1434986" y="939928"/>
                  </a:moveTo>
                  <a:lnTo>
                    <a:pt x="1400606" y="945322"/>
                  </a:lnTo>
                  <a:lnTo>
                    <a:pt x="1396179" y="933161"/>
                  </a:lnTo>
                  <a:lnTo>
                    <a:pt x="1393549" y="920718"/>
                  </a:lnTo>
                  <a:lnTo>
                    <a:pt x="1395668" y="920386"/>
                  </a:lnTo>
                  <a:lnTo>
                    <a:pt x="1398704" y="907054"/>
                  </a:lnTo>
                  <a:lnTo>
                    <a:pt x="1429227" y="902265"/>
                  </a:lnTo>
                  <a:lnTo>
                    <a:pt x="1434986" y="939928"/>
                  </a:lnTo>
                  <a:close/>
                </a:path>
                <a:path w="1628775" h="1920239">
                  <a:moveTo>
                    <a:pt x="1508196" y="928441"/>
                  </a:moveTo>
                  <a:lnTo>
                    <a:pt x="1474658" y="933703"/>
                  </a:lnTo>
                  <a:lnTo>
                    <a:pt x="1472033" y="921260"/>
                  </a:lnTo>
                  <a:lnTo>
                    <a:pt x="1470777" y="908602"/>
                  </a:lnTo>
                  <a:lnTo>
                    <a:pt x="1474333" y="908044"/>
                  </a:lnTo>
                  <a:lnTo>
                    <a:pt x="1478752" y="894495"/>
                  </a:lnTo>
                  <a:lnTo>
                    <a:pt x="1502290" y="890802"/>
                  </a:lnTo>
                  <a:lnTo>
                    <a:pt x="1508196" y="928441"/>
                  </a:lnTo>
                  <a:close/>
                </a:path>
                <a:path w="1628775" h="1920239">
                  <a:moveTo>
                    <a:pt x="215026" y="1118480"/>
                  </a:moveTo>
                  <a:lnTo>
                    <a:pt x="175135" y="1124739"/>
                  </a:lnTo>
                  <a:lnTo>
                    <a:pt x="174272" y="1112019"/>
                  </a:lnTo>
                  <a:lnTo>
                    <a:pt x="211648" y="1106155"/>
                  </a:lnTo>
                  <a:lnTo>
                    <a:pt x="215026" y="1118480"/>
                  </a:lnTo>
                  <a:close/>
                </a:path>
                <a:path w="1628775" h="1920239">
                  <a:moveTo>
                    <a:pt x="289905" y="1119587"/>
                  </a:moveTo>
                  <a:lnTo>
                    <a:pt x="253760" y="1125258"/>
                  </a:lnTo>
                  <a:lnTo>
                    <a:pt x="249633" y="1100195"/>
                  </a:lnTo>
                  <a:lnTo>
                    <a:pt x="287963" y="1094181"/>
                  </a:lnTo>
                  <a:lnTo>
                    <a:pt x="291586" y="1106468"/>
                  </a:lnTo>
                  <a:lnTo>
                    <a:pt x="290792" y="1106593"/>
                  </a:lnTo>
                  <a:lnTo>
                    <a:pt x="289905" y="1119587"/>
                  </a:lnTo>
                  <a:close/>
                </a:path>
                <a:path w="1628775" h="1920239">
                  <a:moveTo>
                    <a:pt x="515836" y="1084140"/>
                  </a:moveTo>
                  <a:lnTo>
                    <a:pt x="482662" y="1089344"/>
                  </a:lnTo>
                  <a:lnTo>
                    <a:pt x="479760" y="1076944"/>
                  </a:lnTo>
                  <a:lnTo>
                    <a:pt x="478814" y="1064237"/>
                  </a:lnTo>
                  <a:lnTo>
                    <a:pt x="516477" y="1058328"/>
                  </a:lnTo>
                  <a:lnTo>
                    <a:pt x="520075" y="1070619"/>
                  </a:lnTo>
                  <a:lnTo>
                    <a:pt x="518542" y="1070860"/>
                  </a:lnTo>
                  <a:lnTo>
                    <a:pt x="515836" y="1084140"/>
                  </a:lnTo>
                  <a:close/>
                </a:path>
                <a:path w="1628775" h="1920239">
                  <a:moveTo>
                    <a:pt x="670814" y="1059824"/>
                  </a:moveTo>
                  <a:lnTo>
                    <a:pt x="641038" y="1064496"/>
                  </a:lnTo>
                  <a:lnTo>
                    <a:pt x="634169" y="1052718"/>
                  </a:lnTo>
                  <a:lnTo>
                    <a:pt x="631993" y="1053059"/>
                  </a:lnTo>
                  <a:lnTo>
                    <a:pt x="630614" y="1040420"/>
                  </a:lnTo>
                  <a:lnTo>
                    <a:pt x="671921" y="1033940"/>
                  </a:lnTo>
                  <a:lnTo>
                    <a:pt x="670686" y="1046989"/>
                  </a:lnTo>
                  <a:lnTo>
                    <a:pt x="670814" y="1059824"/>
                  </a:lnTo>
                  <a:close/>
                </a:path>
                <a:path w="1628775" h="1920239">
                  <a:moveTo>
                    <a:pt x="823253" y="1035907"/>
                  </a:moveTo>
                  <a:lnTo>
                    <a:pt x="784324" y="1042015"/>
                  </a:lnTo>
                  <a:lnTo>
                    <a:pt x="782753" y="1016550"/>
                  </a:lnTo>
                  <a:lnTo>
                    <a:pt x="821767" y="1010429"/>
                  </a:lnTo>
                  <a:lnTo>
                    <a:pt x="825095" y="1022762"/>
                  </a:lnTo>
                  <a:lnTo>
                    <a:pt x="824382" y="1022874"/>
                  </a:lnTo>
                  <a:lnTo>
                    <a:pt x="823253" y="1035907"/>
                  </a:lnTo>
                  <a:close/>
                </a:path>
                <a:path w="1628775" h="1920239">
                  <a:moveTo>
                    <a:pt x="904217" y="1023204"/>
                  </a:moveTo>
                  <a:lnTo>
                    <a:pt x="861667" y="1029880"/>
                  </a:lnTo>
                  <a:lnTo>
                    <a:pt x="860965" y="1017135"/>
                  </a:lnTo>
                  <a:lnTo>
                    <a:pt x="862177" y="1016944"/>
                  </a:lnTo>
                  <a:lnTo>
                    <a:pt x="861664" y="1004169"/>
                  </a:lnTo>
                  <a:lnTo>
                    <a:pt x="901405" y="997934"/>
                  </a:lnTo>
                  <a:lnTo>
                    <a:pt x="903374" y="1010481"/>
                  </a:lnTo>
                  <a:lnTo>
                    <a:pt x="904217" y="1023204"/>
                  </a:lnTo>
                  <a:close/>
                </a:path>
                <a:path w="1628775" h="1920239">
                  <a:moveTo>
                    <a:pt x="1054244" y="999665"/>
                  </a:moveTo>
                  <a:lnTo>
                    <a:pt x="1018976" y="1005198"/>
                  </a:lnTo>
                  <a:lnTo>
                    <a:pt x="1014453" y="993053"/>
                  </a:lnTo>
                  <a:lnTo>
                    <a:pt x="1014152" y="993100"/>
                  </a:lnTo>
                  <a:lnTo>
                    <a:pt x="1012709" y="980471"/>
                  </a:lnTo>
                  <a:lnTo>
                    <a:pt x="1052788" y="974183"/>
                  </a:lnTo>
                  <a:lnTo>
                    <a:pt x="1054827" y="986718"/>
                  </a:lnTo>
                  <a:lnTo>
                    <a:pt x="1054244" y="999665"/>
                  </a:lnTo>
                  <a:close/>
                </a:path>
                <a:path w="1628775" h="1920239">
                  <a:moveTo>
                    <a:pt x="1205746" y="975895"/>
                  </a:moveTo>
                  <a:lnTo>
                    <a:pt x="1173261" y="980992"/>
                  </a:lnTo>
                  <a:lnTo>
                    <a:pt x="1166806" y="969149"/>
                  </a:lnTo>
                  <a:lnTo>
                    <a:pt x="1163978" y="956737"/>
                  </a:lnTo>
                  <a:lnTo>
                    <a:pt x="1205220" y="950267"/>
                  </a:lnTo>
                  <a:lnTo>
                    <a:pt x="1207743" y="962726"/>
                  </a:lnTo>
                  <a:lnTo>
                    <a:pt x="1206465" y="962927"/>
                  </a:lnTo>
                  <a:lnTo>
                    <a:pt x="1205746" y="975895"/>
                  </a:lnTo>
                  <a:close/>
                </a:path>
                <a:path w="1628775" h="1920239">
                  <a:moveTo>
                    <a:pt x="1284145" y="963594"/>
                  </a:moveTo>
                  <a:lnTo>
                    <a:pt x="1246695" y="969470"/>
                  </a:lnTo>
                  <a:lnTo>
                    <a:pt x="1243581" y="957103"/>
                  </a:lnTo>
                  <a:lnTo>
                    <a:pt x="1243056" y="944330"/>
                  </a:lnTo>
                  <a:lnTo>
                    <a:pt x="1279943" y="938543"/>
                  </a:lnTo>
                  <a:lnTo>
                    <a:pt x="1283356" y="950863"/>
                  </a:lnTo>
                  <a:lnTo>
                    <a:pt x="1284145" y="963594"/>
                  </a:lnTo>
                  <a:close/>
                </a:path>
                <a:path w="1628775" h="1920239">
                  <a:moveTo>
                    <a:pt x="211221" y="1131933"/>
                  </a:moveTo>
                  <a:lnTo>
                    <a:pt x="182210" y="1136484"/>
                  </a:lnTo>
                  <a:lnTo>
                    <a:pt x="176584" y="1124512"/>
                  </a:lnTo>
                  <a:lnTo>
                    <a:pt x="213555" y="1118711"/>
                  </a:lnTo>
                  <a:lnTo>
                    <a:pt x="211221" y="1131933"/>
                  </a:lnTo>
                  <a:close/>
                </a:path>
                <a:path w="1628775" h="1920239">
                  <a:moveTo>
                    <a:pt x="363293" y="1108073"/>
                  </a:moveTo>
                  <a:lnTo>
                    <a:pt x="334486" y="1112593"/>
                  </a:lnTo>
                  <a:lnTo>
                    <a:pt x="328941" y="1100607"/>
                  </a:lnTo>
                  <a:lnTo>
                    <a:pt x="365806" y="1094823"/>
                  </a:lnTo>
                  <a:lnTo>
                    <a:pt x="363293" y="1108073"/>
                  </a:lnTo>
                  <a:close/>
                </a:path>
                <a:path w="1628775" h="1920239">
                  <a:moveTo>
                    <a:pt x="593316" y="1071983"/>
                  </a:moveTo>
                  <a:lnTo>
                    <a:pt x="564926" y="1076437"/>
                  </a:lnTo>
                  <a:lnTo>
                    <a:pt x="558220" y="1064634"/>
                  </a:lnTo>
                  <a:lnTo>
                    <a:pt x="594707" y="1058910"/>
                  </a:lnTo>
                  <a:lnTo>
                    <a:pt x="593316" y="1071983"/>
                  </a:lnTo>
                  <a:close/>
                </a:path>
                <a:path w="1628775" h="1920239">
                  <a:moveTo>
                    <a:pt x="754088" y="1046759"/>
                  </a:moveTo>
                  <a:lnTo>
                    <a:pt x="716904" y="1052593"/>
                  </a:lnTo>
                  <a:lnTo>
                    <a:pt x="710505" y="1040741"/>
                  </a:lnTo>
                  <a:lnTo>
                    <a:pt x="750118" y="1034526"/>
                  </a:lnTo>
                  <a:lnTo>
                    <a:pt x="754088" y="1046759"/>
                  </a:lnTo>
                  <a:close/>
                </a:path>
                <a:path w="1628775" h="1920239">
                  <a:moveTo>
                    <a:pt x="1357418" y="952098"/>
                  </a:moveTo>
                  <a:lnTo>
                    <a:pt x="1327398" y="956808"/>
                  </a:lnTo>
                  <a:lnTo>
                    <a:pt x="1320939" y="944966"/>
                  </a:lnTo>
                  <a:lnTo>
                    <a:pt x="1359289" y="938949"/>
                  </a:lnTo>
                  <a:lnTo>
                    <a:pt x="1357418" y="952098"/>
                  </a:lnTo>
                  <a:close/>
                </a:path>
                <a:path w="1628775" h="1920239">
                  <a:moveTo>
                    <a:pt x="179008" y="1175553"/>
                  </a:moveTo>
                  <a:lnTo>
                    <a:pt x="151575" y="1179857"/>
                  </a:lnTo>
                  <a:lnTo>
                    <a:pt x="147638" y="1154764"/>
                  </a:lnTo>
                  <a:lnTo>
                    <a:pt x="149584" y="1141603"/>
                  </a:lnTo>
                  <a:lnTo>
                    <a:pt x="173276" y="1137886"/>
                  </a:lnTo>
                  <a:lnTo>
                    <a:pt x="181204" y="1149498"/>
                  </a:lnTo>
                  <a:lnTo>
                    <a:pt x="183100" y="1162056"/>
                  </a:lnTo>
                  <a:lnTo>
                    <a:pt x="181482" y="1162309"/>
                  </a:lnTo>
                  <a:lnTo>
                    <a:pt x="179008" y="1175553"/>
                  </a:lnTo>
                  <a:close/>
                </a:path>
                <a:path w="1628775" h="1920239">
                  <a:moveTo>
                    <a:pt x="259784" y="1150024"/>
                  </a:moveTo>
                  <a:lnTo>
                    <a:pt x="219444" y="1156353"/>
                  </a:lnTo>
                  <a:lnTo>
                    <a:pt x="218826" y="1143595"/>
                  </a:lnTo>
                  <a:lnTo>
                    <a:pt x="221998" y="1143097"/>
                  </a:lnTo>
                  <a:lnTo>
                    <a:pt x="225656" y="1129668"/>
                  </a:lnTo>
                  <a:lnTo>
                    <a:pt x="246193" y="1126446"/>
                  </a:lnTo>
                  <a:lnTo>
                    <a:pt x="254616" y="1137979"/>
                  </a:lnTo>
                  <a:lnTo>
                    <a:pt x="259784" y="1150024"/>
                  </a:lnTo>
                  <a:close/>
                </a:path>
                <a:path w="1628775" h="1920239">
                  <a:moveTo>
                    <a:pt x="326011" y="1126778"/>
                  </a:moveTo>
                  <a:lnTo>
                    <a:pt x="297838" y="1131198"/>
                  </a:lnTo>
                  <a:lnTo>
                    <a:pt x="301437" y="1117778"/>
                  </a:lnTo>
                  <a:lnTo>
                    <a:pt x="317235" y="1115299"/>
                  </a:lnTo>
                  <a:lnTo>
                    <a:pt x="326011" y="1126778"/>
                  </a:lnTo>
                  <a:close/>
                </a:path>
                <a:path w="1628775" h="1920239">
                  <a:moveTo>
                    <a:pt x="403949" y="1114550"/>
                  </a:moveTo>
                  <a:lnTo>
                    <a:pt x="374880" y="1119110"/>
                  </a:lnTo>
                  <a:lnTo>
                    <a:pt x="378500" y="1105687"/>
                  </a:lnTo>
                  <a:lnTo>
                    <a:pt x="395266" y="1103057"/>
                  </a:lnTo>
                  <a:lnTo>
                    <a:pt x="403949" y="1114550"/>
                  </a:lnTo>
                  <a:close/>
                </a:path>
                <a:path w="1628775" h="1920239">
                  <a:moveTo>
                    <a:pt x="480440" y="1102548"/>
                  </a:moveTo>
                  <a:lnTo>
                    <a:pt x="446318" y="1107902"/>
                  </a:lnTo>
                  <a:lnTo>
                    <a:pt x="444438" y="1095342"/>
                  </a:lnTo>
                  <a:lnTo>
                    <a:pt x="471898" y="1091033"/>
                  </a:lnTo>
                  <a:lnTo>
                    <a:pt x="480440" y="1102548"/>
                  </a:lnTo>
                  <a:close/>
                </a:path>
                <a:path w="1628775" h="1920239">
                  <a:moveTo>
                    <a:pt x="555749" y="1090733"/>
                  </a:moveTo>
                  <a:lnTo>
                    <a:pt x="527001" y="1095243"/>
                  </a:lnTo>
                  <a:lnTo>
                    <a:pt x="530822" y="1081788"/>
                  </a:lnTo>
                  <a:lnTo>
                    <a:pt x="547151" y="1079226"/>
                  </a:lnTo>
                  <a:lnTo>
                    <a:pt x="555749" y="1090733"/>
                  </a:lnTo>
                  <a:close/>
                </a:path>
                <a:path w="1628775" h="1920239">
                  <a:moveTo>
                    <a:pt x="639666" y="1090422"/>
                  </a:moveTo>
                  <a:lnTo>
                    <a:pt x="599409" y="1096738"/>
                  </a:lnTo>
                  <a:lnTo>
                    <a:pt x="598610" y="1084008"/>
                  </a:lnTo>
                  <a:lnTo>
                    <a:pt x="599926" y="1070946"/>
                  </a:lnTo>
                  <a:lnTo>
                    <a:pt x="622377" y="1067424"/>
                  </a:lnTo>
                  <a:lnTo>
                    <a:pt x="631646" y="1078825"/>
                  </a:lnTo>
                  <a:lnTo>
                    <a:pt x="636247" y="1078103"/>
                  </a:lnTo>
                  <a:lnTo>
                    <a:pt x="639666" y="1090422"/>
                  </a:lnTo>
                  <a:close/>
                </a:path>
                <a:path w="1628775" h="1920239">
                  <a:moveTo>
                    <a:pt x="719197" y="1090799"/>
                  </a:moveTo>
                  <a:lnTo>
                    <a:pt x="683508" y="1096398"/>
                  </a:lnTo>
                  <a:lnTo>
                    <a:pt x="677284" y="1084520"/>
                  </a:lnTo>
                  <a:lnTo>
                    <a:pt x="675920" y="1084734"/>
                  </a:lnTo>
                  <a:lnTo>
                    <a:pt x="675136" y="1072001"/>
                  </a:lnTo>
                  <a:lnTo>
                    <a:pt x="676639" y="1058910"/>
                  </a:lnTo>
                  <a:lnTo>
                    <a:pt x="699807" y="1055275"/>
                  </a:lnTo>
                  <a:lnTo>
                    <a:pt x="709039" y="1066682"/>
                  </a:lnTo>
                  <a:lnTo>
                    <a:pt x="713730" y="1065946"/>
                  </a:lnTo>
                  <a:lnTo>
                    <a:pt x="717316" y="1078239"/>
                  </a:lnTo>
                  <a:lnTo>
                    <a:pt x="719197" y="1090799"/>
                  </a:lnTo>
                  <a:close/>
                </a:path>
                <a:path w="1628775" h="1920239">
                  <a:moveTo>
                    <a:pt x="796983" y="1052884"/>
                  </a:moveTo>
                  <a:lnTo>
                    <a:pt x="746036" y="1060877"/>
                  </a:lnTo>
                  <a:lnTo>
                    <a:pt x="736986" y="1049442"/>
                  </a:lnTo>
                  <a:lnTo>
                    <a:pt x="801126" y="1039378"/>
                  </a:lnTo>
                  <a:lnTo>
                    <a:pt x="796983" y="1052884"/>
                  </a:lnTo>
                  <a:close/>
                </a:path>
                <a:path w="1628775" h="1920239">
                  <a:moveTo>
                    <a:pt x="865696" y="1042103"/>
                  </a:moveTo>
                  <a:lnTo>
                    <a:pt x="827371" y="1048116"/>
                  </a:lnTo>
                  <a:lnTo>
                    <a:pt x="829656" y="1034902"/>
                  </a:lnTo>
                  <a:lnTo>
                    <a:pt x="862529" y="1029744"/>
                  </a:lnTo>
                  <a:lnTo>
                    <a:pt x="865696" y="1042103"/>
                  </a:lnTo>
                  <a:close/>
                </a:path>
                <a:path w="1628775" h="1920239">
                  <a:moveTo>
                    <a:pt x="936267" y="1031031"/>
                  </a:moveTo>
                  <a:lnTo>
                    <a:pt x="906633" y="1035680"/>
                  </a:lnTo>
                  <a:lnTo>
                    <a:pt x="910015" y="1022294"/>
                  </a:lnTo>
                  <a:lnTo>
                    <a:pt x="926197" y="1019755"/>
                  </a:lnTo>
                  <a:lnTo>
                    <a:pt x="936267" y="1031031"/>
                  </a:lnTo>
                  <a:close/>
                </a:path>
                <a:path w="1628775" h="1920239">
                  <a:moveTo>
                    <a:pt x="1028102" y="1042333"/>
                  </a:moveTo>
                  <a:lnTo>
                    <a:pt x="985776" y="1048973"/>
                  </a:lnTo>
                  <a:lnTo>
                    <a:pt x="982123" y="1036691"/>
                  </a:lnTo>
                  <a:lnTo>
                    <a:pt x="980498" y="1024091"/>
                  </a:lnTo>
                  <a:lnTo>
                    <a:pt x="983472" y="1023624"/>
                  </a:lnTo>
                  <a:lnTo>
                    <a:pt x="987099" y="1010200"/>
                  </a:lnTo>
                  <a:lnTo>
                    <a:pt x="1010844" y="1006474"/>
                  </a:lnTo>
                  <a:lnTo>
                    <a:pt x="1017766" y="1018244"/>
                  </a:lnTo>
                  <a:lnTo>
                    <a:pt x="1023066" y="1030267"/>
                  </a:lnTo>
                  <a:lnTo>
                    <a:pt x="1024731" y="1030006"/>
                  </a:lnTo>
                  <a:lnTo>
                    <a:pt x="1028102" y="1042333"/>
                  </a:lnTo>
                  <a:close/>
                </a:path>
                <a:path w="1628775" h="1920239">
                  <a:moveTo>
                    <a:pt x="1091737" y="1006638"/>
                  </a:moveTo>
                  <a:lnTo>
                    <a:pt x="1062285" y="1011259"/>
                  </a:lnTo>
                  <a:lnTo>
                    <a:pt x="1067202" y="997632"/>
                  </a:lnTo>
                  <a:lnTo>
                    <a:pt x="1084007" y="994995"/>
                  </a:lnTo>
                  <a:lnTo>
                    <a:pt x="1091737" y="1006638"/>
                  </a:lnTo>
                  <a:close/>
                </a:path>
                <a:path w="1628775" h="1920239">
                  <a:moveTo>
                    <a:pt x="1175704" y="1019174"/>
                  </a:moveTo>
                  <a:lnTo>
                    <a:pt x="1141464" y="1024547"/>
                  </a:lnTo>
                  <a:lnTo>
                    <a:pt x="1136253" y="1012509"/>
                  </a:lnTo>
                  <a:lnTo>
                    <a:pt x="1133790" y="1000040"/>
                  </a:lnTo>
                  <a:lnTo>
                    <a:pt x="1134403" y="999944"/>
                  </a:lnTo>
                  <a:lnTo>
                    <a:pt x="1132668" y="987360"/>
                  </a:lnTo>
                  <a:lnTo>
                    <a:pt x="1160407" y="983008"/>
                  </a:lnTo>
                  <a:lnTo>
                    <a:pt x="1169080" y="994503"/>
                  </a:lnTo>
                  <a:lnTo>
                    <a:pt x="1175109" y="1006412"/>
                  </a:lnTo>
                  <a:lnTo>
                    <a:pt x="1173604" y="1006648"/>
                  </a:lnTo>
                  <a:lnTo>
                    <a:pt x="1175704" y="1019174"/>
                  </a:lnTo>
                  <a:close/>
                </a:path>
                <a:path w="1628775" h="1920239">
                  <a:moveTo>
                    <a:pt x="1244398" y="982686"/>
                  </a:moveTo>
                  <a:lnTo>
                    <a:pt x="1214869" y="987319"/>
                  </a:lnTo>
                  <a:lnTo>
                    <a:pt x="1219037" y="973810"/>
                  </a:lnTo>
                  <a:lnTo>
                    <a:pt x="1235540" y="971220"/>
                  </a:lnTo>
                  <a:lnTo>
                    <a:pt x="1244398" y="982686"/>
                  </a:lnTo>
                  <a:close/>
                </a:path>
                <a:path w="1628775" h="1920239">
                  <a:moveTo>
                    <a:pt x="1318669" y="971033"/>
                  </a:moveTo>
                  <a:lnTo>
                    <a:pt x="1290788" y="975407"/>
                  </a:lnTo>
                  <a:lnTo>
                    <a:pt x="1294454" y="961977"/>
                  </a:lnTo>
                  <a:lnTo>
                    <a:pt x="1312476" y="959149"/>
                  </a:lnTo>
                  <a:lnTo>
                    <a:pt x="1318669" y="971033"/>
                  </a:lnTo>
                  <a:close/>
                </a:path>
                <a:path w="1628775" h="1920239">
                  <a:moveTo>
                    <a:pt x="1395263" y="959016"/>
                  </a:moveTo>
                  <a:lnTo>
                    <a:pt x="1366814" y="963479"/>
                  </a:lnTo>
                  <a:lnTo>
                    <a:pt x="1370487" y="950047"/>
                  </a:lnTo>
                  <a:lnTo>
                    <a:pt x="1386687" y="947506"/>
                  </a:lnTo>
                  <a:lnTo>
                    <a:pt x="1395263" y="959016"/>
                  </a:lnTo>
                  <a:close/>
                </a:path>
                <a:path w="1628775" h="1920239">
                  <a:moveTo>
                    <a:pt x="1480025" y="958572"/>
                  </a:moveTo>
                  <a:lnTo>
                    <a:pt x="1440019" y="964849"/>
                  </a:lnTo>
                  <a:lnTo>
                    <a:pt x="1435176" y="939898"/>
                  </a:lnTo>
                  <a:lnTo>
                    <a:pt x="1463455" y="935461"/>
                  </a:lnTo>
                  <a:lnTo>
                    <a:pt x="1472274" y="946933"/>
                  </a:lnTo>
                  <a:lnTo>
                    <a:pt x="1476499" y="946270"/>
                  </a:lnTo>
                  <a:lnTo>
                    <a:pt x="1480025" y="958572"/>
                  </a:lnTo>
                  <a:close/>
                </a:path>
                <a:path w="1628775" h="1920239">
                  <a:moveTo>
                    <a:pt x="331527" y="1151623"/>
                  </a:moveTo>
                  <a:lnTo>
                    <a:pt x="299261" y="1156686"/>
                  </a:lnTo>
                  <a:lnTo>
                    <a:pt x="295791" y="1144375"/>
                  </a:lnTo>
                  <a:lnTo>
                    <a:pt x="294569" y="1131711"/>
                  </a:lnTo>
                  <a:lnTo>
                    <a:pt x="330762" y="1126032"/>
                  </a:lnTo>
                  <a:lnTo>
                    <a:pt x="334719" y="1138267"/>
                  </a:lnTo>
                  <a:lnTo>
                    <a:pt x="333594" y="1138443"/>
                  </a:lnTo>
                  <a:lnTo>
                    <a:pt x="331527" y="1151623"/>
                  </a:lnTo>
                  <a:close/>
                </a:path>
                <a:path w="1628775" h="1920239">
                  <a:moveTo>
                    <a:pt x="411784" y="1126176"/>
                  </a:moveTo>
                  <a:lnTo>
                    <a:pt x="372302" y="1132370"/>
                  </a:lnTo>
                  <a:lnTo>
                    <a:pt x="371521" y="1119637"/>
                  </a:lnTo>
                  <a:lnTo>
                    <a:pt x="408229" y="1113878"/>
                  </a:lnTo>
                  <a:lnTo>
                    <a:pt x="411784" y="1126176"/>
                  </a:lnTo>
                  <a:close/>
                </a:path>
                <a:path w="1628775" h="1920239">
                  <a:moveTo>
                    <a:pt x="486433" y="1127319"/>
                  </a:moveTo>
                  <a:lnTo>
                    <a:pt x="450314" y="1132986"/>
                  </a:lnTo>
                  <a:lnTo>
                    <a:pt x="446070" y="1107941"/>
                  </a:lnTo>
                  <a:lnTo>
                    <a:pt x="484645" y="1101889"/>
                  </a:lnTo>
                  <a:lnTo>
                    <a:pt x="488318" y="1114168"/>
                  </a:lnTo>
                  <a:lnTo>
                    <a:pt x="487389" y="1114313"/>
                  </a:lnTo>
                  <a:lnTo>
                    <a:pt x="486433" y="1127319"/>
                  </a:lnTo>
                  <a:close/>
                </a:path>
                <a:path w="1628775" h="1920239">
                  <a:moveTo>
                    <a:pt x="563433" y="1102382"/>
                  </a:moveTo>
                  <a:lnTo>
                    <a:pt x="523936" y="1108579"/>
                  </a:lnTo>
                  <a:lnTo>
                    <a:pt x="523329" y="1095819"/>
                  </a:lnTo>
                  <a:lnTo>
                    <a:pt x="559997" y="1090066"/>
                  </a:lnTo>
                  <a:lnTo>
                    <a:pt x="563433" y="1102382"/>
                  </a:lnTo>
                  <a:close/>
                </a:path>
                <a:path w="1628775" h="1920239">
                  <a:moveTo>
                    <a:pt x="786461" y="1080245"/>
                  </a:moveTo>
                  <a:lnTo>
                    <a:pt x="753289" y="1085450"/>
                  </a:lnTo>
                  <a:lnTo>
                    <a:pt x="752401" y="1072734"/>
                  </a:lnTo>
                  <a:lnTo>
                    <a:pt x="750028" y="1060251"/>
                  </a:lnTo>
                  <a:lnTo>
                    <a:pt x="792940" y="1053518"/>
                  </a:lnTo>
                  <a:lnTo>
                    <a:pt x="792556" y="1066434"/>
                  </a:lnTo>
                  <a:lnTo>
                    <a:pt x="790671" y="1066729"/>
                  </a:lnTo>
                  <a:lnTo>
                    <a:pt x="786461" y="1080245"/>
                  </a:lnTo>
                  <a:close/>
                </a:path>
                <a:path w="1628775" h="1920239">
                  <a:moveTo>
                    <a:pt x="868442" y="1067383"/>
                  </a:moveTo>
                  <a:lnTo>
                    <a:pt x="833545" y="1072858"/>
                  </a:lnTo>
                  <a:lnTo>
                    <a:pt x="828766" y="1060753"/>
                  </a:lnTo>
                  <a:lnTo>
                    <a:pt x="825817" y="1048360"/>
                  </a:lnTo>
                  <a:lnTo>
                    <a:pt x="866645" y="1041954"/>
                  </a:lnTo>
                  <a:lnTo>
                    <a:pt x="869384" y="1054380"/>
                  </a:lnTo>
                  <a:lnTo>
                    <a:pt x="868442" y="1067383"/>
                  </a:lnTo>
                  <a:close/>
                </a:path>
                <a:path w="1628775" h="1920239">
                  <a:moveTo>
                    <a:pt x="947374" y="1042143"/>
                  </a:moveTo>
                  <a:lnTo>
                    <a:pt x="904123" y="1048929"/>
                  </a:lnTo>
                  <a:lnTo>
                    <a:pt x="903236" y="1036213"/>
                  </a:lnTo>
                  <a:lnTo>
                    <a:pt x="942317" y="1030081"/>
                  </a:lnTo>
                  <a:lnTo>
                    <a:pt x="947374" y="1042143"/>
                  </a:lnTo>
                  <a:close/>
                </a:path>
                <a:path w="1628775" h="1920239">
                  <a:moveTo>
                    <a:pt x="1099954" y="1031059"/>
                  </a:moveTo>
                  <a:lnTo>
                    <a:pt x="1067566" y="1036141"/>
                  </a:lnTo>
                  <a:lnTo>
                    <a:pt x="1060474" y="1024398"/>
                  </a:lnTo>
                  <a:lnTo>
                    <a:pt x="1058503" y="1024708"/>
                  </a:lnTo>
                  <a:lnTo>
                    <a:pt x="1057969" y="1011936"/>
                  </a:lnTo>
                  <a:lnTo>
                    <a:pt x="1095428" y="1006059"/>
                  </a:lnTo>
                  <a:lnTo>
                    <a:pt x="1098847" y="1018378"/>
                  </a:lnTo>
                  <a:lnTo>
                    <a:pt x="1099954" y="1031059"/>
                  </a:lnTo>
                  <a:close/>
                </a:path>
                <a:path w="1628775" h="1920239">
                  <a:moveTo>
                    <a:pt x="1252218" y="994314"/>
                  </a:moveTo>
                  <a:lnTo>
                    <a:pt x="1211027" y="1000777"/>
                  </a:lnTo>
                  <a:lnTo>
                    <a:pt x="1210709" y="987971"/>
                  </a:lnTo>
                  <a:lnTo>
                    <a:pt x="1248798" y="981995"/>
                  </a:lnTo>
                  <a:lnTo>
                    <a:pt x="1252218" y="994314"/>
                  </a:lnTo>
                  <a:close/>
                </a:path>
                <a:path w="1628775" h="1920239">
                  <a:moveTo>
                    <a:pt x="1326651" y="982636"/>
                  </a:moveTo>
                  <a:lnTo>
                    <a:pt x="1287514" y="988776"/>
                  </a:lnTo>
                  <a:lnTo>
                    <a:pt x="1287076" y="975990"/>
                  </a:lnTo>
                  <a:lnTo>
                    <a:pt x="1321973" y="970515"/>
                  </a:lnTo>
                  <a:lnTo>
                    <a:pt x="1326651" y="982636"/>
                  </a:lnTo>
                  <a:close/>
                </a:path>
                <a:path w="1628775" h="1920239">
                  <a:moveTo>
                    <a:pt x="1403063" y="970647"/>
                  </a:moveTo>
                  <a:lnTo>
                    <a:pt x="1364209" y="976743"/>
                  </a:lnTo>
                  <a:lnTo>
                    <a:pt x="1363356" y="964022"/>
                  </a:lnTo>
                  <a:lnTo>
                    <a:pt x="1399543" y="958344"/>
                  </a:lnTo>
                  <a:lnTo>
                    <a:pt x="1403063" y="970647"/>
                  </a:lnTo>
                  <a:close/>
                </a:path>
                <a:path w="1628775" h="1920239">
                  <a:moveTo>
                    <a:pt x="260396" y="1162783"/>
                  </a:moveTo>
                  <a:lnTo>
                    <a:pt x="221498" y="1168886"/>
                  </a:lnTo>
                  <a:lnTo>
                    <a:pt x="219281" y="1156379"/>
                  </a:lnTo>
                  <a:lnTo>
                    <a:pt x="260230" y="1149954"/>
                  </a:lnTo>
                  <a:lnTo>
                    <a:pt x="260396" y="1162783"/>
                  </a:lnTo>
                  <a:close/>
                </a:path>
                <a:path w="1628775" h="1920239">
                  <a:moveTo>
                    <a:pt x="412365" y="1138940"/>
                  </a:moveTo>
                  <a:lnTo>
                    <a:pt x="374329" y="1144908"/>
                  </a:lnTo>
                  <a:lnTo>
                    <a:pt x="372244" y="1132379"/>
                  </a:lnTo>
                  <a:lnTo>
                    <a:pt x="411872" y="1126162"/>
                  </a:lnTo>
                  <a:lnTo>
                    <a:pt x="412365" y="1138940"/>
                  </a:lnTo>
                  <a:close/>
                </a:path>
                <a:path w="1628775" h="1920239">
                  <a:moveTo>
                    <a:pt x="559445" y="1115863"/>
                  </a:moveTo>
                  <a:lnTo>
                    <a:pt x="530856" y="1120349"/>
                  </a:lnTo>
                  <a:lnTo>
                    <a:pt x="525171" y="1108386"/>
                  </a:lnTo>
                  <a:lnTo>
                    <a:pt x="561828" y="1102634"/>
                  </a:lnTo>
                  <a:lnTo>
                    <a:pt x="559445" y="1115863"/>
                  </a:lnTo>
                  <a:close/>
                </a:path>
                <a:path w="1628775" h="1920239">
                  <a:moveTo>
                    <a:pt x="635963" y="1103858"/>
                  </a:moveTo>
                  <a:lnTo>
                    <a:pt x="606501" y="1108481"/>
                  </a:lnTo>
                  <a:lnTo>
                    <a:pt x="600658" y="1096542"/>
                  </a:lnTo>
                  <a:lnTo>
                    <a:pt x="638063" y="1090673"/>
                  </a:lnTo>
                  <a:lnTo>
                    <a:pt x="635963" y="1103858"/>
                  </a:lnTo>
                  <a:close/>
                </a:path>
                <a:path w="1628775" h="1920239">
                  <a:moveTo>
                    <a:pt x="950335" y="1054534"/>
                  </a:moveTo>
                  <a:lnTo>
                    <a:pt x="911412" y="1060641"/>
                  </a:lnTo>
                  <a:lnTo>
                    <a:pt x="905623" y="1048694"/>
                  </a:lnTo>
                  <a:lnTo>
                    <a:pt x="947987" y="1042047"/>
                  </a:lnTo>
                  <a:lnTo>
                    <a:pt x="950335" y="1054534"/>
                  </a:lnTo>
                  <a:close/>
                </a:path>
                <a:path w="1628775" h="1920239">
                  <a:moveTo>
                    <a:pt x="1248501" y="1007753"/>
                  </a:moveTo>
                  <a:lnTo>
                    <a:pt x="1217821" y="1012566"/>
                  </a:lnTo>
                  <a:lnTo>
                    <a:pt x="1212130" y="1000604"/>
                  </a:lnTo>
                  <a:lnTo>
                    <a:pt x="1250712" y="994550"/>
                  </a:lnTo>
                  <a:lnTo>
                    <a:pt x="1248501" y="1007753"/>
                  </a:lnTo>
                  <a:close/>
                </a:path>
                <a:path w="1628775" h="1920239">
                  <a:moveTo>
                    <a:pt x="1333999" y="994338"/>
                  </a:moveTo>
                  <a:lnTo>
                    <a:pt x="1292691" y="1000820"/>
                  </a:lnTo>
                  <a:lnTo>
                    <a:pt x="1288429" y="988633"/>
                  </a:lnTo>
                  <a:lnTo>
                    <a:pt x="1329203" y="982236"/>
                  </a:lnTo>
                  <a:lnTo>
                    <a:pt x="1333999" y="994338"/>
                  </a:lnTo>
                  <a:close/>
                </a:path>
                <a:path w="1628775" h="1920239">
                  <a:moveTo>
                    <a:pt x="1399560" y="984052"/>
                  </a:moveTo>
                  <a:lnTo>
                    <a:pt x="1371150" y="988510"/>
                  </a:lnTo>
                  <a:lnTo>
                    <a:pt x="1365532" y="976536"/>
                  </a:lnTo>
                  <a:lnTo>
                    <a:pt x="1401667" y="970866"/>
                  </a:lnTo>
                  <a:lnTo>
                    <a:pt x="1399560" y="984052"/>
                  </a:lnTo>
                  <a:close/>
                </a:path>
                <a:path w="1628775" h="1920239">
                  <a:moveTo>
                    <a:pt x="1477905" y="971760"/>
                  </a:moveTo>
                  <a:lnTo>
                    <a:pt x="1447346" y="976555"/>
                  </a:lnTo>
                  <a:lnTo>
                    <a:pt x="1441561" y="964607"/>
                  </a:lnTo>
                  <a:lnTo>
                    <a:pt x="1478873" y="958753"/>
                  </a:lnTo>
                  <a:lnTo>
                    <a:pt x="1477905" y="971760"/>
                  </a:lnTo>
                  <a:close/>
                </a:path>
                <a:path w="1628775" h="1920239">
                  <a:moveTo>
                    <a:pt x="219396" y="1182071"/>
                  </a:moveTo>
                  <a:lnTo>
                    <a:pt x="190150" y="1186660"/>
                  </a:lnTo>
                  <a:lnTo>
                    <a:pt x="194623" y="1173103"/>
                  </a:lnTo>
                  <a:lnTo>
                    <a:pt x="210930" y="1170544"/>
                  </a:lnTo>
                  <a:lnTo>
                    <a:pt x="219396" y="1182071"/>
                  </a:lnTo>
                  <a:close/>
                </a:path>
                <a:path w="1628775" h="1920239">
                  <a:moveTo>
                    <a:pt x="296126" y="1170033"/>
                  </a:moveTo>
                  <a:lnTo>
                    <a:pt x="262396" y="1175325"/>
                  </a:lnTo>
                  <a:lnTo>
                    <a:pt x="260586" y="1162754"/>
                  </a:lnTo>
                  <a:lnTo>
                    <a:pt x="288090" y="1158438"/>
                  </a:lnTo>
                  <a:lnTo>
                    <a:pt x="296126" y="1170033"/>
                  </a:lnTo>
                  <a:close/>
                </a:path>
                <a:path w="1628775" h="1920239">
                  <a:moveTo>
                    <a:pt x="380089" y="1182570"/>
                  </a:moveTo>
                  <a:lnTo>
                    <a:pt x="346739" y="1187802"/>
                  </a:lnTo>
                  <a:lnTo>
                    <a:pt x="340981" y="1175851"/>
                  </a:lnTo>
                  <a:lnTo>
                    <a:pt x="339353" y="1176106"/>
                  </a:lnTo>
                  <a:lnTo>
                    <a:pt x="336844" y="1163644"/>
                  </a:lnTo>
                  <a:lnTo>
                    <a:pt x="339112" y="1150433"/>
                  </a:lnTo>
                  <a:lnTo>
                    <a:pt x="374183" y="1144931"/>
                  </a:lnTo>
                  <a:lnTo>
                    <a:pt x="380089" y="1182570"/>
                  </a:lnTo>
                  <a:close/>
                </a:path>
                <a:path w="1628775" h="1920239">
                  <a:moveTo>
                    <a:pt x="446171" y="1146491"/>
                  </a:moveTo>
                  <a:lnTo>
                    <a:pt x="413983" y="1151541"/>
                  </a:lnTo>
                  <a:lnTo>
                    <a:pt x="411869" y="1139018"/>
                  </a:lnTo>
                  <a:lnTo>
                    <a:pt x="437255" y="1135035"/>
                  </a:lnTo>
                  <a:lnTo>
                    <a:pt x="446171" y="1146491"/>
                  </a:lnTo>
                  <a:close/>
                </a:path>
                <a:path w="1628775" h="1920239">
                  <a:moveTo>
                    <a:pt x="494997" y="1177397"/>
                  </a:moveTo>
                  <a:lnTo>
                    <a:pt x="493528" y="1164772"/>
                  </a:lnTo>
                  <a:lnTo>
                    <a:pt x="491979" y="1152159"/>
                  </a:lnTo>
                  <a:lnTo>
                    <a:pt x="492734" y="1152041"/>
                  </a:lnTo>
                  <a:lnTo>
                    <a:pt x="492276" y="1139257"/>
                  </a:lnTo>
                  <a:lnTo>
                    <a:pt x="495669" y="1138725"/>
                  </a:lnTo>
                  <a:lnTo>
                    <a:pt x="499139" y="1125325"/>
                  </a:lnTo>
                  <a:lnTo>
                    <a:pt x="522282" y="1121694"/>
                  </a:lnTo>
                  <a:lnTo>
                    <a:pt x="528326" y="1133601"/>
                  </a:lnTo>
                  <a:lnTo>
                    <a:pt x="532029" y="1158731"/>
                  </a:lnTo>
                  <a:lnTo>
                    <a:pt x="501194" y="1163569"/>
                  </a:lnTo>
                  <a:lnTo>
                    <a:pt x="494997" y="1177397"/>
                  </a:lnTo>
                  <a:close/>
                </a:path>
                <a:path w="1628775" h="1920239">
                  <a:moveTo>
                    <a:pt x="609138" y="1146633"/>
                  </a:moveTo>
                  <a:lnTo>
                    <a:pt x="576395" y="1151770"/>
                  </a:lnTo>
                  <a:lnTo>
                    <a:pt x="569675" y="1139969"/>
                  </a:lnTo>
                  <a:lnTo>
                    <a:pt x="568140" y="1140210"/>
                  </a:lnTo>
                  <a:lnTo>
                    <a:pt x="567795" y="1127409"/>
                  </a:lnTo>
                  <a:lnTo>
                    <a:pt x="569807" y="1114238"/>
                  </a:lnTo>
                  <a:lnTo>
                    <a:pt x="591066" y="1110902"/>
                  </a:lnTo>
                  <a:lnTo>
                    <a:pt x="599775" y="1122391"/>
                  </a:lnTo>
                  <a:lnTo>
                    <a:pt x="604040" y="1121722"/>
                  </a:lnTo>
                  <a:lnTo>
                    <a:pt x="607389" y="1134052"/>
                  </a:lnTo>
                  <a:lnTo>
                    <a:pt x="609138" y="1146633"/>
                  </a:lnTo>
                  <a:close/>
                </a:path>
                <a:path w="1628775" h="1920239">
                  <a:moveTo>
                    <a:pt x="677042" y="1110268"/>
                  </a:moveTo>
                  <a:lnTo>
                    <a:pt x="647119" y="1114963"/>
                  </a:lnTo>
                  <a:lnTo>
                    <a:pt x="651272" y="1101456"/>
                  </a:lnTo>
                  <a:lnTo>
                    <a:pt x="667844" y="1098856"/>
                  </a:lnTo>
                  <a:lnTo>
                    <a:pt x="677042" y="1110268"/>
                  </a:lnTo>
                  <a:close/>
                </a:path>
                <a:path w="1628775" h="1920239">
                  <a:moveTo>
                    <a:pt x="767393" y="1121803"/>
                  </a:moveTo>
                  <a:lnTo>
                    <a:pt x="721640" y="1128982"/>
                  </a:lnTo>
                  <a:lnTo>
                    <a:pt x="719745" y="1116424"/>
                  </a:lnTo>
                  <a:lnTo>
                    <a:pt x="719251" y="1103646"/>
                  </a:lnTo>
                  <a:lnTo>
                    <a:pt x="723146" y="1103035"/>
                  </a:lnTo>
                  <a:lnTo>
                    <a:pt x="726894" y="1089591"/>
                  </a:lnTo>
                  <a:lnTo>
                    <a:pt x="752267" y="1085610"/>
                  </a:lnTo>
                  <a:lnTo>
                    <a:pt x="755258" y="1097996"/>
                  </a:lnTo>
                  <a:lnTo>
                    <a:pt x="759990" y="1110109"/>
                  </a:lnTo>
                  <a:lnTo>
                    <a:pt x="767393" y="1121803"/>
                  </a:lnTo>
                  <a:close/>
                </a:path>
                <a:path w="1628775" h="1920239">
                  <a:moveTo>
                    <a:pt x="830331" y="1086218"/>
                  </a:moveTo>
                  <a:lnTo>
                    <a:pt x="794901" y="1091777"/>
                  </a:lnTo>
                  <a:lnTo>
                    <a:pt x="797257" y="1078551"/>
                  </a:lnTo>
                  <a:lnTo>
                    <a:pt x="822858" y="1074535"/>
                  </a:lnTo>
                  <a:lnTo>
                    <a:pt x="830331" y="1086218"/>
                  </a:lnTo>
                  <a:close/>
                </a:path>
                <a:path w="1628775" h="1920239">
                  <a:moveTo>
                    <a:pt x="905440" y="1074433"/>
                  </a:moveTo>
                  <a:lnTo>
                    <a:pt x="875565" y="1079121"/>
                  </a:lnTo>
                  <a:lnTo>
                    <a:pt x="879078" y="1065714"/>
                  </a:lnTo>
                  <a:lnTo>
                    <a:pt x="895319" y="1063166"/>
                  </a:lnTo>
                  <a:lnTo>
                    <a:pt x="905440" y="1074433"/>
                  </a:lnTo>
                  <a:close/>
                </a:path>
                <a:path w="1628775" h="1920239">
                  <a:moveTo>
                    <a:pt x="986367" y="1061736"/>
                  </a:moveTo>
                  <a:lnTo>
                    <a:pt x="950580" y="1067351"/>
                  </a:lnTo>
                  <a:lnTo>
                    <a:pt x="949342" y="1054690"/>
                  </a:lnTo>
                  <a:lnTo>
                    <a:pt x="977563" y="1050262"/>
                  </a:lnTo>
                  <a:lnTo>
                    <a:pt x="986367" y="1061736"/>
                  </a:lnTo>
                  <a:close/>
                </a:path>
                <a:path w="1628775" h="1920239">
                  <a:moveTo>
                    <a:pt x="1065161" y="1087940"/>
                  </a:moveTo>
                  <a:lnTo>
                    <a:pt x="1056091" y="1089363"/>
                  </a:lnTo>
                  <a:lnTo>
                    <a:pt x="1045796" y="1078123"/>
                  </a:lnTo>
                  <a:lnTo>
                    <a:pt x="1030082" y="1080588"/>
                  </a:lnTo>
                  <a:lnTo>
                    <a:pt x="1024354" y="1068631"/>
                  </a:lnTo>
                  <a:lnTo>
                    <a:pt x="1023290" y="1068798"/>
                  </a:lnTo>
                  <a:lnTo>
                    <a:pt x="1021657" y="1056199"/>
                  </a:lnTo>
                  <a:lnTo>
                    <a:pt x="1014386" y="1044485"/>
                  </a:lnTo>
                  <a:lnTo>
                    <a:pt x="1036151" y="1041070"/>
                  </a:lnTo>
                  <a:lnTo>
                    <a:pt x="1053514" y="1051201"/>
                  </a:lnTo>
                  <a:lnTo>
                    <a:pt x="1060831" y="1050053"/>
                  </a:lnTo>
                  <a:lnTo>
                    <a:pt x="1064044" y="1062404"/>
                  </a:lnTo>
                  <a:lnTo>
                    <a:pt x="1065161" y="1087940"/>
                  </a:lnTo>
                  <a:close/>
                </a:path>
                <a:path w="1628775" h="1920239">
                  <a:moveTo>
                    <a:pt x="1137586" y="1038010"/>
                  </a:moveTo>
                  <a:lnTo>
                    <a:pt x="1102774" y="1043472"/>
                  </a:lnTo>
                  <a:lnTo>
                    <a:pt x="1105532" y="1030184"/>
                  </a:lnTo>
                  <a:lnTo>
                    <a:pt x="1130093" y="1026331"/>
                  </a:lnTo>
                  <a:lnTo>
                    <a:pt x="1137586" y="1038010"/>
                  </a:lnTo>
                  <a:close/>
                </a:path>
                <a:path w="1628775" h="1920239">
                  <a:moveTo>
                    <a:pt x="1210100" y="1026633"/>
                  </a:moveTo>
                  <a:lnTo>
                    <a:pt x="1177838" y="1031695"/>
                  </a:lnTo>
                  <a:lnTo>
                    <a:pt x="1175836" y="1019154"/>
                  </a:lnTo>
                  <a:lnTo>
                    <a:pt x="1200924" y="1015217"/>
                  </a:lnTo>
                  <a:lnTo>
                    <a:pt x="1210100" y="1026633"/>
                  </a:lnTo>
                  <a:close/>
                </a:path>
                <a:path w="1628775" h="1920239">
                  <a:moveTo>
                    <a:pt x="1297647" y="1038608"/>
                  </a:moveTo>
                  <a:lnTo>
                    <a:pt x="1261755" y="1044239"/>
                  </a:lnTo>
                  <a:lnTo>
                    <a:pt x="1256473" y="1032213"/>
                  </a:lnTo>
                  <a:lnTo>
                    <a:pt x="1254214" y="1019712"/>
                  </a:lnTo>
                  <a:lnTo>
                    <a:pt x="1256831" y="1019301"/>
                  </a:lnTo>
                  <a:lnTo>
                    <a:pt x="1260334" y="1005896"/>
                  </a:lnTo>
                  <a:lnTo>
                    <a:pt x="1279275" y="1002924"/>
                  </a:lnTo>
                  <a:lnTo>
                    <a:pt x="1288500" y="1014332"/>
                  </a:lnTo>
                  <a:lnTo>
                    <a:pt x="1294546" y="1026239"/>
                  </a:lnTo>
                  <a:lnTo>
                    <a:pt x="1297647" y="1038608"/>
                  </a:lnTo>
                  <a:close/>
                </a:path>
                <a:path w="1628775" h="1920239">
                  <a:moveTo>
                    <a:pt x="1369451" y="1027342"/>
                  </a:moveTo>
                  <a:lnTo>
                    <a:pt x="1334982" y="1032750"/>
                  </a:lnTo>
                  <a:lnTo>
                    <a:pt x="1329350" y="1007923"/>
                  </a:lnTo>
                  <a:lnTo>
                    <a:pt x="1329993" y="1007822"/>
                  </a:lnTo>
                  <a:lnTo>
                    <a:pt x="1328025" y="995276"/>
                  </a:lnTo>
                  <a:lnTo>
                    <a:pt x="1360545" y="990173"/>
                  </a:lnTo>
                  <a:lnTo>
                    <a:pt x="1367792" y="1001892"/>
                  </a:lnTo>
                  <a:lnTo>
                    <a:pt x="1371747" y="1014127"/>
                  </a:lnTo>
                  <a:lnTo>
                    <a:pt x="1370480" y="1014325"/>
                  </a:lnTo>
                  <a:lnTo>
                    <a:pt x="1369451" y="1027342"/>
                  </a:lnTo>
                  <a:close/>
                </a:path>
                <a:path w="1628775" h="1920239">
                  <a:moveTo>
                    <a:pt x="1440524" y="990480"/>
                  </a:moveTo>
                  <a:lnTo>
                    <a:pt x="1408417" y="995518"/>
                  </a:lnTo>
                  <a:lnTo>
                    <a:pt x="1410465" y="982341"/>
                  </a:lnTo>
                  <a:lnTo>
                    <a:pt x="1432887" y="978823"/>
                  </a:lnTo>
                  <a:lnTo>
                    <a:pt x="1440524" y="990480"/>
                  </a:lnTo>
                  <a:close/>
                </a:path>
                <a:path w="1628775" h="1920239">
                  <a:moveTo>
                    <a:pt x="1519992" y="1003723"/>
                  </a:moveTo>
                  <a:lnTo>
                    <a:pt x="1487800" y="1008774"/>
                  </a:lnTo>
                  <a:lnTo>
                    <a:pt x="1483697" y="996562"/>
                  </a:lnTo>
                  <a:lnTo>
                    <a:pt x="1481693" y="984021"/>
                  </a:lnTo>
                  <a:lnTo>
                    <a:pt x="1483871" y="983679"/>
                  </a:lnTo>
                  <a:lnTo>
                    <a:pt x="1486405" y="970426"/>
                  </a:lnTo>
                  <a:lnTo>
                    <a:pt x="1514087" y="966083"/>
                  </a:lnTo>
                  <a:lnTo>
                    <a:pt x="1519992" y="1003723"/>
                  </a:lnTo>
                  <a:close/>
                </a:path>
                <a:path w="1628775" h="1920239">
                  <a:moveTo>
                    <a:pt x="227596" y="1193640"/>
                  </a:moveTo>
                  <a:lnTo>
                    <a:pt x="186960" y="1200016"/>
                  </a:lnTo>
                  <a:lnTo>
                    <a:pt x="186176" y="1187284"/>
                  </a:lnTo>
                  <a:lnTo>
                    <a:pt x="223897" y="1181365"/>
                  </a:lnTo>
                  <a:lnTo>
                    <a:pt x="227596" y="1193640"/>
                  </a:lnTo>
                  <a:close/>
                </a:path>
                <a:path w="1628775" h="1920239">
                  <a:moveTo>
                    <a:pt x="303403" y="1181746"/>
                  </a:moveTo>
                  <a:lnTo>
                    <a:pt x="264104" y="1187912"/>
                  </a:lnTo>
                  <a:lnTo>
                    <a:pt x="262211" y="1175354"/>
                  </a:lnTo>
                  <a:lnTo>
                    <a:pt x="299922" y="1169437"/>
                  </a:lnTo>
                  <a:lnTo>
                    <a:pt x="303403" y="1181746"/>
                  </a:lnTo>
                  <a:close/>
                </a:path>
                <a:path w="1628775" h="1920239">
                  <a:moveTo>
                    <a:pt x="454410" y="1170909"/>
                  </a:moveTo>
                  <a:lnTo>
                    <a:pt x="420000" y="1176308"/>
                  </a:lnTo>
                  <a:lnTo>
                    <a:pt x="416361" y="1164024"/>
                  </a:lnTo>
                  <a:lnTo>
                    <a:pt x="413823" y="1151567"/>
                  </a:lnTo>
                  <a:lnTo>
                    <a:pt x="452857" y="1145442"/>
                  </a:lnTo>
                  <a:lnTo>
                    <a:pt x="454748" y="1158001"/>
                  </a:lnTo>
                  <a:lnTo>
                    <a:pt x="454410" y="1170909"/>
                  </a:lnTo>
                  <a:close/>
                </a:path>
                <a:path w="1628775" h="1920239">
                  <a:moveTo>
                    <a:pt x="686384" y="1134513"/>
                  </a:moveTo>
                  <a:lnTo>
                    <a:pt x="651670" y="1139960"/>
                  </a:lnTo>
                  <a:lnTo>
                    <a:pt x="645203" y="1128119"/>
                  </a:lnTo>
                  <a:lnTo>
                    <a:pt x="643570" y="1128375"/>
                  </a:lnTo>
                  <a:lnTo>
                    <a:pt x="643042" y="1115603"/>
                  </a:lnTo>
                  <a:lnTo>
                    <a:pt x="681876" y="1109510"/>
                  </a:lnTo>
                  <a:lnTo>
                    <a:pt x="685667" y="1121770"/>
                  </a:lnTo>
                  <a:lnTo>
                    <a:pt x="686384" y="1134513"/>
                  </a:lnTo>
                  <a:close/>
                </a:path>
                <a:path w="1628775" h="1920239">
                  <a:moveTo>
                    <a:pt x="842570" y="1110008"/>
                  </a:moveTo>
                  <a:lnTo>
                    <a:pt x="802050" y="1116366"/>
                  </a:lnTo>
                  <a:lnTo>
                    <a:pt x="797022" y="1104299"/>
                  </a:lnTo>
                  <a:lnTo>
                    <a:pt x="793813" y="1091947"/>
                  </a:lnTo>
                  <a:lnTo>
                    <a:pt x="834480" y="1085567"/>
                  </a:lnTo>
                  <a:lnTo>
                    <a:pt x="839068" y="1097702"/>
                  </a:lnTo>
                  <a:lnTo>
                    <a:pt x="839974" y="1097560"/>
                  </a:lnTo>
                  <a:lnTo>
                    <a:pt x="842570" y="1110008"/>
                  </a:lnTo>
                  <a:close/>
                </a:path>
                <a:path w="1628775" h="1920239">
                  <a:moveTo>
                    <a:pt x="916910" y="1098344"/>
                  </a:moveTo>
                  <a:lnTo>
                    <a:pt x="876484" y="1104687"/>
                  </a:lnTo>
                  <a:lnTo>
                    <a:pt x="873088" y="1092365"/>
                  </a:lnTo>
                  <a:lnTo>
                    <a:pt x="872107" y="1079663"/>
                  </a:lnTo>
                  <a:lnTo>
                    <a:pt x="911349" y="1073506"/>
                  </a:lnTo>
                  <a:lnTo>
                    <a:pt x="915769" y="1085668"/>
                  </a:lnTo>
                  <a:lnTo>
                    <a:pt x="916910" y="1098344"/>
                  </a:lnTo>
                  <a:close/>
                </a:path>
                <a:path w="1628775" h="1920239">
                  <a:moveTo>
                    <a:pt x="996185" y="1085906"/>
                  </a:moveTo>
                  <a:lnTo>
                    <a:pt x="952516" y="1092758"/>
                  </a:lnTo>
                  <a:lnTo>
                    <a:pt x="950811" y="1080170"/>
                  </a:lnTo>
                  <a:lnTo>
                    <a:pt x="951163" y="1080115"/>
                  </a:lnTo>
                  <a:lnTo>
                    <a:pt x="949824" y="1067470"/>
                  </a:lnTo>
                  <a:lnTo>
                    <a:pt x="986820" y="1061665"/>
                  </a:lnTo>
                  <a:lnTo>
                    <a:pt x="990317" y="1073972"/>
                  </a:lnTo>
                  <a:lnTo>
                    <a:pt x="996185" y="1085906"/>
                  </a:lnTo>
                  <a:close/>
                </a:path>
                <a:path w="1628775" h="1920239">
                  <a:moveTo>
                    <a:pt x="1146218" y="1062367"/>
                  </a:moveTo>
                  <a:lnTo>
                    <a:pt x="1108033" y="1068358"/>
                  </a:lnTo>
                  <a:lnTo>
                    <a:pt x="1103248" y="1056253"/>
                  </a:lnTo>
                  <a:lnTo>
                    <a:pt x="1100674" y="1043802"/>
                  </a:lnTo>
                  <a:lnTo>
                    <a:pt x="1140659" y="1037528"/>
                  </a:lnTo>
                  <a:lnTo>
                    <a:pt x="1143913" y="1049873"/>
                  </a:lnTo>
                  <a:lnTo>
                    <a:pt x="1143694" y="1049907"/>
                  </a:lnTo>
                  <a:lnTo>
                    <a:pt x="1146218" y="1062367"/>
                  </a:lnTo>
                  <a:close/>
                </a:path>
                <a:path w="1628775" h="1920239">
                  <a:moveTo>
                    <a:pt x="1218633" y="1038150"/>
                  </a:moveTo>
                  <a:lnTo>
                    <a:pt x="1179972" y="1044215"/>
                  </a:lnTo>
                  <a:lnTo>
                    <a:pt x="1177821" y="1031698"/>
                  </a:lnTo>
                  <a:lnTo>
                    <a:pt x="1214403" y="1025958"/>
                  </a:lnTo>
                  <a:lnTo>
                    <a:pt x="1218633" y="1038150"/>
                  </a:lnTo>
                  <a:close/>
                </a:path>
                <a:path w="1628775" h="1920239">
                  <a:moveTo>
                    <a:pt x="1448959" y="1014868"/>
                  </a:moveTo>
                  <a:lnTo>
                    <a:pt x="1411580" y="1020732"/>
                  </a:lnTo>
                  <a:lnTo>
                    <a:pt x="1407803" y="1008470"/>
                  </a:lnTo>
                  <a:lnTo>
                    <a:pt x="1406155" y="995873"/>
                  </a:lnTo>
                  <a:lnTo>
                    <a:pt x="1443766" y="989972"/>
                  </a:lnTo>
                  <a:lnTo>
                    <a:pt x="1447201" y="1002288"/>
                  </a:lnTo>
                  <a:lnTo>
                    <a:pt x="1447545" y="1002234"/>
                  </a:lnTo>
                  <a:lnTo>
                    <a:pt x="1448959" y="1014868"/>
                  </a:lnTo>
                  <a:close/>
                </a:path>
                <a:path w="1628775" h="1920239">
                  <a:moveTo>
                    <a:pt x="224126" y="1207040"/>
                  </a:moveTo>
                  <a:lnTo>
                    <a:pt x="194090" y="1211753"/>
                  </a:lnTo>
                  <a:lnTo>
                    <a:pt x="188431" y="1199785"/>
                  </a:lnTo>
                  <a:lnTo>
                    <a:pt x="226263" y="1193849"/>
                  </a:lnTo>
                  <a:lnTo>
                    <a:pt x="224126" y="1207040"/>
                  </a:lnTo>
                  <a:close/>
                </a:path>
                <a:path w="1628775" h="1920239">
                  <a:moveTo>
                    <a:pt x="301640" y="1194878"/>
                  </a:moveTo>
                  <a:lnTo>
                    <a:pt x="266739" y="1200354"/>
                  </a:lnTo>
                  <a:lnTo>
                    <a:pt x="264274" y="1187886"/>
                  </a:lnTo>
                  <a:lnTo>
                    <a:pt x="302617" y="1181870"/>
                  </a:lnTo>
                  <a:lnTo>
                    <a:pt x="301640" y="1194878"/>
                  </a:lnTo>
                  <a:close/>
                </a:path>
                <a:path w="1628775" h="1920239">
                  <a:moveTo>
                    <a:pt x="1219003" y="1050947"/>
                  </a:moveTo>
                  <a:lnTo>
                    <a:pt x="1184064" y="1056429"/>
                  </a:lnTo>
                  <a:lnTo>
                    <a:pt x="1180605" y="1044116"/>
                  </a:lnTo>
                  <a:lnTo>
                    <a:pt x="1218853" y="1038115"/>
                  </a:lnTo>
                  <a:lnTo>
                    <a:pt x="1219003" y="1050947"/>
                  </a:lnTo>
                  <a:close/>
                </a:path>
                <a:path w="1628775" h="1920239">
                  <a:moveTo>
                    <a:pt x="195375" y="1250117"/>
                  </a:moveTo>
                  <a:lnTo>
                    <a:pt x="163386" y="1255136"/>
                  </a:lnTo>
                  <a:lnTo>
                    <a:pt x="159449" y="1230043"/>
                  </a:lnTo>
                  <a:lnTo>
                    <a:pt x="163862" y="1216495"/>
                  </a:lnTo>
                  <a:lnTo>
                    <a:pt x="178165" y="1214251"/>
                  </a:lnTo>
                  <a:lnTo>
                    <a:pt x="186647" y="1225776"/>
                  </a:lnTo>
                  <a:lnTo>
                    <a:pt x="192120" y="1224917"/>
                  </a:lnTo>
                  <a:lnTo>
                    <a:pt x="196740" y="1237048"/>
                  </a:lnTo>
                  <a:lnTo>
                    <a:pt x="196527" y="1237081"/>
                  </a:lnTo>
                  <a:lnTo>
                    <a:pt x="195375" y="1250117"/>
                  </a:lnTo>
                  <a:close/>
                </a:path>
                <a:path w="1628775" h="1920239">
                  <a:moveTo>
                    <a:pt x="264479" y="1213564"/>
                  </a:moveTo>
                  <a:lnTo>
                    <a:pt x="232074" y="1218648"/>
                  </a:lnTo>
                  <a:lnTo>
                    <a:pt x="235408" y="1205270"/>
                  </a:lnTo>
                  <a:lnTo>
                    <a:pt x="256339" y="1201986"/>
                  </a:lnTo>
                  <a:lnTo>
                    <a:pt x="264479" y="1213564"/>
                  </a:lnTo>
                  <a:close/>
                </a:path>
                <a:path w="1628775" h="1920239">
                  <a:moveTo>
                    <a:pt x="340035" y="1201710"/>
                  </a:moveTo>
                  <a:lnTo>
                    <a:pt x="310111" y="1206405"/>
                  </a:lnTo>
                  <a:lnTo>
                    <a:pt x="313976" y="1192943"/>
                  </a:lnTo>
                  <a:lnTo>
                    <a:pt x="331137" y="1190250"/>
                  </a:lnTo>
                  <a:lnTo>
                    <a:pt x="340035" y="1201710"/>
                  </a:lnTo>
                  <a:close/>
                </a:path>
                <a:path w="1628775" h="1920239">
                  <a:moveTo>
                    <a:pt x="414842" y="1189973"/>
                  </a:moveTo>
                  <a:lnTo>
                    <a:pt x="382159" y="1195101"/>
                  </a:lnTo>
                  <a:lnTo>
                    <a:pt x="380191" y="1182554"/>
                  </a:lnTo>
                  <a:lnTo>
                    <a:pt x="406074" y="1178493"/>
                  </a:lnTo>
                  <a:lnTo>
                    <a:pt x="414842" y="1189973"/>
                  </a:lnTo>
                  <a:close/>
                </a:path>
                <a:path w="1628775" h="1920239">
                  <a:moveTo>
                    <a:pt x="497501" y="1189859"/>
                  </a:moveTo>
                  <a:lnTo>
                    <a:pt x="458915" y="1195913"/>
                  </a:lnTo>
                  <a:lnTo>
                    <a:pt x="456990" y="1183360"/>
                  </a:lnTo>
                  <a:lnTo>
                    <a:pt x="459973" y="1170036"/>
                  </a:lnTo>
                  <a:lnTo>
                    <a:pt x="485141" y="1166088"/>
                  </a:lnTo>
                  <a:lnTo>
                    <a:pt x="494807" y="1177426"/>
                  </a:lnTo>
                  <a:lnTo>
                    <a:pt x="495113" y="1177378"/>
                  </a:lnTo>
                  <a:lnTo>
                    <a:pt x="497501" y="1189859"/>
                  </a:lnTo>
                  <a:close/>
                </a:path>
                <a:path w="1628775" h="1920239">
                  <a:moveTo>
                    <a:pt x="567998" y="1165943"/>
                  </a:moveTo>
                  <a:lnTo>
                    <a:pt x="540174" y="1170308"/>
                  </a:lnTo>
                  <a:lnTo>
                    <a:pt x="545436" y="1156627"/>
                  </a:lnTo>
                  <a:lnTo>
                    <a:pt x="561001" y="1154186"/>
                  </a:lnTo>
                  <a:lnTo>
                    <a:pt x="567998" y="1165943"/>
                  </a:lnTo>
                  <a:close/>
                </a:path>
                <a:path w="1628775" h="1920239">
                  <a:moveTo>
                    <a:pt x="653398" y="1178255"/>
                  </a:moveTo>
                  <a:lnTo>
                    <a:pt x="619417" y="1183586"/>
                  </a:lnTo>
                  <a:lnTo>
                    <a:pt x="613168" y="1171711"/>
                  </a:lnTo>
                  <a:lnTo>
                    <a:pt x="611556" y="1171964"/>
                  </a:lnTo>
                  <a:lnTo>
                    <a:pt x="609354" y="1159454"/>
                  </a:lnTo>
                  <a:lnTo>
                    <a:pt x="612673" y="1146078"/>
                  </a:lnTo>
                  <a:lnTo>
                    <a:pt x="634173" y="1142705"/>
                  </a:lnTo>
                  <a:lnTo>
                    <a:pt x="643861" y="1154040"/>
                  </a:lnTo>
                  <a:lnTo>
                    <a:pt x="648796" y="1153266"/>
                  </a:lnTo>
                  <a:lnTo>
                    <a:pt x="652572" y="1165529"/>
                  </a:lnTo>
                  <a:lnTo>
                    <a:pt x="653398" y="1178255"/>
                  </a:lnTo>
                  <a:close/>
                </a:path>
                <a:path w="1628775" h="1920239">
                  <a:moveTo>
                    <a:pt x="727750" y="1166589"/>
                  </a:moveTo>
                  <a:lnTo>
                    <a:pt x="693397" y="1171979"/>
                  </a:lnTo>
                  <a:lnTo>
                    <a:pt x="687985" y="1159973"/>
                  </a:lnTo>
                  <a:lnTo>
                    <a:pt x="687059" y="1160118"/>
                  </a:lnTo>
                  <a:lnTo>
                    <a:pt x="686629" y="1147330"/>
                  </a:lnTo>
                  <a:lnTo>
                    <a:pt x="690433" y="1146733"/>
                  </a:lnTo>
                  <a:lnTo>
                    <a:pt x="694333" y="1133266"/>
                  </a:lnTo>
                  <a:lnTo>
                    <a:pt x="713891" y="1130197"/>
                  </a:lnTo>
                  <a:lnTo>
                    <a:pt x="723762" y="1141504"/>
                  </a:lnTo>
                  <a:lnTo>
                    <a:pt x="728714" y="1153583"/>
                  </a:lnTo>
                  <a:lnTo>
                    <a:pt x="727750" y="1166589"/>
                  </a:lnTo>
                  <a:close/>
                </a:path>
                <a:path w="1628775" h="1920239">
                  <a:moveTo>
                    <a:pt x="797174" y="1129986"/>
                  </a:moveTo>
                  <a:lnTo>
                    <a:pt x="750234" y="1137351"/>
                  </a:lnTo>
                  <a:lnTo>
                    <a:pt x="736978" y="1126575"/>
                  </a:lnTo>
                  <a:lnTo>
                    <a:pt x="787006" y="1118726"/>
                  </a:lnTo>
                  <a:lnTo>
                    <a:pt x="797174" y="1129986"/>
                  </a:lnTo>
                  <a:close/>
                </a:path>
                <a:path w="1628775" h="1920239">
                  <a:moveTo>
                    <a:pt x="882187" y="1142359"/>
                  </a:moveTo>
                  <a:lnTo>
                    <a:pt x="845171" y="1148166"/>
                  </a:lnTo>
                  <a:lnTo>
                    <a:pt x="840174" y="1136095"/>
                  </a:lnTo>
                  <a:lnTo>
                    <a:pt x="838778" y="1123459"/>
                  </a:lnTo>
                  <a:lnTo>
                    <a:pt x="840861" y="1110276"/>
                  </a:lnTo>
                  <a:lnTo>
                    <a:pt x="864554" y="1106559"/>
                  </a:lnTo>
                  <a:lnTo>
                    <a:pt x="874489" y="1117855"/>
                  </a:lnTo>
                  <a:lnTo>
                    <a:pt x="881593" y="1129596"/>
                  </a:lnTo>
                  <a:lnTo>
                    <a:pt x="882151" y="1129509"/>
                  </a:lnTo>
                  <a:lnTo>
                    <a:pt x="882187" y="1142359"/>
                  </a:lnTo>
                  <a:close/>
                </a:path>
                <a:path w="1628775" h="1920239">
                  <a:moveTo>
                    <a:pt x="950645" y="1105907"/>
                  </a:moveTo>
                  <a:lnTo>
                    <a:pt x="923440" y="1110175"/>
                  </a:lnTo>
                  <a:lnTo>
                    <a:pt x="927829" y="1096631"/>
                  </a:lnTo>
                  <a:lnTo>
                    <a:pt x="942870" y="1094271"/>
                  </a:lnTo>
                  <a:lnTo>
                    <a:pt x="950645" y="1105907"/>
                  </a:lnTo>
                  <a:close/>
                </a:path>
                <a:path w="1628775" h="1920239">
                  <a:moveTo>
                    <a:pt x="1028421" y="1093704"/>
                  </a:moveTo>
                  <a:lnTo>
                    <a:pt x="992784" y="1099295"/>
                  </a:lnTo>
                  <a:lnTo>
                    <a:pt x="992349" y="1086508"/>
                  </a:lnTo>
                  <a:lnTo>
                    <a:pt x="1020706" y="1082059"/>
                  </a:lnTo>
                  <a:lnTo>
                    <a:pt x="1028421" y="1093704"/>
                  </a:lnTo>
                  <a:close/>
                </a:path>
                <a:path w="1628775" h="1920239">
                  <a:moveTo>
                    <a:pt x="1108308" y="1106881"/>
                  </a:moveTo>
                  <a:lnTo>
                    <a:pt x="1073641" y="1112320"/>
                  </a:lnTo>
                  <a:lnTo>
                    <a:pt x="1069174" y="1100165"/>
                  </a:lnTo>
                  <a:lnTo>
                    <a:pt x="1065378" y="1087906"/>
                  </a:lnTo>
                  <a:lnTo>
                    <a:pt x="1070682" y="1087073"/>
                  </a:lnTo>
                  <a:lnTo>
                    <a:pt x="1072979" y="1073858"/>
                  </a:lnTo>
                  <a:lnTo>
                    <a:pt x="1100907" y="1069476"/>
                  </a:lnTo>
                  <a:lnTo>
                    <a:pt x="1108485" y="1081142"/>
                  </a:lnTo>
                  <a:lnTo>
                    <a:pt x="1110979" y="1093606"/>
                  </a:lnTo>
                  <a:lnTo>
                    <a:pt x="1110040" y="1093754"/>
                  </a:lnTo>
                  <a:lnTo>
                    <a:pt x="1108308" y="1106881"/>
                  </a:lnTo>
                  <a:close/>
                </a:path>
                <a:path w="1628775" h="1920239">
                  <a:moveTo>
                    <a:pt x="1181460" y="1069693"/>
                  </a:moveTo>
                  <a:lnTo>
                    <a:pt x="1146214" y="1075223"/>
                  </a:lnTo>
                  <a:lnTo>
                    <a:pt x="1145020" y="1062555"/>
                  </a:lnTo>
                  <a:lnTo>
                    <a:pt x="1175913" y="1057708"/>
                  </a:lnTo>
                  <a:lnTo>
                    <a:pt x="1181460" y="1069693"/>
                  </a:lnTo>
                  <a:close/>
                </a:path>
                <a:path w="1628775" h="1920239">
                  <a:moveTo>
                    <a:pt x="1256653" y="1057895"/>
                  </a:moveTo>
                  <a:lnTo>
                    <a:pt x="1226858" y="1062570"/>
                  </a:lnTo>
                  <a:lnTo>
                    <a:pt x="1231834" y="1048934"/>
                  </a:lnTo>
                  <a:lnTo>
                    <a:pt x="1249387" y="1046180"/>
                  </a:lnTo>
                  <a:lnTo>
                    <a:pt x="1256653" y="1057895"/>
                  </a:lnTo>
                  <a:close/>
                </a:path>
                <a:path w="1628775" h="1920239">
                  <a:moveTo>
                    <a:pt x="1331488" y="1046154"/>
                  </a:moveTo>
                  <a:lnTo>
                    <a:pt x="1297483" y="1051489"/>
                  </a:lnTo>
                  <a:lnTo>
                    <a:pt x="1295514" y="1038943"/>
                  </a:lnTo>
                  <a:lnTo>
                    <a:pt x="1322843" y="1034655"/>
                  </a:lnTo>
                  <a:lnTo>
                    <a:pt x="1331488" y="1046154"/>
                  </a:lnTo>
                  <a:close/>
                </a:path>
                <a:path w="1628775" h="1920239">
                  <a:moveTo>
                    <a:pt x="1408387" y="1034089"/>
                  </a:moveTo>
                  <a:lnTo>
                    <a:pt x="1378189" y="1038827"/>
                  </a:lnTo>
                  <a:lnTo>
                    <a:pt x="1382292" y="1025327"/>
                  </a:lnTo>
                  <a:lnTo>
                    <a:pt x="1399590" y="1022613"/>
                  </a:lnTo>
                  <a:lnTo>
                    <a:pt x="1408387" y="1034089"/>
                  </a:lnTo>
                  <a:close/>
                </a:path>
                <a:path w="1628775" h="1920239">
                  <a:moveTo>
                    <a:pt x="1491472" y="1033908"/>
                  </a:moveTo>
                  <a:lnTo>
                    <a:pt x="1451770" y="1040137"/>
                  </a:lnTo>
                  <a:lnTo>
                    <a:pt x="1447907" y="1015033"/>
                  </a:lnTo>
                  <a:lnTo>
                    <a:pt x="1476384" y="1010565"/>
                  </a:lnTo>
                  <a:lnTo>
                    <a:pt x="1484499" y="1022147"/>
                  </a:lnTo>
                  <a:lnTo>
                    <a:pt x="1488168" y="1021571"/>
                  </a:lnTo>
                  <a:lnTo>
                    <a:pt x="1491472" y="1033908"/>
                  </a:lnTo>
                  <a:close/>
                </a:path>
                <a:path w="1628775" h="1920239">
                  <a:moveTo>
                    <a:pt x="244465" y="1255270"/>
                  </a:moveTo>
                  <a:lnTo>
                    <a:pt x="236256" y="1256558"/>
                  </a:lnTo>
                  <a:lnTo>
                    <a:pt x="234096" y="1244042"/>
                  </a:lnTo>
                  <a:lnTo>
                    <a:pt x="231851" y="1231539"/>
                  </a:lnTo>
                  <a:lnTo>
                    <a:pt x="230862" y="1218839"/>
                  </a:lnTo>
                  <a:lnTo>
                    <a:pt x="268284" y="1212967"/>
                  </a:lnTo>
                  <a:lnTo>
                    <a:pt x="271228" y="1225361"/>
                  </a:lnTo>
                  <a:lnTo>
                    <a:pt x="271202" y="1238220"/>
                  </a:lnTo>
                  <a:lnTo>
                    <a:pt x="250355" y="1241491"/>
                  </a:lnTo>
                  <a:lnTo>
                    <a:pt x="244465" y="1255270"/>
                  </a:lnTo>
                  <a:close/>
                </a:path>
                <a:path w="1628775" h="1920239">
                  <a:moveTo>
                    <a:pt x="347947" y="1213324"/>
                  </a:moveTo>
                  <a:lnTo>
                    <a:pt x="307281" y="1219704"/>
                  </a:lnTo>
                  <a:lnTo>
                    <a:pt x="306545" y="1206964"/>
                  </a:lnTo>
                  <a:lnTo>
                    <a:pt x="344437" y="1201019"/>
                  </a:lnTo>
                  <a:lnTo>
                    <a:pt x="347947" y="1213324"/>
                  </a:lnTo>
                  <a:close/>
                </a:path>
                <a:path w="1628775" h="1920239">
                  <a:moveTo>
                    <a:pt x="421744" y="1214601"/>
                  </a:moveTo>
                  <a:lnTo>
                    <a:pt x="386564" y="1220120"/>
                  </a:lnTo>
                  <a:lnTo>
                    <a:pt x="381940" y="1195135"/>
                  </a:lnTo>
                  <a:lnTo>
                    <a:pt x="421035" y="1189001"/>
                  </a:lnTo>
                  <a:lnTo>
                    <a:pt x="422515" y="1201624"/>
                  </a:lnTo>
                  <a:lnTo>
                    <a:pt x="421744" y="1214601"/>
                  </a:lnTo>
                  <a:close/>
                </a:path>
                <a:path w="1628775" h="1920239">
                  <a:moveTo>
                    <a:pt x="575647" y="1190454"/>
                  </a:moveTo>
                  <a:lnTo>
                    <a:pt x="539577" y="1196113"/>
                  </a:lnTo>
                  <a:lnTo>
                    <a:pt x="536127" y="1183799"/>
                  </a:lnTo>
                  <a:lnTo>
                    <a:pt x="535526" y="1171038"/>
                  </a:lnTo>
                  <a:lnTo>
                    <a:pt x="571335" y="1165419"/>
                  </a:lnTo>
                  <a:lnTo>
                    <a:pt x="574674" y="1177751"/>
                  </a:lnTo>
                  <a:lnTo>
                    <a:pt x="575647" y="1190454"/>
                  </a:lnTo>
                  <a:close/>
                </a:path>
                <a:path w="1628775" h="1920239">
                  <a:moveTo>
                    <a:pt x="803049" y="1154775"/>
                  </a:moveTo>
                  <a:lnTo>
                    <a:pt x="770256" y="1159920"/>
                  </a:lnTo>
                  <a:lnTo>
                    <a:pt x="764304" y="1147999"/>
                  </a:lnTo>
                  <a:lnTo>
                    <a:pt x="757502" y="1136210"/>
                  </a:lnTo>
                  <a:lnTo>
                    <a:pt x="801973" y="1129233"/>
                  </a:lnTo>
                  <a:lnTo>
                    <a:pt x="805254" y="1141574"/>
                  </a:lnTo>
                  <a:lnTo>
                    <a:pt x="802994" y="1141928"/>
                  </a:lnTo>
                  <a:lnTo>
                    <a:pt x="803049" y="1154775"/>
                  </a:lnTo>
                  <a:close/>
                </a:path>
                <a:path w="1628775" h="1920239">
                  <a:moveTo>
                    <a:pt x="958907" y="1117466"/>
                  </a:moveTo>
                  <a:lnTo>
                    <a:pt x="917205" y="1124009"/>
                  </a:lnTo>
                  <a:lnTo>
                    <a:pt x="918531" y="1110946"/>
                  </a:lnTo>
                  <a:lnTo>
                    <a:pt x="954724" y="1105267"/>
                  </a:lnTo>
                  <a:lnTo>
                    <a:pt x="958907" y="1117466"/>
                  </a:lnTo>
                  <a:close/>
                </a:path>
                <a:path w="1628775" h="1920239">
                  <a:moveTo>
                    <a:pt x="1037518" y="1117988"/>
                  </a:moveTo>
                  <a:lnTo>
                    <a:pt x="1003323" y="1123353"/>
                  </a:lnTo>
                  <a:lnTo>
                    <a:pt x="994222" y="1111925"/>
                  </a:lnTo>
                  <a:lnTo>
                    <a:pt x="990184" y="1099703"/>
                  </a:lnTo>
                  <a:lnTo>
                    <a:pt x="1032376" y="1093084"/>
                  </a:lnTo>
                  <a:lnTo>
                    <a:pt x="1035739" y="1105411"/>
                  </a:lnTo>
                  <a:lnTo>
                    <a:pt x="1037518" y="1117988"/>
                  </a:lnTo>
                  <a:close/>
                </a:path>
                <a:path w="1628775" h="1920239">
                  <a:moveTo>
                    <a:pt x="1183440" y="1095093"/>
                  </a:moveTo>
                  <a:lnTo>
                    <a:pt x="1150093" y="1100325"/>
                  </a:lnTo>
                  <a:lnTo>
                    <a:pt x="1146371" y="1088053"/>
                  </a:lnTo>
                  <a:lnTo>
                    <a:pt x="1145308" y="1075365"/>
                  </a:lnTo>
                  <a:lnTo>
                    <a:pt x="1184371" y="1069236"/>
                  </a:lnTo>
                  <a:lnTo>
                    <a:pt x="1186799" y="1081710"/>
                  </a:lnTo>
                  <a:lnTo>
                    <a:pt x="1185084" y="1081979"/>
                  </a:lnTo>
                  <a:lnTo>
                    <a:pt x="1183440" y="1095093"/>
                  </a:lnTo>
                  <a:close/>
                </a:path>
                <a:path w="1628775" h="1920239">
                  <a:moveTo>
                    <a:pt x="1260069" y="1083070"/>
                  </a:moveTo>
                  <a:lnTo>
                    <a:pt x="1226560" y="1088327"/>
                  </a:lnTo>
                  <a:lnTo>
                    <a:pt x="1223364" y="1075973"/>
                  </a:lnTo>
                  <a:lnTo>
                    <a:pt x="1222719" y="1063219"/>
                  </a:lnTo>
                  <a:lnTo>
                    <a:pt x="1259676" y="1057421"/>
                  </a:lnTo>
                  <a:lnTo>
                    <a:pt x="1262642" y="1069811"/>
                  </a:lnTo>
                  <a:lnTo>
                    <a:pt x="1261584" y="1069977"/>
                  </a:lnTo>
                  <a:lnTo>
                    <a:pt x="1260069" y="1083070"/>
                  </a:lnTo>
                  <a:close/>
                </a:path>
                <a:path w="1628775" h="1920239">
                  <a:moveTo>
                    <a:pt x="1337952" y="1070850"/>
                  </a:moveTo>
                  <a:lnTo>
                    <a:pt x="1302912" y="1076348"/>
                  </a:lnTo>
                  <a:lnTo>
                    <a:pt x="1299539" y="1064022"/>
                  </a:lnTo>
                  <a:lnTo>
                    <a:pt x="1297103" y="1051549"/>
                  </a:lnTo>
                  <a:lnTo>
                    <a:pt x="1337619" y="1045192"/>
                  </a:lnTo>
                  <a:lnTo>
                    <a:pt x="1339123" y="1057811"/>
                  </a:lnTo>
                  <a:lnTo>
                    <a:pt x="1337952" y="1070850"/>
                  </a:lnTo>
                  <a:close/>
                </a:path>
                <a:path w="1628775" h="1920239">
                  <a:moveTo>
                    <a:pt x="1416629" y="1058506"/>
                  </a:moveTo>
                  <a:lnTo>
                    <a:pt x="1378343" y="1064513"/>
                  </a:lnTo>
                  <a:lnTo>
                    <a:pt x="1374998" y="1052183"/>
                  </a:lnTo>
                  <a:lnTo>
                    <a:pt x="1374379" y="1039424"/>
                  </a:lnTo>
                  <a:lnTo>
                    <a:pt x="1412633" y="1033422"/>
                  </a:lnTo>
                  <a:lnTo>
                    <a:pt x="1416014" y="1045747"/>
                  </a:lnTo>
                  <a:lnTo>
                    <a:pt x="1416629" y="1058506"/>
                  </a:lnTo>
                  <a:close/>
                </a:path>
                <a:path w="1628775" h="1920239">
                  <a:moveTo>
                    <a:pt x="343459" y="1226883"/>
                  </a:moveTo>
                  <a:lnTo>
                    <a:pt x="314641" y="1231405"/>
                  </a:lnTo>
                  <a:lnTo>
                    <a:pt x="308707" y="1219480"/>
                  </a:lnTo>
                  <a:lnTo>
                    <a:pt x="346217" y="1213595"/>
                  </a:lnTo>
                  <a:lnTo>
                    <a:pt x="343459" y="1226883"/>
                  </a:lnTo>
                  <a:close/>
                </a:path>
                <a:path w="1628775" h="1920239">
                  <a:moveTo>
                    <a:pt x="498452" y="1202565"/>
                  </a:moveTo>
                  <a:lnTo>
                    <a:pt x="465039" y="1207808"/>
                  </a:lnTo>
                  <a:lnTo>
                    <a:pt x="459960" y="1195749"/>
                  </a:lnTo>
                  <a:lnTo>
                    <a:pt x="497484" y="1189862"/>
                  </a:lnTo>
                  <a:lnTo>
                    <a:pt x="498452" y="1202565"/>
                  </a:lnTo>
                  <a:close/>
                </a:path>
                <a:path w="1628775" h="1920239">
                  <a:moveTo>
                    <a:pt x="961781" y="1129870"/>
                  </a:moveTo>
                  <a:lnTo>
                    <a:pt x="916018" y="1137050"/>
                  </a:lnTo>
                  <a:lnTo>
                    <a:pt x="915583" y="1124263"/>
                  </a:lnTo>
                  <a:lnTo>
                    <a:pt x="959594" y="1117358"/>
                  </a:lnTo>
                  <a:lnTo>
                    <a:pt x="961781" y="1129870"/>
                  </a:lnTo>
                  <a:close/>
                </a:path>
                <a:path w="1628775" h="1920239">
                  <a:moveTo>
                    <a:pt x="1488526" y="1047226"/>
                  </a:moveTo>
                  <a:lnTo>
                    <a:pt x="1455441" y="1052417"/>
                  </a:lnTo>
                  <a:lnTo>
                    <a:pt x="1451888" y="1040119"/>
                  </a:lnTo>
                  <a:lnTo>
                    <a:pt x="1490314" y="1034090"/>
                  </a:lnTo>
                  <a:lnTo>
                    <a:pt x="1488526" y="1047226"/>
                  </a:lnTo>
                  <a:close/>
                </a:path>
                <a:path w="1628775" h="1920239">
                  <a:moveTo>
                    <a:pt x="236256" y="1256558"/>
                  </a:moveTo>
                  <a:lnTo>
                    <a:pt x="197270" y="1262675"/>
                  </a:lnTo>
                  <a:lnTo>
                    <a:pt x="195550" y="1250090"/>
                  </a:lnTo>
                  <a:lnTo>
                    <a:pt x="236256" y="1256558"/>
                  </a:lnTo>
                  <a:close/>
                </a:path>
                <a:path w="1628775" h="1920239">
                  <a:moveTo>
                    <a:pt x="307274" y="1245416"/>
                  </a:moveTo>
                  <a:lnTo>
                    <a:pt x="276978" y="1250169"/>
                  </a:lnTo>
                  <a:lnTo>
                    <a:pt x="281406" y="1236619"/>
                  </a:lnTo>
                  <a:lnTo>
                    <a:pt x="298522" y="1233934"/>
                  </a:lnTo>
                  <a:lnTo>
                    <a:pt x="307274" y="1245416"/>
                  </a:lnTo>
                  <a:close/>
                </a:path>
                <a:path w="1628775" h="1920239">
                  <a:moveTo>
                    <a:pt x="399360" y="1256679"/>
                  </a:moveTo>
                  <a:lnTo>
                    <a:pt x="352914" y="1263966"/>
                  </a:lnTo>
                  <a:lnTo>
                    <a:pt x="351150" y="1251387"/>
                  </a:lnTo>
                  <a:lnTo>
                    <a:pt x="351354" y="1251355"/>
                  </a:lnTo>
                  <a:lnTo>
                    <a:pt x="349430" y="1238802"/>
                  </a:lnTo>
                  <a:lnTo>
                    <a:pt x="353516" y="1238161"/>
                  </a:lnTo>
                  <a:lnTo>
                    <a:pt x="356565" y="1224827"/>
                  </a:lnTo>
                  <a:lnTo>
                    <a:pt x="383306" y="1220631"/>
                  </a:lnTo>
                  <a:lnTo>
                    <a:pt x="386575" y="1232974"/>
                  </a:lnTo>
                  <a:lnTo>
                    <a:pt x="391614" y="1245038"/>
                  </a:lnTo>
                  <a:lnTo>
                    <a:pt x="399360" y="1256679"/>
                  </a:lnTo>
                  <a:close/>
                </a:path>
                <a:path w="1628775" h="1920239">
                  <a:moveTo>
                    <a:pt x="459279" y="1221567"/>
                  </a:moveTo>
                  <a:lnTo>
                    <a:pt x="430255" y="1226121"/>
                  </a:lnTo>
                  <a:lnTo>
                    <a:pt x="433904" y="1212693"/>
                  </a:lnTo>
                  <a:lnTo>
                    <a:pt x="450569" y="1210078"/>
                  </a:lnTo>
                  <a:lnTo>
                    <a:pt x="459279" y="1221567"/>
                  </a:lnTo>
                  <a:close/>
                </a:path>
                <a:path w="1628775" h="1920239">
                  <a:moveTo>
                    <a:pt x="486118" y="1217356"/>
                  </a:moveTo>
                  <a:lnTo>
                    <a:pt x="477038" y="1205925"/>
                  </a:lnTo>
                  <a:lnTo>
                    <a:pt x="490446" y="1203821"/>
                  </a:lnTo>
                  <a:lnTo>
                    <a:pt x="486118" y="1217356"/>
                  </a:lnTo>
                  <a:close/>
                </a:path>
                <a:path w="1628775" h="1920239">
                  <a:moveTo>
                    <a:pt x="535227" y="1209651"/>
                  </a:moveTo>
                  <a:lnTo>
                    <a:pt x="506172" y="1214209"/>
                  </a:lnTo>
                  <a:lnTo>
                    <a:pt x="509420" y="1200845"/>
                  </a:lnTo>
                  <a:lnTo>
                    <a:pt x="525873" y="1198263"/>
                  </a:lnTo>
                  <a:lnTo>
                    <a:pt x="535227" y="1209651"/>
                  </a:lnTo>
                  <a:close/>
                </a:path>
                <a:path w="1628775" h="1920239">
                  <a:moveTo>
                    <a:pt x="614454" y="1197220"/>
                  </a:moveTo>
                  <a:lnTo>
                    <a:pt x="584651" y="1201896"/>
                  </a:lnTo>
                  <a:lnTo>
                    <a:pt x="589590" y="1188266"/>
                  </a:lnTo>
                  <a:lnTo>
                    <a:pt x="606008" y="1185690"/>
                  </a:lnTo>
                  <a:lnTo>
                    <a:pt x="614454" y="1197220"/>
                  </a:lnTo>
                  <a:close/>
                </a:path>
                <a:path w="1628775" h="1920239">
                  <a:moveTo>
                    <a:pt x="688086" y="1185668"/>
                  </a:moveTo>
                  <a:lnTo>
                    <a:pt x="658043" y="1190381"/>
                  </a:lnTo>
                  <a:lnTo>
                    <a:pt x="661856" y="1176928"/>
                  </a:lnTo>
                  <a:lnTo>
                    <a:pt x="678329" y="1174343"/>
                  </a:lnTo>
                  <a:lnTo>
                    <a:pt x="688086" y="1185668"/>
                  </a:lnTo>
                  <a:close/>
                </a:path>
                <a:path w="1628775" h="1920239">
                  <a:moveTo>
                    <a:pt x="774635" y="1172088"/>
                  </a:moveTo>
                  <a:lnTo>
                    <a:pt x="729675" y="1179142"/>
                  </a:lnTo>
                  <a:lnTo>
                    <a:pt x="727064" y="1166697"/>
                  </a:lnTo>
                  <a:lnTo>
                    <a:pt x="773441" y="1159420"/>
                  </a:lnTo>
                  <a:lnTo>
                    <a:pt x="774635" y="1172088"/>
                  </a:lnTo>
                  <a:close/>
                </a:path>
                <a:path w="1628775" h="1920239">
                  <a:moveTo>
                    <a:pt x="841173" y="1161649"/>
                  </a:moveTo>
                  <a:lnTo>
                    <a:pt x="812114" y="1166208"/>
                  </a:lnTo>
                  <a:lnTo>
                    <a:pt x="816193" y="1152713"/>
                  </a:lnTo>
                  <a:lnTo>
                    <a:pt x="832367" y="1150175"/>
                  </a:lnTo>
                  <a:lnTo>
                    <a:pt x="841173" y="1161649"/>
                  </a:lnTo>
                  <a:close/>
                </a:path>
                <a:path w="1628775" h="1920239">
                  <a:moveTo>
                    <a:pt x="867374" y="1157538"/>
                  </a:moveTo>
                  <a:lnTo>
                    <a:pt x="860217" y="1158661"/>
                  </a:lnTo>
                  <a:lnTo>
                    <a:pt x="851923" y="1147107"/>
                  </a:lnTo>
                  <a:lnTo>
                    <a:pt x="873001" y="1143800"/>
                  </a:lnTo>
                  <a:lnTo>
                    <a:pt x="867374" y="1157538"/>
                  </a:lnTo>
                  <a:close/>
                </a:path>
                <a:path w="1628775" h="1920239">
                  <a:moveTo>
                    <a:pt x="933694" y="1147132"/>
                  </a:moveTo>
                  <a:lnTo>
                    <a:pt x="889217" y="1154111"/>
                  </a:lnTo>
                  <a:lnTo>
                    <a:pt x="893798" y="1140537"/>
                  </a:lnTo>
                  <a:lnTo>
                    <a:pt x="943171" y="1132790"/>
                  </a:lnTo>
                  <a:lnTo>
                    <a:pt x="933694" y="1147132"/>
                  </a:lnTo>
                  <a:close/>
                </a:path>
                <a:path w="1628775" h="1920239">
                  <a:moveTo>
                    <a:pt x="993809" y="1137701"/>
                  </a:moveTo>
                  <a:lnTo>
                    <a:pt x="961690" y="1142740"/>
                  </a:lnTo>
                  <a:lnTo>
                    <a:pt x="960949" y="1130001"/>
                  </a:lnTo>
                  <a:lnTo>
                    <a:pt x="984641" y="1126284"/>
                  </a:lnTo>
                  <a:lnTo>
                    <a:pt x="993809" y="1137701"/>
                  </a:lnTo>
                  <a:close/>
                </a:path>
                <a:path w="1628775" h="1920239">
                  <a:moveTo>
                    <a:pt x="1078308" y="1137298"/>
                  </a:moveTo>
                  <a:lnTo>
                    <a:pt x="1038314" y="1143573"/>
                  </a:lnTo>
                  <a:lnTo>
                    <a:pt x="1037960" y="1130773"/>
                  </a:lnTo>
                  <a:lnTo>
                    <a:pt x="1042647" y="1130038"/>
                  </a:lnTo>
                  <a:lnTo>
                    <a:pt x="1048331" y="1116291"/>
                  </a:lnTo>
                  <a:lnTo>
                    <a:pt x="1069565" y="1112959"/>
                  </a:lnTo>
                  <a:lnTo>
                    <a:pt x="1076515" y="1124724"/>
                  </a:lnTo>
                  <a:lnTo>
                    <a:pt x="1078308" y="1137298"/>
                  </a:lnTo>
                  <a:close/>
                </a:path>
                <a:path w="1628775" h="1920239">
                  <a:moveTo>
                    <a:pt x="1144543" y="1114051"/>
                  </a:moveTo>
                  <a:lnTo>
                    <a:pt x="1114244" y="1118805"/>
                  </a:lnTo>
                  <a:lnTo>
                    <a:pt x="1121931" y="1104743"/>
                  </a:lnTo>
                  <a:lnTo>
                    <a:pt x="1136530" y="1102453"/>
                  </a:lnTo>
                  <a:lnTo>
                    <a:pt x="1144543" y="1114051"/>
                  </a:lnTo>
                  <a:close/>
                </a:path>
                <a:path w="1628775" h="1920239">
                  <a:moveTo>
                    <a:pt x="1223012" y="1101739"/>
                  </a:moveTo>
                  <a:lnTo>
                    <a:pt x="1194343" y="1106238"/>
                  </a:lnTo>
                  <a:lnTo>
                    <a:pt x="1198059" y="1092799"/>
                  </a:lnTo>
                  <a:lnTo>
                    <a:pt x="1214489" y="1090221"/>
                  </a:lnTo>
                  <a:lnTo>
                    <a:pt x="1223012" y="1101739"/>
                  </a:lnTo>
                  <a:close/>
                </a:path>
                <a:path w="1628775" h="1920239">
                  <a:moveTo>
                    <a:pt x="1300255" y="1089620"/>
                  </a:moveTo>
                  <a:lnTo>
                    <a:pt x="1270426" y="1094300"/>
                  </a:lnTo>
                  <a:lnTo>
                    <a:pt x="1274950" y="1080735"/>
                  </a:lnTo>
                  <a:lnTo>
                    <a:pt x="1291710" y="1078106"/>
                  </a:lnTo>
                  <a:lnTo>
                    <a:pt x="1300255" y="1089620"/>
                  </a:lnTo>
                  <a:close/>
                </a:path>
                <a:path w="1628775" h="1920239">
                  <a:moveTo>
                    <a:pt x="1375831" y="1077763"/>
                  </a:moveTo>
                  <a:lnTo>
                    <a:pt x="1345868" y="1082464"/>
                  </a:lnTo>
                  <a:lnTo>
                    <a:pt x="1349956" y="1068967"/>
                  </a:lnTo>
                  <a:lnTo>
                    <a:pt x="1367164" y="1066267"/>
                  </a:lnTo>
                  <a:lnTo>
                    <a:pt x="1375831" y="1077763"/>
                  </a:lnTo>
                  <a:close/>
                </a:path>
                <a:path w="1628775" h="1920239">
                  <a:moveTo>
                    <a:pt x="1451920" y="1065825"/>
                  </a:moveTo>
                  <a:lnTo>
                    <a:pt x="1422910" y="1070376"/>
                  </a:lnTo>
                  <a:lnTo>
                    <a:pt x="1426920" y="1056892"/>
                  </a:lnTo>
                  <a:lnTo>
                    <a:pt x="1443302" y="1054321"/>
                  </a:lnTo>
                  <a:lnTo>
                    <a:pt x="1451920" y="1065825"/>
                  </a:lnTo>
                  <a:close/>
                </a:path>
                <a:path w="1628775" h="1920239">
                  <a:moveTo>
                    <a:pt x="1531818" y="1079000"/>
                  </a:moveTo>
                  <a:lnTo>
                    <a:pt x="1502460" y="1083606"/>
                  </a:lnTo>
                  <a:lnTo>
                    <a:pt x="1496671" y="1071659"/>
                  </a:lnTo>
                  <a:lnTo>
                    <a:pt x="1495304" y="1071873"/>
                  </a:lnTo>
                  <a:lnTo>
                    <a:pt x="1494495" y="1059145"/>
                  </a:lnTo>
                  <a:lnTo>
                    <a:pt x="1495954" y="1046060"/>
                  </a:lnTo>
                  <a:lnTo>
                    <a:pt x="1522158" y="1041949"/>
                  </a:lnTo>
                  <a:lnTo>
                    <a:pt x="1527881" y="1053907"/>
                  </a:lnTo>
                  <a:lnTo>
                    <a:pt x="1531818" y="1079000"/>
                  </a:lnTo>
                  <a:close/>
                </a:path>
                <a:path w="1628775" h="1920239">
                  <a:moveTo>
                    <a:pt x="239476" y="1281764"/>
                  </a:moveTo>
                  <a:lnTo>
                    <a:pt x="202942" y="1287496"/>
                  </a:lnTo>
                  <a:lnTo>
                    <a:pt x="198961" y="1275265"/>
                  </a:lnTo>
                  <a:lnTo>
                    <a:pt x="196306" y="1262826"/>
                  </a:lnTo>
                  <a:lnTo>
                    <a:pt x="236767" y="1256478"/>
                  </a:lnTo>
                  <a:lnTo>
                    <a:pt x="238721" y="1269027"/>
                  </a:lnTo>
                  <a:lnTo>
                    <a:pt x="239476" y="1281764"/>
                  </a:lnTo>
                  <a:close/>
                </a:path>
                <a:path w="1628775" h="1920239">
                  <a:moveTo>
                    <a:pt x="316117" y="1269739"/>
                  </a:moveTo>
                  <a:lnTo>
                    <a:pt x="276414" y="1275968"/>
                  </a:lnTo>
                  <a:lnTo>
                    <a:pt x="273295" y="1263602"/>
                  </a:lnTo>
                  <a:lnTo>
                    <a:pt x="272836" y="1250819"/>
                  </a:lnTo>
                  <a:lnTo>
                    <a:pt x="311648" y="1244730"/>
                  </a:lnTo>
                  <a:lnTo>
                    <a:pt x="315232" y="1257023"/>
                  </a:lnTo>
                  <a:lnTo>
                    <a:pt x="316117" y="1269739"/>
                  </a:lnTo>
                  <a:close/>
                </a:path>
                <a:path w="1628775" h="1920239">
                  <a:moveTo>
                    <a:pt x="467721" y="1245953"/>
                  </a:moveTo>
                  <a:lnTo>
                    <a:pt x="430708" y="1251760"/>
                  </a:lnTo>
                  <a:lnTo>
                    <a:pt x="427573" y="1239397"/>
                  </a:lnTo>
                  <a:lnTo>
                    <a:pt x="426792" y="1226664"/>
                  </a:lnTo>
                  <a:lnTo>
                    <a:pt x="463487" y="1220907"/>
                  </a:lnTo>
                  <a:lnTo>
                    <a:pt x="466865" y="1233232"/>
                  </a:lnTo>
                  <a:lnTo>
                    <a:pt x="467721" y="1245953"/>
                  </a:lnTo>
                  <a:close/>
                </a:path>
                <a:path w="1628775" h="1920239">
                  <a:moveTo>
                    <a:pt x="544178" y="1233957"/>
                  </a:moveTo>
                  <a:lnTo>
                    <a:pt x="511959" y="1239012"/>
                  </a:lnTo>
                  <a:lnTo>
                    <a:pt x="505417" y="1227183"/>
                  </a:lnTo>
                  <a:lnTo>
                    <a:pt x="503748" y="1227445"/>
                  </a:lnTo>
                  <a:lnTo>
                    <a:pt x="502923" y="1214719"/>
                  </a:lnTo>
                  <a:lnTo>
                    <a:pt x="540046" y="1208895"/>
                  </a:lnTo>
                  <a:lnTo>
                    <a:pt x="543726" y="1221173"/>
                  </a:lnTo>
                  <a:lnTo>
                    <a:pt x="544178" y="1233957"/>
                  </a:lnTo>
                  <a:close/>
                </a:path>
                <a:path w="1628775" h="1920239">
                  <a:moveTo>
                    <a:pt x="622020" y="1221744"/>
                  </a:moveTo>
                  <a:lnTo>
                    <a:pt x="587341" y="1227185"/>
                  </a:lnTo>
                  <a:lnTo>
                    <a:pt x="581330" y="1215273"/>
                  </a:lnTo>
                  <a:lnTo>
                    <a:pt x="579937" y="1215491"/>
                  </a:lnTo>
                  <a:lnTo>
                    <a:pt x="579836" y="1202652"/>
                  </a:lnTo>
                  <a:lnTo>
                    <a:pt x="618640" y="1196564"/>
                  </a:lnTo>
                  <a:lnTo>
                    <a:pt x="622005" y="1208891"/>
                  </a:lnTo>
                  <a:lnTo>
                    <a:pt x="622020" y="1221744"/>
                  </a:lnTo>
                  <a:close/>
                </a:path>
                <a:path w="1628775" h="1920239">
                  <a:moveTo>
                    <a:pt x="698345" y="1209769"/>
                  </a:moveTo>
                  <a:lnTo>
                    <a:pt x="664069" y="1215147"/>
                  </a:lnTo>
                  <a:lnTo>
                    <a:pt x="657125" y="1203381"/>
                  </a:lnTo>
                  <a:lnTo>
                    <a:pt x="655206" y="1203682"/>
                  </a:lnTo>
                  <a:lnTo>
                    <a:pt x="654409" y="1190951"/>
                  </a:lnTo>
                  <a:lnTo>
                    <a:pt x="693634" y="1184797"/>
                  </a:lnTo>
                  <a:lnTo>
                    <a:pt x="697741" y="1197008"/>
                  </a:lnTo>
                  <a:lnTo>
                    <a:pt x="698345" y="1209769"/>
                  </a:lnTo>
                  <a:close/>
                </a:path>
                <a:path w="1628775" h="1920239">
                  <a:moveTo>
                    <a:pt x="771347" y="1198315"/>
                  </a:moveTo>
                  <a:lnTo>
                    <a:pt x="737508" y="1203624"/>
                  </a:lnTo>
                  <a:lnTo>
                    <a:pt x="733148" y="1191453"/>
                  </a:lnTo>
                  <a:lnTo>
                    <a:pt x="729398" y="1179186"/>
                  </a:lnTo>
                  <a:lnTo>
                    <a:pt x="773408" y="1172281"/>
                  </a:lnTo>
                  <a:lnTo>
                    <a:pt x="773390" y="1185139"/>
                  </a:lnTo>
                  <a:lnTo>
                    <a:pt x="771812" y="1185387"/>
                  </a:lnTo>
                  <a:lnTo>
                    <a:pt x="771347" y="1198315"/>
                  </a:lnTo>
                  <a:close/>
                </a:path>
                <a:path w="1628775" h="1920239">
                  <a:moveTo>
                    <a:pt x="849941" y="1185984"/>
                  </a:moveTo>
                  <a:lnTo>
                    <a:pt x="816993" y="1191153"/>
                  </a:lnTo>
                  <a:lnTo>
                    <a:pt x="810186" y="1179366"/>
                  </a:lnTo>
                  <a:lnTo>
                    <a:pt x="808432" y="1179641"/>
                  </a:lnTo>
                  <a:lnTo>
                    <a:pt x="807982" y="1166856"/>
                  </a:lnTo>
                  <a:lnTo>
                    <a:pt x="845561" y="1160960"/>
                  </a:lnTo>
                  <a:lnTo>
                    <a:pt x="849097" y="1173261"/>
                  </a:lnTo>
                  <a:lnTo>
                    <a:pt x="849941" y="1185984"/>
                  </a:lnTo>
                  <a:close/>
                </a:path>
                <a:path w="1628775" h="1920239">
                  <a:moveTo>
                    <a:pt x="925049" y="1174200"/>
                  </a:moveTo>
                  <a:lnTo>
                    <a:pt x="890088" y="1179685"/>
                  </a:lnTo>
                  <a:lnTo>
                    <a:pt x="885251" y="1167589"/>
                  </a:lnTo>
                  <a:lnTo>
                    <a:pt x="885030" y="1167623"/>
                  </a:lnTo>
                  <a:lnTo>
                    <a:pt x="885118" y="1154754"/>
                  </a:lnTo>
                  <a:lnTo>
                    <a:pt x="926410" y="1148275"/>
                  </a:lnTo>
                  <a:lnTo>
                    <a:pt x="925049" y="1174200"/>
                  </a:lnTo>
                  <a:close/>
                </a:path>
                <a:path w="1628775" h="1920239">
                  <a:moveTo>
                    <a:pt x="1001681" y="1149321"/>
                  </a:moveTo>
                  <a:lnTo>
                    <a:pt x="961366" y="1155646"/>
                  </a:lnTo>
                  <a:lnTo>
                    <a:pt x="960025" y="1143001"/>
                  </a:lnTo>
                  <a:lnTo>
                    <a:pt x="998173" y="1137016"/>
                  </a:lnTo>
                  <a:lnTo>
                    <a:pt x="1001681" y="1149321"/>
                  </a:lnTo>
                  <a:close/>
                </a:path>
                <a:path w="1628775" h="1920239">
                  <a:moveTo>
                    <a:pt x="1134347" y="1154217"/>
                  </a:moveTo>
                  <a:lnTo>
                    <a:pt x="1120763" y="1156348"/>
                  </a:lnTo>
                  <a:lnTo>
                    <a:pt x="1117874" y="1143946"/>
                  </a:lnTo>
                  <a:lnTo>
                    <a:pt x="1114883" y="1131560"/>
                  </a:lnTo>
                  <a:lnTo>
                    <a:pt x="1111323" y="1119263"/>
                  </a:lnTo>
                  <a:lnTo>
                    <a:pt x="1149242" y="1113314"/>
                  </a:lnTo>
                  <a:lnTo>
                    <a:pt x="1155238" y="1125228"/>
                  </a:lnTo>
                  <a:lnTo>
                    <a:pt x="1154846" y="1138145"/>
                  </a:lnTo>
                  <a:lnTo>
                    <a:pt x="1146452" y="1139462"/>
                  </a:lnTo>
                  <a:lnTo>
                    <a:pt x="1134347" y="1154217"/>
                  </a:lnTo>
                  <a:close/>
                </a:path>
                <a:path w="1628775" h="1920239">
                  <a:moveTo>
                    <a:pt x="1230292" y="1113453"/>
                  </a:moveTo>
                  <a:lnTo>
                    <a:pt x="1191423" y="1119551"/>
                  </a:lnTo>
                  <a:lnTo>
                    <a:pt x="1190764" y="1106799"/>
                  </a:lnTo>
                  <a:lnTo>
                    <a:pt x="1227056" y="1101105"/>
                  </a:lnTo>
                  <a:lnTo>
                    <a:pt x="1230292" y="1113453"/>
                  </a:lnTo>
                  <a:close/>
                </a:path>
                <a:path w="1628775" h="1920239">
                  <a:moveTo>
                    <a:pt x="1308420" y="1114050"/>
                  </a:moveTo>
                  <a:lnTo>
                    <a:pt x="1274615" y="1119354"/>
                  </a:lnTo>
                  <a:lnTo>
                    <a:pt x="1268104" y="1107520"/>
                  </a:lnTo>
                  <a:lnTo>
                    <a:pt x="1266532" y="1107767"/>
                  </a:lnTo>
                  <a:lnTo>
                    <a:pt x="1266144" y="1094972"/>
                  </a:lnTo>
                  <a:lnTo>
                    <a:pt x="1304454" y="1088961"/>
                  </a:lnTo>
                  <a:lnTo>
                    <a:pt x="1307840" y="1101286"/>
                  </a:lnTo>
                  <a:lnTo>
                    <a:pt x="1308420" y="1114050"/>
                  </a:lnTo>
                  <a:close/>
                </a:path>
                <a:path w="1628775" h="1920239">
                  <a:moveTo>
                    <a:pt x="1384182" y="1102163"/>
                  </a:moveTo>
                  <a:lnTo>
                    <a:pt x="1350068" y="1107515"/>
                  </a:lnTo>
                  <a:lnTo>
                    <a:pt x="1344392" y="1095551"/>
                  </a:lnTo>
                  <a:lnTo>
                    <a:pt x="1342998" y="1095769"/>
                  </a:lnTo>
                  <a:lnTo>
                    <a:pt x="1342195" y="1083040"/>
                  </a:lnTo>
                  <a:lnTo>
                    <a:pt x="1380097" y="1077093"/>
                  </a:lnTo>
                  <a:lnTo>
                    <a:pt x="1383664" y="1089389"/>
                  </a:lnTo>
                  <a:lnTo>
                    <a:pt x="1384182" y="1102163"/>
                  </a:lnTo>
                  <a:close/>
                </a:path>
                <a:path w="1628775" h="1920239">
                  <a:moveTo>
                    <a:pt x="1460481" y="1090192"/>
                  </a:moveTo>
                  <a:lnTo>
                    <a:pt x="1423137" y="1096051"/>
                  </a:lnTo>
                  <a:lnTo>
                    <a:pt x="1419845" y="1083712"/>
                  </a:lnTo>
                  <a:lnTo>
                    <a:pt x="1419148" y="1070966"/>
                  </a:lnTo>
                  <a:lnTo>
                    <a:pt x="1456249" y="1065145"/>
                  </a:lnTo>
                  <a:lnTo>
                    <a:pt x="1459722" y="1077456"/>
                  </a:lnTo>
                  <a:lnTo>
                    <a:pt x="1460481" y="1090192"/>
                  </a:lnTo>
                  <a:close/>
                </a:path>
                <a:path w="1628775" h="1920239">
                  <a:moveTo>
                    <a:pt x="998503" y="1162675"/>
                  </a:moveTo>
                  <a:lnTo>
                    <a:pt x="965912" y="1167788"/>
                  </a:lnTo>
                  <a:lnTo>
                    <a:pt x="961599" y="1155610"/>
                  </a:lnTo>
                  <a:lnTo>
                    <a:pt x="1000410" y="1149520"/>
                  </a:lnTo>
                  <a:lnTo>
                    <a:pt x="998503" y="1162675"/>
                  </a:lnTo>
                  <a:close/>
                </a:path>
                <a:path w="1628775" h="1920239">
                  <a:moveTo>
                    <a:pt x="1074258" y="1150789"/>
                  </a:moveTo>
                  <a:lnTo>
                    <a:pt x="1045788" y="1155256"/>
                  </a:lnTo>
                  <a:lnTo>
                    <a:pt x="1039773" y="1143344"/>
                  </a:lnTo>
                  <a:lnTo>
                    <a:pt x="1076646" y="1137559"/>
                  </a:lnTo>
                  <a:lnTo>
                    <a:pt x="1074258" y="1150789"/>
                  </a:lnTo>
                  <a:close/>
                </a:path>
                <a:path w="1628775" h="1920239">
                  <a:moveTo>
                    <a:pt x="1226166" y="1126955"/>
                  </a:moveTo>
                  <a:lnTo>
                    <a:pt x="1198685" y="1131267"/>
                  </a:lnTo>
                  <a:lnTo>
                    <a:pt x="1192791" y="1119336"/>
                  </a:lnTo>
                  <a:lnTo>
                    <a:pt x="1228568" y="1113723"/>
                  </a:lnTo>
                  <a:lnTo>
                    <a:pt x="1226166" y="1126955"/>
                  </a:lnTo>
                  <a:close/>
                </a:path>
                <a:path w="1628775" h="1920239">
                  <a:moveTo>
                    <a:pt x="207501" y="1325347"/>
                  </a:moveTo>
                  <a:lnTo>
                    <a:pt x="175197" y="1330415"/>
                  </a:lnTo>
                  <a:lnTo>
                    <a:pt x="171260" y="1305322"/>
                  </a:lnTo>
                  <a:lnTo>
                    <a:pt x="172140" y="1292329"/>
                  </a:lnTo>
                  <a:lnTo>
                    <a:pt x="188923" y="1289696"/>
                  </a:lnTo>
                  <a:lnTo>
                    <a:pt x="197987" y="1301129"/>
                  </a:lnTo>
                  <a:lnTo>
                    <a:pt x="202820" y="1300371"/>
                  </a:lnTo>
                  <a:lnTo>
                    <a:pt x="206663" y="1312623"/>
                  </a:lnTo>
                  <a:lnTo>
                    <a:pt x="207501" y="1325347"/>
                  </a:lnTo>
                  <a:close/>
                </a:path>
                <a:path w="1628775" h="1920239">
                  <a:moveTo>
                    <a:pt x="275540" y="1288961"/>
                  </a:moveTo>
                  <a:lnTo>
                    <a:pt x="246260" y="1293555"/>
                  </a:lnTo>
                  <a:lnTo>
                    <a:pt x="250819" y="1279984"/>
                  </a:lnTo>
                  <a:lnTo>
                    <a:pt x="267391" y="1277384"/>
                  </a:lnTo>
                  <a:lnTo>
                    <a:pt x="275540" y="1288961"/>
                  </a:lnTo>
                  <a:close/>
                </a:path>
                <a:path w="1628775" h="1920239">
                  <a:moveTo>
                    <a:pt x="353462" y="1276735"/>
                  </a:moveTo>
                  <a:lnTo>
                    <a:pt x="323494" y="1281437"/>
                  </a:lnTo>
                  <a:lnTo>
                    <a:pt x="328965" y="1267723"/>
                  </a:lnTo>
                  <a:lnTo>
                    <a:pt x="346119" y="1265032"/>
                  </a:lnTo>
                  <a:lnTo>
                    <a:pt x="353462" y="1276735"/>
                  </a:lnTo>
                  <a:close/>
                </a:path>
                <a:path w="1628775" h="1920239">
                  <a:moveTo>
                    <a:pt x="427507" y="1265118"/>
                  </a:moveTo>
                  <a:lnTo>
                    <a:pt x="380649" y="1272470"/>
                  </a:lnTo>
                  <a:lnTo>
                    <a:pt x="368105" y="1261582"/>
                  </a:lnTo>
                  <a:lnTo>
                    <a:pt x="407224" y="1255445"/>
                  </a:lnTo>
                  <a:lnTo>
                    <a:pt x="427507" y="1265118"/>
                  </a:lnTo>
                  <a:close/>
                </a:path>
                <a:path w="1628775" h="1920239">
                  <a:moveTo>
                    <a:pt x="501867" y="1253451"/>
                  </a:moveTo>
                  <a:lnTo>
                    <a:pt x="473474" y="1257906"/>
                  </a:lnTo>
                  <a:lnTo>
                    <a:pt x="477224" y="1244462"/>
                  </a:lnTo>
                  <a:lnTo>
                    <a:pt x="493267" y="1241945"/>
                  </a:lnTo>
                  <a:lnTo>
                    <a:pt x="501867" y="1253451"/>
                  </a:lnTo>
                  <a:close/>
                </a:path>
                <a:path w="1628775" h="1920239">
                  <a:moveTo>
                    <a:pt x="587659" y="1265701"/>
                  </a:moveTo>
                  <a:lnTo>
                    <a:pt x="547890" y="1271941"/>
                  </a:lnTo>
                  <a:lnTo>
                    <a:pt x="546623" y="1259284"/>
                  </a:lnTo>
                  <a:lnTo>
                    <a:pt x="546772" y="1246405"/>
                  </a:lnTo>
                  <a:lnTo>
                    <a:pt x="549186" y="1233171"/>
                  </a:lnTo>
                  <a:lnTo>
                    <a:pt x="573850" y="1229302"/>
                  </a:lnTo>
                  <a:lnTo>
                    <a:pt x="580759" y="1241073"/>
                  </a:lnTo>
                  <a:lnTo>
                    <a:pt x="584020" y="1240561"/>
                  </a:lnTo>
                  <a:lnTo>
                    <a:pt x="587345" y="1252895"/>
                  </a:lnTo>
                  <a:lnTo>
                    <a:pt x="587659" y="1265701"/>
                  </a:lnTo>
                  <a:close/>
                </a:path>
                <a:path w="1628775" h="1920239">
                  <a:moveTo>
                    <a:pt x="603082" y="1237571"/>
                  </a:moveTo>
                  <a:lnTo>
                    <a:pt x="593468" y="1226224"/>
                  </a:lnTo>
                  <a:lnTo>
                    <a:pt x="609771" y="1223666"/>
                  </a:lnTo>
                  <a:lnTo>
                    <a:pt x="603082" y="1237571"/>
                  </a:lnTo>
                  <a:close/>
                </a:path>
                <a:path w="1628775" h="1920239">
                  <a:moveTo>
                    <a:pt x="626530" y="1272458"/>
                  </a:moveTo>
                  <a:lnTo>
                    <a:pt x="625126" y="1259823"/>
                  </a:lnTo>
                  <a:lnTo>
                    <a:pt x="623678" y="1247195"/>
                  </a:lnTo>
                  <a:lnTo>
                    <a:pt x="624368" y="1247086"/>
                  </a:lnTo>
                  <a:lnTo>
                    <a:pt x="623473" y="1234371"/>
                  </a:lnTo>
                  <a:lnTo>
                    <a:pt x="623228" y="1221554"/>
                  </a:lnTo>
                  <a:lnTo>
                    <a:pt x="652391" y="1216979"/>
                  </a:lnTo>
                  <a:lnTo>
                    <a:pt x="658668" y="1228849"/>
                  </a:lnTo>
                  <a:lnTo>
                    <a:pt x="661626" y="1228385"/>
                  </a:lnTo>
                  <a:lnTo>
                    <a:pt x="665829" y="1240581"/>
                  </a:lnTo>
                  <a:lnTo>
                    <a:pt x="668338" y="1253043"/>
                  </a:lnTo>
                  <a:lnTo>
                    <a:pt x="633463" y="1258515"/>
                  </a:lnTo>
                  <a:lnTo>
                    <a:pt x="626530" y="1272458"/>
                  </a:lnTo>
                  <a:close/>
                </a:path>
                <a:path w="1628775" h="1920239">
                  <a:moveTo>
                    <a:pt x="682441" y="1225119"/>
                  </a:moveTo>
                  <a:lnTo>
                    <a:pt x="671422" y="1213993"/>
                  </a:lnTo>
                  <a:lnTo>
                    <a:pt x="688336" y="1211339"/>
                  </a:lnTo>
                  <a:lnTo>
                    <a:pt x="682441" y="1225119"/>
                  </a:lnTo>
                  <a:close/>
                </a:path>
                <a:path w="1628775" h="1920239">
                  <a:moveTo>
                    <a:pt x="734947" y="1216881"/>
                  </a:moveTo>
                  <a:lnTo>
                    <a:pt x="703307" y="1221846"/>
                  </a:lnTo>
                  <a:lnTo>
                    <a:pt x="708125" y="1208234"/>
                  </a:lnTo>
                  <a:lnTo>
                    <a:pt x="726616" y="1205333"/>
                  </a:lnTo>
                  <a:lnTo>
                    <a:pt x="734947" y="1216881"/>
                  </a:lnTo>
                  <a:close/>
                </a:path>
                <a:path w="1628775" h="1920239">
                  <a:moveTo>
                    <a:pt x="810486" y="1205030"/>
                  </a:moveTo>
                  <a:lnTo>
                    <a:pt x="780257" y="1209772"/>
                  </a:lnTo>
                  <a:lnTo>
                    <a:pt x="785884" y="1196034"/>
                  </a:lnTo>
                  <a:lnTo>
                    <a:pt x="802901" y="1193364"/>
                  </a:lnTo>
                  <a:lnTo>
                    <a:pt x="810486" y="1205030"/>
                  </a:lnTo>
                  <a:close/>
                </a:path>
                <a:path w="1628775" h="1920239">
                  <a:moveTo>
                    <a:pt x="893620" y="1217697"/>
                  </a:moveTo>
                  <a:lnTo>
                    <a:pt x="854950" y="1223764"/>
                  </a:lnTo>
                  <a:lnTo>
                    <a:pt x="854197" y="1211027"/>
                  </a:lnTo>
                  <a:lnTo>
                    <a:pt x="853716" y="1198247"/>
                  </a:lnTo>
                  <a:lnTo>
                    <a:pt x="857036" y="1197726"/>
                  </a:lnTo>
                  <a:lnTo>
                    <a:pt x="861758" y="1184130"/>
                  </a:lnTo>
                  <a:lnTo>
                    <a:pt x="876825" y="1181766"/>
                  </a:lnTo>
                  <a:lnTo>
                    <a:pt x="886597" y="1193088"/>
                  </a:lnTo>
                  <a:lnTo>
                    <a:pt x="892770" y="1204975"/>
                  </a:lnTo>
                  <a:lnTo>
                    <a:pt x="893620" y="1217697"/>
                  </a:lnTo>
                  <a:close/>
                </a:path>
                <a:path w="1628775" h="1920239">
                  <a:moveTo>
                    <a:pt x="912455" y="1189031"/>
                  </a:moveTo>
                  <a:lnTo>
                    <a:pt x="904264" y="1177461"/>
                  </a:lnTo>
                  <a:lnTo>
                    <a:pt x="917030" y="1175458"/>
                  </a:lnTo>
                  <a:lnTo>
                    <a:pt x="912455" y="1189031"/>
                  </a:lnTo>
                  <a:close/>
                </a:path>
                <a:path w="1628775" h="1920239">
                  <a:moveTo>
                    <a:pt x="925411" y="1186998"/>
                  </a:moveTo>
                  <a:lnTo>
                    <a:pt x="917030" y="1175458"/>
                  </a:lnTo>
                  <a:lnTo>
                    <a:pt x="923954" y="1174371"/>
                  </a:lnTo>
                  <a:lnTo>
                    <a:pt x="925411" y="1186998"/>
                  </a:lnTo>
                  <a:close/>
                </a:path>
                <a:path w="1628775" h="1920239">
                  <a:moveTo>
                    <a:pt x="969756" y="1205751"/>
                  </a:moveTo>
                  <a:lnTo>
                    <a:pt x="924165" y="1212905"/>
                  </a:lnTo>
                  <a:lnTo>
                    <a:pt x="927137" y="1199583"/>
                  </a:lnTo>
                  <a:lnTo>
                    <a:pt x="925557" y="1186975"/>
                  </a:lnTo>
                  <a:lnTo>
                    <a:pt x="928906" y="1173595"/>
                  </a:lnTo>
                  <a:lnTo>
                    <a:pt x="948573" y="1170509"/>
                  </a:lnTo>
                  <a:lnTo>
                    <a:pt x="958028" y="1181881"/>
                  </a:lnTo>
                  <a:lnTo>
                    <a:pt x="963696" y="1180991"/>
                  </a:lnTo>
                  <a:lnTo>
                    <a:pt x="969243" y="1192977"/>
                  </a:lnTo>
                  <a:lnTo>
                    <a:pt x="969961" y="1192864"/>
                  </a:lnTo>
                  <a:lnTo>
                    <a:pt x="969756" y="1205751"/>
                  </a:lnTo>
                  <a:close/>
                </a:path>
                <a:path w="1628775" h="1920239">
                  <a:moveTo>
                    <a:pt x="986899" y="1177351"/>
                  </a:moveTo>
                  <a:lnTo>
                    <a:pt x="976422" y="1166139"/>
                  </a:lnTo>
                  <a:lnTo>
                    <a:pt x="992489" y="1163618"/>
                  </a:lnTo>
                  <a:lnTo>
                    <a:pt x="986899" y="1177351"/>
                  </a:lnTo>
                  <a:close/>
                </a:path>
                <a:path w="1628775" h="1920239">
                  <a:moveTo>
                    <a:pt x="1039281" y="1169132"/>
                  </a:moveTo>
                  <a:lnTo>
                    <a:pt x="1008283" y="1173996"/>
                  </a:lnTo>
                  <a:lnTo>
                    <a:pt x="1011874" y="1160577"/>
                  </a:lnTo>
                  <a:lnTo>
                    <a:pt x="1030170" y="1157707"/>
                  </a:lnTo>
                  <a:lnTo>
                    <a:pt x="1039281" y="1169132"/>
                  </a:lnTo>
                  <a:close/>
                </a:path>
                <a:path w="1628775" h="1920239">
                  <a:moveTo>
                    <a:pt x="1123641" y="1181607"/>
                  </a:moveTo>
                  <a:lnTo>
                    <a:pt x="1086355" y="1187457"/>
                  </a:lnTo>
                  <a:lnTo>
                    <a:pt x="1081446" y="1175372"/>
                  </a:lnTo>
                  <a:lnTo>
                    <a:pt x="1080795" y="1175474"/>
                  </a:lnTo>
                  <a:lnTo>
                    <a:pt x="1079557" y="1162813"/>
                  </a:lnTo>
                  <a:lnTo>
                    <a:pt x="1084600" y="1149167"/>
                  </a:lnTo>
                  <a:lnTo>
                    <a:pt x="1110162" y="1145156"/>
                  </a:lnTo>
                  <a:lnTo>
                    <a:pt x="1120763" y="1156348"/>
                  </a:lnTo>
                  <a:lnTo>
                    <a:pt x="1121011" y="1156309"/>
                  </a:lnTo>
                  <a:lnTo>
                    <a:pt x="1123257" y="1168812"/>
                  </a:lnTo>
                  <a:lnTo>
                    <a:pt x="1123641" y="1181607"/>
                  </a:lnTo>
                  <a:close/>
                </a:path>
                <a:path w="1628775" h="1920239">
                  <a:moveTo>
                    <a:pt x="1191240" y="1145290"/>
                  </a:moveTo>
                  <a:lnTo>
                    <a:pt x="1159953" y="1150199"/>
                  </a:lnTo>
                  <a:lnTo>
                    <a:pt x="1166720" y="1136282"/>
                  </a:lnTo>
                  <a:lnTo>
                    <a:pt x="1182906" y="1133743"/>
                  </a:lnTo>
                  <a:lnTo>
                    <a:pt x="1191240" y="1145290"/>
                  </a:lnTo>
                  <a:close/>
                </a:path>
                <a:path w="1628775" h="1920239">
                  <a:moveTo>
                    <a:pt x="1274289" y="1157971"/>
                  </a:moveTo>
                  <a:lnTo>
                    <a:pt x="1242114" y="1163019"/>
                  </a:lnTo>
                  <a:lnTo>
                    <a:pt x="1236925" y="1150978"/>
                  </a:lnTo>
                  <a:lnTo>
                    <a:pt x="1235833" y="1151149"/>
                  </a:lnTo>
                  <a:lnTo>
                    <a:pt x="1233922" y="1138594"/>
                  </a:lnTo>
                  <a:lnTo>
                    <a:pt x="1236146" y="1125389"/>
                  </a:lnTo>
                  <a:lnTo>
                    <a:pt x="1256097" y="1122259"/>
                  </a:lnTo>
                  <a:lnTo>
                    <a:pt x="1265634" y="1133618"/>
                  </a:lnTo>
                  <a:lnTo>
                    <a:pt x="1270453" y="1132862"/>
                  </a:lnTo>
                  <a:lnTo>
                    <a:pt x="1274088" y="1145147"/>
                  </a:lnTo>
                  <a:lnTo>
                    <a:pt x="1274289" y="1157971"/>
                  </a:lnTo>
                  <a:close/>
                </a:path>
                <a:path w="1628775" h="1920239">
                  <a:moveTo>
                    <a:pt x="1343441" y="1121411"/>
                  </a:moveTo>
                  <a:lnTo>
                    <a:pt x="1313519" y="1126105"/>
                  </a:lnTo>
                  <a:lnTo>
                    <a:pt x="1317480" y="1112628"/>
                  </a:lnTo>
                  <a:lnTo>
                    <a:pt x="1334205" y="1110004"/>
                  </a:lnTo>
                  <a:lnTo>
                    <a:pt x="1343441" y="1121411"/>
                  </a:lnTo>
                  <a:close/>
                </a:path>
                <a:path w="1628775" h="1920239">
                  <a:moveTo>
                    <a:pt x="1419871" y="1109419"/>
                  </a:moveTo>
                  <a:lnTo>
                    <a:pt x="1389984" y="1114108"/>
                  </a:lnTo>
                  <a:lnTo>
                    <a:pt x="1393689" y="1100672"/>
                  </a:lnTo>
                  <a:lnTo>
                    <a:pt x="1410867" y="1097976"/>
                  </a:lnTo>
                  <a:lnTo>
                    <a:pt x="1419871" y="1109419"/>
                  </a:lnTo>
                  <a:close/>
                </a:path>
                <a:path w="1628775" h="1920239">
                  <a:moveTo>
                    <a:pt x="1499780" y="1122592"/>
                  </a:moveTo>
                  <a:lnTo>
                    <a:pt x="1466830" y="1127762"/>
                  </a:lnTo>
                  <a:lnTo>
                    <a:pt x="1463641" y="1115407"/>
                  </a:lnTo>
                  <a:lnTo>
                    <a:pt x="1462866" y="1102673"/>
                  </a:lnTo>
                  <a:lnTo>
                    <a:pt x="1466777" y="1102060"/>
                  </a:lnTo>
                  <a:lnTo>
                    <a:pt x="1471700" y="1088432"/>
                  </a:lnTo>
                  <a:lnTo>
                    <a:pt x="1493299" y="1085043"/>
                  </a:lnTo>
                  <a:lnTo>
                    <a:pt x="1501023" y="1096686"/>
                  </a:lnTo>
                  <a:lnTo>
                    <a:pt x="1503254" y="1109192"/>
                  </a:lnTo>
                  <a:lnTo>
                    <a:pt x="1501957" y="1109395"/>
                  </a:lnTo>
                  <a:lnTo>
                    <a:pt x="1499780" y="1122592"/>
                  </a:lnTo>
                  <a:close/>
                </a:path>
                <a:path w="1628775" h="1920239">
                  <a:moveTo>
                    <a:pt x="283013" y="1300644"/>
                  </a:moveTo>
                  <a:lnTo>
                    <a:pt x="242552" y="1306992"/>
                  </a:lnTo>
                  <a:lnTo>
                    <a:pt x="242114" y="1294205"/>
                  </a:lnTo>
                  <a:lnTo>
                    <a:pt x="279576" y="1288328"/>
                  </a:lnTo>
                  <a:lnTo>
                    <a:pt x="283013" y="1300644"/>
                  </a:lnTo>
                  <a:close/>
                </a:path>
                <a:path w="1628775" h="1920239">
                  <a:moveTo>
                    <a:pt x="361595" y="1301170"/>
                  </a:moveTo>
                  <a:lnTo>
                    <a:pt x="327805" y="1306471"/>
                  </a:lnTo>
                  <a:lnTo>
                    <a:pt x="320933" y="1294694"/>
                  </a:lnTo>
                  <a:lnTo>
                    <a:pt x="319121" y="1294979"/>
                  </a:lnTo>
                  <a:lnTo>
                    <a:pt x="318785" y="1282176"/>
                  </a:lnTo>
                  <a:lnTo>
                    <a:pt x="356738" y="1276221"/>
                  </a:lnTo>
                  <a:lnTo>
                    <a:pt x="359743" y="1288605"/>
                  </a:lnTo>
                  <a:lnTo>
                    <a:pt x="361595" y="1301170"/>
                  </a:lnTo>
                  <a:close/>
                </a:path>
                <a:path w="1628775" h="1920239">
                  <a:moveTo>
                    <a:pt x="431047" y="1303128"/>
                  </a:moveTo>
                  <a:lnTo>
                    <a:pt x="421582" y="1304614"/>
                  </a:lnTo>
                  <a:lnTo>
                    <a:pt x="411277" y="1293375"/>
                  </a:lnTo>
                  <a:lnTo>
                    <a:pt x="401200" y="1294956"/>
                  </a:lnTo>
                  <a:lnTo>
                    <a:pt x="397107" y="1282743"/>
                  </a:lnTo>
                  <a:lnTo>
                    <a:pt x="392336" y="1270636"/>
                  </a:lnTo>
                  <a:lnTo>
                    <a:pt x="432204" y="1264381"/>
                  </a:lnTo>
                  <a:lnTo>
                    <a:pt x="435451" y="1276727"/>
                  </a:lnTo>
                  <a:lnTo>
                    <a:pt x="434180" y="1276926"/>
                  </a:lnTo>
                  <a:lnTo>
                    <a:pt x="434351" y="1289755"/>
                  </a:lnTo>
                  <a:lnTo>
                    <a:pt x="431047" y="1303128"/>
                  </a:lnTo>
                  <a:close/>
                </a:path>
                <a:path w="1628775" h="1920239">
                  <a:moveTo>
                    <a:pt x="510887" y="1277746"/>
                  </a:moveTo>
                  <a:lnTo>
                    <a:pt x="478453" y="1282835"/>
                  </a:lnTo>
                  <a:lnTo>
                    <a:pt x="472321" y="1270942"/>
                  </a:lnTo>
                  <a:lnTo>
                    <a:pt x="470740" y="1271190"/>
                  </a:lnTo>
                  <a:lnTo>
                    <a:pt x="469921" y="1258463"/>
                  </a:lnTo>
                  <a:lnTo>
                    <a:pt x="506281" y="1252758"/>
                  </a:lnTo>
                  <a:lnTo>
                    <a:pt x="509989" y="1265032"/>
                  </a:lnTo>
                  <a:lnTo>
                    <a:pt x="510887" y="1277746"/>
                  </a:lnTo>
                  <a:close/>
                </a:path>
                <a:path w="1628775" h="1920239">
                  <a:moveTo>
                    <a:pt x="742038" y="1241480"/>
                  </a:moveTo>
                  <a:lnTo>
                    <a:pt x="706338" y="1247081"/>
                  </a:lnTo>
                  <a:lnTo>
                    <a:pt x="700738" y="1235104"/>
                  </a:lnTo>
                  <a:lnTo>
                    <a:pt x="699557" y="1235289"/>
                  </a:lnTo>
                  <a:lnTo>
                    <a:pt x="699084" y="1222508"/>
                  </a:lnTo>
                  <a:lnTo>
                    <a:pt x="738573" y="1216312"/>
                  </a:lnTo>
                  <a:lnTo>
                    <a:pt x="741639" y="1228687"/>
                  </a:lnTo>
                  <a:lnTo>
                    <a:pt x="742038" y="1241480"/>
                  </a:lnTo>
                  <a:close/>
                </a:path>
                <a:path w="1628775" h="1920239">
                  <a:moveTo>
                    <a:pt x="818201" y="1242385"/>
                  </a:moveTo>
                  <a:lnTo>
                    <a:pt x="796322" y="1245818"/>
                  </a:lnTo>
                  <a:lnTo>
                    <a:pt x="785728" y="1234625"/>
                  </a:lnTo>
                  <a:lnTo>
                    <a:pt x="779691" y="1235572"/>
                  </a:lnTo>
                  <a:lnTo>
                    <a:pt x="775264" y="1223411"/>
                  </a:lnTo>
                  <a:lnTo>
                    <a:pt x="775042" y="1210591"/>
                  </a:lnTo>
                  <a:lnTo>
                    <a:pt x="813893" y="1204495"/>
                  </a:lnTo>
                  <a:lnTo>
                    <a:pt x="817361" y="1216806"/>
                  </a:lnTo>
                  <a:lnTo>
                    <a:pt x="819928" y="1229259"/>
                  </a:lnTo>
                  <a:lnTo>
                    <a:pt x="818201" y="1242385"/>
                  </a:lnTo>
                  <a:close/>
                </a:path>
                <a:path w="1628775" h="1920239">
                  <a:moveTo>
                    <a:pt x="1042518" y="1194335"/>
                  </a:moveTo>
                  <a:lnTo>
                    <a:pt x="1008845" y="1199618"/>
                  </a:lnTo>
                  <a:lnTo>
                    <a:pt x="1005643" y="1187265"/>
                  </a:lnTo>
                  <a:lnTo>
                    <a:pt x="1004959" y="1174517"/>
                  </a:lnTo>
                  <a:lnTo>
                    <a:pt x="1043413" y="1168484"/>
                  </a:lnTo>
                  <a:lnTo>
                    <a:pt x="1046659" y="1180830"/>
                  </a:lnTo>
                  <a:lnTo>
                    <a:pt x="1044967" y="1181096"/>
                  </a:lnTo>
                  <a:lnTo>
                    <a:pt x="1042518" y="1194335"/>
                  </a:lnTo>
                  <a:close/>
                </a:path>
                <a:path w="1628775" h="1920239">
                  <a:moveTo>
                    <a:pt x="1180699" y="1185510"/>
                  </a:moveTo>
                  <a:lnTo>
                    <a:pt x="1164661" y="1188027"/>
                  </a:lnTo>
                  <a:lnTo>
                    <a:pt x="1161948" y="1175597"/>
                  </a:lnTo>
                  <a:lnTo>
                    <a:pt x="1159088" y="1163190"/>
                  </a:lnTo>
                  <a:lnTo>
                    <a:pt x="1156345" y="1150765"/>
                  </a:lnTo>
                  <a:lnTo>
                    <a:pt x="1195506" y="1144621"/>
                  </a:lnTo>
                  <a:lnTo>
                    <a:pt x="1198497" y="1157007"/>
                  </a:lnTo>
                  <a:lnTo>
                    <a:pt x="1198209" y="1169908"/>
                  </a:lnTo>
                  <a:lnTo>
                    <a:pt x="1185187" y="1171951"/>
                  </a:lnTo>
                  <a:lnTo>
                    <a:pt x="1180699" y="1185510"/>
                  </a:lnTo>
                  <a:close/>
                </a:path>
                <a:path w="1628775" h="1920239">
                  <a:moveTo>
                    <a:pt x="1352630" y="1145680"/>
                  </a:moveTo>
                  <a:lnTo>
                    <a:pt x="1313878" y="1151760"/>
                  </a:lnTo>
                  <a:lnTo>
                    <a:pt x="1310444" y="1139443"/>
                  </a:lnTo>
                  <a:lnTo>
                    <a:pt x="1309763" y="1126695"/>
                  </a:lnTo>
                  <a:lnTo>
                    <a:pt x="1348315" y="1120646"/>
                  </a:lnTo>
                  <a:lnTo>
                    <a:pt x="1352015" y="1132921"/>
                  </a:lnTo>
                  <a:lnTo>
                    <a:pt x="1352630" y="1145680"/>
                  </a:lnTo>
                  <a:close/>
                </a:path>
                <a:path w="1628775" h="1920239">
                  <a:moveTo>
                    <a:pt x="1428391" y="1133793"/>
                  </a:moveTo>
                  <a:lnTo>
                    <a:pt x="1391101" y="1139644"/>
                  </a:lnTo>
                  <a:lnTo>
                    <a:pt x="1387481" y="1127356"/>
                  </a:lnTo>
                  <a:lnTo>
                    <a:pt x="1386591" y="1114640"/>
                  </a:lnTo>
                  <a:lnTo>
                    <a:pt x="1424327" y="1108720"/>
                  </a:lnTo>
                  <a:lnTo>
                    <a:pt x="1427810" y="1121029"/>
                  </a:lnTo>
                  <a:lnTo>
                    <a:pt x="1428391" y="1133793"/>
                  </a:lnTo>
                  <a:close/>
                </a:path>
                <a:path w="1628775" h="1920239">
                  <a:moveTo>
                    <a:pt x="278290" y="1314240"/>
                  </a:moveTo>
                  <a:lnTo>
                    <a:pt x="249175" y="1318808"/>
                  </a:lnTo>
                  <a:lnTo>
                    <a:pt x="243668" y="1306817"/>
                  </a:lnTo>
                  <a:lnTo>
                    <a:pt x="281221" y="1300925"/>
                  </a:lnTo>
                  <a:lnTo>
                    <a:pt x="278290" y="1314240"/>
                  </a:lnTo>
                  <a:close/>
                </a:path>
                <a:path w="1628775" h="1920239">
                  <a:moveTo>
                    <a:pt x="192371" y="1340576"/>
                  </a:moveTo>
                  <a:lnTo>
                    <a:pt x="185959" y="1341582"/>
                  </a:lnTo>
                  <a:lnTo>
                    <a:pt x="178907" y="1329833"/>
                  </a:lnTo>
                  <a:lnTo>
                    <a:pt x="198123" y="1326818"/>
                  </a:lnTo>
                  <a:lnTo>
                    <a:pt x="192371" y="1340576"/>
                  </a:lnTo>
                  <a:close/>
                </a:path>
                <a:path w="1628775" h="1920239">
                  <a:moveTo>
                    <a:pt x="245657" y="1332216"/>
                  </a:moveTo>
                  <a:lnTo>
                    <a:pt x="214939" y="1337035"/>
                  </a:lnTo>
                  <a:lnTo>
                    <a:pt x="217158" y="1323832"/>
                  </a:lnTo>
                  <a:lnTo>
                    <a:pt x="235552" y="1320946"/>
                  </a:lnTo>
                  <a:lnTo>
                    <a:pt x="245657" y="1332216"/>
                  </a:lnTo>
                  <a:close/>
                </a:path>
                <a:path w="1628775" h="1920239">
                  <a:moveTo>
                    <a:pt x="264529" y="1329255"/>
                  </a:moveTo>
                  <a:lnTo>
                    <a:pt x="254896" y="1317911"/>
                  </a:lnTo>
                  <a:lnTo>
                    <a:pt x="271131" y="1315363"/>
                  </a:lnTo>
                  <a:lnTo>
                    <a:pt x="264529" y="1329255"/>
                  </a:lnTo>
                  <a:close/>
                </a:path>
                <a:path w="1628775" h="1920239">
                  <a:moveTo>
                    <a:pt x="318355" y="1320809"/>
                  </a:moveTo>
                  <a:lnTo>
                    <a:pt x="293661" y="1324684"/>
                  </a:lnTo>
                  <a:lnTo>
                    <a:pt x="299968" y="1310839"/>
                  </a:lnTo>
                  <a:lnTo>
                    <a:pt x="308869" y="1309442"/>
                  </a:lnTo>
                  <a:lnTo>
                    <a:pt x="318355" y="1320809"/>
                  </a:lnTo>
                  <a:close/>
                </a:path>
                <a:path w="1628775" h="1920239">
                  <a:moveTo>
                    <a:pt x="392675" y="1309149"/>
                  </a:moveTo>
                  <a:lnTo>
                    <a:pt x="369055" y="1312855"/>
                  </a:lnTo>
                  <a:lnTo>
                    <a:pt x="373041" y="1299374"/>
                  </a:lnTo>
                  <a:lnTo>
                    <a:pt x="384933" y="1297508"/>
                  </a:lnTo>
                  <a:lnTo>
                    <a:pt x="392675" y="1309149"/>
                  </a:lnTo>
                  <a:close/>
                </a:path>
                <a:path w="1628775" h="1920239">
                  <a:moveTo>
                    <a:pt x="470529" y="1296934"/>
                  </a:moveTo>
                  <a:lnTo>
                    <a:pt x="442552" y="1301323"/>
                  </a:lnTo>
                  <a:lnTo>
                    <a:pt x="446533" y="1287843"/>
                  </a:lnTo>
                  <a:lnTo>
                    <a:pt x="462106" y="1285400"/>
                  </a:lnTo>
                  <a:lnTo>
                    <a:pt x="470529" y="1296934"/>
                  </a:lnTo>
                  <a:close/>
                </a:path>
                <a:path w="1628775" h="1920239">
                  <a:moveTo>
                    <a:pt x="494996" y="1293095"/>
                  </a:moveTo>
                  <a:lnTo>
                    <a:pt x="484824" y="1281836"/>
                  </a:lnTo>
                  <a:lnTo>
                    <a:pt x="501303" y="1279250"/>
                  </a:lnTo>
                  <a:lnTo>
                    <a:pt x="494996" y="1293095"/>
                  </a:lnTo>
                  <a:close/>
                </a:path>
                <a:path w="1628775" h="1920239">
                  <a:moveTo>
                    <a:pt x="555727" y="1296422"/>
                  </a:moveTo>
                  <a:lnTo>
                    <a:pt x="517243" y="1302460"/>
                  </a:lnTo>
                  <a:lnTo>
                    <a:pt x="515927" y="1289811"/>
                  </a:lnTo>
                  <a:lnTo>
                    <a:pt x="514937" y="1277111"/>
                  </a:lnTo>
                  <a:lnTo>
                    <a:pt x="574752" y="1267726"/>
                  </a:lnTo>
                  <a:lnTo>
                    <a:pt x="572719" y="1280901"/>
                  </a:lnTo>
                  <a:lnTo>
                    <a:pt x="553058" y="1283985"/>
                  </a:lnTo>
                  <a:lnTo>
                    <a:pt x="555727" y="1296422"/>
                  </a:lnTo>
                  <a:close/>
                </a:path>
                <a:path w="1628775" h="1920239">
                  <a:moveTo>
                    <a:pt x="635562" y="1309607"/>
                  </a:moveTo>
                  <a:lnTo>
                    <a:pt x="612191" y="1313274"/>
                  </a:lnTo>
                  <a:lnTo>
                    <a:pt x="600812" y="1302204"/>
                  </a:lnTo>
                  <a:lnTo>
                    <a:pt x="595099" y="1303100"/>
                  </a:lnTo>
                  <a:lnTo>
                    <a:pt x="591034" y="1290882"/>
                  </a:lnTo>
                  <a:lnTo>
                    <a:pt x="590510" y="1278109"/>
                  </a:lnTo>
                  <a:lnTo>
                    <a:pt x="594527" y="1277479"/>
                  </a:lnTo>
                  <a:lnTo>
                    <a:pt x="598295" y="1264032"/>
                  </a:lnTo>
                  <a:lnTo>
                    <a:pt x="621553" y="1260383"/>
                  </a:lnTo>
                  <a:lnTo>
                    <a:pt x="626384" y="1272481"/>
                  </a:lnTo>
                  <a:lnTo>
                    <a:pt x="635562" y="1309607"/>
                  </a:lnTo>
                  <a:close/>
                </a:path>
                <a:path w="1628775" h="1920239">
                  <a:moveTo>
                    <a:pt x="701430" y="1260706"/>
                  </a:moveTo>
                  <a:lnTo>
                    <a:pt x="670961" y="1265487"/>
                  </a:lnTo>
                  <a:lnTo>
                    <a:pt x="675941" y="1251850"/>
                  </a:lnTo>
                  <a:lnTo>
                    <a:pt x="693332" y="1249121"/>
                  </a:lnTo>
                  <a:lnTo>
                    <a:pt x="701430" y="1260706"/>
                  </a:lnTo>
                  <a:close/>
                </a:path>
                <a:path w="1628775" h="1920239">
                  <a:moveTo>
                    <a:pt x="722410" y="1257415"/>
                  </a:moveTo>
                  <a:lnTo>
                    <a:pt x="712293" y="1246147"/>
                  </a:lnTo>
                  <a:lnTo>
                    <a:pt x="730375" y="1243309"/>
                  </a:lnTo>
                  <a:lnTo>
                    <a:pt x="722410" y="1257415"/>
                  </a:lnTo>
                  <a:close/>
                </a:path>
                <a:path w="1628775" h="1920239">
                  <a:moveTo>
                    <a:pt x="772073" y="1249623"/>
                  </a:moveTo>
                  <a:lnTo>
                    <a:pt x="742056" y="1254332"/>
                  </a:lnTo>
                  <a:lnTo>
                    <a:pt x="755162" y="1239421"/>
                  </a:lnTo>
                  <a:lnTo>
                    <a:pt x="764101" y="1238018"/>
                  </a:lnTo>
                  <a:lnTo>
                    <a:pt x="772073" y="1249623"/>
                  </a:lnTo>
                  <a:close/>
                </a:path>
                <a:path w="1628775" h="1920239">
                  <a:moveTo>
                    <a:pt x="860211" y="1261505"/>
                  </a:moveTo>
                  <a:lnTo>
                    <a:pt x="824590" y="1267093"/>
                  </a:lnTo>
                  <a:lnTo>
                    <a:pt x="819212" y="1255082"/>
                  </a:lnTo>
                  <a:lnTo>
                    <a:pt x="820126" y="1254939"/>
                  </a:lnTo>
                  <a:lnTo>
                    <a:pt x="823286" y="1241587"/>
                  </a:lnTo>
                  <a:lnTo>
                    <a:pt x="829246" y="1227797"/>
                  </a:lnTo>
                  <a:lnTo>
                    <a:pt x="853466" y="1223997"/>
                  </a:lnTo>
                  <a:lnTo>
                    <a:pt x="856135" y="1236433"/>
                  </a:lnTo>
                  <a:lnTo>
                    <a:pt x="857640" y="1236197"/>
                  </a:lnTo>
                  <a:lnTo>
                    <a:pt x="861064" y="1248515"/>
                  </a:lnTo>
                  <a:lnTo>
                    <a:pt x="860211" y="1261505"/>
                  </a:lnTo>
                  <a:close/>
                </a:path>
                <a:path w="1628775" h="1920239">
                  <a:moveTo>
                    <a:pt x="892521" y="1230725"/>
                  </a:moveTo>
                  <a:lnTo>
                    <a:pt x="880132" y="1232668"/>
                  </a:lnTo>
                  <a:lnTo>
                    <a:pt x="870022" y="1221399"/>
                  </a:lnTo>
                  <a:lnTo>
                    <a:pt x="892188" y="1217921"/>
                  </a:lnTo>
                  <a:lnTo>
                    <a:pt x="892521" y="1230725"/>
                  </a:lnTo>
                  <a:close/>
                </a:path>
                <a:path w="1628775" h="1920239">
                  <a:moveTo>
                    <a:pt x="949565" y="1221775"/>
                  </a:moveTo>
                  <a:lnTo>
                    <a:pt x="896582" y="1230088"/>
                  </a:lnTo>
                  <a:lnTo>
                    <a:pt x="897038" y="1217161"/>
                  </a:lnTo>
                  <a:lnTo>
                    <a:pt x="956415" y="1207845"/>
                  </a:lnTo>
                  <a:lnTo>
                    <a:pt x="949565" y="1221775"/>
                  </a:lnTo>
                  <a:close/>
                </a:path>
                <a:path w="1628775" h="1920239">
                  <a:moveTo>
                    <a:pt x="1007342" y="1212710"/>
                  </a:moveTo>
                  <a:lnTo>
                    <a:pt x="976125" y="1217607"/>
                  </a:lnTo>
                  <a:lnTo>
                    <a:pt x="981309" y="1203939"/>
                  </a:lnTo>
                  <a:lnTo>
                    <a:pt x="999455" y="1201092"/>
                  </a:lnTo>
                  <a:lnTo>
                    <a:pt x="1007342" y="1212710"/>
                  </a:lnTo>
                  <a:close/>
                </a:path>
                <a:path w="1628775" h="1920239">
                  <a:moveTo>
                    <a:pt x="1030117" y="1209136"/>
                  </a:moveTo>
                  <a:lnTo>
                    <a:pt x="1019390" y="1197964"/>
                  </a:lnTo>
                  <a:lnTo>
                    <a:pt x="1036036" y="1195352"/>
                  </a:lnTo>
                  <a:lnTo>
                    <a:pt x="1030117" y="1209136"/>
                  </a:lnTo>
                  <a:close/>
                </a:path>
                <a:path w="1628775" h="1920239">
                  <a:moveTo>
                    <a:pt x="1089914" y="1212610"/>
                  </a:moveTo>
                  <a:lnTo>
                    <a:pt x="1049957" y="1218879"/>
                  </a:lnTo>
                  <a:lnTo>
                    <a:pt x="1049018" y="1206171"/>
                  </a:lnTo>
                  <a:lnTo>
                    <a:pt x="1053444" y="1205476"/>
                  </a:lnTo>
                  <a:lnTo>
                    <a:pt x="1060956" y="1191442"/>
                  </a:lnTo>
                  <a:lnTo>
                    <a:pt x="1075899" y="1189098"/>
                  </a:lnTo>
                  <a:lnTo>
                    <a:pt x="1084294" y="1200636"/>
                  </a:lnTo>
                  <a:lnTo>
                    <a:pt x="1089914" y="1212610"/>
                  </a:lnTo>
                  <a:close/>
                </a:path>
                <a:path w="1628775" h="1920239">
                  <a:moveTo>
                    <a:pt x="1167254" y="1213331"/>
                  </a:moveTo>
                  <a:lnTo>
                    <a:pt x="1122273" y="1220388"/>
                  </a:lnTo>
                  <a:lnTo>
                    <a:pt x="1125730" y="1206990"/>
                  </a:lnTo>
                  <a:lnTo>
                    <a:pt x="1127615" y="1206695"/>
                  </a:lnTo>
                  <a:lnTo>
                    <a:pt x="1127151" y="1193912"/>
                  </a:lnTo>
                  <a:lnTo>
                    <a:pt x="1130148" y="1180586"/>
                  </a:lnTo>
                  <a:lnTo>
                    <a:pt x="1150700" y="1177362"/>
                  </a:lnTo>
                  <a:lnTo>
                    <a:pt x="1158000" y="1189072"/>
                  </a:lnTo>
                  <a:lnTo>
                    <a:pt x="1166034" y="1187811"/>
                  </a:lnTo>
                  <a:lnTo>
                    <a:pt x="1168645" y="1200257"/>
                  </a:lnTo>
                  <a:lnTo>
                    <a:pt x="1167254" y="1213331"/>
                  </a:lnTo>
                  <a:close/>
                </a:path>
                <a:path w="1628775" h="1920239">
                  <a:moveTo>
                    <a:pt x="1235280" y="1176947"/>
                  </a:moveTo>
                  <a:lnTo>
                    <a:pt x="1204934" y="1181708"/>
                  </a:lnTo>
                  <a:lnTo>
                    <a:pt x="1209010" y="1168213"/>
                  </a:lnTo>
                  <a:lnTo>
                    <a:pt x="1226545" y="1165462"/>
                  </a:lnTo>
                  <a:lnTo>
                    <a:pt x="1235280" y="1176947"/>
                  </a:lnTo>
                  <a:close/>
                </a:path>
                <a:path w="1628775" h="1920239">
                  <a:moveTo>
                    <a:pt x="1256173" y="1173669"/>
                  </a:moveTo>
                  <a:lnTo>
                    <a:pt x="1247279" y="1162209"/>
                  </a:lnTo>
                  <a:lnTo>
                    <a:pt x="1262610" y="1159803"/>
                  </a:lnTo>
                  <a:lnTo>
                    <a:pt x="1256173" y="1173669"/>
                  </a:lnTo>
                  <a:close/>
                </a:path>
                <a:path w="1628775" h="1920239">
                  <a:moveTo>
                    <a:pt x="1297558" y="1205742"/>
                  </a:moveTo>
                  <a:lnTo>
                    <a:pt x="1283609" y="1207930"/>
                  </a:lnTo>
                  <a:lnTo>
                    <a:pt x="1279584" y="1182851"/>
                  </a:lnTo>
                  <a:lnTo>
                    <a:pt x="1277893" y="1170261"/>
                  </a:lnTo>
                  <a:lnTo>
                    <a:pt x="1279606" y="1157137"/>
                  </a:lnTo>
                  <a:lnTo>
                    <a:pt x="1298113" y="1154233"/>
                  </a:lnTo>
                  <a:lnTo>
                    <a:pt x="1307620" y="1165597"/>
                  </a:lnTo>
                  <a:lnTo>
                    <a:pt x="1313080" y="1164740"/>
                  </a:lnTo>
                  <a:lnTo>
                    <a:pt x="1317971" y="1176828"/>
                  </a:lnTo>
                  <a:lnTo>
                    <a:pt x="1317722" y="1176867"/>
                  </a:lnTo>
                  <a:lnTo>
                    <a:pt x="1315439" y="1190081"/>
                  </a:lnTo>
                  <a:lnTo>
                    <a:pt x="1307350" y="1191350"/>
                  </a:lnTo>
                  <a:lnTo>
                    <a:pt x="1297558" y="1205742"/>
                  </a:lnTo>
                  <a:close/>
                </a:path>
                <a:path w="1628775" h="1920239">
                  <a:moveTo>
                    <a:pt x="1394935" y="1164753"/>
                  </a:moveTo>
                  <a:lnTo>
                    <a:pt x="1355963" y="1170867"/>
                  </a:lnTo>
                  <a:lnTo>
                    <a:pt x="1354360" y="1158264"/>
                  </a:lnTo>
                  <a:lnTo>
                    <a:pt x="1358202" y="1157661"/>
                  </a:lnTo>
                  <a:lnTo>
                    <a:pt x="1363902" y="1143911"/>
                  </a:lnTo>
                  <a:lnTo>
                    <a:pt x="1380829" y="1141255"/>
                  </a:lnTo>
                  <a:lnTo>
                    <a:pt x="1389063" y="1152819"/>
                  </a:lnTo>
                  <a:lnTo>
                    <a:pt x="1394935" y="1164753"/>
                  </a:lnTo>
                  <a:close/>
                </a:path>
                <a:path w="1628775" h="1920239">
                  <a:moveTo>
                    <a:pt x="1413255" y="1149023"/>
                  </a:moveTo>
                  <a:lnTo>
                    <a:pt x="1402478" y="1137859"/>
                  </a:lnTo>
                  <a:lnTo>
                    <a:pt x="1418779" y="1135301"/>
                  </a:lnTo>
                  <a:lnTo>
                    <a:pt x="1413255" y="1149023"/>
                  </a:lnTo>
                  <a:close/>
                </a:path>
                <a:path w="1628775" h="1920239">
                  <a:moveTo>
                    <a:pt x="1464885" y="1140923"/>
                  </a:moveTo>
                  <a:lnTo>
                    <a:pt x="1435277" y="1145568"/>
                  </a:lnTo>
                  <a:lnTo>
                    <a:pt x="1440225" y="1131936"/>
                  </a:lnTo>
                  <a:lnTo>
                    <a:pt x="1457252" y="1129265"/>
                  </a:lnTo>
                  <a:lnTo>
                    <a:pt x="1464885" y="1140923"/>
                  </a:lnTo>
                  <a:close/>
                </a:path>
                <a:path w="1628775" h="1920239">
                  <a:moveTo>
                    <a:pt x="1536026" y="1129761"/>
                  </a:moveTo>
                  <a:lnTo>
                    <a:pt x="1510389" y="1133783"/>
                  </a:lnTo>
                  <a:lnTo>
                    <a:pt x="1514187" y="1120332"/>
                  </a:lnTo>
                  <a:lnTo>
                    <a:pt x="1528711" y="1118053"/>
                  </a:lnTo>
                  <a:lnTo>
                    <a:pt x="1536026" y="1129761"/>
                  </a:lnTo>
                  <a:close/>
                </a:path>
                <a:path w="1628775" h="1920239">
                  <a:moveTo>
                    <a:pt x="254009" y="1356616"/>
                  </a:moveTo>
                  <a:lnTo>
                    <a:pt x="217795" y="1362298"/>
                  </a:lnTo>
                  <a:lnTo>
                    <a:pt x="212058" y="1350343"/>
                  </a:lnTo>
                  <a:lnTo>
                    <a:pt x="211564" y="1337565"/>
                  </a:lnTo>
                  <a:lnTo>
                    <a:pt x="247702" y="1331895"/>
                  </a:lnTo>
                  <a:lnTo>
                    <a:pt x="250547" y="1344304"/>
                  </a:lnTo>
                  <a:lnTo>
                    <a:pt x="254009" y="1356616"/>
                  </a:lnTo>
                  <a:close/>
                </a:path>
                <a:path w="1628775" h="1920239">
                  <a:moveTo>
                    <a:pt x="328909" y="1344864"/>
                  </a:moveTo>
                  <a:lnTo>
                    <a:pt x="292136" y="1350634"/>
                  </a:lnTo>
                  <a:lnTo>
                    <a:pt x="286713" y="1338629"/>
                  </a:lnTo>
                  <a:lnTo>
                    <a:pt x="284713" y="1326088"/>
                  </a:lnTo>
                  <a:lnTo>
                    <a:pt x="323550" y="1319994"/>
                  </a:lnTo>
                  <a:lnTo>
                    <a:pt x="327452" y="1332238"/>
                  </a:lnTo>
                  <a:lnTo>
                    <a:pt x="328909" y="1344864"/>
                  </a:lnTo>
                  <a:close/>
                </a:path>
                <a:path w="1628775" h="1920239">
                  <a:moveTo>
                    <a:pt x="403966" y="1320233"/>
                  </a:moveTo>
                  <a:lnTo>
                    <a:pt x="362943" y="1326669"/>
                  </a:lnTo>
                  <a:lnTo>
                    <a:pt x="361405" y="1314055"/>
                  </a:lnTo>
                  <a:lnTo>
                    <a:pt x="398979" y="1308160"/>
                  </a:lnTo>
                  <a:lnTo>
                    <a:pt x="403966" y="1320233"/>
                  </a:lnTo>
                  <a:close/>
                </a:path>
                <a:path w="1628775" h="1920239">
                  <a:moveTo>
                    <a:pt x="479391" y="1321254"/>
                  </a:moveTo>
                  <a:lnTo>
                    <a:pt x="443122" y="1326945"/>
                  </a:lnTo>
                  <a:lnTo>
                    <a:pt x="439413" y="1314671"/>
                  </a:lnTo>
                  <a:lnTo>
                    <a:pt x="438740" y="1301921"/>
                  </a:lnTo>
                  <a:lnTo>
                    <a:pt x="474935" y="1296243"/>
                  </a:lnTo>
                  <a:lnTo>
                    <a:pt x="478618" y="1308520"/>
                  </a:lnTo>
                  <a:lnTo>
                    <a:pt x="479391" y="1321254"/>
                  </a:lnTo>
                  <a:close/>
                </a:path>
                <a:path w="1628775" h="1920239">
                  <a:moveTo>
                    <a:pt x="704239" y="1285976"/>
                  </a:moveTo>
                  <a:lnTo>
                    <a:pt x="670249" y="1291309"/>
                  </a:lnTo>
                  <a:lnTo>
                    <a:pt x="667192" y="1278933"/>
                  </a:lnTo>
                  <a:lnTo>
                    <a:pt x="666679" y="1266159"/>
                  </a:lnTo>
                  <a:lnTo>
                    <a:pt x="705419" y="1260080"/>
                  </a:lnTo>
                  <a:lnTo>
                    <a:pt x="708895" y="1272390"/>
                  </a:lnTo>
                  <a:lnTo>
                    <a:pt x="707247" y="1272649"/>
                  </a:lnTo>
                  <a:lnTo>
                    <a:pt x="704239" y="1285976"/>
                  </a:lnTo>
                  <a:close/>
                </a:path>
                <a:path w="1628775" h="1920239">
                  <a:moveTo>
                    <a:pt x="785855" y="1273171"/>
                  </a:moveTo>
                  <a:lnTo>
                    <a:pt x="746168" y="1279398"/>
                  </a:lnTo>
                  <a:lnTo>
                    <a:pt x="741033" y="1254493"/>
                  </a:lnTo>
                  <a:lnTo>
                    <a:pt x="782122" y="1248046"/>
                  </a:lnTo>
                  <a:lnTo>
                    <a:pt x="785154" y="1260426"/>
                  </a:lnTo>
                  <a:lnTo>
                    <a:pt x="785855" y="1273171"/>
                  </a:lnTo>
                  <a:close/>
                </a:path>
                <a:path w="1628775" h="1920239">
                  <a:moveTo>
                    <a:pt x="931000" y="1263254"/>
                  </a:moveTo>
                  <a:lnTo>
                    <a:pt x="911017" y="1266389"/>
                  </a:lnTo>
                  <a:lnTo>
                    <a:pt x="902286" y="1254903"/>
                  </a:lnTo>
                  <a:lnTo>
                    <a:pt x="896140" y="1243012"/>
                  </a:lnTo>
                  <a:lnTo>
                    <a:pt x="892126" y="1230787"/>
                  </a:lnTo>
                  <a:lnTo>
                    <a:pt x="942589" y="1222869"/>
                  </a:lnTo>
                  <a:lnTo>
                    <a:pt x="939527" y="1236205"/>
                  </a:lnTo>
                  <a:lnTo>
                    <a:pt x="936542" y="1236673"/>
                  </a:lnTo>
                  <a:lnTo>
                    <a:pt x="936495" y="1249536"/>
                  </a:lnTo>
                  <a:lnTo>
                    <a:pt x="931000" y="1263254"/>
                  </a:lnTo>
                  <a:close/>
                </a:path>
                <a:path w="1628775" h="1920239">
                  <a:moveTo>
                    <a:pt x="1015189" y="1237189"/>
                  </a:moveTo>
                  <a:lnTo>
                    <a:pt x="975808" y="1243368"/>
                  </a:lnTo>
                  <a:lnTo>
                    <a:pt x="972534" y="1231026"/>
                  </a:lnTo>
                  <a:lnTo>
                    <a:pt x="971834" y="1218281"/>
                  </a:lnTo>
                  <a:lnTo>
                    <a:pt x="1010954" y="1212143"/>
                  </a:lnTo>
                  <a:lnTo>
                    <a:pt x="1014295" y="1224474"/>
                  </a:lnTo>
                  <a:lnTo>
                    <a:pt x="1015189" y="1237189"/>
                  </a:lnTo>
                  <a:close/>
                </a:path>
                <a:path w="1628775" h="1920239">
                  <a:moveTo>
                    <a:pt x="1243866" y="1201311"/>
                  </a:moveTo>
                  <a:lnTo>
                    <a:pt x="1205370" y="1207350"/>
                  </a:lnTo>
                  <a:lnTo>
                    <a:pt x="1202095" y="1195009"/>
                  </a:lnTo>
                  <a:lnTo>
                    <a:pt x="1201324" y="1182274"/>
                  </a:lnTo>
                  <a:lnTo>
                    <a:pt x="1239551" y="1176277"/>
                  </a:lnTo>
                  <a:lnTo>
                    <a:pt x="1243067" y="1188580"/>
                  </a:lnTo>
                  <a:lnTo>
                    <a:pt x="1243866" y="1201311"/>
                  </a:lnTo>
                  <a:close/>
                </a:path>
                <a:path w="1628775" h="1920239">
                  <a:moveTo>
                    <a:pt x="1472244" y="1165479"/>
                  </a:moveTo>
                  <a:lnTo>
                    <a:pt x="1434685" y="1171372"/>
                  </a:lnTo>
                  <a:lnTo>
                    <a:pt x="1431306" y="1159046"/>
                  </a:lnTo>
                  <a:lnTo>
                    <a:pt x="1430860" y="1146261"/>
                  </a:lnTo>
                  <a:lnTo>
                    <a:pt x="1468240" y="1140396"/>
                  </a:lnTo>
                  <a:lnTo>
                    <a:pt x="1471285" y="1152774"/>
                  </a:lnTo>
                  <a:lnTo>
                    <a:pt x="1472244" y="1165479"/>
                  </a:lnTo>
                  <a:close/>
                </a:path>
                <a:path w="1628775" h="1920239">
                  <a:moveTo>
                    <a:pt x="1543629" y="1154279"/>
                  </a:moveTo>
                  <a:lnTo>
                    <a:pt x="1510386" y="1159494"/>
                  </a:lnTo>
                  <a:lnTo>
                    <a:pt x="1507305" y="1147122"/>
                  </a:lnTo>
                  <a:lnTo>
                    <a:pt x="1506766" y="1134351"/>
                  </a:lnTo>
                  <a:lnTo>
                    <a:pt x="1539692" y="1129186"/>
                  </a:lnTo>
                  <a:lnTo>
                    <a:pt x="1543629" y="1154279"/>
                  </a:lnTo>
                  <a:close/>
                </a:path>
                <a:path w="1628775" h="1920239">
                  <a:moveTo>
                    <a:pt x="404149" y="1333059"/>
                  </a:moveTo>
                  <a:lnTo>
                    <a:pt x="366726" y="1338931"/>
                  </a:lnTo>
                  <a:lnTo>
                    <a:pt x="363589" y="1326568"/>
                  </a:lnTo>
                  <a:lnTo>
                    <a:pt x="404207" y="1320195"/>
                  </a:lnTo>
                  <a:lnTo>
                    <a:pt x="404149" y="1333059"/>
                  </a:lnTo>
                  <a:close/>
                </a:path>
                <a:path w="1628775" h="1920239">
                  <a:moveTo>
                    <a:pt x="554402" y="1309485"/>
                  </a:moveTo>
                  <a:lnTo>
                    <a:pt x="520014" y="1314881"/>
                  </a:lnTo>
                  <a:lnTo>
                    <a:pt x="517185" y="1302469"/>
                  </a:lnTo>
                  <a:lnTo>
                    <a:pt x="555217" y="1296502"/>
                  </a:lnTo>
                  <a:lnTo>
                    <a:pt x="554402" y="1309485"/>
                  </a:lnTo>
                  <a:close/>
                </a:path>
                <a:path w="1628775" h="1920239">
                  <a:moveTo>
                    <a:pt x="1093460" y="1224909"/>
                  </a:moveTo>
                  <a:lnTo>
                    <a:pt x="1053978" y="1231103"/>
                  </a:lnTo>
                  <a:lnTo>
                    <a:pt x="1050221" y="1218837"/>
                  </a:lnTo>
                  <a:lnTo>
                    <a:pt x="1089841" y="1212621"/>
                  </a:lnTo>
                  <a:lnTo>
                    <a:pt x="1093460" y="1224909"/>
                  </a:lnTo>
                  <a:close/>
                </a:path>
                <a:path w="1628775" h="1920239">
                  <a:moveTo>
                    <a:pt x="1375588" y="1193499"/>
                  </a:moveTo>
                  <a:lnTo>
                    <a:pt x="1359813" y="1195974"/>
                  </a:lnTo>
                  <a:lnTo>
                    <a:pt x="1355783" y="1170896"/>
                  </a:lnTo>
                  <a:lnTo>
                    <a:pt x="1395797" y="1164618"/>
                  </a:lnTo>
                  <a:lnTo>
                    <a:pt x="1395304" y="1177550"/>
                  </a:lnTo>
                  <a:lnTo>
                    <a:pt x="1380733" y="1179836"/>
                  </a:lnTo>
                  <a:lnTo>
                    <a:pt x="1375588" y="1193499"/>
                  </a:lnTo>
                  <a:close/>
                </a:path>
                <a:path w="1628775" h="1920239">
                  <a:moveTo>
                    <a:pt x="200092" y="1416497"/>
                  </a:moveTo>
                  <a:lnTo>
                    <a:pt x="193446" y="1417540"/>
                  </a:lnTo>
                  <a:lnTo>
                    <a:pt x="186964" y="1405701"/>
                  </a:lnTo>
                  <a:lnTo>
                    <a:pt x="183027" y="1380608"/>
                  </a:lnTo>
                  <a:lnTo>
                    <a:pt x="185134" y="1367422"/>
                  </a:lnTo>
                  <a:lnTo>
                    <a:pt x="202056" y="1364767"/>
                  </a:lnTo>
                  <a:lnTo>
                    <a:pt x="209893" y="1376393"/>
                  </a:lnTo>
                  <a:lnTo>
                    <a:pt x="214101" y="1375733"/>
                  </a:lnTo>
                  <a:lnTo>
                    <a:pt x="218182" y="1387948"/>
                  </a:lnTo>
                  <a:lnTo>
                    <a:pt x="218693" y="1387868"/>
                  </a:lnTo>
                  <a:lnTo>
                    <a:pt x="220764" y="1400398"/>
                  </a:lnTo>
                  <a:lnTo>
                    <a:pt x="209663" y="1402140"/>
                  </a:lnTo>
                  <a:lnTo>
                    <a:pt x="200092" y="1416497"/>
                  </a:lnTo>
                  <a:close/>
                </a:path>
                <a:path w="1628775" h="1920239">
                  <a:moveTo>
                    <a:pt x="288079" y="1364126"/>
                  </a:moveTo>
                  <a:lnTo>
                    <a:pt x="242889" y="1371216"/>
                  </a:lnTo>
                  <a:lnTo>
                    <a:pt x="232402" y="1360006"/>
                  </a:lnTo>
                  <a:lnTo>
                    <a:pt x="280526" y="1352455"/>
                  </a:lnTo>
                  <a:lnTo>
                    <a:pt x="288079" y="1364126"/>
                  </a:lnTo>
                  <a:close/>
                </a:path>
                <a:path w="1628775" h="1920239">
                  <a:moveTo>
                    <a:pt x="308650" y="1360898"/>
                  </a:moveTo>
                  <a:lnTo>
                    <a:pt x="298386" y="1349653"/>
                  </a:lnTo>
                  <a:lnTo>
                    <a:pt x="316274" y="1346847"/>
                  </a:lnTo>
                  <a:lnTo>
                    <a:pt x="308650" y="1360898"/>
                  </a:lnTo>
                  <a:close/>
                </a:path>
                <a:path w="1628775" h="1920239">
                  <a:moveTo>
                    <a:pt x="362622" y="1352430"/>
                  </a:moveTo>
                  <a:lnTo>
                    <a:pt x="329972" y="1357553"/>
                  </a:lnTo>
                  <a:lnTo>
                    <a:pt x="328003" y="1345006"/>
                  </a:lnTo>
                  <a:lnTo>
                    <a:pt x="355335" y="1340718"/>
                  </a:lnTo>
                  <a:lnTo>
                    <a:pt x="362622" y="1352430"/>
                  </a:lnTo>
                  <a:close/>
                </a:path>
                <a:path w="1628775" h="1920239">
                  <a:moveTo>
                    <a:pt x="447113" y="1364885"/>
                  </a:moveTo>
                  <a:lnTo>
                    <a:pt x="409850" y="1370731"/>
                  </a:lnTo>
                  <a:lnTo>
                    <a:pt x="407472" y="1358249"/>
                  </a:lnTo>
                  <a:lnTo>
                    <a:pt x="405409" y="1345717"/>
                  </a:lnTo>
                  <a:lnTo>
                    <a:pt x="403608" y="1333144"/>
                  </a:lnTo>
                  <a:lnTo>
                    <a:pt x="419880" y="1330591"/>
                  </a:lnTo>
                  <a:lnTo>
                    <a:pt x="441276" y="1340090"/>
                  </a:lnTo>
                  <a:lnTo>
                    <a:pt x="446169" y="1339322"/>
                  </a:lnTo>
                  <a:lnTo>
                    <a:pt x="447320" y="1351997"/>
                  </a:lnTo>
                  <a:lnTo>
                    <a:pt x="447113" y="1364885"/>
                  </a:lnTo>
                  <a:close/>
                </a:path>
                <a:path w="1628775" h="1920239">
                  <a:moveTo>
                    <a:pt x="464019" y="1336521"/>
                  </a:moveTo>
                  <a:lnTo>
                    <a:pt x="454222" y="1325203"/>
                  </a:lnTo>
                  <a:lnTo>
                    <a:pt x="469819" y="1322756"/>
                  </a:lnTo>
                  <a:lnTo>
                    <a:pt x="464019" y="1336521"/>
                  </a:lnTo>
                  <a:close/>
                </a:path>
                <a:path w="1628775" h="1920239">
                  <a:moveTo>
                    <a:pt x="516034" y="1328360"/>
                  </a:moveTo>
                  <a:lnTo>
                    <a:pt x="487034" y="1332910"/>
                  </a:lnTo>
                  <a:lnTo>
                    <a:pt x="491333" y="1319380"/>
                  </a:lnTo>
                  <a:lnTo>
                    <a:pt x="507746" y="1316805"/>
                  </a:lnTo>
                  <a:lnTo>
                    <a:pt x="516034" y="1328360"/>
                  </a:lnTo>
                  <a:close/>
                </a:path>
                <a:path w="1628775" h="1920239">
                  <a:moveTo>
                    <a:pt x="537944" y="1324923"/>
                  </a:moveTo>
                  <a:lnTo>
                    <a:pt x="524159" y="1314230"/>
                  </a:lnTo>
                  <a:lnTo>
                    <a:pt x="542519" y="1311350"/>
                  </a:lnTo>
                  <a:lnTo>
                    <a:pt x="537944" y="1324923"/>
                  </a:lnTo>
                  <a:close/>
                </a:path>
                <a:path w="1628775" h="1920239">
                  <a:moveTo>
                    <a:pt x="591646" y="1316497"/>
                  </a:moveTo>
                  <a:lnTo>
                    <a:pt x="561467" y="1321232"/>
                  </a:lnTo>
                  <a:lnTo>
                    <a:pt x="565021" y="1307819"/>
                  </a:lnTo>
                  <a:lnTo>
                    <a:pt x="582359" y="1305099"/>
                  </a:lnTo>
                  <a:lnTo>
                    <a:pt x="591646" y="1316497"/>
                  </a:lnTo>
                  <a:close/>
                </a:path>
                <a:path w="1628775" h="1920239">
                  <a:moveTo>
                    <a:pt x="666156" y="1304807"/>
                  </a:moveTo>
                  <a:lnTo>
                    <a:pt x="638834" y="1309094"/>
                  </a:lnTo>
                  <a:lnTo>
                    <a:pt x="640677" y="1295949"/>
                  </a:lnTo>
                  <a:lnTo>
                    <a:pt x="658593" y="1293138"/>
                  </a:lnTo>
                  <a:lnTo>
                    <a:pt x="666156" y="1304807"/>
                  </a:lnTo>
                  <a:close/>
                </a:path>
                <a:path w="1628775" h="1920239">
                  <a:moveTo>
                    <a:pt x="688716" y="1301267"/>
                  </a:moveTo>
                  <a:lnTo>
                    <a:pt x="679004" y="1289936"/>
                  </a:lnTo>
                  <a:lnTo>
                    <a:pt x="696546" y="1287183"/>
                  </a:lnTo>
                  <a:lnTo>
                    <a:pt x="688716" y="1301267"/>
                  </a:lnTo>
                  <a:close/>
                </a:path>
                <a:path w="1628775" h="1920239">
                  <a:moveTo>
                    <a:pt x="739041" y="1293371"/>
                  </a:moveTo>
                  <a:lnTo>
                    <a:pt x="713387" y="1297396"/>
                  </a:lnTo>
                  <a:lnTo>
                    <a:pt x="716401" y="1284068"/>
                  </a:lnTo>
                  <a:lnTo>
                    <a:pt x="730860" y="1281799"/>
                  </a:lnTo>
                  <a:lnTo>
                    <a:pt x="739041" y="1293371"/>
                  </a:lnTo>
                  <a:close/>
                </a:path>
                <a:path w="1628775" h="1920239">
                  <a:moveTo>
                    <a:pt x="785618" y="1286064"/>
                  </a:moveTo>
                  <a:lnTo>
                    <a:pt x="771029" y="1275497"/>
                  </a:lnTo>
                  <a:lnTo>
                    <a:pt x="784365" y="1273405"/>
                  </a:lnTo>
                  <a:lnTo>
                    <a:pt x="785618" y="1286064"/>
                  </a:lnTo>
                  <a:close/>
                </a:path>
                <a:path w="1628775" h="1920239">
                  <a:moveTo>
                    <a:pt x="842891" y="1277078"/>
                  </a:moveTo>
                  <a:lnTo>
                    <a:pt x="831459" y="1266016"/>
                  </a:lnTo>
                  <a:lnTo>
                    <a:pt x="852909" y="1262650"/>
                  </a:lnTo>
                  <a:lnTo>
                    <a:pt x="842891" y="1277078"/>
                  </a:lnTo>
                  <a:close/>
                </a:path>
                <a:path w="1628775" h="1920239">
                  <a:moveTo>
                    <a:pt x="906132" y="1292866"/>
                  </a:moveTo>
                  <a:lnTo>
                    <a:pt x="871488" y="1298301"/>
                  </a:lnTo>
                  <a:lnTo>
                    <a:pt x="865195" y="1286433"/>
                  </a:lnTo>
                  <a:lnTo>
                    <a:pt x="863703" y="1286668"/>
                  </a:lnTo>
                  <a:lnTo>
                    <a:pt x="861807" y="1274110"/>
                  </a:lnTo>
                  <a:lnTo>
                    <a:pt x="867303" y="1260392"/>
                  </a:lnTo>
                  <a:lnTo>
                    <a:pt x="888082" y="1257132"/>
                  </a:lnTo>
                  <a:lnTo>
                    <a:pt x="897156" y="1268564"/>
                  </a:lnTo>
                  <a:lnTo>
                    <a:pt x="901850" y="1267827"/>
                  </a:lnTo>
                  <a:lnTo>
                    <a:pt x="905580" y="1280097"/>
                  </a:lnTo>
                  <a:lnTo>
                    <a:pt x="906132" y="1292866"/>
                  </a:lnTo>
                  <a:close/>
                </a:path>
                <a:path w="1628775" h="1920239">
                  <a:moveTo>
                    <a:pt x="973758" y="1256545"/>
                  </a:moveTo>
                  <a:lnTo>
                    <a:pt x="944148" y="1261191"/>
                  </a:lnTo>
                  <a:lnTo>
                    <a:pt x="948102" y="1247715"/>
                  </a:lnTo>
                  <a:lnTo>
                    <a:pt x="964625" y="1245123"/>
                  </a:lnTo>
                  <a:lnTo>
                    <a:pt x="973758" y="1256545"/>
                  </a:lnTo>
                  <a:close/>
                </a:path>
                <a:path w="1628775" h="1920239">
                  <a:moveTo>
                    <a:pt x="995913" y="1253069"/>
                  </a:moveTo>
                  <a:lnTo>
                    <a:pt x="987302" y="1254420"/>
                  </a:lnTo>
                  <a:lnTo>
                    <a:pt x="979354" y="1242812"/>
                  </a:lnTo>
                  <a:lnTo>
                    <a:pt x="1004311" y="1238896"/>
                  </a:lnTo>
                  <a:lnTo>
                    <a:pt x="995913" y="1253069"/>
                  </a:lnTo>
                  <a:close/>
                </a:path>
                <a:path w="1628775" h="1920239">
                  <a:moveTo>
                    <a:pt x="1048735" y="1244781"/>
                  </a:moveTo>
                  <a:lnTo>
                    <a:pt x="1023383" y="1248759"/>
                  </a:lnTo>
                  <a:lnTo>
                    <a:pt x="1029263" y="1234981"/>
                  </a:lnTo>
                  <a:lnTo>
                    <a:pt x="1038572" y="1233520"/>
                  </a:lnTo>
                  <a:lnTo>
                    <a:pt x="1048735" y="1244781"/>
                  </a:lnTo>
                  <a:close/>
                </a:path>
                <a:path w="1628775" h="1920239">
                  <a:moveTo>
                    <a:pt x="1074867" y="1240681"/>
                  </a:moveTo>
                  <a:lnTo>
                    <a:pt x="1065381" y="1229314"/>
                  </a:lnTo>
                  <a:lnTo>
                    <a:pt x="1080606" y="1226925"/>
                  </a:lnTo>
                  <a:lnTo>
                    <a:pt x="1074867" y="1240681"/>
                  </a:lnTo>
                  <a:close/>
                </a:path>
                <a:path w="1628775" h="1920239">
                  <a:moveTo>
                    <a:pt x="1148912" y="1229064"/>
                  </a:moveTo>
                  <a:lnTo>
                    <a:pt x="1093851" y="1237703"/>
                  </a:lnTo>
                  <a:lnTo>
                    <a:pt x="1093358" y="1224925"/>
                  </a:lnTo>
                  <a:lnTo>
                    <a:pt x="1158432" y="1214715"/>
                  </a:lnTo>
                  <a:lnTo>
                    <a:pt x="1148912" y="1229064"/>
                  </a:lnTo>
                  <a:close/>
                </a:path>
                <a:path w="1628775" h="1920239">
                  <a:moveTo>
                    <a:pt x="1199715" y="1221093"/>
                  </a:moveTo>
                  <a:lnTo>
                    <a:pt x="1172393" y="1225380"/>
                  </a:lnTo>
                  <a:lnTo>
                    <a:pt x="1179407" y="1211424"/>
                  </a:lnTo>
                  <a:lnTo>
                    <a:pt x="1192268" y="1209406"/>
                  </a:lnTo>
                  <a:lnTo>
                    <a:pt x="1199715" y="1221093"/>
                  </a:lnTo>
                  <a:close/>
                </a:path>
                <a:path w="1628775" h="1920239">
                  <a:moveTo>
                    <a:pt x="1228249" y="1216616"/>
                  </a:moveTo>
                  <a:lnTo>
                    <a:pt x="1216314" y="1205633"/>
                  </a:lnTo>
                  <a:lnTo>
                    <a:pt x="1234295" y="1202812"/>
                  </a:lnTo>
                  <a:lnTo>
                    <a:pt x="1228249" y="1216616"/>
                  </a:lnTo>
                  <a:close/>
                </a:path>
                <a:path w="1628775" h="1920239">
                  <a:moveTo>
                    <a:pt x="1277109" y="1208950"/>
                  </a:moveTo>
                  <a:lnTo>
                    <a:pt x="1250762" y="1213084"/>
                  </a:lnTo>
                  <a:lnTo>
                    <a:pt x="1254832" y="1199590"/>
                  </a:lnTo>
                  <a:lnTo>
                    <a:pt x="1269064" y="1197357"/>
                  </a:lnTo>
                  <a:lnTo>
                    <a:pt x="1277109" y="1208950"/>
                  </a:lnTo>
                  <a:close/>
                </a:path>
                <a:path w="1628775" h="1920239">
                  <a:moveTo>
                    <a:pt x="1359813" y="1195974"/>
                  </a:moveTo>
                  <a:lnTo>
                    <a:pt x="1329604" y="1200714"/>
                  </a:lnTo>
                  <a:lnTo>
                    <a:pt x="1339247" y="1186345"/>
                  </a:lnTo>
                  <a:lnTo>
                    <a:pt x="1359813" y="1195974"/>
                  </a:lnTo>
                  <a:close/>
                </a:path>
                <a:path w="1628775" h="1920239">
                  <a:moveTo>
                    <a:pt x="1429212" y="1185086"/>
                  </a:moveTo>
                  <a:lnTo>
                    <a:pt x="1404700" y="1188931"/>
                  </a:lnTo>
                  <a:lnTo>
                    <a:pt x="1410239" y="1175207"/>
                  </a:lnTo>
                  <a:lnTo>
                    <a:pt x="1419755" y="1173714"/>
                  </a:lnTo>
                  <a:lnTo>
                    <a:pt x="1429212" y="1185086"/>
                  </a:lnTo>
                  <a:close/>
                </a:path>
                <a:path w="1628775" h="1920239">
                  <a:moveTo>
                    <a:pt x="1458862" y="1180434"/>
                  </a:moveTo>
                  <a:lnTo>
                    <a:pt x="1446281" y="1169552"/>
                  </a:lnTo>
                  <a:lnTo>
                    <a:pt x="1464188" y="1166743"/>
                  </a:lnTo>
                  <a:lnTo>
                    <a:pt x="1458862" y="1180434"/>
                  </a:lnTo>
                  <a:close/>
                </a:path>
                <a:path w="1628775" h="1920239">
                  <a:moveTo>
                    <a:pt x="1506750" y="1172920"/>
                  </a:moveTo>
                  <a:lnTo>
                    <a:pt x="1477927" y="1177442"/>
                  </a:lnTo>
                  <a:lnTo>
                    <a:pt x="1481486" y="1164029"/>
                  </a:lnTo>
                  <a:lnTo>
                    <a:pt x="1497559" y="1161507"/>
                  </a:lnTo>
                  <a:lnTo>
                    <a:pt x="1506750" y="1172920"/>
                  </a:lnTo>
                  <a:close/>
                </a:path>
                <a:path w="1628775" h="1920239">
                  <a:moveTo>
                    <a:pt x="1537140" y="1168152"/>
                  </a:moveTo>
                  <a:lnTo>
                    <a:pt x="1531443" y="1169046"/>
                  </a:lnTo>
                  <a:lnTo>
                    <a:pt x="1520647" y="1157884"/>
                  </a:lnTo>
                  <a:lnTo>
                    <a:pt x="1540109" y="1154831"/>
                  </a:lnTo>
                  <a:lnTo>
                    <a:pt x="1537140" y="1168152"/>
                  </a:lnTo>
                  <a:close/>
                </a:path>
                <a:path w="1628775" h="1920239">
                  <a:moveTo>
                    <a:pt x="296954" y="1388444"/>
                  </a:moveTo>
                  <a:lnTo>
                    <a:pt x="252607" y="1395402"/>
                  </a:lnTo>
                  <a:lnTo>
                    <a:pt x="251924" y="1382654"/>
                  </a:lnTo>
                  <a:lnTo>
                    <a:pt x="250244" y="1370062"/>
                  </a:lnTo>
                  <a:lnTo>
                    <a:pt x="291495" y="1363590"/>
                  </a:lnTo>
                  <a:lnTo>
                    <a:pt x="294927" y="1375907"/>
                  </a:lnTo>
                  <a:lnTo>
                    <a:pt x="295248" y="1375856"/>
                  </a:lnTo>
                  <a:lnTo>
                    <a:pt x="296954" y="1388444"/>
                  </a:lnTo>
                  <a:close/>
                </a:path>
                <a:path w="1628775" h="1920239">
                  <a:moveTo>
                    <a:pt x="371069" y="1376816"/>
                  </a:moveTo>
                  <a:lnTo>
                    <a:pt x="335431" y="1382407"/>
                  </a:lnTo>
                  <a:lnTo>
                    <a:pt x="331970" y="1370095"/>
                  </a:lnTo>
                  <a:lnTo>
                    <a:pt x="329855" y="1357571"/>
                  </a:lnTo>
                  <a:lnTo>
                    <a:pt x="365776" y="1351935"/>
                  </a:lnTo>
                  <a:lnTo>
                    <a:pt x="369436" y="1364216"/>
                  </a:lnTo>
                  <a:lnTo>
                    <a:pt x="370064" y="1364118"/>
                  </a:lnTo>
                  <a:lnTo>
                    <a:pt x="371069" y="1376816"/>
                  </a:lnTo>
                  <a:close/>
                </a:path>
                <a:path w="1628775" h="1920239">
                  <a:moveTo>
                    <a:pt x="523512" y="1352898"/>
                  </a:moveTo>
                  <a:lnTo>
                    <a:pt x="491299" y="1357952"/>
                  </a:lnTo>
                  <a:lnTo>
                    <a:pt x="484897" y="1346101"/>
                  </a:lnTo>
                  <a:lnTo>
                    <a:pt x="483326" y="1346348"/>
                  </a:lnTo>
                  <a:lnTo>
                    <a:pt x="482905" y="1333558"/>
                  </a:lnTo>
                  <a:lnTo>
                    <a:pt x="519922" y="1327750"/>
                  </a:lnTo>
                  <a:lnTo>
                    <a:pt x="523042" y="1340116"/>
                  </a:lnTo>
                  <a:lnTo>
                    <a:pt x="523512" y="1352898"/>
                  </a:lnTo>
                  <a:close/>
                </a:path>
                <a:path w="1628775" h="1920239">
                  <a:moveTo>
                    <a:pt x="600868" y="1340761"/>
                  </a:moveTo>
                  <a:lnTo>
                    <a:pt x="562270" y="1346817"/>
                  </a:lnTo>
                  <a:lnTo>
                    <a:pt x="559018" y="1334472"/>
                  </a:lnTo>
                  <a:lnTo>
                    <a:pt x="558165" y="1321750"/>
                  </a:lnTo>
                  <a:lnTo>
                    <a:pt x="596369" y="1315756"/>
                  </a:lnTo>
                  <a:lnTo>
                    <a:pt x="600107" y="1328025"/>
                  </a:lnTo>
                  <a:lnTo>
                    <a:pt x="600868" y="1340761"/>
                  </a:lnTo>
                  <a:close/>
                </a:path>
                <a:path w="1628775" h="1920239">
                  <a:moveTo>
                    <a:pt x="675201" y="1316243"/>
                  </a:moveTo>
                  <a:lnTo>
                    <a:pt x="634667" y="1322603"/>
                  </a:lnTo>
                  <a:lnTo>
                    <a:pt x="632728" y="1310051"/>
                  </a:lnTo>
                  <a:lnTo>
                    <a:pt x="670209" y="1304171"/>
                  </a:lnTo>
                  <a:lnTo>
                    <a:pt x="675201" y="1316243"/>
                  </a:lnTo>
                  <a:close/>
                </a:path>
                <a:path w="1628775" h="1920239">
                  <a:moveTo>
                    <a:pt x="753286" y="1316847"/>
                  </a:moveTo>
                  <a:lnTo>
                    <a:pt x="714755" y="1322892"/>
                  </a:lnTo>
                  <a:lnTo>
                    <a:pt x="710971" y="1310631"/>
                  </a:lnTo>
                  <a:lnTo>
                    <a:pt x="710276" y="1297884"/>
                  </a:lnTo>
                  <a:lnTo>
                    <a:pt x="747758" y="1292004"/>
                  </a:lnTo>
                  <a:lnTo>
                    <a:pt x="751157" y="1304326"/>
                  </a:lnTo>
                  <a:lnTo>
                    <a:pt x="753286" y="1316847"/>
                  </a:lnTo>
                  <a:close/>
                </a:path>
                <a:path w="1628775" h="1920239">
                  <a:moveTo>
                    <a:pt x="831224" y="1304619"/>
                  </a:moveTo>
                  <a:lnTo>
                    <a:pt x="788211" y="1311367"/>
                  </a:lnTo>
                  <a:lnTo>
                    <a:pt x="786802" y="1298733"/>
                  </a:lnTo>
                  <a:lnTo>
                    <a:pt x="787166" y="1298676"/>
                  </a:lnTo>
                  <a:lnTo>
                    <a:pt x="785749" y="1286043"/>
                  </a:lnTo>
                  <a:lnTo>
                    <a:pt x="827577" y="1279480"/>
                  </a:lnTo>
                  <a:lnTo>
                    <a:pt x="830530" y="1291872"/>
                  </a:lnTo>
                  <a:lnTo>
                    <a:pt x="831224" y="1304619"/>
                  </a:lnTo>
                  <a:close/>
                </a:path>
                <a:path w="1628775" h="1920239">
                  <a:moveTo>
                    <a:pt x="982718" y="1280850"/>
                  </a:moveTo>
                  <a:lnTo>
                    <a:pt x="944126" y="1286905"/>
                  </a:lnTo>
                  <a:lnTo>
                    <a:pt x="940900" y="1274556"/>
                  </a:lnTo>
                  <a:lnTo>
                    <a:pt x="940320" y="1261791"/>
                  </a:lnTo>
                  <a:lnTo>
                    <a:pt x="978561" y="1255791"/>
                  </a:lnTo>
                  <a:lnTo>
                    <a:pt x="982295" y="1268061"/>
                  </a:lnTo>
                  <a:lnTo>
                    <a:pt x="982718" y="1280850"/>
                  </a:lnTo>
                  <a:close/>
                </a:path>
                <a:path w="1628775" h="1920239">
                  <a:moveTo>
                    <a:pt x="1059989" y="1255871"/>
                  </a:moveTo>
                  <a:lnTo>
                    <a:pt x="1016823" y="1262643"/>
                  </a:lnTo>
                  <a:lnTo>
                    <a:pt x="1017759" y="1249641"/>
                  </a:lnTo>
                  <a:lnTo>
                    <a:pt x="1054874" y="1243818"/>
                  </a:lnTo>
                  <a:lnTo>
                    <a:pt x="1059989" y="1255871"/>
                  </a:lnTo>
                  <a:close/>
                </a:path>
                <a:path w="1628775" h="1920239">
                  <a:moveTo>
                    <a:pt x="1131749" y="1257467"/>
                  </a:moveTo>
                  <a:lnTo>
                    <a:pt x="1093333" y="1263495"/>
                  </a:lnTo>
                  <a:lnTo>
                    <a:pt x="1092654" y="1237891"/>
                  </a:lnTo>
                  <a:lnTo>
                    <a:pt x="1139702" y="1230509"/>
                  </a:lnTo>
                  <a:lnTo>
                    <a:pt x="1134663" y="1244155"/>
                  </a:lnTo>
                  <a:lnTo>
                    <a:pt x="1131749" y="1257467"/>
                  </a:lnTo>
                  <a:close/>
                </a:path>
                <a:path w="1628775" h="1920239">
                  <a:moveTo>
                    <a:pt x="1192320" y="1260819"/>
                  </a:moveTo>
                  <a:lnTo>
                    <a:pt x="1175567" y="1263448"/>
                  </a:lnTo>
                  <a:lnTo>
                    <a:pt x="1171542" y="1238369"/>
                  </a:lnTo>
                  <a:lnTo>
                    <a:pt x="1169778" y="1225790"/>
                  </a:lnTo>
                  <a:lnTo>
                    <a:pt x="1204381" y="1220361"/>
                  </a:lnTo>
                  <a:lnTo>
                    <a:pt x="1209958" y="1232341"/>
                  </a:lnTo>
                  <a:lnTo>
                    <a:pt x="1209649" y="1245245"/>
                  </a:lnTo>
                  <a:lnTo>
                    <a:pt x="1202216" y="1246411"/>
                  </a:lnTo>
                  <a:lnTo>
                    <a:pt x="1192320" y="1260819"/>
                  </a:lnTo>
                  <a:close/>
                </a:path>
                <a:path w="1628775" h="1920239">
                  <a:moveTo>
                    <a:pt x="1289122" y="1232776"/>
                  </a:moveTo>
                  <a:lnTo>
                    <a:pt x="1249517" y="1238990"/>
                  </a:lnTo>
                  <a:lnTo>
                    <a:pt x="1247045" y="1226522"/>
                  </a:lnTo>
                  <a:lnTo>
                    <a:pt x="1246832" y="1213701"/>
                  </a:lnTo>
                  <a:lnTo>
                    <a:pt x="1284310" y="1207820"/>
                  </a:lnTo>
                  <a:lnTo>
                    <a:pt x="1287549" y="1220167"/>
                  </a:lnTo>
                  <a:lnTo>
                    <a:pt x="1289122" y="1232776"/>
                  </a:lnTo>
                  <a:close/>
                </a:path>
                <a:path w="1628775" h="1920239">
                  <a:moveTo>
                    <a:pt x="1358955" y="1221819"/>
                  </a:moveTo>
                  <a:lnTo>
                    <a:pt x="1328273" y="1226633"/>
                  </a:lnTo>
                  <a:lnTo>
                    <a:pt x="1322953" y="1214613"/>
                  </a:lnTo>
                  <a:lnTo>
                    <a:pt x="1322518" y="1214681"/>
                  </a:lnTo>
                  <a:lnTo>
                    <a:pt x="1323281" y="1201706"/>
                  </a:lnTo>
                  <a:lnTo>
                    <a:pt x="1361273" y="1195745"/>
                  </a:lnTo>
                  <a:lnTo>
                    <a:pt x="1361422" y="1208577"/>
                  </a:lnTo>
                  <a:lnTo>
                    <a:pt x="1358955" y="1221819"/>
                  </a:lnTo>
                  <a:close/>
                </a:path>
                <a:path w="1628775" h="1920239">
                  <a:moveTo>
                    <a:pt x="1440480" y="1209028"/>
                  </a:moveTo>
                  <a:lnTo>
                    <a:pt x="1401567" y="1215134"/>
                  </a:lnTo>
                  <a:lnTo>
                    <a:pt x="1398955" y="1202688"/>
                  </a:lnTo>
                  <a:lnTo>
                    <a:pt x="1399485" y="1189750"/>
                  </a:lnTo>
                  <a:lnTo>
                    <a:pt x="1434271" y="1184292"/>
                  </a:lnTo>
                  <a:lnTo>
                    <a:pt x="1438467" y="1196489"/>
                  </a:lnTo>
                  <a:lnTo>
                    <a:pt x="1438759" y="1196443"/>
                  </a:lnTo>
                  <a:lnTo>
                    <a:pt x="1440480" y="1209028"/>
                  </a:lnTo>
                  <a:close/>
                </a:path>
                <a:path w="1628775" h="1920239">
                  <a:moveTo>
                    <a:pt x="1516200" y="1197148"/>
                  </a:moveTo>
                  <a:lnTo>
                    <a:pt x="1483435" y="1202289"/>
                  </a:lnTo>
                  <a:lnTo>
                    <a:pt x="1476845" y="1190468"/>
                  </a:lnTo>
                  <a:lnTo>
                    <a:pt x="1475116" y="1190739"/>
                  </a:lnTo>
                  <a:lnTo>
                    <a:pt x="1474378" y="1177999"/>
                  </a:lnTo>
                  <a:lnTo>
                    <a:pt x="1511618" y="1172156"/>
                  </a:lnTo>
                  <a:lnTo>
                    <a:pt x="1515431" y="1184414"/>
                  </a:lnTo>
                  <a:lnTo>
                    <a:pt x="1516200" y="1197148"/>
                  </a:lnTo>
                  <a:close/>
                </a:path>
                <a:path w="1628775" h="1920239">
                  <a:moveTo>
                    <a:pt x="674654" y="1342039"/>
                  </a:moveTo>
                  <a:lnTo>
                    <a:pt x="657535" y="1344725"/>
                  </a:lnTo>
                  <a:lnTo>
                    <a:pt x="649073" y="1333198"/>
                  </a:lnTo>
                  <a:lnTo>
                    <a:pt x="643410" y="1334086"/>
                  </a:lnTo>
                  <a:lnTo>
                    <a:pt x="637251" y="1322197"/>
                  </a:lnTo>
                  <a:lnTo>
                    <a:pt x="675552" y="1316188"/>
                  </a:lnTo>
                  <a:lnTo>
                    <a:pt x="675315" y="1329080"/>
                  </a:lnTo>
                  <a:lnTo>
                    <a:pt x="674654" y="1342039"/>
                  </a:lnTo>
                  <a:close/>
                </a:path>
                <a:path w="1628775" h="1920239">
                  <a:moveTo>
                    <a:pt x="1062425" y="1268344"/>
                  </a:moveTo>
                  <a:lnTo>
                    <a:pt x="1021263" y="1274802"/>
                  </a:lnTo>
                  <a:lnTo>
                    <a:pt x="1017133" y="1262595"/>
                  </a:lnTo>
                  <a:lnTo>
                    <a:pt x="1060603" y="1255775"/>
                  </a:lnTo>
                  <a:lnTo>
                    <a:pt x="1062425" y="1268344"/>
                  </a:lnTo>
                  <a:close/>
                </a:path>
                <a:path w="1628775" h="1920239">
                  <a:moveTo>
                    <a:pt x="256314" y="1407676"/>
                  </a:moveTo>
                  <a:lnTo>
                    <a:pt x="221053" y="1413208"/>
                  </a:lnTo>
                  <a:lnTo>
                    <a:pt x="219084" y="1400662"/>
                  </a:lnTo>
                  <a:lnTo>
                    <a:pt x="252666" y="1395393"/>
                  </a:lnTo>
                  <a:lnTo>
                    <a:pt x="256314" y="1407676"/>
                  </a:lnTo>
                  <a:close/>
                </a:path>
                <a:path w="1628775" h="1920239">
                  <a:moveTo>
                    <a:pt x="338836" y="1420439"/>
                  </a:moveTo>
                  <a:lnTo>
                    <a:pt x="301953" y="1426226"/>
                  </a:lnTo>
                  <a:lnTo>
                    <a:pt x="299401" y="1413771"/>
                  </a:lnTo>
                  <a:lnTo>
                    <a:pt x="297666" y="1401188"/>
                  </a:lnTo>
                  <a:lnTo>
                    <a:pt x="295697" y="1388641"/>
                  </a:lnTo>
                  <a:lnTo>
                    <a:pt x="314788" y="1385646"/>
                  </a:lnTo>
                  <a:lnTo>
                    <a:pt x="325214" y="1396865"/>
                  </a:lnTo>
                  <a:lnTo>
                    <a:pt x="335868" y="1395194"/>
                  </a:lnTo>
                  <a:lnTo>
                    <a:pt x="339785" y="1407435"/>
                  </a:lnTo>
                  <a:lnTo>
                    <a:pt x="339416" y="1407493"/>
                  </a:lnTo>
                  <a:lnTo>
                    <a:pt x="338836" y="1420439"/>
                  </a:lnTo>
                  <a:close/>
                </a:path>
                <a:path w="1628775" h="1920239">
                  <a:moveTo>
                    <a:pt x="400410" y="1385067"/>
                  </a:moveTo>
                  <a:lnTo>
                    <a:pt x="372438" y="1389456"/>
                  </a:lnTo>
                  <a:lnTo>
                    <a:pt x="370908" y="1376841"/>
                  </a:lnTo>
                  <a:lnTo>
                    <a:pt x="392526" y="1373449"/>
                  </a:lnTo>
                  <a:lnTo>
                    <a:pt x="400410" y="1385067"/>
                  </a:lnTo>
                  <a:close/>
                </a:path>
                <a:path w="1628775" h="1920239">
                  <a:moveTo>
                    <a:pt x="490977" y="1396568"/>
                  </a:moveTo>
                  <a:lnTo>
                    <a:pt x="454645" y="1402269"/>
                  </a:lnTo>
                  <a:lnTo>
                    <a:pt x="451195" y="1389955"/>
                  </a:lnTo>
                  <a:lnTo>
                    <a:pt x="449197" y="1377413"/>
                  </a:lnTo>
                  <a:lnTo>
                    <a:pt x="452254" y="1364078"/>
                  </a:lnTo>
                  <a:lnTo>
                    <a:pt x="471720" y="1361024"/>
                  </a:lnTo>
                  <a:lnTo>
                    <a:pt x="481274" y="1372380"/>
                  </a:lnTo>
                  <a:lnTo>
                    <a:pt x="486482" y="1371563"/>
                  </a:lnTo>
                  <a:lnTo>
                    <a:pt x="490356" y="1383811"/>
                  </a:lnTo>
                  <a:lnTo>
                    <a:pt x="490977" y="1396568"/>
                  </a:lnTo>
                  <a:close/>
                </a:path>
                <a:path w="1628775" h="1920239">
                  <a:moveTo>
                    <a:pt x="507742" y="1368228"/>
                  </a:moveTo>
                  <a:lnTo>
                    <a:pt x="497851" y="1356924"/>
                  </a:lnTo>
                  <a:lnTo>
                    <a:pt x="513713" y="1354435"/>
                  </a:lnTo>
                  <a:lnTo>
                    <a:pt x="507742" y="1368228"/>
                  </a:lnTo>
                  <a:close/>
                </a:path>
                <a:path w="1628775" h="1920239">
                  <a:moveTo>
                    <a:pt x="552529" y="1361200"/>
                  </a:moveTo>
                  <a:lnTo>
                    <a:pt x="534063" y="1364098"/>
                  </a:lnTo>
                  <a:lnTo>
                    <a:pt x="538529" y="1350542"/>
                  </a:lnTo>
                  <a:lnTo>
                    <a:pt x="544671" y="1349578"/>
                  </a:lnTo>
                  <a:lnTo>
                    <a:pt x="552529" y="1361200"/>
                  </a:lnTo>
                  <a:close/>
                </a:path>
                <a:path w="1628775" h="1920239">
                  <a:moveTo>
                    <a:pt x="636415" y="1348039"/>
                  </a:moveTo>
                  <a:lnTo>
                    <a:pt x="605633" y="1352869"/>
                  </a:lnTo>
                  <a:lnTo>
                    <a:pt x="610183" y="1339299"/>
                  </a:lnTo>
                  <a:lnTo>
                    <a:pt x="627195" y="1336630"/>
                  </a:lnTo>
                  <a:lnTo>
                    <a:pt x="636415" y="1348039"/>
                  </a:lnTo>
                  <a:close/>
                </a:path>
                <a:path w="1628775" h="1920239">
                  <a:moveTo>
                    <a:pt x="712498" y="1336102"/>
                  </a:moveTo>
                  <a:lnTo>
                    <a:pt x="683073" y="1340719"/>
                  </a:lnTo>
                  <a:lnTo>
                    <a:pt x="687686" y="1327139"/>
                  </a:lnTo>
                  <a:lnTo>
                    <a:pt x="704228" y="1324544"/>
                  </a:lnTo>
                  <a:lnTo>
                    <a:pt x="712498" y="1336102"/>
                  </a:lnTo>
                  <a:close/>
                </a:path>
                <a:path w="1628775" h="1920239">
                  <a:moveTo>
                    <a:pt x="753516" y="1329666"/>
                  </a:moveTo>
                  <a:lnTo>
                    <a:pt x="736222" y="1332380"/>
                  </a:lnTo>
                  <a:lnTo>
                    <a:pt x="726877" y="1320991"/>
                  </a:lnTo>
                  <a:lnTo>
                    <a:pt x="752176" y="1317021"/>
                  </a:lnTo>
                  <a:lnTo>
                    <a:pt x="753516" y="1329666"/>
                  </a:lnTo>
                  <a:close/>
                </a:path>
                <a:path w="1628775" h="1920239">
                  <a:moveTo>
                    <a:pt x="817158" y="1319681"/>
                  </a:moveTo>
                  <a:lnTo>
                    <a:pt x="753516" y="1329666"/>
                  </a:lnTo>
                  <a:lnTo>
                    <a:pt x="767942" y="1314548"/>
                  </a:lnTo>
                  <a:lnTo>
                    <a:pt x="822496" y="1305988"/>
                  </a:lnTo>
                  <a:lnTo>
                    <a:pt x="817158" y="1319681"/>
                  </a:lnTo>
                  <a:close/>
                </a:path>
                <a:path w="1628775" h="1920239">
                  <a:moveTo>
                    <a:pt x="860141" y="1312937"/>
                  </a:moveTo>
                  <a:lnTo>
                    <a:pt x="842693" y="1315675"/>
                  </a:lnTo>
                  <a:lnTo>
                    <a:pt x="849647" y="1301728"/>
                  </a:lnTo>
                  <a:lnTo>
                    <a:pt x="860141" y="1312937"/>
                  </a:lnTo>
                  <a:close/>
                </a:path>
                <a:path w="1628775" h="1920239">
                  <a:moveTo>
                    <a:pt x="888630" y="1308467"/>
                  </a:moveTo>
                  <a:lnTo>
                    <a:pt x="878152" y="1297256"/>
                  </a:lnTo>
                  <a:lnTo>
                    <a:pt x="895268" y="1294571"/>
                  </a:lnTo>
                  <a:lnTo>
                    <a:pt x="888630" y="1308467"/>
                  </a:lnTo>
                  <a:close/>
                </a:path>
                <a:path w="1628775" h="1920239">
                  <a:moveTo>
                    <a:pt x="935083" y="1301179"/>
                  </a:moveTo>
                  <a:lnTo>
                    <a:pt x="917564" y="1303928"/>
                  </a:lnTo>
                  <a:lnTo>
                    <a:pt x="924142" y="1290040"/>
                  </a:lnTo>
                  <a:lnTo>
                    <a:pt x="935083" y="1301179"/>
                  </a:lnTo>
                  <a:close/>
                </a:path>
                <a:path w="1628775" h="1920239">
                  <a:moveTo>
                    <a:pt x="963431" y="1296731"/>
                  </a:moveTo>
                  <a:lnTo>
                    <a:pt x="953697" y="1285403"/>
                  </a:lnTo>
                  <a:lnTo>
                    <a:pt x="971044" y="1282681"/>
                  </a:lnTo>
                  <a:lnTo>
                    <a:pt x="963431" y="1296731"/>
                  </a:lnTo>
                  <a:close/>
                </a:path>
                <a:path w="1628775" h="1920239">
                  <a:moveTo>
                    <a:pt x="1018452" y="1288099"/>
                  </a:moveTo>
                  <a:lnTo>
                    <a:pt x="988802" y="1292751"/>
                  </a:lnTo>
                  <a:lnTo>
                    <a:pt x="992869" y="1279257"/>
                  </a:lnTo>
                  <a:lnTo>
                    <a:pt x="1009622" y="1276629"/>
                  </a:lnTo>
                  <a:lnTo>
                    <a:pt x="1018452" y="1288099"/>
                  </a:lnTo>
                  <a:close/>
                </a:path>
                <a:path w="1628775" h="1920239">
                  <a:moveTo>
                    <a:pt x="1089895" y="1276890"/>
                  </a:moveTo>
                  <a:lnTo>
                    <a:pt x="1061545" y="1281337"/>
                  </a:lnTo>
                  <a:lnTo>
                    <a:pt x="1060483" y="1268649"/>
                  </a:lnTo>
                  <a:lnTo>
                    <a:pt x="1080507" y="1265507"/>
                  </a:lnTo>
                  <a:lnTo>
                    <a:pt x="1089895" y="1276890"/>
                  </a:lnTo>
                  <a:close/>
                </a:path>
                <a:path w="1628775" h="1920239">
                  <a:moveTo>
                    <a:pt x="1117172" y="1272610"/>
                  </a:moveTo>
                  <a:lnTo>
                    <a:pt x="1106275" y="1261464"/>
                  </a:lnTo>
                  <a:lnTo>
                    <a:pt x="1122644" y="1258896"/>
                  </a:lnTo>
                  <a:lnTo>
                    <a:pt x="1117172" y="1272610"/>
                  </a:lnTo>
                  <a:close/>
                </a:path>
                <a:path w="1628775" h="1920239">
                  <a:moveTo>
                    <a:pt x="1175567" y="1263448"/>
                  </a:moveTo>
                  <a:lnTo>
                    <a:pt x="1145334" y="1268191"/>
                  </a:lnTo>
                  <a:lnTo>
                    <a:pt x="1155035" y="1253814"/>
                  </a:lnTo>
                  <a:lnTo>
                    <a:pt x="1175567" y="1263448"/>
                  </a:lnTo>
                  <a:close/>
                </a:path>
                <a:path w="1628775" h="1920239">
                  <a:moveTo>
                    <a:pt x="1246857" y="1252263"/>
                  </a:moveTo>
                  <a:lnTo>
                    <a:pt x="1217320" y="1256897"/>
                  </a:lnTo>
                  <a:lnTo>
                    <a:pt x="1221126" y="1243444"/>
                  </a:lnTo>
                  <a:lnTo>
                    <a:pt x="1237924" y="1240809"/>
                  </a:lnTo>
                  <a:lnTo>
                    <a:pt x="1246857" y="1252263"/>
                  </a:lnTo>
                  <a:close/>
                </a:path>
                <a:path w="1628775" h="1920239">
                  <a:moveTo>
                    <a:pt x="1267999" y="1248946"/>
                  </a:moveTo>
                  <a:lnTo>
                    <a:pt x="1258008" y="1237658"/>
                  </a:lnTo>
                  <a:lnTo>
                    <a:pt x="1277239" y="1234641"/>
                  </a:lnTo>
                  <a:lnTo>
                    <a:pt x="1267999" y="1248946"/>
                  </a:lnTo>
                  <a:close/>
                </a:path>
                <a:path w="1628775" h="1920239">
                  <a:moveTo>
                    <a:pt x="1321637" y="1240530"/>
                  </a:moveTo>
                  <a:lnTo>
                    <a:pt x="1293044" y="1245016"/>
                  </a:lnTo>
                  <a:lnTo>
                    <a:pt x="1296606" y="1231602"/>
                  </a:lnTo>
                  <a:lnTo>
                    <a:pt x="1312574" y="1229096"/>
                  </a:lnTo>
                  <a:lnTo>
                    <a:pt x="1321637" y="1240530"/>
                  </a:lnTo>
                  <a:close/>
                </a:path>
                <a:path w="1628775" h="1920239">
                  <a:moveTo>
                    <a:pt x="1344042" y="1237015"/>
                  </a:moveTo>
                  <a:lnTo>
                    <a:pt x="1334128" y="1225715"/>
                  </a:lnTo>
                  <a:lnTo>
                    <a:pt x="1351863" y="1222932"/>
                  </a:lnTo>
                  <a:lnTo>
                    <a:pt x="1344042" y="1237015"/>
                  </a:lnTo>
                  <a:close/>
                </a:path>
                <a:path w="1628775" h="1920239">
                  <a:moveTo>
                    <a:pt x="1398463" y="1228476"/>
                  </a:moveTo>
                  <a:lnTo>
                    <a:pt x="1369041" y="1233092"/>
                  </a:lnTo>
                  <a:lnTo>
                    <a:pt x="1372288" y="1219728"/>
                  </a:lnTo>
                  <a:lnTo>
                    <a:pt x="1388882" y="1217124"/>
                  </a:lnTo>
                  <a:lnTo>
                    <a:pt x="1398463" y="1228476"/>
                  </a:lnTo>
                  <a:close/>
                </a:path>
                <a:path w="1628775" h="1920239">
                  <a:moveTo>
                    <a:pt x="1430952" y="1223379"/>
                  </a:moveTo>
                  <a:lnTo>
                    <a:pt x="1422357" y="1224727"/>
                  </a:lnTo>
                  <a:lnTo>
                    <a:pt x="1411994" y="1213498"/>
                  </a:lnTo>
                  <a:lnTo>
                    <a:pt x="1432271" y="1210316"/>
                  </a:lnTo>
                  <a:lnTo>
                    <a:pt x="1430952" y="1223379"/>
                  </a:lnTo>
                  <a:close/>
                </a:path>
                <a:path w="1628775" h="1920239">
                  <a:moveTo>
                    <a:pt x="1482829" y="1240950"/>
                  </a:moveTo>
                  <a:lnTo>
                    <a:pt x="1444793" y="1246918"/>
                  </a:lnTo>
                  <a:lnTo>
                    <a:pt x="1438917" y="1209274"/>
                  </a:lnTo>
                  <a:lnTo>
                    <a:pt x="1462212" y="1205619"/>
                  </a:lnTo>
                  <a:lnTo>
                    <a:pt x="1470552" y="1217166"/>
                  </a:lnTo>
                  <a:lnTo>
                    <a:pt x="1477214" y="1216120"/>
                  </a:lnTo>
                  <a:lnTo>
                    <a:pt x="1482776" y="1228103"/>
                  </a:lnTo>
                  <a:lnTo>
                    <a:pt x="1483327" y="1228017"/>
                  </a:lnTo>
                  <a:lnTo>
                    <a:pt x="1482829" y="1240950"/>
                  </a:lnTo>
                  <a:close/>
                </a:path>
                <a:path w="1628775" h="1920239">
                  <a:moveTo>
                    <a:pt x="1500715" y="1212433"/>
                  </a:moveTo>
                  <a:lnTo>
                    <a:pt x="1490296" y="1201212"/>
                  </a:lnTo>
                  <a:lnTo>
                    <a:pt x="1506658" y="1198645"/>
                  </a:lnTo>
                  <a:lnTo>
                    <a:pt x="1500715" y="1212433"/>
                  </a:lnTo>
                  <a:close/>
                </a:path>
                <a:path w="1628775" h="1920239">
                  <a:moveTo>
                    <a:pt x="1555425" y="1229560"/>
                  </a:moveTo>
                  <a:lnTo>
                    <a:pt x="1522942" y="1234657"/>
                  </a:lnTo>
                  <a:lnTo>
                    <a:pt x="1519262" y="1222378"/>
                  </a:lnTo>
                  <a:lnTo>
                    <a:pt x="1518375" y="1209662"/>
                  </a:lnTo>
                  <a:lnTo>
                    <a:pt x="1521698" y="1209141"/>
                  </a:lnTo>
                  <a:lnTo>
                    <a:pt x="1525012" y="1195766"/>
                  </a:lnTo>
                  <a:lnTo>
                    <a:pt x="1545430" y="1192562"/>
                  </a:lnTo>
                  <a:lnTo>
                    <a:pt x="1551488" y="1204467"/>
                  </a:lnTo>
                  <a:lnTo>
                    <a:pt x="1555425" y="1229560"/>
                  </a:lnTo>
                  <a:close/>
                </a:path>
                <a:path w="1628775" h="1920239">
                  <a:moveTo>
                    <a:pt x="260216" y="1432774"/>
                  </a:moveTo>
                  <a:lnTo>
                    <a:pt x="226686" y="1438035"/>
                  </a:lnTo>
                  <a:lnTo>
                    <a:pt x="223080" y="1425745"/>
                  </a:lnTo>
                  <a:lnTo>
                    <a:pt x="220790" y="1413249"/>
                  </a:lnTo>
                  <a:lnTo>
                    <a:pt x="258709" y="1407300"/>
                  </a:lnTo>
                  <a:lnTo>
                    <a:pt x="261642" y="1419695"/>
                  </a:lnTo>
                  <a:lnTo>
                    <a:pt x="260216" y="1432774"/>
                  </a:lnTo>
                  <a:close/>
                </a:path>
                <a:path w="1628775" h="1920239">
                  <a:moveTo>
                    <a:pt x="415371" y="1395576"/>
                  </a:moveTo>
                  <a:lnTo>
                    <a:pt x="373735" y="1402108"/>
                  </a:lnTo>
                  <a:lnTo>
                    <a:pt x="371387" y="1389621"/>
                  </a:lnTo>
                  <a:lnTo>
                    <a:pt x="411261" y="1383365"/>
                  </a:lnTo>
                  <a:lnTo>
                    <a:pt x="415371" y="1395576"/>
                  </a:lnTo>
                  <a:close/>
                </a:path>
                <a:path w="1628775" h="1920239">
                  <a:moveTo>
                    <a:pt x="569620" y="1397085"/>
                  </a:moveTo>
                  <a:lnTo>
                    <a:pt x="554035" y="1399530"/>
                  </a:lnTo>
                  <a:lnTo>
                    <a:pt x="544339" y="1388196"/>
                  </a:lnTo>
                  <a:lnTo>
                    <a:pt x="529776" y="1390481"/>
                  </a:lnTo>
                  <a:lnTo>
                    <a:pt x="524496" y="1365599"/>
                  </a:lnTo>
                  <a:lnTo>
                    <a:pt x="564674" y="1359295"/>
                  </a:lnTo>
                  <a:lnTo>
                    <a:pt x="568764" y="1371509"/>
                  </a:lnTo>
                  <a:lnTo>
                    <a:pt x="569936" y="1384180"/>
                  </a:lnTo>
                  <a:lnTo>
                    <a:pt x="569620" y="1397085"/>
                  </a:lnTo>
                  <a:close/>
                </a:path>
                <a:path w="1628775" h="1920239">
                  <a:moveTo>
                    <a:pt x="646010" y="1372244"/>
                  </a:moveTo>
                  <a:lnTo>
                    <a:pt x="606050" y="1378514"/>
                  </a:lnTo>
                  <a:lnTo>
                    <a:pt x="602186" y="1366265"/>
                  </a:lnTo>
                  <a:lnTo>
                    <a:pt x="601541" y="1353511"/>
                  </a:lnTo>
                  <a:lnTo>
                    <a:pt x="641544" y="1347234"/>
                  </a:lnTo>
                  <a:lnTo>
                    <a:pt x="645554" y="1359461"/>
                  </a:lnTo>
                  <a:lnTo>
                    <a:pt x="646010" y="1372244"/>
                  </a:lnTo>
                  <a:close/>
                </a:path>
                <a:path w="1628775" h="1920239">
                  <a:moveTo>
                    <a:pt x="720508" y="1360556"/>
                  </a:moveTo>
                  <a:lnTo>
                    <a:pt x="686873" y="1365833"/>
                  </a:lnTo>
                  <a:lnTo>
                    <a:pt x="680819" y="1353928"/>
                  </a:lnTo>
                  <a:lnTo>
                    <a:pt x="679354" y="1354157"/>
                  </a:lnTo>
                  <a:lnTo>
                    <a:pt x="678855" y="1341380"/>
                  </a:lnTo>
                  <a:lnTo>
                    <a:pt x="716617" y="1335456"/>
                  </a:lnTo>
                  <a:lnTo>
                    <a:pt x="720019" y="1347777"/>
                  </a:lnTo>
                  <a:lnTo>
                    <a:pt x="720508" y="1360556"/>
                  </a:lnTo>
                  <a:close/>
                </a:path>
                <a:path w="1628775" h="1920239">
                  <a:moveTo>
                    <a:pt x="794620" y="1348928"/>
                  </a:moveTo>
                  <a:lnTo>
                    <a:pt x="758733" y="1354559"/>
                  </a:lnTo>
                  <a:lnTo>
                    <a:pt x="754901" y="1342304"/>
                  </a:lnTo>
                  <a:lnTo>
                    <a:pt x="754579" y="1342355"/>
                  </a:lnTo>
                  <a:lnTo>
                    <a:pt x="752874" y="1329767"/>
                  </a:lnTo>
                  <a:lnTo>
                    <a:pt x="793159" y="1323446"/>
                  </a:lnTo>
                  <a:lnTo>
                    <a:pt x="794485" y="1336094"/>
                  </a:lnTo>
                  <a:lnTo>
                    <a:pt x="794620" y="1348928"/>
                  </a:lnTo>
                  <a:close/>
                </a:path>
                <a:path w="1628775" h="1920239">
                  <a:moveTo>
                    <a:pt x="875320" y="1336266"/>
                  </a:moveTo>
                  <a:lnTo>
                    <a:pt x="834561" y="1342661"/>
                  </a:lnTo>
                  <a:lnTo>
                    <a:pt x="830841" y="1330390"/>
                  </a:lnTo>
                  <a:lnTo>
                    <a:pt x="830598" y="1317572"/>
                  </a:lnTo>
                  <a:lnTo>
                    <a:pt x="871210" y="1311201"/>
                  </a:lnTo>
                  <a:lnTo>
                    <a:pt x="874793" y="1323494"/>
                  </a:lnTo>
                  <a:lnTo>
                    <a:pt x="875320" y="1336266"/>
                  </a:lnTo>
                  <a:close/>
                </a:path>
                <a:path w="1628775" h="1920239">
                  <a:moveTo>
                    <a:pt x="941817" y="1338689"/>
                  </a:moveTo>
                  <a:lnTo>
                    <a:pt x="925994" y="1341171"/>
                  </a:lnTo>
                  <a:lnTo>
                    <a:pt x="916746" y="1329767"/>
                  </a:lnTo>
                  <a:lnTo>
                    <a:pt x="909578" y="1318036"/>
                  </a:lnTo>
                  <a:lnTo>
                    <a:pt x="907586" y="1318349"/>
                  </a:lnTo>
                  <a:lnTo>
                    <a:pt x="907032" y="1305580"/>
                  </a:lnTo>
                  <a:lnTo>
                    <a:pt x="946099" y="1299451"/>
                  </a:lnTo>
                  <a:lnTo>
                    <a:pt x="949522" y="1311769"/>
                  </a:lnTo>
                  <a:lnTo>
                    <a:pt x="949993" y="1324550"/>
                  </a:lnTo>
                  <a:lnTo>
                    <a:pt x="945936" y="1325187"/>
                  </a:lnTo>
                  <a:lnTo>
                    <a:pt x="941817" y="1338689"/>
                  </a:lnTo>
                  <a:close/>
                </a:path>
                <a:path w="1628775" h="1920239">
                  <a:moveTo>
                    <a:pt x="1021644" y="1313309"/>
                  </a:moveTo>
                  <a:lnTo>
                    <a:pt x="989022" y="1318427"/>
                  </a:lnTo>
                  <a:lnTo>
                    <a:pt x="985470" y="1306129"/>
                  </a:lnTo>
                  <a:lnTo>
                    <a:pt x="984877" y="1293366"/>
                  </a:lnTo>
                  <a:lnTo>
                    <a:pt x="1022843" y="1287410"/>
                  </a:lnTo>
                  <a:lnTo>
                    <a:pt x="1026442" y="1299700"/>
                  </a:lnTo>
                  <a:lnTo>
                    <a:pt x="1024641" y="1299983"/>
                  </a:lnTo>
                  <a:lnTo>
                    <a:pt x="1021644" y="1313309"/>
                  </a:lnTo>
                  <a:close/>
                </a:path>
                <a:path w="1628775" h="1920239">
                  <a:moveTo>
                    <a:pt x="1101816" y="1300730"/>
                  </a:moveTo>
                  <a:lnTo>
                    <a:pt x="1062108" y="1306960"/>
                  </a:lnTo>
                  <a:lnTo>
                    <a:pt x="1060640" y="1281480"/>
                  </a:lnTo>
                  <a:lnTo>
                    <a:pt x="1095930" y="1275943"/>
                  </a:lnTo>
                  <a:lnTo>
                    <a:pt x="1100586" y="1288067"/>
                  </a:lnTo>
                  <a:lnTo>
                    <a:pt x="1101245" y="1287964"/>
                  </a:lnTo>
                  <a:lnTo>
                    <a:pt x="1101816" y="1300730"/>
                  </a:lnTo>
                  <a:close/>
                </a:path>
                <a:path w="1628775" h="1920239">
                  <a:moveTo>
                    <a:pt x="1169163" y="1303019"/>
                  </a:moveTo>
                  <a:lnTo>
                    <a:pt x="1158437" y="1304702"/>
                  </a:lnTo>
                  <a:lnTo>
                    <a:pt x="1148020" y="1293481"/>
                  </a:lnTo>
                  <a:lnTo>
                    <a:pt x="1142530" y="1294342"/>
                  </a:lnTo>
                  <a:lnTo>
                    <a:pt x="1137969" y="1282202"/>
                  </a:lnTo>
                  <a:lnTo>
                    <a:pt x="1138213" y="1282164"/>
                  </a:lnTo>
                  <a:lnTo>
                    <a:pt x="1138950" y="1269193"/>
                  </a:lnTo>
                  <a:lnTo>
                    <a:pt x="1177334" y="1263171"/>
                  </a:lnTo>
                  <a:lnTo>
                    <a:pt x="1176374" y="1276177"/>
                  </a:lnTo>
                  <a:lnTo>
                    <a:pt x="1174068" y="1289394"/>
                  </a:lnTo>
                  <a:lnTo>
                    <a:pt x="1169163" y="1303019"/>
                  </a:lnTo>
                  <a:close/>
                </a:path>
                <a:path w="1628775" h="1920239">
                  <a:moveTo>
                    <a:pt x="1255434" y="1276628"/>
                  </a:moveTo>
                  <a:lnTo>
                    <a:pt x="1217680" y="1282551"/>
                  </a:lnTo>
                  <a:lnTo>
                    <a:pt x="1214271" y="1270231"/>
                  </a:lnTo>
                  <a:lnTo>
                    <a:pt x="1213660" y="1257471"/>
                  </a:lnTo>
                  <a:lnTo>
                    <a:pt x="1251305" y="1251565"/>
                  </a:lnTo>
                  <a:lnTo>
                    <a:pt x="1254820" y="1263869"/>
                  </a:lnTo>
                  <a:lnTo>
                    <a:pt x="1255434" y="1276628"/>
                  </a:lnTo>
                  <a:close/>
                </a:path>
                <a:path w="1628775" h="1920239">
                  <a:moveTo>
                    <a:pt x="1330378" y="1264869"/>
                  </a:moveTo>
                  <a:lnTo>
                    <a:pt x="1293275" y="1270690"/>
                  </a:lnTo>
                  <a:lnTo>
                    <a:pt x="1290110" y="1258332"/>
                  </a:lnTo>
                  <a:lnTo>
                    <a:pt x="1289499" y="1245572"/>
                  </a:lnTo>
                  <a:lnTo>
                    <a:pt x="1326411" y="1239781"/>
                  </a:lnTo>
                  <a:lnTo>
                    <a:pt x="1330074" y="1252061"/>
                  </a:lnTo>
                  <a:lnTo>
                    <a:pt x="1330378" y="1264869"/>
                  </a:lnTo>
                  <a:close/>
                </a:path>
                <a:path w="1628775" h="1920239">
                  <a:moveTo>
                    <a:pt x="1407845" y="1252715"/>
                  </a:moveTo>
                  <a:lnTo>
                    <a:pt x="1369921" y="1258665"/>
                  </a:lnTo>
                  <a:lnTo>
                    <a:pt x="1366723" y="1246311"/>
                  </a:lnTo>
                  <a:lnTo>
                    <a:pt x="1365875" y="1233589"/>
                  </a:lnTo>
                  <a:lnTo>
                    <a:pt x="1403551" y="1227678"/>
                  </a:lnTo>
                  <a:lnTo>
                    <a:pt x="1407271" y="1239949"/>
                  </a:lnTo>
                  <a:lnTo>
                    <a:pt x="1407845" y="1252715"/>
                  </a:lnTo>
                  <a:close/>
                </a:path>
                <a:path w="1628775" h="1920239">
                  <a:moveTo>
                    <a:pt x="414659" y="1408543"/>
                  </a:moveTo>
                  <a:lnTo>
                    <a:pt x="382245" y="1413628"/>
                  </a:lnTo>
                  <a:lnTo>
                    <a:pt x="375749" y="1401792"/>
                  </a:lnTo>
                  <a:lnTo>
                    <a:pt x="415087" y="1395620"/>
                  </a:lnTo>
                  <a:lnTo>
                    <a:pt x="414659" y="1408543"/>
                  </a:lnTo>
                  <a:close/>
                </a:path>
                <a:path w="1628775" h="1920239">
                  <a:moveTo>
                    <a:pt x="229742" y="1476122"/>
                  </a:moveTo>
                  <a:lnTo>
                    <a:pt x="198819" y="1480973"/>
                  </a:lnTo>
                  <a:lnTo>
                    <a:pt x="192913" y="1443334"/>
                  </a:lnTo>
                  <a:lnTo>
                    <a:pt x="205607" y="1441342"/>
                  </a:lnTo>
                  <a:lnTo>
                    <a:pt x="215361" y="1452667"/>
                  </a:lnTo>
                  <a:lnTo>
                    <a:pt x="226170" y="1450971"/>
                  </a:lnTo>
                  <a:lnTo>
                    <a:pt x="230464" y="1463153"/>
                  </a:lnTo>
                  <a:lnTo>
                    <a:pt x="230298" y="1463179"/>
                  </a:lnTo>
                  <a:lnTo>
                    <a:pt x="229742" y="1476122"/>
                  </a:lnTo>
                  <a:close/>
                </a:path>
                <a:path w="1628775" h="1920239">
                  <a:moveTo>
                    <a:pt x="247540" y="1447619"/>
                  </a:moveTo>
                  <a:lnTo>
                    <a:pt x="238968" y="1448963"/>
                  </a:lnTo>
                  <a:lnTo>
                    <a:pt x="230687" y="1437407"/>
                  </a:lnTo>
                  <a:lnTo>
                    <a:pt x="254114" y="1433732"/>
                  </a:lnTo>
                  <a:lnTo>
                    <a:pt x="247540" y="1447619"/>
                  </a:lnTo>
                  <a:close/>
                </a:path>
                <a:path w="1628775" h="1920239">
                  <a:moveTo>
                    <a:pt x="299982" y="1439390"/>
                  </a:moveTo>
                  <a:lnTo>
                    <a:pt x="269558" y="1444164"/>
                  </a:lnTo>
                  <a:lnTo>
                    <a:pt x="273663" y="1430664"/>
                  </a:lnTo>
                  <a:lnTo>
                    <a:pt x="291625" y="1427846"/>
                  </a:lnTo>
                  <a:lnTo>
                    <a:pt x="299982" y="1439390"/>
                  </a:lnTo>
                  <a:close/>
                </a:path>
                <a:path w="1628775" h="1920239">
                  <a:moveTo>
                    <a:pt x="330391" y="1434619"/>
                  </a:moveTo>
                  <a:lnTo>
                    <a:pt x="315432" y="1436966"/>
                  </a:lnTo>
                  <a:lnTo>
                    <a:pt x="304057" y="1425896"/>
                  </a:lnTo>
                  <a:lnTo>
                    <a:pt x="334602" y="1421103"/>
                  </a:lnTo>
                  <a:lnTo>
                    <a:pt x="330391" y="1434619"/>
                  </a:lnTo>
                  <a:close/>
                </a:path>
                <a:path w="1628775" h="1920239">
                  <a:moveTo>
                    <a:pt x="368674" y="1428613"/>
                  </a:moveTo>
                  <a:lnTo>
                    <a:pt x="351474" y="1431311"/>
                  </a:lnTo>
                  <a:lnTo>
                    <a:pt x="357445" y="1417519"/>
                  </a:lnTo>
                  <a:lnTo>
                    <a:pt x="368674" y="1428613"/>
                  </a:lnTo>
                  <a:close/>
                </a:path>
                <a:path w="1628775" h="1920239">
                  <a:moveTo>
                    <a:pt x="398677" y="1423906"/>
                  </a:moveTo>
                  <a:lnTo>
                    <a:pt x="388753" y="1412607"/>
                  </a:lnTo>
                  <a:lnTo>
                    <a:pt x="404339" y="1410162"/>
                  </a:lnTo>
                  <a:lnTo>
                    <a:pt x="398677" y="1423906"/>
                  </a:lnTo>
                  <a:close/>
                </a:path>
                <a:path w="1628775" h="1920239">
                  <a:moveTo>
                    <a:pt x="445245" y="1416599"/>
                  </a:moveTo>
                  <a:lnTo>
                    <a:pt x="428927" y="1419159"/>
                  </a:lnTo>
                  <a:lnTo>
                    <a:pt x="435168" y="1405325"/>
                  </a:lnTo>
                  <a:lnTo>
                    <a:pt x="445245" y="1416599"/>
                  </a:lnTo>
                  <a:close/>
                </a:path>
                <a:path w="1628775" h="1920239">
                  <a:moveTo>
                    <a:pt x="483394" y="1410614"/>
                  </a:moveTo>
                  <a:lnTo>
                    <a:pt x="467288" y="1413141"/>
                  </a:lnTo>
                  <a:lnTo>
                    <a:pt x="458813" y="1401615"/>
                  </a:lnTo>
                  <a:lnTo>
                    <a:pt x="487245" y="1397154"/>
                  </a:lnTo>
                  <a:lnTo>
                    <a:pt x="483394" y="1410614"/>
                  </a:lnTo>
                  <a:close/>
                </a:path>
                <a:path w="1628775" h="1920239">
                  <a:moveTo>
                    <a:pt x="518981" y="1405030"/>
                  </a:moveTo>
                  <a:lnTo>
                    <a:pt x="497225" y="1408444"/>
                  </a:lnTo>
                  <a:lnTo>
                    <a:pt x="500394" y="1395091"/>
                  </a:lnTo>
                  <a:lnTo>
                    <a:pt x="507662" y="1393951"/>
                  </a:lnTo>
                  <a:lnTo>
                    <a:pt x="518981" y="1405030"/>
                  </a:lnTo>
                  <a:close/>
                </a:path>
                <a:path w="1628775" h="1920239">
                  <a:moveTo>
                    <a:pt x="611451" y="1403377"/>
                  </a:moveTo>
                  <a:lnTo>
                    <a:pt x="572265" y="1409526"/>
                  </a:lnTo>
                  <a:lnTo>
                    <a:pt x="570092" y="1397011"/>
                  </a:lnTo>
                  <a:lnTo>
                    <a:pt x="584826" y="1394699"/>
                  </a:lnTo>
                  <a:lnTo>
                    <a:pt x="599232" y="1379584"/>
                  </a:lnTo>
                  <a:lnTo>
                    <a:pt x="608299" y="1391016"/>
                  </a:lnTo>
                  <a:lnTo>
                    <a:pt x="611451" y="1403377"/>
                  </a:lnTo>
                  <a:close/>
                </a:path>
                <a:path w="1628775" h="1920239">
                  <a:moveTo>
                    <a:pt x="636786" y="1386547"/>
                  </a:moveTo>
                  <a:lnTo>
                    <a:pt x="619887" y="1389198"/>
                  </a:lnTo>
                  <a:lnTo>
                    <a:pt x="610879" y="1377756"/>
                  </a:lnTo>
                  <a:lnTo>
                    <a:pt x="641557" y="1372943"/>
                  </a:lnTo>
                  <a:lnTo>
                    <a:pt x="636786" y="1386547"/>
                  </a:lnTo>
                  <a:close/>
                </a:path>
                <a:path w="1628775" h="1920239">
                  <a:moveTo>
                    <a:pt x="672631" y="1380923"/>
                  </a:moveTo>
                  <a:lnTo>
                    <a:pt x="650511" y="1384393"/>
                  </a:lnTo>
                  <a:lnTo>
                    <a:pt x="654630" y="1370892"/>
                  </a:lnTo>
                  <a:lnTo>
                    <a:pt x="662465" y="1369663"/>
                  </a:lnTo>
                  <a:lnTo>
                    <a:pt x="672631" y="1380923"/>
                  </a:lnTo>
                  <a:close/>
                </a:path>
                <a:path w="1628775" h="1920239">
                  <a:moveTo>
                    <a:pt x="703551" y="1376072"/>
                  </a:moveTo>
                  <a:lnTo>
                    <a:pt x="693248" y="1364833"/>
                  </a:lnTo>
                  <a:lnTo>
                    <a:pt x="710013" y="1362203"/>
                  </a:lnTo>
                  <a:lnTo>
                    <a:pt x="703551" y="1376072"/>
                  </a:lnTo>
                  <a:close/>
                </a:path>
                <a:path w="1628775" h="1920239">
                  <a:moveTo>
                    <a:pt x="756159" y="1367818"/>
                  </a:moveTo>
                  <a:lnTo>
                    <a:pt x="727446" y="1372323"/>
                  </a:lnTo>
                  <a:lnTo>
                    <a:pt x="732276" y="1358709"/>
                  </a:lnTo>
                  <a:lnTo>
                    <a:pt x="747672" y="1356294"/>
                  </a:lnTo>
                  <a:lnTo>
                    <a:pt x="756159" y="1367818"/>
                  </a:lnTo>
                  <a:close/>
                </a:path>
                <a:path w="1628775" h="1920239">
                  <a:moveTo>
                    <a:pt x="779638" y="1364134"/>
                  </a:moveTo>
                  <a:lnTo>
                    <a:pt x="769290" y="1352902"/>
                  </a:lnTo>
                  <a:lnTo>
                    <a:pt x="785321" y="1350387"/>
                  </a:lnTo>
                  <a:lnTo>
                    <a:pt x="779638" y="1364134"/>
                  </a:lnTo>
                  <a:close/>
                </a:path>
                <a:path w="1628775" h="1920239">
                  <a:moveTo>
                    <a:pt x="827264" y="1356662"/>
                  </a:moveTo>
                  <a:lnTo>
                    <a:pt x="809627" y="1359429"/>
                  </a:lnTo>
                  <a:lnTo>
                    <a:pt x="816260" y="1345533"/>
                  </a:lnTo>
                  <a:lnTo>
                    <a:pt x="827264" y="1356662"/>
                  </a:lnTo>
                  <a:close/>
                </a:path>
                <a:path w="1628775" h="1920239">
                  <a:moveTo>
                    <a:pt x="857039" y="1351990"/>
                  </a:moveTo>
                  <a:lnTo>
                    <a:pt x="846312" y="1340818"/>
                  </a:lnTo>
                  <a:lnTo>
                    <a:pt x="864203" y="1338011"/>
                  </a:lnTo>
                  <a:lnTo>
                    <a:pt x="857039" y="1351990"/>
                  </a:lnTo>
                  <a:close/>
                </a:path>
                <a:path w="1628775" h="1920239">
                  <a:moveTo>
                    <a:pt x="911373" y="1343465"/>
                  </a:moveTo>
                  <a:lnTo>
                    <a:pt x="880169" y="1348361"/>
                  </a:lnTo>
                  <a:lnTo>
                    <a:pt x="886066" y="1334580"/>
                  </a:lnTo>
                  <a:lnTo>
                    <a:pt x="903828" y="1331794"/>
                  </a:lnTo>
                  <a:lnTo>
                    <a:pt x="911373" y="1343465"/>
                  </a:lnTo>
                  <a:close/>
                </a:path>
                <a:path w="1628775" h="1920239">
                  <a:moveTo>
                    <a:pt x="986637" y="1331656"/>
                  </a:moveTo>
                  <a:lnTo>
                    <a:pt x="959168" y="1335966"/>
                  </a:lnTo>
                  <a:lnTo>
                    <a:pt x="963267" y="1322468"/>
                  </a:lnTo>
                  <a:lnTo>
                    <a:pt x="978782" y="1320033"/>
                  </a:lnTo>
                  <a:lnTo>
                    <a:pt x="986637" y="1331656"/>
                  </a:lnTo>
                  <a:close/>
                </a:path>
                <a:path w="1628775" h="1920239">
                  <a:moveTo>
                    <a:pt x="1008761" y="1328185"/>
                  </a:moveTo>
                  <a:lnTo>
                    <a:pt x="999399" y="1316799"/>
                  </a:lnTo>
                  <a:lnTo>
                    <a:pt x="1014656" y="1314405"/>
                  </a:lnTo>
                  <a:lnTo>
                    <a:pt x="1008761" y="1328185"/>
                  </a:lnTo>
                  <a:close/>
                </a:path>
                <a:path w="1628775" h="1920239">
                  <a:moveTo>
                    <a:pt x="1057314" y="1320567"/>
                  </a:moveTo>
                  <a:lnTo>
                    <a:pt x="1033139" y="1324360"/>
                  </a:lnTo>
                  <a:lnTo>
                    <a:pt x="1039200" y="1310554"/>
                  </a:lnTo>
                  <a:lnTo>
                    <a:pt x="1047627" y="1309232"/>
                  </a:lnTo>
                  <a:lnTo>
                    <a:pt x="1057314" y="1320567"/>
                  </a:lnTo>
                  <a:close/>
                </a:path>
                <a:path w="1628775" h="1920239">
                  <a:moveTo>
                    <a:pt x="1089639" y="1315496"/>
                  </a:moveTo>
                  <a:lnTo>
                    <a:pt x="1083475" y="1316463"/>
                  </a:lnTo>
                  <a:lnTo>
                    <a:pt x="1074816" y="1304966"/>
                  </a:lnTo>
                  <a:lnTo>
                    <a:pt x="1093287" y="1302068"/>
                  </a:lnTo>
                  <a:lnTo>
                    <a:pt x="1089639" y="1315496"/>
                  </a:lnTo>
                  <a:close/>
                </a:path>
                <a:path w="1628775" h="1920239">
                  <a:moveTo>
                    <a:pt x="1146234" y="1319472"/>
                  </a:moveTo>
                  <a:lnTo>
                    <a:pt x="1104505" y="1326019"/>
                  </a:lnTo>
                  <a:lnTo>
                    <a:pt x="1102916" y="1313413"/>
                  </a:lnTo>
                  <a:lnTo>
                    <a:pt x="1108587" y="1299667"/>
                  </a:lnTo>
                  <a:lnTo>
                    <a:pt x="1119747" y="1297917"/>
                  </a:lnTo>
                  <a:lnTo>
                    <a:pt x="1131615" y="1308910"/>
                  </a:lnTo>
                  <a:lnTo>
                    <a:pt x="1139331" y="1307699"/>
                  </a:lnTo>
                  <a:lnTo>
                    <a:pt x="1146234" y="1319472"/>
                  </a:lnTo>
                  <a:close/>
                </a:path>
                <a:path w="1628775" h="1920239">
                  <a:moveTo>
                    <a:pt x="1213673" y="1296035"/>
                  </a:moveTo>
                  <a:lnTo>
                    <a:pt x="1180669" y="1301213"/>
                  </a:lnTo>
                  <a:lnTo>
                    <a:pt x="1189202" y="1287019"/>
                  </a:lnTo>
                  <a:lnTo>
                    <a:pt x="1204929" y="1284552"/>
                  </a:lnTo>
                  <a:lnTo>
                    <a:pt x="1213673" y="1296035"/>
                  </a:lnTo>
                  <a:close/>
                </a:path>
                <a:path w="1628775" h="1920239">
                  <a:moveTo>
                    <a:pt x="1247591" y="1290714"/>
                  </a:moveTo>
                  <a:lnTo>
                    <a:pt x="1230829" y="1293344"/>
                  </a:lnTo>
                  <a:lnTo>
                    <a:pt x="1222035" y="1281868"/>
                  </a:lnTo>
                  <a:lnTo>
                    <a:pt x="1251621" y="1277226"/>
                  </a:lnTo>
                  <a:lnTo>
                    <a:pt x="1247591" y="1290714"/>
                  </a:lnTo>
                  <a:close/>
                </a:path>
                <a:path w="1628775" h="1920239">
                  <a:moveTo>
                    <a:pt x="1288321" y="1284323"/>
                  </a:moveTo>
                  <a:lnTo>
                    <a:pt x="1271158" y="1287016"/>
                  </a:lnTo>
                  <a:lnTo>
                    <a:pt x="1278930" y="1272941"/>
                  </a:lnTo>
                  <a:lnTo>
                    <a:pt x="1288321" y="1284323"/>
                  </a:lnTo>
                  <a:close/>
                </a:path>
                <a:path w="1628775" h="1920239">
                  <a:moveTo>
                    <a:pt x="1321251" y="1279157"/>
                  </a:moveTo>
                  <a:lnTo>
                    <a:pt x="1305104" y="1281690"/>
                  </a:lnTo>
                  <a:lnTo>
                    <a:pt x="1297098" y="1270091"/>
                  </a:lnTo>
                  <a:lnTo>
                    <a:pt x="1325937" y="1265566"/>
                  </a:lnTo>
                  <a:lnTo>
                    <a:pt x="1321251" y="1279157"/>
                  </a:lnTo>
                  <a:close/>
                </a:path>
                <a:path w="1628775" h="1920239">
                  <a:moveTo>
                    <a:pt x="1360262" y="1273036"/>
                  </a:moveTo>
                  <a:lnTo>
                    <a:pt x="1337144" y="1276663"/>
                  </a:lnTo>
                  <a:lnTo>
                    <a:pt x="1341234" y="1263166"/>
                  </a:lnTo>
                  <a:lnTo>
                    <a:pt x="1349074" y="1261936"/>
                  </a:lnTo>
                  <a:lnTo>
                    <a:pt x="1360262" y="1273036"/>
                  </a:lnTo>
                  <a:close/>
                </a:path>
                <a:path w="1628775" h="1920239">
                  <a:moveTo>
                    <a:pt x="1391635" y="1268113"/>
                  </a:moveTo>
                  <a:lnTo>
                    <a:pt x="1380393" y="1257022"/>
                  </a:lnTo>
                  <a:lnTo>
                    <a:pt x="1397979" y="1254263"/>
                  </a:lnTo>
                  <a:lnTo>
                    <a:pt x="1391635" y="1268113"/>
                  </a:lnTo>
                  <a:close/>
                </a:path>
                <a:path w="1628775" h="1920239">
                  <a:moveTo>
                    <a:pt x="1453105" y="1297035"/>
                  </a:moveTo>
                  <a:lnTo>
                    <a:pt x="1415405" y="1302950"/>
                  </a:lnTo>
                  <a:lnTo>
                    <a:pt x="1413436" y="1290404"/>
                  </a:lnTo>
                  <a:lnTo>
                    <a:pt x="1413305" y="1290424"/>
                  </a:lnTo>
                  <a:lnTo>
                    <a:pt x="1411497" y="1277853"/>
                  </a:lnTo>
                  <a:lnTo>
                    <a:pt x="1410571" y="1265142"/>
                  </a:lnTo>
                  <a:lnTo>
                    <a:pt x="1418885" y="1263838"/>
                  </a:lnTo>
                  <a:lnTo>
                    <a:pt x="1425132" y="1250003"/>
                  </a:lnTo>
                  <a:lnTo>
                    <a:pt x="1444530" y="1246959"/>
                  </a:lnTo>
                  <a:lnTo>
                    <a:pt x="1453105" y="1297035"/>
                  </a:lnTo>
                  <a:close/>
                </a:path>
                <a:path w="1628775" h="1920239">
                  <a:moveTo>
                    <a:pt x="1474909" y="1255048"/>
                  </a:moveTo>
                  <a:lnTo>
                    <a:pt x="1467782" y="1256166"/>
                  </a:lnTo>
                  <a:lnTo>
                    <a:pt x="1457136" y="1244981"/>
                  </a:lnTo>
                  <a:lnTo>
                    <a:pt x="1478589" y="1241615"/>
                  </a:lnTo>
                  <a:lnTo>
                    <a:pt x="1474909" y="1255048"/>
                  </a:lnTo>
                  <a:close/>
                </a:path>
                <a:path w="1628775" h="1920239">
                  <a:moveTo>
                    <a:pt x="1526840" y="1272611"/>
                  </a:moveTo>
                  <a:lnTo>
                    <a:pt x="1490045" y="1278384"/>
                  </a:lnTo>
                  <a:lnTo>
                    <a:pt x="1486941" y="1266016"/>
                  </a:lnTo>
                  <a:lnTo>
                    <a:pt x="1485134" y="1253444"/>
                  </a:lnTo>
                  <a:lnTo>
                    <a:pt x="1489139" y="1239960"/>
                  </a:lnTo>
                  <a:lnTo>
                    <a:pt x="1502052" y="1237934"/>
                  </a:lnTo>
                  <a:lnTo>
                    <a:pt x="1513041" y="1249065"/>
                  </a:lnTo>
                  <a:lnTo>
                    <a:pt x="1523698" y="1247393"/>
                  </a:lnTo>
                  <a:lnTo>
                    <a:pt x="1526833" y="1259757"/>
                  </a:lnTo>
                  <a:lnTo>
                    <a:pt x="1526840" y="1272611"/>
                  </a:lnTo>
                  <a:close/>
                </a:path>
                <a:path w="1628775" h="1920239">
                  <a:moveTo>
                    <a:pt x="1551142" y="1243087"/>
                  </a:moveTo>
                  <a:lnTo>
                    <a:pt x="1536927" y="1245318"/>
                  </a:lnTo>
                  <a:lnTo>
                    <a:pt x="1527623" y="1233922"/>
                  </a:lnTo>
                  <a:lnTo>
                    <a:pt x="1552708" y="1229986"/>
                  </a:lnTo>
                  <a:lnTo>
                    <a:pt x="1551142" y="1243087"/>
                  </a:lnTo>
                  <a:close/>
                </a:path>
                <a:path w="1628775" h="1920239">
                  <a:moveTo>
                    <a:pt x="307341" y="1463947"/>
                  </a:moveTo>
                  <a:lnTo>
                    <a:pt x="270166" y="1469779"/>
                  </a:lnTo>
                  <a:lnTo>
                    <a:pt x="266876" y="1457440"/>
                  </a:lnTo>
                  <a:lnTo>
                    <a:pt x="266066" y="1444712"/>
                  </a:lnTo>
                  <a:lnTo>
                    <a:pt x="303724" y="1438803"/>
                  </a:lnTo>
                  <a:lnTo>
                    <a:pt x="306811" y="1451174"/>
                  </a:lnTo>
                  <a:lnTo>
                    <a:pt x="307341" y="1463947"/>
                  </a:lnTo>
                  <a:close/>
                </a:path>
                <a:path w="1628775" h="1920239">
                  <a:moveTo>
                    <a:pt x="383944" y="1451928"/>
                  </a:moveTo>
                  <a:lnTo>
                    <a:pt x="346506" y="1457802"/>
                  </a:lnTo>
                  <a:lnTo>
                    <a:pt x="342977" y="1445500"/>
                  </a:lnTo>
                  <a:lnTo>
                    <a:pt x="342038" y="1432792"/>
                  </a:lnTo>
                  <a:lnTo>
                    <a:pt x="379849" y="1426859"/>
                  </a:lnTo>
                  <a:lnTo>
                    <a:pt x="383380" y="1439161"/>
                  </a:lnTo>
                  <a:lnTo>
                    <a:pt x="383944" y="1451928"/>
                  </a:lnTo>
                  <a:close/>
                </a:path>
                <a:path w="1628775" h="1920239">
                  <a:moveTo>
                    <a:pt x="459938" y="1440005"/>
                  </a:moveTo>
                  <a:lnTo>
                    <a:pt x="421541" y="1446029"/>
                  </a:lnTo>
                  <a:lnTo>
                    <a:pt x="417837" y="1433755"/>
                  </a:lnTo>
                  <a:lnTo>
                    <a:pt x="417481" y="1420955"/>
                  </a:lnTo>
                  <a:lnTo>
                    <a:pt x="455668" y="1414964"/>
                  </a:lnTo>
                  <a:lnTo>
                    <a:pt x="459189" y="1427267"/>
                  </a:lnTo>
                  <a:lnTo>
                    <a:pt x="459938" y="1440005"/>
                  </a:lnTo>
                  <a:close/>
                </a:path>
                <a:path w="1628775" h="1920239">
                  <a:moveTo>
                    <a:pt x="531618" y="1441614"/>
                  </a:moveTo>
                  <a:lnTo>
                    <a:pt x="511026" y="1444844"/>
                  </a:lnTo>
                  <a:lnTo>
                    <a:pt x="502234" y="1433368"/>
                  </a:lnTo>
                  <a:lnTo>
                    <a:pt x="498228" y="1433997"/>
                  </a:lnTo>
                  <a:lnTo>
                    <a:pt x="495005" y="1421647"/>
                  </a:lnTo>
                  <a:lnTo>
                    <a:pt x="494142" y="1408927"/>
                  </a:lnTo>
                  <a:lnTo>
                    <a:pt x="526214" y="1403895"/>
                  </a:lnTo>
                  <a:lnTo>
                    <a:pt x="532795" y="1415718"/>
                  </a:lnTo>
                  <a:lnTo>
                    <a:pt x="534283" y="1415485"/>
                  </a:lnTo>
                  <a:lnTo>
                    <a:pt x="536018" y="1428068"/>
                  </a:lnTo>
                  <a:lnTo>
                    <a:pt x="531618" y="1441614"/>
                  </a:lnTo>
                  <a:close/>
                </a:path>
                <a:path w="1628775" h="1920239">
                  <a:moveTo>
                    <a:pt x="688432" y="1404155"/>
                  </a:moveTo>
                  <a:lnTo>
                    <a:pt x="650195" y="1410154"/>
                  </a:lnTo>
                  <a:lnTo>
                    <a:pt x="647004" y="1397799"/>
                  </a:lnTo>
                  <a:lnTo>
                    <a:pt x="646536" y="1385017"/>
                  </a:lnTo>
                  <a:lnTo>
                    <a:pt x="679530" y="1379841"/>
                  </a:lnTo>
                  <a:lnTo>
                    <a:pt x="686228" y="1391645"/>
                  </a:lnTo>
                  <a:lnTo>
                    <a:pt x="687918" y="1391380"/>
                  </a:lnTo>
                  <a:lnTo>
                    <a:pt x="688432" y="1404155"/>
                  </a:lnTo>
                  <a:close/>
                </a:path>
                <a:path w="1628775" h="1920239">
                  <a:moveTo>
                    <a:pt x="765542" y="1392056"/>
                  </a:moveTo>
                  <a:lnTo>
                    <a:pt x="726265" y="1398219"/>
                  </a:lnTo>
                  <a:lnTo>
                    <a:pt x="722741" y="1385916"/>
                  </a:lnTo>
                  <a:lnTo>
                    <a:pt x="722626" y="1373079"/>
                  </a:lnTo>
                  <a:lnTo>
                    <a:pt x="760796" y="1367090"/>
                  </a:lnTo>
                  <a:lnTo>
                    <a:pt x="764721" y="1379330"/>
                  </a:lnTo>
                  <a:lnTo>
                    <a:pt x="765542" y="1392056"/>
                  </a:lnTo>
                  <a:close/>
                </a:path>
                <a:path w="1628775" h="1920239">
                  <a:moveTo>
                    <a:pt x="841027" y="1367358"/>
                  </a:moveTo>
                  <a:lnTo>
                    <a:pt x="798930" y="1373962"/>
                  </a:lnTo>
                  <a:lnTo>
                    <a:pt x="798481" y="1361178"/>
                  </a:lnTo>
                  <a:lnTo>
                    <a:pt x="837747" y="1355017"/>
                  </a:lnTo>
                  <a:lnTo>
                    <a:pt x="841027" y="1367358"/>
                  </a:lnTo>
                  <a:close/>
                </a:path>
                <a:path w="1628775" h="1920239">
                  <a:moveTo>
                    <a:pt x="917694" y="1368184"/>
                  </a:moveTo>
                  <a:lnTo>
                    <a:pt x="878268" y="1374370"/>
                  </a:lnTo>
                  <a:lnTo>
                    <a:pt x="874856" y="1362050"/>
                  </a:lnTo>
                  <a:lnTo>
                    <a:pt x="874922" y="1349184"/>
                  </a:lnTo>
                  <a:lnTo>
                    <a:pt x="914644" y="1342952"/>
                  </a:lnTo>
                  <a:lnTo>
                    <a:pt x="917567" y="1355349"/>
                  </a:lnTo>
                  <a:lnTo>
                    <a:pt x="917694" y="1368184"/>
                  </a:lnTo>
                  <a:close/>
                </a:path>
                <a:path w="1628775" h="1920239">
                  <a:moveTo>
                    <a:pt x="993592" y="1356276"/>
                  </a:moveTo>
                  <a:lnTo>
                    <a:pt x="958913" y="1361717"/>
                  </a:lnTo>
                  <a:lnTo>
                    <a:pt x="953979" y="1349636"/>
                  </a:lnTo>
                  <a:lnTo>
                    <a:pt x="954666" y="1336673"/>
                  </a:lnTo>
                  <a:lnTo>
                    <a:pt x="989934" y="1331139"/>
                  </a:lnTo>
                  <a:lnTo>
                    <a:pt x="992310" y="1343622"/>
                  </a:lnTo>
                  <a:lnTo>
                    <a:pt x="993592" y="1356276"/>
                  </a:lnTo>
                  <a:close/>
                </a:path>
                <a:path w="1628775" h="1920239">
                  <a:moveTo>
                    <a:pt x="1073345" y="1343763"/>
                  </a:moveTo>
                  <a:lnTo>
                    <a:pt x="1033308" y="1350045"/>
                  </a:lnTo>
                  <a:lnTo>
                    <a:pt x="1028551" y="1337936"/>
                  </a:lnTo>
                  <a:lnTo>
                    <a:pt x="1028283" y="1337978"/>
                  </a:lnTo>
                  <a:lnTo>
                    <a:pt x="1028516" y="1325086"/>
                  </a:lnTo>
                  <a:lnTo>
                    <a:pt x="1065961" y="1319211"/>
                  </a:lnTo>
                  <a:lnTo>
                    <a:pt x="1069142" y="1331567"/>
                  </a:lnTo>
                  <a:lnTo>
                    <a:pt x="1073345" y="1343763"/>
                  </a:lnTo>
                  <a:close/>
                </a:path>
                <a:path w="1628775" h="1920239">
                  <a:moveTo>
                    <a:pt x="1223653" y="1320180"/>
                  </a:moveTo>
                  <a:lnTo>
                    <a:pt x="1185468" y="1326171"/>
                  </a:lnTo>
                  <a:lnTo>
                    <a:pt x="1179573" y="1301385"/>
                  </a:lnTo>
                  <a:lnTo>
                    <a:pt x="1218646" y="1295255"/>
                  </a:lnTo>
                  <a:lnTo>
                    <a:pt x="1223738" y="1307311"/>
                  </a:lnTo>
                  <a:lnTo>
                    <a:pt x="1223653" y="1320180"/>
                  </a:lnTo>
                  <a:close/>
                </a:path>
                <a:path w="1628775" h="1920239">
                  <a:moveTo>
                    <a:pt x="1301574" y="1320810"/>
                  </a:moveTo>
                  <a:lnTo>
                    <a:pt x="1263844" y="1326730"/>
                  </a:lnTo>
                  <a:lnTo>
                    <a:pt x="1261423" y="1314254"/>
                  </a:lnTo>
                  <a:lnTo>
                    <a:pt x="1258885" y="1301797"/>
                  </a:lnTo>
                  <a:lnTo>
                    <a:pt x="1255894" y="1289411"/>
                  </a:lnTo>
                  <a:lnTo>
                    <a:pt x="1293268" y="1283547"/>
                  </a:lnTo>
                  <a:lnTo>
                    <a:pt x="1297549" y="1295731"/>
                  </a:lnTo>
                  <a:lnTo>
                    <a:pt x="1298002" y="1295660"/>
                  </a:lnTo>
                  <a:lnTo>
                    <a:pt x="1299967" y="1308207"/>
                  </a:lnTo>
                  <a:lnTo>
                    <a:pt x="1299760" y="1308239"/>
                  </a:lnTo>
                  <a:lnTo>
                    <a:pt x="1301574" y="1320810"/>
                  </a:lnTo>
                  <a:close/>
                </a:path>
                <a:path w="1628775" h="1920239">
                  <a:moveTo>
                    <a:pt x="1376163" y="1296252"/>
                  </a:moveTo>
                  <a:lnTo>
                    <a:pt x="1337647" y="1302295"/>
                  </a:lnTo>
                  <a:lnTo>
                    <a:pt x="1333935" y="1290022"/>
                  </a:lnTo>
                  <a:lnTo>
                    <a:pt x="1333267" y="1277271"/>
                  </a:lnTo>
                  <a:lnTo>
                    <a:pt x="1371914" y="1271208"/>
                  </a:lnTo>
                  <a:lnTo>
                    <a:pt x="1375535" y="1283495"/>
                  </a:lnTo>
                  <a:lnTo>
                    <a:pt x="1376163" y="1296252"/>
                  </a:lnTo>
                  <a:close/>
                </a:path>
                <a:path w="1628775" h="1920239">
                  <a:moveTo>
                    <a:pt x="610250" y="1416421"/>
                  </a:moveTo>
                  <a:lnTo>
                    <a:pt x="575968" y="1421800"/>
                  </a:lnTo>
                  <a:lnTo>
                    <a:pt x="572781" y="1409444"/>
                  </a:lnTo>
                  <a:lnTo>
                    <a:pt x="611199" y="1403417"/>
                  </a:lnTo>
                  <a:lnTo>
                    <a:pt x="610250" y="1416421"/>
                  </a:lnTo>
                  <a:close/>
                </a:path>
                <a:path w="1628775" h="1920239">
                  <a:moveTo>
                    <a:pt x="837218" y="1380810"/>
                  </a:moveTo>
                  <a:lnTo>
                    <a:pt x="807033" y="1385546"/>
                  </a:lnTo>
                  <a:lnTo>
                    <a:pt x="800606" y="1373699"/>
                  </a:lnTo>
                  <a:lnTo>
                    <a:pt x="839494" y="1367598"/>
                  </a:lnTo>
                  <a:lnTo>
                    <a:pt x="837218" y="1380810"/>
                  </a:lnTo>
                  <a:close/>
                </a:path>
                <a:path w="1628775" h="1920239">
                  <a:moveTo>
                    <a:pt x="1148247" y="1332011"/>
                  </a:moveTo>
                  <a:lnTo>
                    <a:pt x="1112291" y="1337652"/>
                  </a:lnTo>
                  <a:lnTo>
                    <a:pt x="1105764" y="1325821"/>
                  </a:lnTo>
                  <a:lnTo>
                    <a:pt x="1147785" y="1319228"/>
                  </a:lnTo>
                  <a:lnTo>
                    <a:pt x="1148247" y="1332011"/>
                  </a:lnTo>
                  <a:close/>
                </a:path>
                <a:path w="1628775" h="1920239">
                  <a:moveTo>
                    <a:pt x="221969" y="1490197"/>
                  </a:moveTo>
                  <a:lnTo>
                    <a:pt x="207682" y="1492438"/>
                  </a:lnTo>
                  <a:lnTo>
                    <a:pt x="202938" y="1480327"/>
                  </a:lnTo>
                  <a:lnTo>
                    <a:pt x="225562" y="1476777"/>
                  </a:lnTo>
                  <a:lnTo>
                    <a:pt x="221969" y="1490197"/>
                  </a:lnTo>
                  <a:close/>
                </a:path>
                <a:path w="1628775" h="1920239">
                  <a:moveTo>
                    <a:pt x="262087" y="1483902"/>
                  </a:moveTo>
                  <a:lnTo>
                    <a:pt x="237261" y="1487797"/>
                  </a:lnTo>
                  <a:lnTo>
                    <a:pt x="244100" y="1473869"/>
                  </a:lnTo>
                  <a:lnTo>
                    <a:pt x="252556" y="1472542"/>
                  </a:lnTo>
                  <a:lnTo>
                    <a:pt x="262087" y="1483902"/>
                  </a:lnTo>
                  <a:close/>
                </a:path>
                <a:path w="1628775" h="1920239">
                  <a:moveTo>
                    <a:pt x="299760" y="1477991"/>
                  </a:moveTo>
                  <a:lnTo>
                    <a:pt x="282852" y="1480644"/>
                  </a:lnTo>
                  <a:lnTo>
                    <a:pt x="274214" y="1469144"/>
                  </a:lnTo>
                  <a:lnTo>
                    <a:pt x="303614" y="1464531"/>
                  </a:lnTo>
                  <a:lnTo>
                    <a:pt x="299760" y="1477991"/>
                  </a:lnTo>
                  <a:close/>
                </a:path>
                <a:path w="1628775" h="1920239">
                  <a:moveTo>
                    <a:pt x="338227" y="1471956"/>
                  </a:moveTo>
                  <a:lnTo>
                    <a:pt x="314861" y="1475622"/>
                  </a:lnTo>
                  <a:lnTo>
                    <a:pt x="319901" y="1461976"/>
                  </a:lnTo>
                  <a:lnTo>
                    <a:pt x="328776" y="1460583"/>
                  </a:lnTo>
                  <a:lnTo>
                    <a:pt x="338227" y="1471956"/>
                  </a:lnTo>
                  <a:close/>
                </a:path>
                <a:path w="1628775" h="1920239">
                  <a:moveTo>
                    <a:pt x="374832" y="1466213"/>
                  </a:moveTo>
                  <a:lnTo>
                    <a:pt x="358162" y="1468828"/>
                  </a:lnTo>
                  <a:lnTo>
                    <a:pt x="350339" y="1457200"/>
                  </a:lnTo>
                  <a:lnTo>
                    <a:pt x="379677" y="1452597"/>
                  </a:lnTo>
                  <a:lnTo>
                    <a:pt x="374832" y="1466213"/>
                  </a:lnTo>
                  <a:close/>
                </a:path>
                <a:path w="1628775" h="1920239">
                  <a:moveTo>
                    <a:pt x="419452" y="1459212"/>
                  </a:moveTo>
                  <a:lnTo>
                    <a:pt x="392313" y="1463470"/>
                  </a:lnTo>
                  <a:lnTo>
                    <a:pt x="399710" y="1449454"/>
                  </a:lnTo>
                  <a:lnTo>
                    <a:pt x="409794" y="1447872"/>
                  </a:lnTo>
                  <a:lnTo>
                    <a:pt x="419452" y="1459212"/>
                  </a:lnTo>
                  <a:close/>
                </a:path>
                <a:path w="1628775" h="1920239">
                  <a:moveTo>
                    <a:pt x="452051" y="1454097"/>
                  </a:moveTo>
                  <a:lnTo>
                    <a:pt x="443831" y="1455387"/>
                  </a:lnTo>
                  <a:lnTo>
                    <a:pt x="433003" y="1444231"/>
                  </a:lnTo>
                  <a:lnTo>
                    <a:pt x="456177" y="1440595"/>
                  </a:lnTo>
                  <a:lnTo>
                    <a:pt x="452051" y="1454097"/>
                  </a:lnTo>
                  <a:close/>
                </a:path>
                <a:path w="1628775" h="1920239">
                  <a:moveTo>
                    <a:pt x="563243" y="1436652"/>
                  </a:moveTo>
                  <a:lnTo>
                    <a:pt x="546974" y="1439204"/>
                  </a:lnTo>
                  <a:lnTo>
                    <a:pt x="552524" y="1425478"/>
                  </a:lnTo>
                  <a:lnTo>
                    <a:pt x="563243" y="1436652"/>
                  </a:lnTo>
                  <a:close/>
                </a:path>
                <a:path w="1628775" h="1920239">
                  <a:moveTo>
                    <a:pt x="598839" y="1431067"/>
                  </a:moveTo>
                  <a:lnTo>
                    <a:pt x="585676" y="1433132"/>
                  </a:lnTo>
                  <a:lnTo>
                    <a:pt x="578965" y="1421330"/>
                  </a:lnTo>
                  <a:lnTo>
                    <a:pt x="604780" y="1417279"/>
                  </a:lnTo>
                  <a:lnTo>
                    <a:pt x="598839" y="1431067"/>
                  </a:lnTo>
                  <a:close/>
                </a:path>
                <a:path w="1628775" h="1920239">
                  <a:moveTo>
                    <a:pt x="646893" y="1423527"/>
                  </a:moveTo>
                  <a:lnTo>
                    <a:pt x="621933" y="1427443"/>
                  </a:lnTo>
                  <a:lnTo>
                    <a:pt x="627617" y="1413696"/>
                  </a:lnTo>
                  <a:lnTo>
                    <a:pt x="637392" y="1412163"/>
                  </a:lnTo>
                  <a:lnTo>
                    <a:pt x="646893" y="1423527"/>
                  </a:lnTo>
                  <a:close/>
                </a:path>
                <a:path w="1628775" h="1920239">
                  <a:moveTo>
                    <a:pt x="680147" y="1418310"/>
                  </a:moveTo>
                  <a:lnTo>
                    <a:pt x="662705" y="1421046"/>
                  </a:lnTo>
                  <a:lnTo>
                    <a:pt x="654164" y="1409531"/>
                  </a:lnTo>
                  <a:lnTo>
                    <a:pt x="684464" y="1404777"/>
                  </a:lnTo>
                  <a:lnTo>
                    <a:pt x="680147" y="1418310"/>
                  </a:lnTo>
                  <a:close/>
                </a:path>
                <a:path w="1628775" h="1920239">
                  <a:moveTo>
                    <a:pt x="748851" y="1407530"/>
                  </a:moveTo>
                  <a:lnTo>
                    <a:pt x="737775" y="1396413"/>
                  </a:lnTo>
                  <a:lnTo>
                    <a:pt x="755392" y="1393649"/>
                  </a:lnTo>
                  <a:lnTo>
                    <a:pt x="748851" y="1407530"/>
                  </a:lnTo>
                  <a:close/>
                </a:path>
                <a:path w="1628775" h="1920239">
                  <a:moveTo>
                    <a:pt x="792351" y="1400705"/>
                  </a:moveTo>
                  <a:lnTo>
                    <a:pt x="769282" y="1404325"/>
                  </a:lnTo>
                  <a:lnTo>
                    <a:pt x="772614" y="1390947"/>
                  </a:lnTo>
                  <a:lnTo>
                    <a:pt x="779981" y="1389791"/>
                  </a:lnTo>
                  <a:lnTo>
                    <a:pt x="792351" y="1400705"/>
                  </a:lnTo>
                  <a:close/>
                </a:path>
                <a:path w="1628775" h="1920239">
                  <a:moveTo>
                    <a:pt x="824164" y="1395714"/>
                  </a:moveTo>
                  <a:lnTo>
                    <a:pt x="813749" y="1384493"/>
                  </a:lnTo>
                  <a:lnTo>
                    <a:pt x="830663" y="1381839"/>
                  </a:lnTo>
                  <a:lnTo>
                    <a:pt x="824164" y="1395714"/>
                  </a:lnTo>
                  <a:close/>
                </a:path>
                <a:path w="1628775" h="1920239">
                  <a:moveTo>
                    <a:pt x="876663" y="1387477"/>
                  </a:moveTo>
                  <a:lnTo>
                    <a:pt x="846547" y="1392202"/>
                  </a:lnTo>
                  <a:lnTo>
                    <a:pt x="850663" y="1378701"/>
                  </a:lnTo>
                  <a:lnTo>
                    <a:pt x="867468" y="1376064"/>
                  </a:lnTo>
                  <a:lnTo>
                    <a:pt x="876663" y="1387477"/>
                  </a:lnTo>
                  <a:close/>
                </a:path>
                <a:path w="1628775" h="1920239">
                  <a:moveTo>
                    <a:pt x="908218" y="1382526"/>
                  </a:moveTo>
                  <a:lnTo>
                    <a:pt x="891508" y="1385148"/>
                  </a:lnTo>
                  <a:lnTo>
                    <a:pt x="882726" y="1373670"/>
                  </a:lnTo>
                  <a:lnTo>
                    <a:pt x="913032" y="1368916"/>
                  </a:lnTo>
                  <a:lnTo>
                    <a:pt x="908218" y="1382526"/>
                  </a:lnTo>
                  <a:close/>
                </a:path>
                <a:path w="1628775" h="1920239">
                  <a:moveTo>
                    <a:pt x="953382" y="1414006"/>
                  </a:moveTo>
                  <a:lnTo>
                    <a:pt x="936830" y="1416603"/>
                  </a:lnTo>
                  <a:lnTo>
                    <a:pt x="927880" y="1405152"/>
                  </a:lnTo>
                  <a:lnTo>
                    <a:pt x="923188" y="1405888"/>
                  </a:lnTo>
                  <a:lnTo>
                    <a:pt x="919455" y="1393618"/>
                  </a:lnTo>
                  <a:lnTo>
                    <a:pt x="919387" y="1380774"/>
                  </a:lnTo>
                  <a:lnTo>
                    <a:pt x="932531" y="1378712"/>
                  </a:lnTo>
                  <a:lnTo>
                    <a:pt x="940087" y="1364671"/>
                  </a:lnTo>
                  <a:lnTo>
                    <a:pt x="951699" y="1362849"/>
                  </a:lnTo>
                  <a:lnTo>
                    <a:pt x="960168" y="1374375"/>
                  </a:lnTo>
                  <a:lnTo>
                    <a:pt x="962443" y="1386874"/>
                  </a:lnTo>
                  <a:lnTo>
                    <a:pt x="960868" y="1387121"/>
                  </a:lnTo>
                  <a:lnTo>
                    <a:pt x="958182" y="1400398"/>
                  </a:lnTo>
                  <a:lnTo>
                    <a:pt x="953382" y="1414006"/>
                  </a:lnTo>
                  <a:close/>
                </a:path>
                <a:path w="1628775" h="1920239">
                  <a:moveTo>
                    <a:pt x="992347" y="1369327"/>
                  </a:moveTo>
                  <a:lnTo>
                    <a:pt x="973562" y="1372274"/>
                  </a:lnTo>
                  <a:lnTo>
                    <a:pt x="964308" y="1360870"/>
                  </a:lnTo>
                  <a:lnTo>
                    <a:pt x="991854" y="1356549"/>
                  </a:lnTo>
                  <a:lnTo>
                    <a:pt x="992347" y="1369327"/>
                  </a:lnTo>
                  <a:close/>
                </a:path>
                <a:path w="1628775" h="1920239">
                  <a:moveTo>
                    <a:pt x="1025236" y="1364166"/>
                  </a:moveTo>
                  <a:lnTo>
                    <a:pt x="1003010" y="1367654"/>
                  </a:lnTo>
                  <a:lnTo>
                    <a:pt x="1014149" y="1353051"/>
                  </a:lnTo>
                  <a:lnTo>
                    <a:pt x="1025236" y="1364166"/>
                  </a:lnTo>
                  <a:close/>
                </a:path>
                <a:path w="1628775" h="1920239">
                  <a:moveTo>
                    <a:pt x="1058618" y="1358929"/>
                  </a:moveTo>
                  <a:lnTo>
                    <a:pt x="1044192" y="1361192"/>
                  </a:lnTo>
                  <a:lnTo>
                    <a:pt x="1037171" y="1349439"/>
                  </a:lnTo>
                  <a:lnTo>
                    <a:pt x="1061572" y="1345610"/>
                  </a:lnTo>
                  <a:lnTo>
                    <a:pt x="1058618" y="1358929"/>
                  </a:lnTo>
                  <a:close/>
                </a:path>
                <a:path w="1628775" h="1920239">
                  <a:moveTo>
                    <a:pt x="1116484" y="1375561"/>
                  </a:moveTo>
                  <a:lnTo>
                    <a:pt x="1076974" y="1381760"/>
                  </a:lnTo>
                  <a:lnTo>
                    <a:pt x="1074186" y="1369342"/>
                  </a:lnTo>
                  <a:lnTo>
                    <a:pt x="1074375" y="1369312"/>
                  </a:lnTo>
                  <a:lnTo>
                    <a:pt x="1073619" y="1356575"/>
                  </a:lnTo>
                  <a:lnTo>
                    <a:pt x="1072527" y="1343891"/>
                  </a:lnTo>
                  <a:lnTo>
                    <a:pt x="1093517" y="1340598"/>
                  </a:lnTo>
                  <a:lnTo>
                    <a:pt x="1103877" y="1351828"/>
                  </a:lnTo>
                  <a:lnTo>
                    <a:pt x="1110502" y="1363644"/>
                  </a:lnTo>
                  <a:lnTo>
                    <a:pt x="1116484" y="1375561"/>
                  </a:lnTo>
                  <a:close/>
                </a:path>
                <a:path w="1628775" h="1920239">
                  <a:moveTo>
                    <a:pt x="1140240" y="1346123"/>
                  </a:moveTo>
                  <a:lnTo>
                    <a:pt x="1132193" y="1347385"/>
                  </a:lnTo>
                  <a:lnTo>
                    <a:pt x="1119879" y="1336462"/>
                  </a:lnTo>
                  <a:lnTo>
                    <a:pt x="1144349" y="1332623"/>
                  </a:lnTo>
                  <a:lnTo>
                    <a:pt x="1140240" y="1346123"/>
                  </a:lnTo>
                  <a:close/>
                </a:path>
                <a:path w="1628775" h="1920239">
                  <a:moveTo>
                    <a:pt x="1176802" y="1340386"/>
                  </a:moveTo>
                  <a:lnTo>
                    <a:pt x="1156358" y="1343594"/>
                  </a:lnTo>
                  <a:lnTo>
                    <a:pt x="1161127" y="1329990"/>
                  </a:lnTo>
                  <a:lnTo>
                    <a:pt x="1169692" y="1328646"/>
                  </a:lnTo>
                  <a:lnTo>
                    <a:pt x="1176802" y="1340386"/>
                  </a:lnTo>
                  <a:close/>
                </a:path>
                <a:path w="1628775" h="1920239">
                  <a:moveTo>
                    <a:pt x="1206863" y="1335670"/>
                  </a:moveTo>
                  <a:lnTo>
                    <a:pt x="1188546" y="1338544"/>
                  </a:lnTo>
                  <a:lnTo>
                    <a:pt x="1185877" y="1326107"/>
                  </a:lnTo>
                  <a:lnTo>
                    <a:pt x="1216643" y="1321280"/>
                  </a:lnTo>
                  <a:lnTo>
                    <a:pt x="1206863" y="1335670"/>
                  </a:lnTo>
                  <a:close/>
                </a:path>
                <a:path w="1628775" h="1920239">
                  <a:moveTo>
                    <a:pt x="1253371" y="1328373"/>
                  </a:moveTo>
                  <a:lnTo>
                    <a:pt x="1232690" y="1331618"/>
                  </a:lnTo>
                  <a:lnTo>
                    <a:pt x="1237358" y="1318030"/>
                  </a:lnTo>
                  <a:lnTo>
                    <a:pt x="1246641" y="1316573"/>
                  </a:lnTo>
                  <a:lnTo>
                    <a:pt x="1253371" y="1328373"/>
                  </a:lnTo>
                  <a:close/>
                </a:path>
                <a:path w="1628775" h="1920239">
                  <a:moveTo>
                    <a:pt x="1368033" y="1310383"/>
                  </a:moveTo>
                  <a:lnTo>
                    <a:pt x="1359914" y="1311657"/>
                  </a:lnTo>
                  <a:lnTo>
                    <a:pt x="1349201" y="1300482"/>
                  </a:lnTo>
                  <a:lnTo>
                    <a:pt x="1372243" y="1296867"/>
                  </a:lnTo>
                  <a:lnTo>
                    <a:pt x="1368033" y="1310383"/>
                  </a:lnTo>
                  <a:close/>
                </a:path>
                <a:path w="1628775" h="1920239">
                  <a:moveTo>
                    <a:pt x="1516954" y="1287017"/>
                  </a:moveTo>
                  <a:lnTo>
                    <a:pt x="1501081" y="1289508"/>
                  </a:lnTo>
                  <a:lnTo>
                    <a:pt x="1493564" y="1277832"/>
                  </a:lnTo>
                  <a:lnTo>
                    <a:pt x="1522027" y="1273366"/>
                  </a:lnTo>
                  <a:lnTo>
                    <a:pt x="1516954" y="1287017"/>
                  </a:lnTo>
                  <a:close/>
                </a:path>
                <a:path w="1628775" h="1920239">
                  <a:moveTo>
                    <a:pt x="1566035" y="1317883"/>
                  </a:moveTo>
                  <a:lnTo>
                    <a:pt x="1547325" y="1320818"/>
                  </a:lnTo>
                  <a:lnTo>
                    <a:pt x="1538634" y="1309327"/>
                  </a:lnTo>
                  <a:lnTo>
                    <a:pt x="1534297" y="1310007"/>
                  </a:lnTo>
                  <a:lnTo>
                    <a:pt x="1530737" y="1297710"/>
                  </a:lnTo>
                  <a:lnTo>
                    <a:pt x="1530010" y="1284969"/>
                  </a:lnTo>
                  <a:lnTo>
                    <a:pt x="1533952" y="1284350"/>
                  </a:lnTo>
                  <a:lnTo>
                    <a:pt x="1538663" y="1270756"/>
                  </a:lnTo>
                  <a:lnTo>
                    <a:pt x="1558263" y="1267681"/>
                  </a:lnTo>
                  <a:lnTo>
                    <a:pt x="1563299" y="1279746"/>
                  </a:lnTo>
                  <a:lnTo>
                    <a:pt x="1567236" y="1304839"/>
                  </a:lnTo>
                  <a:lnTo>
                    <a:pt x="1566035" y="1317883"/>
                  </a:lnTo>
                  <a:close/>
                </a:path>
                <a:path w="1628775" h="1920239">
                  <a:moveTo>
                    <a:pt x="261921" y="1522494"/>
                  </a:moveTo>
                  <a:lnTo>
                    <a:pt x="239003" y="1526090"/>
                  </a:lnTo>
                  <a:lnTo>
                    <a:pt x="237035" y="1513543"/>
                  </a:lnTo>
                  <a:lnTo>
                    <a:pt x="234672" y="1501059"/>
                  </a:lnTo>
                  <a:lnTo>
                    <a:pt x="233711" y="1488354"/>
                  </a:lnTo>
                  <a:lnTo>
                    <a:pt x="268008" y="1482973"/>
                  </a:lnTo>
                  <a:lnTo>
                    <a:pt x="273511" y="1494965"/>
                  </a:lnTo>
                  <a:lnTo>
                    <a:pt x="274456" y="1494817"/>
                  </a:lnTo>
                  <a:lnTo>
                    <a:pt x="274098" y="1507728"/>
                  </a:lnTo>
                  <a:lnTo>
                    <a:pt x="268580" y="1508594"/>
                  </a:lnTo>
                  <a:lnTo>
                    <a:pt x="261921" y="1522494"/>
                  </a:lnTo>
                  <a:close/>
                </a:path>
                <a:path w="1628775" h="1920239">
                  <a:moveTo>
                    <a:pt x="349014" y="1483119"/>
                  </a:moveTo>
                  <a:lnTo>
                    <a:pt x="310291" y="1489194"/>
                  </a:lnTo>
                  <a:lnTo>
                    <a:pt x="310189" y="1476355"/>
                  </a:lnTo>
                  <a:lnTo>
                    <a:pt x="343781" y="1471085"/>
                  </a:lnTo>
                  <a:lnTo>
                    <a:pt x="349014" y="1483119"/>
                  </a:lnTo>
                  <a:close/>
                </a:path>
                <a:path w="1628775" h="1920239">
                  <a:moveTo>
                    <a:pt x="429239" y="1483387"/>
                  </a:moveTo>
                  <a:lnTo>
                    <a:pt x="392059" y="1489221"/>
                  </a:lnTo>
                  <a:lnTo>
                    <a:pt x="388403" y="1476939"/>
                  </a:lnTo>
                  <a:lnTo>
                    <a:pt x="387837" y="1477028"/>
                  </a:lnTo>
                  <a:lnTo>
                    <a:pt x="386776" y="1464339"/>
                  </a:lnTo>
                  <a:lnTo>
                    <a:pt x="423288" y="1458610"/>
                  </a:lnTo>
                  <a:lnTo>
                    <a:pt x="427230" y="1470847"/>
                  </a:lnTo>
                  <a:lnTo>
                    <a:pt x="429239" y="1483387"/>
                  </a:lnTo>
                  <a:close/>
                </a:path>
                <a:path w="1628775" h="1920239">
                  <a:moveTo>
                    <a:pt x="504060" y="1471648"/>
                  </a:moveTo>
                  <a:lnTo>
                    <a:pt x="464098" y="1477918"/>
                  </a:lnTo>
                  <a:lnTo>
                    <a:pt x="463167" y="1465209"/>
                  </a:lnTo>
                  <a:lnTo>
                    <a:pt x="463837" y="1452248"/>
                  </a:lnTo>
                  <a:lnTo>
                    <a:pt x="499760" y="1446612"/>
                  </a:lnTo>
                  <a:lnTo>
                    <a:pt x="502664" y="1459012"/>
                  </a:lnTo>
                  <a:lnTo>
                    <a:pt x="504060" y="1471648"/>
                  </a:lnTo>
                  <a:close/>
                </a:path>
                <a:path w="1628775" h="1920239">
                  <a:moveTo>
                    <a:pt x="580073" y="1459722"/>
                  </a:moveTo>
                  <a:lnTo>
                    <a:pt x="542641" y="1465595"/>
                  </a:lnTo>
                  <a:lnTo>
                    <a:pt x="538845" y="1453335"/>
                  </a:lnTo>
                  <a:lnTo>
                    <a:pt x="537985" y="1440615"/>
                  </a:lnTo>
                  <a:lnTo>
                    <a:pt x="575518" y="1434726"/>
                  </a:lnTo>
                  <a:lnTo>
                    <a:pt x="579335" y="1446982"/>
                  </a:lnTo>
                  <a:lnTo>
                    <a:pt x="580073" y="1459722"/>
                  </a:lnTo>
                  <a:close/>
                </a:path>
                <a:path w="1628775" h="1920239">
                  <a:moveTo>
                    <a:pt x="656576" y="1447719"/>
                  </a:moveTo>
                  <a:lnTo>
                    <a:pt x="618366" y="1453714"/>
                  </a:lnTo>
                  <a:lnTo>
                    <a:pt x="614742" y="1441427"/>
                  </a:lnTo>
                  <a:lnTo>
                    <a:pt x="613550" y="1428759"/>
                  </a:lnTo>
                  <a:lnTo>
                    <a:pt x="651871" y="1422746"/>
                  </a:lnTo>
                  <a:lnTo>
                    <a:pt x="655948" y="1434962"/>
                  </a:lnTo>
                  <a:lnTo>
                    <a:pt x="656576" y="1447719"/>
                  </a:lnTo>
                  <a:close/>
                </a:path>
                <a:path w="1628775" h="1920239">
                  <a:moveTo>
                    <a:pt x="732367" y="1435827"/>
                  </a:moveTo>
                  <a:lnTo>
                    <a:pt x="695079" y="1441678"/>
                  </a:lnTo>
                  <a:lnTo>
                    <a:pt x="690829" y="1429489"/>
                  </a:lnTo>
                  <a:lnTo>
                    <a:pt x="690732" y="1416649"/>
                  </a:lnTo>
                  <a:lnTo>
                    <a:pt x="725272" y="1411230"/>
                  </a:lnTo>
                  <a:lnTo>
                    <a:pt x="730391" y="1423282"/>
                  </a:lnTo>
                  <a:lnTo>
                    <a:pt x="730823" y="1423214"/>
                  </a:lnTo>
                  <a:lnTo>
                    <a:pt x="732367" y="1435827"/>
                  </a:lnTo>
                  <a:close/>
                </a:path>
                <a:path w="1628775" h="1920239">
                  <a:moveTo>
                    <a:pt x="810098" y="1423632"/>
                  </a:moveTo>
                  <a:lnTo>
                    <a:pt x="770351" y="1429868"/>
                  </a:lnTo>
                  <a:lnTo>
                    <a:pt x="766974" y="1417542"/>
                  </a:lnTo>
                  <a:lnTo>
                    <a:pt x="766080" y="1404827"/>
                  </a:lnTo>
                  <a:lnTo>
                    <a:pt x="805703" y="1398610"/>
                  </a:lnTo>
                  <a:lnTo>
                    <a:pt x="809495" y="1410871"/>
                  </a:lnTo>
                  <a:lnTo>
                    <a:pt x="810098" y="1423632"/>
                  </a:lnTo>
                  <a:close/>
                </a:path>
                <a:path w="1628775" h="1920239">
                  <a:moveTo>
                    <a:pt x="885753" y="1411762"/>
                  </a:moveTo>
                  <a:lnTo>
                    <a:pt x="846347" y="1417944"/>
                  </a:lnTo>
                  <a:lnTo>
                    <a:pt x="842959" y="1405620"/>
                  </a:lnTo>
                  <a:lnTo>
                    <a:pt x="842563" y="1392827"/>
                  </a:lnTo>
                  <a:lnTo>
                    <a:pt x="881492" y="1386719"/>
                  </a:lnTo>
                  <a:lnTo>
                    <a:pt x="885202" y="1398993"/>
                  </a:lnTo>
                  <a:lnTo>
                    <a:pt x="885753" y="1411762"/>
                  </a:lnTo>
                  <a:close/>
                </a:path>
                <a:path w="1628775" h="1920239">
                  <a:moveTo>
                    <a:pt x="1040557" y="1387473"/>
                  </a:moveTo>
                  <a:lnTo>
                    <a:pt x="1004758" y="1393090"/>
                  </a:lnTo>
                  <a:lnTo>
                    <a:pt x="999267" y="1381096"/>
                  </a:lnTo>
                  <a:lnTo>
                    <a:pt x="996318" y="1381559"/>
                  </a:lnTo>
                  <a:lnTo>
                    <a:pt x="989966" y="1369700"/>
                  </a:lnTo>
                  <a:lnTo>
                    <a:pt x="1031169" y="1363236"/>
                  </a:lnTo>
                  <a:lnTo>
                    <a:pt x="1036690" y="1375225"/>
                  </a:lnTo>
                  <a:lnTo>
                    <a:pt x="1040557" y="1387473"/>
                  </a:lnTo>
                  <a:close/>
                </a:path>
                <a:path w="1628775" h="1920239">
                  <a:moveTo>
                    <a:pt x="1177053" y="1378913"/>
                  </a:moveTo>
                  <a:lnTo>
                    <a:pt x="1160620" y="1381491"/>
                  </a:lnTo>
                  <a:lnTo>
                    <a:pt x="1154281" y="1369630"/>
                  </a:lnTo>
                  <a:lnTo>
                    <a:pt x="1150497" y="1357369"/>
                  </a:lnTo>
                  <a:lnTo>
                    <a:pt x="1151164" y="1357264"/>
                  </a:lnTo>
                  <a:lnTo>
                    <a:pt x="1151656" y="1344332"/>
                  </a:lnTo>
                  <a:lnTo>
                    <a:pt x="1188054" y="1338621"/>
                  </a:lnTo>
                  <a:lnTo>
                    <a:pt x="1189551" y="1351241"/>
                  </a:lnTo>
                  <a:lnTo>
                    <a:pt x="1189652" y="1364081"/>
                  </a:lnTo>
                  <a:lnTo>
                    <a:pt x="1183629" y="1365026"/>
                  </a:lnTo>
                  <a:lnTo>
                    <a:pt x="1177053" y="1378913"/>
                  </a:lnTo>
                  <a:close/>
                </a:path>
                <a:path w="1628775" h="1920239">
                  <a:moveTo>
                    <a:pt x="1266602" y="1339152"/>
                  </a:moveTo>
                  <a:lnTo>
                    <a:pt x="1227645" y="1345264"/>
                  </a:lnTo>
                  <a:lnTo>
                    <a:pt x="1228280" y="1332309"/>
                  </a:lnTo>
                  <a:lnTo>
                    <a:pt x="1263070" y="1326851"/>
                  </a:lnTo>
                  <a:lnTo>
                    <a:pt x="1266602" y="1339152"/>
                  </a:lnTo>
                  <a:close/>
                </a:path>
                <a:path w="1628775" h="1920239">
                  <a:moveTo>
                    <a:pt x="1334886" y="1354149"/>
                  </a:moveTo>
                  <a:lnTo>
                    <a:pt x="1317777" y="1356834"/>
                  </a:lnTo>
                  <a:lnTo>
                    <a:pt x="1307862" y="1345534"/>
                  </a:lnTo>
                  <a:lnTo>
                    <a:pt x="1302520" y="1333517"/>
                  </a:lnTo>
                  <a:lnTo>
                    <a:pt x="1301734" y="1320785"/>
                  </a:lnTo>
                  <a:lnTo>
                    <a:pt x="1341611" y="1314528"/>
                  </a:lnTo>
                  <a:lnTo>
                    <a:pt x="1342280" y="1327279"/>
                  </a:lnTo>
                  <a:lnTo>
                    <a:pt x="1342272" y="1340135"/>
                  </a:lnTo>
                  <a:lnTo>
                    <a:pt x="1338471" y="1340732"/>
                  </a:lnTo>
                  <a:lnTo>
                    <a:pt x="1334886" y="1354149"/>
                  </a:lnTo>
                  <a:close/>
                </a:path>
                <a:path w="1628775" h="1920239">
                  <a:moveTo>
                    <a:pt x="1418918" y="1328110"/>
                  </a:moveTo>
                  <a:lnTo>
                    <a:pt x="1381234" y="1334022"/>
                  </a:lnTo>
                  <a:lnTo>
                    <a:pt x="1378563" y="1321586"/>
                  </a:lnTo>
                  <a:lnTo>
                    <a:pt x="1378489" y="1308742"/>
                  </a:lnTo>
                  <a:lnTo>
                    <a:pt x="1416902" y="1302715"/>
                  </a:lnTo>
                  <a:lnTo>
                    <a:pt x="1418628" y="1315300"/>
                  </a:lnTo>
                  <a:lnTo>
                    <a:pt x="1418120" y="1315380"/>
                  </a:lnTo>
                  <a:lnTo>
                    <a:pt x="1418918" y="1328110"/>
                  </a:lnTo>
                  <a:close/>
                </a:path>
                <a:path w="1628775" h="1920239">
                  <a:moveTo>
                    <a:pt x="1495762" y="1316053"/>
                  </a:moveTo>
                  <a:lnTo>
                    <a:pt x="1458975" y="1321825"/>
                  </a:lnTo>
                  <a:lnTo>
                    <a:pt x="1455264" y="1309552"/>
                  </a:lnTo>
                  <a:lnTo>
                    <a:pt x="1454796" y="1309625"/>
                  </a:lnTo>
                  <a:lnTo>
                    <a:pt x="1453266" y="1297010"/>
                  </a:lnTo>
                  <a:lnTo>
                    <a:pt x="1493333" y="1290724"/>
                  </a:lnTo>
                  <a:lnTo>
                    <a:pt x="1495243" y="1303279"/>
                  </a:lnTo>
                  <a:lnTo>
                    <a:pt x="1495762" y="1316053"/>
                  </a:lnTo>
                  <a:close/>
                </a:path>
                <a:path w="1628775" h="1920239">
                  <a:moveTo>
                    <a:pt x="346188" y="1509273"/>
                  </a:moveTo>
                  <a:lnTo>
                    <a:pt x="326779" y="1499463"/>
                  </a:lnTo>
                  <a:lnTo>
                    <a:pt x="313764" y="1501505"/>
                  </a:lnTo>
                  <a:lnTo>
                    <a:pt x="310043" y="1489233"/>
                  </a:lnTo>
                  <a:lnTo>
                    <a:pt x="349628" y="1483023"/>
                  </a:lnTo>
                  <a:lnTo>
                    <a:pt x="350866" y="1495684"/>
                  </a:lnTo>
                  <a:lnTo>
                    <a:pt x="346188" y="1509273"/>
                  </a:lnTo>
                  <a:close/>
                </a:path>
                <a:path w="1628775" h="1920239">
                  <a:moveTo>
                    <a:pt x="1264634" y="1352316"/>
                  </a:moveTo>
                  <a:lnTo>
                    <a:pt x="1230930" y="1357604"/>
                  </a:lnTo>
                  <a:lnTo>
                    <a:pt x="1226869" y="1345386"/>
                  </a:lnTo>
                  <a:lnTo>
                    <a:pt x="1265696" y="1339294"/>
                  </a:lnTo>
                  <a:lnTo>
                    <a:pt x="1264634" y="1352316"/>
                  </a:lnTo>
                  <a:close/>
                </a:path>
                <a:path w="1628775" h="1920239">
                  <a:moveTo>
                    <a:pt x="320517" y="1539011"/>
                  </a:moveTo>
                  <a:lnTo>
                    <a:pt x="281212" y="1545178"/>
                  </a:lnTo>
                  <a:lnTo>
                    <a:pt x="278084" y="1532814"/>
                  </a:lnTo>
                  <a:lnTo>
                    <a:pt x="278533" y="1519888"/>
                  </a:lnTo>
                  <a:lnTo>
                    <a:pt x="292065" y="1517765"/>
                  </a:lnTo>
                  <a:lnTo>
                    <a:pt x="298166" y="1503952"/>
                  </a:lnTo>
                  <a:lnTo>
                    <a:pt x="314480" y="1501393"/>
                  </a:lnTo>
                  <a:lnTo>
                    <a:pt x="316522" y="1513928"/>
                  </a:lnTo>
                  <a:lnTo>
                    <a:pt x="318607" y="1526456"/>
                  </a:lnTo>
                  <a:lnTo>
                    <a:pt x="320517" y="1539011"/>
                  </a:lnTo>
                  <a:close/>
                </a:path>
                <a:path w="1628775" h="1920239">
                  <a:moveTo>
                    <a:pt x="378761" y="1504163"/>
                  </a:moveTo>
                  <a:lnTo>
                    <a:pt x="362438" y="1506723"/>
                  </a:lnTo>
                  <a:lnTo>
                    <a:pt x="367342" y="1493099"/>
                  </a:lnTo>
                  <a:lnTo>
                    <a:pt x="378761" y="1504163"/>
                  </a:lnTo>
                  <a:close/>
                </a:path>
                <a:path w="1628775" h="1920239">
                  <a:moveTo>
                    <a:pt x="421326" y="1497484"/>
                  </a:moveTo>
                  <a:lnTo>
                    <a:pt x="399941" y="1500839"/>
                  </a:lnTo>
                  <a:lnTo>
                    <a:pt x="394511" y="1488836"/>
                  </a:lnTo>
                  <a:lnTo>
                    <a:pt x="423243" y="1484328"/>
                  </a:lnTo>
                  <a:lnTo>
                    <a:pt x="421326" y="1497484"/>
                  </a:lnTo>
                  <a:close/>
                </a:path>
                <a:path w="1628775" h="1920239">
                  <a:moveTo>
                    <a:pt x="466914" y="1490332"/>
                  </a:moveTo>
                  <a:lnTo>
                    <a:pt x="429120" y="1496261"/>
                  </a:lnTo>
                  <a:lnTo>
                    <a:pt x="427464" y="1483666"/>
                  </a:lnTo>
                  <a:lnTo>
                    <a:pt x="466914" y="1490332"/>
                  </a:lnTo>
                  <a:close/>
                </a:path>
                <a:path w="1628775" h="1920239">
                  <a:moveTo>
                    <a:pt x="489423" y="1486800"/>
                  </a:moveTo>
                  <a:lnTo>
                    <a:pt x="466914" y="1490332"/>
                  </a:lnTo>
                  <a:lnTo>
                    <a:pt x="464945" y="1477785"/>
                  </a:lnTo>
                  <a:lnTo>
                    <a:pt x="495438" y="1473001"/>
                  </a:lnTo>
                  <a:lnTo>
                    <a:pt x="489423" y="1486800"/>
                  </a:lnTo>
                  <a:close/>
                </a:path>
                <a:path w="1628775" h="1920239">
                  <a:moveTo>
                    <a:pt x="565919" y="1474798"/>
                  </a:moveTo>
                  <a:lnTo>
                    <a:pt x="556745" y="1476237"/>
                  </a:lnTo>
                  <a:lnTo>
                    <a:pt x="547485" y="1464835"/>
                  </a:lnTo>
                  <a:lnTo>
                    <a:pt x="571105" y="1461129"/>
                  </a:lnTo>
                  <a:lnTo>
                    <a:pt x="565919" y="1474798"/>
                  </a:lnTo>
                  <a:close/>
                </a:path>
                <a:path w="1628775" h="1920239">
                  <a:moveTo>
                    <a:pt x="620428" y="1479101"/>
                  </a:moveTo>
                  <a:lnTo>
                    <a:pt x="583254" y="1484934"/>
                  </a:lnTo>
                  <a:lnTo>
                    <a:pt x="584013" y="1471959"/>
                  </a:lnTo>
                  <a:lnTo>
                    <a:pt x="588271" y="1471291"/>
                  </a:lnTo>
                  <a:lnTo>
                    <a:pt x="591793" y="1457883"/>
                  </a:lnTo>
                  <a:lnTo>
                    <a:pt x="608750" y="1455223"/>
                  </a:lnTo>
                  <a:lnTo>
                    <a:pt x="616415" y="1466875"/>
                  </a:lnTo>
                  <a:lnTo>
                    <a:pt x="620428" y="1479101"/>
                  </a:lnTo>
                  <a:close/>
                </a:path>
                <a:path w="1628775" h="1920239">
                  <a:moveTo>
                    <a:pt x="646831" y="1462103"/>
                  </a:moveTo>
                  <a:lnTo>
                    <a:pt x="630229" y="1464708"/>
                  </a:lnTo>
                  <a:lnTo>
                    <a:pt x="622318" y="1453094"/>
                  </a:lnTo>
                  <a:lnTo>
                    <a:pt x="651991" y="1448438"/>
                  </a:lnTo>
                  <a:lnTo>
                    <a:pt x="646831" y="1462103"/>
                  </a:lnTo>
                  <a:close/>
                </a:path>
                <a:path w="1628775" h="1920239">
                  <a:moveTo>
                    <a:pt x="697929" y="1466941"/>
                  </a:moveTo>
                  <a:lnTo>
                    <a:pt x="659210" y="1473016"/>
                  </a:lnTo>
                  <a:lnTo>
                    <a:pt x="658293" y="1460305"/>
                  </a:lnTo>
                  <a:lnTo>
                    <a:pt x="662167" y="1446842"/>
                  </a:lnTo>
                  <a:lnTo>
                    <a:pt x="673034" y="1445137"/>
                  </a:lnTo>
                  <a:lnTo>
                    <a:pt x="684834" y="1456141"/>
                  </a:lnTo>
                  <a:lnTo>
                    <a:pt x="691850" y="1455040"/>
                  </a:lnTo>
                  <a:lnTo>
                    <a:pt x="697929" y="1466941"/>
                  </a:lnTo>
                  <a:close/>
                </a:path>
                <a:path w="1628775" h="1920239">
                  <a:moveTo>
                    <a:pt x="725148" y="1449815"/>
                  </a:moveTo>
                  <a:lnTo>
                    <a:pt x="712022" y="1451875"/>
                  </a:lnTo>
                  <a:lnTo>
                    <a:pt x="701406" y="1440685"/>
                  </a:lnTo>
                  <a:lnTo>
                    <a:pt x="726817" y="1436698"/>
                  </a:lnTo>
                  <a:lnTo>
                    <a:pt x="725148" y="1449815"/>
                  </a:lnTo>
                  <a:close/>
                </a:path>
                <a:path w="1628775" h="1920239">
                  <a:moveTo>
                    <a:pt x="776707" y="1454581"/>
                  </a:moveTo>
                  <a:lnTo>
                    <a:pt x="736445" y="1460898"/>
                  </a:lnTo>
                  <a:lnTo>
                    <a:pt x="733654" y="1448481"/>
                  </a:lnTo>
                  <a:lnTo>
                    <a:pt x="730790" y="1436075"/>
                  </a:lnTo>
                  <a:lnTo>
                    <a:pt x="749903" y="1433076"/>
                  </a:lnTo>
                  <a:lnTo>
                    <a:pt x="758262" y="1444620"/>
                  </a:lnTo>
                  <a:lnTo>
                    <a:pt x="773804" y="1442181"/>
                  </a:lnTo>
                  <a:lnTo>
                    <a:pt x="776707" y="1454581"/>
                  </a:lnTo>
                  <a:close/>
                </a:path>
                <a:path w="1628775" h="1920239">
                  <a:moveTo>
                    <a:pt x="792822" y="1439198"/>
                  </a:moveTo>
                  <a:lnTo>
                    <a:pt x="781385" y="1428137"/>
                  </a:lnTo>
                  <a:lnTo>
                    <a:pt x="799720" y="1425260"/>
                  </a:lnTo>
                  <a:lnTo>
                    <a:pt x="792822" y="1439198"/>
                  </a:lnTo>
                  <a:close/>
                </a:path>
                <a:path w="1628775" h="1920239">
                  <a:moveTo>
                    <a:pt x="838543" y="1432024"/>
                  </a:moveTo>
                  <a:lnTo>
                    <a:pt x="813520" y="1435950"/>
                  </a:lnTo>
                  <a:lnTo>
                    <a:pt x="821075" y="1421909"/>
                  </a:lnTo>
                  <a:lnTo>
                    <a:pt x="829290" y="1420621"/>
                  </a:lnTo>
                  <a:lnTo>
                    <a:pt x="838543" y="1432024"/>
                  </a:lnTo>
                  <a:close/>
                </a:path>
                <a:path w="1628775" h="1920239">
                  <a:moveTo>
                    <a:pt x="877474" y="1425916"/>
                  </a:moveTo>
                  <a:lnTo>
                    <a:pt x="859798" y="1428689"/>
                  </a:lnTo>
                  <a:lnTo>
                    <a:pt x="850751" y="1417253"/>
                  </a:lnTo>
                  <a:lnTo>
                    <a:pt x="881764" y="1412387"/>
                  </a:lnTo>
                  <a:lnTo>
                    <a:pt x="877474" y="1425916"/>
                  </a:lnTo>
                  <a:close/>
                </a:path>
                <a:path w="1628775" h="1920239">
                  <a:moveTo>
                    <a:pt x="913632" y="1420243"/>
                  </a:moveTo>
                  <a:lnTo>
                    <a:pt x="897746" y="1422735"/>
                  </a:lnTo>
                  <a:lnTo>
                    <a:pt x="902844" y="1409080"/>
                  </a:lnTo>
                  <a:lnTo>
                    <a:pt x="913632" y="1420243"/>
                  </a:lnTo>
                  <a:close/>
                </a:path>
                <a:path w="1628775" h="1920239">
                  <a:moveTo>
                    <a:pt x="989482" y="1408342"/>
                  </a:moveTo>
                  <a:lnTo>
                    <a:pt x="972328" y="1411034"/>
                  </a:lnTo>
                  <a:lnTo>
                    <a:pt x="978259" y="1397248"/>
                  </a:lnTo>
                  <a:lnTo>
                    <a:pt x="989482" y="1408342"/>
                  </a:lnTo>
                  <a:close/>
                </a:path>
                <a:path w="1628775" h="1920239">
                  <a:moveTo>
                    <a:pt x="1019639" y="1403611"/>
                  </a:moveTo>
                  <a:lnTo>
                    <a:pt x="1010137" y="1392246"/>
                  </a:lnTo>
                  <a:lnTo>
                    <a:pt x="1027659" y="1389497"/>
                  </a:lnTo>
                  <a:lnTo>
                    <a:pt x="1019639" y="1403611"/>
                  </a:lnTo>
                  <a:close/>
                </a:path>
                <a:path w="1628775" h="1920239">
                  <a:moveTo>
                    <a:pt x="1100669" y="1429463"/>
                  </a:moveTo>
                  <a:lnTo>
                    <a:pt x="1060409" y="1435780"/>
                  </a:lnTo>
                  <a:lnTo>
                    <a:pt x="1047076" y="1425017"/>
                  </a:lnTo>
                  <a:lnTo>
                    <a:pt x="1042650" y="1425711"/>
                  </a:lnTo>
                  <a:lnTo>
                    <a:pt x="1042581" y="1412867"/>
                  </a:lnTo>
                  <a:lnTo>
                    <a:pt x="1041518" y="1400178"/>
                  </a:lnTo>
                  <a:lnTo>
                    <a:pt x="1040513" y="1387480"/>
                  </a:lnTo>
                  <a:lnTo>
                    <a:pt x="1063870" y="1383816"/>
                  </a:lnTo>
                  <a:lnTo>
                    <a:pt x="1075771" y="1394804"/>
                  </a:lnTo>
                  <a:lnTo>
                    <a:pt x="1076180" y="1394740"/>
                  </a:lnTo>
                  <a:lnTo>
                    <a:pt x="1080866" y="1406860"/>
                  </a:lnTo>
                  <a:lnTo>
                    <a:pt x="1089186" y="1418410"/>
                  </a:lnTo>
                  <a:lnTo>
                    <a:pt x="1100669" y="1429463"/>
                  </a:lnTo>
                  <a:close/>
                </a:path>
                <a:path w="1628775" h="1920239">
                  <a:moveTo>
                    <a:pt x="1104707" y="1390264"/>
                  </a:moveTo>
                  <a:lnTo>
                    <a:pt x="1088672" y="1392780"/>
                  </a:lnTo>
                  <a:lnTo>
                    <a:pt x="1080335" y="1381232"/>
                  </a:lnTo>
                  <a:lnTo>
                    <a:pt x="1108800" y="1376766"/>
                  </a:lnTo>
                  <a:lnTo>
                    <a:pt x="1104707" y="1390264"/>
                  </a:lnTo>
                  <a:close/>
                </a:path>
                <a:path w="1628775" h="1920239">
                  <a:moveTo>
                    <a:pt x="1149445" y="1383245"/>
                  </a:moveTo>
                  <a:lnTo>
                    <a:pt x="1117605" y="1388240"/>
                  </a:lnTo>
                  <a:lnTo>
                    <a:pt x="1116425" y="1375570"/>
                  </a:lnTo>
                  <a:lnTo>
                    <a:pt x="1141644" y="1371613"/>
                  </a:lnTo>
                  <a:lnTo>
                    <a:pt x="1149445" y="1383245"/>
                  </a:lnTo>
                  <a:close/>
                </a:path>
                <a:path w="1628775" h="1920239">
                  <a:moveTo>
                    <a:pt x="1225466" y="1371317"/>
                  </a:moveTo>
                  <a:lnTo>
                    <a:pt x="1195881" y="1375959"/>
                  </a:lnTo>
                  <a:lnTo>
                    <a:pt x="1199034" y="1362609"/>
                  </a:lnTo>
                  <a:lnTo>
                    <a:pt x="1215929" y="1359958"/>
                  </a:lnTo>
                  <a:lnTo>
                    <a:pt x="1225466" y="1371317"/>
                  </a:lnTo>
                  <a:close/>
                </a:path>
                <a:path w="1628775" h="1920239">
                  <a:moveTo>
                    <a:pt x="1253525" y="1366915"/>
                  </a:moveTo>
                  <a:lnTo>
                    <a:pt x="1245532" y="1368169"/>
                  </a:lnTo>
                  <a:lnTo>
                    <a:pt x="1235852" y="1356832"/>
                  </a:lnTo>
                  <a:lnTo>
                    <a:pt x="1258922" y="1353213"/>
                  </a:lnTo>
                  <a:lnTo>
                    <a:pt x="1253525" y="1366915"/>
                  </a:lnTo>
                  <a:close/>
                </a:path>
                <a:path w="1628775" h="1920239">
                  <a:moveTo>
                    <a:pt x="1370697" y="1348531"/>
                  </a:moveTo>
                  <a:lnTo>
                    <a:pt x="1354124" y="1351131"/>
                  </a:lnTo>
                  <a:lnTo>
                    <a:pt x="1359483" y="1337435"/>
                  </a:lnTo>
                  <a:lnTo>
                    <a:pt x="1370697" y="1348531"/>
                  </a:lnTo>
                  <a:close/>
                </a:path>
                <a:path w="1628775" h="1920239">
                  <a:moveTo>
                    <a:pt x="1410969" y="1342212"/>
                  </a:moveTo>
                  <a:lnTo>
                    <a:pt x="1392884" y="1345050"/>
                  </a:lnTo>
                  <a:lnTo>
                    <a:pt x="1384769" y="1333468"/>
                  </a:lnTo>
                  <a:lnTo>
                    <a:pt x="1416333" y="1328515"/>
                  </a:lnTo>
                  <a:lnTo>
                    <a:pt x="1410969" y="1342212"/>
                  </a:lnTo>
                  <a:close/>
                </a:path>
                <a:path w="1628775" h="1920239">
                  <a:moveTo>
                    <a:pt x="1447391" y="1336498"/>
                  </a:moveTo>
                  <a:lnTo>
                    <a:pt x="1431385" y="1339009"/>
                  </a:lnTo>
                  <a:lnTo>
                    <a:pt x="1436461" y="1325357"/>
                  </a:lnTo>
                  <a:lnTo>
                    <a:pt x="1447391" y="1336498"/>
                  </a:lnTo>
                  <a:close/>
                </a:path>
                <a:path w="1628775" h="1920239">
                  <a:moveTo>
                    <a:pt x="1487190" y="1330253"/>
                  </a:moveTo>
                  <a:lnTo>
                    <a:pt x="1470893" y="1332810"/>
                  </a:lnTo>
                  <a:lnTo>
                    <a:pt x="1462958" y="1321200"/>
                  </a:lnTo>
                  <a:lnTo>
                    <a:pt x="1491684" y="1316693"/>
                  </a:lnTo>
                  <a:lnTo>
                    <a:pt x="1487190" y="1330253"/>
                  </a:lnTo>
                  <a:close/>
                </a:path>
                <a:path w="1628775" h="1920239">
                  <a:moveTo>
                    <a:pt x="240428" y="1551577"/>
                  </a:moveTo>
                  <a:lnTo>
                    <a:pt x="210630" y="1556252"/>
                  </a:lnTo>
                  <a:lnTo>
                    <a:pt x="206693" y="1531159"/>
                  </a:lnTo>
                  <a:lnTo>
                    <a:pt x="240143" y="1525911"/>
                  </a:lnTo>
                  <a:lnTo>
                    <a:pt x="241790" y="1538508"/>
                  </a:lnTo>
                  <a:lnTo>
                    <a:pt x="240986" y="1538634"/>
                  </a:lnTo>
                  <a:lnTo>
                    <a:pt x="240428" y="1551577"/>
                  </a:lnTo>
                  <a:close/>
                </a:path>
                <a:path w="1628775" h="1920239">
                  <a:moveTo>
                    <a:pt x="395261" y="1527284"/>
                  </a:moveTo>
                  <a:lnTo>
                    <a:pt x="358105" y="1533114"/>
                  </a:lnTo>
                  <a:lnTo>
                    <a:pt x="354584" y="1520811"/>
                  </a:lnTo>
                  <a:lnTo>
                    <a:pt x="353852" y="1508071"/>
                  </a:lnTo>
                  <a:lnTo>
                    <a:pt x="390813" y="1502272"/>
                  </a:lnTo>
                  <a:lnTo>
                    <a:pt x="394475" y="1514552"/>
                  </a:lnTo>
                  <a:lnTo>
                    <a:pt x="395261" y="1527284"/>
                  </a:lnTo>
                  <a:close/>
                </a:path>
                <a:path w="1628775" h="1920239">
                  <a:moveTo>
                    <a:pt x="470533" y="1502619"/>
                  </a:moveTo>
                  <a:lnTo>
                    <a:pt x="430545" y="1508893"/>
                  </a:lnTo>
                  <a:lnTo>
                    <a:pt x="428770" y="1496316"/>
                  </a:lnTo>
                  <a:lnTo>
                    <a:pt x="467995" y="1490162"/>
                  </a:lnTo>
                  <a:lnTo>
                    <a:pt x="470533" y="1502619"/>
                  </a:lnTo>
                  <a:close/>
                </a:path>
                <a:path w="1628775" h="1920239">
                  <a:moveTo>
                    <a:pt x="547415" y="1503412"/>
                  </a:moveTo>
                  <a:lnTo>
                    <a:pt x="510294" y="1509236"/>
                  </a:lnTo>
                  <a:lnTo>
                    <a:pt x="506933" y="1496908"/>
                  </a:lnTo>
                  <a:lnTo>
                    <a:pt x="504556" y="1484426"/>
                  </a:lnTo>
                  <a:lnTo>
                    <a:pt x="542578" y="1478460"/>
                  </a:lnTo>
                  <a:lnTo>
                    <a:pt x="546576" y="1490688"/>
                  </a:lnTo>
                  <a:lnTo>
                    <a:pt x="547415" y="1503412"/>
                  </a:lnTo>
                  <a:close/>
                </a:path>
                <a:path w="1628775" h="1920239">
                  <a:moveTo>
                    <a:pt x="828732" y="1472130"/>
                  </a:moveTo>
                  <a:lnTo>
                    <a:pt x="814342" y="1474387"/>
                  </a:lnTo>
                  <a:lnTo>
                    <a:pt x="812461" y="1461827"/>
                  </a:lnTo>
                  <a:lnTo>
                    <a:pt x="809865" y="1449379"/>
                  </a:lnTo>
                  <a:lnTo>
                    <a:pt x="809985" y="1436505"/>
                  </a:lnTo>
                  <a:lnTo>
                    <a:pt x="848576" y="1430450"/>
                  </a:lnTo>
                  <a:lnTo>
                    <a:pt x="853081" y="1442599"/>
                  </a:lnTo>
                  <a:lnTo>
                    <a:pt x="853806" y="1455340"/>
                  </a:lnTo>
                  <a:lnTo>
                    <a:pt x="833931" y="1458458"/>
                  </a:lnTo>
                  <a:lnTo>
                    <a:pt x="828732" y="1472130"/>
                  </a:lnTo>
                  <a:close/>
                </a:path>
                <a:path w="1628775" h="1920239">
                  <a:moveTo>
                    <a:pt x="929493" y="1443465"/>
                  </a:moveTo>
                  <a:lnTo>
                    <a:pt x="891231" y="1449468"/>
                  </a:lnTo>
                  <a:lnTo>
                    <a:pt x="886930" y="1437288"/>
                  </a:lnTo>
                  <a:lnTo>
                    <a:pt x="888689" y="1437012"/>
                  </a:lnTo>
                  <a:lnTo>
                    <a:pt x="891349" y="1423739"/>
                  </a:lnTo>
                  <a:lnTo>
                    <a:pt x="925158" y="1418434"/>
                  </a:lnTo>
                  <a:lnTo>
                    <a:pt x="928691" y="1430735"/>
                  </a:lnTo>
                  <a:lnTo>
                    <a:pt x="929493" y="1443465"/>
                  </a:lnTo>
                  <a:close/>
                </a:path>
                <a:path w="1628775" h="1920239">
                  <a:moveTo>
                    <a:pt x="1006218" y="1431427"/>
                  </a:moveTo>
                  <a:lnTo>
                    <a:pt x="967374" y="1437522"/>
                  </a:lnTo>
                  <a:lnTo>
                    <a:pt x="963850" y="1425219"/>
                  </a:lnTo>
                  <a:lnTo>
                    <a:pt x="962977" y="1412501"/>
                  </a:lnTo>
                  <a:lnTo>
                    <a:pt x="1002124" y="1406359"/>
                  </a:lnTo>
                  <a:lnTo>
                    <a:pt x="1005903" y="1418621"/>
                  </a:lnTo>
                  <a:lnTo>
                    <a:pt x="1006218" y="1431427"/>
                  </a:lnTo>
                  <a:close/>
                </a:path>
                <a:path w="1628775" h="1920239">
                  <a:moveTo>
                    <a:pt x="1146779" y="1422229"/>
                  </a:moveTo>
                  <a:lnTo>
                    <a:pt x="1132507" y="1424468"/>
                  </a:lnTo>
                  <a:lnTo>
                    <a:pt x="1124321" y="1412897"/>
                  </a:lnTo>
                  <a:lnTo>
                    <a:pt x="1118747" y="1400916"/>
                  </a:lnTo>
                  <a:lnTo>
                    <a:pt x="1118127" y="1401014"/>
                  </a:lnTo>
                  <a:lnTo>
                    <a:pt x="1116670" y="1388387"/>
                  </a:lnTo>
                  <a:lnTo>
                    <a:pt x="1153362" y="1382630"/>
                  </a:lnTo>
                  <a:lnTo>
                    <a:pt x="1157507" y="1394835"/>
                  </a:lnTo>
                  <a:lnTo>
                    <a:pt x="1158804" y="1407487"/>
                  </a:lnTo>
                  <a:lnTo>
                    <a:pt x="1153224" y="1408362"/>
                  </a:lnTo>
                  <a:lnTo>
                    <a:pt x="1146779" y="1422229"/>
                  </a:lnTo>
                  <a:close/>
                </a:path>
                <a:path w="1628775" h="1920239">
                  <a:moveTo>
                    <a:pt x="1234885" y="1395550"/>
                  </a:moveTo>
                  <a:lnTo>
                    <a:pt x="1197433" y="1401426"/>
                  </a:lnTo>
                  <a:lnTo>
                    <a:pt x="1193718" y="1389154"/>
                  </a:lnTo>
                  <a:lnTo>
                    <a:pt x="1192773" y="1376447"/>
                  </a:lnTo>
                  <a:lnTo>
                    <a:pt x="1230344" y="1370552"/>
                  </a:lnTo>
                  <a:lnTo>
                    <a:pt x="1234077" y="1382821"/>
                  </a:lnTo>
                  <a:lnTo>
                    <a:pt x="1234885" y="1395550"/>
                  </a:lnTo>
                  <a:close/>
                </a:path>
                <a:path w="1628775" h="1920239">
                  <a:moveTo>
                    <a:pt x="1311132" y="1383587"/>
                  </a:moveTo>
                  <a:lnTo>
                    <a:pt x="1273583" y="1389478"/>
                  </a:lnTo>
                  <a:lnTo>
                    <a:pt x="1270594" y="1377092"/>
                  </a:lnTo>
                  <a:lnTo>
                    <a:pt x="1269808" y="1364360"/>
                  </a:lnTo>
                  <a:lnTo>
                    <a:pt x="1308047" y="1358360"/>
                  </a:lnTo>
                  <a:lnTo>
                    <a:pt x="1311230" y="1370716"/>
                  </a:lnTo>
                  <a:lnTo>
                    <a:pt x="1311132" y="1383587"/>
                  </a:lnTo>
                  <a:close/>
                </a:path>
                <a:path w="1628775" h="1920239">
                  <a:moveTo>
                    <a:pt x="1387541" y="1371599"/>
                  </a:moveTo>
                  <a:lnTo>
                    <a:pt x="1349500" y="1377567"/>
                  </a:lnTo>
                  <a:lnTo>
                    <a:pt x="1346403" y="1365198"/>
                  </a:lnTo>
                  <a:lnTo>
                    <a:pt x="1345608" y="1352467"/>
                  </a:lnTo>
                  <a:lnTo>
                    <a:pt x="1378251" y="1347346"/>
                  </a:lnTo>
                  <a:lnTo>
                    <a:pt x="1385290" y="1359097"/>
                  </a:lnTo>
                  <a:lnTo>
                    <a:pt x="1387083" y="1358815"/>
                  </a:lnTo>
                  <a:lnTo>
                    <a:pt x="1387541" y="1371599"/>
                  </a:lnTo>
                  <a:close/>
                </a:path>
                <a:path w="1628775" h="1920239">
                  <a:moveTo>
                    <a:pt x="1462644" y="1359815"/>
                  </a:moveTo>
                  <a:lnTo>
                    <a:pt x="1426196" y="1365534"/>
                  </a:lnTo>
                  <a:lnTo>
                    <a:pt x="1422943" y="1353189"/>
                  </a:lnTo>
                  <a:lnTo>
                    <a:pt x="1422334" y="1340429"/>
                  </a:lnTo>
                  <a:lnTo>
                    <a:pt x="1454311" y="1335412"/>
                  </a:lnTo>
                  <a:lnTo>
                    <a:pt x="1460697" y="1347266"/>
                  </a:lnTo>
                  <a:lnTo>
                    <a:pt x="1462148" y="1347038"/>
                  </a:lnTo>
                  <a:lnTo>
                    <a:pt x="1462644" y="1359815"/>
                  </a:lnTo>
                  <a:close/>
                </a:path>
                <a:path w="1628775" h="1920239">
                  <a:moveTo>
                    <a:pt x="1539643" y="1347735"/>
                  </a:moveTo>
                  <a:lnTo>
                    <a:pt x="1501995" y="1353641"/>
                  </a:lnTo>
                  <a:lnTo>
                    <a:pt x="1498548" y="1341327"/>
                  </a:lnTo>
                  <a:lnTo>
                    <a:pt x="1500026" y="1341095"/>
                  </a:lnTo>
                  <a:lnTo>
                    <a:pt x="1502212" y="1327896"/>
                  </a:lnTo>
                  <a:lnTo>
                    <a:pt x="1535575" y="1322662"/>
                  </a:lnTo>
                  <a:lnTo>
                    <a:pt x="1539053" y="1334972"/>
                  </a:lnTo>
                  <a:lnTo>
                    <a:pt x="1539643" y="1347735"/>
                  </a:lnTo>
                  <a:close/>
                </a:path>
                <a:path w="1628775" h="1920239">
                  <a:moveTo>
                    <a:pt x="461305" y="1529778"/>
                  </a:moveTo>
                  <a:lnTo>
                    <a:pt x="441809" y="1532837"/>
                  </a:lnTo>
                  <a:lnTo>
                    <a:pt x="433326" y="1521312"/>
                  </a:lnTo>
                  <a:lnTo>
                    <a:pt x="430700" y="1508869"/>
                  </a:lnTo>
                  <a:lnTo>
                    <a:pt x="469846" y="1502727"/>
                  </a:lnTo>
                  <a:lnTo>
                    <a:pt x="469761" y="1515596"/>
                  </a:lnTo>
                  <a:lnTo>
                    <a:pt x="465547" y="1516257"/>
                  </a:lnTo>
                  <a:lnTo>
                    <a:pt x="461305" y="1529778"/>
                  </a:lnTo>
                  <a:close/>
                </a:path>
                <a:path w="1628775" h="1920239">
                  <a:moveTo>
                    <a:pt x="642415" y="1501362"/>
                  </a:moveTo>
                  <a:lnTo>
                    <a:pt x="605369" y="1507174"/>
                  </a:lnTo>
                  <a:lnTo>
                    <a:pt x="591167" y="1496547"/>
                  </a:lnTo>
                  <a:lnTo>
                    <a:pt x="585558" y="1497427"/>
                  </a:lnTo>
                  <a:lnTo>
                    <a:pt x="582100" y="1485115"/>
                  </a:lnTo>
                  <a:lnTo>
                    <a:pt x="623954" y="1478548"/>
                  </a:lnTo>
                  <a:lnTo>
                    <a:pt x="632014" y="1490139"/>
                  </a:lnTo>
                  <a:lnTo>
                    <a:pt x="642415" y="1501362"/>
                  </a:lnTo>
                  <a:close/>
                </a:path>
                <a:path w="1628775" h="1920239">
                  <a:moveTo>
                    <a:pt x="700861" y="1492192"/>
                  </a:moveTo>
                  <a:lnTo>
                    <a:pt x="674391" y="1496345"/>
                  </a:lnTo>
                  <a:lnTo>
                    <a:pt x="665761" y="1484844"/>
                  </a:lnTo>
                  <a:lnTo>
                    <a:pt x="659930" y="1472903"/>
                  </a:lnTo>
                  <a:lnTo>
                    <a:pt x="699042" y="1466767"/>
                  </a:lnTo>
                  <a:lnTo>
                    <a:pt x="700792" y="1479348"/>
                  </a:lnTo>
                  <a:lnTo>
                    <a:pt x="699696" y="1479519"/>
                  </a:lnTo>
                  <a:lnTo>
                    <a:pt x="700861" y="1492192"/>
                  </a:lnTo>
                  <a:close/>
                </a:path>
                <a:path w="1628775" h="1920239">
                  <a:moveTo>
                    <a:pt x="775243" y="1467666"/>
                  </a:moveTo>
                  <a:lnTo>
                    <a:pt x="741413" y="1472974"/>
                  </a:lnTo>
                  <a:lnTo>
                    <a:pt x="737588" y="1460719"/>
                  </a:lnTo>
                  <a:lnTo>
                    <a:pt x="776220" y="1454658"/>
                  </a:lnTo>
                  <a:lnTo>
                    <a:pt x="775243" y="1467666"/>
                  </a:lnTo>
                  <a:close/>
                </a:path>
                <a:path w="1628775" h="1920239">
                  <a:moveTo>
                    <a:pt x="232277" y="1565711"/>
                  </a:moveTo>
                  <a:lnTo>
                    <a:pt x="216119" y="1568247"/>
                  </a:lnTo>
                  <a:lnTo>
                    <a:pt x="212251" y="1555998"/>
                  </a:lnTo>
                  <a:lnTo>
                    <a:pt x="236205" y="1552240"/>
                  </a:lnTo>
                  <a:lnTo>
                    <a:pt x="232277" y="1565711"/>
                  </a:lnTo>
                  <a:close/>
                </a:path>
                <a:path w="1628775" h="1920239">
                  <a:moveTo>
                    <a:pt x="285385" y="1583090"/>
                  </a:moveTo>
                  <a:lnTo>
                    <a:pt x="248656" y="1588852"/>
                  </a:lnTo>
                  <a:lnTo>
                    <a:pt x="245522" y="1563633"/>
                  </a:lnTo>
                  <a:lnTo>
                    <a:pt x="248739" y="1550273"/>
                  </a:lnTo>
                  <a:lnTo>
                    <a:pt x="259110" y="1548646"/>
                  </a:lnTo>
                  <a:lnTo>
                    <a:pt x="270052" y="1559785"/>
                  </a:lnTo>
                  <a:lnTo>
                    <a:pt x="281531" y="1557984"/>
                  </a:lnTo>
                  <a:lnTo>
                    <a:pt x="285761" y="1570175"/>
                  </a:lnTo>
                  <a:lnTo>
                    <a:pt x="285385" y="1583090"/>
                  </a:lnTo>
                  <a:close/>
                </a:path>
                <a:path w="1628775" h="1920239">
                  <a:moveTo>
                    <a:pt x="304169" y="1554432"/>
                  </a:moveTo>
                  <a:lnTo>
                    <a:pt x="294718" y="1555915"/>
                  </a:lnTo>
                  <a:lnTo>
                    <a:pt x="286250" y="1544388"/>
                  </a:lnTo>
                  <a:lnTo>
                    <a:pt x="317771" y="1539442"/>
                  </a:lnTo>
                  <a:lnTo>
                    <a:pt x="304169" y="1554432"/>
                  </a:lnTo>
                  <a:close/>
                </a:path>
                <a:path w="1628775" h="1920239">
                  <a:moveTo>
                    <a:pt x="348575" y="1547465"/>
                  </a:moveTo>
                  <a:lnTo>
                    <a:pt x="325027" y="1551159"/>
                  </a:lnTo>
                  <a:lnTo>
                    <a:pt x="333400" y="1536990"/>
                  </a:lnTo>
                  <a:lnTo>
                    <a:pt x="340533" y="1535871"/>
                  </a:lnTo>
                  <a:lnTo>
                    <a:pt x="348575" y="1547465"/>
                  </a:lnTo>
                  <a:close/>
                </a:path>
                <a:path w="1628775" h="1920239">
                  <a:moveTo>
                    <a:pt x="388216" y="1541245"/>
                  </a:moveTo>
                  <a:lnTo>
                    <a:pt x="371669" y="1543841"/>
                  </a:lnTo>
                  <a:lnTo>
                    <a:pt x="362652" y="1532401"/>
                  </a:lnTo>
                  <a:lnTo>
                    <a:pt x="391806" y="1527826"/>
                  </a:lnTo>
                  <a:lnTo>
                    <a:pt x="388216" y="1541245"/>
                  </a:lnTo>
                  <a:close/>
                </a:path>
                <a:path w="1628775" h="1920239">
                  <a:moveTo>
                    <a:pt x="430779" y="1534567"/>
                  </a:moveTo>
                  <a:lnTo>
                    <a:pt x="401757" y="1539121"/>
                  </a:lnTo>
                  <a:lnTo>
                    <a:pt x="405719" y="1525644"/>
                  </a:lnTo>
                  <a:lnTo>
                    <a:pt x="422441" y="1523020"/>
                  </a:lnTo>
                  <a:lnTo>
                    <a:pt x="430779" y="1534567"/>
                  </a:lnTo>
                  <a:close/>
                </a:path>
                <a:path w="1628775" h="1920239">
                  <a:moveTo>
                    <a:pt x="500643" y="1523606"/>
                  </a:moveTo>
                  <a:lnTo>
                    <a:pt x="483933" y="1526227"/>
                  </a:lnTo>
                  <a:lnTo>
                    <a:pt x="489942" y="1512429"/>
                  </a:lnTo>
                  <a:lnTo>
                    <a:pt x="500643" y="1523606"/>
                  </a:lnTo>
                  <a:close/>
                </a:path>
                <a:path w="1628775" h="1920239">
                  <a:moveTo>
                    <a:pt x="538575" y="1517654"/>
                  </a:moveTo>
                  <a:lnTo>
                    <a:pt x="521445" y="1520342"/>
                  </a:lnTo>
                  <a:lnTo>
                    <a:pt x="513751" y="1508694"/>
                  </a:lnTo>
                  <a:lnTo>
                    <a:pt x="543312" y="1504056"/>
                  </a:lnTo>
                  <a:lnTo>
                    <a:pt x="538575" y="1517654"/>
                  </a:lnTo>
                  <a:close/>
                </a:path>
                <a:path w="1628775" h="1920239">
                  <a:moveTo>
                    <a:pt x="764883" y="1482147"/>
                  </a:moveTo>
                  <a:lnTo>
                    <a:pt x="751547" y="1484240"/>
                  </a:lnTo>
                  <a:lnTo>
                    <a:pt x="744617" y="1472472"/>
                  </a:lnTo>
                  <a:lnTo>
                    <a:pt x="770073" y="1468478"/>
                  </a:lnTo>
                  <a:lnTo>
                    <a:pt x="764883" y="1482147"/>
                  </a:lnTo>
                  <a:close/>
                </a:path>
                <a:path w="1628775" h="1920239">
                  <a:moveTo>
                    <a:pt x="809069" y="1475215"/>
                  </a:moveTo>
                  <a:lnTo>
                    <a:pt x="792490" y="1477816"/>
                  </a:lnTo>
                  <a:lnTo>
                    <a:pt x="801944" y="1463477"/>
                  </a:lnTo>
                  <a:lnTo>
                    <a:pt x="809069" y="1475215"/>
                  </a:lnTo>
                  <a:close/>
                </a:path>
                <a:path w="1628775" h="1920239">
                  <a:moveTo>
                    <a:pt x="882381" y="1463712"/>
                  </a:moveTo>
                  <a:lnTo>
                    <a:pt x="866058" y="1466273"/>
                  </a:lnTo>
                  <a:lnTo>
                    <a:pt x="872393" y="1452424"/>
                  </a:lnTo>
                  <a:lnTo>
                    <a:pt x="882381" y="1463712"/>
                  </a:lnTo>
                  <a:close/>
                </a:path>
                <a:path w="1628775" h="1920239">
                  <a:moveTo>
                    <a:pt x="923469" y="1457266"/>
                  </a:moveTo>
                  <a:lnTo>
                    <a:pt x="907637" y="1459750"/>
                  </a:lnTo>
                  <a:lnTo>
                    <a:pt x="897261" y="1448522"/>
                  </a:lnTo>
                  <a:lnTo>
                    <a:pt x="926364" y="1443956"/>
                  </a:lnTo>
                  <a:lnTo>
                    <a:pt x="923469" y="1457266"/>
                  </a:lnTo>
                  <a:close/>
                </a:path>
                <a:path w="1628775" h="1920239">
                  <a:moveTo>
                    <a:pt x="973610" y="1475109"/>
                  </a:moveTo>
                  <a:lnTo>
                    <a:pt x="937281" y="1480809"/>
                  </a:lnTo>
                  <a:lnTo>
                    <a:pt x="934305" y="1468421"/>
                  </a:lnTo>
                  <a:lnTo>
                    <a:pt x="933852" y="1468492"/>
                  </a:lnTo>
                  <a:lnTo>
                    <a:pt x="932497" y="1455849"/>
                  </a:lnTo>
                  <a:lnTo>
                    <a:pt x="937233" y="1442251"/>
                  </a:lnTo>
                  <a:lnTo>
                    <a:pt x="947823" y="1440589"/>
                  </a:lnTo>
                  <a:lnTo>
                    <a:pt x="957888" y="1451865"/>
                  </a:lnTo>
                  <a:lnTo>
                    <a:pt x="969250" y="1450083"/>
                  </a:lnTo>
                  <a:lnTo>
                    <a:pt x="973144" y="1462327"/>
                  </a:lnTo>
                  <a:lnTo>
                    <a:pt x="973610" y="1475109"/>
                  </a:lnTo>
                  <a:close/>
                </a:path>
                <a:path w="1628775" h="1920239">
                  <a:moveTo>
                    <a:pt x="996692" y="1445777"/>
                  </a:moveTo>
                  <a:lnTo>
                    <a:pt x="979475" y="1448478"/>
                  </a:lnTo>
                  <a:lnTo>
                    <a:pt x="971336" y="1436900"/>
                  </a:lnTo>
                  <a:lnTo>
                    <a:pt x="1001702" y="1432136"/>
                  </a:lnTo>
                  <a:lnTo>
                    <a:pt x="996692" y="1445777"/>
                  </a:lnTo>
                  <a:close/>
                </a:path>
                <a:path w="1628775" h="1920239">
                  <a:moveTo>
                    <a:pt x="1034669" y="1439819"/>
                  </a:moveTo>
                  <a:lnTo>
                    <a:pt x="1017754" y="1442472"/>
                  </a:lnTo>
                  <a:lnTo>
                    <a:pt x="1023705" y="1428683"/>
                  </a:lnTo>
                  <a:lnTo>
                    <a:pt x="1034669" y="1439819"/>
                  </a:lnTo>
                  <a:close/>
                </a:path>
                <a:path w="1628775" h="1920239">
                  <a:moveTo>
                    <a:pt x="1196001" y="1414506"/>
                  </a:moveTo>
                  <a:lnTo>
                    <a:pt x="1172886" y="1418133"/>
                  </a:lnTo>
                  <a:lnTo>
                    <a:pt x="1182029" y="1403843"/>
                  </a:lnTo>
                  <a:lnTo>
                    <a:pt x="1189233" y="1402713"/>
                  </a:lnTo>
                  <a:lnTo>
                    <a:pt x="1196001" y="1414506"/>
                  </a:lnTo>
                  <a:close/>
                </a:path>
                <a:path w="1628775" h="1920239">
                  <a:moveTo>
                    <a:pt x="1227885" y="1409504"/>
                  </a:moveTo>
                  <a:lnTo>
                    <a:pt x="1211380" y="1412093"/>
                  </a:lnTo>
                  <a:lnTo>
                    <a:pt x="1202201" y="1400678"/>
                  </a:lnTo>
                  <a:lnTo>
                    <a:pt x="1231446" y="1396090"/>
                  </a:lnTo>
                  <a:lnTo>
                    <a:pt x="1227885" y="1409504"/>
                  </a:lnTo>
                  <a:close/>
                </a:path>
                <a:path w="1628775" h="1920239">
                  <a:moveTo>
                    <a:pt x="1266850" y="1403390"/>
                  </a:moveTo>
                  <a:lnTo>
                    <a:pt x="1248729" y="1406233"/>
                  </a:lnTo>
                  <a:lnTo>
                    <a:pt x="1257108" y="1392063"/>
                  </a:lnTo>
                  <a:lnTo>
                    <a:pt x="1266850" y="1403390"/>
                  </a:lnTo>
                  <a:close/>
                </a:path>
                <a:path w="1628775" h="1920239">
                  <a:moveTo>
                    <a:pt x="1300170" y="1398162"/>
                  </a:moveTo>
                  <a:lnTo>
                    <a:pt x="1283755" y="1400738"/>
                  </a:lnTo>
                  <a:lnTo>
                    <a:pt x="1276698" y="1388990"/>
                  </a:lnTo>
                  <a:lnTo>
                    <a:pt x="1305900" y="1384408"/>
                  </a:lnTo>
                  <a:lnTo>
                    <a:pt x="1300170" y="1398162"/>
                  </a:lnTo>
                  <a:close/>
                </a:path>
                <a:path w="1628775" h="1920239">
                  <a:moveTo>
                    <a:pt x="1338841" y="1392095"/>
                  </a:moveTo>
                  <a:lnTo>
                    <a:pt x="1316703" y="1395568"/>
                  </a:lnTo>
                  <a:lnTo>
                    <a:pt x="1320480" y="1382120"/>
                  </a:lnTo>
                  <a:lnTo>
                    <a:pt x="1328068" y="1380930"/>
                  </a:lnTo>
                  <a:lnTo>
                    <a:pt x="1338841" y="1392095"/>
                  </a:lnTo>
                  <a:close/>
                </a:path>
                <a:path w="1628775" h="1920239">
                  <a:moveTo>
                    <a:pt x="1378979" y="1385797"/>
                  </a:moveTo>
                  <a:lnTo>
                    <a:pt x="1361518" y="1388537"/>
                  </a:lnTo>
                  <a:lnTo>
                    <a:pt x="1353199" y="1376987"/>
                  </a:lnTo>
                  <a:lnTo>
                    <a:pt x="1383421" y="1372245"/>
                  </a:lnTo>
                  <a:lnTo>
                    <a:pt x="1378979" y="1385797"/>
                  </a:lnTo>
                  <a:close/>
                </a:path>
                <a:path w="1628775" h="1920239">
                  <a:moveTo>
                    <a:pt x="1430796" y="1403378"/>
                  </a:moveTo>
                  <a:lnTo>
                    <a:pt x="1393983" y="1409154"/>
                  </a:lnTo>
                  <a:lnTo>
                    <a:pt x="1390257" y="1396883"/>
                  </a:lnTo>
                  <a:lnTo>
                    <a:pt x="1388216" y="1384348"/>
                  </a:lnTo>
                  <a:lnTo>
                    <a:pt x="1392557" y="1370812"/>
                  </a:lnTo>
                  <a:lnTo>
                    <a:pt x="1403206" y="1369141"/>
                  </a:lnTo>
                  <a:lnTo>
                    <a:pt x="1414465" y="1380230"/>
                  </a:lnTo>
                  <a:lnTo>
                    <a:pt x="1426414" y="1378355"/>
                  </a:lnTo>
                  <a:lnTo>
                    <a:pt x="1430163" y="1390622"/>
                  </a:lnTo>
                  <a:lnTo>
                    <a:pt x="1430796" y="1403378"/>
                  </a:lnTo>
                  <a:close/>
                </a:path>
                <a:path w="1628775" h="1920239">
                  <a:moveTo>
                    <a:pt x="1454623" y="1373929"/>
                  </a:moveTo>
                  <a:lnTo>
                    <a:pt x="1438391" y="1376476"/>
                  </a:lnTo>
                  <a:lnTo>
                    <a:pt x="1430148" y="1364914"/>
                  </a:lnTo>
                  <a:lnTo>
                    <a:pt x="1458734" y="1360429"/>
                  </a:lnTo>
                  <a:lnTo>
                    <a:pt x="1454623" y="1373929"/>
                  </a:lnTo>
                  <a:close/>
                </a:path>
                <a:path w="1628775" h="1920239">
                  <a:moveTo>
                    <a:pt x="1513970" y="1390329"/>
                  </a:moveTo>
                  <a:lnTo>
                    <a:pt x="1470577" y="1397137"/>
                  </a:lnTo>
                  <a:lnTo>
                    <a:pt x="1467995" y="1384687"/>
                  </a:lnTo>
                  <a:lnTo>
                    <a:pt x="1466099" y="1372129"/>
                  </a:lnTo>
                  <a:lnTo>
                    <a:pt x="1472340" y="1358294"/>
                  </a:lnTo>
                  <a:lnTo>
                    <a:pt x="1483280" y="1356578"/>
                  </a:lnTo>
                  <a:lnTo>
                    <a:pt x="1496511" y="1367357"/>
                  </a:lnTo>
                  <a:lnTo>
                    <a:pt x="1502777" y="1366374"/>
                  </a:lnTo>
                  <a:lnTo>
                    <a:pt x="1507767" y="1378446"/>
                  </a:lnTo>
                  <a:lnTo>
                    <a:pt x="1513970" y="1390329"/>
                  </a:lnTo>
                  <a:close/>
                </a:path>
                <a:path w="1628775" h="1920239">
                  <a:moveTo>
                    <a:pt x="1530791" y="1361979"/>
                  </a:moveTo>
                  <a:lnTo>
                    <a:pt x="1514310" y="1364564"/>
                  </a:lnTo>
                  <a:lnTo>
                    <a:pt x="1506102" y="1352997"/>
                  </a:lnTo>
                  <a:lnTo>
                    <a:pt x="1535436" y="1348395"/>
                  </a:lnTo>
                  <a:lnTo>
                    <a:pt x="1530791" y="1361979"/>
                  </a:lnTo>
                  <a:close/>
                </a:path>
                <a:path w="1628775" h="1920239">
                  <a:moveTo>
                    <a:pt x="1572320" y="1355463"/>
                  </a:moveTo>
                  <a:lnTo>
                    <a:pt x="1553809" y="1358367"/>
                  </a:lnTo>
                  <a:lnTo>
                    <a:pt x="1562114" y="1344209"/>
                  </a:lnTo>
                  <a:lnTo>
                    <a:pt x="1566715" y="1343487"/>
                  </a:lnTo>
                  <a:lnTo>
                    <a:pt x="1572320" y="1355463"/>
                  </a:lnTo>
                  <a:close/>
                </a:path>
                <a:path w="1628775" h="1920239">
                  <a:moveTo>
                    <a:pt x="366179" y="1583269"/>
                  </a:moveTo>
                  <a:lnTo>
                    <a:pt x="326478" y="1589498"/>
                  </a:lnTo>
                  <a:lnTo>
                    <a:pt x="324509" y="1576951"/>
                  </a:lnTo>
                  <a:lnTo>
                    <a:pt x="324363" y="1576974"/>
                  </a:lnTo>
                  <a:lnTo>
                    <a:pt x="320835" y="1551817"/>
                  </a:lnTo>
                  <a:lnTo>
                    <a:pt x="356315" y="1546250"/>
                  </a:lnTo>
                  <a:lnTo>
                    <a:pt x="359907" y="1558542"/>
                  </a:lnTo>
                  <a:lnTo>
                    <a:pt x="360860" y="1558393"/>
                  </a:lnTo>
                  <a:lnTo>
                    <a:pt x="363483" y="1570836"/>
                  </a:lnTo>
                  <a:lnTo>
                    <a:pt x="366179" y="1583269"/>
                  </a:lnTo>
                  <a:close/>
                </a:path>
                <a:path w="1628775" h="1920239">
                  <a:moveTo>
                    <a:pt x="439091" y="1558974"/>
                  </a:moveTo>
                  <a:lnTo>
                    <a:pt x="402091" y="1564779"/>
                  </a:lnTo>
                  <a:lnTo>
                    <a:pt x="399008" y="1552407"/>
                  </a:lnTo>
                  <a:lnTo>
                    <a:pt x="398204" y="1539678"/>
                  </a:lnTo>
                  <a:lnTo>
                    <a:pt x="434835" y="1533931"/>
                  </a:lnTo>
                  <a:lnTo>
                    <a:pt x="438285" y="1546245"/>
                  </a:lnTo>
                  <a:lnTo>
                    <a:pt x="439091" y="1558974"/>
                  </a:lnTo>
                  <a:close/>
                </a:path>
                <a:path w="1628775" h="1920239">
                  <a:moveTo>
                    <a:pt x="515398" y="1547001"/>
                  </a:moveTo>
                  <a:lnTo>
                    <a:pt x="478369" y="1552811"/>
                  </a:lnTo>
                  <a:lnTo>
                    <a:pt x="474876" y="1540504"/>
                  </a:lnTo>
                  <a:lnTo>
                    <a:pt x="474328" y="1527734"/>
                  </a:lnTo>
                  <a:lnTo>
                    <a:pt x="511359" y="1521924"/>
                  </a:lnTo>
                  <a:lnTo>
                    <a:pt x="514796" y="1534240"/>
                  </a:lnTo>
                  <a:lnTo>
                    <a:pt x="515398" y="1547001"/>
                  </a:lnTo>
                  <a:close/>
                </a:path>
                <a:path w="1628775" h="1920239">
                  <a:moveTo>
                    <a:pt x="590765" y="1535177"/>
                  </a:moveTo>
                  <a:lnTo>
                    <a:pt x="554697" y="1540835"/>
                  </a:lnTo>
                  <a:lnTo>
                    <a:pt x="550977" y="1528564"/>
                  </a:lnTo>
                  <a:lnTo>
                    <a:pt x="548877" y="1516038"/>
                  </a:lnTo>
                  <a:lnTo>
                    <a:pt x="586333" y="1510161"/>
                  </a:lnTo>
                  <a:lnTo>
                    <a:pt x="589904" y="1522456"/>
                  </a:lnTo>
                  <a:lnTo>
                    <a:pt x="590765" y="1535177"/>
                  </a:lnTo>
                  <a:close/>
                </a:path>
                <a:path w="1628775" h="1920239">
                  <a:moveTo>
                    <a:pt x="647492" y="1539132"/>
                  </a:moveTo>
                  <a:lnTo>
                    <a:pt x="641416" y="1540085"/>
                  </a:lnTo>
                  <a:lnTo>
                    <a:pt x="634876" y="1528256"/>
                  </a:lnTo>
                  <a:lnTo>
                    <a:pt x="625735" y="1516834"/>
                  </a:lnTo>
                  <a:lnTo>
                    <a:pt x="615411" y="1505599"/>
                  </a:lnTo>
                  <a:lnTo>
                    <a:pt x="665586" y="1497727"/>
                  </a:lnTo>
                  <a:lnTo>
                    <a:pt x="667394" y="1510298"/>
                  </a:lnTo>
                  <a:lnTo>
                    <a:pt x="669172" y="1522875"/>
                  </a:lnTo>
                  <a:lnTo>
                    <a:pt x="663958" y="1523693"/>
                  </a:lnTo>
                  <a:lnTo>
                    <a:pt x="647492" y="1539132"/>
                  </a:lnTo>
                  <a:close/>
                </a:path>
                <a:path w="1628775" h="1920239">
                  <a:moveTo>
                    <a:pt x="744471" y="1511061"/>
                  </a:moveTo>
                  <a:lnTo>
                    <a:pt x="709250" y="1516587"/>
                  </a:lnTo>
                  <a:lnTo>
                    <a:pt x="704271" y="1504512"/>
                  </a:lnTo>
                  <a:lnTo>
                    <a:pt x="699853" y="1492350"/>
                  </a:lnTo>
                  <a:lnTo>
                    <a:pt x="739663" y="1486104"/>
                  </a:lnTo>
                  <a:lnTo>
                    <a:pt x="742561" y="1498505"/>
                  </a:lnTo>
                  <a:lnTo>
                    <a:pt x="744471" y="1511061"/>
                  </a:lnTo>
                  <a:close/>
                </a:path>
                <a:path w="1628775" h="1920239">
                  <a:moveTo>
                    <a:pt x="803347" y="1514678"/>
                  </a:moveTo>
                  <a:lnTo>
                    <a:pt x="794393" y="1516083"/>
                  </a:lnTo>
                  <a:lnTo>
                    <a:pt x="787342" y="1504334"/>
                  </a:lnTo>
                  <a:lnTo>
                    <a:pt x="777559" y="1493014"/>
                  </a:lnTo>
                  <a:lnTo>
                    <a:pt x="774188" y="1480687"/>
                  </a:lnTo>
                  <a:lnTo>
                    <a:pt x="816679" y="1474021"/>
                  </a:lnTo>
                  <a:lnTo>
                    <a:pt x="819393" y="1486450"/>
                  </a:lnTo>
                  <a:lnTo>
                    <a:pt x="817631" y="1499582"/>
                  </a:lnTo>
                  <a:lnTo>
                    <a:pt x="810813" y="1500652"/>
                  </a:lnTo>
                  <a:lnTo>
                    <a:pt x="803347" y="1514678"/>
                  </a:lnTo>
                  <a:close/>
                </a:path>
                <a:path w="1628775" h="1920239">
                  <a:moveTo>
                    <a:pt x="896247" y="1474392"/>
                  </a:moveTo>
                  <a:lnTo>
                    <a:pt x="857094" y="1480535"/>
                  </a:lnTo>
                  <a:lnTo>
                    <a:pt x="859497" y="1467303"/>
                  </a:lnTo>
                  <a:lnTo>
                    <a:pt x="889370" y="1462616"/>
                  </a:lnTo>
                  <a:lnTo>
                    <a:pt x="896247" y="1474392"/>
                  </a:lnTo>
                  <a:close/>
                </a:path>
                <a:path w="1628775" h="1920239">
                  <a:moveTo>
                    <a:pt x="1049760" y="1463162"/>
                  </a:moveTo>
                  <a:lnTo>
                    <a:pt x="1012189" y="1469056"/>
                  </a:lnTo>
                  <a:lnTo>
                    <a:pt x="1009048" y="1456694"/>
                  </a:lnTo>
                  <a:lnTo>
                    <a:pt x="1008270" y="1443961"/>
                  </a:lnTo>
                  <a:lnTo>
                    <a:pt x="1046190" y="1438011"/>
                  </a:lnTo>
                  <a:lnTo>
                    <a:pt x="1049743" y="1450309"/>
                  </a:lnTo>
                  <a:lnTo>
                    <a:pt x="1049760" y="1463162"/>
                  </a:lnTo>
                  <a:close/>
                </a:path>
                <a:path w="1628775" h="1920239">
                  <a:moveTo>
                    <a:pt x="1127228" y="1451007"/>
                  </a:moveTo>
                  <a:lnTo>
                    <a:pt x="1089858" y="1456870"/>
                  </a:lnTo>
                  <a:lnTo>
                    <a:pt x="1084346" y="1444880"/>
                  </a:lnTo>
                  <a:lnTo>
                    <a:pt x="1080620" y="1432609"/>
                  </a:lnTo>
                  <a:lnTo>
                    <a:pt x="1121057" y="1426265"/>
                  </a:lnTo>
                  <a:lnTo>
                    <a:pt x="1126428" y="1438277"/>
                  </a:lnTo>
                  <a:lnTo>
                    <a:pt x="1125844" y="1438369"/>
                  </a:lnTo>
                  <a:lnTo>
                    <a:pt x="1127228" y="1451007"/>
                  </a:lnTo>
                  <a:close/>
                </a:path>
                <a:path w="1628775" h="1920239">
                  <a:moveTo>
                    <a:pt x="1202949" y="1439127"/>
                  </a:moveTo>
                  <a:lnTo>
                    <a:pt x="1163840" y="1445263"/>
                  </a:lnTo>
                  <a:lnTo>
                    <a:pt x="1160010" y="1433008"/>
                  </a:lnTo>
                  <a:lnTo>
                    <a:pt x="1159696" y="1420202"/>
                  </a:lnTo>
                  <a:lnTo>
                    <a:pt x="1198779" y="1414070"/>
                  </a:lnTo>
                  <a:lnTo>
                    <a:pt x="1201887" y="1426438"/>
                  </a:lnTo>
                  <a:lnTo>
                    <a:pt x="1202949" y="1439127"/>
                  </a:lnTo>
                  <a:close/>
                </a:path>
                <a:path w="1628775" h="1920239">
                  <a:moveTo>
                    <a:pt x="1280043" y="1427031"/>
                  </a:moveTo>
                  <a:lnTo>
                    <a:pt x="1241616" y="1433060"/>
                  </a:lnTo>
                  <a:lnTo>
                    <a:pt x="1237689" y="1420821"/>
                  </a:lnTo>
                  <a:lnTo>
                    <a:pt x="1236907" y="1408088"/>
                  </a:lnTo>
                  <a:lnTo>
                    <a:pt x="1275861" y="1401976"/>
                  </a:lnTo>
                  <a:lnTo>
                    <a:pt x="1279201" y="1414308"/>
                  </a:lnTo>
                  <a:lnTo>
                    <a:pt x="1280043" y="1427031"/>
                  </a:lnTo>
                  <a:close/>
                </a:path>
                <a:path w="1628775" h="1920239">
                  <a:moveTo>
                    <a:pt x="1351498" y="1428675"/>
                  </a:moveTo>
                  <a:lnTo>
                    <a:pt x="1332152" y="1431711"/>
                  </a:lnTo>
                  <a:lnTo>
                    <a:pt x="1322646" y="1420347"/>
                  </a:lnTo>
                  <a:lnTo>
                    <a:pt x="1317541" y="1421148"/>
                  </a:lnTo>
                  <a:lnTo>
                    <a:pt x="1313717" y="1408892"/>
                  </a:lnTo>
                  <a:lnTo>
                    <a:pt x="1313051" y="1396141"/>
                  </a:lnTo>
                  <a:lnTo>
                    <a:pt x="1345969" y="1390977"/>
                  </a:lnTo>
                  <a:lnTo>
                    <a:pt x="1352694" y="1402777"/>
                  </a:lnTo>
                  <a:lnTo>
                    <a:pt x="1354383" y="1402512"/>
                  </a:lnTo>
                  <a:lnTo>
                    <a:pt x="1356264" y="1415072"/>
                  </a:lnTo>
                  <a:lnTo>
                    <a:pt x="1351498" y="1428675"/>
                  </a:lnTo>
                  <a:close/>
                </a:path>
                <a:path w="1628775" h="1920239">
                  <a:moveTo>
                    <a:pt x="1577656" y="1393192"/>
                  </a:moveTo>
                  <a:lnTo>
                    <a:pt x="1558579" y="1396185"/>
                  </a:lnTo>
                  <a:lnTo>
                    <a:pt x="1550434" y="1384607"/>
                  </a:lnTo>
                  <a:lnTo>
                    <a:pt x="1546452" y="1385232"/>
                  </a:lnTo>
                  <a:lnTo>
                    <a:pt x="1542899" y="1372934"/>
                  </a:lnTo>
                  <a:lnTo>
                    <a:pt x="1542165" y="1360194"/>
                  </a:lnTo>
                  <a:lnTo>
                    <a:pt x="1575125" y="1355023"/>
                  </a:lnTo>
                  <a:lnTo>
                    <a:pt x="1579062" y="1380116"/>
                  </a:lnTo>
                  <a:lnTo>
                    <a:pt x="1577656" y="1393192"/>
                  </a:lnTo>
                  <a:close/>
                </a:path>
                <a:path w="1628775" h="1920239">
                  <a:moveTo>
                    <a:pt x="898228" y="1486936"/>
                  </a:moveTo>
                  <a:lnTo>
                    <a:pt x="858601" y="1493154"/>
                  </a:lnTo>
                  <a:lnTo>
                    <a:pt x="855355" y="1480808"/>
                  </a:lnTo>
                  <a:lnTo>
                    <a:pt x="898021" y="1474114"/>
                  </a:lnTo>
                  <a:lnTo>
                    <a:pt x="898228" y="1486936"/>
                  </a:lnTo>
                  <a:close/>
                </a:path>
                <a:path w="1628775" h="1920239">
                  <a:moveTo>
                    <a:pt x="274448" y="1597661"/>
                  </a:moveTo>
                  <a:lnTo>
                    <a:pt x="250858" y="1601362"/>
                  </a:lnTo>
                  <a:lnTo>
                    <a:pt x="248890" y="1588816"/>
                  </a:lnTo>
                  <a:lnTo>
                    <a:pt x="280334" y="1583882"/>
                  </a:lnTo>
                  <a:lnTo>
                    <a:pt x="274448" y="1597661"/>
                  </a:lnTo>
                  <a:close/>
                </a:path>
                <a:path w="1628775" h="1920239">
                  <a:moveTo>
                    <a:pt x="431071" y="1573087"/>
                  </a:moveTo>
                  <a:lnTo>
                    <a:pt x="413470" y="1575849"/>
                  </a:lnTo>
                  <a:lnTo>
                    <a:pt x="405522" y="1564240"/>
                  </a:lnTo>
                  <a:lnTo>
                    <a:pt x="435377" y="1559556"/>
                  </a:lnTo>
                  <a:lnTo>
                    <a:pt x="431071" y="1573087"/>
                  </a:lnTo>
                  <a:close/>
                </a:path>
                <a:path w="1628775" h="1920239">
                  <a:moveTo>
                    <a:pt x="507659" y="1561071"/>
                  </a:moveTo>
                  <a:lnTo>
                    <a:pt x="491844" y="1563552"/>
                  </a:lnTo>
                  <a:lnTo>
                    <a:pt x="482972" y="1552089"/>
                  </a:lnTo>
                  <a:lnTo>
                    <a:pt x="511548" y="1547605"/>
                  </a:lnTo>
                  <a:lnTo>
                    <a:pt x="507659" y="1561071"/>
                  </a:lnTo>
                  <a:close/>
                </a:path>
                <a:path w="1628775" h="1920239">
                  <a:moveTo>
                    <a:pt x="583949" y="1549101"/>
                  </a:moveTo>
                  <a:lnTo>
                    <a:pt x="568198" y="1551573"/>
                  </a:lnTo>
                  <a:lnTo>
                    <a:pt x="559320" y="1540110"/>
                  </a:lnTo>
                  <a:lnTo>
                    <a:pt x="587378" y="1535708"/>
                  </a:lnTo>
                  <a:lnTo>
                    <a:pt x="583949" y="1549101"/>
                  </a:lnTo>
                  <a:close/>
                </a:path>
                <a:path w="1628775" h="1920239">
                  <a:moveTo>
                    <a:pt x="745271" y="1523790"/>
                  </a:moveTo>
                  <a:lnTo>
                    <a:pt x="721347" y="1527544"/>
                  </a:lnTo>
                  <a:lnTo>
                    <a:pt x="713738" y="1515882"/>
                  </a:lnTo>
                  <a:lnTo>
                    <a:pt x="743740" y="1511175"/>
                  </a:lnTo>
                  <a:lnTo>
                    <a:pt x="745271" y="1523790"/>
                  </a:lnTo>
                  <a:close/>
                </a:path>
                <a:path w="1628775" h="1920239">
                  <a:moveTo>
                    <a:pt x="888699" y="1501287"/>
                  </a:moveTo>
                  <a:lnTo>
                    <a:pt x="871298" y="1504017"/>
                  </a:lnTo>
                  <a:lnTo>
                    <a:pt x="862693" y="1492512"/>
                  </a:lnTo>
                  <a:lnTo>
                    <a:pt x="893601" y="1487662"/>
                  </a:lnTo>
                  <a:lnTo>
                    <a:pt x="888699" y="1501287"/>
                  </a:lnTo>
                  <a:close/>
                </a:path>
                <a:path w="1628775" h="1920239">
                  <a:moveTo>
                    <a:pt x="964104" y="1489456"/>
                  </a:moveTo>
                  <a:lnTo>
                    <a:pt x="941353" y="1493026"/>
                  </a:lnTo>
                  <a:lnTo>
                    <a:pt x="938231" y="1480660"/>
                  </a:lnTo>
                  <a:lnTo>
                    <a:pt x="969003" y="1475832"/>
                  </a:lnTo>
                  <a:lnTo>
                    <a:pt x="964104" y="1489456"/>
                  </a:lnTo>
                  <a:close/>
                </a:path>
                <a:path w="1628775" h="1920239">
                  <a:moveTo>
                    <a:pt x="1038543" y="1477777"/>
                  </a:moveTo>
                  <a:lnTo>
                    <a:pt x="1022315" y="1480323"/>
                  </a:lnTo>
                  <a:lnTo>
                    <a:pt x="1015391" y="1468554"/>
                  </a:lnTo>
                  <a:lnTo>
                    <a:pt x="1044475" y="1463991"/>
                  </a:lnTo>
                  <a:lnTo>
                    <a:pt x="1038543" y="1477777"/>
                  </a:lnTo>
                  <a:close/>
                </a:path>
                <a:path w="1628775" h="1920239">
                  <a:moveTo>
                    <a:pt x="1116810" y="1465497"/>
                  </a:moveTo>
                  <a:lnTo>
                    <a:pt x="1107113" y="1467019"/>
                  </a:lnTo>
                  <a:lnTo>
                    <a:pt x="1096475" y="1455832"/>
                  </a:lnTo>
                  <a:lnTo>
                    <a:pt x="1122963" y="1451676"/>
                  </a:lnTo>
                  <a:lnTo>
                    <a:pt x="1116810" y="1465497"/>
                  </a:lnTo>
                  <a:close/>
                </a:path>
                <a:path w="1628775" h="1920239">
                  <a:moveTo>
                    <a:pt x="1195513" y="1453149"/>
                  </a:moveTo>
                  <a:lnTo>
                    <a:pt x="1178054" y="1455888"/>
                  </a:lnTo>
                  <a:lnTo>
                    <a:pt x="1168763" y="1444490"/>
                  </a:lnTo>
                  <a:lnTo>
                    <a:pt x="1199496" y="1439669"/>
                  </a:lnTo>
                  <a:lnTo>
                    <a:pt x="1195513" y="1453149"/>
                  </a:lnTo>
                  <a:close/>
                </a:path>
                <a:path w="1628775" h="1920239">
                  <a:moveTo>
                    <a:pt x="1272145" y="1441126"/>
                  </a:moveTo>
                  <a:lnTo>
                    <a:pt x="1255175" y="1443788"/>
                  </a:lnTo>
                  <a:lnTo>
                    <a:pt x="1246285" y="1432327"/>
                  </a:lnTo>
                  <a:lnTo>
                    <a:pt x="1276299" y="1427618"/>
                  </a:lnTo>
                  <a:lnTo>
                    <a:pt x="1272145" y="1441126"/>
                  </a:lnTo>
                  <a:close/>
                </a:path>
                <a:path w="1628775" h="1920239">
                  <a:moveTo>
                    <a:pt x="1422747" y="1417496"/>
                  </a:moveTo>
                  <a:lnTo>
                    <a:pt x="1407215" y="1419933"/>
                  </a:lnTo>
                  <a:lnTo>
                    <a:pt x="1398589" y="1408431"/>
                  </a:lnTo>
                  <a:lnTo>
                    <a:pt x="1426835" y="1404000"/>
                  </a:lnTo>
                  <a:lnTo>
                    <a:pt x="1422747" y="1417496"/>
                  </a:lnTo>
                  <a:close/>
                </a:path>
                <a:path w="1628775" h="1920239">
                  <a:moveTo>
                    <a:pt x="1533777" y="1400076"/>
                  </a:moveTo>
                  <a:lnTo>
                    <a:pt x="1486627" y="1407474"/>
                  </a:lnTo>
                  <a:lnTo>
                    <a:pt x="1478362" y="1395915"/>
                  </a:lnTo>
                  <a:lnTo>
                    <a:pt x="1520850" y="1389249"/>
                  </a:lnTo>
                  <a:lnTo>
                    <a:pt x="1533777" y="1400076"/>
                  </a:lnTo>
                  <a:close/>
                </a:path>
                <a:path w="1628775" h="1920239">
                  <a:moveTo>
                    <a:pt x="244015" y="1641002"/>
                  </a:moveTo>
                  <a:lnTo>
                    <a:pt x="224395" y="1644080"/>
                  </a:lnTo>
                  <a:lnTo>
                    <a:pt x="218489" y="1606441"/>
                  </a:lnTo>
                  <a:lnTo>
                    <a:pt x="252567" y="1601094"/>
                  </a:lnTo>
                  <a:lnTo>
                    <a:pt x="254587" y="1613632"/>
                  </a:lnTo>
                  <a:lnTo>
                    <a:pt x="253285" y="1613837"/>
                  </a:lnTo>
                  <a:lnTo>
                    <a:pt x="252414" y="1626829"/>
                  </a:lnTo>
                  <a:lnTo>
                    <a:pt x="247857" y="1627544"/>
                  </a:lnTo>
                  <a:lnTo>
                    <a:pt x="244015" y="1641002"/>
                  </a:lnTo>
                  <a:close/>
                </a:path>
                <a:path w="1628775" h="1920239">
                  <a:moveTo>
                    <a:pt x="329763" y="1614693"/>
                  </a:moveTo>
                  <a:lnTo>
                    <a:pt x="292506" y="1620539"/>
                  </a:lnTo>
                  <a:lnTo>
                    <a:pt x="290118" y="1608058"/>
                  </a:lnTo>
                  <a:lnTo>
                    <a:pt x="290359" y="1595165"/>
                  </a:lnTo>
                  <a:lnTo>
                    <a:pt x="328201" y="1589227"/>
                  </a:lnTo>
                  <a:lnTo>
                    <a:pt x="330681" y="1601694"/>
                  </a:lnTo>
                  <a:lnTo>
                    <a:pt x="330068" y="1601790"/>
                  </a:lnTo>
                  <a:lnTo>
                    <a:pt x="329763" y="1614693"/>
                  </a:lnTo>
                  <a:close/>
                </a:path>
                <a:path w="1628775" h="1920239">
                  <a:moveTo>
                    <a:pt x="398961" y="1616691"/>
                  </a:moveTo>
                  <a:lnTo>
                    <a:pt x="370507" y="1621156"/>
                  </a:lnTo>
                  <a:lnTo>
                    <a:pt x="366398" y="1583234"/>
                  </a:lnTo>
                  <a:lnTo>
                    <a:pt x="402565" y="1577560"/>
                  </a:lnTo>
                  <a:lnTo>
                    <a:pt x="409584" y="1602169"/>
                  </a:lnTo>
                  <a:lnTo>
                    <a:pt x="406078" y="1602719"/>
                  </a:lnTo>
                  <a:lnTo>
                    <a:pt x="398961" y="1616691"/>
                  </a:lnTo>
                  <a:close/>
                </a:path>
                <a:path w="1628775" h="1920239">
                  <a:moveTo>
                    <a:pt x="483478" y="1590576"/>
                  </a:moveTo>
                  <a:lnTo>
                    <a:pt x="446011" y="1596454"/>
                  </a:lnTo>
                  <a:lnTo>
                    <a:pt x="442161" y="1584203"/>
                  </a:lnTo>
                  <a:lnTo>
                    <a:pt x="441237" y="1571492"/>
                  </a:lnTo>
                  <a:lnTo>
                    <a:pt x="474797" y="1566227"/>
                  </a:lnTo>
                  <a:lnTo>
                    <a:pt x="481208" y="1578076"/>
                  </a:lnTo>
                  <a:lnTo>
                    <a:pt x="482811" y="1577825"/>
                  </a:lnTo>
                  <a:lnTo>
                    <a:pt x="483478" y="1590576"/>
                  </a:lnTo>
                  <a:close/>
                </a:path>
                <a:path w="1628775" h="1920239">
                  <a:moveTo>
                    <a:pt x="559191" y="1578696"/>
                  </a:moveTo>
                  <a:lnTo>
                    <a:pt x="522382" y="1584472"/>
                  </a:lnTo>
                  <a:lnTo>
                    <a:pt x="518730" y="1572189"/>
                  </a:lnTo>
                  <a:lnTo>
                    <a:pt x="518008" y="1559447"/>
                  </a:lnTo>
                  <a:lnTo>
                    <a:pt x="555608" y="1553548"/>
                  </a:lnTo>
                  <a:lnTo>
                    <a:pt x="558971" y="1565876"/>
                  </a:lnTo>
                  <a:lnTo>
                    <a:pt x="559191" y="1578696"/>
                  </a:lnTo>
                  <a:close/>
                </a:path>
                <a:path w="1628775" h="1920239">
                  <a:moveTo>
                    <a:pt x="635817" y="1566674"/>
                  </a:moveTo>
                  <a:lnTo>
                    <a:pt x="598049" y="1572600"/>
                  </a:lnTo>
                  <a:lnTo>
                    <a:pt x="594787" y="1560256"/>
                  </a:lnTo>
                  <a:lnTo>
                    <a:pt x="594058" y="1547515"/>
                  </a:lnTo>
                  <a:lnTo>
                    <a:pt x="632364" y="1541505"/>
                  </a:lnTo>
                  <a:lnTo>
                    <a:pt x="635716" y="1553835"/>
                  </a:lnTo>
                  <a:lnTo>
                    <a:pt x="635817" y="1566674"/>
                  </a:lnTo>
                  <a:close/>
                </a:path>
                <a:path w="1628775" h="1920239">
                  <a:moveTo>
                    <a:pt x="712281" y="1554677"/>
                  </a:moveTo>
                  <a:lnTo>
                    <a:pt x="674374" y="1560625"/>
                  </a:lnTo>
                  <a:lnTo>
                    <a:pt x="670831" y="1548325"/>
                  </a:lnTo>
                  <a:lnTo>
                    <a:pt x="672180" y="1548114"/>
                  </a:lnTo>
                  <a:lnTo>
                    <a:pt x="674199" y="1534941"/>
                  </a:lnTo>
                  <a:lnTo>
                    <a:pt x="709229" y="1529445"/>
                  </a:lnTo>
                  <a:lnTo>
                    <a:pt x="712343" y="1541812"/>
                  </a:lnTo>
                  <a:lnTo>
                    <a:pt x="712281" y="1554677"/>
                  </a:lnTo>
                  <a:close/>
                </a:path>
                <a:path w="1628775" h="1920239">
                  <a:moveTo>
                    <a:pt x="786879" y="1542973"/>
                  </a:moveTo>
                  <a:lnTo>
                    <a:pt x="751874" y="1548465"/>
                  </a:lnTo>
                  <a:lnTo>
                    <a:pt x="748860" y="1536083"/>
                  </a:lnTo>
                  <a:lnTo>
                    <a:pt x="746208" y="1523643"/>
                  </a:lnTo>
                  <a:lnTo>
                    <a:pt x="785133" y="1517536"/>
                  </a:lnTo>
                  <a:lnTo>
                    <a:pt x="788138" y="1529920"/>
                  </a:lnTo>
                  <a:lnTo>
                    <a:pt x="787728" y="1529984"/>
                  </a:lnTo>
                  <a:lnTo>
                    <a:pt x="786879" y="1542973"/>
                  </a:lnTo>
                  <a:close/>
                </a:path>
                <a:path w="1628775" h="1920239">
                  <a:moveTo>
                    <a:pt x="865592" y="1543479"/>
                  </a:moveTo>
                  <a:lnTo>
                    <a:pt x="838058" y="1547799"/>
                  </a:lnTo>
                  <a:lnTo>
                    <a:pt x="825937" y="1536845"/>
                  </a:lnTo>
                  <a:lnTo>
                    <a:pt x="824112" y="1537131"/>
                  </a:lnTo>
                  <a:lnTo>
                    <a:pt x="823779" y="1524328"/>
                  </a:lnTo>
                  <a:lnTo>
                    <a:pt x="825205" y="1511249"/>
                  </a:lnTo>
                  <a:lnTo>
                    <a:pt x="856061" y="1506408"/>
                  </a:lnTo>
                  <a:lnTo>
                    <a:pt x="862175" y="1518304"/>
                  </a:lnTo>
                  <a:lnTo>
                    <a:pt x="863409" y="1518110"/>
                  </a:lnTo>
                  <a:lnTo>
                    <a:pt x="865592" y="1543479"/>
                  </a:lnTo>
                  <a:close/>
                </a:path>
                <a:path w="1628775" h="1920239">
                  <a:moveTo>
                    <a:pt x="940794" y="1505969"/>
                  </a:moveTo>
                  <a:lnTo>
                    <a:pt x="900611" y="1512273"/>
                  </a:lnTo>
                  <a:lnTo>
                    <a:pt x="901036" y="1499351"/>
                  </a:lnTo>
                  <a:lnTo>
                    <a:pt x="939016" y="1493392"/>
                  </a:lnTo>
                  <a:lnTo>
                    <a:pt x="940794" y="1505969"/>
                  </a:lnTo>
                  <a:close/>
                </a:path>
                <a:path w="1628775" h="1920239">
                  <a:moveTo>
                    <a:pt x="1004237" y="1521725"/>
                  </a:moveTo>
                  <a:lnTo>
                    <a:pt x="983703" y="1524947"/>
                  </a:lnTo>
                  <a:lnTo>
                    <a:pt x="977819" y="1513015"/>
                  </a:lnTo>
                  <a:lnTo>
                    <a:pt x="975617" y="1500505"/>
                  </a:lnTo>
                  <a:lnTo>
                    <a:pt x="974415" y="1487838"/>
                  </a:lnTo>
                  <a:lnTo>
                    <a:pt x="1013297" y="1481738"/>
                  </a:lnTo>
                  <a:lnTo>
                    <a:pt x="1016984" y="1494015"/>
                  </a:lnTo>
                  <a:lnTo>
                    <a:pt x="1016773" y="1506903"/>
                  </a:lnTo>
                  <a:lnTo>
                    <a:pt x="1010871" y="1507829"/>
                  </a:lnTo>
                  <a:lnTo>
                    <a:pt x="1004237" y="1521725"/>
                  </a:lnTo>
                  <a:close/>
                </a:path>
                <a:path w="1628775" h="1920239">
                  <a:moveTo>
                    <a:pt x="1095102" y="1494614"/>
                  </a:moveTo>
                  <a:lnTo>
                    <a:pt x="1055779" y="1500783"/>
                  </a:lnTo>
                  <a:lnTo>
                    <a:pt x="1051894" y="1488538"/>
                  </a:lnTo>
                  <a:lnTo>
                    <a:pt x="1051024" y="1475819"/>
                  </a:lnTo>
                  <a:lnTo>
                    <a:pt x="1090606" y="1469608"/>
                  </a:lnTo>
                  <a:lnTo>
                    <a:pt x="1094239" y="1481894"/>
                  </a:lnTo>
                  <a:lnTo>
                    <a:pt x="1095102" y="1494614"/>
                  </a:lnTo>
                  <a:close/>
                </a:path>
                <a:path w="1628775" h="1920239">
                  <a:moveTo>
                    <a:pt x="1169830" y="1470034"/>
                  </a:moveTo>
                  <a:lnTo>
                    <a:pt x="1129749" y="1476322"/>
                  </a:lnTo>
                  <a:lnTo>
                    <a:pt x="1130584" y="1463336"/>
                  </a:lnTo>
                  <a:lnTo>
                    <a:pt x="1166196" y="1457749"/>
                  </a:lnTo>
                  <a:lnTo>
                    <a:pt x="1169830" y="1470034"/>
                  </a:lnTo>
                  <a:close/>
                </a:path>
                <a:path w="1628775" h="1920239">
                  <a:moveTo>
                    <a:pt x="1246883" y="1470800"/>
                  </a:moveTo>
                  <a:lnTo>
                    <a:pt x="1209201" y="1476712"/>
                  </a:lnTo>
                  <a:lnTo>
                    <a:pt x="1205894" y="1464375"/>
                  </a:lnTo>
                  <a:lnTo>
                    <a:pt x="1205087" y="1451647"/>
                  </a:lnTo>
                  <a:lnTo>
                    <a:pt x="1242898" y="1445714"/>
                  </a:lnTo>
                  <a:lnTo>
                    <a:pt x="1246486" y="1458007"/>
                  </a:lnTo>
                  <a:lnTo>
                    <a:pt x="1246883" y="1470800"/>
                  </a:lnTo>
                  <a:close/>
                </a:path>
                <a:path w="1628775" h="1920239">
                  <a:moveTo>
                    <a:pt x="1321672" y="1446210"/>
                  </a:moveTo>
                  <a:lnTo>
                    <a:pt x="1282054" y="1452426"/>
                  </a:lnTo>
                  <a:lnTo>
                    <a:pt x="1280641" y="1439793"/>
                  </a:lnTo>
                  <a:lnTo>
                    <a:pt x="1317406" y="1434024"/>
                  </a:lnTo>
                  <a:lnTo>
                    <a:pt x="1321672" y="1446210"/>
                  </a:lnTo>
                  <a:close/>
                </a:path>
                <a:path w="1628775" h="1920239">
                  <a:moveTo>
                    <a:pt x="1399126" y="1446913"/>
                  </a:moveTo>
                  <a:lnTo>
                    <a:pt x="1361306" y="1452847"/>
                  </a:lnTo>
                  <a:lnTo>
                    <a:pt x="1358229" y="1440475"/>
                  </a:lnTo>
                  <a:lnTo>
                    <a:pt x="1357733" y="1427697"/>
                  </a:lnTo>
                  <a:lnTo>
                    <a:pt x="1395724" y="1421736"/>
                  </a:lnTo>
                  <a:lnTo>
                    <a:pt x="1398909" y="1434092"/>
                  </a:lnTo>
                  <a:lnTo>
                    <a:pt x="1399126" y="1446913"/>
                  </a:lnTo>
                  <a:close/>
                </a:path>
                <a:path w="1628775" h="1920239">
                  <a:moveTo>
                    <a:pt x="1474117" y="1435147"/>
                  </a:moveTo>
                  <a:lnTo>
                    <a:pt x="1437883" y="1440833"/>
                  </a:lnTo>
                  <a:lnTo>
                    <a:pt x="1434856" y="1428452"/>
                  </a:lnTo>
                  <a:lnTo>
                    <a:pt x="1434176" y="1415703"/>
                  </a:lnTo>
                  <a:lnTo>
                    <a:pt x="1466754" y="1410592"/>
                  </a:lnTo>
                  <a:lnTo>
                    <a:pt x="1472656" y="1422521"/>
                  </a:lnTo>
                  <a:lnTo>
                    <a:pt x="1473900" y="1422326"/>
                  </a:lnTo>
                  <a:lnTo>
                    <a:pt x="1474117" y="1435147"/>
                  </a:lnTo>
                  <a:close/>
                </a:path>
                <a:path w="1628775" h="1920239">
                  <a:moveTo>
                    <a:pt x="1544002" y="1437038"/>
                  </a:moveTo>
                  <a:lnTo>
                    <a:pt x="1514267" y="1441703"/>
                  </a:lnTo>
                  <a:lnTo>
                    <a:pt x="1510713" y="1416550"/>
                  </a:lnTo>
                  <a:lnTo>
                    <a:pt x="1505458" y="1404519"/>
                  </a:lnTo>
                  <a:lnTo>
                    <a:pt x="1546078" y="1398146"/>
                  </a:lnTo>
                  <a:lnTo>
                    <a:pt x="1550500" y="1410308"/>
                  </a:lnTo>
                  <a:lnTo>
                    <a:pt x="1550849" y="1410253"/>
                  </a:lnTo>
                  <a:lnTo>
                    <a:pt x="1551193" y="1423054"/>
                  </a:lnTo>
                  <a:lnTo>
                    <a:pt x="1547610" y="1423617"/>
                  </a:lnTo>
                  <a:lnTo>
                    <a:pt x="1544002" y="1437038"/>
                  </a:lnTo>
                  <a:close/>
                </a:path>
                <a:path w="1628775" h="1920239">
                  <a:moveTo>
                    <a:pt x="936261" y="1532391"/>
                  </a:moveTo>
                  <a:lnTo>
                    <a:pt x="923610" y="1534376"/>
                  </a:lnTo>
                  <a:lnTo>
                    <a:pt x="913308" y="1523137"/>
                  </a:lnTo>
                  <a:lnTo>
                    <a:pt x="906989" y="1524128"/>
                  </a:lnTo>
                  <a:lnTo>
                    <a:pt x="901262" y="1512171"/>
                  </a:lnTo>
                  <a:lnTo>
                    <a:pt x="939903" y="1506109"/>
                  </a:lnTo>
                  <a:lnTo>
                    <a:pt x="938762" y="1519143"/>
                  </a:lnTo>
                  <a:lnTo>
                    <a:pt x="936261" y="1532391"/>
                  </a:lnTo>
                  <a:close/>
                </a:path>
                <a:path w="1628775" h="1920239">
                  <a:moveTo>
                    <a:pt x="1169368" y="1482962"/>
                  </a:moveTo>
                  <a:lnTo>
                    <a:pt x="1131439" y="1488912"/>
                  </a:lnTo>
                  <a:lnTo>
                    <a:pt x="1128916" y="1476453"/>
                  </a:lnTo>
                  <a:lnTo>
                    <a:pt x="1169879" y="1470026"/>
                  </a:lnTo>
                  <a:lnTo>
                    <a:pt x="1169368" y="1482962"/>
                  </a:lnTo>
                  <a:close/>
                </a:path>
                <a:path w="1628775" h="1920239">
                  <a:moveTo>
                    <a:pt x="1322421" y="1471804"/>
                  </a:moveTo>
                  <a:lnTo>
                    <a:pt x="1287101" y="1477345"/>
                  </a:lnTo>
                  <a:lnTo>
                    <a:pt x="1284606" y="1464881"/>
                  </a:lnTo>
                  <a:lnTo>
                    <a:pt x="1284041" y="1464970"/>
                  </a:lnTo>
                  <a:lnTo>
                    <a:pt x="1281776" y="1452470"/>
                  </a:lnTo>
                  <a:lnTo>
                    <a:pt x="1322145" y="1446136"/>
                  </a:lnTo>
                  <a:lnTo>
                    <a:pt x="1323023" y="1458854"/>
                  </a:lnTo>
                  <a:lnTo>
                    <a:pt x="1322421" y="1471804"/>
                  </a:lnTo>
                  <a:close/>
                </a:path>
                <a:path w="1628775" h="1920239">
                  <a:moveTo>
                    <a:pt x="320168" y="1629054"/>
                  </a:moveTo>
                  <a:lnTo>
                    <a:pt x="303294" y="1631701"/>
                  </a:lnTo>
                  <a:lnTo>
                    <a:pt x="295650" y="1620045"/>
                  </a:lnTo>
                  <a:lnTo>
                    <a:pt x="325080" y="1615428"/>
                  </a:lnTo>
                  <a:lnTo>
                    <a:pt x="320168" y="1629054"/>
                  </a:lnTo>
                  <a:close/>
                </a:path>
                <a:path w="1628775" h="1920239">
                  <a:moveTo>
                    <a:pt x="360355" y="1622749"/>
                  </a:moveTo>
                  <a:lnTo>
                    <a:pt x="341911" y="1625642"/>
                  </a:lnTo>
                  <a:lnTo>
                    <a:pt x="345952" y="1612153"/>
                  </a:lnTo>
                  <a:lnTo>
                    <a:pt x="353348" y="1610993"/>
                  </a:lnTo>
                  <a:lnTo>
                    <a:pt x="360355" y="1622749"/>
                  </a:lnTo>
                  <a:close/>
                </a:path>
                <a:path w="1628775" h="1920239">
                  <a:moveTo>
                    <a:pt x="475611" y="1604665"/>
                  </a:moveTo>
                  <a:lnTo>
                    <a:pt x="459659" y="1607168"/>
                  </a:lnTo>
                  <a:lnTo>
                    <a:pt x="450804" y="1595702"/>
                  </a:lnTo>
                  <a:lnTo>
                    <a:pt x="479642" y="1591177"/>
                  </a:lnTo>
                  <a:lnTo>
                    <a:pt x="475611" y="1604665"/>
                  </a:lnTo>
                  <a:close/>
                </a:path>
                <a:path w="1628775" h="1920239">
                  <a:moveTo>
                    <a:pt x="550514" y="1592913"/>
                  </a:moveTo>
                  <a:lnTo>
                    <a:pt x="535529" y="1595264"/>
                  </a:lnTo>
                  <a:lnTo>
                    <a:pt x="526939" y="1583757"/>
                  </a:lnTo>
                  <a:lnTo>
                    <a:pt x="554761" y="1579391"/>
                  </a:lnTo>
                  <a:lnTo>
                    <a:pt x="550514" y="1592913"/>
                  </a:lnTo>
                  <a:close/>
                </a:path>
                <a:path w="1628775" h="1920239">
                  <a:moveTo>
                    <a:pt x="625457" y="1581155"/>
                  </a:moveTo>
                  <a:lnTo>
                    <a:pt x="609143" y="1583715"/>
                  </a:lnTo>
                  <a:lnTo>
                    <a:pt x="601642" y="1572036"/>
                  </a:lnTo>
                  <a:lnTo>
                    <a:pt x="630876" y="1567449"/>
                  </a:lnTo>
                  <a:lnTo>
                    <a:pt x="625457" y="1581155"/>
                  </a:lnTo>
                  <a:close/>
                </a:path>
                <a:path w="1628775" h="1920239">
                  <a:moveTo>
                    <a:pt x="702436" y="1569077"/>
                  </a:moveTo>
                  <a:lnTo>
                    <a:pt x="686948" y="1571507"/>
                  </a:lnTo>
                  <a:lnTo>
                    <a:pt x="678642" y="1559955"/>
                  </a:lnTo>
                  <a:lnTo>
                    <a:pt x="707319" y="1555456"/>
                  </a:lnTo>
                  <a:lnTo>
                    <a:pt x="702436" y="1569077"/>
                  </a:lnTo>
                  <a:close/>
                </a:path>
                <a:path w="1628775" h="1920239">
                  <a:moveTo>
                    <a:pt x="776855" y="1557401"/>
                  </a:moveTo>
                  <a:lnTo>
                    <a:pt x="759079" y="1560190"/>
                  </a:lnTo>
                  <a:lnTo>
                    <a:pt x="753736" y="1548173"/>
                  </a:lnTo>
                  <a:lnTo>
                    <a:pt x="781870" y="1543759"/>
                  </a:lnTo>
                  <a:lnTo>
                    <a:pt x="776855" y="1557401"/>
                  </a:lnTo>
                  <a:close/>
                </a:path>
                <a:path w="1628775" h="1920239">
                  <a:moveTo>
                    <a:pt x="1043165" y="1515618"/>
                  </a:moveTo>
                  <a:lnTo>
                    <a:pt x="1021301" y="1519048"/>
                  </a:lnTo>
                  <a:lnTo>
                    <a:pt x="1024304" y="1505722"/>
                  </a:lnTo>
                  <a:lnTo>
                    <a:pt x="1031324" y="1504620"/>
                  </a:lnTo>
                  <a:lnTo>
                    <a:pt x="1043165" y="1515618"/>
                  </a:lnTo>
                  <a:close/>
                </a:path>
                <a:path w="1628775" h="1920239">
                  <a:moveTo>
                    <a:pt x="1086852" y="1508763"/>
                  </a:moveTo>
                  <a:lnTo>
                    <a:pt x="1069468" y="1511491"/>
                  </a:lnTo>
                  <a:lnTo>
                    <a:pt x="1060573" y="1500031"/>
                  </a:lnTo>
                  <a:lnTo>
                    <a:pt x="1091320" y="1495207"/>
                  </a:lnTo>
                  <a:lnTo>
                    <a:pt x="1086852" y="1508763"/>
                  </a:lnTo>
                  <a:close/>
                </a:path>
                <a:path w="1628775" h="1920239">
                  <a:moveTo>
                    <a:pt x="1158269" y="1497558"/>
                  </a:moveTo>
                  <a:lnTo>
                    <a:pt x="1135307" y="1501161"/>
                  </a:lnTo>
                  <a:lnTo>
                    <a:pt x="1132564" y="1488736"/>
                  </a:lnTo>
                  <a:lnTo>
                    <a:pt x="1164229" y="1483768"/>
                  </a:lnTo>
                  <a:lnTo>
                    <a:pt x="1158269" y="1497558"/>
                  </a:lnTo>
                  <a:close/>
                </a:path>
                <a:path w="1628775" h="1920239">
                  <a:moveTo>
                    <a:pt x="1237754" y="1485087"/>
                  </a:moveTo>
                  <a:lnTo>
                    <a:pt x="1221032" y="1487711"/>
                  </a:lnTo>
                  <a:lnTo>
                    <a:pt x="1212991" y="1476117"/>
                  </a:lnTo>
                  <a:lnTo>
                    <a:pt x="1242495" y="1471488"/>
                  </a:lnTo>
                  <a:lnTo>
                    <a:pt x="1237754" y="1485087"/>
                  </a:lnTo>
                  <a:close/>
                </a:path>
                <a:path w="1628775" h="1920239">
                  <a:moveTo>
                    <a:pt x="1358573" y="1466131"/>
                  </a:moveTo>
                  <a:lnTo>
                    <a:pt x="1341482" y="1468813"/>
                  </a:lnTo>
                  <a:lnTo>
                    <a:pt x="1349841" y="1454646"/>
                  </a:lnTo>
                  <a:lnTo>
                    <a:pt x="1358573" y="1466131"/>
                  </a:lnTo>
                  <a:close/>
                </a:path>
                <a:path w="1628775" h="1920239">
                  <a:moveTo>
                    <a:pt x="1389289" y="1461312"/>
                  </a:moveTo>
                  <a:lnTo>
                    <a:pt x="1372592" y="1463932"/>
                  </a:lnTo>
                  <a:lnTo>
                    <a:pt x="1364864" y="1452289"/>
                  </a:lnTo>
                  <a:lnTo>
                    <a:pt x="1394428" y="1447650"/>
                  </a:lnTo>
                  <a:lnTo>
                    <a:pt x="1389289" y="1461312"/>
                  </a:lnTo>
                  <a:close/>
                </a:path>
                <a:path w="1628775" h="1920239">
                  <a:moveTo>
                    <a:pt x="1464578" y="1449499"/>
                  </a:moveTo>
                  <a:lnTo>
                    <a:pt x="1448474" y="1452026"/>
                  </a:lnTo>
                  <a:lnTo>
                    <a:pt x="1441158" y="1440319"/>
                  </a:lnTo>
                  <a:lnTo>
                    <a:pt x="1469542" y="1435865"/>
                  </a:lnTo>
                  <a:lnTo>
                    <a:pt x="1464578" y="1449499"/>
                  </a:lnTo>
                  <a:close/>
                </a:path>
                <a:path w="1628775" h="1920239">
                  <a:moveTo>
                    <a:pt x="1503648" y="1443370"/>
                  </a:moveTo>
                  <a:lnTo>
                    <a:pt x="1484684" y="1446345"/>
                  </a:lnTo>
                  <a:lnTo>
                    <a:pt x="1488747" y="1432852"/>
                  </a:lnTo>
                  <a:lnTo>
                    <a:pt x="1496348" y="1431660"/>
                  </a:lnTo>
                  <a:lnTo>
                    <a:pt x="1503648" y="1443370"/>
                  </a:lnTo>
                  <a:close/>
                </a:path>
                <a:path w="1628775" h="1920239">
                  <a:moveTo>
                    <a:pt x="298760" y="1658123"/>
                  </a:moveTo>
                  <a:lnTo>
                    <a:pt x="260483" y="1664129"/>
                  </a:lnTo>
                  <a:lnTo>
                    <a:pt x="258891" y="1651523"/>
                  </a:lnTo>
                  <a:lnTo>
                    <a:pt x="259609" y="1651411"/>
                  </a:lnTo>
                  <a:lnTo>
                    <a:pt x="258662" y="1638704"/>
                  </a:lnTo>
                  <a:lnTo>
                    <a:pt x="293448" y="1633246"/>
                  </a:lnTo>
                  <a:lnTo>
                    <a:pt x="297616" y="1645448"/>
                  </a:lnTo>
                  <a:lnTo>
                    <a:pt x="298760" y="1658123"/>
                  </a:lnTo>
                  <a:close/>
                </a:path>
                <a:path w="1628775" h="1920239">
                  <a:moveTo>
                    <a:pt x="377786" y="1658580"/>
                  </a:moveTo>
                  <a:lnTo>
                    <a:pt x="355059" y="1662146"/>
                  </a:lnTo>
                  <a:lnTo>
                    <a:pt x="345917" y="1650725"/>
                  </a:lnTo>
                  <a:lnTo>
                    <a:pt x="336748" y="1652163"/>
                  </a:lnTo>
                  <a:lnTo>
                    <a:pt x="334134" y="1639718"/>
                  </a:lnTo>
                  <a:lnTo>
                    <a:pt x="333961" y="1626890"/>
                  </a:lnTo>
                  <a:lnTo>
                    <a:pt x="370332" y="1621183"/>
                  </a:lnTo>
                  <a:lnTo>
                    <a:pt x="377786" y="1658580"/>
                  </a:lnTo>
                  <a:close/>
                </a:path>
                <a:path w="1628775" h="1920239">
                  <a:moveTo>
                    <a:pt x="450091" y="1634380"/>
                  </a:moveTo>
                  <a:lnTo>
                    <a:pt x="411984" y="1640359"/>
                  </a:lnTo>
                  <a:lnTo>
                    <a:pt x="410191" y="1627785"/>
                  </a:lnTo>
                  <a:lnTo>
                    <a:pt x="408529" y="1615190"/>
                  </a:lnTo>
                  <a:lnTo>
                    <a:pt x="443946" y="1609633"/>
                  </a:lnTo>
                  <a:lnTo>
                    <a:pt x="449103" y="1621680"/>
                  </a:lnTo>
                  <a:lnTo>
                    <a:pt x="449863" y="1621560"/>
                  </a:lnTo>
                  <a:lnTo>
                    <a:pt x="450091" y="1634380"/>
                  </a:lnTo>
                  <a:close/>
                </a:path>
                <a:path w="1628775" h="1920239">
                  <a:moveTo>
                    <a:pt x="527505" y="1622234"/>
                  </a:moveTo>
                  <a:lnTo>
                    <a:pt x="490228" y="1628083"/>
                  </a:lnTo>
                  <a:lnTo>
                    <a:pt x="486657" y="1615788"/>
                  </a:lnTo>
                  <a:lnTo>
                    <a:pt x="485913" y="1603049"/>
                  </a:lnTo>
                  <a:lnTo>
                    <a:pt x="523488" y="1597153"/>
                  </a:lnTo>
                  <a:lnTo>
                    <a:pt x="526972" y="1609462"/>
                  </a:lnTo>
                  <a:lnTo>
                    <a:pt x="527505" y="1622234"/>
                  </a:lnTo>
                  <a:close/>
                </a:path>
                <a:path w="1628775" h="1920239">
                  <a:moveTo>
                    <a:pt x="601269" y="1597805"/>
                  </a:moveTo>
                  <a:lnTo>
                    <a:pt x="563336" y="1603757"/>
                  </a:lnTo>
                  <a:lnTo>
                    <a:pt x="565098" y="1590625"/>
                  </a:lnTo>
                  <a:lnTo>
                    <a:pt x="595033" y="1585928"/>
                  </a:lnTo>
                  <a:lnTo>
                    <a:pt x="601269" y="1597805"/>
                  </a:lnTo>
                  <a:close/>
                </a:path>
                <a:path w="1628775" h="1920239">
                  <a:moveTo>
                    <a:pt x="681258" y="1610966"/>
                  </a:moveTo>
                  <a:lnTo>
                    <a:pt x="651542" y="1615628"/>
                  </a:lnTo>
                  <a:lnTo>
                    <a:pt x="643309" y="1604065"/>
                  </a:lnTo>
                  <a:lnTo>
                    <a:pt x="640490" y="1604507"/>
                  </a:lnTo>
                  <a:lnTo>
                    <a:pt x="638452" y="1591971"/>
                  </a:lnTo>
                  <a:lnTo>
                    <a:pt x="638256" y="1579147"/>
                  </a:lnTo>
                  <a:lnTo>
                    <a:pt x="675089" y="1573368"/>
                  </a:lnTo>
                  <a:lnTo>
                    <a:pt x="677744" y="1585807"/>
                  </a:lnTo>
                  <a:lnTo>
                    <a:pt x="679362" y="1598408"/>
                  </a:lnTo>
                  <a:lnTo>
                    <a:pt x="681258" y="1610966"/>
                  </a:lnTo>
                  <a:close/>
                </a:path>
                <a:path w="1628775" h="1920239">
                  <a:moveTo>
                    <a:pt x="756819" y="1599111"/>
                  </a:moveTo>
                  <a:lnTo>
                    <a:pt x="726495" y="1603868"/>
                  </a:lnTo>
                  <a:lnTo>
                    <a:pt x="717150" y="1592479"/>
                  </a:lnTo>
                  <a:lnTo>
                    <a:pt x="714860" y="1579983"/>
                  </a:lnTo>
                  <a:lnTo>
                    <a:pt x="714761" y="1567143"/>
                  </a:lnTo>
                  <a:lnTo>
                    <a:pt x="752447" y="1561231"/>
                  </a:lnTo>
                  <a:lnTo>
                    <a:pt x="756300" y="1573481"/>
                  </a:lnTo>
                  <a:lnTo>
                    <a:pt x="757494" y="1586149"/>
                  </a:lnTo>
                  <a:lnTo>
                    <a:pt x="755902" y="1586399"/>
                  </a:lnTo>
                  <a:lnTo>
                    <a:pt x="756819" y="1599111"/>
                  </a:lnTo>
                  <a:close/>
                </a:path>
                <a:path w="1628775" h="1920239">
                  <a:moveTo>
                    <a:pt x="830983" y="1561764"/>
                  </a:moveTo>
                  <a:lnTo>
                    <a:pt x="790621" y="1568097"/>
                  </a:lnTo>
                  <a:lnTo>
                    <a:pt x="789481" y="1555420"/>
                  </a:lnTo>
                  <a:lnTo>
                    <a:pt x="825828" y="1549717"/>
                  </a:lnTo>
                  <a:lnTo>
                    <a:pt x="830983" y="1561764"/>
                  </a:lnTo>
                  <a:close/>
                </a:path>
                <a:path w="1628775" h="1920239">
                  <a:moveTo>
                    <a:pt x="903022" y="1576172"/>
                  </a:moveTo>
                  <a:lnTo>
                    <a:pt x="877749" y="1580137"/>
                  </a:lnTo>
                  <a:lnTo>
                    <a:pt x="871866" y="1568205"/>
                  </a:lnTo>
                  <a:lnTo>
                    <a:pt x="866976" y="1556117"/>
                  </a:lnTo>
                  <a:lnTo>
                    <a:pt x="864291" y="1543683"/>
                  </a:lnTo>
                  <a:lnTo>
                    <a:pt x="901004" y="1537922"/>
                  </a:lnTo>
                  <a:lnTo>
                    <a:pt x="906628" y="1549895"/>
                  </a:lnTo>
                  <a:lnTo>
                    <a:pt x="908172" y="1549653"/>
                  </a:lnTo>
                  <a:lnTo>
                    <a:pt x="909478" y="1562304"/>
                  </a:lnTo>
                  <a:lnTo>
                    <a:pt x="906366" y="1562792"/>
                  </a:lnTo>
                  <a:lnTo>
                    <a:pt x="903022" y="1576172"/>
                  </a:lnTo>
                  <a:close/>
                </a:path>
                <a:path w="1628775" h="1920239">
                  <a:moveTo>
                    <a:pt x="984268" y="1537714"/>
                  </a:moveTo>
                  <a:lnTo>
                    <a:pt x="945049" y="1543867"/>
                  </a:lnTo>
                  <a:lnTo>
                    <a:pt x="947233" y="1530669"/>
                  </a:lnTo>
                  <a:lnTo>
                    <a:pt x="977686" y="1525891"/>
                  </a:lnTo>
                  <a:lnTo>
                    <a:pt x="984268" y="1537714"/>
                  </a:lnTo>
                  <a:close/>
                </a:path>
                <a:path w="1628775" h="1920239">
                  <a:moveTo>
                    <a:pt x="1062824" y="1538244"/>
                  </a:moveTo>
                  <a:lnTo>
                    <a:pt x="1023645" y="1544391"/>
                  </a:lnTo>
                  <a:lnTo>
                    <a:pt x="1019647" y="1532163"/>
                  </a:lnTo>
                  <a:lnTo>
                    <a:pt x="1018421" y="1519500"/>
                  </a:lnTo>
                  <a:lnTo>
                    <a:pt x="1051568" y="1514299"/>
                  </a:lnTo>
                  <a:lnTo>
                    <a:pt x="1059444" y="1525919"/>
                  </a:lnTo>
                  <a:lnTo>
                    <a:pt x="1061831" y="1525545"/>
                  </a:lnTo>
                  <a:lnTo>
                    <a:pt x="1062824" y="1538244"/>
                  </a:lnTo>
                  <a:close/>
                </a:path>
                <a:path w="1628775" h="1920239">
                  <a:moveTo>
                    <a:pt x="1137670" y="1513646"/>
                  </a:moveTo>
                  <a:lnTo>
                    <a:pt x="1097411" y="1519962"/>
                  </a:lnTo>
                  <a:lnTo>
                    <a:pt x="1098832" y="1506884"/>
                  </a:lnTo>
                  <a:lnTo>
                    <a:pt x="1136329" y="1501001"/>
                  </a:lnTo>
                  <a:lnTo>
                    <a:pt x="1137670" y="1513646"/>
                  </a:lnTo>
                  <a:close/>
                </a:path>
                <a:path w="1628775" h="1920239">
                  <a:moveTo>
                    <a:pt x="1219215" y="1513707"/>
                  </a:moveTo>
                  <a:lnTo>
                    <a:pt x="1178332" y="1520121"/>
                  </a:lnTo>
                  <a:lnTo>
                    <a:pt x="1173340" y="1508049"/>
                  </a:lnTo>
                  <a:lnTo>
                    <a:pt x="1175812" y="1494806"/>
                  </a:lnTo>
                  <a:lnTo>
                    <a:pt x="1206983" y="1489915"/>
                  </a:lnTo>
                  <a:lnTo>
                    <a:pt x="1212457" y="1501912"/>
                  </a:lnTo>
                  <a:lnTo>
                    <a:pt x="1214151" y="1501646"/>
                  </a:lnTo>
                  <a:lnTo>
                    <a:pt x="1219215" y="1513707"/>
                  </a:lnTo>
                  <a:close/>
                </a:path>
                <a:path w="1628775" h="1920239">
                  <a:moveTo>
                    <a:pt x="1290647" y="1489644"/>
                  </a:moveTo>
                  <a:lnTo>
                    <a:pt x="1250464" y="1495949"/>
                  </a:lnTo>
                  <a:lnTo>
                    <a:pt x="1250517" y="1483085"/>
                  </a:lnTo>
                  <a:lnTo>
                    <a:pt x="1288328" y="1477152"/>
                  </a:lnTo>
                  <a:lnTo>
                    <a:pt x="1290647" y="1489644"/>
                  </a:lnTo>
                  <a:close/>
                </a:path>
                <a:path w="1628775" h="1920239">
                  <a:moveTo>
                    <a:pt x="1366375" y="1490618"/>
                  </a:moveTo>
                  <a:lnTo>
                    <a:pt x="1328010" y="1496637"/>
                  </a:lnTo>
                  <a:lnTo>
                    <a:pt x="1325528" y="1484171"/>
                  </a:lnTo>
                  <a:lnTo>
                    <a:pt x="1324877" y="1471418"/>
                  </a:lnTo>
                  <a:lnTo>
                    <a:pt x="1360676" y="1465801"/>
                  </a:lnTo>
                  <a:lnTo>
                    <a:pt x="1363852" y="1478158"/>
                  </a:lnTo>
                  <a:lnTo>
                    <a:pt x="1366375" y="1490618"/>
                  </a:lnTo>
                  <a:close/>
                </a:path>
                <a:path w="1628775" h="1920239">
                  <a:moveTo>
                    <a:pt x="1440418" y="1466145"/>
                  </a:moveTo>
                  <a:lnTo>
                    <a:pt x="1403519" y="1471935"/>
                  </a:lnTo>
                  <a:lnTo>
                    <a:pt x="1404407" y="1458940"/>
                  </a:lnTo>
                  <a:lnTo>
                    <a:pt x="1433577" y="1454363"/>
                  </a:lnTo>
                  <a:lnTo>
                    <a:pt x="1440418" y="1466145"/>
                  </a:lnTo>
                  <a:close/>
                </a:path>
                <a:path w="1628775" h="1920239">
                  <a:moveTo>
                    <a:pt x="1513786" y="1480345"/>
                  </a:moveTo>
                  <a:lnTo>
                    <a:pt x="1492814" y="1483635"/>
                  </a:lnTo>
                  <a:lnTo>
                    <a:pt x="1484857" y="1472029"/>
                  </a:lnTo>
                  <a:lnTo>
                    <a:pt x="1481148" y="1472610"/>
                  </a:lnTo>
                  <a:lnTo>
                    <a:pt x="1477939" y="1460259"/>
                  </a:lnTo>
                  <a:lnTo>
                    <a:pt x="1477385" y="1447490"/>
                  </a:lnTo>
                  <a:lnTo>
                    <a:pt x="1515888" y="1441449"/>
                  </a:lnTo>
                  <a:lnTo>
                    <a:pt x="1518456" y="1453902"/>
                  </a:lnTo>
                  <a:lnTo>
                    <a:pt x="1518169" y="1466802"/>
                  </a:lnTo>
                  <a:lnTo>
                    <a:pt x="1513786" y="1480345"/>
                  </a:lnTo>
                  <a:close/>
                </a:path>
                <a:path w="1628775" h="1920239">
                  <a:moveTo>
                    <a:pt x="1589613" y="1468448"/>
                  </a:moveTo>
                  <a:lnTo>
                    <a:pt x="1571574" y="1471278"/>
                  </a:lnTo>
                  <a:lnTo>
                    <a:pt x="1562541" y="1459840"/>
                  </a:lnTo>
                  <a:lnTo>
                    <a:pt x="1557961" y="1460559"/>
                  </a:lnTo>
                  <a:lnTo>
                    <a:pt x="1554476" y="1448250"/>
                  </a:lnTo>
                  <a:lnTo>
                    <a:pt x="1553767" y="1435506"/>
                  </a:lnTo>
                  <a:lnTo>
                    <a:pt x="1586936" y="1430302"/>
                  </a:lnTo>
                  <a:lnTo>
                    <a:pt x="1590873" y="1455395"/>
                  </a:lnTo>
                  <a:lnTo>
                    <a:pt x="1589613" y="1468448"/>
                  </a:lnTo>
                  <a:close/>
                </a:path>
                <a:path w="1628775" h="1920239">
                  <a:moveTo>
                    <a:pt x="603488" y="1610313"/>
                  </a:moveTo>
                  <a:lnTo>
                    <a:pt x="565896" y="1616211"/>
                  </a:lnTo>
                  <a:lnTo>
                    <a:pt x="562160" y="1603941"/>
                  </a:lnTo>
                  <a:lnTo>
                    <a:pt x="602782" y="1597568"/>
                  </a:lnTo>
                  <a:lnTo>
                    <a:pt x="603488" y="1610313"/>
                  </a:lnTo>
                  <a:close/>
                </a:path>
                <a:path w="1628775" h="1920239">
                  <a:moveTo>
                    <a:pt x="832833" y="1587184"/>
                  </a:moveTo>
                  <a:lnTo>
                    <a:pt x="809288" y="1590878"/>
                  </a:lnTo>
                  <a:lnTo>
                    <a:pt x="799246" y="1579599"/>
                  </a:lnTo>
                  <a:lnTo>
                    <a:pt x="791940" y="1567890"/>
                  </a:lnTo>
                  <a:lnTo>
                    <a:pt x="832315" y="1561555"/>
                  </a:lnTo>
                  <a:lnTo>
                    <a:pt x="833727" y="1574189"/>
                  </a:lnTo>
                  <a:lnTo>
                    <a:pt x="832792" y="1574335"/>
                  </a:lnTo>
                  <a:lnTo>
                    <a:pt x="832833" y="1587184"/>
                  </a:lnTo>
                  <a:close/>
                </a:path>
                <a:path w="1628775" h="1920239">
                  <a:moveTo>
                    <a:pt x="986819" y="1550169"/>
                  </a:moveTo>
                  <a:lnTo>
                    <a:pt x="947115" y="1556398"/>
                  </a:lnTo>
                  <a:lnTo>
                    <a:pt x="943633" y="1544090"/>
                  </a:lnTo>
                  <a:lnTo>
                    <a:pt x="986080" y="1537430"/>
                  </a:lnTo>
                  <a:lnTo>
                    <a:pt x="986819" y="1550169"/>
                  </a:lnTo>
                  <a:close/>
                </a:path>
                <a:path w="1628775" h="1920239">
                  <a:moveTo>
                    <a:pt x="1137243" y="1526568"/>
                  </a:moveTo>
                  <a:lnTo>
                    <a:pt x="1098501" y="1532646"/>
                  </a:lnTo>
                  <a:lnTo>
                    <a:pt x="1095982" y="1520186"/>
                  </a:lnTo>
                  <a:lnTo>
                    <a:pt x="1137129" y="1513730"/>
                  </a:lnTo>
                  <a:lnTo>
                    <a:pt x="1137243" y="1526568"/>
                  </a:lnTo>
                  <a:close/>
                </a:path>
                <a:path w="1628775" h="1920239">
                  <a:moveTo>
                    <a:pt x="1277431" y="1517428"/>
                  </a:moveTo>
                  <a:lnTo>
                    <a:pt x="1262701" y="1519739"/>
                  </a:lnTo>
                  <a:lnTo>
                    <a:pt x="1255509" y="1508012"/>
                  </a:lnTo>
                  <a:lnTo>
                    <a:pt x="1250696" y="1495912"/>
                  </a:lnTo>
                  <a:lnTo>
                    <a:pt x="1289377" y="1489843"/>
                  </a:lnTo>
                  <a:lnTo>
                    <a:pt x="1288080" y="1502902"/>
                  </a:lnTo>
                  <a:lnTo>
                    <a:pt x="1282453" y="1503785"/>
                  </a:lnTo>
                  <a:lnTo>
                    <a:pt x="1277431" y="1517428"/>
                  </a:lnTo>
                  <a:close/>
                </a:path>
                <a:path w="1628775" h="1920239">
                  <a:moveTo>
                    <a:pt x="1443309" y="1478547"/>
                  </a:moveTo>
                  <a:lnTo>
                    <a:pt x="1406095" y="1484386"/>
                  </a:lnTo>
                  <a:lnTo>
                    <a:pt x="1402726" y="1472059"/>
                  </a:lnTo>
                  <a:lnTo>
                    <a:pt x="1442398" y="1465835"/>
                  </a:lnTo>
                  <a:lnTo>
                    <a:pt x="1443309" y="1478547"/>
                  </a:lnTo>
                  <a:close/>
                </a:path>
                <a:path w="1628775" h="1920239">
                  <a:moveTo>
                    <a:pt x="290239" y="1672316"/>
                  </a:moveTo>
                  <a:lnTo>
                    <a:pt x="261939" y="1676756"/>
                  </a:lnTo>
                  <a:lnTo>
                    <a:pt x="260252" y="1664165"/>
                  </a:lnTo>
                  <a:lnTo>
                    <a:pt x="294961" y="1658719"/>
                  </a:lnTo>
                  <a:lnTo>
                    <a:pt x="290239" y="1672316"/>
                  </a:lnTo>
                  <a:close/>
                </a:path>
                <a:path w="1628775" h="1920239">
                  <a:moveTo>
                    <a:pt x="440770" y="1648698"/>
                  </a:moveTo>
                  <a:lnTo>
                    <a:pt x="414317" y="1652848"/>
                  </a:lnTo>
                  <a:lnTo>
                    <a:pt x="412276" y="1640313"/>
                  </a:lnTo>
                  <a:lnTo>
                    <a:pt x="445774" y="1635057"/>
                  </a:lnTo>
                  <a:lnTo>
                    <a:pt x="440770" y="1648698"/>
                  </a:lnTo>
                  <a:close/>
                </a:path>
                <a:path w="1628775" h="1920239">
                  <a:moveTo>
                    <a:pt x="519180" y="1636395"/>
                  </a:moveTo>
                  <a:lnTo>
                    <a:pt x="503293" y="1638888"/>
                  </a:lnTo>
                  <a:lnTo>
                    <a:pt x="494658" y="1627388"/>
                  </a:lnTo>
                  <a:lnTo>
                    <a:pt x="523383" y="1622881"/>
                  </a:lnTo>
                  <a:lnTo>
                    <a:pt x="519180" y="1636395"/>
                  </a:lnTo>
                  <a:close/>
                </a:path>
                <a:path w="1628775" h="1920239">
                  <a:moveTo>
                    <a:pt x="560090" y="1629977"/>
                  </a:moveTo>
                  <a:lnTo>
                    <a:pt x="534210" y="1634037"/>
                  </a:lnTo>
                  <a:lnTo>
                    <a:pt x="541576" y="1620026"/>
                  </a:lnTo>
                  <a:lnTo>
                    <a:pt x="550539" y="1618620"/>
                  </a:lnTo>
                  <a:lnTo>
                    <a:pt x="560090" y="1629977"/>
                  </a:lnTo>
                  <a:close/>
                </a:path>
                <a:path w="1628775" h="1920239">
                  <a:moveTo>
                    <a:pt x="595920" y="1624355"/>
                  </a:moveTo>
                  <a:lnTo>
                    <a:pt x="579408" y="1626946"/>
                  </a:lnTo>
                  <a:lnTo>
                    <a:pt x="570490" y="1615490"/>
                  </a:lnTo>
                  <a:lnTo>
                    <a:pt x="599789" y="1610893"/>
                  </a:lnTo>
                  <a:lnTo>
                    <a:pt x="595920" y="1624355"/>
                  </a:lnTo>
                  <a:close/>
                </a:path>
                <a:path w="1628775" h="1920239">
                  <a:moveTo>
                    <a:pt x="634324" y="1618330"/>
                  </a:moveTo>
                  <a:lnTo>
                    <a:pt x="615191" y="1621332"/>
                  </a:lnTo>
                  <a:lnTo>
                    <a:pt x="623503" y="1607172"/>
                  </a:lnTo>
                  <a:lnTo>
                    <a:pt x="634324" y="1618330"/>
                  </a:lnTo>
                  <a:close/>
                </a:path>
                <a:path w="1628775" h="1920239">
                  <a:moveTo>
                    <a:pt x="978259" y="1564367"/>
                  </a:moveTo>
                  <a:lnTo>
                    <a:pt x="960241" y="1567194"/>
                  </a:lnTo>
                  <a:lnTo>
                    <a:pt x="951416" y="1555724"/>
                  </a:lnTo>
                  <a:lnTo>
                    <a:pt x="982823" y="1550796"/>
                  </a:lnTo>
                  <a:lnTo>
                    <a:pt x="978259" y="1564367"/>
                  </a:lnTo>
                  <a:close/>
                </a:path>
                <a:path w="1628775" h="1920239">
                  <a:moveTo>
                    <a:pt x="1055968" y="1552175"/>
                  </a:moveTo>
                  <a:lnTo>
                    <a:pt x="1038338" y="1554941"/>
                  </a:lnTo>
                  <a:lnTo>
                    <a:pt x="1028661" y="1543604"/>
                  </a:lnTo>
                  <a:lnTo>
                    <a:pt x="1059503" y="1538765"/>
                  </a:lnTo>
                  <a:lnTo>
                    <a:pt x="1055968" y="1552175"/>
                  </a:lnTo>
                  <a:close/>
                </a:path>
                <a:path w="1628775" h="1920239">
                  <a:moveTo>
                    <a:pt x="1130365" y="1540503"/>
                  </a:moveTo>
                  <a:lnTo>
                    <a:pt x="1114935" y="1542923"/>
                  </a:lnTo>
                  <a:lnTo>
                    <a:pt x="1105908" y="1531484"/>
                  </a:lnTo>
                  <a:lnTo>
                    <a:pt x="1133768" y="1527113"/>
                  </a:lnTo>
                  <a:lnTo>
                    <a:pt x="1130365" y="1540503"/>
                  </a:lnTo>
                  <a:close/>
                </a:path>
                <a:path w="1628775" h="1920239">
                  <a:moveTo>
                    <a:pt x="1167017" y="1534752"/>
                  </a:moveTo>
                  <a:lnTo>
                    <a:pt x="1151301" y="1537218"/>
                  </a:lnTo>
                  <a:lnTo>
                    <a:pt x="1157137" y="1523447"/>
                  </a:lnTo>
                  <a:lnTo>
                    <a:pt x="1167017" y="1534752"/>
                  </a:lnTo>
                  <a:close/>
                </a:path>
                <a:path w="1628775" h="1920239">
                  <a:moveTo>
                    <a:pt x="1257675" y="1533383"/>
                  </a:moveTo>
                  <a:lnTo>
                    <a:pt x="1214360" y="1540179"/>
                  </a:lnTo>
                  <a:lnTo>
                    <a:pt x="1205220" y="1528758"/>
                  </a:lnTo>
                  <a:lnTo>
                    <a:pt x="1196970" y="1517197"/>
                  </a:lnTo>
                  <a:lnTo>
                    <a:pt x="1224046" y="1512949"/>
                  </a:lnTo>
                  <a:lnTo>
                    <a:pt x="1232995" y="1524400"/>
                  </a:lnTo>
                  <a:lnTo>
                    <a:pt x="1252298" y="1521372"/>
                  </a:lnTo>
                  <a:lnTo>
                    <a:pt x="1257675" y="1533383"/>
                  </a:lnTo>
                  <a:close/>
                </a:path>
                <a:path w="1628775" h="1920239">
                  <a:moveTo>
                    <a:pt x="1368933" y="1503072"/>
                  </a:moveTo>
                  <a:lnTo>
                    <a:pt x="1343225" y="1507105"/>
                  </a:lnTo>
                  <a:lnTo>
                    <a:pt x="1334853" y="1495564"/>
                  </a:lnTo>
                  <a:lnTo>
                    <a:pt x="1366636" y="1490577"/>
                  </a:lnTo>
                  <a:lnTo>
                    <a:pt x="1368933" y="1503072"/>
                  </a:lnTo>
                  <a:close/>
                </a:path>
                <a:path w="1628775" h="1920239">
                  <a:moveTo>
                    <a:pt x="1435444" y="1492637"/>
                  </a:moveTo>
                  <a:lnTo>
                    <a:pt x="1418270" y="1495331"/>
                  </a:lnTo>
                  <a:lnTo>
                    <a:pt x="1409951" y="1483781"/>
                  </a:lnTo>
                  <a:lnTo>
                    <a:pt x="1439597" y="1479130"/>
                  </a:lnTo>
                  <a:lnTo>
                    <a:pt x="1435444" y="1492637"/>
                  </a:lnTo>
                  <a:close/>
                </a:path>
                <a:path w="1628775" h="1920239">
                  <a:moveTo>
                    <a:pt x="1543433" y="1475693"/>
                  </a:moveTo>
                  <a:lnTo>
                    <a:pt x="1526307" y="1478380"/>
                  </a:lnTo>
                  <a:lnTo>
                    <a:pt x="1533147" y="1464452"/>
                  </a:lnTo>
                  <a:lnTo>
                    <a:pt x="1543433" y="1475693"/>
                  </a:lnTo>
                  <a:close/>
                </a:path>
                <a:path w="1628775" h="1920239">
                  <a:moveTo>
                    <a:pt x="255963" y="1716260"/>
                  </a:moveTo>
                  <a:lnTo>
                    <a:pt x="239478" y="1718846"/>
                  </a:lnTo>
                  <a:lnTo>
                    <a:pt x="234237" y="1706813"/>
                  </a:lnTo>
                  <a:lnTo>
                    <a:pt x="230300" y="1681720"/>
                  </a:lnTo>
                  <a:lnTo>
                    <a:pt x="264437" y="1676364"/>
                  </a:lnTo>
                  <a:lnTo>
                    <a:pt x="266712" y="1688862"/>
                  </a:lnTo>
                  <a:lnTo>
                    <a:pt x="266347" y="1688920"/>
                  </a:lnTo>
                  <a:lnTo>
                    <a:pt x="265983" y="1701832"/>
                  </a:lnTo>
                  <a:lnTo>
                    <a:pt x="260840" y="1702639"/>
                  </a:lnTo>
                  <a:lnTo>
                    <a:pt x="255963" y="1716260"/>
                  </a:lnTo>
                  <a:close/>
                </a:path>
                <a:path w="1628775" h="1920239">
                  <a:moveTo>
                    <a:pt x="334305" y="1703968"/>
                  </a:moveTo>
                  <a:lnTo>
                    <a:pt x="306640" y="1708308"/>
                  </a:lnTo>
                  <a:lnTo>
                    <a:pt x="304803" y="1695741"/>
                  </a:lnTo>
                  <a:lnTo>
                    <a:pt x="302674" y="1683220"/>
                  </a:lnTo>
                  <a:lnTo>
                    <a:pt x="303200" y="1683138"/>
                  </a:lnTo>
                  <a:lnTo>
                    <a:pt x="301918" y="1670483"/>
                  </a:lnTo>
                  <a:lnTo>
                    <a:pt x="338364" y="1664765"/>
                  </a:lnTo>
                  <a:lnTo>
                    <a:pt x="342770" y="1676929"/>
                  </a:lnTo>
                  <a:lnTo>
                    <a:pt x="344760" y="1689472"/>
                  </a:lnTo>
                  <a:lnTo>
                    <a:pt x="338461" y="1690461"/>
                  </a:lnTo>
                  <a:lnTo>
                    <a:pt x="334305" y="1703968"/>
                  </a:lnTo>
                  <a:close/>
                </a:path>
                <a:path w="1628775" h="1920239">
                  <a:moveTo>
                    <a:pt x="408815" y="1692278"/>
                  </a:moveTo>
                  <a:lnTo>
                    <a:pt x="382304" y="1696437"/>
                  </a:lnTo>
                  <a:lnTo>
                    <a:pt x="378005" y="1658545"/>
                  </a:lnTo>
                  <a:lnTo>
                    <a:pt x="413996" y="1652899"/>
                  </a:lnTo>
                  <a:lnTo>
                    <a:pt x="416914" y="1665296"/>
                  </a:lnTo>
                  <a:lnTo>
                    <a:pt x="416093" y="1678280"/>
                  </a:lnTo>
                  <a:lnTo>
                    <a:pt x="411097" y="1679064"/>
                  </a:lnTo>
                  <a:lnTo>
                    <a:pt x="408815" y="1692278"/>
                  </a:lnTo>
                  <a:close/>
                </a:path>
                <a:path w="1628775" h="1920239">
                  <a:moveTo>
                    <a:pt x="494080" y="1666044"/>
                  </a:moveTo>
                  <a:lnTo>
                    <a:pt x="458125" y="1671686"/>
                  </a:lnTo>
                  <a:lnTo>
                    <a:pt x="454629" y="1659379"/>
                  </a:lnTo>
                  <a:lnTo>
                    <a:pt x="452441" y="1646867"/>
                  </a:lnTo>
                  <a:lnTo>
                    <a:pt x="490187" y="1640944"/>
                  </a:lnTo>
                  <a:lnTo>
                    <a:pt x="493717" y="1653246"/>
                  </a:lnTo>
                  <a:lnTo>
                    <a:pt x="494080" y="1666044"/>
                  </a:lnTo>
                  <a:close/>
                </a:path>
                <a:path w="1628775" h="1920239">
                  <a:moveTo>
                    <a:pt x="566440" y="1667547"/>
                  </a:moveTo>
                  <a:lnTo>
                    <a:pt x="534069" y="1672626"/>
                  </a:lnTo>
                  <a:lnTo>
                    <a:pt x="532480" y="1660020"/>
                  </a:lnTo>
                  <a:lnTo>
                    <a:pt x="530468" y="1647480"/>
                  </a:lnTo>
                  <a:lnTo>
                    <a:pt x="531373" y="1647338"/>
                  </a:lnTo>
                  <a:lnTo>
                    <a:pt x="530383" y="1634638"/>
                  </a:lnTo>
                  <a:lnTo>
                    <a:pt x="565695" y="1629097"/>
                  </a:lnTo>
                  <a:lnTo>
                    <a:pt x="570695" y="1641168"/>
                  </a:lnTo>
                  <a:lnTo>
                    <a:pt x="572982" y="1653665"/>
                  </a:lnTo>
                  <a:lnTo>
                    <a:pt x="570261" y="1654092"/>
                  </a:lnTo>
                  <a:lnTo>
                    <a:pt x="566440" y="1667547"/>
                  </a:lnTo>
                  <a:close/>
                </a:path>
                <a:path w="1628775" h="1920239">
                  <a:moveTo>
                    <a:pt x="647786" y="1641928"/>
                  </a:moveTo>
                  <a:lnTo>
                    <a:pt x="610028" y="1647853"/>
                  </a:lnTo>
                  <a:lnTo>
                    <a:pt x="606059" y="1635620"/>
                  </a:lnTo>
                  <a:lnTo>
                    <a:pt x="605141" y="1622908"/>
                  </a:lnTo>
                  <a:lnTo>
                    <a:pt x="640676" y="1617333"/>
                  </a:lnTo>
                  <a:lnTo>
                    <a:pt x="645423" y="1629444"/>
                  </a:lnTo>
                  <a:lnTo>
                    <a:pt x="647786" y="1641928"/>
                  </a:lnTo>
                  <a:close/>
                </a:path>
                <a:path w="1628775" h="1920239">
                  <a:moveTo>
                    <a:pt x="723234" y="1630091"/>
                  </a:moveTo>
                  <a:lnTo>
                    <a:pt x="686505" y="1635853"/>
                  </a:lnTo>
                  <a:lnTo>
                    <a:pt x="682410" y="1623641"/>
                  </a:lnTo>
                  <a:lnTo>
                    <a:pt x="680355" y="1611108"/>
                  </a:lnTo>
                  <a:lnTo>
                    <a:pt x="718709" y="1605090"/>
                  </a:lnTo>
                  <a:lnTo>
                    <a:pt x="722694" y="1617320"/>
                  </a:lnTo>
                  <a:lnTo>
                    <a:pt x="723160" y="1617247"/>
                  </a:lnTo>
                  <a:lnTo>
                    <a:pt x="723234" y="1630091"/>
                  </a:lnTo>
                  <a:close/>
                </a:path>
                <a:path w="1628775" h="1920239">
                  <a:moveTo>
                    <a:pt x="798907" y="1605363"/>
                  </a:moveTo>
                  <a:lnTo>
                    <a:pt x="758349" y="1611726"/>
                  </a:lnTo>
                  <a:lnTo>
                    <a:pt x="756906" y="1599097"/>
                  </a:lnTo>
                  <a:lnTo>
                    <a:pt x="791147" y="1593725"/>
                  </a:lnTo>
                  <a:lnTo>
                    <a:pt x="798907" y="1605363"/>
                  </a:lnTo>
                  <a:close/>
                </a:path>
                <a:path w="1628775" h="1920239">
                  <a:moveTo>
                    <a:pt x="879626" y="1605553"/>
                  </a:moveTo>
                  <a:lnTo>
                    <a:pt x="838479" y="1612009"/>
                  </a:lnTo>
                  <a:lnTo>
                    <a:pt x="834641" y="1599756"/>
                  </a:lnTo>
                  <a:lnTo>
                    <a:pt x="833402" y="1587095"/>
                  </a:lnTo>
                  <a:lnTo>
                    <a:pt x="870811" y="1581226"/>
                  </a:lnTo>
                  <a:lnTo>
                    <a:pt x="876463" y="1593194"/>
                  </a:lnTo>
                  <a:lnTo>
                    <a:pt x="879626" y="1605553"/>
                  </a:lnTo>
                  <a:close/>
                </a:path>
                <a:path w="1628775" h="1920239">
                  <a:moveTo>
                    <a:pt x="953944" y="1593893"/>
                  </a:moveTo>
                  <a:lnTo>
                    <a:pt x="915497" y="1599925"/>
                  </a:lnTo>
                  <a:lnTo>
                    <a:pt x="911677" y="1587669"/>
                  </a:lnTo>
                  <a:lnTo>
                    <a:pt x="910712" y="1574965"/>
                  </a:lnTo>
                  <a:lnTo>
                    <a:pt x="944948" y="1569594"/>
                  </a:lnTo>
                  <a:lnTo>
                    <a:pt x="951540" y="1581415"/>
                  </a:lnTo>
                  <a:lnTo>
                    <a:pt x="953409" y="1581122"/>
                  </a:lnTo>
                  <a:lnTo>
                    <a:pt x="953944" y="1593893"/>
                  </a:lnTo>
                  <a:close/>
                </a:path>
                <a:path w="1628775" h="1920239">
                  <a:moveTo>
                    <a:pt x="1029546" y="1582031"/>
                  </a:moveTo>
                  <a:lnTo>
                    <a:pt x="991702" y="1587969"/>
                  </a:lnTo>
                  <a:lnTo>
                    <a:pt x="987793" y="1575727"/>
                  </a:lnTo>
                  <a:lnTo>
                    <a:pt x="989043" y="1575531"/>
                  </a:lnTo>
                  <a:lnTo>
                    <a:pt x="991078" y="1562356"/>
                  </a:lnTo>
                  <a:lnTo>
                    <a:pt x="1026270" y="1556835"/>
                  </a:lnTo>
                  <a:lnTo>
                    <a:pt x="1029540" y="1569177"/>
                  </a:lnTo>
                  <a:lnTo>
                    <a:pt x="1029546" y="1582031"/>
                  </a:lnTo>
                  <a:close/>
                </a:path>
                <a:path w="1628775" h="1920239">
                  <a:moveTo>
                    <a:pt x="1103211" y="1557618"/>
                  </a:moveTo>
                  <a:lnTo>
                    <a:pt x="1064929" y="1563625"/>
                  </a:lnTo>
                  <a:lnTo>
                    <a:pt x="1066537" y="1550517"/>
                  </a:lnTo>
                  <a:lnTo>
                    <a:pt x="1096899" y="1545753"/>
                  </a:lnTo>
                  <a:lnTo>
                    <a:pt x="1103211" y="1557618"/>
                  </a:lnTo>
                  <a:close/>
                </a:path>
                <a:path w="1628775" h="1920239">
                  <a:moveTo>
                    <a:pt x="1182317" y="1558062"/>
                  </a:moveTo>
                  <a:lnTo>
                    <a:pt x="1146025" y="1563756"/>
                  </a:lnTo>
                  <a:lnTo>
                    <a:pt x="1142597" y="1551439"/>
                  </a:lnTo>
                  <a:lnTo>
                    <a:pt x="1141860" y="1538699"/>
                  </a:lnTo>
                  <a:lnTo>
                    <a:pt x="1173505" y="1533734"/>
                  </a:lnTo>
                  <a:lnTo>
                    <a:pt x="1179873" y="1545590"/>
                  </a:lnTo>
                  <a:lnTo>
                    <a:pt x="1181524" y="1545331"/>
                  </a:lnTo>
                  <a:lnTo>
                    <a:pt x="1182317" y="1558062"/>
                  </a:lnTo>
                  <a:close/>
                </a:path>
                <a:path w="1628775" h="1920239">
                  <a:moveTo>
                    <a:pt x="1332048" y="1521714"/>
                  </a:moveTo>
                  <a:lnTo>
                    <a:pt x="1294586" y="1527592"/>
                  </a:lnTo>
                  <a:lnTo>
                    <a:pt x="1297257" y="1514318"/>
                  </a:lnTo>
                  <a:lnTo>
                    <a:pt x="1326055" y="1509799"/>
                  </a:lnTo>
                  <a:lnTo>
                    <a:pt x="1332048" y="1521714"/>
                  </a:lnTo>
                  <a:close/>
                </a:path>
                <a:path w="1628775" h="1920239">
                  <a:moveTo>
                    <a:pt x="1409797" y="1509516"/>
                  </a:moveTo>
                  <a:lnTo>
                    <a:pt x="1369967" y="1515765"/>
                  </a:lnTo>
                  <a:lnTo>
                    <a:pt x="1368948" y="1503070"/>
                  </a:lnTo>
                  <a:lnTo>
                    <a:pt x="1404218" y="1497536"/>
                  </a:lnTo>
                  <a:lnTo>
                    <a:pt x="1409797" y="1509516"/>
                  </a:lnTo>
                  <a:close/>
                </a:path>
                <a:path w="1628775" h="1920239">
                  <a:moveTo>
                    <a:pt x="1487398" y="1510196"/>
                  </a:moveTo>
                  <a:lnTo>
                    <a:pt x="1450278" y="1516020"/>
                  </a:lnTo>
                  <a:lnTo>
                    <a:pt x="1446887" y="1503697"/>
                  </a:lnTo>
                  <a:lnTo>
                    <a:pt x="1446080" y="1490968"/>
                  </a:lnTo>
                  <a:lnTo>
                    <a:pt x="1484692" y="1484910"/>
                  </a:lnTo>
                  <a:lnTo>
                    <a:pt x="1486895" y="1497420"/>
                  </a:lnTo>
                  <a:lnTo>
                    <a:pt x="1487398" y="1510196"/>
                  </a:lnTo>
                  <a:close/>
                </a:path>
                <a:path w="1628775" h="1920239">
                  <a:moveTo>
                    <a:pt x="1564333" y="1510980"/>
                  </a:moveTo>
                  <a:lnTo>
                    <a:pt x="1536607" y="1515331"/>
                  </a:lnTo>
                  <a:lnTo>
                    <a:pt x="1528663" y="1503722"/>
                  </a:lnTo>
                  <a:lnTo>
                    <a:pt x="1523179" y="1491727"/>
                  </a:lnTo>
                  <a:lnTo>
                    <a:pt x="1522375" y="1491853"/>
                  </a:lnTo>
                  <a:lnTo>
                    <a:pt x="1521005" y="1479212"/>
                  </a:lnTo>
                  <a:lnTo>
                    <a:pt x="1556897" y="1473581"/>
                  </a:lnTo>
                  <a:lnTo>
                    <a:pt x="1561974" y="1485640"/>
                  </a:lnTo>
                  <a:lnTo>
                    <a:pt x="1565155" y="1497996"/>
                  </a:lnTo>
                  <a:lnTo>
                    <a:pt x="1563037" y="1498328"/>
                  </a:lnTo>
                  <a:lnTo>
                    <a:pt x="1564333" y="1510980"/>
                  </a:lnTo>
                  <a:close/>
                </a:path>
                <a:path w="1628775" h="1920239">
                  <a:moveTo>
                    <a:pt x="802398" y="1617670"/>
                  </a:moveTo>
                  <a:lnTo>
                    <a:pt x="762045" y="1624001"/>
                  </a:lnTo>
                  <a:lnTo>
                    <a:pt x="758627" y="1611682"/>
                  </a:lnTo>
                  <a:lnTo>
                    <a:pt x="801366" y="1604977"/>
                  </a:lnTo>
                  <a:lnTo>
                    <a:pt x="802398" y="1617670"/>
                  </a:lnTo>
                  <a:close/>
                </a:path>
                <a:path w="1628775" h="1920239">
                  <a:moveTo>
                    <a:pt x="1104983" y="1570196"/>
                  </a:moveTo>
                  <a:lnTo>
                    <a:pt x="1066989" y="1576157"/>
                  </a:lnTo>
                  <a:lnTo>
                    <a:pt x="1063647" y="1563826"/>
                  </a:lnTo>
                  <a:lnTo>
                    <a:pt x="1104619" y="1557397"/>
                  </a:lnTo>
                  <a:lnTo>
                    <a:pt x="1104983" y="1570196"/>
                  </a:lnTo>
                  <a:close/>
                </a:path>
                <a:path w="1628775" h="1920239">
                  <a:moveTo>
                    <a:pt x="1251732" y="1560026"/>
                  </a:moveTo>
                  <a:lnTo>
                    <a:pt x="1236802" y="1562369"/>
                  </a:lnTo>
                  <a:lnTo>
                    <a:pt x="1227951" y="1550902"/>
                  </a:lnTo>
                  <a:lnTo>
                    <a:pt x="1222347" y="1551782"/>
                  </a:lnTo>
                  <a:lnTo>
                    <a:pt x="1216975" y="1539769"/>
                  </a:lnTo>
                  <a:lnTo>
                    <a:pt x="1257363" y="1533432"/>
                  </a:lnTo>
                  <a:lnTo>
                    <a:pt x="1255852" y="1546525"/>
                  </a:lnTo>
                  <a:lnTo>
                    <a:pt x="1251732" y="1560026"/>
                  </a:lnTo>
                  <a:close/>
                </a:path>
                <a:path w="1628775" h="1920239">
                  <a:moveTo>
                    <a:pt x="1333935" y="1534274"/>
                  </a:moveTo>
                  <a:lnTo>
                    <a:pt x="1296438" y="1540157"/>
                  </a:lnTo>
                  <a:lnTo>
                    <a:pt x="1292857" y="1527863"/>
                  </a:lnTo>
                  <a:lnTo>
                    <a:pt x="1333494" y="1521488"/>
                  </a:lnTo>
                  <a:lnTo>
                    <a:pt x="1333935" y="1534274"/>
                  </a:lnTo>
                  <a:close/>
                </a:path>
                <a:path w="1628775" h="1920239">
                  <a:moveTo>
                    <a:pt x="1410627" y="1522241"/>
                  </a:moveTo>
                  <a:lnTo>
                    <a:pt x="1374756" y="1527869"/>
                  </a:lnTo>
                  <a:lnTo>
                    <a:pt x="1370712" y="1515648"/>
                  </a:lnTo>
                  <a:lnTo>
                    <a:pt x="1410632" y="1509385"/>
                  </a:lnTo>
                  <a:lnTo>
                    <a:pt x="1410627" y="1522241"/>
                  </a:lnTo>
                  <a:close/>
                </a:path>
                <a:path w="1628775" h="1920239">
                  <a:moveTo>
                    <a:pt x="485087" y="1680311"/>
                  </a:moveTo>
                  <a:lnTo>
                    <a:pt x="469794" y="1682710"/>
                  </a:lnTo>
                  <a:lnTo>
                    <a:pt x="462038" y="1671072"/>
                  </a:lnTo>
                  <a:lnTo>
                    <a:pt x="489689" y="1666733"/>
                  </a:lnTo>
                  <a:lnTo>
                    <a:pt x="485087" y="1680311"/>
                  </a:lnTo>
                  <a:close/>
                </a:path>
                <a:path w="1628775" h="1920239">
                  <a:moveTo>
                    <a:pt x="649229" y="1654557"/>
                  </a:moveTo>
                  <a:lnTo>
                    <a:pt x="625502" y="1658280"/>
                  </a:lnTo>
                  <a:lnTo>
                    <a:pt x="615498" y="1646994"/>
                  </a:lnTo>
                  <a:lnTo>
                    <a:pt x="647334" y="1641999"/>
                  </a:lnTo>
                  <a:lnTo>
                    <a:pt x="649229" y="1654557"/>
                  </a:lnTo>
                  <a:close/>
                </a:path>
                <a:path w="1628775" h="1920239">
                  <a:moveTo>
                    <a:pt x="715340" y="1644185"/>
                  </a:moveTo>
                  <a:lnTo>
                    <a:pt x="698500" y="1646827"/>
                  </a:lnTo>
                  <a:lnTo>
                    <a:pt x="691578" y="1635058"/>
                  </a:lnTo>
                  <a:lnTo>
                    <a:pt x="719231" y="1630719"/>
                  </a:lnTo>
                  <a:lnTo>
                    <a:pt x="715340" y="1644185"/>
                  </a:lnTo>
                  <a:close/>
                </a:path>
                <a:path w="1628775" h="1920239">
                  <a:moveTo>
                    <a:pt x="793837" y="1631869"/>
                  </a:moveTo>
                  <a:lnTo>
                    <a:pt x="774171" y="1634954"/>
                  </a:lnTo>
                  <a:lnTo>
                    <a:pt x="765731" y="1623423"/>
                  </a:lnTo>
                  <a:lnTo>
                    <a:pt x="798620" y="1618263"/>
                  </a:lnTo>
                  <a:lnTo>
                    <a:pt x="793837" y="1631869"/>
                  </a:lnTo>
                  <a:close/>
                </a:path>
                <a:path w="1628775" h="1920239">
                  <a:moveTo>
                    <a:pt x="873780" y="1619326"/>
                  </a:moveTo>
                  <a:lnTo>
                    <a:pt x="849639" y="1623114"/>
                  </a:lnTo>
                  <a:lnTo>
                    <a:pt x="841991" y="1611458"/>
                  </a:lnTo>
                  <a:lnTo>
                    <a:pt x="879407" y="1605588"/>
                  </a:lnTo>
                  <a:lnTo>
                    <a:pt x="873780" y="1619326"/>
                  </a:lnTo>
                  <a:close/>
                </a:path>
                <a:path w="1628775" h="1920239">
                  <a:moveTo>
                    <a:pt x="944434" y="1608241"/>
                  </a:moveTo>
                  <a:lnTo>
                    <a:pt x="927846" y="1610843"/>
                  </a:lnTo>
                  <a:lnTo>
                    <a:pt x="919695" y="1599267"/>
                  </a:lnTo>
                  <a:lnTo>
                    <a:pt x="949429" y="1594602"/>
                  </a:lnTo>
                  <a:lnTo>
                    <a:pt x="944434" y="1608241"/>
                  </a:lnTo>
                  <a:close/>
                </a:path>
                <a:path w="1628775" h="1920239">
                  <a:moveTo>
                    <a:pt x="1019593" y="1596448"/>
                  </a:moveTo>
                  <a:lnTo>
                    <a:pt x="1004911" y="1598752"/>
                  </a:lnTo>
                  <a:lnTo>
                    <a:pt x="996483" y="1587219"/>
                  </a:lnTo>
                  <a:lnTo>
                    <a:pt x="1024543" y="1582816"/>
                  </a:lnTo>
                  <a:lnTo>
                    <a:pt x="1019593" y="1596448"/>
                  </a:lnTo>
                  <a:close/>
                </a:path>
                <a:path w="1628775" h="1920239">
                  <a:moveTo>
                    <a:pt x="1096431" y="1584393"/>
                  </a:moveTo>
                  <a:lnTo>
                    <a:pt x="1079723" y="1587014"/>
                  </a:lnTo>
                  <a:lnTo>
                    <a:pt x="1071147" y="1575504"/>
                  </a:lnTo>
                  <a:lnTo>
                    <a:pt x="1100787" y="1570854"/>
                  </a:lnTo>
                  <a:lnTo>
                    <a:pt x="1096431" y="1584393"/>
                  </a:lnTo>
                  <a:close/>
                </a:path>
                <a:path w="1628775" h="1920239">
                  <a:moveTo>
                    <a:pt x="1175032" y="1572060"/>
                  </a:moveTo>
                  <a:lnTo>
                    <a:pt x="1158626" y="1574635"/>
                  </a:lnTo>
                  <a:lnTo>
                    <a:pt x="1150143" y="1563110"/>
                  </a:lnTo>
                  <a:lnTo>
                    <a:pt x="1178787" y="1558616"/>
                  </a:lnTo>
                  <a:lnTo>
                    <a:pt x="1175032" y="1572060"/>
                  </a:lnTo>
                  <a:close/>
                </a:path>
                <a:path w="1628775" h="1920239">
                  <a:moveTo>
                    <a:pt x="1325570" y="1548442"/>
                  </a:moveTo>
                  <a:lnTo>
                    <a:pt x="1309606" y="1550946"/>
                  </a:lnTo>
                  <a:lnTo>
                    <a:pt x="1300897" y="1539457"/>
                  </a:lnTo>
                  <a:lnTo>
                    <a:pt x="1329765" y="1534928"/>
                  </a:lnTo>
                  <a:lnTo>
                    <a:pt x="1325570" y="1548442"/>
                  </a:lnTo>
                  <a:close/>
                </a:path>
                <a:path w="1628775" h="1920239">
                  <a:moveTo>
                    <a:pt x="1401910" y="1536464"/>
                  </a:moveTo>
                  <a:lnTo>
                    <a:pt x="1386431" y="1538893"/>
                  </a:lnTo>
                  <a:lnTo>
                    <a:pt x="1378749" y="1527243"/>
                  </a:lnTo>
                  <a:lnTo>
                    <a:pt x="1406329" y="1522915"/>
                  </a:lnTo>
                  <a:lnTo>
                    <a:pt x="1401910" y="1536464"/>
                  </a:lnTo>
                  <a:close/>
                </a:path>
                <a:path w="1628775" h="1920239">
                  <a:moveTo>
                    <a:pt x="1478230" y="1524490"/>
                  </a:moveTo>
                  <a:lnTo>
                    <a:pt x="1462006" y="1527035"/>
                  </a:lnTo>
                  <a:lnTo>
                    <a:pt x="1454084" y="1515423"/>
                  </a:lnTo>
                  <a:lnTo>
                    <a:pt x="1482978" y="1510889"/>
                  </a:lnTo>
                  <a:lnTo>
                    <a:pt x="1478230" y="1524490"/>
                  </a:lnTo>
                  <a:close/>
                </a:path>
                <a:path w="1628775" h="1920239">
                  <a:moveTo>
                    <a:pt x="308586" y="1733714"/>
                  </a:moveTo>
                  <a:lnTo>
                    <a:pt x="272753" y="1739336"/>
                  </a:lnTo>
                  <a:lnTo>
                    <a:pt x="269813" y="1726942"/>
                  </a:lnTo>
                  <a:lnTo>
                    <a:pt x="269440" y="1714145"/>
                  </a:lnTo>
                  <a:lnTo>
                    <a:pt x="306801" y="1708283"/>
                  </a:lnTo>
                  <a:lnTo>
                    <a:pt x="309836" y="1720662"/>
                  </a:lnTo>
                  <a:lnTo>
                    <a:pt x="309164" y="1720768"/>
                  </a:lnTo>
                  <a:lnTo>
                    <a:pt x="308586" y="1733714"/>
                  </a:lnTo>
                  <a:close/>
                </a:path>
                <a:path w="1628775" h="1920239">
                  <a:moveTo>
                    <a:pt x="385426" y="1708803"/>
                  </a:moveTo>
                  <a:lnTo>
                    <a:pt x="348999" y="1714518"/>
                  </a:lnTo>
                  <a:lnTo>
                    <a:pt x="352319" y="1701142"/>
                  </a:lnTo>
                  <a:lnTo>
                    <a:pt x="382537" y="1696400"/>
                  </a:lnTo>
                  <a:lnTo>
                    <a:pt x="385426" y="1708803"/>
                  </a:lnTo>
                  <a:close/>
                </a:path>
                <a:path w="1628775" h="1920239">
                  <a:moveTo>
                    <a:pt x="463099" y="1709471"/>
                  </a:moveTo>
                  <a:lnTo>
                    <a:pt x="426302" y="1715245"/>
                  </a:lnTo>
                  <a:lnTo>
                    <a:pt x="422630" y="1702965"/>
                  </a:lnTo>
                  <a:lnTo>
                    <a:pt x="420515" y="1690442"/>
                  </a:lnTo>
                  <a:lnTo>
                    <a:pt x="454147" y="1685165"/>
                  </a:lnTo>
                  <a:lnTo>
                    <a:pt x="460886" y="1696963"/>
                  </a:lnTo>
                  <a:lnTo>
                    <a:pt x="462550" y="1696702"/>
                  </a:lnTo>
                  <a:lnTo>
                    <a:pt x="463099" y="1709471"/>
                  </a:lnTo>
                  <a:close/>
                </a:path>
                <a:path w="1628775" h="1920239">
                  <a:moveTo>
                    <a:pt x="537929" y="1710586"/>
                  </a:moveTo>
                  <a:lnTo>
                    <a:pt x="502420" y="1716157"/>
                  </a:lnTo>
                  <a:lnTo>
                    <a:pt x="500452" y="1703611"/>
                  </a:lnTo>
                  <a:lnTo>
                    <a:pt x="498352" y="1691085"/>
                  </a:lnTo>
                  <a:lnTo>
                    <a:pt x="496880" y="1678460"/>
                  </a:lnTo>
                  <a:lnTo>
                    <a:pt x="534259" y="1672596"/>
                  </a:lnTo>
                  <a:lnTo>
                    <a:pt x="537001" y="1685021"/>
                  </a:lnTo>
                  <a:lnTo>
                    <a:pt x="538897" y="1697579"/>
                  </a:lnTo>
                  <a:lnTo>
                    <a:pt x="537929" y="1710586"/>
                  </a:lnTo>
                  <a:close/>
                </a:path>
                <a:path w="1628775" h="1920239">
                  <a:moveTo>
                    <a:pt x="613110" y="1673080"/>
                  </a:moveTo>
                  <a:lnTo>
                    <a:pt x="575352" y="1679004"/>
                  </a:lnTo>
                  <a:lnTo>
                    <a:pt x="576874" y="1665910"/>
                  </a:lnTo>
                  <a:lnTo>
                    <a:pt x="606804" y="1661214"/>
                  </a:lnTo>
                  <a:lnTo>
                    <a:pt x="613110" y="1673080"/>
                  </a:lnTo>
                  <a:close/>
                </a:path>
                <a:path w="1628775" h="1920239">
                  <a:moveTo>
                    <a:pt x="685908" y="1687369"/>
                  </a:moveTo>
                  <a:lnTo>
                    <a:pt x="653791" y="1692408"/>
                  </a:lnTo>
                  <a:lnTo>
                    <a:pt x="649390" y="1654532"/>
                  </a:lnTo>
                  <a:lnTo>
                    <a:pt x="685843" y="1648813"/>
                  </a:lnTo>
                  <a:lnTo>
                    <a:pt x="691167" y="1660833"/>
                  </a:lnTo>
                  <a:lnTo>
                    <a:pt x="692184" y="1660673"/>
                  </a:lnTo>
                  <a:lnTo>
                    <a:pt x="692852" y="1673424"/>
                  </a:lnTo>
                  <a:lnTo>
                    <a:pt x="689420" y="1673962"/>
                  </a:lnTo>
                  <a:lnTo>
                    <a:pt x="685908" y="1687369"/>
                  </a:lnTo>
                  <a:close/>
                </a:path>
                <a:path w="1628775" h="1920239">
                  <a:moveTo>
                    <a:pt x="766888" y="1661808"/>
                  </a:moveTo>
                  <a:lnTo>
                    <a:pt x="729869" y="1667616"/>
                  </a:lnTo>
                  <a:lnTo>
                    <a:pt x="726248" y="1655329"/>
                  </a:lnTo>
                  <a:lnTo>
                    <a:pt x="725562" y="1642581"/>
                  </a:lnTo>
                  <a:lnTo>
                    <a:pt x="759461" y="1637262"/>
                  </a:lnTo>
                  <a:lnTo>
                    <a:pt x="764752" y="1649287"/>
                  </a:lnTo>
                  <a:lnTo>
                    <a:pt x="765891" y="1649109"/>
                  </a:lnTo>
                  <a:lnTo>
                    <a:pt x="766888" y="1661808"/>
                  </a:lnTo>
                  <a:close/>
                </a:path>
                <a:path w="1628775" h="1920239">
                  <a:moveTo>
                    <a:pt x="832546" y="1664362"/>
                  </a:moveTo>
                  <a:lnTo>
                    <a:pt x="805395" y="1668621"/>
                  </a:lnTo>
                  <a:lnTo>
                    <a:pt x="804449" y="1655915"/>
                  </a:lnTo>
                  <a:lnTo>
                    <a:pt x="803167" y="1643260"/>
                  </a:lnTo>
                  <a:lnTo>
                    <a:pt x="804613" y="1643033"/>
                  </a:lnTo>
                  <a:lnTo>
                    <a:pt x="804193" y="1630244"/>
                  </a:lnTo>
                  <a:lnTo>
                    <a:pt x="836577" y="1625163"/>
                  </a:lnTo>
                  <a:lnTo>
                    <a:pt x="846126" y="1636520"/>
                  </a:lnTo>
                  <a:lnTo>
                    <a:pt x="845903" y="1649410"/>
                  </a:lnTo>
                  <a:lnTo>
                    <a:pt x="838834" y="1650520"/>
                  </a:lnTo>
                  <a:lnTo>
                    <a:pt x="832546" y="1664362"/>
                  </a:lnTo>
                  <a:close/>
                </a:path>
                <a:path w="1628775" h="1920239">
                  <a:moveTo>
                    <a:pt x="920459" y="1624858"/>
                  </a:moveTo>
                  <a:lnTo>
                    <a:pt x="880431" y="1631138"/>
                  </a:lnTo>
                  <a:lnTo>
                    <a:pt x="882294" y="1617990"/>
                  </a:lnTo>
                  <a:lnTo>
                    <a:pt x="913135" y="1613151"/>
                  </a:lnTo>
                  <a:lnTo>
                    <a:pt x="920459" y="1624858"/>
                  </a:lnTo>
                  <a:close/>
                </a:path>
                <a:path w="1628775" h="1920239">
                  <a:moveTo>
                    <a:pt x="998749" y="1625429"/>
                  </a:moveTo>
                  <a:lnTo>
                    <a:pt x="959360" y="1631609"/>
                  </a:lnTo>
                  <a:lnTo>
                    <a:pt x="955867" y="1619302"/>
                  </a:lnTo>
                  <a:lnTo>
                    <a:pt x="957341" y="1619071"/>
                  </a:lnTo>
                  <a:lnTo>
                    <a:pt x="959420" y="1605889"/>
                  </a:lnTo>
                  <a:lnTo>
                    <a:pt x="988592" y="1601312"/>
                  </a:lnTo>
                  <a:lnTo>
                    <a:pt x="995076" y="1613150"/>
                  </a:lnTo>
                  <a:lnTo>
                    <a:pt x="998749" y="1625429"/>
                  </a:lnTo>
                  <a:close/>
                </a:path>
                <a:path w="1628775" h="1920239">
                  <a:moveTo>
                    <a:pt x="1065438" y="1627822"/>
                  </a:moveTo>
                  <a:lnTo>
                    <a:pt x="1042424" y="1631432"/>
                  </a:lnTo>
                  <a:lnTo>
                    <a:pt x="1037103" y="1619412"/>
                  </a:lnTo>
                  <a:lnTo>
                    <a:pt x="1034058" y="1607034"/>
                  </a:lnTo>
                  <a:lnTo>
                    <a:pt x="1035082" y="1606874"/>
                  </a:lnTo>
                  <a:lnTo>
                    <a:pt x="1036088" y="1593860"/>
                  </a:lnTo>
                  <a:lnTo>
                    <a:pt x="1070223" y="1588505"/>
                  </a:lnTo>
                  <a:lnTo>
                    <a:pt x="1073949" y="1600775"/>
                  </a:lnTo>
                  <a:lnTo>
                    <a:pt x="1074516" y="1613542"/>
                  </a:lnTo>
                  <a:lnTo>
                    <a:pt x="1070261" y="1614209"/>
                  </a:lnTo>
                  <a:lnTo>
                    <a:pt x="1065438" y="1627822"/>
                  </a:lnTo>
                  <a:close/>
                </a:path>
                <a:path w="1628775" h="1920239">
                  <a:moveTo>
                    <a:pt x="1149995" y="1601699"/>
                  </a:moveTo>
                  <a:lnTo>
                    <a:pt x="1113626" y="1607406"/>
                  </a:lnTo>
                  <a:lnTo>
                    <a:pt x="1110598" y="1595025"/>
                  </a:lnTo>
                  <a:lnTo>
                    <a:pt x="1108614" y="1582481"/>
                  </a:lnTo>
                  <a:lnTo>
                    <a:pt x="1141529" y="1577317"/>
                  </a:lnTo>
                  <a:lnTo>
                    <a:pt x="1147973" y="1589161"/>
                  </a:lnTo>
                  <a:lnTo>
                    <a:pt x="1149525" y="1588918"/>
                  </a:lnTo>
                  <a:lnTo>
                    <a:pt x="1149995" y="1601699"/>
                  </a:lnTo>
                  <a:close/>
                </a:path>
                <a:path w="1628775" h="1920239">
                  <a:moveTo>
                    <a:pt x="1224688" y="1577125"/>
                  </a:moveTo>
                  <a:lnTo>
                    <a:pt x="1186412" y="1583130"/>
                  </a:lnTo>
                  <a:lnTo>
                    <a:pt x="1187922" y="1570038"/>
                  </a:lnTo>
                  <a:lnTo>
                    <a:pt x="1218454" y="1565248"/>
                  </a:lnTo>
                  <a:lnTo>
                    <a:pt x="1224688" y="1577125"/>
                  </a:lnTo>
                  <a:close/>
                </a:path>
                <a:path w="1628775" h="1920239">
                  <a:moveTo>
                    <a:pt x="1302188" y="1577821"/>
                  </a:moveTo>
                  <a:lnTo>
                    <a:pt x="1264430" y="1583745"/>
                  </a:lnTo>
                  <a:lnTo>
                    <a:pt x="1260829" y="1571455"/>
                  </a:lnTo>
                  <a:lnTo>
                    <a:pt x="1258773" y="1558922"/>
                  </a:lnTo>
                  <a:lnTo>
                    <a:pt x="1292761" y="1553589"/>
                  </a:lnTo>
                  <a:lnTo>
                    <a:pt x="1299669" y="1565361"/>
                  </a:lnTo>
                  <a:lnTo>
                    <a:pt x="1301480" y="1565077"/>
                  </a:lnTo>
                  <a:lnTo>
                    <a:pt x="1302188" y="1577821"/>
                  </a:lnTo>
                  <a:close/>
                </a:path>
                <a:path w="1628775" h="1920239">
                  <a:moveTo>
                    <a:pt x="1378722" y="1565813"/>
                  </a:moveTo>
                  <a:lnTo>
                    <a:pt x="1341461" y="1571659"/>
                  </a:lnTo>
                  <a:lnTo>
                    <a:pt x="1338041" y="1559340"/>
                  </a:lnTo>
                  <a:lnTo>
                    <a:pt x="1336145" y="1546782"/>
                  </a:lnTo>
                  <a:lnTo>
                    <a:pt x="1369396" y="1541565"/>
                  </a:lnTo>
                  <a:lnTo>
                    <a:pt x="1376171" y="1553358"/>
                  </a:lnTo>
                  <a:lnTo>
                    <a:pt x="1377990" y="1553072"/>
                  </a:lnTo>
                  <a:lnTo>
                    <a:pt x="1378722" y="1565813"/>
                  </a:lnTo>
                  <a:close/>
                </a:path>
                <a:path w="1628775" h="1920239">
                  <a:moveTo>
                    <a:pt x="1455359" y="1553789"/>
                  </a:moveTo>
                  <a:lnTo>
                    <a:pt x="1415170" y="1560094"/>
                  </a:lnTo>
                  <a:lnTo>
                    <a:pt x="1414639" y="1547322"/>
                  </a:lnTo>
                  <a:lnTo>
                    <a:pt x="1413255" y="1534684"/>
                  </a:lnTo>
                  <a:lnTo>
                    <a:pt x="1448195" y="1529202"/>
                  </a:lnTo>
                  <a:lnTo>
                    <a:pt x="1452398" y="1541398"/>
                  </a:lnTo>
                  <a:lnTo>
                    <a:pt x="1455359" y="1553789"/>
                  </a:lnTo>
                  <a:close/>
                </a:path>
                <a:path w="1628775" h="1920239">
                  <a:moveTo>
                    <a:pt x="1531593" y="1541828"/>
                  </a:moveTo>
                  <a:lnTo>
                    <a:pt x="1493130" y="1547863"/>
                  </a:lnTo>
                  <a:lnTo>
                    <a:pt x="1490361" y="1535442"/>
                  </a:lnTo>
                  <a:lnTo>
                    <a:pt x="1488831" y="1522827"/>
                  </a:lnTo>
                  <a:lnTo>
                    <a:pt x="1526044" y="1516988"/>
                  </a:lnTo>
                  <a:lnTo>
                    <a:pt x="1529536" y="1529295"/>
                  </a:lnTo>
                  <a:lnTo>
                    <a:pt x="1531593" y="1541828"/>
                  </a:lnTo>
                  <a:close/>
                </a:path>
                <a:path w="1628775" h="1920239">
                  <a:moveTo>
                    <a:pt x="1604638" y="1543223"/>
                  </a:moveTo>
                  <a:lnTo>
                    <a:pt x="1570473" y="1548583"/>
                  </a:lnTo>
                  <a:lnTo>
                    <a:pt x="1564567" y="1510944"/>
                  </a:lnTo>
                  <a:lnTo>
                    <a:pt x="1598732" y="1505583"/>
                  </a:lnTo>
                  <a:lnTo>
                    <a:pt x="1604638" y="1543223"/>
                  </a:lnTo>
                  <a:close/>
                </a:path>
                <a:path w="1628775" h="1920239">
                  <a:moveTo>
                    <a:pt x="385541" y="1721640"/>
                  </a:moveTo>
                  <a:lnTo>
                    <a:pt x="349204" y="1727341"/>
                  </a:lnTo>
                  <a:lnTo>
                    <a:pt x="346630" y="1714890"/>
                  </a:lnTo>
                  <a:lnTo>
                    <a:pt x="385178" y="1708842"/>
                  </a:lnTo>
                  <a:lnTo>
                    <a:pt x="385541" y="1721640"/>
                  </a:lnTo>
                  <a:close/>
                </a:path>
                <a:path w="1628775" h="1920239">
                  <a:moveTo>
                    <a:pt x="615395" y="1685577"/>
                  </a:moveTo>
                  <a:lnTo>
                    <a:pt x="577754" y="1691482"/>
                  </a:lnTo>
                  <a:lnTo>
                    <a:pt x="574249" y="1679177"/>
                  </a:lnTo>
                  <a:lnTo>
                    <a:pt x="614607" y="1672845"/>
                  </a:lnTo>
                  <a:lnTo>
                    <a:pt x="615395" y="1685577"/>
                  </a:lnTo>
                  <a:close/>
                </a:path>
                <a:path w="1628775" h="1920239">
                  <a:moveTo>
                    <a:pt x="922953" y="1637322"/>
                  </a:moveTo>
                  <a:lnTo>
                    <a:pt x="882370" y="1643689"/>
                  </a:lnTo>
                  <a:lnTo>
                    <a:pt x="879006" y="1631361"/>
                  </a:lnTo>
                  <a:lnTo>
                    <a:pt x="922403" y="1624553"/>
                  </a:lnTo>
                  <a:lnTo>
                    <a:pt x="922953" y="1637322"/>
                  </a:lnTo>
                  <a:close/>
                </a:path>
                <a:path w="1628775" h="1920239">
                  <a:moveTo>
                    <a:pt x="1226822" y="1589646"/>
                  </a:moveTo>
                  <a:lnTo>
                    <a:pt x="1188821" y="1595608"/>
                  </a:lnTo>
                  <a:lnTo>
                    <a:pt x="1185341" y="1583298"/>
                  </a:lnTo>
                  <a:lnTo>
                    <a:pt x="1226181" y="1576891"/>
                  </a:lnTo>
                  <a:lnTo>
                    <a:pt x="1226822" y="1589646"/>
                  </a:lnTo>
                  <a:close/>
                </a:path>
                <a:path w="1628775" h="1920239">
                  <a:moveTo>
                    <a:pt x="298671" y="1748125"/>
                  </a:moveTo>
                  <a:lnTo>
                    <a:pt x="284004" y="1750426"/>
                  </a:lnTo>
                  <a:lnTo>
                    <a:pt x="276309" y="1738778"/>
                  </a:lnTo>
                  <a:lnTo>
                    <a:pt x="303418" y="1734525"/>
                  </a:lnTo>
                  <a:lnTo>
                    <a:pt x="298671" y="1748125"/>
                  </a:lnTo>
                  <a:close/>
                </a:path>
                <a:path w="1628775" h="1920239">
                  <a:moveTo>
                    <a:pt x="377096" y="1735820"/>
                  </a:moveTo>
                  <a:lnTo>
                    <a:pt x="360228" y="1738467"/>
                  </a:lnTo>
                  <a:lnTo>
                    <a:pt x="352446" y="1726832"/>
                  </a:lnTo>
                  <a:lnTo>
                    <a:pt x="381492" y="1722275"/>
                  </a:lnTo>
                  <a:lnTo>
                    <a:pt x="377096" y="1735820"/>
                  </a:lnTo>
                  <a:close/>
                </a:path>
                <a:path w="1628775" h="1920239">
                  <a:moveTo>
                    <a:pt x="415830" y="1729743"/>
                  </a:moveTo>
                  <a:lnTo>
                    <a:pt x="399676" y="1732277"/>
                  </a:lnTo>
                  <a:lnTo>
                    <a:pt x="405726" y="1718473"/>
                  </a:lnTo>
                  <a:lnTo>
                    <a:pt x="415830" y="1729743"/>
                  </a:lnTo>
                  <a:close/>
                </a:path>
                <a:path w="1628775" h="1920239">
                  <a:moveTo>
                    <a:pt x="455360" y="1723541"/>
                  </a:moveTo>
                  <a:lnTo>
                    <a:pt x="439551" y="1726021"/>
                  </a:lnTo>
                  <a:lnTo>
                    <a:pt x="430804" y="1714538"/>
                  </a:lnTo>
                  <a:lnTo>
                    <a:pt x="459222" y="1710080"/>
                  </a:lnTo>
                  <a:lnTo>
                    <a:pt x="455360" y="1723541"/>
                  </a:lnTo>
                  <a:close/>
                </a:path>
                <a:path w="1628775" h="1920239">
                  <a:moveTo>
                    <a:pt x="608346" y="1699538"/>
                  </a:moveTo>
                  <a:lnTo>
                    <a:pt x="591094" y="1702245"/>
                  </a:lnTo>
                  <a:lnTo>
                    <a:pt x="582100" y="1690800"/>
                  </a:lnTo>
                  <a:lnTo>
                    <a:pt x="611969" y="1686114"/>
                  </a:lnTo>
                  <a:lnTo>
                    <a:pt x="608346" y="1699538"/>
                  </a:lnTo>
                  <a:close/>
                </a:path>
                <a:path w="1628775" h="1920239">
                  <a:moveTo>
                    <a:pt x="760543" y="1675659"/>
                  </a:moveTo>
                  <a:lnTo>
                    <a:pt x="743507" y="1678331"/>
                  </a:lnTo>
                  <a:lnTo>
                    <a:pt x="734395" y="1666906"/>
                  </a:lnTo>
                  <a:lnTo>
                    <a:pt x="763824" y="1662288"/>
                  </a:lnTo>
                  <a:lnTo>
                    <a:pt x="760543" y="1675659"/>
                  </a:lnTo>
                  <a:close/>
                </a:path>
                <a:path w="1628775" h="1920239">
                  <a:moveTo>
                    <a:pt x="914426" y="1651515"/>
                  </a:moveTo>
                  <a:lnTo>
                    <a:pt x="895845" y="1654430"/>
                  </a:lnTo>
                  <a:lnTo>
                    <a:pt x="886728" y="1643005"/>
                  </a:lnTo>
                  <a:lnTo>
                    <a:pt x="918938" y="1637952"/>
                  </a:lnTo>
                  <a:lnTo>
                    <a:pt x="914426" y="1651515"/>
                  </a:lnTo>
                  <a:close/>
                </a:path>
                <a:path w="1628775" h="1920239">
                  <a:moveTo>
                    <a:pt x="994817" y="1638902"/>
                  </a:moveTo>
                  <a:lnTo>
                    <a:pt x="972792" y="1642357"/>
                  </a:lnTo>
                  <a:lnTo>
                    <a:pt x="963779" y="1630916"/>
                  </a:lnTo>
                  <a:lnTo>
                    <a:pt x="998895" y="1625407"/>
                  </a:lnTo>
                  <a:lnTo>
                    <a:pt x="994817" y="1638902"/>
                  </a:lnTo>
                  <a:close/>
                </a:path>
                <a:path w="1628775" h="1920239">
                  <a:moveTo>
                    <a:pt x="1140708" y="1616012"/>
                  </a:moveTo>
                  <a:lnTo>
                    <a:pt x="1124002" y="1618633"/>
                  </a:lnTo>
                  <a:lnTo>
                    <a:pt x="1116782" y="1606910"/>
                  </a:lnTo>
                  <a:lnTo>
                    <a:pt x="1145678" y="1602377"/>
                  </a:lnTo>
                  <a:lnTo>
                    <a:pt x="1140708" y="1616012"/>
                  </a:lnTo>
                  <a:close/>
                </a:path>
                <a:path w="1628775" h="1920239">
                  <a:moveTo>
                    <a:pt x="1218679" y="1603778"/>
                  </a:moveTo>
                  <a:lnTo>
                    <a:pt x="1201559" y="1606465"/>
                  </a:lnTo>
                  <a:lnTo>
                    <a:pt x="1192997" y="1594953"/>
                  </a:lnTo>
                  <a:lnTo>
                    <a:pt x="1222937" y="1590255"/>
                  </a:lnTo>
                  <a:lnTo>
                    <a:pt x="1218679" y="1603778"/>
                  </a:lnTo>
                  <a:close/>
                </a:path>
                <a:path w="1628775" h="1920239">
                  <a:moveTo>
                    <a:pt x="1294388" y="1591900"/>
                  </a:moveTo>
                  <a:lnTo>
                    <a:pt x="1277610" y="1594532"/>
                  </a:lnTo>
                  <a:lnTo>
                    <a:pt x="1268865" y="1583049"/>
                  </a:lnTo>
                  <a:lnTo>
                    <a:pt x="1298447" y="1578408"/>
                  </a:lnTo>
                  <a:lnTo>
                    <a:pt x="1294388" y="1591900"/>
                  </a:lnTo>
                  <a:close/>
                </a:path>
                <a:path w="1628775" h="1920239">
                  <a:moveTo>
                    <a:pt x="1370959" y="1579886"/>
                  </a:moveTo>
                  <a:lnTo>
                    <a:pt x="1354352" y="1582492"/>
                  </a:lnTo>
                  <a:lnTo>
                    <a:pt x="1345706" y="1570993"/>
                  </a:lnTo>
                  <a:lnTo>
                    <a:pt x="1374960" y="1566403"/>
                  </a:lnTo>
                  <a:lnTo>
                    <a:pt x="1370959" y="1579886"/>
                  </a:lnTo>
                  <a:close/>
                </a:path>
                <a:path w="1628775" h="1920239">
                  <a:moveTo>
                    <a:pt x="1456525" y="1566461"/>
                  </a:moveTo>
                  <a:lnTo>
                    <a:pt x="1407022" y="1574228"/>
                  </a:lnTo>
                  <a:lnTo>
                    <a:pt x="1411515" y="1560668"/>
                  </a:lnTo>
                  <a:lnTo>
                    <a:pt x="1454571" y="1553913"/>
                  </a:lnTo>
                  <a:lnTo>
                    <a:pt x="1456525" y="1566461"/>
                  </a:lnTo>
                  <a:close/>
                </a:path>
                <a:path w="1628775" h="1920239">
                  <a:moveTo>
                    <a:pt x="1532407" y="1554556"/>
                  </a:moveTo>
                  <a:lnTo>
                    <a:pt x="1505431" y="1558788"/>
                  </a:lnTo>
                  <a:lnTo>
                    <a:pt x="1496697" y="1547303"/>
                  </a:lnTo>
                  <a:lnTo>
                    <a:pt x="1530833" y="1541947"/>
                  </a:lnTo>
                  <a:lnTo>
                    <a:pt x="1532407" y="1554556"/>
                  </a:lnTo>
                  <a:close/>
                </a:path>
                <a:path w="1628775" h="1920239">
                  <a:moveTo>
                    <a:pt x="270326" y="1791138"/>
                  </a:moveTo>
                  <a:lnTo>
                    <a:pt x="251581" y="1794079"/>
                  </a:lnTo>
                  <a:lnTo>
                    <a:pt x="246063" y="1782090"/>
                  </a:lnTo>
                  <a:lnTo>
                    <a:pt x="242126" y="1756997"/>
                  </a:lnTo>
                  <a:lnTo>
                    <a:pt x="268842" y="1752805"/>
                  </a:lnTo>
                  <a:lnTo>
                    <a:pt x="275261" y="1764653"/>
                  </a:lnTo>
                  <a:lnTo>
                    <a:pt x="277208" y="1764348"/>
                  </a:lnTo>
                  <a:lnTo>
                    <a:pt x="278225" y="1777043"/>
                  </a:lnTo>
                  <a:lnTo>
                    <a:pt x="274468" y="1777633"/>
                  </a:lnTo>
                  <a:lnTo>
                    <a:pt x="270326" y="1791138"/>
                  </a:lnTo>
                  <a:close/>
                </a:path>
                <a:path w="1628775" h="1920239">
                  <a:moveTo>
                    <a:pt x="351926" y="1752625"/>
                  </a:moveTo>
                  <a:lnTo>
                    <a:pt x="315195" y="1758388"/>
                  </a:lnTo>
                  <a:lnTo>
                    <a:pt x="316595" y="1745313"/>
                  </a:lnTo>
                  <a:lnTo>
                    <a:pt x="345827" y="1740726"/>
                  </a:lnTo>
                  <a:lnTo>
                    <a:pt x="351926" y="1752625"/>
                  </a:lnTo>
                  <a:close/>
                </a:path>
                <a:path w="1628775" h="1920239">
                  <a:moveTo>
                    <a:pt x="427869" y="1740710"/>
                  </a:moveTo>
                  <a:lnTo>
                    <a:pt x="391415" y="1746429"/>
                  </a:lnTo>
                  <a:lnTo>
                    <a:pt x="393460" y="1733253"/>
                  </a:lnTo>
                  <a:lnTo>
                    <a:pt x="422000" y="1728775"/>
                  </a:lnTo>
                  <a:lnTo>
                    <a:pt x="427869" y="1740710"/>
                  </a:lnTo>
                  <a:close/>
                </a:path>
                <a:path w="1628775" h="1920239">
                  <a:moveTo>
                    <a:pt x="506951" y="1741157"/>
                  </a:moveTo>
                  <a:lnTo>
                    <a:pt x="468540" y="1747184"/>
                  </a:lnTo>
                  <a:lnTo>
                    <a:pt x="467112" y="1734552"/>
                  </a:lnTo>
                  <a:lnTo>
                    <a:pt x="466180" y="1721843"/>
                  </a:lnTo>
                  <a:lnTo>
                    <a:pt x="503705" y="1715956"/>
                  </a:lnTo>
                  <a:lnTo>
                    <a:pt x="506951" y="1741157"/>
                  </a:lnTo>
                  <a:close/>
                </a:path>
                <a:path w="1628775" h="1920239">
                  <a:moveTo>
                    <a:pt x="584270" y="1729026"/>
                  </a:moveTo>
                  <a:lnTo>
                    <a:pt x="544286" y="1735299"/>
                  </a:lnTo>
                  <a:lnTo>
                    <a:pt x="542396" y="1722741"/>
                  </a:lnTo>
                  <a:lnTo>
                    <a:pt x="542570" y="1709858"/>
                  </a:lnTo>
                  <a:lnTo>
                    <a:pt x="574996" y="1704770"/>
                  </a:lnTo>
                  <a:lnTo>
                    <a:pt x="580746" y="1716724"/>
                  </a:lnTo>
                  <a:lnTo>
                    <a:pt x="582170" y="1716500"/>
                  </a:lnTo>
                  <a:lnTo>
                    <a:pt x="584270" y="1729026"/>
                  </a:lnTo>
                  <a:close/>
                </a:path>
                <a:path w="1628775" h="1920239">
                  <a:moveTo>
                    <a:pt x="654818" y="1730813"/>
                  </a:moveTo>
                  <a:lnTo>
                    <a:pt x="631779" y="1734427"/>
                  </a:lnTo>
                  <a:lnTo>
                    <a:pt x="624592" y="1722700"/>
                  </a:lnTo>
                  <a:lnTo>
                    <a:pt x="621345" y="1723209"/>
                  </a:lnTo>
                  <a:lnTo>
                    <a:pt x="618439" y="1710810"/>
                  </a:lnTo>
                  <a:lnTo>
                    <a:pt x="617954" y="1698030"/>
                  </a:lnTo>
                  <a:lnTo>
                    <a:pt x="654346" y="1692321"/>
                  </a:lnTo>
                  <a:lnTo>
                    <a:pt x="658082" y="1704590"/>
                  </a:lnTo>
                  <a:lnTo>
                    <a:pt x="657600" y="1704665"/>
                  </a:lnTo>
                  <a:lnTo>
                    <a:pt x="657530" y="1717532"/>
                  </a:lnTo>
                  <a:lnTo>
                    <a:pt x="654818" y="1730813"/>
                  </a:lnTo>
                  <a:close/>
                </a:path>
                <a:path w="1628775" h="1920239">
                  <a:moveTo>
                    <a:pt x="741279" y="1704392"/>
                  </a:moveTo>
                  <a:lnTo>
                    <a:pt x="696772" y="1711375"/>
                  </a:lnTo>
                  <a:lnTo>
                    <a:pt x="692934" y="1699122"/>
                  </a:lnTo>
                  <a:lnTo>
                    <a:pt x="695026" y="1685938"/>
                  </a:lnTo>
                  <a:lnTo>
                    <a:pt x="731785" y="1680171"/>
                  </a:lnTo>
                  <a:lnTo>
                    <a:pt x="738157" y="1692026"/>
                  </a:lnTo>
                  <a:lnTo>
                    <a:pt x="741279" y="1704392"/>
                  </a:lnTo>
                  <a:close/>
                </a:path>
                <a:path w="1628775" h="1920239">
                  <a:moveTo>
                    <a:pt x="811870" y="1706172"/>
                  </a:moveTo>
                  <a:lnTo>
                    <a:pt x="784012" y="1710543"/>
                  </a:lnTo>
                  <a:lnTo>
                    <a:pt x="776637" y="1698844"/>
                  </a:lnTo>
                  <a:lnTo>
                    <a:pt x="773205" y="1699383"/>
                  </a:lnTo>
                  <a:lnTo>
                    <a:pt x="770131" y="1687010"/>
                  </a:lnTo>
                  <a:lnTo>
                    <a:pt x="768396" y="1674427"/>
                  </a:lnTo>
                  <a:lnTo>
                    <a:pt x="805205" y="1668651"/>
                  </a:lnTo>
                  <a:lnTo>
                    <a:pt x="810150" y="1680731"/>
                  </a:lnTo>
                  <a:lnTo>
                    <a:pt x="811755" y="1680479"/>
                  </a:lnTo>
                  <a:lnTo>
                    <a:pt x="813228" y="1693103"/>
                  </a:lnTo>
                  <a:lnTo>
                    <a:pt x="811870" y="1706172"/>
                  </a:lnTo>
                  <a:close/>
                </a:path>
                <a:path w="1628775" h="1920239">
                  <a:moveTo>
                    <a:pt x="889696" y="1681106"/>
                  </a:moveTo>
                  <a:lnTo>
                    <a:pt x="849951" y="1687342"/>
                  </a:lnTo>
                  <a:lnTo>
                    <a:pt x="845926" y="1675118"/>
                  </a:lnTo>
                  <a:lnTo>
                    <a:pt x="845193" y="1662377"/>
                  </a:lnTo>
                  <a:lnTo>
                    <a:pt x="879950" y="1656924"/>
                  </a:lnTo>
                  <a:lnTo>
                    <a:pt x="886932" y="1668684"/>
                  </a:lnTo>
                  <a:lnTo>
                    <a:pt x="888943" y="1668368"/>
                  </a:lnTo>
                  <a:lnTo>
                    <a:pt x="889696" y="1681106"/>
                  </a:lnTo>
                  <a:close/>
                </a:path>
                <a:path w="1628775" h="1920239">
                  <a:moveTo>
                    <a:pt x="966721" y="1669021"/>
                  </a:moveTo>
                  <a:lnTo>
                    <a:pt x="924933" y="1675577"/>
                  </a:lnTo>
                  <a:lnTo>
                    <a:pt x="923811" y="1662898"/>
                  </a:lnTo>
                  <a:lnTo>
                    <a:pt x="924697" y="1649903"/>
                  </a:lnTo>
                  <a:lnTo>
                    <a:pt x="960216" y="1644331"/>
                  </a:lnTo>
                  <a:lnTo>
                    <a:pt x="965088" y="1656421"/>
                  </a:lnTo>
                  <a:lnTo>
                    <a:pt x="966020" y="1656275"/>
                  </a:lnTo>
                  <a:lnTo>
                    <a:pt x="966721" y="1669021"/>
                  </a:lnTo>
                  <a:close/>
                </a:path>
                <a:path w="1628775" h="1920239">
                  <a:moveTo>
                    <a:pt x="1040181" y="1644640"/>
                  </a:moveTo>
                  <a:lnTo>
                    <a:pt x="1001055" y="1650778"/>
                  </a:lnTo>
                  <a:lnTo>
                    <a:pt x="1003557" y="1637530"/>
                  </a:lnTo>
                  <a:lnTo>
                    <a:pt x="1033498" y="1632833"/>
                  </a:lnTo>
                  <a:lnTo>
                    <a:pt x="1040181" y="1644640"/>
                  </a:lnTo>
                  <a:close/>
                </a:path>
                <a:path w="1628775" h="1920239">
                  <a:moveTo>
                    <a:pt x="1117664" y="1645338"/>
                  </a:moveTo>
                  <a:lnTo>
                    <a:pt x="1079427" y="1651337"/>
                  </a:lnTo>
                  <a:lnTo>
                    <a:pt x="1075998" y="1639020"/>
                  </a:lnTo>
                  <a:lnTo>
                    <a:pt x="1075368" y="1626264"/>
                  </a:lnTo>
                  <a:lnTo>
                    <a:pt x="1110061" y="1620820"/>
                  </a:lnTo>
                  <a:lnTo>
                    <a:pt x="1116114" y="1632726"/>
                  </a:lnTo>
                  <a:lnTo>
                    <a:pt x="1117511" y="1632507"/>
                  </a:lnTo>
                  <a:lnTo>
                    <a:pt x="1117664" y="1645338"/>
                  </a:lnTo>
                  <a:close/>
                </a:path>
                <a:path w="1628775" h="1920239">
                  <a:moveTo>
                    <a:pt x="1192055" y="1620811"/>
                  </a:moveTo>
                  <a:lnTo>
                    <a:pt x="1154434" y="1626714"/>
                  </a:lnTo>
                  <a:lnTo>
                    <a:pt x="1156007" y="1613612"/>
                  </a:lnTo>
                  <a:lnTo>
                    <a:pt x="1186099" y="1608890"/>
                  </a:lnTo>
                  <a:lnTo>
                    <a:pt x="1192055" y="1620811"/>
                  </a:lnTo>
                  <a:close/>
                </a:path>
                <a:path w="1628775" h="1920239">
                  <a:moveTo>
                    <a:pt x="1267650" y="1608951"/>
                  </a:moveTo>
                  <a:lnTo>
                    <a:pt x="1229076" y="1615003"/>
                  </a:lnTo>
                  <a:lnTo>
                    <a:pt x="1230915" y="1601859"/>
                  </a:lnTo>
                  <a:lnTo>
                    <a:pt x="1260922" y="1597151"/>
                  </a:lnTo>
                  <a:lnTo>
                    <a:pt x="1267650" y="1608951"/>
                  </a:lnTo>
                  <a:close/>
                </a:path>
                <a:path w="1628775" h="1920239">
                  <a:moveTo>
                    <a:pt x="1344342" y="1596918"/>
                  </a:moveTo>
                  <a:lnTo>
                    <a:pt x="1307722" y="1602663"/>
                  </a:lnTo>
                  <a:lnTo>
                    <a:pt x="1308899" y="1589623"/>
                  </a:lnTo>
                  <a:lnTo>
                    <a:pt x="1337908" y="1585072"/>
                  </a:lnTo>
                  <a:lnTo>
                    <a:pt x="1344342" y="1596918"/>
                  </a:lnTo>
                  <a:close/>
                </a:path>
                <a:path w="1628775" h="1920239">
                  <a:moveTo>
                    <a:pt x="1421359" y="1597689"/>
                  </a:moveTo>
                  <a:lnTo>
                    <a:pt x="1384037" y="1603545"/>
                  </a:lnTo>
                  <a:lnTo>
                    <a:pt x="1381791" y="1591042"/>
                  </a:lnTo>
                  <a:lnTo>
                    <a:pt x="1382610" y="1590914"/>
                  </a:lnTo>
                  <a:lnTo>
                    <a:pt x="1382030" y="1578149"/>
                  </a:lnTo>
                  <a:lnTo>
                    <a:pt x="1428090" y="1570923"/>
                  </a:lnTo>
                  <a:lnTo>
                    <a:pt x="1423916" y="1584433"/>
                  </a:lnTo>
                  <a:lnTo>
                    <a:pt x="1421359" y="1597689"/>
                  </a:lnTo>
                  <a:close/>
                </a:path>
                <a:path w="1628775" h="1920239">
                  <a:moveTo>
                    <a:pt x="1490000" y="1599775"/>
                  </a:moveTo>
                  <a:lnTo>
                    <a:pt x="1465658" y="1603594"/>
                  </a:lnTo>
                  <a:lnTo>
                    <a:pt x="1460841" y="1591495"/>
                  </a:lnTo>
                  <a:lnTo>
                    <a:pt x="1458610" y="1578989"/>
                  </a:lnTo>
                  <a:lnTo>
                    <a:pt x="1456729" y="1566429"/>
                  </a:lnTo>
                  <a:lnTo>
                    <a:pt x="1492641" y="1560795"/>
                  </a:lnTo>
                  <a:lnTo>
                    <a:pt x="1497119" y="1572948"/>
                  </a:lnTo>
                  <a:lnTo>
                    <a:pt x="1497489" y="1572889"/>
                  </a:lnTo>
                  <a:lnTo>
                    <a:pt x="1497928" y="1585676"/>
                  </a:lnTo>
                  <a:lnTo>
                    <a:pt x="1494085" y="1586279"/>
                  </a:lnTo>
                  <a:lnTo>
                    <a:pt x="1490000" y="1599775"/>
                  </a:lnTo>
                  <a:close/>
                </a:path>
                <a:path w="1628775" h="1920239">
                  <a:moveTo>
                    <a:pt x="1573756" y="1560923"/>
                  </a:moveTo>
                  <a:lnTo>
                    <a:pt x="1534113" y="1567143"/>
                  </a:lnTo>
                  <a:lnTo>
                    <a:pt x="1532451" y="1554549"/>
                  </a:lnTo>
                  <a:lnTo>
                    <a:pt x="1569917" y="1548670"/>
                  </a:lnTo>
                  <a:lnTo>
                    <a:pt x="1573756" y="1560923"/>
                  </a:lnTo>
                  <a:close/>
                </a:path>
                <a:path w="1628775" h="1920239">
                  <a:moveTo>
                    <a:pt x="353952" y="1765162"/>
                  </a:moveTo>
                  <a:lnTo>
                    <a:pt x="317783" y="1770837"/>
                  </a:lnTo>
                  <a:lnTo>
                    <a:pt x="314134" y="1758554"/>
                  </a:lnTo>
                  <a:lnTo>
                    <a:pt x="353383" y="1752396"/>
                  </a:lnTo>
                  <a:lnTo>
                    <a:pt x="353952" y="1765162"/>
                  </a:lnTo>
                  <a:close/>
                </a:path>
                <a:path w="1628775" h="1920239">
                  <a:moveTo>
                    <a:pt x="429713" y="1753276"/>
                  </a:moveTo>
                  <a:lnTo>
                    <a:pt x="393419" y="1758970"/>
                  </a:lnTo>
                  <a:lnTo>
                    <a:pt x="390002" y="1746651"/>
                  </a:lnTo>
                  <a:lnTo>
                    <a:pt x="429192" y="1740502"/>
                  </a:lnTo>
                  <a:lnTo>
                    <a:pt x="429713" y="1753276"/>
                  </a:lnTo>
                  <a:close/>
                </a:path>
                <a:path w="1628775" h="1920239">
                  <a:moveTo>
                    <a:pt x="1042915" y="1657066"/>
                  </a:moveTo>
                  <a:lnTo>
                    <a:pt x="1003041" y="1663322"/>
                  </a:lnTo>
                  <a:lnTo>
                    <a:pt x="999458" y="1651029"/>
                  </a:lnTo>
                  <a:lnTo>
                    <a:pt x="1042052" y="1644346"/>
                  </a:lnTo>
                  <a:lnTo>
                    <a:pt x="1042915" y="1657066"/>
                  </a:lnTo>
                  <a:close/>
                </a:path>
                <a:path w="1628775" h="1920239">
                  <a:moveTo>
                    <a:pt x="1182587" y="1648007"/>
                  </a:moveTo>
                  <a:lnTo>
                    <a:pt x="1162639" y="1651137"/>
                  </a:lnTo>
                  <a:lnTo>
                    <a:pt x="1155310" y="1639432"/>
                  </a:lnTo>
                  <a:lnTo>
                    <a:pt x="1153298" y="1626892"/>
                  </a:lnTo>
                  <a:lnTo>
                    <a:pt x="1193335" y="1620610"/>
                  </a:lnTo>
                  <a:lnTo>
                    <a:pt x="1193407" y="1633454"/>
                  </a:lnTo>
                  <a:lnTo>
                    <a:pt x="1188334" y="1634250"/>
                  </a:lnTo>
                  <a:lnTo>
                    <a:pt x="1182587" y="1648007"/>
                  </a:lnTo>
                  <a:close/>
                </a:path>
                <a:path w="1628775" h="1920239">
                  <a:moveTo>
                    <a:pt x="1270436" y="1621369"/>
                  </a:moveTo>
                  <a:lnTo>
                    <a:pt x="1231226" y="1627521"/>
                  </a:lnTo>
                  <a:lnTo>
                    <a:pt x="1227603" y="1615234"/>
                  </a:lnTo>
                  <a:lnTo>
                    <a:pt x="1269466" y="1608666"/>
                  </a:lnTo>
                  <a:lnTo>
                    <a:pt x="1270436" y="1621369"/>
                  </a:lnTo>
                  <a:close/>
                </a:path>
                <a:path w="1628775" h="1920239">
                  <a:moveTo>
                    <a:pt x="1346581" y="1609422"/>
                  </a:moveTo>
                  <a:lnTo>
                    <a:pt x="1310056" y="1615153"/>
                  </a:lnTo>
                  <a:lnTo>
                    <a:pt x="1306728" y="1602819"/>
                  </a:lnTo>
                  <a:lnTo>
                    <a:pt x="1345991" y="1596659"/>
                  </a:lnTo>
                  <a:lnTo>
                    <a:pt x="1346581" y="1609422"/>
                  </a:lnTo>
                  <a:close/>
                </a:path>
                <a:path w="1628775" h="1920239">
                  <a:moveTo>
                    <a:pt x="1571477" y="1586992"/>
                  </a:moveTo>
                  <a:lnTo>
                    <a:pt x="1549231" y="1590482"/>
                  </a:lnTo>
                  <a:lnTo>
                    <a:pt x="1541102" y="1578902"/>
                  </a:lnTo>
                  <a:lnTo>
                    <a:pt x="1537434" y="1579478"/>
                  </a:lnTo>
                  <a:lnTo>
                    <a:pt x="1534186" y="1567132"/>
                  </a:lnTo>
                  <a:lnTo>
                    <a:pt x="1572967" y="1561047"/>
                  </a:lnTo>
                  <a:lnTo>
                    <a:pt x="1573060" y="1573888"/>
                  </a:lnTo>
                  <a:lnTo>
                    <a:pt x="1571477" y="1586992"/>
                  </a:lnTo>
                  <a:close/>
                </a:path>
                <a:path w="1628775" h="1920239">
                  <a:moveTo>
                    <a:pt x="346000" y="1779265"/>
                  </a:moveTo>
                  <a:lnTo>
                    <a:pt x="330661" y="1781672"/>
                  </a:lnTo>
                  <a:lnTo>
                    <a:pt x="322196" y="1770145"/>
                  </a:lnTo>
                  <a:lnTo>
                    <a:pt x="349993" y="1765783"/>
                  </a:lnTo>
                  <a:lnTo>
                    <a:pt x="346000" y="1779265"/>
                  </a:lnTo>
                  <a:close/>
                </a:path>
                <a:path w="1628775" h="1920239">
                  <a:moveTo>
                    <a:pt x="421384" y="1767438"/>
                  </a:moveTo>
                  <a:lnTo>
                    <a:pt x="405448" y="1769938"/>
                  </a:lnTo>
                  <a:lnTo>
                    <a:pt x="397410" y="1758344"/>
                  </a:lnTo>
                  <a:lnTo>
                    <a:pt x="425698" y="1753905"/>
                  </a:lnTo>
                  <a:lnTo>
                    <a:pt x="421384" y="1767438"/>
                  </a:lnTo>
                  <a:close/>
                </a:path>
                <a:path w="1628775" h="1920239">
                  <a:moveTo>
                    <a:pt x="491777" y="1756393"/>
                  </a:moveTo>
                  <a:lnTo>
                    <a:pt x="470172" y="1759783"/>
                  </a:lnTo>
                  <a:lnTo>
                    <a:pt x="468481" y="1747193"/>
                  </a:lnTo>
                  <a:lnTo>
                    <a:pt x="501595" y="1741997"/>
                  </a:lnTo>
                  <a:lnTo>
                    <a:pt x="491777" y="1756393"/>
                  </a:lnTo>
                  <a:close/>
                </a:path>
                <a:path w="1628775" h="1920239">
                  <a:moveTo>
                    <a:pt x="585187" y="1741738"/>
                  </a:moveTo>
                  <a:lnTo>
                    <a:pt x="554385" y="1746570"/>
                  </a:lnTo>
                  <a:lnTo>
                    <a:pt x="546946" y="1734882"/>
                  </a:lnTo>
                  <a:lnTo>
                    <a:pt x="583554" y="1729138"/>
                  </a:lnTo>
                  <a:lnTo>
                    <a:pt x="585187" y="1741738"/>
                  </a:lnTo>
                  <a:close/>
                </a:path>
                <a:path w="1628775" h="1920239">
                  <a:moveTo>
                    <a:pt x="735486" y="1718156"/>
                  </a:moveTo>
                  <a:lnTo>
                    <a:pt x="706453" y="1722711"/>
                  </a:lnTo>
                  <a:lnTo>
                    <a:pt x="698715" y="1711070"/>
                  </a:lnTo>
                  <a:lnTo>
                    <a:pt x="740344" y="1704538"/>
                  </a:lnTo>
                  <a:lnTo>
                    <a:pt x="735486" y="1718156"/>
                  </a:lnTo>
                  <a:close/>
                </a:path>
                <a:path w="1628775" h="1920239">
                  <a:moveTo>
                    <a:pt x="757387" y="1714720"/>
                  </a:moveTo>
                  <a:lnTo>
                    <a:pt x="741217" y="1717257"/>
                  </a:lnTo>
                  <a:lnTo>
                    <a:pt x="740344" y="1704538"/>
                  </a:lnTo>
                  <a:lnTo>
                    <a:pt x="744288" y="1703920"/>
                  </a:lnTo>
                  <a:lnTo>
                    <a:pt x="757387" y="1714720"/>
                  </a:lnTo>
                  <a:close/>
                </a:path>
                <a:path w="1628775" h="1920239">
                  <a:moveTo>
                    <a:pt x="881465" y="1695252"/>
                  </a:moveTo>
                  <a:lnTo>
                    <a:pt x="864513" y="1697912"/>
                  </a:lnTo>
                  <a:lnTo>
                    <a:pt x="855125" y="1686530"/>
                  </a:lnTo>
                  <a:lnTo>
                    <a:pt x="885753" y="1681724"/>
                  </a:lnTo>
                  <a:lnTo>
                    <a:pt x="881465" y="1695252"/>
                  </a:lnTo>
                  <a:close/>
                </a:path>
                <a:path w="1628775" h="1920239">
                  <a:moveTo>
                    <a:pt x="965330" y="1682094"/>
                  </a:moveTo>
                  <a:lnTo>
                    <a:pt x="937577" y="1686449"/>
                  </a:lnTo>
                  <a:lnTo>
                    <a:pt x="929605" y="1674844"/>
                  </a:lnTo>
                  <a:lnTo>
                    <a:pt x="965421" y="1669225"/>
                  </a:lnTo>
                  <a:lnTo>
                    <a:pt x="965330" y="1682094"/>
                  </a:lnTo>
                  <a:close/>
                </a:path>
                <a:path w="1628775" h="1920239">
                  <a:moveTo>
                    <a:pt x="1034654" y="1671217"/>
                  </a:moveTo>
                  <a:lnTo>
                    <a:pt x="1016455" y="1674073"/>
                  </a:lnTo>
                  <a:lnTo>
                    <a:pt x="1007529" y="1662618"/>
                  </a:lnTo>
                  <a:lnTo>
                    <a:pt x="1039145" y="1657658"/>
                  </a:lnTo>
                  <a:lnTo>
                    <a:pt x="1034654" y="1671217"/>
                  </a:lnTo>
                  <a:close/>
                </a:path>
                <a:path w="1628775" h="1920239">
                  <a:moveTo>
                    <a:pt x="1107468" y="1659793"/>
                  </a:moveTo>
                  <a:lnTo>
                    <a:pt x="1091251" y="1662338"/>
                  </a:lnTo>
                  <a:lnTo>
                    <a:pt x="1083351" y="1650722"/>
                  </a:lnTo>
                  <a:lnTo>
                    <a:pt x="1112735" y="1646112"/>
                  </a:lnTo>
                  <a:lnTo>
                    <a:pt x="1107468" y="1659793"/>
                  </a:lnTo>
                  <a:close/>
                </a:path>
                <a:path w="1628775" h="1920239">
                  <a:moveTo>
                    <a:pt x="1263414" y="1635326"/>
                  </a:moveTo>
                  <a:lnTo>
                    <a:pt x="1245848" y="1638082"/>
                  </a:lnTo>
                  <a:lnTo>
                    <a:pt x="1236214" y="1626738"/>
                  </a:lnTo>
                  <a:lnTo>
                    <a:pt x="1267087" y="1621894"/>
                  </a:lnTo>
                  <a:lnTo>
                    <a:pt x="1263414" y="1635326"/>
                  </a:lnTo>
                  <a:close/>
                </a:path>
                <a:path w="1628775" h="1920239">
                  <a:moveTo>
                    <a:pt x="1337823" y="1623651"/>
                  </a:moveTo>
                  <a:lnTo>
                    <a:pt x="1321578" y="1626200"/>
                  </a:lnTo>
                  <a:lnTo>
                    <a:pt x="1313796" y="1614566"/>
                  </a:lnTo>
                  <a:lnTo>
                    <a:pt x="1342433" y="1610073"/>
                  </a:lnTo>
                  <a:lnTo>
                    <a:pt x="1337823" y="1623651"/>
                  </a:lnTo>
                  <a:close/>
                </a:path>
                <a:path w="1628775" h="1920239">
                  <a:moveTo>
                    <a:pt x="1419033" y="1610910"/>
                  </a:moveTo>
                  <a:lnTo>
                    <a:pt x="1393252" y="1614955"/>
                  </a:lnTo>
                  <a:lnTo>
                    <a:pt x="1386261" y="1603196"/>
                  </a:lnTo>
                  <a:lnTo>
                    <a:pt x="1419139" y="1598038"/>
                  </a:lnTo>
                  <a:lnTo>
                    <a:pt x="1419033" y="1610910"/>
                  </a:lnTo>
                  <a:close/>
                </a:path>
                <a:path w="1628775" h="1920239">
                  <a:moveTo>
                    <a:pt x="325153" y="1808247"/>
                  </a:moveTo>
                  <a:lnTo>
                    <a:pt x="283841" y="1814729"/>
                  </a:lnTo>
                  <a:lnTo>
                    <a:pt x="282099" y="1802146"/>
                  </a:lnTo>
                  <a:lnTo>
                    <a:pt x="282575" y="1789216"/>
                  </a:lnTo>
                  <a:lnTo>
                    <a:pt x="315807" y="1784002"/>
                  </a:lnTo>
                  <a:lnTo>
                    <a:pt x="321254" y="1796003"/>
                  </a:lnTo>
                  <a:lnTo>
                    <a:pt x="325153" y="1808247"/>
                  </a:lnTo>
                  <a:close/>
                </a:path>
                <a:path w="1628775" h="1920239">
                  <a:moveTo>
                    <a:pt x="396667" y="1784171"/>
                  </a:moveTo>
                  <a:lnTo>
                    <a:pt x="358175" y="1790210"/>
                  </a:lnTo>
                  <a:lnTo>
                    <a:pt x="359602" y="1777131"/>
                  </a:lnTo>
                  <a:lnTo>
                    <a:pt x="389851" y="1772385"/>
                  </a:lnTo>
                  <a:lnTo>
                    <a:pt x="396667" y="1784171"/>
                  </a:lnTo>
                  <a:close/>
                </a:path>
                <a:path w="1628775" h="1920239">
                  <a:moveTo>
                    <a:pt x="474811" y="1784766"/>
                  </a:moveTo>
                  <a:lnTo>
                    <a:pt x="437683" y="1790591"/>
                  </a:lnTo>
                  <a:lnTo>
                    <a:pt x="434455" y="1778242"/>
                  </a:lnTo>
                  <a:lnTo>
                    <a:pt x="435722" y="1778043"/>
                  </a:lnTo>
                  <a:lnTo>
                    <a:pt x="437265" y="1764946"/>
                  </a:lnTo>
                  <a:lnTo>
                    <a:pt x="470348" y="1759755"/>
                  </a:lnTo>
                  <a:lnTo>
                    <a:pt x="473499" y="1772116"/>
                  </a:lnTo>
                  <a:lnTo>
                    <a:pt x="474811" y="1784766"/>
                  </a:lnTo>
                  <a:close/>
                </a:path>
                <a:path w="1628775" h="1920239">
                  <a:moveTo>
                    <a:pt x="548753" y="1760309"/>
                  </a:moveTo>
                  <a:lnTo>
                    <a:pt x="510338" y="1766336"/>
                  </a:lnTo>
                  <a:lnTo>
                    <a:pt x="510850" y="1753401"/>
                  </a:lnTo>
                  <a:lnTo>
                    <a:pt x="543084" y="1748343"/>
                  </a:lnTo>
                  <a:lnTo>
                    <a:pt x="548753" y="1760309"/>
                  </a:lnTo>
                  <a:close/>
                </a:path>
                <a:path w="1628775" h="1920239">
                  <a:moveTo>
                    <a:pt x="621515" y="1774604"/>
                  </a:moveTo>
                  <a:lnTo>
                    <a:pt x="596993" y="1778451"/>
                  </a:lnTo>
                  <a:lnTo>
                    <a:pt x="589708" y="1766739"/>
                  </a:lnTo>
                  <a:lnTo>
                    <a:pt x="586352" y="1754410"/>
                  </a:lnTo>
                  <a:lnTo>
                    <a:pt x="585187" y="1741738"/>
                  </a:lnTo>
                  <a:lnTo>
                    <a:pt x="619639" y="1736332"/>
                  </a:lnTo>
                  <a:lnTo>
                    <a:pt x="625391" y="1748285"/>
                  </a:lnTo>
                  <a:lnTo>
                    <a:pt x="626789" y="1748066"/>
                  </a:lnTo>
                  <a:lnTo>
                    <a:pt x="627686" y="1760780"/>
                  </a:lnTo>
                  <a:lnTo>
                    <a:pt x="624616" y="1761262"/>
                  </a:lnTo>
                  <a:lnTo>
                    <a:pt x="621515" y="1774604"/>
                  </a:lnTo>
                  <a:close/>
                </a:path>
                <a:path w="1628775" h="1920239">
                  <a:moveTo>
                    <a:pt x="704197" y="1748776"/>
                  </a:moveTo>
                  <a:lnTo>
                    <a:pt x="666010" y="1754767"/>
                  </a:lnTo>
                  <a:lnTo>
                    <a:pt x="662249" y="1742502"/>
                  </a:lnTo>
                  <a:lnTo>
                    <a:pt x="663368" y="1742327"/>
                  </a:lnTo>
                  <a:lnTo>
                    <a:pt x="664708" y="1729261"/>
                  </a:lnTo>
                  <a:lnTo>
                    <a:pt x="694223" y="1724630"/>
                  </a:lnTo>
                  <a:lnTo>
                    <a:pt x="700726" y="1736465"/>
                  </a:lnTo>
                  <a:lnTo>
                    <a:pt x="704197" y="1748776"/>
                  </a:lnTo>
                  <a:close/>
                </a:path>
                <a:path w="1628775" h="1920239">
                  <a:moveTo>
                    <a:pt x="779393" y="1736978"/>
                  </a:moveTo>
                  <a:lnTo>
                    <a:pt x="742206" y="1742812"/>
                  </a:lnTo>
                  <a:lnTo>
                    <a:pt x="740659" y="1730200"/>
                  </a:lnTo>
                  <a:lnTo>
                    <a:pt x="739713" y="1717493"/>
                  </a:lnTo>
                  <a:lnTo>
                    <a:pt x="773657" y="1712167"/>
                  </a:lnTo>
                  <a:lnTo>
                    <a:pt x="777908" y="1724356"/>
                  </a:lnTo>
                  <a:lnTo>
                    <a:pt x="778096" y="1724326"/>
                  </a:lnTo>
                  <a:lnTo>
                    <a:pt x="779393" y="1736978"/>
                  </a:lnTo>
                  <a:close/>
                </a:path>
                <a:path w="1628775" h="1920239">
                  <a:moveTo>
                    <a:pt x="856588" y="1724866"/>
                  </a:moveTo>
                  <a:lnTo>
                    <a:pt x="818349" y="1730866"/>
                  </a:lnTo>
                  <a:lnTo>
                    <a:pt x="814277" y="1718649"/>
                  </a:lnTo>
                  <a:lnTo>
                    <a:pt x="812703" y="1706041"/>
                  </a:lnTo>
                  <a:lnTo>
                    <a:pt x="850228" y="1700153"/>
                  </a:lnTo>
                  <a:lnTo>
                    <a:pt x="855240" y="1712223"/>
                  </a:lnTo>
                  <a:lnTo>
                    <a:pt x="856588" y="1724866"/>
                  </a:lnTo>
                  <a:close/>
                </a:path>
                <a:path w="1628775" h="1920239">
                  <a:moveTo>
                    <a:pt x="935291" y="1712518"/>
                  </a:moveTo>
                  <a:lnTo>
                    <a:pt x="891746" y="1719350"/>
                  </a:lnTo>
                  <a:lnTo>
                    <a:pt x="890627" y="1706670"/>
                  </a:lnTo>
                  <a:lnTo>
                    <a:pt x="892355" y="1693544"/>
                  </a:lnTo>
                  <a:lnTo>
                    <a:pt x="922271" y="1688850"/>
                  </a:lnTo>
                  <a:lnTo>
                    <a:pt x="930471" y="1700419"/>
                  </a:lnTo>
                  <a:lnTo>
                    <a:pt x="933618" y="1699925"/>
                  </a:lnTo>
                  <a:lnTo>
                    <a:pt x="935291" y="1712518"/>
                  </a:lnTo>
                  <a:close/>
                </a:path>
                <a:path w="1628775" h="1920239">
                  <a:moveTo>
                    <a:pt x="1002038" y="1714901"/>
                  </a:moveTo>
                  <a:lnTo>
                    <a:pt x="977078" y="1718817"/>
                  </a:lnTo>
                  <a:lnTo>
                    <a:pt x="972364" y="1706701"/>
                  </a:lnTo>
                  <a:lnTo>
                    <a:pt x="968886" y="1694392"/>
                  </a:lnTo>
                  <a:lnTo>
                    <a:pt x="967733" y="1694573"/>
                  </a:lnTo>
                  <a:lnTo>
                    <a:pt x="964770" y="1682182"/>
                  </a:lnTo>
                  <a:lnTo>
                    <a:pt x="1005134" y="1675849"/>
                  </a:lnTo>
                  <a:lnTo>
                    <a:pt x="1008285" y="1688210"/>
                  </a:lnTo>
                  <a:lnTo>
                    <a:pt x="1009656" y="1700850"/>
                  </a:lnTo>
                  <a:lnTo>
                    <a:pt x="1006197" y="1701393"/>
                  </a:lnTo>
                  <a:lnTo>
                    <a:pt x="1002038" y="1714901"/>
                  </a:lnTo>
                  <a:close/>
                </a:path>
                <a:path w="1628775" h="1920239">
                  <a:moveTo>
                    <a:pt x="1084019" y="1702039"/>
                  </a:moveTo>
                  <a:lnTo>
                    <a:pt x="1052477" y="1706987"/>
                  </a:lnTo>
                  <a:lnTo>
                    <a:pt x="1046658" y="1695045"/>
                  </a:lnTo>
                  <a:lnTo>
                    <a:pt x="1043415" y="1682698"/>
                  </a:lnTo>
                  <a:lnTo>
                    <a:pt x="1045325" y="1682399"/>
                  </a:lnTo>
                  <a:lnTo>
                    <a:pt x="1048498" y="1669046"/>
                  </a:lnTo>
                  <a:lnTo>
                    <a:pt x="1078686" y="1664309"/>
                  </a:lnTo>
                  <a:lnTo>
                    <a:pt x="1084426" y="1676264"/>
                  </a:lnTo>
                  <a:lnTo>
                    <a:pt x="1087641" y="1688615"/>
                  </a:lnTo>
                  <a:lnTo>
                    <a:pt x="1086185" y="1688843"/>
                  </a:lnTo>
                  <a:lnTo>
                    <a:pt x="1084019" y="1702039"/>
                  </a:lnTo>
                  <a:close/>
                </a:path>
                <a:path w="1628775" h="1920239">
                  <a:moveTo>
                    <a:pt x="1159984" y="1664409"/>
                  </a:moveTo>
                  <a:lnTo>
                    <a:pt x="1121457" y="1670454"/>
                  </a:lnTo>
                  <a:lnTo>
                    <a:pt x="1123097" y="1657341"/>
                  </a:lnTo>
                  <a:lnTo>
                    <a:pt x="1153504" y="1652570"/>
                  </a:lnTo>
                  <a:lnTo>
                    <a:pt x="1159984" y="1664409"/>
                  </a:lnTo>
                  <a:close/>
                </a:path>
                <a:path w="1628775" h="1920239">
                  <a:moveTo>
                    <a:pt x="1236330" y="1652431"/>
                  </a:moveTo>
                  <a:lnTo>
                    <a:pt x="1197134" y="1658580"/>
                  </a:lnTo>
                  <a:lnTo>
                    <a:pt x="1198895" y="1645449"/>
                  </a:lnTo>
                  <a:lnTo>
                    <a:pt x="1230530" y="1640485"/>
                  </a:lnTo>
                  <a:lnTo>
                    <a:pt x="1236330" y="1652431"/>
                  </a:lnTo>
                  <a:close/>
                </a:path>
                <a:path w="1628775" h="1920239">
                  <a:moveTo>
                    <a:pt x="1316819" y="1665513"/>
                  </a:moveTo>
                  <a:lnTo>
                    <a:pt x="1278899" y="1671462"/>
                  </a:lnTo>
                  <a:lnTo>
                    <a:pt x="1274743" y="1646404"/>
                  </a:lnTo>
                  <a:lnTo>
                    <a:pt x="1274597" y="1646427"/>
                  </a:lnTo>
                  <a:lnTo>
                    <a:pt x="1273666" y="1633717"/>
                  </a:lnTo>
                  <a:lnTo>
                    <a:pt x="1309168" y="1628147"/>
                  </a:lnTo>
                  <a:lnTo>
                    <a:pt x="1312838" y="1640427"/>
                  </a:lnTo>
                  <a:lnTo>
                    <a:pt x="1315303" y="1652895"/>
                  </a:lnTo>
                  <a:lnTo>
                    <a:pt x="1314880" y="1652962"/>
                  </a:lnTo>
                  <a:lnTo>
                    <a:pt x="1316819" y="1665513"/>
                  </a:lnTo>
                  <a:close/>
                </a:path>
                <a:path w="1628775" h="1920239">
                  <a:moveTo>
                    <a:pt x="1387566" y="1628702"/>
                  </a:moveTo>
                  <a:lnTo>
                    <a:pt x="1350679" y="1634490"/>
                  </a:lnTo>
                  <a:lnTo>
                    <a:pt x="1351686" y="1621476"/>
                  </a:lnTo>
                  <a:lnTo>
                    <a:pt x="1381240" y="1616839"/>
                  </a:lnTo>
                  <a:lnTo>
                    <a:pt x="1387566" y="1628702"/>
                  </a:lnTo>
                  <a:close/>
                </a:path>
                <a:path w="1628775" h="1920239">
                  <a:moveTo>
                    <a:pt x="1463596" y="1616773"/>
                  </a:moveTo>
                  <a:lnTo>
                    <a:pt x="1427305" y="1622467"/>
                  </a:lnTo>
                  <a:lnTo>
                    <a:pt x="1428376" y="1609444"/>
                  </a:lnTo>
                  <a:lnTo>
                    <a:pt x="1457298" y="1604906"/>
                  </a:lnTo>
                  <a:lnTo>
                    <a:pt x="1463596" y="1616773"/>
                  </a:lnTo>
                  <a:close/>
                </a:path>
                <a:path w="1628775" h="1920239">
                  <a:moveTo>
                    <a:pt x="1542467" y="1617254"/>
                  </a:moveTo>
                  <a:lnTo>
                    <a:pt x="1505453" y="1623061"/>
                  </a:lnTo>
                  <a:lnTo>
                    <a:pt x="1502201" y="1610716"/>
                  </a:lnTo>
                  <a:lnTo>
                    <a:pt x="1501666" y="1597945"/>
                  </a:lnTo>
                  <a:lnTo>
                    <a:pt x="1535068" y="1592704"/>
                  </a:lnTo>
                  <a:lnTo>
                    <a:pt x="1540956" y="1604636"/>
                  </a:lnTo>
                  <a:lnTo>
                    <a:pt x="1542151" y="1604448"/>
                  </a:lnTo>
                  <a:lnTo>
                    <a:pt x="1542467" y="1617254"/>
                  </a:lnTo>
                  <a:close/>
                </a:path>
                <a:path w="1628775" h="1920239">
                  <a:moveTo>
                    <a:pt x="1616449" y="1618502"/>
                  </a:moveTo>
                  <a:lnTo>
                    <a:pt x="1594008" y="1622023"/>
                  </a:lnTo>
                  <a:lnTo>
                    <a:pt x="1584389" y="1610677"/>
                  </a:lnTo>
                  <a:lnTo>
                    <a:pt x="1580438" y="1611296"/>
                  </a:lnTo>
                  <a:lnTo>
                    <a:pt x="1578040" y="1598817"/>
                  </a:lnTo>
                  <a:lnTo>
                    <a:pt x="1577021" y="1586122"/>
                  </a:lnTo>
                  <a:lnTo>
                    <a:pt x="1610544" y="1580862"/>
                  </a:lnTo>
                  <a:lnTo>
                    <a:pt x="1616449" y="1618502"/>
                  </a:lnTo>
                  <a:close/>
                </a:path>
                <a:path w="1628775" h="1920239">
                  <a:moveTo>
                    <a:pt x="389814" y="1810957"/>
                  </a:moveTo>
                  <a:lnTo>
                    <a:pt x="366764" y="1814573"/>
                  </a:lnTo>
                  <a:lnTo>
                    <a:pt x="360998" y="1802623"/>
                  </a:lnTo>
                  <a:lnTo>
                    <a:pt x="357346" y="1790340"/>
                  </a:lnTo>
                  <a:lnTo>
                    <a:pt x="398508" y="1783882"/>
                  </a:lnTo>
                  <a:lnTo>
                    <a:pt x="399074" y="1796649"/>
                  </a:lnTo>
                  <a:lnTo>
                    <a:pt x="394771" y="1797324"/>
                  </a:lnTo>
                  <a:lnTo>
                    <a:pt x="389814" y="1810957"/>
                  </a:lnTo>
                  <a:close/>
                </a:path>
                <a:path w="1628775" h="1920239">
                  <a:moveTo>
                    <a:pt x="550149" y="1785801"/>
                  </a:moveTo>
                  <a:lnTo>
                    <a:pt x="513764" y="1791510"/>
                  </a:lnTo>
                  <a:lnTo>
                    <a:pt x="511854" y="1778954"/>
                  </a:lnTo>
                  <a:lnTo>
                    <a:pt x="508906" y="1766561"/>
                  </a:lnTo>
                  <a:lnTo>
                    <a:pt x="550390" y="1760052"/>
                  </a:lnTo>
                  <a:lnTo>
                    <a:pt x="553001" y="1772498"/>
                  </a:lnTo>
                  <a:lnTo>
                    <a:pt x="550149" y="1785801"/>
                  </a:lnTo>
                  <a:close/>
                </a:path>
                <a:path w="1628775" h="1920239">
                  <a:moveTo>
                    <a:pt x="1162038" y="1676942"/>
                  </a:moveTo>
                  <a:lnTo>
                    <a:pt x="1123368" y="1683009"/>
                  </a:lnTo>
                  <a:lnTo>
                    <a:pt x="1120305" y="1670635"/>
                  </a:lnTo>
                  <a:lnTo>
                    <a:pt x="1161599" y="1664156"/>
                  </a:lnTo>
                  <a:lnTo>
                    <a:pt x="1162038" y="1676942"/>
                  </a:lnTo>
                  <a:close/>
                </a:path>
                <a:path w="1628775" h="1920239">
                  <a:moveTo>
                    <a:pt x="1237058" y="1678027"/>
                  </a:moveTo>
                  <a:lnTo>
                    <a:pt x="1212154" y="1681934"/>
                  </a:lnTo>
                  <a:lnTo>
                    <a:pt x="1203641" y="1670415"/>
                  </a:lnTo>
                  <a:lnTo>
                    <a:pt x="1199616" y="1671046"/>
                  </a:lnTo>
                  <a:lnTo>
                    <a:pt x="1196115" y="1658740"/>
                  </a:lnTo>
                  <a:lnTo>
                    <a:pt x="1237846" y="1652193"/>
                  </a:lnTo>
                  <a:lnTo>
                    <a:pt x="1238796" y="1664899"/>
                  </a:lnTo>
                  <a:lnTo>
                    <a:pt x="1237058" y="1678027"/>
                  </a:lnTo>
                  <a:close/>
                </a:path>
                <a:path w="1628775" h="1920239">
                  <a:moveTo>
                    <a:pt x="1389634" y="1641233"/>
                  </a:moveTo>
                  <a:lnTo>
                    <a:pt x="1353176" y="1646953"/>
                  </a:lnTo>
                  <a:lnTo>
                    <a:pt x="1349852" y="1634619"/>
                  </a:lnTo>
                  <a:lnTo>
                    <a:pt x="1389086" y="1628464"/>
                  </a:lnTo>
                  <a:lnTo>
                    <a:pt x="1389634" y="1641233"/>
                  </a:lnTo>
                  <a:close/>
                </a:path>
                <a:path w="1628775" h="1920239">
                  <a:moveTo>
                    <a:pt x="1465770" y="1629288"/>
                  </a:moveTo>
                  <a:lnTo>
                    <a:pt x="1429568" y="1634967"/>
                  </a:lnTo>
                  <a:lnTo>
                    <a:pt x="1426348" y="1622617"/>
                  </a:lnTo>
                  <a:lnTo>
                    <a:pt x="1465129" y="1616533"/>
                  </a:lnTo>
                  <a:lnTo>
                    <a:pt x="1465770" y="1629288"/>
                  </a:lnTo>
                  <a:close/>
                </a:path>
                <a:path w="1628775" h="1920239">
                  <a:moveTo>
                    <a:pt x="325277" y="1821083"/>
                  </a:moveTo>
                  <a:lnTo>
                    <a:pt x="292674" y="1826198"/>
                  </a:lnTo>
                  <a:lnTo>
                    <a:pt x="284980" y="1814550"/>
                  </a:lnTo>
                  <a:lnTo>
                    <a:pt x="325270" y="1808228"/>
                  </a:lnTo>
                  <a:lnTo>
                    <a:pt x="325277" y="1821083"/>
                  </a:lnTo>
                  <a:close/>
                </a:path>
                <a:path w="1628775" h="1920239">
                  <a:moveTo>
                    <a:pt x="471092" y="1798205"/>
                  </a:moveTo>
                  <a:lnTo>
                    <a:pt x="449657" y="1801568"/>
                  </a:lnTo>
                  <a:lnTo>
                    <a:pt x="441511" y="1789991"/>
                  </a:lnTo>
                  <a:lnTo>
                    <a:pt x="472966" y="1785055"/>
                  </a:lnTo>
                  <a:lnTo>
                    <a:pt x="471092" y="1798205"/>
                  </a:lnTo>
                  <a:close/>
                </a:path>
                <a:path w="1628775" h="1920239">
                  <a:moveTo>
                    <a:pt x="700585" y="1762198"/>
                  </a:moveTo>
                  <a:lnTo>
                    <a:pt x="680444" y="1765358"/>
                  </a:lnTo>
                  <a:lnTo>
                    <a:pt x="670957" y="1753991"/>
                  </a:lnTo>
                  <a:lnTo>
                    <a:pt x="704080" y="1748794"/>
                  </a:lnTo>
                  <a:lnTo>
                    <a:pt x="700585" y="1762198"/>
                  </a:lnTo>
                  <a:close/>
                </a:path>
                <a:path w="1628775" h="1920239">
                  <a:moveTo>
                    <a:pt x="780543" y="1749653"/>
                  </a:moveTo>
                  <a:lnTo>
                    <a:pt x="760094" y="1752861"/>
                  </a:lnTo>
                  <a:lnTo>
                    <a:pt x="749656" y="1741644"/>
                  </a:lnTo>
                  <a:lnTo>
                    <a:pt x="779057" y="1737031"/>
                  </a:lnTo>
                  <a:lnTo>
                    <a:pt x="780543" y="1749653"/>
                  </a:lnTo>
                  <a:close/>
                </a:path>
                <a:path w="1628775" h="1920239">
                  <a:moveTo>
                    <a:pt x="848436" y="1739001"/>
                  </a:moveTo>
                  <a:lnTo>
                    <a:pt x="831791" y="1741612"/>
                  </a:lnTo>
                  <a:lnTo>
                    <a:pt x="822829" y="1730163"/>
                  </a:lnTo>
                  <a:lnTo>
                    <a:pt x="852832" y="1725456"/>
                  </a:lnTo>
                  <a:lnTo>
                    <a:pt x="848436" y="1739001"/>
                  </a:lnTo>
                  <a:close/>
                </a:path>
                <a:path w="1628775" h="1920239">
                  <a:moveTo>
                    <a:pt x="931855" y="1725912"/>
                  </a:moveTo>
                  <a:lnTo>
                    <a:pt x="902982" y="1730443"/>
                  </a:lnTo>
                  <a:lnTo>
                    <a:pt x="894695" y="1718887"/>
                  </a:lnTo>
                  <a:lnTo>
                    <a:pt x="931757" y="1713073"/>
                  </a:lnTo>
                  <a:lnTo>
                    <a:pt x="931855" y="1725912"/>
                  </a:lnTo>
                  <a:close/>
                </a:path>
                <a:path w="1628775" h="1920239">
                  <a:moveTo>
                    <a:pt x="1151434" y="1691461"/>
                  </a:moveTo>
                  <a:lnTo>
                    <a:pt x="1133364" y="1694296"/>
                  </a:lnTo>
                  <a:lnTo>
                    <a:pt x="1126395" y="1682534"/>
                  </a:lnTo>
                  <a:lnTo>
                    <a:pt x="1157339" y="1677679"/>
                  </a:lnTo>
                  <a:lnTo>
                    <a:pt x="1151434" y="1691461"/>
                  </a:lnTo>
                  <a:close/>
                </a:path>
                <a:path w="1628775" h="1920239">
                  <a:moveTo>
                    <a:pt x="1381154" y="1655419"/>
                  </a:moveTo>
                  <a:lnTo>
                    <a:pt x="1364731" y="1657996"/>
                  </a:lnTo>
                  <a:lnTo>
                    <a:pt x="1356839" y="1646378"/>
                  </a:lnTo>
                  <a:lnTo>
                    <a:pt x="1385555" y="1641873"/>
                  </a:lnTo>
                  <a:lnTo>
                    <a:pt x="1381154" y="1655419"/>
                  </a:lnTo>
                  <a:close/>
                </a:path>
                <a:path w="1628775" h="1920239">
                  <a:moveTo>
                    <a:pt x="1457485" y="1643443"/>
                  </a:moveTo>
                  <a:lnTo>
                    <a:pt x="1441003" y="1646029"/>
                  </a:lnTo>
                  <a:lnTo>
                    <a:pt x="1433173" y="1634402"/>
                  </a:lnTo>
                  <a:lnTo>
                    <a:pt x="1461832" y="1629905"/>
                  </a:lnTo>
                  <a:lnTo>
                    <a:pt x="1457485" y="1643443"/>
                  </a:lnTo>
                  <a:close/>
                </a:path>
                <a:path w="1628775" h="1920239">
                  <a:moveTo>
                    <a:pt x="1533802" y="1631469"/>
                  </a:moveTo>
                  <a:lnTo>
                    <a:pt x="1517508" y="1634025"/>
                  </a:lnTo>
                  <a:lnTo>
                    <a:pt x="1509372" y="1622447"/>
                  </a:lnTo>
                  <a:lnTo>
                    <a:pt x="1538253" y="1617915"/>
                  </a:lnTo>
                  <a:lnTo>
                    <a:pt x="1533802" y="1631469"/>
                  </a:lnTo>
                  <a:close/>
                </a:path>
                <a:path w="1628775" h="1920239">
                  <a:moveTo>
                    <a:pt x="279343" y="1866856"/>
                  </a:moveTo>
                  <a:lnTo>
                    <a:pt x="259843" y="1869915"/>
                  </a:lnTo>
                  <a:lnTo>
                    <a:pt x="253937" y="1832276"/>
                  </a:lnTo>
                  <a:lnTo>
                    <a:pt x="282307" y="1827825"/>
                  </a:lnTo>
                  <a:lnTo>
                    <a:pt x="287844" y="1839811"/>
                  </a:lnTo>
                  <a:lnTo>
                    <a:pt x="289063" y="1839620"/>
                  </a:lnTo>
                  <a:lnTo>
                    <a:pt x="289349" y="1852430"/>
                  </a:lnTo>
                  <a:lnTo>
                    <a:pt x="284661" y="1853166"/>
                  </a:lnTo>
                  <a:lnTo>
                    <a:pt x="279343" y="1866856"/>
                  </a:lnTo>
                  <a:close/>
                </a:path>
                <a:path w="1628775" h="1920239">
                  <a:moveTo>
                    <a:pt x="358711" y="1854403"/>
                  </a:moveTo>
                  <a:lnTo>
                    <a:pt x="335798" y="1857998"/>
                  </a:lnTo>
                  <a:lnTo>
                    <a:pt x="329798" y="1846084"/>
                  </a:lnTo>
                  <a:lnTo>
                    <a:pt x="326573" y="1833735"/>
                  </a:lnTo>
                  <a:lnTo>
                    <a:pt x="324999" y="1821126"/>
                  </a:lnTo>
                  <a:lnTo>
                    <a:pt x="360311" y="1815586"/>
                  </a:lnTo>
                  <a:lnTo>
                    <a:pt x="364787" y="1827739"/>
                  </a:lnTo>
                  <a:lnTo>
                    <a:pt x="365128" y="1827686"/>
                  </a:lnTo>
                  <a:lnTo>
                    <a:pt x="365483" y="1840485"/>
                  </a:lnTo>
                  <a:lnTo>
                    <a:pt x="361875" y="1841051"/>
                  </a:lnTo>
                  <a:lnTo>
                    <a:pt x="358711" y="1854403"/>
                  </a:lnTo>
                  <a:close/>
                </a:path>
                <a:path w="1628775" h="1920239">
                  <a:moveTo>
                    <a:pt x="439353" y="1816040"/>
                  </a:moveTo>
                  <a:lnTo>
                    <a:pt x="403564" y="1821655"/>
                  </a:lnTo>
                  <a:lnTo>
                    <a:pt x="405025" y="1808571"/>
                  </a:lnTo>
                  <a:lnTo>
                    <a:pt x="433090" y="1804167"/>
                  </a:lnTo>
                  <a:lnTo>
                    <a:pt x="439353" y="1816040"/>
                  </a:lnTo>
                  <a:close/>
                </a:path>
                <a:path w="1628775" h="1920239">
                  <a:moveTo>
                    <a:pt x="517353" y="1816657"/>
                  </a:moveTo>
                  <a:lnTo>
                    <a:pt x="480366" y="1822461"/>
                  </a:lnTo>
                  <a:lnTo>
                    <a:pt x="478309" y="1809928"/>
                  </a:lnTo>
                  <a:lnTo>
                    <a:pt x="477436" y="1797209"/>
                  </a:lnTo>
                  <a:lnTo>
                    <a:pt x="513590" y="1791537"/>
                  </a:lnTo>
                  <a:lnTo>
                    <a:pt x="515665" y="1804067"/>
                  </a:lnTo>
                  <a:lnTo>
                    <a:pt x="517353" y="1816657"/>
                  </a:lnTo>
                  <a:close/>
                </a:path>
                <a:path w="1628775" h="1920239">
                  <a:moveTo>
                    <a:pt x="594631" y="1817388"/>
                  </a:moveTo>
                  <a:lnTo>
                    <a:pt x="557559" y="1823204"/>
                  </a:lnTo>
                  <a:lnTo>
                    <a:pt x="555766" y="1810630"/>
                  </a:lnTo>
                  <a:lnTo>
                    <a:pt x="555109" y="1810734"/>
                  </a:lnTo>
                  <a:lnTo>
                    <a:pt x="554396" y="1797990"/>
                  </a:lnTo>
                  <a:lnTo>
                    <a:pt x="554787" y="1785073"/>
                  </a:lnTo>
                  <a:lnTo>
                    <a:pt x="586688" y="1780068"/>
                  </a:lnTo>
                  <a:lnTo>
                    <a:pt x="592486" y="1792014"/>
                  </a:lnTo>
                  <a:lnTo>
                    <a:pt x="594346" y="1791722"/>
                  </a:lnTo>
                  <a:lnTo>
                    <a:pt x="597308" y="1804113"/>
                  </a:lnTo>
                  <a:lnTo>
                    <a:pt x="594631" y="1817388"/>
                  </a:lnTo>
                  <a:close/>
                </a:path>
                <a:path w="1628775" h="1920239">
                  <a:moveTo>
                    <a:pt x="667848" y="1780190"/>
                  </a:moveTo>
                  <a:lnTo>
                    <a:pt x="631201" y="1785939"/>
                  </a:lnTo>
                  <a:lnTo>
                    <a:pt x="633118" y="1772783"/>
                  </a:lnTo>
                  <a:lnTo>
                    <a:pt x="662005" y="1768251"/>
                  </a:lnTo>
                  <a:lnTo>
                    <a:pt x="667848" y="1780190"/>
                  </a:lnTo>
                  <a:close/>
                </a:path>
                <a:path w="1628775" h="1920239">
                  <a:moveTo>
                    <a:pt x="747209" y="1767738"/>
                  </a:moveTo>
                  <a:lnTo>
                    <a:pt x="710339" y="1773523"/>
                  </a:lnTo>
                  <a:lnTo>
                    <a:pt x="711529" y="1760481"/>
                  </a:lnTo>
                  <a:lnTo>
                    <a:pt x="743082" y="1755530"/>
                  </a:lnTo>
                  <a:lnTo>
                    <a:pt x="747209" y="1767738"/>
                  </a:lnTo>
                  <a:close/>
                </a:path>
                <a:path w="1628775" h="1920239">
                  <a:moveTo>
                    <a:pt x="824360" y="1768489"/>
                  </a:moveTo>
                  <a:lnTo>
                    <a:pt x="787270" y="1774308"/>
                  </a:lnTo>
                  <a:lnTo>
                    <a:pt x="784185" y="1761937"/>
                  </a:lnTo>
                  <a:lnTo>
                    <a:pt x="783565" y="1762034"/>
                  </a:lnTo>
                  <a:lnTo>
                    <a:pt x="781199" y="1749550"/>
                  </a:lnTo>
                  <a:lnTo>
                    <a:pt x="821077" y="1743293"/>
                  </a:lnTo>
                  <a:lnTo>
                    <a:pt x="823455" y="1755776"/>
                  </a:lnTo>
                  <a:lnTo>
                    <a:pt x="824360" y="1768489"/>
                  </a:lnTo>
                  <a:close/>
                </a:path>
                <a:path w="1628775" h="1920239">
                  <a:moveTo>
                    <a:pt x="899429" y="1743855"/>
                  </a:moveTo>
                  <a:lnTo>
                    <a:pt x="860145" y="1750019"/>
                  </a:lnTo>
                  <a:lnTo>
                    <a:pt x="861876" y="1736892"/>
                  </a:lnTo>
                  <a:lnTo>
                    <a:pt x="893297" y="1731962"/>
                  </a:lnTo>
                  <a:lnTo>
                    <a:pt x="899429" y="1743855"/>
                  </a:lnTo>
                  <a:close/>
                </a:path>
                <a:path w="1628775" h="1920239">
                  <a:moveTo>
                    <a:pt x="975746" y="1731882"/>
                  </a:moveTo>
                  <a:lnTo>
                    <a:pt x="933523" y="1738506"/>
                  </a:lnTo>
                  <a:lnTo>
                    <a:pt x="931958" y="1725896"/>
                  </a:lnTo>
                  <a:lnTo>
                    <a:pt x="971980" y="1719617"/>
                  </a:lnTo>
                  <a:lnTo>
                    <a:pt x="975746" y="1731882"/>
                  </a:lnTo>
                  <a:close/>
                </a:path>
                <a:path w="1628775" h="1920239">
                  <a:moveTo>
                    <a:pt x="1051789" y="1719951"/>
                  </a:moveTo>
                  <a:lnTo>
                    <a:pt x="1012811" y="1726066"/>
                  </a:lnTo>
                  <a:lnTo>
                    <a:pt x="1014795" y="1712899"/>
                  </a:lnTo>
                  <a:lnTo>
                    <a:pt x="1045232" y="1708124"/>
                  </a:lnTo>
                  <a:lnTo>
                    <a:pt x="1051789" y="1719951"/>
                  </a:lnTo>
                  <a:close/>
                </a:path>
                <a:path w="1628775" h="1920239">
                  <a:moveTo>
                    <a:pt x="1127212" y="1733828"/>
                  </a:moveTo>
                  <a:lnTo>
                    <a:pt x="1092126" y="1739333"/>
                  </a:lnTo>
                  <a:lnTo>
                    <a:pt x="1089033" y="1726963"/>
                  </a:lnTo>
                  <a:lnTo>
                    <a:pt x="1087424" y="1714360"/>
                  </a:lnTo>
                  <a:lnTo>
                    <a:pt x="1088386" y="1701353"/>
                  </a:lnTo>
                  <a:lnTo>
                    <a:pt x="1119751" y="1696432"/>
                  </a:lnTo>
                  <a:lnTo>
                    <a:pt x="1126887" y="1708168"/>
                  </a:lnTo>
                  <a:lnTo>
                    <a:pt x="1127686" y="1708043"/>
                  </a:lnTo>
                  <a:lnTo>
                    <a:pt x="1128778" y="1720727"/>
                  </a:lnTo>
                  <a:lnTo>
                    <a:pt x="1126762" y="1721043"/>
                  </a:lnTo>
                  <a:lnTo>
                    <a:pt x="1127212" y="1733828"/>
                  </a:lnTo>
                  <a:close/>
                </a:path>
                <a:path w="1628775" h="1920239">
                  <a:moveTo>
                    <a:pt x="1203716" y="1696114"/>
                  </a:moveTo>
                  <a:lnTo>
                    <a:pt x="1165854" y="1702054"/>
                  </a:lnTo>
                  <a:lnTo>
                    <a:pt x="1165696" y="1689224"/>
                  </a:lnTo>
                  <a:lnTo>
                    <a:pt x="1197634" y="1684213"/>
                  </a:lnTo>
                  <a:lnTo>
                    <a:pt x="1203716" y="1696114"/>
                  </a:lnTo>
                  <a:close/>
                </a:path>
                <a:path w="1628775" h="1920239">
                  <a:moveTo>
                    <a:pt x="1282924" y="1696542"/>
                  </a:moveTo>
                  <a:lnTo>
                    <a:pt x="1243831" y="1702675"/>
                  </a:lnTo>
                  <a:lnTo>
                    <a:pt x="1242302" y="1690060"/>
                  </a:lnTo>
                  <a:lnTo>
                    <a:pt x="1243314" y="1689901"/>
                  </a:lnTo>
                  <a:lnTo>
                    <a:pt x="1243982" y="1676941"/>
                  </a:lnTo>
                  <a:lnTo>
                    <a:pt x="1274656" y="1672128"/>
                  </a:lnTo>
                  <a:lnTo>
                    <a:pt x="1279950" y="1684153"/>
                  </a:lnTo>
                  <a:lnTo>
                    <a:pt x="1282924" y="1696542"/>
                  </a:lnTo>
                  <a:close/>
                </a:path>
                <a:path w="1628775" h="1920239">
                  <a:moveTo>
                    <a:pt x="1356780" y="1672099"/>
                  </a:moveTo>
                  <a:lnTo>
                    <a:pt x="1318948" y="1678034"/>
                  </a:lnTo>
                  <a:lnTo>
                    <a:pt x="1317009" y="1665483"/>
                  </a:lnTo>
                  <a:lnTo>
                    <a:pt x="1352927" y="1659848"/>
                  </a:lnTo>
                  <a:lnTo>
                    <a:pt x="1356780" y="1672099"/>
                  </a:lnTo>
                  <a:close/>
                </a:path>
                <a:path w="1628775" h="1920239">
                  <a:moveTo>
                    <a:pt x="1432091" y="1660282"/>
                  </a:moveTo>
                  <a:lnTo>
                    <a:pt x="1394234" y="1666222"/>
                  </a:lnTo>
                  <a:lnTo>
                    <a:pt x="1395902" y="1653105"/>
                  </a:lnTo>
                  <a:lnTo>
                    <a:pt x="1425842" y="1648407"/>
                  </a:lnTo>
                  <a:lnTo>
                    <a:pt x="1432091" y="1660282"/>
                  </a:lnTo>
                  <a:close/>
                </a:path>
                <a:path w="1628775" h="1920239">
                  <a:moveTo>
                    <a:pt x="1508410" y="1648308"/>
                  </a:moveTo>
                  <a:lnTo>
                    <a:pt x="1471155" y="1654153"/>
                  </a:lnTo>
                  <a:lnTo>
                    <a:pt x="1473107" y="1640992"/>
                  </a:lnTo>
                  <a:lnTo>
                    <a:pt x="1501829" y="1636485"/>
                  </a:lnTo>
                  <a:lnTo>
                    <a:pt x="1508410" y="1648308"/>
                  </a:lnTo>
                  <a:close/>
                </a:path>
                <a:path w="1628775" h="1920239">
                  <a:moveTo>
                    <a:pt x="1584460" y="1636376"/>
                  </a:moveTo>
                  <a:lnTo>
                    <a:pt x="1546825" y="1642281"/>
                  </a:lnTo>
                  <a:lnTo>
                    <a:pt x="1547952" y="1629249"/>
                  </a:lnTo>
                  <a:lnTo>
                    <a:pt x="1577611" y="1624595"/>
                  </a:lnTo>
                  <a:lnTo>
                    <a:pt x="1584460" y="1636376"/>
                  </a:lnTo>
                  <a:close/>
                </a:path>
                <a:path w="1628775" h="1920239">
                  <a:moveTo>
                    <a:pt x="440898" y="1841508"/>
                  </a:moveTo>
                  <a:lnTo>
                    <a:pt x="412121" y="1846023"/>
                  </a:lnTo>
                  <a:lnTo>
                    <a:pt x="405948" y="1834136"/>
                  </a:lnTo>
                  <a:lnTo>
                    <a:pt x="402456" y="1821829"/>
                  </a:lnTo>
                  <a:lnTo>
                    <a:pt x="441004" y="1815781"/>
                  </a:lnTo>
                  <a:lnTo>
                    <a:pt x="442057" y="1828471"/>
                  </a:lnTo>
                  <a:lnTo>
                    <a:pt x="440898" y="1841508"/>
                  </a:lnTo>
                  <a:close/>
                </a:path>
                <a:path w="1628775" h="1920239">
                  <a:moveTo>
                    <a:pt x="669682" y="1792757"/>
                  </a:moveTo>
                  <a:lnTo>
                    <a:pt x="633274" y="1798470"/>
                  </a:lnTo>
                  <a:lnTo>
                    <a:pt x="629914" y="1786141"/>
                  </a:lnTo>
                  <a:lnTo>
                    <a:pt x="669162" y="1779983"/>
                  </a:lnTo>
                  <a:lnTo>
                    <a:pt x="669682" y="1792757"/>
                  </a:lnTo>
                  <a:close/>
                </a:path>
                <a:path w="1628775" h="1920239">
                  <a:moveTo>
                    <a:pt x="748182" y="1780441"/>
                  </a:moveTo>
                  <a:lnTo>
                    <a:pt x="709439" y="1786520"/>
                  </a:lnTo>
                  <a:lnTo>
                    <a:pt x="708641" y="1773789"/>
                  </a:lnTo>
                  <a:lnTo>
                    <a:pt x="747105" y="1767755"/>
                  </a:lnTo>
                  <a:lnTo>
                    <a:pt x="748182" y="1780441"/>
                  </a:lnTo>
                  <a:close/>
                </a:path>
                <a:path w="1628775" h="1920239">
                  <a:moveTo>
                    <a:pt x="900767" y="1756501"/>
                  </a:moveTo>
                  <a:lnTo>
                    <a:pt x="862078" y="1762571"/>
                  </a:lnTo>
                  <a:lnTo>
                    <a:pt x="858832" y="1750225"/>
                  </a:lnTo>
                  <a:lnTo>
                    <a:pt x="900739" y="1743650"/>
                  </a:lnTo>
                  <a:lnTo>
                    <a:pt x="900767" y="1756501"/>
                  </a:lnTo>
                  <a:close/>
                </a:path>
                <a:path w="1628775" h="1920239">
                  <a:moveTo>
                    <a:pt x="975981" y="1744700"/>
                  </a:moveTo>
                  <a:lnTo>
                    <a:pt x="938680" y="1750552"/>
                  </a:lnTo>
                  <a:lnTo>
                    <a:pt x="934331" y="1738379"/>
                  </a:lnTo>
                  <a:lnTo>
                    <a:pt x="976070" y="1731831"/>
                  </a:lnTo>
                  <a:lnTo>
                    <a:pt x="975981" y="1744700"/>
                  </a:lnTo>
                  <a:close/>
                </a:path>
                <a:path w="1628775" h="1920239">
                  <a:moveTo>
                    <a:pt x="1042126" y="1747177"/>
                  </a:moveTo>
                  <a:lnTo>
                    <a:pt x="1020348" y="1750594"/>
                  </a:lnTo>
                  <a:lnTo>
                    <a:pt x="1013311" y="1738843"/>
                  </a:lnTo>
                  <a:lnTo>
                    <a:pt x="1011415" y="1726285"/>
                  </a:lnTo>
                  <a:lnTo>
                    <a:pt x="1053512" y="1719680"/>
                  </a:lnTo>
                  <a:lnTo>
                    <a:pt x="1053727" y="1732502"/>
                  </a:lnTo>
                  <a:lnTo>
                    <a:pt x="1048495" y="1733323"/>
                  </a:lnTo>
                  <a:lnTo>
                    <a:pt x="1042126" y="1747177"/>
                  </a:lnTo>
                  <a:close/>
                </a:path>
                <a:path w="1628775" h="1920239">
                  <a:moveTo>
                    <a:pt x="1207408" y="1708390"/>
                  </a:moveTo>
                  <a:lnTo>
                    <a:pt x="1167145" y="1714707"/>
                  </a:lnTo>
                  <a:lnTo>
                    <a:pt x="1165210" y="1702155"/>
                  </a:lnTo>
                  <a:lnTo>
                    <a:pt x="1205657" y="1695809"/>
                  </a:lnTo>
                  <a:lnTo>
                    <a:pt x="1207408" y="1708390"/>
                  </a:lnTo>
                  <a:close/>
                </a:path>
                <a:path w="1628775" h="1920239">
                  <a:moveTo>
                    <a:pt x="1357689" y="1684811"/>
                  </a:moveTo>
                  <a:lnTo>
                    <a:pt x="1321296" y="1690521"/>
                  </a:lnTo>
                  <a:lnTo>
                    <a:pt x="1317429" y="1678273"/>
                  </a:lnTo>
                  <a:lnTo>
                    <a:pt x="1357977" y="1671911"/>
                  </a:lnTo>
                  <a:lnTo>
                    <a:pt x="1357689" y="1684811"/>
                  </a:lnTo>
                  <a:close/>
                </a:path>
                <a:path w="1628775" h="1920239">
                  <a:moveTo>
                    <a:pt x="1434288" y="1672793"/>
                  </a:moveTo>
                  <a:lnTo>
                    <a:pt x="1396337" y="1678748"/>
                  </a:lnTo>
                  <a:lnTo>
                    <a:pt x="1392946" y="1666424"/>
                  </a:lnTo>
                  <a:lnTo>
                    <a:pt x="1433612" y="1660044"/>
                  </a:lnTo>
                  <a:lnTo>
                    <a:pt x="1434288" y="1672793"/>
                  </a:lnTo>
                  <a:close/>
                </a:path>
                <a:path w="1628775" h="1920239">
                  <a:moveTo>
                    <a:pt x="1512087" y="1673442"/>
                  </a:moveTo>
                  <a:lnTo>
                    <a:pt x="1477104" y="1678931"/>
                  </a:lnTo>
                  <a:lnTo>
                    <a:pt x="1471162" y="1667008"/>
                  </a:lnTo>
                  <a:lnTo>
                    <a:pt x="1469559" y="1654404"/>
                  </a:lnTo>
                  <a:lnTo>
                    <a:pt x="1510385" y="1647998"/>
                  </a:lnTo>
                  <a:lnTo>
                    <a:pt x="1512734" y="1660485"/>
                  </a:lnTo>
                  <a:lnTo>
                    <a:pt x="1510966" y="1660763"/>
                  </a:lnTo>
                  <a:lnTo>
                    <a:pt x="1512087" y="1673442"/>
                  </a:lnTo>
                  <a:close/>
                </a:path>
                <a:path w="1628775" h="1920239">
                  <a:moveTo>
                    <a:pt x="1578910" y="1662958"/>
                  </a:moveTo>
                  <a:lnTo>
                    <a:pt x="1555406" y="1666645"/>
                  </a:lnTo>
                  <a:lnTo>
                    <a:pt x="1549541" y="1654710"/>
                  </a:lnTo>
                  <a:lnTo>
                    <a:pt x="1546011" y="1642409"/>
                  </a:lnTo>
                  <a:lnTo>
                    <a:pt x="1586312" y="1636086"/>
                  </a:lnTo>
                  <a:lnTo>
                    <a:pt x="1587071" y="1648822"/>
                  </a:lnTo>
                  <a:lnTo>
                    <a:pt x="1583234" y="1649424"/>
                  </a:lnTo>
                  <a:lnTo>
                    <a:pt x="1578910" y="1662958"/>
                  </a:lnTo>
                  <a:close/>
                </a:path>
                <a:path w="1628775" h="1920239">
                  <a:moveTo>
                    <a:pt x="515199" y="1829851"/>
                  </a:moveTo>
                  <a:lnTo>
                    <a:pt x="489493" y="1833884"/>
                  </a:lnTo>
                  <a:lnTo>
                    <a:pt x="482830" y="1822074"/>
                  </a:lnTo>
                  <a:lnTo>
                    <a:pt x="516211" y="1816837"/>
                  </a:lnTo>
                  <a:lnTo>
                    <a:pt x="515199" y="1829851"/>
                  </a:lnTo>
                  <a:close/>
                </a:path>
                <a:path w="1628775" h="1920239">
                  <a:moveTo>
                    <a:pt x="661430" y="1806907"/>
                  </a:moveTo>
                  <a:lnTo>
                    <a:pt x="645157" y="1809461"/>
                  </a:lnTo>
                  <a:lnTo>
                    <a:pt x="637119" y="1797866"/>
                  </a:lnTo>
                  <a:lnTo>
                    <a:pt x="665699" y="1793382"/>
                  </a:lnTo>
                  <a:lnTo>
                    <a:pt x="661430" y="1806907"/>
                  </a:lnTo>
                  <a:close/>
                </a:path>
                <a:path w="1628775" h="1920239">
                  <a:moveTo>
                    <a:pt x="748471" y="1793251"/>
                  </a:moveTo>
                  <a:lnTo>
                    <a:pt x="709471" y="1799370"/>
                  </a:lnTo>
                  <a:lnTo>
                    <a:pt x="708501" y="1786667"/>
                  </a:lnTo>
                  <a:lnTo>
                    <a:pt x="747364" y="1780569"/>
                  </a:lnTo>
                  <a:lnTo>
                    <a:pt x="748471" y="1793251"/>
                  </a:lnTo>
                  <a:close/>
                </a:path>
                <a:path w="1628775" h="1920239">
                  <a:moveTo>
                    <a:pt x="816944" y="1782508"/>
                  </a:moveTo>
                  <a:lnTo>
                    <a:pt x="796354" y="1785738"/>
                  </a:lnTo>
                  <a:lnTo>
                    <a:pt x="789931" y="1773891"/>
                  </a:lnTo>
                  <a:lnTo>
                    <a:pt x="820742" y="1769057"/>
                  </a:lnTo>
                  <a:lnTo>
                    <a:pt x="816944" y="1782508"/>
                  </a:lnTo>
                  <a:close/>
                </a:path>
                <a:path w="1628775" h="1920239">
                  <a:moveTo>
                    <a:pt x="890538" y="1770961"/>
                  </a:moveTo>
                  <a:lnTo>
                    <a:pt x="874034" y="1773551"/>
                  </a:lnTo>
                  <a:lnTo>
                    <a:pt x="865946" y="1761964"/>
                  </a:lnTo>
                  <a:lnTo>
                    <a:pt x="895757" y="1757287"/>
                  </a:lnTo>
                  <a:lnTo>
                    <a:pt x="890538" y="1770961"/>
                  </a:lnTo>
                  <a:close/>
                </a:path>
                <a:path w="1628775" h="1920239">
                  <a:moveTo>
                    <a:pt x="967310" y="1758916"/>
                  </a:moveTo>
                  <a:lnTo>
                    <a:pt x="949816" y="1761661"/>
                  </a:lnTo>
                  <a:lnTo>
                    <a:pt x="942994" y="1749876"/>
                  </a:lnTo>
                  <a:lnTo>
                    <a:pt x="971698" y="1745372"/>
                  </a:lnTo>
                  <a:lnTo>
                    <a:pt x="967310" y="1758916"/>
                  </a:lnTo>
                  <a:close/>
                </a:path>
                <a:path w="1628775" h="1920239">
                  <a:moveTo>
                    <a:pt x="1194973" y="1723196"/>
                  </a:moveTo>
                  <a:lnTo>
                    <a:pt x="1169498" y="1727193"/>
                  </a:lnTo>
                  <a:lnTo>
                    <a:pt x="1167376" y="1714671"/>
                  </a:lnTo>
                  <a:lnTo>
                    <a:pt x="1200124" y="1709533"/>
                  </a:lnTo>
                  <a:lnTo>
                    <a:pt x="1194973" y="1723196"/>
                  </a:lnTo>
                  <a:close/>
                </a:path>
                <a:path w="1628775" h="1920239">
                  <a:moveTo>
                    <a:pt x="1279225" y="1709977"/>
                  </a:moveTo>
                  <a:lnTo>
                    <a:pt x="1245367" y="1715290"/>
                  </a:lnTo>
                  <a:lnTo>
                    <a:pt x="1243645" y="1702704"/>
                  </a:lnTo>
                  <a:lnTo>
                    <a:pt x="1282661" y="1696583"/>
                  </a:lnTo>
                  <a:lnTo>
                    <a:pt x="1279225" y="1709977"/>
                  </a:lnTo>
                  <a:close/>
                </a:path>
                <a:path w="1628775" h="1920239">
                  <a:moveTo>
                    <a:pt x="1347687" y="1699236"/>
                  </a:moveTo>
                  <a:lnTo>
                    <a:pt x="1332819" y="1701569"/>
                  </a:lnTo>
                  <a:lnTo>
                    <a:pt x="1324962" y="1689946"/>
                  </a:lnTo>
                  <a:lnTo>
                    <a:pt x="1352705" y="1685593"/>
                  </a:lnTo>
                  <a:lnTo>
                    <a:pt x="1347687" y="1699236"/>
                  </a:lnTo>
                  <a:close/>
                </a:path>
                <a:path w="1628775" h="1920239">
                  <a:moveTo>
                    <a:pt x="1426085" y="1686935"/>
                  </a:moveTo>
                  <a:lnTo>
                    <a:pt x="1409042" y="1689610"/>
                  </a:lnTo>
                  <a:lnTo>
                    <a:pt x="1400504" y="1678094"/>
                  </a:lnTo>
                  <a:lnTo>
                    <a:pt x="1430389" y="1673405"/>
                  </a:lnTo>
                  <a:lnTo>
                    <a:pt x="1426085" y="1686935"/>
                  </a:lnTo>
                  <a:close/>
                </a:path>
                <a:path w="1628775" h="1920239">
                  <a:moveTo>
                    <a:pt x="331367" y="1871549"/>
                  </a:moveTo>
                  <a:lnTo>
                    <a:pt x="294818" y="1877283"/>
                  </a:lnTo>
                  <a:lnTo>
                    <a:pt x="296683" y="1864135"/>
                  </a:lnTo>
                  <a:lnTo>
                    <a:pt x="325216" y="1859658"/>
                  </a:lnTo>
                  <a:lnTo>
                    <a:pt x="331367" y="1871549"/>
                  </a:lnTo>
                  <a:close/>
                </a:path>
                <a:path w="1628775" h="1920239">
                  <a:moveTo>
                    <a:pt x="408526" y="1859443"/>
                  </a:moveTo>
                  <a:lnTo>
                    <a:pt x="372027" y="1865169"/>
                  </a:lnTo>
                  <a:lnTo>
                    <a:pt x="374258" y="1851964"/>
                  </a:lnTo>
                  <a:lnTo>
                    <a:pt x="403006" y="1847453"/>
                  </a:lnTo>
                  <a:lnTo>
                    <a:pt x="408526" y="1859443"/>
                  </a:lnTo>
                  <a:close/>
                </a:path>
                <a:path w="1628775" h="1920239">
                  <a:moveTo>
                    <a:pt x="484692" y="1873203"/>
                  </a:moveTo>
                  <a:lnTo>
                    <a:pt x="461492" y="1876843"/>
                  </a:lnTo>
                  <a:lnTo>
                    <a:pt x="452995" y="1865321"/>
                  </a:lnTo>
                  <a:lnTo>
                    <a:pt x="448950" y="1865956"/>
                  </a:lnTo>
                  <a:lnTo>
                    <a:pt x="445565" y="1853631"/>
                  </a:lnTo>
                  <a:lnTo>
                    <a:pt x="443538" y="1841094"/>
                  </a:lnTo>
                  <a:lnTo>
                    <a:pt x="477474" y="1835770"/>
                  </a:lnTo>
                  <a:lnTo>
                    <a:pt x="484417" y="1847536"/>
                  </a:lnTo>
                  <a:lnTo>
                    <a:pt x="486201" y="1847256"/>
                  </a:lnTo>
                  <a:lnTo>
                    <a:pt x="486733" y="1860028"/>
                  </a:lnTo>
                  <a:lnTo>
                    <a:pt x="484692" y="1873203"/>
                  </a:lnTo>
                  <a:close/>
                </a:path>
                <a:path w="1628775" h="1920239">
                  <a:moveTo>
                    <a:pt x="564940" y="1860612"/>
                  </a:moveTo>
                  <a:lnTo>
                    <a:pt x="534835" y="1865336"/>
                  </a:lnTo>
                  <a:lnTo>
                    <a:pt x="527404" y="1853646"/>
                  </a:lnTo>
                  <a:lnTo>
                    <a:pt x="524297" y="1854134"/>
                  </a:lnTo>
                  <a:lnTo>
                    <a:pt x="521769" y="1841675"/>
                  </a:lnTo>
                  <a:lnTo>
                    <a:pt x="520677" y="1828991"/>
                  </a:lnTo>
                  <a:lnTo>
                    <a:pt x="557399" y="1823230"/>
                  </a:lnTo>
                  <a:lnTo>
                    <a:pt x="564940" y="1860612"/>
                  </a:lnTo>
                  <a:close/>
                </a:path>
                <a:path w="1628775" h="1920239">
                  <a:moveTo>
                    <a:pt x="636802" y="1823627"/>
                  </a:moveTo>
                  <a:lnTo>
                    <a:pt x="599749" y="1829440"/>
                  </a:lnTo>
                  <a:lnTo>
                    <a:pt x="602048" y="1816224"/>
                  </a:lnTo>
                  <a:lnTo>
                    <a:pt x="631340" y="1811628"/>
                  </a:lnTo>
                  <a:lnTo>
                    <a:pt x="636802" y="1823627"/>
                  </a:lnTo>
                  <a:close/>
                </a:path>
                <a:path w="1628775" h="1920239">
                  <a:moveTo>
                    <a:pt x="715858" y="1836934"/>
                  </a:moveTo>
                  <a:lnTo>
                    <a:pt x="677866" y="1842895"/>
                  </a:lnTo>
                  <a:lnTo>
                    <a:pt x="676554" y="1830245"/>
                  </a:lnTo>
                  <a:lnTo>
                    <a:pt x="677168" y="1830149"/>
                  </a:lnTo>
                  <a:lnTo>
                    <a:pt x="675915" y="1817490"/>
                  </a:lnTo>
                  <a:lnTo>
                    <a:pt x="674808" y="1804808"/>
                  </a:lnTo>
                  <a:lnTo>
                    <a:pt x="709178" y="1799416"/>
                  </a:lnTo>
                  <a:lnTo>
                    <a:pt x="713739" y="1811556"/>
                  </a:lnTo>
                  <a:lnTo>
                    <a:pt x="715615" y="1811261"/>
                  </a:lnTo>
                  <a:lnTo>
                    <a:pt x="717419" y="1823834"/>
                  </a:lnTo>
                  <a:lnTo>
                    <a:pt x="715858" y="1836934"/>
                  </a:lnTo>
                  <a:close/>
                </a:path>
                <a:path w="1628775" h="1920239">
                  <a:moveTo>
                    <a:pt x="791916" y="1812145"/>
                  </a:moveTo>
                  <a:lnTo>
                    <a:pt x="754015" y="1818092"/>
                  </a:lnTo>
                  <a:lnTo>
                    <a:pt x="750206" y="1805834"/>
                  </a:lnTo>
                  <a:lnTo>
                    <a:pt x="749026" y="1793164"/>
                  </a:lnTo>
                  <a:lnTo>
                    <a:pt x="783693" y="1787725"/>
                  </a:lnTo>
                  <a:lnTo>
                    <a:pt x="789254" y="1799708"/>
                  </a:lnTo>
                  <a:lnTo>
                    <a:pt x="790725" y="1799477"/>
                  </a:lnTo>
                  <a:lnTo>
                    <a:pt x="791916" y="1812145"/>
                  </a:lnTo>
                  <a:close/>
                </a:path>
                <a:path w="1628775" h="1920239">
                  <a:moveTo>
                    <a:pt x="866262" y="1787625"/>
                  </a:moveTo>
                  <a:lnTo>
                    <a:pt x="827629" y="1793687"/>
                  </a:lnTo>
                  <a:lnTo>
                    <a:pt x="830017" y="1780457"/>
                  </a:lnTo>
                  <a:lnTo>
                    <a:pt x="860155" y="1775728"/>
                  </a:lnTo>
                  <a:lnTo>
                    <a:pt x="866262" y="1787625"/>
                  </a:lnTo>
                  <a:close/>
                </a:path>
                <a:path w="1628775" h="1920239">
                  <a:moveTo>
                    <a:pt x="943100" y="1775570"/>
                  </a:moveTo>
                  <a:lnTo>
                    <a:pt x="903968" y="1781709"/>
                  </a:lnTo>
                  <a:lnTo>
                    <a:pt x="906186" y="1768506"/>
                  </a:lnTo>
                  <a:lnTo>
                    <a:pt x="937082" y="1763659"/>
                  </a:lnTo>
                  <a:lnTo>
                    <a:pt x="943100" y="1775570"/>
                  </a:lnTo>
                  <a:close/>
                </a:path>
                <a:path w="1628775" h="1920239">
                  <a:moveTo>
                    <a:pt x="1017489" y="1763898"/>
                  </a:moveTo>
                  <a:lnTo>
                    <a:pt x="981020" y="1769620"/>
                  </a:lnTo>
                  <a:lnTo>
                    <a:pt x="982922" y="1756466"/>
                  </a:lnTo>
                  <a:lnTo>
                    <a:pt x="1011390" y="1752000"/>
                  </a:lnTo>
                  <a:lnTo>
                    <a:pt x="1017489" y="1763898"/>
                  </a:lnTo>
                  <a:close/>
                </a:path>
                <a:path w="1628775" h="1920239">
                  <a:moveTo>
                    <a:pt x="1095042" y="1751730"/>
                  </a:moveTo>
                  <a:lnTo>
                    <a:pt x="1057733" y="1757584"/>
                  </a:lnTo>
                  <a:lnTo>
                    <a:pt x="1059620" y="1744433"/>
                  </a:lnTo>
                  <a:lnTo>
                    <a:pt x="1089245" y="1739785"/>
                  </a:lnTo>
                  <a:lnTo>
                    <a:pt x="1095042" y="1751730"/>
                  </a:lnTo>
                  <a:close/>
                </a:path>
                <a:path w="1628775" h="1920239">
                  <a:moveTo>
                    <a:pt x="1173527" y="1739416"/>
                  </a:moveTo>
                  <a:lnTo>
                    <a:pt x="1130086" y="1746232"/>
                  </a:lnTo>
                  <a:lnTo>
                    <a:pt x="1127927" y="1733715"/>
                  </a:lnTo>
                  <a:lnTo>
                    <a:pt x="1172055" y="1726792"/>
                  </a:lnTo>
                  <a:lnTo>
                    <a:pt x="1173527" y="1739416"/>
                  </a:lnTo>
                  <a:close/>
                </a:path>
                <a:path w="1628775" h="1920239">
                  <a:moveTo>
                    <a:pt x="1249658" y="1727472"/>
                  </a:moveTo>
                  <a:lnTo>
                    <a:pt x="1207593" y="1734072"/>
                  </a:lnTo>
                  <a:lnTo>
                    <a:pt x="1207926" y="1721164"/>
                  </a:lnTo>
                  <a:lnTo>
                    <a:pt x="1248244" y="1714838"/>
                  </a:lnTo>
                  <a:lnTo>
                    <a:pt x="1249658" y="1727472"/>
                  </a:lnTo>
                  <a:close/>
                </a:path>
                <a:path w="1628775" h="1920239">
                  <a:moveTo>
                    <a:pt x="1324179" y="1715780"/>
                  </a:moveTo>
                  <a:lnTo>
                    <a:pt x="1286554" y="1721683"/>
                  </a:lnTo>
                  <a:lnTo>
                    <a:pt x="1288449" y="1708530"/>
                  </a:lnTo>
                  <a:lnTo>
                    <a:pt x="1318213" y="1703860"/>
                  </a:lnTo>
                  <a:lnTo>
                    <a:pt x="1324179" y="1715780"/>
                  </a:lnTo>
                  <a:close/>
                </a:path>
                <a:path w="1628775" h="1920239">
                  <a:moveTo>
                    <a:pt x="1399848" y="1703907"/>
                  </a:moveTo>
                  <a:lnTo>
                    <a:pt x="1363980" y="1709535"/>
                  </a:lnTo>
                  <a:lnTo>
                    <a:pt x="1366339" y="1696310"/>
                  </a:lnTo>
                  <a:lnTo>
                    <a:pt x="1394563" y="1691881"/>
                  </a:lnTo>
                  <a:lnTo>
                    <a:pt x="1399848" y="1703907"/>
                  </a:lnTo>
                  <a:close/>
                </a:path>
                <a:path w="1628775" h="1920239">
                  <a:moveTo>
                    <a:pt x="1475324" y="1692065"/>
                  </a:moveTo>
                  <a:lnTo>
                    <a:pt x="1440047" y="1697600"/>
                  </a:lnTo>
                  <a:lnTo>
                    <a:pt x="1441474" y="1684521"/>
                  </a:lnTo>
                  <a:lnTo>
                    <a:pt x="1468544" y="1680274"/>
                  </a:lnTo>
                  <a:lnTo>
                    <a:pt x="1475324" y="1692065"/>
                  </a:lnTo>
                  <a:close/>
                </a:path>
                <a:path w="1628775" h="1920239">
                  <a:moveTo>
                    <a:pt x="1556219" y="1705084"/>
                  </a:moveTo>
                  <a:lnTo>
                    <a:pt x="1520067" y="1710756"/>
                  </a:lnTo>
                  <a:lnTo>
                    <a:pt x="1514801" y="1685872"/>
                  </a:lnTo>
                  <a:lnTo>
                    <a:pt x="1514640" y="1685897"/>
                  </a:lnTo>
                  <a:lnTo>
                    <a:pt x="1512321" y="1673405"/>
                  </a:lnTo>
                  <a:lnTo>
                    <a:pt x="1547991" y="1667809"/>
                  </a:lnTo>
                  <a:lnTo>
                    <a:pt x="1554233" y="1679685"/>
                  </a:lnTo>
                  <a:lnTo>
                    <a:pt x="1556219" y="1705084"/>
                  </a:lnTo>
                  <a:close/>
                </a:path>
                <a:path w="1628775" h="1920239">
                  <a:moveTo>
                    <a:pt x="1628260" y="1693781"/>
                  </a:moveTo>
                  <a:lnTo>
                    <a:pt x="1606892" y="1697134"/>
                  </a:lnTo>
                  <a:lnTo>
                    <a:pt x="1597786" y="1685707"/>
                  </a:lnTo>
                  <a:lnTo>
                    <a:pt x="1593322" y="1686407"/>
                  </a:lnTo>
                  <a:lnTo>
                    <a:pt x="1589792" y="1674106"/>
                  </a:lnTo>
                  <a:lnTo>
                    <a:pt x="1589015" y="1661372"/>
                  </a:lnTo>
                  <a:lnTo>
                    <a:pt x="1622354" y="1656141"/>
                  </a:lnTo>
                  <a:lnTo>
                    <a:pt x="1628260" y="1693781"/>
                  </a:lnTo>
                  <a:close/>
                </a:path>
                <a:path w="1628775" h="1920239">
                  <a:moveTo>
                    <a:pt x="333435" y="1884079"/>
                  </a:moveTo>
                  <a:lnTo>
                    <a:pt x="296753" y="1889835"/>
                  </a:lnTo>
                  <a:lnTo>
                    <a:pt x="293435" y="1877500"/>
                  </a:lnTo>
                  <a:lnTo>
                    <a:pt x="332873" y="1871312"/>
                  </a:lnTo>
                  <a:lnTo>
                    <a:pt x="333435" y="1884079"/>
                  </a:lnTo>
                  <a:close/>
                </a:path>
                <a:path w="1628775" h="1920239">
                  <a:moveTo>
                    <a:pt x="410053" y="1872058"/>
                  </a:moveTo>
                  <a:lnTo>
                    <a:pt x="373764" y="1877752"/>
                  </a:lnTo>
                  <a:lnTo>
                    <a:pt x="370530" y="1865404"/>
                  </a:lnTo>
                  <a:lnTo>
                    <a:pt x="409676" y="1859262"/>
                  </a:lnTo>
                  <a:lnTo>
                    <a:pt x="410053" y="1872058"/>
                  </a:lnTo>
                  <a:close/>
                </a:path>
                <a:path w="1628775" h="1920239">
                  <a:moveTo>
                    <a:pt x="638104" y="1836278"/>
                  </a:moveTo>
                  <a:lnTo>
                    <a:pt x="601576" y="1842009"/>
                  </a:lnTo>
                  <a:lnTo>
                    <a:pt x="598236" y="1829678"/>
                  </a:lnTo>
                  <a:lnTo>
                    <a:pt x="637879" y="1823458"/>
                  </a:lnTo>
                  <a:lnTo>
                    <a:pt x="638104" y="1836278"/>
                  </a:lnTo>
                  <a:close/>
                </a:path>
                <a:path w="1628775" h="1920239">
                  <a:moveTo>
                    <a:pt x="868215" y="1800174"/>
                  </a:moveTo>
                  <a:lnTo>
                    <a:pt x="829596" y="1806233"/>
                  </a:lnTo>
                  <a:lnTo>
                    <a:pt x="826088" y="1793928"/>
                  </a:lnTo>
                  <a:lnTo>
                    <a:pt x="867761" y="1787390"/>
                  </a:lnTo>
                  <a:lnTo>
                    <a:pt x="868215" y="1800174"/>
                  </a:lnTo>
                  <a:close/>
                </a:path>
                <a:path w="1628775" h="1920239">
                  <a:moveTo>
                    <a:pt x="945157" y="1788102"/>
                  </a:moveTo>
                  <a:lnTo>
                    <a:pt x="906365" y="1794189"/>
                  </a:lnTo>
                  <a:lnTo>
                    <a:pt x="902540" y="1781933"/>
                  </a:lnTo>
                  <a:lnTo>
                    <a:pt x="944447" y="1775358"/>
                  </a:lnTo>
                  <a:lnTo>
                    <a:pt x="945157" y="1788102"/>
                  </a:lnTo>
                  <a:close/>
                </a:path>
                <a:path w="1628775" h="1920239">
                  <a:moveTo>
                    <a:pt x="1019602" y="1776422"/>
                  </a:moveTo>
                  <a:lnTo>
                    <a:pt x="983561" y="1782077"/>
                  </a:lnTo>
                  <a:lnTo>
                    <a:pt x="979840" y="1769805"/>
                  </a:lnTo>
                  <a:lnTo>
                    <a:pt x="1019030" y="1763656"/>
                  </a:lnTo>
                  <a:lnTo>
                    <a:pt x="1019602" y="1776422"/>
                  </a:lnTo>
                  <a:close/>
                </a:path>
                <a:path w="1628775" h="1920239">
                  <a:moveTo>
                    <a:pt x="1096530" y="1764352"/>
                  </a:moveTo>
                  <a:lnTo>
                    <a:pt x="1059673" y="1770135"/>
                  </a:lnTo>
                  <a:lnTo>
                    <a:pt x="1056380" y="1757796"/>
                  </a:lnTo>
                  <a:lnTo>
                    <a:pt x="1096227" y="1751544"/>
                  </a:lnTo>
                  <a:lnTo>
                    <a:pt x="1096530" y="1764352"/>
                  </a:lnTo>
                  <a:close/>
                </a:path>
                <a:path w="1628775" h="1920239">
                  <a:moveTo>
                    <a:pt x="1170753" y="1765562"/>
                  </a:moveTo>
                  <a:lnTo>
                    <a:pt x="1141520" y="1770149"/>
                  </a:lnTo>
                  <a:lnTo>
                    <a:pt x="1135215" y="1758283"/>
                  </a:lnTo>
                  <a:lnTo>
                    <a:pt x="1130904" y="1746104"/>
                  </a:lnTo>
                  <a:lnTo>
                    <a:pt x="1172709" y="1739545"/>
                  </a:lnTo>
                  <a:lnTo>
                    <a:pt x="1172523" y="1752429"/>
                  </a:lnTo>
                  <a:lnTo>
                    <a:pt x="1170753" y="1765562"/>
                  </a:lnTo>
                  <a:close/>
                </a:path>
                <a:path w="1628775" h="1920239">
                  <a:moveTo>
                    <a:pt x="1246510" y="1753676"/>
                  </a:moveTo>
                  <a:lnTo>
                    <a:pt x="1218462" y="1758077"/>
                  </a:lnTo>
                  <a:lnTo>
                    <a:pt x="1212064" y="1746225"/>
                  </a:lnTo>
                  <a:lnTo>
                    <a:pt x="1207634" y="1734065"/>
                  </a:lnTo>
                  <a:lnTo>
                    <a:pt x="1249351" y="1727520"/>
                  </a:lnTo>
                  <a:lnTo>
                    <a:pt x="1250779" y="1740151"/>
                  </a:lnTo>
                  <a:lnTo>
                    <a:pt x="1248566" y="1740498"/>
                  </a:lnTo>
                  <a:lnTo>
                    <a:pt x="1246510" y="1753676"/>
                  </a:lnTo>
                  <a:close/>
                </a:path>
                <a:path w="1628775" h="1920239">
                  <a:moveTo>
                    <a:pt x="1324958" y="1741368"/>
                  </a:moveTo>
                  <a:lnTo>
                    <a:pt x="1295146" y="1746046"/>
                  </a:lnTo>
                  <a:lnTo>
                    <a:pt x="1288973" y="1734159"/>
                  </a:lnTo>
                  <a:lnTo>
                    <a:pt x="1285371" y="1721868"/>
                  </a:lnTo>
                  <a:lnTo>
                    <a:pt x="1325759" y="1715532"/>
                  </a:lnTo>
                  <a:lnTo>
                    <a:pt x="1326682" y="1728242"/>
                  </a:lnTo>
                  <a:lnTo>
                    <a:pt x="1324958" y="1741368"/>
                  </a:lnTo>
                  <a:close/>
                </a:path>
                <a:path w="1628775" h="1920239">
                  <a:moveTo>
                    <a:pt x="1400196" y="1729563"/>
                  </a:moveTo>
                  <a:lnTo>
                    <a:pt x="1371150" y="1734121"/>
                  </a:lnTo>
                  <a:lnTo>
                    <a:pt x="1365453" y="1722159"/>
                  </a:lnTo>
                  <a:lnTo>
                    <a:pt x="1362349" y="1709791"/>
                  </a:lnTo>
                  <a:lnTo>
                    <a:pt x="1400941" y="1703736"/>
                  </a:lnTo>
                  <a:lnTo>
                    <a:pt x="1401712" y="1716470"/>
                  </a:lnTo>
                  <a:lnTo>
                    <a:pt x="1400196" y="1729563"/>
                  </a:lnTo>
                  <a:close/>
                </a:path>
                <a:path w="1628775" h="1920239">
                  <a:moveTo>
                    <a:pt x="1480194" y="1704157"/>
                  </a:moveTo>
                  <a:lnTo>
                    <a:pt x="1439558" y="1710532"/>
                  </a:lnTo>
                  <a:lnTo>
                    <a:pt x="1437750" y="1697961"/>
                  </a:lnTo>
                  <a:lnTo>
                    <a:pt x="1477568" y="1691713"/>
                  </a:lnTo>
                  <a:lnTo>
                    <a:pt x="1480194" y="1704157"/>
                  </a:lnTo>
                  <a:close/>
                </a:path>
                <a:path w="1628775" h="1920239">
                  <a:moveTo>
                    <a:pt x="300246" y="1914998"/>
                  </a:moveTo>
                  <a:lnTo>
                    <a:pt x="267717" y="1920101"/>
                  </a:lnTo>
                  <a:lnTo>
                    <a:pt x="263780" y="1895008"/>
                  </a:lnTo>
                  <a:lnTo>
                    <a:pt x="269116" y="1894171"/>
                  </a:lnTo>
                  <a:lnTo>
                    <a:pt x="277098" y="1905774"/>
                  </a:lnTo>
                  <a:lnTo>
                    <a:pt x="295181" y="1902937"/>
                  </a:lnTo>
                  <a:lnTo>
                    <a:pt x="300246" y="1914998"/>
                  </a:lnTo>
                  <a:close/>
                </a:path>
                <a:path w="1628775" h="1920239">
                  <a:moveTo>
                    <a:pt x="324977" y="1898262"/>
                  </a:moveTo>
                  <a:lnTo>
                    <a:pt x="308729" y="1900811"/>
                  </a:lnTo>
                  <a:lnTo>
                    <a:pt x="300649" y="1889224"/>
                  </a:lnTo>
                  <a:lnTo>
                    <a:pt x="329363" y="1884718"/>
                  </a:lnTo>
                  <a:lnTo>
                    <a:pt x="324977" y="1898262"/>
                  </a:lnTo>
                  <a:close/>
                </a:path>
                <a:path w="1628775" h="1920239">
                  <a:moveTo>
                    <a:pt x="401258" y="1886294"/>
                  </a:moveTo>
                  <a:lnTo>
                    <a:pt x="385214" y="1888811"/>
                  </a:lnTo>
                  <a:lnTo>
                    <a:pt x="377439" y="1877175"/>
                  </a:lnTo>
                  <a:lnTo>
                    <a:pt x="405804" y="1872725"/>
                  </a:lnTo>
                  <a:lnTo>
                    <a:pt x="401258" y="1886294"/>
                  </a:lnTo>
                  <a:close/>
                </a:path>
                <a:path w="1628775" h="1920239">
                  <a:moveTo>
                    <a:pt x="629245" y="1850523"/>
                  </a:moveTo>
                  <a:lnTo>
                    <a:pt x="613600" y="1852978"/>
                  </a:lnTo>
                  <a:lnTo>
                    <a:pt x="605545" y="1841386"/>
                  </a:lnTo>
                  <a:lnTo>
                    <a:pt x="633720" y="1836966"/>
                  </a:lnTo>
                  <a:lnTo>
                    <a:pt x="629245" y="1850523"/>
                  </a:lnTo>
                  <a:close/>
                </a:path>
                <a:path w="1628775" h="1920239">
                  <a:moveTo>
                    <a:pt x="786018" y="1825926"/>
                  </a:moveTo>
                  <a:lnTo>
                    <a:pt x="764477" y="1829306"/>
                  </a:lnTo>
                  <a:lnTo>
                    <a:pt x="757214" y="1817590"/>
                  </a:lnTo>
                  <a:lnTo>
                    <a:pt x="788947" y="1812611"/>
                  </a:lnTo>
                  <a:lnTo>
                    <a:pt x="786018" y="1825926"/>
                  </a:lnTo>
                  <a:close/>
                </a:path>
                <a:path w="1628775" h="1920239">
                  <a:moveTo>
                    <a:pt x="858651" y="1814530"/>
                  </a:moveTo>
                  <a:lnTo>
                    <a:pt x="841900" y="1817158"/>
                  </a:lnTo>
                  <a:lnTo>
                    <a:pt x="833730" y="1805585"/>
                  </a:lnTo>
                  <a:lnTo>
                    <a:pt x="863697" y="1800883"/>
                  </a:lnTo>
                  <a:lnTo>
                    <a:pt x="858651" y="1814530"/>
                  </a:lnTo>
                  <a:close/>
                </a:path>
                <a:path w="1628775" h="1920239">
                  <a:moveTo>
                    <a:pt x="937502" y="1802159"/>
                  </a:moveTo>
                  <a:lnTo>
                    <a:pt x="920509" y="1804825"/>
                  </a:lnTo>
                  <a:lnTo>
                    <a:pt x="911296" y="1793415"/>
                  </a:lnTo>
                  <a:lnTo>
                    <a:pt x="941501" y="1788676"/>
                  </a:lnTo>
                  <a:lnTo>
                    <a:pt x="937502" y="1802159"/>
                  </a:lnTo>
                  <a:close/>
                </a:path>
                <a:path w="1628775" h="1920239">
                  <a:moveTo>
                    <a:pt x="1011532" y="1790544"/>
                  </a:moveTo>
                  <a:lnTo>
                    <a:pt x="996091" y="1792966"/>
                  </a:lnTo>
                  <a:lnTo>
                    <a:pt x="987803" y="1781411"/>
                  </a:lnTo>
                  <a:lnTo>
                    <a:pt x="1015592" y="1777051"/>
                  </a:lnTo>
                  <a:lnTo>
                    <a:pt x="1011532" y="1790544"/>
                  </a:lnTo>
                  <a:close/>
                </a:path>
                <a:path w="1628775" h="1920239">
                  <a:moveTo>
                    <a:pt x="1087289" y="1778658"/>
                  </a:moveTo>
                  <a:lnTo>
                    <a:pt x="1071160" y="1781188"/>
                  </a:lnTo>
                  <a:lnTo>
                    <a:pt x="1063437" y="1769545"/>
                  </a:lnTo>
                  <a:lnTo>
                    <a:pt x="1092119" y="1765044"/>
                  </a:lnTo>
                  <a:lnTo>
                    <a:pt x="1087289" y="1778658"/>
                  </a:lnTo>
                  <a:close/>
                </a:path>
                <a:path w="1628775" h="1920239">
                  <a:moveTo>
                    <a:pt x="1479343" y="1717146"/>
                  </a:moveTo>
                  <a:lnTo>
                    <a:pt x="1442227" y="1722969"/>
                  </a:lnTo>
                  <a:lnTo>
                    <a:pt x="1439704" y="1710509"/>
                  </a:lnTo>
                  <a:lnTo>
                    <a:pt x="1478207" y="1704468"/>
                  </a:lnTo>
                  <a:lnTo>
                    <a:pt x="1479343" y="1717146"/>
                  </a:lnTo>
                  <a:close/>
                </a:path>
                <a:path w="1628775" h="1920239">
                  <a:moveTo>
                    <a:pt x="375815" y="1903141"/>
                  </a:moveTo>
                  <a:lnTo>
                    <a:pt x="339159" y="1908892"/>
                  </a:lnTo>
                  <a:lnTo>
                    <a:pt x="339921" y="1895917"/>
                  </a:lnTo>
                  <a:lnTo>
                    <a:pt x="370645" y="1891097"/>
                  </a:lnTo>
                  <a:lnTo>
                    <a:pt x="375815" y="1903141"/>
                  </a:lnTo>
                  <a:close/>
                </a:path>
                <a:path w="1628775" h="1920239">
                  <a:moveTo>
                    <a:pt x="451228" y="1891309"/>
                  </a:moveTo>
                  <a:lnTo>
                    <a:pt x="414744" y="1897033"/>
                  </a:lnTo>
                  <a:lnTo>
                    <a:pt x="416301" y="1883934"/>
                  </a:lnTo>
                  <a:lnTo>
                    <a:pt x="444952" y="1879438"/>
                  </a:lnTo>
                  <a:lnTo>
                    <a:pt x="451228" y="1891309"/>
                  </a:lnTo>
                  <a:close/>
                </a:path>
                <a:path w="1628775" h="1920239">
                  <a:moveTo>
                    <a:pt x="528316" y="1879214"/>
                  </a:moveTo>
                  <a:lnTo>
                    <a:pt x="491118" y="1885050"/>
                  </a:lnTo>
                  <a:lnTo>
                    <a:pt x="493593" y="1871807"/>
                  </a:lnTo>
                  <a:lnTo>
                    <a:pt x="522378" y="1867290"/>
                  </a:lnTo>
                  <a:lnTo>
                    <a:pt x="528316" y="1879214"/>
                  </a:lnTo>
                  <a:close/>
                </a:path>
                <a:path w="1628775" h="1920239">
                  <a:moveTo>
                    <a:pt x="604025" y="1867336"/>
                  </a:moveTo>
                  <a:lnTo>
                    <a:pt x="566339" y="1873248"/>
                  </a:lnTo>
                  <a:lnTo>
                    <a:pt x="564896" y="1860619"/>
                  </a:lnTo>
                  <a:lnTo>
                    <a:pt x="595965" y="1855745"/>
                  </a:lnTo>
                  <a:lnTo>
                    <a:pt x="604025" y="1867336"/>
                  </a:lnTo>
                  <a:close/>
                </a:path>
                <a:path w="1628775" h="1920239">
                  <a:moveTo>
                    <a:pt x="680462" y="1855343"/>
                  </a:moveTo>
                  <a:lnTo>
                    <a:pt x="641710" y="1861423"/>
                  </a:lnTo>
                  <a:lnTo>
                    <a:pt x="640049" y="1848828"/>
                  </a:lnTo>
                  <a:lnTo>
                    <a:pt x="677734" y="1842915"/>
                  </a:lnTo>
                  <a:lnTo>
                    <a:pt x="680462" y="1855343"/>
                  </a:lnTo>
                  <a:close/>
                </a:path>
                <a:path w="1628775" h="1920239">
                  <a:moveTo>
                    <a:pt x="757747" y="1843217"/>
                  </a:moveTo>
                  <a:lnTo>
                    <a:pt x="716015" y="1849765"/>
                  </a:lnTo>
                  <a:lnTo>
                    <a:pt x="715814" y="1836941"/>
                  </a:lnTo>
                  <a:lnTo>
                    <a:pt x="753076" y="1831095"/>
                  </a:lnTo>
                  <a:lnTo>
                    <a:pt x="757747" y="1843217"/>
                  </a:lnTo>
                  <a:close/>
                </a:path>
                <a:path w="1628775" h="1920239">
                  <a:moveTo>
                    <a:pt x="832267" y="1831525"/>
                  </a:moveTo>
                  <a:lnTo>
                    <a:pt x="794030" y="1837524"/>
                  </a:lnTo>
                  <a:lnTo>
                    <a:pt x="792120" y="1824969"/>
                  </a:lnTo>
                  <a:lnTo>
                    <a:pt x="825800" y="1819684"/>
                  </a:lnTo>
                  <a:lnTo>
                    <a:pt x="832267" y="1831525"/>
                  </a:lnTo>
                  <a:close/>
                </a:path>
                <a:path w="1628775" h="1920239">
                  <a:moveTo>
                    <a:pt x="910250" y="1819290"/>
                  </a:moveTo>
                  <a:lnTo>
                    <a:pt x="870898" y="1825464"/>
                  </a:lnTo>
                  <a:lnTo>
                    <a:pt x="872549" y="1812350"/>
                  </a:lnTo>
                  <a:lnTo>
                    <a:pt x="903750" y="1807454"/>
                  </a:lnTo>
                  <a:lnTo>
                    <a:pt x="910250" y="1819290"/>
                  </a:lnTo>
                  <a:close/>
                </a:path>
                <a:path w="1628775" h="1920239">
                  <a:moveTo>
                    <a:pt x="985959" y="1807411"/>
                  </a:moveTo>
                  <a:lnTo>
                    <a:pt x="948266" y="1813325"/>
                  </a:lnTo>
                  <a:lnTo>
                    <a:pt x="950738" y="1800082"/>
                  </a:lnTo>
                  <a:lnTo>
                    <a:pt x="979999" y="1795491"/>
                  </a:lnTo>
                  <a:lnTo>
                    <a:pt x="985959" y="1807411"/>
                  </a:lnTo>
                  <a:close/>
                </a:path>
                <a:path w="1628775" h="1920239">
                  <a:moveTo>
                    <a:pt x="1064110" y="1795150"/>
                  </a:moveTo>
                  <a:lnTo>
                    <a:pt x="1023796" y="1801475"/>
                  </a:lnTo>
                  <a:lnTo>
                    <a:pt x="1026064" y="1788264"/>
                  </a:lnTo>
                  <a:lnTo>
                    <a:pt x="1057874" y="1783273"/>
                  </a:lnTo>
                  <a:lnTo>
                    <a:pt x="1064110" y="1795150"/>
                  </a:lnTo>
                  <a:close/>
                </a:path>
                <a:path w="1628775" h="1920239">
                  <a:moveTo>
                    <a:pt x="1139201" y="1783368"/>
                  </a:moveTo>
                  <a:lnTo>
                    <a:pt x="1100453" y="1789448"/>
                  </a:lnTo>
                  <a:lnTo>
                    <a:pt x="1102540" y="1776265"/>
                  </a:lnTo>
                  <a:lnTo>
                    <a:pt x="1132071" y="1771631"/>
                  </a:lnTo>
                  <a:lnTo>
                    <a:pt x="1139201" y="1783368"/>
                  </a:lnTo>
                  <a:close/>
                </a:path>
                <a:path w="1628775" h="1920239">
                  <a:moveTo>
                    <a:pt x="1215506" y="1771396"/>
                  </a:moveTo>
                  <a:lnTo>
                    <a:pt x="1178190" y="1777251"/>
                  </a:lnTo>
                  <a:lnTo>
                    <a:pt x="1179726" y="1764155"/>
                  </a:lnTo>
                  <a:lnTo>
                    <a:pt x="1209080" y="1759549"/>
                  </a:lnTo>
                  <a:lnTo>
                    <a:pt x="1215506" y="1771396"/>
                  </a:lnTo>
                  <a:close/>
                </a:path>
                <a:path w="1628775" h="1920239">
                  <a:moveTo>
                    <a:pt x="1292263" y="1759353"/>
                  </a:moveTo>
                  <a:lnTo>
                    <a:pt x="1252422" y="1765604"/>
                  </a:lnTo>
                  <a:lnTo>
                    <a:pt x="1250220" y="1753094"/>
                  </a:lnTo>
                  <a:lnTo>
                    <a:pt x="1284778" y="1747672"/>
                  </a:lnTo>
                  <a:lnTo>
                    <a:pt x="1292263" y="1759353"/>
                  </a:lnTo>
                  <a:close/>
                </a:path>
                <a:path w="1628775" h="1920239">
                  <a:moveTo>
                    <a:pt x="1368707" y="1747359"/>
                  </a:moveTo>
                  <a:lnTo>
                    <a:pt x="1331534" y="1753192"/>
                  </a:lnTo>
                  <a:lnTo>
                    <a:pt x="1333142" y="1740084"/>
                  </a:lnTo>
                  <a:lnTo>
                    <a:pt x="1362273" y="1735513"/>
                  </a:lnTo>
                  <a:lnTo>
                    <a:pt x="1368707" y="1747359"/>
                  </a:lnTo>
                  <a:close/>
                </a:path>
                <a:path w="1628775" h="1920239">
                  <a:moveTo>
                    <a:pt x="1444722" y="1735433"/>
                  </a:moveTo>
                  <a:lnTo>
                    <a:pt x="1407054" y="1741343"/>
                  </a:lnTo>
                  <a:lnTo>
                    <a:pt x="1410516" y="1727944"/>
                  </a:lnTo>
                  <a:lnTo>
                    <a:pt x="1442534" y="1722921"/>
                  </a:lnTo>
                  <a:lnTo>
                    <a:pt x="1444722" y="1735433"/>
                  </a:lnTo>
                  <a:close/>
                </a:path>
                <a:path w="1628775" h="1920239">
                  <a:moveTo>
                    <a:pt x="1520835" y="1723491"/>
                  </a:moveTo>
                  <a:lnTo>
                    <a:pt x="1481867" y="1729605"/>
                  </a:lnTo>
                  <a:lnTo>
                    <a:pt x="1479767" y="1717079"/>
                  </a:lnTo>
                  <a:lnTo>
                    <a:pt x="1515075" y="1711539"/>
                  </a:lnTo>
                  <a:lnTo>
                    <a:pt x="1520835" y="1723491"/>
                  </a:lnTo>
                  <a:close/>
                </a:path>
                <a:path w="1628775" h="1920239">
                  <a:moveTo>
                    <a:pt x="1596472" y="1711624"/>
                  </a:moveTo>
                  <a:lnTo>
                    <a:pt x="1558743" y="1717543"/>
                  </a:lnTo>
                  <a:lnTo>
                    <a:pt x="1555985" y="1705121"/>
                  </a:lnTo>
                  <a:lnTo>
                    <a:pt x="1593963" y="1699162"/>
                  </a:lnTo>
                  <a:lnTo>
                    <a:pt x="1596472" y="1711624"/>
                  </a:lnTo>
                  <a:close/>
                </a:path>
              </a:pathLst>
            </a:custGeom>
            <a:solidFill>
              <a:srgbClr val="DAD0B3">
                <a:alpha val="497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1429785" y="282891"/>
              <a:ext cx="1871345" cy="2314575"/>
            </a:xfrm>
            <a:custGeom>
              <a:avLst/>
              <a:gdLst/>
              <a:ahLst/>
              <a:cxnLst/>
              <a:rect l="l" t="t" r="r" b="b"/>
              <a:pathLst>
                <a:path w="1871344" h="2314575">
                  <a:moveTo>
                    <a:pt x="41097" y="266039"/>
                  </a:moveTo>
                  <a:lnTo>
                    <a:pt x="36525" y="236855"/>
                  </a:lnTo>
                  <a:lnTo>
                    <a:pt x="0" y="242582"/>
                  </a:lnTo>
                  <a:lnTo>
                    <a:pt x="4584" y="271767"/>
                  </a:lnTo>
                  <a:lnTo>
                    <a:pt x="41097" y="266039"/>
                  </a:lnTo>
                  <a:close/>
                </a:path>
                <a:path w="1871344" h="2314575">
                  <a:moveTo>
                    <a:pt x="144208" y="249859"/>
                  </a:moveTo>
                  <a:lnTo>
                    <a:pt x="139623" y="220675"/>
                  </a:lnTo>
                  <a:lnTo>
                    <a:pt x="65976" y="232232"/>
                  </a:lnTo>
                  <a:lnTo>
                    <a:pt x="70561" y="261416"/>
                  </a:lnTo>
                  <a:lnTo>
                    <a:pt x="144208" y="249859"/>
                  </a:lnTo>
                  <a:close/>
                </a:path>
                <a:path w="1871344" h="2314575">
                  <a:moveTo>
                    <a:pt x="247332" y="233680"/>
                  </a:moveTo>
                  <a:lnTo>
                    <a:pt x="242747" y="204495"/>
                  </a:lnTo>
                  <a:lnTo>
                    <a:pt x="169100" y="216052"/>
                  </a:lnTo>
                  <a:lnTo>
                    <a:pt x="173685" y="245237"/>
                  </a:lnTo>
                  <a:lnTo>
                    <a:pt x="247332" y="233680"/>
                  </a:lnTo>
                  <a:close/>
                </a:path>
                <a:path w="1871344" h="2314575">
                  <a:moveTo>
                    <a:pt x="350443" y="217500"/>
                  </a:moveTo>
                  <a:lnTo>
                    <a:pt x="345859" y="188315"/>
                  </a:lnTo>
                  <a:lnTo>
                    <a:pt x="272211" y="199872"/>
                  </a:lnTo>
                  <a:lnTo>
                    <a:pt x="276796" y="229057"/>
                  </a:lnTo>
                  <a:lnTo>
                    <a:pt x="350443" y="217500"/>
                  </a:lnTo>
                  <a:close/>
                </a:path>
                <a:path w="1871344" h="2314575">
                  <a:moveTo>
                    <a:pt x="361530" y="2308364"/>
                  </a:moveTo>
                  <a:lnTo>
                    <a:pt x="356958" y="2279180"/>
                  </a:lnTo>
                  <a:lnTo>
                    <a:pt x="320433" y="2284907"/>
                  </a:lnTo>
                  <a:lnTo>
                    <a:pt x="325018" y="2314092"/>
                  </a:lnTo>
                  <a:lnTo>
                    <a:pt x="361530" y="2308364"/>
                  </a:lnTo>
                  <a:close/>
                </a:path>
                <a:path w="1871344" h="2314575">
                  <a:moveTo>
                    <a:pt x="453567" y="201320"/>
                  </a:moveTo>
                  <a:lnTo>
                    <a:pt x="448983" y="172135"/>
                  </a:lnTo>
                  <a:lnTo>
                    <a:pt x="375335" y="183692"/>
                  </a:lnTo>
                  <a:lnTo>
                    <a:pt x="379920" y="212877"/>
                  </a:lnTo>
                  <a:lnTo>
                    <a:pt x="453567" y="201320"/>
                  </a:lnTo>
                  <a:close/>
                </a:path>
                <a:path w="1871344" h="2314575">
                  <a:moveTo>
                    <a:pt x="464654" y="2292185"/>
                  </a:moveTo>
                  <a:lnTo>
                    <a:pt x="460082" y="2263000"/>
                  </a:lnTo>
                  <a:lnTo>
                    <a:pt x="386435" y="2274544"/>
                  </a:lnTo>
                  <a:lnTo>
                    <a:pt x="391007" y="2303742"/>
                  </a:lnTo>
                  <a:lnTo>
                    <a:pt x="464654" y="2292185"/>
                  </a:lnTo>
                  <a:close/>
                </a:path>
                <a:path w="1871344" h="2314575">
                  <a:moveTo>
                    <a:pt x="556679" y="185140"/>
                  </a:moveTo>
                  <a:lnTo>
                    <a:pt x="552094" y="155956"/>
                  </a:lnTo>
                  <a:lnTo>
                    <a:pt x="478447" y="167513"/>
                  </a:lnTo>
                  <a:lnTo>
                    <a:pt x="483031" y="196697"/>
                  </a:lnTo>
                  <a:lnTo>
                    <a:pt x="556679" y="185140"/>
                  </a:lnTo>
                  <a:close/>
                </a:path>
                <a:path w="1871344" h="2314575">
                  <a:moveTo>
                    <a:pt x="567766" y="2276005"/>
                  </a:moveTo>
                  <a:lnTo>
                    <a:pt x="563181" y="2246820"/>
                  </a:lnTo>
                  <a:lnTo>
                    <a:pt x="489534" y="2258377"/>
                  </a:lnTo>
                  <a:lnTo>
                    <a:pt x="494118" y="2287562"/>
                  </a:lnTo>
                  <a:lnTo>
                    <a:pt x="567766" y="2276005"/>
                  </a:lnTo>
                  <a:close/>
                </a:path>
                <a:path w="1871344" h="2314575">
                  <a:moveTo>
                    <a:pt x="659803" y="168960"/>
                  </a:moveTo>
                  <a:lnTo>
                    <a:pt x="655218" y="139776"/>
                  </a:lnTo>
                  <a:lnTo>
                    <a:pt x="581571" y="151333"/>
                  </a:lnTo>
                  <a:lnTo>
                    <a:pt x="586155" y="180517"/>
                  </a:lnTo>
                  <a:lnTo>
                    <a:pt x="659803" y="168960"/>
                  </a:lnTo>
                  <a:close/>
                </a:path>
                <a:path w="1871344" h="2314575">
                  <a:moveTo>
                    <a:pt x="670890" y="2259825"/>
                  </a:moveTo>
                  <a:lnTo>
                    <a:pt x="666305" y="2230640"/>
                  </a:lnTo>
                  <a:lnTo>
                    <a:pt x="592658" y="2242197"/>
                  </a:lnTo>
                  <a:lnTo>
                    <a:pt x="597242" y="2271382"/>
                  </a:lnTo>
                  <a:lnTo>
                    <a:pt x="670890" y="2259825"/>
                  </a:lnTo>
                  <a:close/>
                </a:path>
                <a:path w="1871344" h="2314575">
                  <a:moveTo>
                    <a:pt x="762914" y="152793"/>
                  </a:moveTo>
                  <a:lnTo>
                    <a:pt x="758329" y="123596"/>
                  </a:lnTo>
                  <a:lnTo>
                    <a:pt x="684682" y="135153"/>
                  </a:lnTo>
                  <a:lnTo>
                    <a:pt x="689267" y="164338"/>
                  </a:lnTo>
                  <a:lnTo>
                    <a:pt x="762914" y="152793"/>
                  </a:lnTo>
                  <a:close/>
                </a:path>
                <a:path w="1871344" h="2314575">
                  <a:moveTo>
                    <a:pt x="774001" y="2243645"/>
                  </a:moveTo>
                  <a:lnTo>
                    <a:pt x="769416" y="2214461"/>
                  </a:lnTo>
                  <a:lnTo>
                    <a:pt x="695769" y="2226018"/>
                  </a:lnTo>
                  <a:lnTo>
                    <a:pt x="700354" y="2255202"/>
                  </a:lnTo>
                  <a:lnTo>
                    <a:pt x="774001" y="2243645"/>
                  </a:lnTo>
                  <a:close/>
                </a:path>
                <a:path w="1871344" h="2314575">
                  <a:moveTo>
                    <a:pt x="866038" y="136613"/>
                  </a:moveTo>
                  <a:lnTo>
                    <a:pt x="861453" y="107416"/>
                  </a:lnTo>
                  <a:lnTo>
                    <a:pt x="787806" y="118973"/>
                  </a:lnTo>
                  <a:lnTo>
                    <a:pt x="792391" y="148158"/>
                  </a:lnTo>
                  <a:lnTo>
                    <a:pt x="866038" y="136613"/>
                  </a:lnTo>
                  <a:close/>
                </a:path>
                <a:path w="1871344" h="2314575">
                  <a:moveTo>
                    <a:pt x="877125" y="2227465"/>
                  </a:moveTo>
                  <a:lnTo>
                    <a:pt x="872540" y="2198281"/>
                  </a:lnTo>
                  <a:lnTo>
                    <a:pt x="798893" y="2209838"/>
                  </a:lnTo>
                  <a:lnTo>
                    <a:pt x="803478" y="2239022"/>
                  </a:lnTo>
                  <a:lnTo>
                    <a:pt x="877125" y="2227465"/>
                  </a:lnTo>
                  <a:close/>
                </a:path>
                <a:path w="1871344" h="2314575">
                  <a:moveTo>
                    <a:pt x="969162" y="120434"/>
                  </a:moveTo>
                  <a:lnTo>
                    <a:pt x="964577" y="91236"/>
                  </a:lnTo>
                  <a:lnTo>
                    <a:pt x="890930" y="102793"/>
                  </a:lnTo>
                  <a:lnTo>
                    <a:pt x="895515" y="131978"/>
                  </a:lnTo>
                  <a:lnTo>
                    <a:pt x="969162" y="120434"/>
                  </a:lnTo>
                  <a:close/>
                </a:path>
                <a:path w="1871344" h="2314575">
                  <a:moveTo>
                    <a:pt x="980236" y="2211286"/>
                  </a:moveTo>
                  <a:lnTo>
                    <a:pt x="975652" y="2182101"/>
                  </a:lnTo>
                  <a:lnTo>
                    <a:pt x="902004" y="2193658"/>
                  </a:lnTo>
                  <a:lnTo>
                    <a:pt x="906589" y="2222843"/>
                  </a:lnTo>
                  <a:lnTo>
                    <a:pt x="980236" y="2211286"/>
                  </a:lnTo>
                  <a:close/>
                </a:path>
                <a:path w="1871344" h="2314575">
                  <a:moveTo>
                    <a:pt x="1072273" y="104254"/>
                  </a:moveTo>
                  <a:lnTo>
                    <a:pt x="1067689" y="75069"/>
                  </a:lnTo>
                  <a:lnTo>
                    <a:pt x="994041" y="86626"/>
                  </a:lnTo>
                  <a:lnTo>
                    <a:pt x="998626" y="115811"/>
                  </a:lnTo>
                  <a:lnTo>
                    <a:pt x="1072273" y="104254"/>
                  </a:lnTo>
                  <a:close/>
                </a:path>
                <a:path w="1871344" h="2314575">
                  <a:moveTo>
                    <a:pt x="1083360" y="2195106"/>
                  </a:moveTo>
                  <a:lnTo>
                    <a:pt x="1078776" y="2165921"/>
                  </a:lnTo>
                  <a:lnTo>
                    <a:pt x="1005128" y="2177478"/>
                  </a:lnTo>
                  <a:lnTo>
                    <a:pt x="1009713" y="2206663"/>
                  </a:lnTo>
                  <a:lnTo>
                    <a:pt x="1083360" y="2195106"/>
                  </a:lnTo>
                  <a:close/>
                </a:path>
                <a:path w="1871344" h="2314575">
                  <a:moveTo>
                    <a:pt x="1175397" y="88074"/>
                  </a:moveTo>
                  <a:lnTo>
                    <a:pt x="1170813" y="58889"/>
                  </a:lnTo>
                  <a:lnTo>
                    <a:pt x="1097165" y="70446"/>
                  </a:lnTo>
                  <a:lnTo>
                    <a:pt x="1101750" y="99631"/>
                  </a:lnTo>
                  <a:lnTo>
                    <a:pt x="1175397" y="88074"/>
                  </a:lnTo>
                  <a:close/>
                </a:path>
                <a:path w="1871344" h="2314575">
                  <a:moveTo>
                    <a:pt x="1186484" y="2178926"/>
                  </a:moveTo>
                  <a:lnTo>
                    <a:pt x="1181900" y="2149741"/>
                  </a:lnTo>
                  <a:lnTo>
                    <a:pt x="1108252" y="2161298"/>
                  </a:lnTo>
                  <a:lnTo>
                    <a:pt x="1112837" y="2190483"/>
                  </a:lnTo>
                  <a:lnTo>
                    <a:pt x="1186484" y="2178926"/>
                  </a:lnTo>
                  <a:close/>
                </a:path>
                <a:path w="1871344" h="2314575">
                  <a:moveTo>
                    <a:pt x="1278496" y="71894"/>
                  </a:moveTo>
                  <a:lnTo>
                    <a:pt x="1273924" y="42710"/>
                  </a:lnTo>
                  <a:lnTo>
                    <a:pt x="1200277" y="54267"/>
                  </a:lnTo>
                  <a:lnTo>
                    <a:pt x="1204849" y="83451"/>
                  </a:lnTo>
                  <a:lnTo>
                    <a:pt x="1278496" y="71894"/>
                  </a:lnTo>
                  <a:close/>
                </a:path>
                <a:path w="1871344" h="2314575">
                  <a:moveTo>
                    <a:pt x="1289596" y="2162746"/>
                  </a:moveTo>
                  <a:lnTo>
                    <a:pt x="1285011" y="2133562"/>
                  </a:lnTo>
                  <a:lnTo>
                    <a:pt x="1211364" y="2145119"/>
                  </a:lnTo>
                  <a:lnTo>
                    <a:pt x="1215948" y="2174303"/>
                  </a:lnTo>
                  <a:lnTo>
                    <a:pt x="1289596" y="2162746"/>
                  </a:lnTo>
                  <a:close/>
                </a:path>
                <a:path w="1871344" h="2314575">
                  <a:moveTo>
                    <a:pt x="1381645" y="55714"/>
                  </a:moveTo>
                  <a:lnTo>
                    <a:pt x="1377061" y="26530"/>
                  </a:lnTo>
                  <a:lnTo>
                    <a:pt x="1303401" y="38087"/>
                  </a:lnTo>
                  <a:lnTo>
                    <a:pt x="1307973" y="67271"/>
                  </a:lnTo>
                  <a:lnTo>
                    <a:pt x="1381645" y="55714"/>
                  </a:lnTo>
                  <a:close/>
                </a:path>
                <a:path w="1871344" h="2314575">
                  <a:moveTo>
                    <a:pt x="1392720" y="2146566"/>
                  </a:moveTo>
                  <a:lnTo>
                    <a:pt x="1388135" y="2117382"/>
                  </a:lnTo>
                  <a:lnTo>
                    <a:pt x="1314488" y="2128939"/>
                  </a:lnTo>
                  <a:lnTo>
                    <a:pt x="1319072" y="2158123"/>
                  </a:lnTo>
                  <a:lnTo>
                    <a:pt x="1392720" y="2146566"/>
                  </a:lnTo>
                  <a:close/>
                </a:path>
                <a:path w="1871344" h="2314575">
                  <a:moveTo>
                    <a:pt x="1484757" y="39535"/>
                  </a:moveTo>
                  <a:lnTo>
                    <a:pt x="1480172" y="10350"/>
                  </a:lnTo>
                  <a:lnTo>
                    <a:pt x="1406512" y="21907"/>
                  </a:lnTo>
                  <a:lnTo>
                    <a:pt x="1411084" y="51092"/>
                  </a:lnTo>
                  <a:lnTo>
                    <a:pt x="1484757" y="39535"/>
                  </a:lnTo>
                  <a:close/>
                </a:path>
                <a:path w="1871344" h="2314575">
                  <a:moveTo>
                    <a:pt x="1495831" y="2130399"/>
                  </a:moveTo>
                  <a:lnTo>
                    <a:pt x="1491246" y="2101202"/>
                  </a:lnTo>
                  <a:lnTo>
                    <a:pt x="1417599" y="2112759"/>
                  </a:lnTo>
                  <a:lnTo>
                    <a:pt x="1422184" y="2141944"/>
                  </a:lnTo>
                  <a:lnTo>
                    <a:pt x="1495831" y="2130399"/>
                  </a:lnTo>
                  <a:close/>
                </a:path>
                <a:path w="1871344" h="2314575">
                  <a:moveTo>
                    <a:pt x="1520012" y="1391894"/>
                  </a:moveTo>
                  <a:lnTo>
                    <a:pt x="1519694" y="1384503"/>
                  </a:lnTo>
                  <a:lnTo>
                    <a:pt x="1421879" y="761377"/>
                  </a:lnTo>
                  <a:lnTo>
                    <a:pt x="1344218" y="773557"/>
                  </a:lnTo>
                  <a:lnTo>
                    <a:pt x="1330731" y="687641"/>
                  </a:lnTo>
                  <a:lnTo>
                    <a:pt x="1252067" y="700455"/>
                  </a:lnTo>
                  <a:lnTo>
                    <a:pt x="1183208" y="716102"/>
                  </a:lnTo>
                  <a:lnTo>
                    <a:pt x="1123492" y="734060"/>
                  </a:lnTo>
                  <a:lnTo>
                    <a:pt x="1072273" y="753795"/>
                  </a:lnTo>
                  <a:lnTo>
                    <a:pt x="1028915" y="774763"/>
                  </a:lnTo>
                  <a:lnTo>
                    <a:pt x="992746" y="796455"/>
                  </a:lnTo>
                  <a:lnTo>
                    <a:pt x="939419" y="839863"/>
                  </a:lnTo>
                  <a:lnTo>
                    <a:pt x="907072" y="879779"/>
                  </a:lnTo>
                  <a:lnTo>
                    <a:pt x="887958" y="865708"/>
                  </a:lnTo>
                  <a:lnTo>
                    <a:pt x="834872" y="838454"/>
                  </a:lnTo>
                  <a:lnTo>
                    <a:pt x="758913" y="817130"/>
                  </a:lnTo>
                  <a:lnTo>
                    <a:pt x="711212" y="810437"/>
                  </a:lnTo>
                  <a:lnTo>
                    <a:pt x="656412" y="807339"/>
                  </a:lnTo>
                  <a:lnTo>
                    <a:pt x="594067" y="808532"/>
                  </a:lnTo>
                  <a:lnTo>
                    <a:pt x="523722" y="814730"/>
                  </a:lnTo>
                  <a:lnTo>
                    <a:pt x="444919" y="826617"/>
                  </a:lnTo>
                  <a:lnTo>
                    <a:pt x="458393" y="912545"/>
                  </a:lnTo>
                  <a:lnTo>
                    <a:pt x="380695" y="924775"/>
                  </a:lnTo>
                  <a:lnTo>
                    <a:pt x="478459" y="1547876"/>
                  </a:lnTo>
                  <a:lnTo>
                    <a:pt x="508482" y="1576082"/>
                  </a:lnTo>
                  <a:lnTo>
                    <a:pt x="515696" y="1574952"/>
                  </a:lnTo>
                  <a:lnTo>
                    <a:pt x="520357" y="1573961"/>
                  </a:lnTo>
                  <a:lnTo>
                    <a:pt x="540766" y="1566113"/>
                  </a:lnTo>
                  <a:lnTo>
                    <a:pt x="587209" y="1550276"/>
                  </a:lnTo>
                  <a:lnTo>
                    <a:pt x="654799" y="1531175"/>
                  </a:lnTo>
                  <a:lnTo>
                    <a:pt x="735901" y="1514589"/>
                  </a:lnTo>
                  <a:lnTo>
                    <a:pt x="800214" y="1507439"/>
                  </a:lnTo>
                  <a:lnTo>
                    <a:pt x="858024" y="1507109"/>
                  </a:lnTo>
                  <a:lnTo>
                    <a:pt x="908862" y="1513547"/>
                  </a:lnTo>
                  <a:lnTo>
                    <a:pt x="952309" y="1526692"/>
                  </a:lnTo>
                  <a:lnTo>
                    <a:pt x="987907" y="1546504"/>
                  </a:lnTo>
                  <a:lnTo>
                    <a:pt x="993419" y="1549933"/>
                  </a:lnTo>
                  <a:lnTo>
                    <a:pt x="996226" y="1552206"/>
                  </a:lnTo>
                  <a:lnTo>
                    <a:pt x="1006449" y="1553260"/>
                  </a:lnTo>
                  <a:lnTo>
                    <a:pt x="1030058" y="1544294"/>
                  </a:lnTo>
                  <a:lnTo>
                    <a:pt x="1031938" y="1542529"/>
                  </a:lnTo>
                  <a:lnTo>
                    <a:pt x="1062126" y="1509445"/>
                  </a:lnTo>
                  <a:lnTo>
                    <a:pt x="1099426" y="1483652"/>
                  </a:lnTo>
                  <a:lnTo>
                    <a:pt x="1145870" y="1461973"/>
                  </a:lnTo>
                  <a:lnTo>
                    <a:pt x="1201026" y="1444586"/>
                  </a:lnTo>
                  <a:lnTo>
                    <a:pt x="1264500" y="1431683"/>
                  </a:lnTo>
                  <a:lnTo>
                    <a:pt x="1346746" y="1422641"/>
                  </a:lnTo>
                  <a:lnTo>
                    <a:pt x="1416977" y="1420114"/>
                  </a:lnTo>
                  <a:lnTo>
                    <a:pt x="1466176" y="1420964"/>
                  </a:lnTo>
                  <a:lnTo>
                    <a:pt x="1485315" y="1422006"/>
                  </a:lnTo>
                  <a:lnTo>
                    <a:pt x="1490141" y="1422044"/>
                  </a:lnTo>
                  <a:lnTo>
                    <a:pt x="1518691" y="1399044"/>
                  </a:lnTo>
                  <a:lnTo>
                    <a:pt x="1520012" y="1391894"/>
                  </a:lnTo>
                  <a:close/>
                </a:path>
                <a:path w="1871344" h="2314575">
                  <a:moveTo>
                    <a:pt x="1550746" y="29184"/>
                  </a:moveTo>
                  <a:lnTo>
                    <a:pt x="1546161" y="0"/>
                  </a:lnTo>
                  <a:lnTo>
                    <a:pt x="1509649" y="5727"/>
                  </a:lnTo>
                  <a:lnTo>
                    <a:pt x="1514233" y="34912"/>
                  </a:lnTo>
                  <a:lnTo>
                    <a:pt x="1550746" y="29184"/>
                  </a:lnTo>
                  <a:close/>
                </a:path>
                <a:path w="1871344" h="2314575">
                  <a:moveTo>
                    <a:pt x="1598955" y="2114219"/>
                  </a:moveTo>
                  <a:lnTo>
                    <a:pt x="1594370" y="2085022"/>
                  </a:lnTo>
                  <a:lnTo>
                    <a:pt x="1520723" y="2096579"/>
                  </a:lnTo>
                  <a:lnTo>
                    <a:pt x="1525308" y="2125764"/>
                  </a:lnTo>
                  <a:lnTo>
                    <a:pt x="1598955" y="2114219"/>
                  </a:lnTo>
                  <a:close/>
                </a:path>
                <a:path w="1871344" h="2314575">
                  <a:moveTo>
                    <a:pt x="1702079" y="2098040"/>
                  </a:moveTo>
                  <a:lnTo>
                    <a:pt x="1697494" y="2068842"/>
                  </a:lnTo>
                  <a:lnTo>
                    <a:pt x="1623834" y="2080412"/>
                  </a:lnTo>
                  <a:lnTo>
                    <a:pt x="1628419" y="2109597"/>
                  </a:lnTo>
                  <a:lnTo>
                    <a:pt x="1702079" y="2098040"/>
                  </a:lnTo>
                  <a:close/>
                </a:path>
                <a:path w="1871344" h="2314575">
                  <a:moveTo>
                    <a:pt x="1768665" y="1922411"/>
                  </a:moveTo>
                  <a:lnTo>
                    <a:pt x="1763991" y="1892655"/>
                  </a:lnTo>
                  <a:lnTo>
                    <a:pt x="1763941" y="1892312"/>
                  </a:lnTo>
                  <a:lnTo>
                    <a:pt x="1734718" y="1706156"/>
                  </a:lnTo>
                  <a:lnTo>
                    <a:pt x="1734718" y="1896897"/>
                  </a:lnTo>
                  <a:lnTo>
                    <a:pt x="401421" y="2106091"/>
                  </a:lnTo>
                  <a:lnTo>
                    <a:pt x="136398" y="416877"/>
                  </a:lnTo>
                  <a:lnTo>
                    <a:pt x="1469682" y="207695"/>
                  </a:lnTo>
                  <a:lnTo>
                    <a:pt x="1734718" y="1896897"/>
                  </a:lnTo>
                  <a:lnTo>
                    <a:pt x="1734718" y="1706156"/>
                  </a:lnTo>
                  <a:lnTo>
                    <a:pt x="1498904" y="203111"/>
                  </a:lnTo>
                  <a:lnTo>
                    <a:pt x="1494383" y="174269"/>
                  </a:lnTo>
                  <a:lnTo>
                    <a:pt x="102654" y="392620"/>
                  </a:lnTo>
                  <a:lnTo>
                    <a:pt x="107175" y="421462"/>
                  </a:lnTo>
                  <a:lnTo>
                    <a:pt x="372211" y="2110676"/>
                  </a:lnTo>
                  <a:lnTo>
                    <a:pt x="376936" y="2140775"/>
                  </a:lnTo>
                  <a:lnTo>
                    <a:pt x="1768665" y="1922411"/>
                  </a:lnTo>
                  <a:close/>
                </a:path>
                <a:path w="1871344" h="2314575">
                  <a:moveTo>
                    <a:pt x="1805190" y="2081860"/>
                  </a:moveTo>
                  <a:lnTo>
                    <a:pt x="1800606" y="2052675"/>
                  </a:lnTo>
                  <a:lnTo>
                    <a:pt x="1726946" y="2064232"/>
                  </a:lnTo>
                  <a:lnTo>
                    <a:pt x="1731518" y="2093417"/>
                  </a:lnTo>
                  <a:lnTo>
                    <a:pt x="1805190" y="2081860"/>
                  </a:lnTo>
                  <a:close/>
                </a:path>
                <a:path w="1871344" h="2314575">
                  <a:moveTo>
                    <a:pt x="1825028" y="1962391"/>
                  </a:moveTo>
                  <a:lnTo>
                    <a:pt x="1821675" y="1941080"/>
                  </a:lnTo>
                  <a:lnTo>
                    <a:pt x="354088" y="2171344"/>
                  </a:lnTo>
                  <a:lnTo>
                    <a:pt x="71539" y="370522"/>
                  </a:lnTo>
                  <a:lnTo>
                    <a:pt x="1517218" y="143700"/>
                  </a:lnTo>
                  <a:lnTo>
                    <a:pt x="1799678" y="1943925"/>
                  </a:lnTo>
                  <a:lnTo>
                    <a:pt x="1821586" y="1940483"/>
                  </a:lnTo>
                  <a:lnTo>
                    <a:pt x="1539138" y="140258"/>
                  </a:lnTo>
                  <a:lnTo>
                    <a:pt x="1539087" y="139903"/>
                  </a:lnTo>
                  <a:lnTo>
                    <a:pt x="1535595" y="117690"/>
                  </a:lnTo>
                  <a:lnTo>
                    <a:pt x="46088" y="351383"/>
                  </a:lnTo>
                  <a:lnTo>
                    <a:pt x="49631" y="373951"/>
                  </a:lnTo>
                  <a:lnTo>
                    <a:pt x="332181" y="2174773"/>
                  </a:lnTo>
                  <a:lnTo>
                    <a:pt x="335521" y="2196096"/>
                  </a:lnTo>
                  <a:lnTo>
                    <a:pt x="1825028" y="1962391"/>
                  </a:lnTo>
                  <a:close/>
                </a:path>
                <a:path w="1871344" h="2314575">
                  <a:moveTo>
                    <a:pt x="1871179" y="2071497"/>
                  </a:moveTo>
                  <a:lnTo>
                    <a:pt x="1866595" y="2042312"/>
                  </a:lnTo>
                  <a:lnTo>
                    <a:pt x="1830082" y="2048040"/>
                  </a:lnTo>
                  <a:lnTo>
                    <a:pt x="1834667" y="2077237"/>
                  </a:lnTo>
                  <a:lnTo>
                    <a:pt x="1871179" y="2071497"/>
                  </a:lnTo>
                  <a:close/>
                </a:path>
              </a:pathLst>
            </a:custGeom>
            <a:solidFill>
              <a:srgbClr val="5E1A1F">
                <a:alpha val="497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1842257" y="1016822"/>
              <a:ext cx="1054735" cy="802005"/>
            </a:xfrm>
            <a:custGeom>
              <a:avLst/>
              <a:gdLst/>
              <a:ahLst/>
              <a:cxnLst/>
              <a:rect l="l" t="t" r="r" b="b"/>
              <a:pathLst>
                <a:path w="1054734" h="802005">
                  <a:moveTo>
                    <a:pt x="585921" y="770033"/>
                  </a:moveTo>
                  <a:lnTo>
                    <a:pt x="497610" y="207170"/>
                  </a:lnTo>
                  <a:lnTo>
                    <a:pt x="500464" y="197590"/>
                  </a:lnTo>
                  <a:lnTo>
                    <a:pt x="508939" y="179196"/>
                  </a:lnTo>
                  <a:lnTo>
                    <a:pt x="553447" y="125024"/>
                  </a:lnTo>
                  <a:lnTo>
                    <a:pt x="605004" y="87472"/>
                  </a:lnTo>
                  <a:lnTo>
                    <a:pt x="641207" y="67877"/>
                  </a:lnTo>
                  <a:lnTo>
                    <a:pt x="685344" y="48648"/>
                  </a:lnTo>
                  <a:lnTo>
                    <a:pt x="738156" y="30469"/>
                  </a:lnTo>
                  <a:lnTo>
                    <a:pt x="800382" y="14025"/>
                  </a:lnTo>
                  <a:lnTo>
                    <a:pt x="872761" y="0"/>
                  </a:lnTo>
                  <a:lnTo>
                    <a:pt x="964775" y="586461"/>
                  </a:lnTo>
                  <a:lnTo>
                    <a:pt x="943189" y="589848"/>
                  </a:lnTo>
                  <a:lnTo>
                    <a:pt x="909933" y="595328"/>
                  </a:lnTo>
                  <a:lnTo>
                    <a:pt x="867879" y="604263"/>
                  </a:lnTo>
                  <a:lnTo>
                    <a:pt x="819797" y="617361"/>
                  </a:lnTo>
                  <a:lnTo>
                    <a:pt x="768458" y="635328"/>
                  </a:lnTo>
                  <a:lnTo>
                    <a:pt x="716630" y="658872"/>
                  </a:lnTo>
                  <a:lnTo>
                    <a:pt x="667085" y="688699"/>
                  </a:lnTo>
                  <a:lnTo>
                    <a:pt x="622592" y="725517"/>
                  </a:lnTo>
                  <a:lnTo>
                    <a:pt x="585921" y="770033"/>
                  </a:lnTo>
                  <a:close/>
                </a:path>
                <a:path w="1054734" h="802005">
                  <a:moveTo>
                    <a:pt x="1044679" y="588262"/>
                  </a:moveTo>
                  <a:lnTo>
                    <a:pt x="974756" y="599233"/>
                  </a:lnTo>
                  <a:lnTo>
                    <a:pt x="976400" y="598362"/>
                  </a:lnTo>
                  <a:lnTo>
                    <a:pt x="978620" y="595531"/>
                  </a:lnTo>
                  <a:lnTo>
                    <a:pt x="979097" y="593707"/>
                  </a:lnTo>
                  <a:lnTo>
                    <a:pt x="899168" y="84268"/>
                  </a:lnTo>
                  <a:lnTo>
                    <a:pt x="964007" y="74095"/>
                  </a:lnTo>
                  <a:lnTo>
                    <a:pt x="1044679" y="588262"/>
                  </a:lnTo>
                  <a:close/>
                </a:path>
                <a:path w="1054734" h="802005">
                  <a:moveTo>
                    <a:pt x="964878" y="587116"/>
                  </a:moveTo>
                  <a:lnTo>
                    <a:pt x="943189" y="589848"/>
                  </a:lnTo>
                  <a:lnTo>
                    <a:pt x="964775" y="586461"/>
                  </a:lnTo>
                  <a:lnTo>
                    <a:pt x="964878" y="587116"/>
                  </a:lnTo>
                  <a:close/>
                </a:path>
                <a:path w="1054734" h="802005">
                  <a:moveTo>
                    <a:pt x="642412" y="725150"/>
                  </a:moveTo>
                  <a:lnTo>
                    <a:pt x="698232" y="684703"/>
                  </a:lnTo>
                  <a:lnTo>
                    <a:pt x="759781" y="653736"/>
                  </a:lnTo>
                  <a:lnTo>
                    <a:pt x="821902" y="631057"/>
                  </a:lnTo>
                  <a:lnTo>
                    <a:pt x="879436" y="615477"/>
                  </a:lnTo>
                  <a:lnTo>
                    <a:pt x="927226" y="605803"/>
                  </a:lnTo>
                  <a:lnTo>
                    <a:pt x="972943" y="599412"/>
                  </a:lnTo>
                  <a:lnTo>
                    <a:pt x="974756" y="599233"/>
                  </a:lnTo>
                  <a:lnTo>
                    <a:pt x="1044679" y="588262"/>
                  </a:lnTo>
                  <a:lnTo>
                    <a:pt x="1050774" y="627112"/>
                  </a:lnTo>
                  <a:lnTo>
                    <a:pt x="810334" y="664836"/>
                  </a:lnTo>
                  <a:lnTo>
                    <a:pt x="760983" y="675850"/>
                  </a:lnTo>
                  <a:lnTo>
                    <a:pt x="716550" y="689596"/>
                  </a:lnTo>
                  <a:lnTo>
                    <a:pt x="677028" y="706040"/>
                  </a:lnTo>
                  <a:lnTo>
                    <a:pt x="642412" y="725150"/>
                  </a:lnTo>
                  <a:close/>
                </a:path>
                <a:path w="1054734" h="802005">
                  <a:moveTo>
                    <a:pt x="1054464" y="650632"/>
                  </a:moveTo>
                  <a:lnTo>
                    <a:pt x="1026526" y="649490"/>
                  </a:lnTo>
                  <a:lnTo>
                    <a:pt x="982795" y="649147"/>
                  </a:lnTo>
                  <a:lnTo>
                    <a:pt x="927434" y="651036"/>
                  </a:lnTo>
                  <a:lnTo>
                    <a:pt x="864607" y="656587"/>
                  </a:lnTo>
                  <a:lnTo>
                    <a:pt x="810334" y="664836"/>
                  </a:lnTo>
                  <a:lnTo>
                    <a:pt x="1050774" y="627112"/>
                  </a:lnTo>
                  <a:lnTo>
                    <a:pt x="1054464" y="650632"/>
                  </a:lnTo>
                  <a:close/>
                </a:path>
                <a:path w="1054734" h="802005">
                  <a:moveTo>
                    <a:pt x="156286" y="713982"/>
                  </a:moveTo>
                  <a:lnTo>
                    <a:pt x="64170" y="126865"/>
                  </a:lnTo>
                  <a:lnTo>
                    <a:pt x="157237" y="116514"/>
                  </a:lnTo>
                  <a:lnTo>
                    <a:pt x="236039" y="114854"/>
                  </a:lnTo>
                  <a:lnTo>
                    <a:pt x="301672" y="120176"/>
                  </a:lnTo>
                  <a:lnTo>
                    <a:pt x="355237" y="130768"/>
                  </a:lnTo>
                  <a:lnTo>
                    <a:pt x="397833" y="144920"/>
                  </a:lnTo>
                  <a:lnTo>
                    <a:pt x="454514" y="177061"/>
                  </a:lnTo>
                  <a:lnTo>
                    <a:pt x="484744" y="209204"/>
                  </a:lnTo>
                  <a:lnTo>
                    <a:pt x="554038" y="650858"/>
                  </a:lnTo>
                  <a:lnTo>
                    <a:pt x="187859" y="708311"/>
                  </a:lnTo>
                  <a:lnTo>
                    <a:pt x="177886" y="709941"/>
                  </a:lnTo>
                  <a:lnTo>
                    <a:pt x="169238" y="711468"/>
                  </a:lnTo>
                  <a:lnTo>
                    <a:pt x="162008" y="712833"/>
                  </a:lnTo>
                  <a:lnTo>
                    <a:pt x="156286" y="713982"/>
                  </a:lnTo>
                  <a:close/>
                </a:path>
                <a:path w="1054734" h="802005">
                  <a:moveTo>
                    <a:pt x="90456" y="801882"/>
                  </a:moveTo>
                  <a:lnTo>
                    <a:pt x="0" y="225345"/>
                  </a:lnTo>
                  <a:lnTo>
                    <a:pt x="64839" y="215172"/>
                  </a:lnTo>
                  <a:lnTo>
                    <a:pt x="144766" y="724596"/>
                  </a:lnTo>
                  <a:lnTo>
                    <a:pt x="145779" y="726187"/>
                  </a:lnTo>
                  <a:lnTo>
                    <a:pt x="148745" y="728203"/>
                  </a:lnTo>
                  <a:lnTo>
                    <a:pt x="150560" y="728517"/>
                  </a:lnTo>
                  <a:lnTo>
                    <a:pt x="217074" y="718081"/>
                  </a:lnTo>
                  <a:lnTo>
                    <a:pt x="245945" y="714835"/>
                  </a:lnTo>
                  <a:lnTo>
                    <a:pt x="305296" y="712014"/>
                  </a:lnTo>
                  <a:lnTo>
                    <a:pt x="371201" y="714501"/>
                  </a:lnTo>
                  <a:lnTo>
                    <a:pt x="431903" y="723878"/>
                  </a:lnTo>
                  <a:lnTo>
                    <a:pt x="305263" y="743748"/>
                  </a:lnTo>
                  <a:lnTo>
                    <a:pt x="289307" y="746399"/>
                  </a:lnTo>
                  <a:lnTo>
                    <a:pt x="273015" y="749406"/>
                  </a:lnTo>
                  <a:lnTo>
                    <a:pt x="211506" y="763362"/>
                  </a:lnTo>
                  <a:lnTo>
                    <a:pt x="158227" y="778519"/>
                  </a:lnTo>
                  <a:lnTo>
                    <a:pt x="116702" y="792238"/>
                  </a:lnTo>
                  <a:lnTo>
                    <a:pt x="90456" y="801882"/>
                  </a:lnTo>
                  <a:close/>
                </a:path>
                <a:path w="1054734" h="802005">
                  <a:moveTo>
                    <a:pt x="573053" y="772052"/>
                  </a:moveTo>
                  <a:lnTo>
                    <a:pt x="526689" y="742022"/>
                  </a:lnTo>
                  <a:lnTo>
                    <a:pt x="475562" y="720971"/>
                  </a:lnTo>
                  <a:lnTo>
                    <a:pt x="421800" y="707561"/>
                  </a:lnTo>
                  <a:lnTo>
                    <a:pt x="367527" y="700454"/>
                  </a:lnTo>
                  <a:lnTo>
                    <a:pt x="314871" y="698314"/>
                  </a:lnTo>
                  <a:lnTo>
                    <a:pt x="265956" y="699802"/>
                  </a:lnTo>
                  <a:lnTo>
                    <a:pt x="222910" y="703580"/>
                  </a:lnTo>
                  <a:lnTo>
                    <a:pt x="187859" y="708311"/>
                  </a:lnTo>
                  <a:lnTo>
                    <a:pt x="554038" y="650858"/>
                  </a:lnTo>
                  <a:lnTo>
                    <a:pt x="573053" y="772052"/>
                  </a:lnTo>
                  <a:close/>
                </a:path>
                <a:path w="1054734" h="802005">
                  <a:moveTo>
                    <a:pt x="217074" y="718081"/>
                  </a:moveTo>
                  <a:lnTo>
                    <a:pt x="150560" y="728517"/>
                  </a:lnTo>
                  <a:lnTo>
                    <a:pt x="164967" y="725600"/>
                  </a:lnTo>
                  <a:lnTo>
                    <a:pt x="197663" y="720263"/>
                  </a:lnTo>
                  <a:lnTo>
                    <a:pt x="217074" y="718081"/>
                  </a:lnTo>
                  <a:close/>
                </a:path>
                <a:path w="1054734" h="802005">
                  <a:moveTo>
                    <a:pt x="504611" y="746203"/>
                  </a:moveTo>
                  <a:lnTo>
                    <a:pt x="461709" y="738227"/>
                  </a:lnTo>
                  <a:lnTo>
                    <a:pt x="414164" y="735139"/>
                  </a:lnTo>
                  <a:lnTo>
                    <a:pt x="362006" y="736970"/>
                  </a:lnTo>
                  <a:lnTo>
                    <a:pt x="305263" y="743748"/>
                  </a:lnTo>
                  <a:lnTo>
                    <a:pt x="431903" y="723878"/>
                  </a:lnTo>
                  <a:lnTo>
                    <a:pt x="439145" y="724997"/>
                  </a:lnTo>
                  <a:lnTo>
                    <a:pt x="504611" y="746203"/>
                  </a:lnTo>
                  <a:close/>
                </a:path>
              </a:pathLst>
            </a:custGeom>
            <a:solidFill>
              <a:srgbClr val="DAD0B3">
                <a:alpha val="497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1827822" y="1002381"/>
              <a:ext cx="1083945" cy="832485"/>
            </a:xfrm>
            <a:custGeom>
              <a:avLst/>
              <a:gdLst/>
              <a:ahLst/>
              <a:cxnLst/>
              <a:rect l="l" t="t" r="r" b="b"/>
              <a:pathLst>
                <a:path w="1083945" h="832485">
                  <a:moveTo>
                    <a:pt x="100334" y="832110"/>
                  </a:moveTo>
                  <a:lnTo>
                    <a:pt x="98269" y="832015"/>
                  </a:lnTo>
                  <a:lnTo>
                    <a:pt x="94787" y="830049"/>
                  </a:lnTo>
                  <a:lnTo>
                    <a:pt x="93591" y="828338"/>
                  </a:lnTo>
                  <a:lnTo>
                    <a:pt x="0" y="231823"/>
                  </a:lnTo>
                  <a:lnTo>
                    <a:pt x="2441" y="228495"/>
                  </a:lnTo>
                  <a:lnTo>
                    <a:pt x="77257" y="216756"/>
                  </a:lnTo>
                  <a:lnTo>
                    <a:pt x="64167" y="133329"/>
                  </a:lnTo>
                  <a:lnTo>
                    <a:pt x="66608" y="130000"/>
                  </a:lnTo>
                  <a:lnTo>
                    <a:pt x="70158" y="129443"/>
                  </a:lnTo>
                  <a:lnTo>
                    <a:pt x="155602" y="119040"/>
                  </a:lnTo>
                  <a:lnTo>
                    <a:pt x="229613" y="115743"/>
                  </a:lnTo>
                  <a:lnTo>
                    <a:pt x="239021" y="116137"/>
                  </a:lnTo>
                  <a:lnTo>
                    <a:pt x="78604" y="141306"/>
                  </a:lnTo>
                  <a:lnTo>
                    <a:pt x="92143" y="227594"/>
                  </a:lnTo>
                  <a:lnTo>
                    <a:pt x="14434" y="239786"/>
                  </a:lnTo>
                  <a:lnTo>
                    <a:pt x="104889" y="816308"/>
                  </a:lnTo>
                  <a:lnTo>
                    <a:pt x="180754" y="804405"/>
                  </a:lnTo>
                  <a:lnTo>
                    <a:pt x="168118" y="808140"/>
                  </a:lnTo>
                  <a:lnTo>
                    <a:pt x="133630" y="819652"/>
                  </a:lnTo>
                  <a:lnTo>
                    <a:pt x="110894" y="827975"/>
                  </a:lnTo>
                  <a:lnTo>
                    <a:pt x="100334" y="832110"/>
                  </a:lnTo>
                  <a:close/>
                </a:path>
                <a:path w="1083945" h="832485">
                  <a:moveTo>
                    <a:pt x="518762" y="203646"/>
                  </a:moveTo>
                  <a:lnTo>
                    <a:pt x="503028" y="206114"/>
                  </a:lnTo>
                  <a:lnTo>
                    <a:pt x="509325" y="191664"/>
                  </a:lnTo>
                  <a:lnTo>
                    <a:pt x="519946" y="173546"/>
                  </a:lnTo>
                  <a:lnTo>
                    <a:pt x="558525" y="129776"/>
                  </a:lnTo>
                  <a:lnTo>
                    <a:pt x="588669" y="105856"/>
                  </a:lnTo>
                  <a:lnTo>
                    <a:pt x="627505" y="81734"/>
                  </a:lnTo>
                  <a:lnTo>
                    <a:pt x="676126" y="58277"/>
                  </a:lnTo>
                  <a:lnTo>
                    <a:pt x="735623" y="36352"/>
                  </a:lnTo>
                  <a:lnTo>
                    <a:pt x="807090" y="16823"/>
                  </a:lnTo>
                  <a:lnTo>
                    <a:pt x="891618" y="559"/>
                  </a:lnTo>
                  <a:lnTo>
                    <a:pt x="895182" y="0"/>
                  </a:lnTo>
                  <a:lnTo>
                    <a:pt x="898496" y="2425"/>
                  </a:lnTo>
                  <a:lnTo>
                    <a:pt x="900079" y="12419"/>
                  </a:lnTo>
                  <a:lnTo>
                    <a:pt x="887195" y="14440"/>
                  </a:lnTo>
                  <a:lnTo>
                    <a:pt x="814816" y="28466"/>
                  </a:lnTo>
                  <a:lnTo>
                    <a:pt x="752591" y="44910"/>
                  </a:lnTo>
                  <a:lnTo>
                    <a:pt x="699779" y="63089"/>
                  </a:lnTo>
                  <a:lnTo>
                    <a:pt x="655641" y="82318"/>
                  </a:lnTo>
                  <a:lnTo>
                    <a:pt x="619439" y="101913"/>
                  </a:lnTo>
                  <a:lnTo>
                    <a:pt x="567882" y="139465"/>
                  </a:lnTo>
                  <a:lnTo>
                    <a:pt x="540144" y="168694"/>
                  </a:lnTo>
                  <a:lnTo>
                    <a:pt x="523374" y="193637"/>
                  </a:lnTo>
                  <a:lnTo>
                    <a:pt x="518762" y="203646"/>
                  </a:lnTo>
                  <a:close/>
                </a:path>
                <a:path w="1083945" h="832485">
                  <a:moveTo>
                    <a:pt x="600356" y="784474"/>
                  </a:moveTo>
                  <a:lnTo>
                    <a:pt x="587487" y="786493"/>
                  </a:lnTo>
                  <a:lnTo>
                    <a:pt x="499169" y="223631"/>
                  </a:lnTo>
                  <a:lnTo>
                    <a:pt x="494941" y="217353"/>
                  </a:lnTo>
                  <a:lnTo>
                    <a:pt x="444994" y="175362"/>
                  </a:lnTo>
                  <a:lnTo>
                    <a:pt x="369672" y="145209"/>
                  </a:lnTo>
                  <a:lnTo>
                    <a:pt x="316107" y="134617"/>
                  </a:lnTo>
                  <a:lnTo>
                    <a:pt x="250473" y="129295"/>
                  </a:lnTo>
                  <a:lnTo>
                    <a:pt x="171672" y="130954"/>
                  </a:lnTo>
                  <a:lnTo>
                    <a:pt x="78604" y="141306"/>
                  </a:lnTo>
                  <a:lnTo>
                    <a:pt x="239021" y="116137"/>
                  </a:lnTo>
                  <a:lnTo>
                    <a:pt x="292966" y="118394"/>
                  </a:lnTo>
                  <a:lnTo>
                    <a:pt x="346434" y="125834"/>
                  </a:lnTo>
                  <a:lnTo>
                    <a:pt x="390792" y="136902"/>
                  </a:lnTo>
                  <a:lnTo>
                    <a:pt x="426814" y="150441"/>
                  </a:lnTo>
                  <a:lnTo>
                    <a:pt x="476948" y="180293"/>
                  </a:lnTo>
                  <a:lnTo>
                    <a:pt x="503028" y="206114"/>
                  </a:lnTo>
                  <a:lnTo>
                    <a:pt x="518762" y="203646"/>
                  </a:lnTo>
                  <a:lnTo>
                    <a:pt x="514898" y="212030"/>
                  </a:lnTo>
                  <a:lnTo>
                    <a:pt x="512045" y="221611"/>
                  </a:lnTo>
                  <a:lnTo>
                    <a:pt x="600356" y="784474"/>
                  </a:lnTo>
                  <a:close/>
                </a:path>
                <a:path w="1083945" h="832485">
                  <a:moveTo>
                    <a:pt x="992181" y="599538"/>
                  </a:moveTo>
                  <a:lnTo>
                    <a:pt x="979312" y="601557"/>
                  </a:lnTo>
                  <a:lnTo>
                    <a:pt x="887195" y="14440"/>
                  </a:lnTo>
                  <a:lnTo>
                    <a:pt x="900079" y="12419"/>
                  </a:lnTo>
                  <a:lnTo>
                    <a:pt x="911600" y="85851"/>
                  </a:lnTo>
                  <a:lnTo>
                    <a:pt x="986416" y="74112"/>
                  </a:lnTo>
                  <a:lnTo>
                    <a:pt x="989745" y="76535"/>
                  </a:lnTo>
                  <a:lnTo>
                    <a:pt x="991325" y="86515"/>
                  </a:lnTo>
                  <a:lnTo>
                    <a:pt x="913602" y="98709"/>
                  </a:lnTo>
                  <a:lnTo>
                    <a:pt x="992181" y="599538"/>
                  </a:lnTo>
                  <a:close/>
                </a:path>
                <a:path w="1083945" h="832485">
                  <a:moveTo>
                    <a:pt x="165011" y="742970"/>
                  </a:moveTo>
                  <a:lnTo>
                    <a:pt x="163196" y="742657"/>
                  </a:lnTo>
                  <a:lnTo>
                    <a:pt x="160214" y="740627"/>
                  </a:lnTo>
                  <a:lnTo>
                    <a:pt x="159201" y="739037"/>
                  </a:lnTo>
                  <a:lnTo>
                    <a:pt x="79274" y="229613"/>
                  </a:lnTo>
                  <a:lnTo>
                    <a:pt x="92143" y="227594"/>
                  </a:lnTo>
                  <a:lnTo>
                    <a:pt x="170721" y="728423"/>
                  </a:lnTo>
                  <a:lnTo>
                    <a:pt x="235021" y="718334"/>
                  </a:lnTo>
                  <a:lnTo>
                    <a:pt x="237345" y="718021"/>
                  </a:lnTo>
                  <a:lnTo>
                    <a:pt x="280391" y="714242"/>
                  </a:lnTo>
                  <a:lnTo>
                    <a:pt x="329305" y="712755"/>
                  </a:lnTo>
                  <a:lnTo>
                    <a:pt x="347399" y="713490"/>
                  </a:lnTo>
                  <a:lnTo>
                    <a:pt x="212097" y="734719"/>
                  </a:lnTo>
                  <a:lnTo>
                    <a:pt x="179403" y="740055"/>
                  </a:lnTo>
                  <a:lnTo>
                    <a:pt x="165011" y="742970"/>
                  </a:lnTo>
                  <a:close/>
                </a:path>
                <a:path w="1083945" h="832485">
                  <a:moveTo>
                    <a:pt x="1081780" y="663037"/>
                  </a:moveTo>
                  <a:lnTo>
                    <a:pt x="1068897" y="665059"/>
                  </a:lnTo>
                  <a:lnTo>
                    <a:pt x="978442" y="88536"/>
                  </a:lnTo>
                  <a:lnTo>
                    <a:pt x="991325" y="86515"/>
                  </a:lnTo>
                  <a:lnTo>
                    <a:pt x="1081780" y="663037"/>
                  </a:lnTo>
                  <a:close/>
                </a:path>
                <a:path w="1083945" h="832485">
                  <a:moveTo>
                    <a:pt x="235016" y="718335"/>
                  </a:moveTo>
                  <a:lnTo>
                    <a:pt x="170721" y="728423"/>
                  </a:lnTo>
                  <a:lnTo>
                    <a:pt x="176442" y="727274"/>
                  </a:lnTo>
                  <a:lnTo>
                    <a:pt x="183673" y="725908"/>
                  </a:lnTo>
                  <a:lnTo>
                    <a:pt x="192321" y="724382"/>
                  </a:lnTo>
                  <a:lnTo>
                    <a:pt x="202293" y="722751"/>
                  </a:lnTo>
                  <a:lnTo>
                    <a:pt x="235016" y="718335"/>
                  </a:lnTo>
                  <a:close/>
                </a:path>
                <a:path w="1083945" h="832485">
                  <a:moveTo>
                    <a:pt x="627343" y="780240"/>
                  </a:moveTo>
                  <a:lnTo>
                    <a:pt x="637026" y="739958"/>
                  </a:lnTo>
                  <a:lnTo>
                    <a:pt x="681518" y="703140"/>
                  </a:lnTo>
                  <a:lnTo>
                    <a:pt x="731062" y="673313"/>
                  </a:lnTo>
                  <a:lnTo>
                    <a:pt x="782887" y="649769"/>
                  </a:lnTo>
                  <a:lnTo>
                    <a:pt x="834226" y="631802"/>
                  </a:lnTo>
                  <a:lnTo>
                    <a:pt x="882307" y="618705"/>
                  </a:lnTo>
                  <a:lnTo>
                    <a:pt x="924362" y="609769"/>
                  </a:lnTo>
                  <a:lnTo>
                    <a:pt x="979312" y="601557"/>
                  </a:lnTo>
                  <a:lnTo>
                    <a:pt x="992181" y="599538"/>
                  </a:lnTo>
                  <a:lnTo>
                    <a:pt x="993529" y="608133"/>
                  </a:lnTo>
                  <a:lnTo>
                    <a:pt x="993052" y="609958"/>
                  </a:lnTo>
                  <a:lnTo>
                    <a:pt x="991078" y="612475"/>
                  </a:lnTo>
                  <a:lnTo>
                    <a:pt x="941658" y="620229"/>
                  </a:lnTo>
                  <a:lnTo>
                    <a:pt x="893868" y="629903"/>
                  </a:lnTo>
                  <a:lnTo>
                    <a:pt x="836334" y="645484"/>
                  </a:lnTo>
                  <a:lnTo>
                    <a:pt x="774213" y="668162"/>
                  </a:lnTo>
                  <a:lnTo>
                    <a:pt x="712664" y="699130"/>
                  </a:lnTo>
                  <a:lnTo>
                    <a:pt x="656844" y="739577"/>
                  </a:lnTo>
                  <a:lnTo>
                    <a:pt x="696811" y="733306"/>
                  </a:lnTo>
                  <a:lnTo>
                    <a:pt x="683783" y="738960"/>
                  </a:lnTo>
                  <a:lnTo>
                    <a:pt x="638117" y="768897"/>
                  </a:lnTo>
                  <a:lnTo>
                    <a:pt x="627343" y="780240"/>
                  </a:lnTo>
                  <a:close/>
                </a:path>
                <a:path w="1083945" h="832485">
                  <a:moveTo>
                    <a:pt x="989188" y="613659"/>
                  </a:moveTo>
                  <a:lnTo>
                    <a:pt x="987375" y="613839"/>
                  </a:lnTo>
                  <a:lnTo>
                    <a:pt x="974546" y="615271"/>
                  </a:lnTo>
                  <a:lnTo>
                    <a:pt x="941658" y="620229"/>
                  </a:lnTo>
                  <a:lnTo>
                    <a:pt x="991078" y="612475"/>
                  </a:lnTo>
                  <a:lnTo>
                    <a:pt x="990792" y="612809"/>
                  </a:lnTo>
                  <a:lnTo>
                    <a:pt x="989188" y="613659"/>
                  </a:lnTo>
                  <a:close/>
                </a:path>
                <a:path w="1083945" h="832485">
                  <a:moveTo>
                    <a:pt x="541996" y="757028"/>
                  </a:moveTo>
                  <a:lnTo>
                    <a:pt x="519029" y="760631"/>
                  </a:lnTo>
                  <a:lnTo>
                    <a:pt x="453565" y="739436"/>
                  </a:lnTo>
                  <a:lnTo>
                    <a:pt x="385625" y="728948"/>
                  </a:lnTo>
                  <a:lnTo>
                    <a:pt x="319723" y="726465"/>
                  </a:lnTo>
                  <a:lnTo>
                    <a:pt x="260375" y="729289"/>
                  </a:lnTo>
                  <a:lnTo>
                    <a:pt x="212097" y="734719"/>
                  </a:lnTo>
                  <a:lnTo>
                    <a:pt x="347399" y="713490"/>
                  </a:lnTo>
                  <a:lnTo>
                    <a:pt x="381962" y="714895"/>
                  </a:lnTo>
                  <a:lnTo>
                    <a:pt x="436234" y="722001"/>
                  </a:lnTo>
                  <a:lnTo>
                    <a:pt x="489997" y="735411"/>
                  </a:lnTo>
                  <a:lnTo>
                    <a:pt x="541123" y="756463"/>
                  </a:lnTo>
                  <a:lnTo>
                    <a:pt x="541996" y="757028"/>
                  </a:lnTo>
                  <a:close/>
                </a:path>
                <a:path w="1083945" h="832485">
                  <a:moveTo>
                    <a:pt x="180754" y="804405"/>
                  </a:moveTo>
                  <a:lnTo>
                    <a:pt x="104889" y="816308"/>
                  </a:lnTo>
                  <a:lnTo>
                    <a:pt x="131147" y="806663"/>
                  </a:lnTo>
                  <a:lnTo>
                    <a:pt x="172705" y="792938"/>
                  </a:lnTo>
                  <a:lnTo>
                    <a:pt x="226030" y="777774"/>
                  </a:lnTo>
                  <a:lnTo>
                    <a:pt x="287447" y="763832"/>
                  </a:lnTo>
                  <a:lnTo>
                    <a:pt x="376438" y="751396"/>
                  </a:lnTo>
                  <a:lnTo>
                    <a:pt x="428595" y="749566"/>
                  </a:lnTo>
                  <a:lnTo>
                    <a:pt x="450983" y="751020"/>
                  </a:lnTo>
                  <a:lnTo>
                    <a:pt x="319538" y="771643"/>
                  </a:lnTo>
                  <a:lnTo>
                    <a:pt x="263456" y="782378"/>
                  </a:lnTo>
                  <a:lnTo>
                    <a:pt x="212257" y="795107"/>
                  </a:lnTo>
                  <a:lnTo>
                    <a:pt x="180754" y="804405"/>
                  </a:lnTo>
                  <a:close/>
                </a:path>
                <a:path w="1083945" h="832485">
                  <a:moveTo>
                    <a:pt x="696811" y="733306"/>
                  </a:moveTo>
                  <a:lnTo>
                    <a:pt x="656844" y="739577"/>
                  </a:lnTo>
                  <a:lnTo>
                    <a:pt x="691461" y="720466"/>
                  </a:lnTo>
                  <a:lnTo>
                    <a:pt x="730983" y="704022"/>
                  </a:lnTo>
                  <a:lnTo>
                    <a:pt x="775416" y="690276"/>
                  </a:lnTo>
                  <a:lnTo>
                    <a:pt x="824766" y="679262"/>
                  </a:lnTo>
                  <a:lnTo>
                    <a:pt x="879039" y="671013"/>
                  </a:lnTo>
                  <a:lnTo>
                    <a:pt x="941918" y="665460"/>
                  </a:lnTo>
                  <a:lnTo>
                    <a:pt x="997261" y="663574"/>
                  </a:lnTo>
                  <a:lnTo>
                    <a:pt x="1008058" y="663658"/>
                  </a:lnTo>
                  <a:lnTo>
                    <a:pt x="850875" y="688320"/>
                  </a:lnTo>
                  <a:lnTo>
                    <a:pt x="792877" y="699613"/>
                  </a:lnTo>
                  <a:lnTo>
                    <a:pt x="736275" y="716179"/>
                  </a:lnTo>
                  <a:lnTo>
                    <a:pt x="696811" y="733306"/>
                  </a:lnTo>
                  <a:close/>
                </a:path>
                <a:path w="1083945" h="832485">
                  <a:moveTo>
                    <a:pt x="593635" y="808884"/>
                  </a:moveTo>
                  <a:lnTo>
                    <a:pt x="593374" y="808731"/>
                  </a:lnTo>
                  <a:lnTo>
                    <a:pt x="593275" y="808597"/>
                  </a:lnTo>
                  <a:lnTo>
                    <a:pt x="593043" y="808454"/>
                  </a:lnTo>
                  <a:lnTo>
                    <a:pt x="592820" y="808369"/>
                  </a:lnTo>
                  <a:lnTo>
                    <a:pt x="546768" y="783208"/>
                  </a:lnTo>
                  <a:lnTo>
                    <a:pt x="494118" y="768684"/>
                  </a:lnTo>
                  <a:lnTo>
                    <a:pt x="437165" y="763068"/>
                  </a:lnTo>
                  <a:lnTo>
                    <a:pt x="378206" y="764630"/>
                  </a:lnTo>
                  <a:lnTo>
                    <a:pt x="319538" y="771643"/>
                  </a:lnTo>
                  <a:lnTo>
                    <a:pt x="450983" y="751020"/>
                  </a:lnTo>
                  <a:lnTo>
                    <a:pt x="476135" y="752654"/>
                  </a:lnTo>
                  <a:lnTo>
                    <a:pt x="519029" y="760631"/>
                  </a:lnTo>
                  <a:lnTo>
                    <a:pt x="541996" y="757028"/>
                  </a:lnTo>
                  <a:lnTo>
                    <a:pt x="587487" y="786493"/>
                  </a:lnTo>
                  <a:lnTo>
                    <a:pt x="627343" y="780240"/>
                  </a:lnTo>
                  <a:lnTo>
                    <a:pt x="601994" y="806930"/>
                  </a:lnTo>
                  <a:lnTo>
                    <a:pt x="601792" y="807081"/>
                  </a:lnTo>
                  <a:lnTo>
                    <a:pt x="601630" y="807286"/>
                  </a:lnTo>
                  <a:lnTo>
                    <a:pt x="601595" y="807441"/>
                  </a:lnTo>
                  <a:lnTo>
                    <a:pt x="601438" y="807615"/>
                  </a:lnTo>
                  <a:lnTo>
                    <a:pt x="593788" y="808815"/>
                  </a:lnTo>
                  <a:lnTo>
                    <a:pt x="593635" y="808884"/>
                  </a:lnTo>
                  <a:close/>
                </a:path>
                <a:path w="1083945" h="832485">
                  <a:moveTo>
                    <a:pt x="1078058" y="678708"/>
                  </a:moveTo>
                  <a:lnTo>
                    <a:pt x="1066712" y="678005"/>
                  </a:lnTo>
                  <a:lnTo>
                    <a:pt x="1042426" y="677052"/>
                  </a:lnTo>
                  <a:lnTo>
                    <a:pt x="1006081" y="676666"/>
                  </a:lnTo>
                  <a:lnTo>
                    <a:pt x="960192" y="677787"/>
                  </a:lnTo>
                  <a:lnTo>
                    <a:pt x="907552" y="681358"/>
                  </a:lnTo>
                  <a:lnTo>
                    <a:pt x="850875" y="688320"/>
                  </a:lnTo>
                  <a:lnTo>
                    <a:pt x="1008058" y="663658"/>
                  </a:lnTo>
                  <a:lnTo>
                    <a:pt x="1040969" y="663916"/>
                  </a:lnTo>
                  <a:lnTo>
                    <a:pt x="1068897" y="665059"/>
                  </a:lnTo>
                  <a:lnTo>
                    <a:pt x="1081780" y="663037"/>
                  </a:lnTo>
                  <a:lnTo>
                    <a:pt x="1083351" y="673048"/>
                  </a:lnTo>
                  <a:lnTo>
                    <a:pt x="1082738" y="675058"/>
                  </a:lnTo>
                  <a:lnTo>
                    <a:pt x="1080024" y="677981"/>
                  </a:lnTo>
                  <a:lnTo>
                    <a:pt x="1078058" y="678708"/>
                  </a:lnTo>
                  <a:close/>
                </a:path>
                <a:path w="1083945" h="832485">
                  <a:moveTo>
                    <a:pt x="598408" y="809451"/>
                  </a:moveTo>
                  <a:lnTo>
                    <a:pt x="597006" y="809671"/>
                  </a:lnTo>
                  <a:lnTo>
                    <a:pt x="596272" y="809667"/>
                  </a:lnTo>
                  <a:lnTo>
                    <a:pt x="595517" y="809531"/>
                  </a:lnTo>
                  <a:lnTo>
                    <a:pt x="594686" y="809288"/>
                  </a:lnTo>
                  <a:lnTo>
                    <a:pt x="594415" y="809091"/>
                  </a:lnTo>
                  <a:lnTo>
                    <a:pt x="593788" y="808815"/>
                  </a:lnTo>
                  <a:lnTo>
                    <a:pt x="601438" y="807615"/>
                  </a:lnTo>
                  <a:lnTo>
                    <a:pt x="601209" y="807651"/>
                  </a:lnTo>
                  <a:lnTo>
                    <a:pt x="600696" y="808105"/>
                  </a:lnTo>
                  <a:lnTo>
                    <a:pt x="600499" y="808375"/>
                  </a:lnTo>
                  <a:lnTo>
                    <a:pt x="599802" y="808799"/>
                  </a:lnTo>
                  <a:lnTo>
                    <a:pt x="599091" y="809224"/>
                  </a:lnTo>
                  <a:lnTo>
                    <a:pt x="598408" y="809451"/>
                  </a:lnTo>
                  <a:close/>
                </a:path>
                <a:path w="1083945" h="832485">
                  <a:moveTo>
                    <a:pt x="601391" y="807667"/>
                  </a:moveTo>
                  <a:lnTo>
                    <a:pt x="601209" y="807651"/>
                  </a:lnTo>
                  <a:lnTo>
                    <a:pt x="601438" y="807615"/>
                  </a:lnTo>
                  <a:close/>
                </a:path>
              </a:pathLst>
            </a:custGeom>
            <a:solidFill>
              <a:srgbClr val="5E1A1F">
                <a:alpha val="497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6" name="object 26"/>
          <p:cNvGrpSpPr/>
          <p:nvPr/>
        </p:nvGrpSpPr>
        <p:grpSpPr>
          <a:xfrm>
            <a:off x="-1599" y="8661644"/>
            <a:ext cx="2200275" cy="1627505"/>
            <a:chOff x="-1599" y="8661644"/>
            <a:chExt cx="2200275" cy="1627505"/>
          </a:xfrm>
        </p:grpSpPr>
        <p:pic>
          <p:nvPicPr>
            <p:cNvPr id="27" name="object 2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8661644"/>
              <a:ext cx="2196840" cy="1625355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109512" y="8964459"/>
              <a:ext cx="2085975" cy="933450"/>
            </a:xfrm>
            <a:custGeom>
              <a:avLst/>
              <a:gdLst/>
              <a:ahLst/>
              <a:cxnLst/>
              <a:rect l="l" t="t" r="r" b="b"/>
              <a:pathLst>
                <a:path w="2085975" h="933450">
                  <a:moveTo>
                    <a:pt x="6934" y="154495"/>
                  </a:moveTo>
                  <a:lnTo>
                    <a:pt x="3048" y="159296"/>
                  </a:lnTo>
                  <a:lnTo>
                    <a:pt x="825" y="170167"/>
                  </a:lnTo>
                  <a:lnTo>
                    <a:pt x="0" y="181038"/>
                  </a:lnTo>
                  <a:lnTo>
                    <a:pt x="558" y="191922"/>
                  </a:lnTo>
                  <a:lnTo>
                    <a:pt x="2501" y="202831"/>
                  </a:lnTo>
                  <a:lnTo>
                    <a:pt x="6388" y="198031"/>
                  </a:lnTo>
                  <a:lnTo>
                    <a:pt x="4622" y="187134"/>
                  </a:lnTo>
                  <a:lnTo>
                    <a:pt x="4127" y="176237"/>
                  </a:lnTo>
                  <a:lnTo>
                    <a:pt x="4902" y="165366"/>
                  </a:lnTo>
                  <a:lnTo>
                    <a:pt x="6934" y="154495"/>
                  </a:lnTo>
                  <a:close/>
                </a:path>
                <a:path w="2085975" h="933450">
                  <a:moveTo>
                    <a:pt x="8293" y="149466"/>
                  </a:moveTo>
                  <a:lnTo>
                    <a:pt x="5118" y="152234"/>
                  </a:lnTo>
                  <a:lnTo>
                    <a:pt x="4470" y="153847"/>
                  </a:lnTo>
                  <a:lnTo>
                    <a:pt x="3327" y="157378"/>
                  </a:lnTo>
                  <a:lnTo>
                    <a:pt x="4432" y="155740"/>
                  </a:lnTo>
                  <a:lnTo>
                    <a:pt x="5702" y="154241"/>
                  </a:lnTo>
                  <a:lnTo>
                    <a:pt x="7124" y="152882"/>
                  </a:lnTo>
                  <a:lnTo>
                    <a:pt x="8293" y="149466"/>
                  </a:lnTo>
                  <a:close/>
                </a:path>
                <a:path w="2085975" h="933450">
                  <a:moveTo>
                    <a:pt x="27571" y="250228"/>
                  </a:moveTo>
                  <a:lnTo>
                    <a:pt x="20853" y="238264"/>
                  </a:lnTo>
                  <a:lnTo>
                    <a:pt x="15151" y="225882"/>
                  </a:lnTo>
                  <a:lnTo>
                    <a:pt x="10477" y="213080"/>
                  </a:lnTo>
                  <a:lnTo>
                    <a:pt x="6807" y="199847"/>
                  </a:lnTo>
                  <a:lnTo>
                    <a:pt x="2921" y="204660"/>
                  </a:lnTo>
                  <a:lnTo>
                    <a:pt x="6642" y="217855"/>
                  </a:lnTo>
                  <a:lnTo>
                    <a:pt x="11341" y="230657"/>
                  </a:lnTo>
                  <a:lnTo>
                    <a:pt x="17018" y="243052"/>
                  </a:lnTo>
                  <a:lnTo>
                    <a:pt x="23685" y="255028"/>
                  </a:lnTo>
                  <a:lnTo>
                    <a:pt x="27571" y="250228"/>
                  </a:lnTo>
                  <a:close/>
                </a:path>
                <a:path w="2085975" h="933450">
                  <a:moveTo>
                    <a:pt x="71577" y="308737"/>
                  </a:moveTo>
                  <a:lnTo>
                    <a:pt x="59753" y="295440"/>
                  </a:lnTo>
                  <a:lnTo>
                    <a:pt x="48653" y="281584"/>
                  </a:lnTo>
                  <a:lnTo>
                    <a:pt x="38277" y="267182"/>
                  </a:lnTo>
                  <a:lnTo>
                    <a:pt x="28600" y="252247"/>
                  </a:lnTo>
                  <a:lnTo>
                    <a:pt x="27419" y="253936"/>
                  </a:lnTo>
                  <a:lnTo>
                    <a:pt x="26123" y="255536"/>
                  </a:lnTo>
                  <a:lnTo>
                    <a:pt x="24714" y="257048"/>
                  </a:lnTo>
                  <a:lnTo>
                    <a:pt x="34505" y="271983"/>
                  </a:lnTo>
                  <a:lnTo>
                    <a:pt x="44970" y="286397"/>
                  </a:lnTo>
                  <a:lnTo>
                    <a:pt x="56134" y="300278"/>
                  </a:lnTo>
                  <a:lnTo>
                    <a:pt x="67983" y="313639"/>
                  </a:lnTo>
                  <a:lnTo>
                    <a:pt x="71577" y="308737"/>
                  </a:lnTo>
                  <a:close/>
                </a:path>
                <a:path w="2085975" h="933450">
                  <a:moveTo>
                    <a:pt x="137769" y="371348"/>
                  </a:moveTo>
                  <a:lnTo>
                    <a:pt x="121094" y="357035"/>
                  </a:lnTo>
                  <a:lnTo>
                    <a:pt x="104876" y="342226"/>
                  </a:lnTo>
                  <a:lnTo>
                    <a:pt x="89128" y="326936"/>
                  </a:lnTo>
                  <a:lnTo>
                    <a:pt x="73825" y="311150"/>
                  </a:lnTo>
                  <a:lnTo>
                    <a:pt x="70243" y="316039"/>
                  </a:lnTo>
                  <a:lnTo>
                    <a:pt x="85458" y="331965"/>
                  </a:lnTo>
                  <a:lnTo>
                    <a:pt x="101168" y="347357"/>
                  </a:lnTo>
                  <a:lnTo>
                    <a:pt x="117373" y="362216"/>
                  </a:lnTo>
                  <a:lnTo>
                    <a:pt x="134086" y="376555"/>
                  </a:lnTo>
                  <a:lnTo>
                    <a:pt x="137769" y="371348"/>
                  </a:lnTo>
                  <a:close/>
                </a:path>
                <a:path w="2085975" h="933450">
                  <a:moveTo>
                    <a:pt x="146608" y="14414"/>
                  </a:moveTo>
                  <a:lnTo>
                    <a:pt x="145211" y="15887"/>
                  </a:lnTo>
                  <a:lnTo>
                    <a:pt x="143675" y="17195"/>
                  </a:lnTo>
                  <a:lnTo>
                    <a:pt x="141998" y="18313"/>
                  </a:lnTo>
                  <a:lnTo>
                    <a:pt x="140182" y="28346"/>
                  </a:lnTo>
                  <a:lnTo>
                    <a:pt x="139496" y="38392"/>
                  </a:lnTo>
                  <a:lnTo>
                    <a:pt x="139941" y="48450"/>
                  </a:lnTo>
                  <a:lnTo>
                    <a:pt x="141516" y="58508"/>
                  </a:lnTo>
                  <a:lnTo>
                    <a:pt x="143192" y="57378"/>
                  </a:lnTo>
                  <a:lnTo>
                    <a:pt x="144729" y="56083"/>
                  </a:lnTo>
                  <a:lnTo>
                    <a:pt x="146126" y="54610"/>
                  </a:lnTo>
                  <a:lnTo>
                    <a:pt x="144551" y="44551"/>
                  </a:lnTo>
                  <a:lnTo>
                    <a:pt x="144106" y="34493"/>
                  </a:lnTo>
                  <a:lnTo>
                    <a:pt x="144792" y="24447"/>
                  </a:lnTo>
                  <a:lnTo>
                    <a:pt x="146608" y="14414"/>
                  </a:lnTo>
                  <a:close/>
                </a:path>
                <a:path w="2085975" h="933450">
                  <a:moveTo>
                    <a:pt x="152158" y="0"/>
                  </a:moveTo>
                  <a:lnTo>
                    <a:pt x="147535" y="3467"/>
                  </a:lnTo>
                  <a:lnTo>
                    <a:pt x="145503" y="7708"/>
                  </a:lnTo>
                  <a:lnTo>
                    <a:pt x="142392" y="17094"/>
                  </a:lnTo>
                  <a:lnTo>
                    <a:pt x="147002" y="13195"/>
                  </a:lnTo>
                  <a:lnTo>
                    <a:pt x="150279" y="3898"/>
                  </a:lnTo>
                  <a:lnTo>
                    <a:pt x="152158" y="0"/>
                  </a:lnTo>
                  <a:close/>
                </a:path>
                <a:path w="2085975" h="933450">
                  <a:moveTo>
                    <a:pt x="165747" y="102273"/>
                  </a:moveTo>
                  <a:lnTo>
                    <a:pt x="159550" y="91325"/>
                  </a:lnTo>
                  <a:lnTo>
                    <a:pt x="154292" y="79984"/>
                  </a:lnTo>
                  <a:lnTo>
                    <a:pt x="149999" y="68249"/>
                  </a:lnTo>
                  <a:lnTo>
                    <a:pt x="146646" y="56121"/>
                  </a:lnTo>
                  <a:lnTo>
                    <a:pt x="144970" y="57251"/>
                  </a:lnTo>
                  <a:lnTo>
                    <a:pt x="143433" y="58559"/>
                  </a:lnTo>
                  <a:lnTo>
                    <a:pt x="142036" y="60020"/>
                  </a:lnTo>
                  <a:lnTo>
                    <a:pt x="145453" y="72250"/>
                  </a:lnTo>
                  <a:lnTo>
                    <a:pt x="149809" y="84086"/>
                  </a:lnTo>
                  <a:lnTo>
                    <a:pt x="155105" y="95529"/>
                  </a:lnTo>
                  <a:lnTo>
                    <a:pt x="161340" y="106578"/>
                  </a:lnTo>
                  <a:lnTo>
                    <a:pt x="165747" y="102273"/>
                  </a:lnTo>
                  <a:close/>
                </a:path>
                <a:path w="2085975" h="933450">
                  <a:moveTo>
                    <a:pt x="206159" y="156273"/>
                  </a:moveTo>
                  <a:lnTo>
                    <a:pt x="195326" y="144030"/>
                  </a:lnTo>
                  <a:lnTo>
                    <a:pt x="185140" y="131279"/>
                  </a:lnTo>
                  <a:lnTo>
                    <a:pt x="175628" y="118033"/>
                  </a:lnTo>
                  <a:lnTo>
                    <a:pt x="166776" y="104279"/>
                  </a:lnTo>
                  <a:lnTo>
                    <a:pt x="165061" y="105524"/>
                  </a:lnTo>
                  <a:lnTo>
                    <a:pt x="163499" y="106921"/>
                  </a:lnTo>
                  <a:lnTo>
                    <a:pt x="162077" y="108483"/>
                  </a:lnTo>
                  <a:lnTo>
                    <a:pt x="171157" y="122148"/>
                  </a:lnTo>
                  <a:lnTo>
                    <a:pt x="180809" y="135382"/>
                  </a:lnTo>
                  <a:lnTo>
                    <a:pt x="191008" y="148183"/>
                  </a:lnTo>
                  <a:lnTo>
                    <a:pt x="201764" y="160566"/>
                  </a:lnTo>
                  <a:lnTo>
                    <a:pt x="206159" y="156273"/>
                  </a:lnTo>
                  <a:close/>
                </a:path>
                <a:path w="2085975" h="933450">
                  <a:moveTo>
                    <a:pt x="221767" y="434975"/>
                  </a:moveTo>
                  <a:lnTo>
                    <a:pt x="200012" y="419595"/>
                  </a:lnTo>
                  <a:lnTo>
                    <a:pt x="179235" y="404291"/>
                  </a:lnTo>
                  <a:lnTo>
                    <a:pt x="159461" y="389013"/>
                  </a:lnTo>
                  <a:lnTo>
                    <a:pt x="140728" y="373646"/>
                  </a:lnTo>
                  <a:lnTo>
                    <a:pt x="137045" y="378853"/>
                  </a:lnTo>
                  <a:lnTo>
                    <a:pt x="155689" y="394042"/>
                  </a:lnTo>
                  <a:lnTo>
                    <a:pt x="175488" y="409308"/>
                  </a:lnTo>
                  <a:lnTo>
                    <a:pt x="196342" y="424611"/>
                  </a:lnTo>
                  <a:lnTo>
                    <a:pt x="218186" y="439877"/>
                  </a:lnTo>
                  <a:lnTo>
                    <a:pt x="221767" y="434975"/>
                  </a:lnTo>
                  <a:close/>
                </a:path>
                <a:path w="2085975" h="933450">
                  <a:moveTo>
                    <a:pt x="267042" y="213474"/>
                  </a:moveTo>
                  <a:lnTo>
                    <a:pt x="251663" y="200380"/>
                  </a:lnTo>
                  <a:lnTo>
                    <a:pt x="236740" y="186817"/>
                  </a:lnTo>
                  <a:lnTo>
                    <a:pt x="222250" y="172783"/>
                  </a:lnTo>
                  <a:lnTo>
                    <a:pt x="208203" y="158267"/>
                  </a:lnTo>
                  <a:lnTo>
                    <a:pt x="206832" y="159804"/>
                  </a:lnTo>
                  <a:lnTo>
                    <a:pt x="205371" y="161239"/>
                  </a:lnTo>
                  <a:lnTo>
                    <a:pt x="203796" y="162572"/>
                  </a:lnTo>
                  <a:lnTo>
                    <a:pt x="217881" y="177088"/>
                  </a:lnTo>
                  <a:lnTo>
                    <a:pt x="232359" y="191185"/>
                  </a:lnTo>
                  <a:lnTo>
                    <a:pt x="247243" y="204851"/>
                  </a:lnTo>
                  <a:lnTo>
                    <a:pt x="262534" y="218084"/>
                  </a:lnTo>
                  <a:lnTo>
                    <a:pt x="267042" y="213474"/>
                  </a:lnTo>
                  <a:close/>
                </a:path>
                <a:path w="2085975" h="933450">
                  <a:moveTo>
                    <a:pt x="320941" y="498424"/>
                  </a:moveTo>
                  <a:lnTo>
                    <a:pt x="295541" y="483209"/>
                  </a:lnTo>
                  <a:lnTo>
                    <a:pt x="271043" y="467944"/>
                  </a:lnTo>
                  <a:lnTo>
                    <a:pt x="247434" y="452628"/>
                  </a:lnTo>
                  <a:lnTo>
                    <a:pt x="224726" y="437273"/>
                  </a:lnTo>
                  <a:lnTo>
                    <a:pt x="221043" y="442480"/>
                  </a:lnTo>
                  <a:lnTo>
                    <a:pt x="244195" y="457657"/>
                  </a:lnTo>
                  <a:lnTo>
                    <a:pt x="268020" y="472897"/>
                  </a:lnTo>
                  <a:lnTo>
                    <a:pt x="292582" y="488188"/>
                  </a:lnTo>
                  <a:lnTo>
                    <a:pt x="317957" y="503516"/>
                  </a:lnTo>
                  <a:lnTo>
                    <a:pt x="318846" y="501789"/>
                  </a:lnTo>
                  <a:lnTo>
                    <a:pt x="320040" y="500151"/>
                  </a:lnTo>
                  <a:lnTo>
                    <a:pt x="320941" y="498424"/>
                  </a:lnTo>
                  <a:close/>
                </a:path>
                <a:path w="2085975" h="933450">
                  <a:moveTo>
                    <a:pt x="343395" y="271614"/>
                  </a:moveTo>
                  <a:lnTo>
                    <a:pt x="323570" y="257708"/>
                  </a:lnTo>
                  <a:lnTo>
                    <a:pt x="304558" y="243674"/>
                  </a:lnTo>
                  <a:lnTo>
                    <a:pt x="286372" y="229666"/>
                  </a:lnTo>
                  <a:lnTo>
                    <a:pt x="268986" y="215785"/>
                  </a:lnTo>
                  <a:lnTo>
                    <a:pt x="264579" y="220078"/>
                  </a:lnTo>
                  <a:lnTo>
                    <a:pt x="282143" y="234175"/>
                  </a:lnTo>
                  <a:lnTo>
                    <a:pt x="300532" y="248272"/>
                  </a:lnTo>
                  <a:lnTo>
                    <a:pt x="319659" y="262356"/>
                  </a:lnTo>
                  <a:lnTo>
                    <a:pt x="339509" y="276415"/>
                  </a:lnTo>
                  <a:lnTo>
                    <a:pt x="343395" y="271614"/>
                  </a:lnTo>
                  <a:close/>
                </a:path>
                <a:path w="2085975" h="933450">
                  <a:moveTo>
                    <a:pt x="434644" y="560489"/>
                  </a:moveTo>
                  <a:lnTo>
                    <a:pt x="406247" y="545642"/>
                  </a:lnTo>
                  <a:lnTo>
                    <a:pt x="378536" y="530669"/>
                  </a:lnTo>
                  <a:lnTo>
                    <a:pt x="351548" y="515607"/>
                  </a:lnTo>
                  <a:lnTo>
                    <a:pt x="325310" y="500494"/>
                  </a:lnTo>
                  <a:lnTo>
                    <a:pt x="324142" y="502221"/>
                  </a:lnTo>
                  <a:lnTo>
                    <a:pt x="323126" y="504024"/>
                  </a:lnTo>
                  <a:lnTo>
                    <a:pt x="322224" y="505904"/>
                  </a:lnTo>
                  <a:lnTo>
                    <a:pt x="348437" y="520992"/>
                  </a:lnTo>
                  <a:lnTo>
                    <a:pt x="375348" y="536028"/>
                  </a:lnTo>
                  <a:lnTo>
                    <a:pt x="403034" y="551002"/>
                  </a:lnTo>
                  <a:lnTo>
                    <a:pt x="431571" y="565886"/>
                  </a:lnTo>
                  <a:lnTo>
                    <a:pt x="434644" y="560489"/>
                  </a:lnTo>
                  <a:close/>
                </a:path>
                <a:path w="2085975" h="933450">
                  <a:moveTo>
                    <a:pt x="435127" y="329984"/>
                  </a:moveTo>
                  <a:lnTo>
                    <a:pt x="411784" y="316052"/>
                  </a:lnTo>
                  <a:lnTo>
                    <a:pt x="389229" y="302094"/>
                  </a:lnTo>
                  <a:lnTo>
                    <a:pt x="367512" y="288086"/>
                  </a:lnTo>
                  <a:lnTo>
                    <a:pt x="346659" y="274015"/>
                  </a:lnTo>
                  <a:lnTo>
                    <a:pt x="342760" y="278815"/>
                  </a:lnTo>
                  <a:lnTo>
                    <a:pt x="363842" y="292773"/>
                  </a:lnTo>
                  <a:lnTo>
                    <a:pt x="385635" y="306743"/>
                  </a:lnTo>
                  <a:lnTo>
                    <a:pt x="408114" y="320738"/>
                  </a:lnTo>
                  <a:lnTo>
                    <a:pt x="431241" y="334784"/>
                  </a:lnTo>
                  <a:lnTo>
                    <a:pt x="435127" y="329984"/>
                  </a:lnTo>
                  <a:close/>
                </a:path>
                <a:path w="2085975" h="933450">
                  <a:moveTo>
                    <a:pt x="538975" y="387210"/>
                  </a:moveTo>
                  <a:lnTo>
                    <a:pt x="512978" y="373481"/>
                  </a:lnTo>
                  <a:lnTo>
                    <a:pt x="487616" y="359740"/>
                  </a:lnTo>
                  <a:lnTo>
                    <a:pt x="462902" y="345897"/>
                  </a:lnTo>
                  <a:lnTo>
                    <a:pt x="438886" y="331863"/>
                  </a:lnTo>
                  <a:lnTo>
                    <a:pt x="437705" y="333565"/>
                  </a:lnTo>
                  <a:lnTo>
                    <a:pt x="436410" y="335165"/>
                  </a:lnTo>
                  <a:lnTo>
                    <a:pt x="435000" y="336677"/>
                  </a:lnTo>
                  <a:lnTo>
                    <a:pt x="459257" y="350685"/>
                  </a:lnTo>
                  <a:lnTo>
                    <a:pt x="484136" y="364680"/>
                  </a:lnTo>
                  <a:lnTo>
                    <a:pt x="509612" y="378548"/>
                  </a:lnTo>
                  <a:lnTo>
                    <a:pt x="535698" y="392201"/>
                  </a:lnTo>
                  <a:lnTo>
                    <a:pt x="536892" y="390575"/>
                  </a:lnTo>
                  <a:lnTo>
                    <a:pt x="537781" y="388848"/>
                  </a:lnTo>
                  <a:lnTo>
                    <a:pt x="538975" y="387210"/>
                  </a:lnTo>
                  <a:close/>
                </a:path>
                <a:path w="2085975" h="933450">
                  <a:moveTo>
                    <a:pt x="559168" y="621322"/>
                  </a:moveTo>
                  <a:lnTo>
                    <a:pt x="528104" y="606882"/>
                  </a:lnTo>
                  <a:lnTo>
                    <a:pt x="497725" y="592302"/>
                  </a:lnTo>
                  <a:lnTo>
                    <a:pt x="467995" y="577621"/>
                  </a:lnTo>
                  <a:lnTo>
                    <a:pt x="438924" y="562876"/>
                  </a:lnTo>
                  <a:lnTo>
                    <a:pt x="435749" y="568579"/>
                  </a:lnTo>
                  <a:lnTo>
                    <a:pt x="495046" y="597877"/>
                  </a:lnTo>
                  <a:lnTo>
                    <a:pt x="525589" y="612457"/>
                  </a:lnTo>
                  <a:lnTo>
                    <a:pt x="556704" y="626922"/>
                  </a:lnTo>
                  <a:lnTo>
                    <a:pt x="557669" y="625119"/>
                  </a:lnTo>
                  <a:lnTo>
                    <a:pt x="558495" y="623252"/>
                  </a:lnTo>
                  <a:lnTo>
                    <a:pt x="559168" y="621322"/>
                  </a:lnTo>
                  <a:close/>
                </a:path>
                <a:path w="2085975" h="933450">
                  <a:moveTo>
                    <a:pt x="653440" y="442785"/>
                  </a:moveTo>
                  <a:lnTo>
                    <a:pt x="624928" y="429615"/>
                  </a:lnTo>
                  <a:lnTo>
                    <a:pt x="597027" y="416229"/>
                  </a:lnTo>
                  <a:lnTo>
                    <a:pt x="569734" y="402717"/>
                  </a:lnTo>
                  <a:lnTo>
                    <a:pt x="543052" y="389191"/>
                  </a:lnTo>
                  <a:lnTo>
                    <a:pt x="542086" y="390944"/>
                  </a:lnTo>
                  <a:lnTo>
                    <a:pt x="540981" y="392607"/>
                  </a:lnTo>
                  <a:lnTo>
                    <a:pt x="539762" y="394182"/>
                  </a:lnTo>
                  <a:lnTo>
                    <a:pt x="594017" y="421309"/>
                  </a:lnTo>
                  <a:lnTo>
                    <a:pt x="621944" y="434708"/>
                  </a:lnTo>
                  <a:lnTo>
                    <a:pt x="650455" y="447890"/>
                  </a:lnTo>
                  <a:lnTo>
                    <a:pt x="651586" y="446265"/>
                  </a:lnTo>
                  <a:lnTo>
                    <a:pt x="652576" y="444563"/>
                  </a:lnTo>
                  <a:lnTo>
                    <a:pt x="653440" y="442785"/>
                  </a:lnTo>
                  <a:close/>
                </a:path>
                <a:path w="2085975" h="933450">
                  <a:moveTo>
                    <a:pt x="693762" y="679005"/>
                  </a:moveTo>
                  <a:lnTo>
                    <a:pt x="660742" y="665429"/>
                  </a:lnTo>
                  <a:lnTo>
                    <a:pt x="628103" y="651611"/>
                  </a:lnTo>
                  <a:lnTo>
                    <a:pt x="595922" y="637552"/>
                  </a:lnTo>
                  <a:lnTo>
                    <a:pt x="564248" y="623290"/>
                  </a:lnTo>
                  <a:lnTo>
                    <a:pt x="561479" y="628789"/>
                  </a:lnTo>
                  <a:lnTo>
                    <a:pt x="593153" y="643051"/>
                  </a:lnTo>
                  <a:lnTo>
                    <a:pt x="625373" y="657123"/>
                  </a:lnTo>
                  <a:lnTo>
                    <a:pt x="658088" y="670966"/>
                  </a:lnTo>
                  <a:lnTo>
                    <a:pt x="691299" y="684593"/>
                  </a:lnTo>
                  <a:lnTo>
                    <a:pt x="693762" y="679005"/>
                  </a:lnTo>
                  <a:close/>
                </a:path>
                <a:path w="2085975" h="933450">
                  <a:moveTo>
                    <a:pt x="776452" y="495744"/>
                  </a:moveTo>
                  <a:lnTo>
                    <a:pt x="746086" y="483285"/>
                  </a:lnTo>
                  <a:lnTo>
                    <a:pt x="716153" y="470623"/>
                  </a:lnTo>
                  <a:lnTo>
                    <a:pt x="686689" y="457796"/>
                  </a:lnTo>
                  <a:lnTo>
                    <a:pt x="657809" y="444868"/>
                  </a:lnTo>
                  <a:lnTo>
                    <a:pt x="654824" y="449961"/>
                  </a:lnTo>
                  <a:lnTo>
                    <a:pt x="713701" y="475881"/>
                  </a:lnTo>
                  <a:lnTo>
                    <a:pt x="743712" y="488569"/>
                  </a:lnTo>
                  <a:lnTo>
                    <a:pt x="774077" y="501027"/>
                  </a:lnTo>
                  <a:lnTo>
                    <a:pt x="775017" y="499338"/>
                  </a:lnTo>
                  <a:lnTo>
                    <a:pt x="775804" y="497573"/>
                  </a:lnTo>
                  <a:lnTo>
                    <a:pt x="776452" y="495744"/>
                  </a:lnTo>
                  <a:close/>
                </a:path>
                <a:path w="2085975" h="933450">
                  <a:moveTo>
                    <a:pt x="835202" y="733158"/>
                  </a:moveTo>
                  <a:lnTo>
                    <a:pt x="800620" y="720458"/>
                  </a:lnTo>
                  <a:lnTo>
                    <a:pt x="732370" y="694601"/>
                  </a:lnTo>
                  <a:lnTo>
                    <a:pt x="698741" y="681266"/>
                  </a:lnTo>
                  <a:lnTo>
                    <a:pt x="696175" y="687171"/>
                  </a:lnTo>
                  <a:lnTo>
                    <a:pt x="798385" y="726236"/>
                  </a:lnTo>
                  <a:lnTo>
                    <a:pt x="833043" y="738847"/>
                  </a:lnTo>
                  <a:lnTo>
                    <a:pt x="833628" y="737019"/>
                  </a:lnTo>
                  <a:lnTo>
                    <a:pt x="834618" y="734987"/>
                  </a:lnTo>
                  <a:lnTo>
                    <a:pt x="835202" y="733158"/>
                  </a:lnTo>
                  <a:close/>
                </a:path>
                <a:path w="2085975" h="933450">
                  <a:moveTo>
                    <a:pt x="906614" y="545274"/>
                  </a:moveTo>
                  <a:lnTo>
                    <a:pt x="874852" y="533819"/>
                  </a:lnTo>
                  <a:lnTo>
                    <a:pt x="843394" y="522033"/>
                  </a:lnTo>
                  <a:lnTo>
                    <a:pt x="781532" y="497713"/>
                  </a:lnTo>
                  <a:lnTo>
                    <a:pt x="780592" y="499402"/>
                  </a:lnTo>
                  <a:lnTo>
                    <a:pt x="779805" y="501167"/>
                  </a:lnTo>
                  <a:lnTo>
                    <a:pt x="779157" y="502996"/>
                  </a:lnTo>
                  <a:lnTo>
                    <a:pt x="809866" y="515391"/>
                  </a:lnTo>
                  <a:lnTo>
                    <a:pt x="841019" y="527481"/>
                  </a:lnTo>
                  <a:lnTo>
                    <a:pt x="904455" y="550964"/>
                  </a:lnTo>
                  <a:lnTo>
                    <a:pt x="905040" y="549135"/>
                  </a:lnTo>
                  <a:lnTo>
                    <a:pt x="906030" y="547103"/>
                  </a:lnTo>
                  <a:lnTo>
                    <a:pt x="906614" y="545274"/>
                  </a:lnTo>
                  <a:close/>
                </a:path>
                <a:path w="2085975" h="933450">
                  <a:moveTo>
                    <a:pt x="981646" y="782193"/>
                  </a:moveTo>
                  <a:lnTo>
                    <a:pt x="902195" y="756691"/>
                  </a:lnTo>
                  <a:lnTo>
                    <a:pt x="839978" y="735025"/>
                  </a:lnTo>
                  <a:lnTo>
                    <a:pt x="839393" y="736854"/>
                  </a:lnTo>
                  <a:lnTo>
                    <a:pt x="838403" y="738898"/>
                  </a:lnTo>
                  <a:lnTo>
                    <a:pt x="837819" y="740727"/>
                  </a:lnTo>
                  <a:lnTo>
                    <a:pt x="900036" y="762381"/>
                  </a:lnTo>
                  <a:lnTo>
                    <a:pt x="979779" y="787984"/>
                  </a:lnTo>
                  <a:lnTo>
                    <a:pt x="981646" y="782193"/>
                  </a:lnTo>
                  <a:close/>
                </a:path>
                <a:path w="2085975" h="933450">
                  <a:moveTo>
                    <a:pt x="1040777" y="590702"/>
                  </a:moveTo>
                  <a:lnTo>
                    <a:pt x="1030719" y="587502"/>
                  </a:lnTo>
                  <a:lnTo>
                    <a:pt x="975601" y="569518"/>
                  </a:lnTo>
                  <a:lnTo>
                    <a:pt x="943241" y="558444"/>
                  </a:lnTo>
                  <a:lnTo>
                    <a:pt x="911085" y="547039"/>
                  </a:lnTo>
                  <a:lnTo>
                    <a:pt x="910475" y="548919"/>
                  </a:lnTo>
                  <a:lnTo>
                    <a:pt x="909612" y="550595"/>
                  </a:lnTo>
                  <a:lnTo>
                    <a:pt x="908926" y="552729"/>
                  </a:lnTo>
                  <a:lnTo>
                    <a:pt x="1006284" y="585558"/>
                  </a:lnTo>
                  <a:lnTo>
                    <a:pt x="1039025" y="596188"/>
                  </a:lnTo>
                  <a:lnTo>
                    <a:pt x="1040765" y="590765"/>
                  </a:lnTo>
                  <a:close/>
                </a:path>
                <a:path w="2085975" h="933450">
                  <a:moveTo>
                    <a:pt x="1131163" y="825842"/>
                  </a:moveTo>
                  <a:lnTo>
                    <a:pt x="1058849" y="805395"/>
                  </a:lnTo>
                  <a:lnTo>
                    <a:pt x="987221" y="783653"/>
                  </a:lnTo>
                  <a:lnTo>
                    <a:pt x="985266" y="789749"/>
                  </a:lnTo>
                  <a:lnTo>
                    <a:pt x="1057275" y="811618"/>
                  </a:lnTo>
                  <a:lnTo>
                    <a:pt x="1129499" y="832027"/>
                  </a:lnTo>
                  <a:lnTo>
                    <a:pt x="1130300" y="829157"/>
                  </a:lnTo>
                  <a:lnTo>
                    <a:pt x="1130414" y="828370"/>
                  </a:lnTo>
                  <a:lnTo>
                    <a:pt x="1131163" y="825842"/>
                  </a:lnTo>
                  <a:close/>
                </a:path>
                <a:path w="2085975" h="933450">
                  <a:moveTo>
                    <a:pt x="1178331" y="630834"/>
                  </a:moveTo>
                  <a:lnTo>
                    <a:pt x="1162799" y="625856"/>
                  </a:lnTo>
                  <a:lnTo>
                    <a:pt x="1129842" y="616610"/>
                  </a:lnTo>
                  <a:lnTo>
                    <a:pt x="1124661" y="614946"/>
                  </a:lnTo>
                  <a:lnTo>
                    <a:pt x="1077798" y="600913"/>
                  </a:lnTo>
                  <a:lnTo>
                    <a:pt x="1046441" y="590842"/>
                  </a:lnTo>
                  <a:lnTo>
                    <a:pt x="1045260" y="594728"/>
                  </a:lnTo>
                  <a:lnTo>
                    <a:pt x="1044892" y="596734"/>
                  </a:lnTo>
                  <a:lnTo>
                    <a:pt x="1076858" y="606996"/>
                  </a:lnTo>
                  <a:lnTo>
                    <a:pt x="1124432" y="620928"/>
                  </a:lnTo>
                  <a:lnTo>
                    <a:pt x="1129601" y="622592"/>
                  </a:lnTo>
                  <a:lnTo>
                    <a:pt x="1162862" y="631926"/>
                  </a:lnTo>
                  <a:lnTo>
                    <a:pt x="1176870" y="636422"/>
                  </a:lnTo>
                  <a:lnTo>
                    <a:pt x="1177124" y="634949"/>
                  </a:lnTo>
                  <a:lnTo>
                    <a:pt x="1178331" y="630834"/>
                  </a:lnTo>
                  <a:close/>
                </a:path>
                <a:path w="2085975" h="933450">
                  <a:moveTo>
                    <a:pt x="1281722" y="863092"/>
                  </a:moveTo>
                  <a:lnTo>
                    <a:pt x="1209548" y="846302"/>
                  </a:lnTo>
                  <a:lnTo>
                    <a:pt x="1160462" y="833907"/>
                  </a:lnTo>
                  <a:lnTo>
                    <a:pt x="1154988" y="832142"/>
                  </a:lnTo>
                  <a:lnTo>
                    <a:pt x="1142009" y="828649"/>
                  </a:lnTo>
                  <a:lnTo>
                    <a:pt x="1136535" y="826884"/>
                  </a:lnTo>
                  <a:lnTo>
                    <a:pt x="1136167" y="828890"/>
                  </a:lnTo>
                  <a:lnTo>
                    <a:pt x="1134973" y="832777"/>
                  </a:lnTo>
                  <a:lnTo>
                    <a:pt x="1143495" y="835520"/>
                  </a:lnTo>
                  <a:lnTo>
                    <a:pt x="1152525" y="837742"/>
                  </a:lnTo>
                  <a:lnTo>
                    <a:pt x="1157998" y="839495"/>
                  </a:lnTo>
                  <a:lnTo>
                    <a:pt x="1185684" y="846366"/>
                  </a:lnTo>
                  <a:lnTo>
                    <a:pt x="1191463" y="848233"/>
                  </a:lnTo>
                  <a:lnTo>
                    <a:pt x="1202918" y="851230"/>
                  </a:lnTo>
                  <a:lnTo>
                    <a:pt x="1209929" y="853478"/>
                  </a:lnTo>
                  <a:lnTo>
                    <a:pt x="1280274" y="869683"/>
                  </a:lnTo>
                  <a:lnTo>
                    <a:pt x="1280579" y="868438"/>
                  </a:lnTo>
                  <a:lnTo>
                    <a:pt x="1281722" y="863092"/>
                  </a:lnTo>
                  <a:close/>
                </a:path>
                <a:path w="2085975" h="933450">
                  <a:moveTo>
                    <a:pt x="1316215" y="664692"/>
                  </a:moveTo>
                  <a:lnTo>
                    <a:pt x="1283068" y="657123"/>
                  </a:lnTo>
                  <a:lnTo>
                    <a:pt x="1249883" y="649147"/>
                  </a:lnTo>
                  <a:lnTo>
                    <a:pt x="1216672" y="640715"/>
                  </a:lnTo>
                  <a:lnTo>
                    <a:pt x="1183398" y="631786"/>
                  </a:lnTo>
                  <a:lnTo>
                    <a:pt x="1183030" y="633793"/>
                  </a:lnTo>
                  <a:lnTo>
                    <a:pt x="1181836" y="637679"/>
                  </a:lnTo>
                  <a:lnTo>
                    <a:pt x="1248600" y="654875"/>
                  </a:lnTo>
                  <a:lnTo>
                    <a:pt x="1315262" y="670775"/>
                  </a:lnTo>
                  <a:lnTo>
                    <a:pt x="1316215" y="664692"/>
                  </a:lnTo>
                  <a:close/>
                </a:path>
                <a:path w="2085975" h="933450">
                  <a:moveTo>
                    <a:pt x="1430388" y="893673"/>
                  </a:moveTo>
                  <a:lnTo>
                    <a:pt x="1418945" y="891679"/>
                  </a:lnTo>
                  <a:lnTo>
                    <a:pt x="1353299" y="879132"/>
                  </a:lnTo>
                  <a:lnTo>
                    <a:pt x="1320228" y="872324"/>
                  </a:lnTo>
                  <a:lnTo>
                    <a:pt x="1287106" y="865149"/>
                  </a:lnTo>
                  <a:lnTo>
                    <a:pt x="1285849" y="871143"/>
                  </a:lnTo>
                  <a:lnTo>
                    <a:pt x="1352308" y="885329"/>
                  </a:lnTo>
                  <a:lnTo>
                    <a:pt x="1385354" y="891832"/>
                  </a:lnTo>
                  <a:lnTo>
                    <a:pt x="1418297" y="897864"/>
                  </a:lnTo>
                  <a:lnTo>
                    <a:pt x="1429435" y="899756"/>
                  </a:lnTo>
                  <a:lnTo>
                    <a:pt x="1430388" y="893673"/>
                  </a:lnTo>
                  <a:close/>
                </a:path>
                <a:path w="2085975" h="933450">
                  <a:moveTo>
                    <a:pt x="1452816" y="692073"/>
                  </a:moveTo>
                  <a:lnTo>
                    <a:pt x="1382064" y="678688"/>
                  </a:lnTo>
                  <a:lnTo>
                    <a:pt x="1351724" y="672401"/>
                  </a:lnTo>
                  <a:lnTo>
                    <a:pt x="1321282" y="665645"/>
                  </a:lnTo>
                  <a:lnTo>
                    <a:pt x="1320431" y="671423"/>
                  </a:lnTo>
                  <a:lnTo>
                    <a:pt x="1381404" y="684403"/>
                  </a:lnTo>
                  <a:lnTo>
                    <a:pt x="1411706" y="690384"/>
                  </a:lnTo>
                  <a:lnTo>
                    <a:pt x="1452270" y="697953"/>
                  </a:lnTo>
                  <a:lnTo>
                    <a:pt x="1452295" y="695985"/>
                  </a:lnTo>
                  <a:lnTo>
                    <a:pt x="1452473" y="694016"/>
                  </a:lnTo>
                  <a:lnTo>
                    <a:pt x="1452816" y="692073"/>
                  </a:lnTo>
                  <a:close/>
                </a:path>
                <a:path w="2085975" h="933450">
                  <a:moveTo>
                    <a:pt x="1570253" y="914044"/>
                  </a:moveTo>
                  <a:lnTo>
                    <a:pt x="1537804" y="909993"/>
                  </a:lnTo>
                  <a:lnTo>
                    <a:pt x="1504581" y="905357"/>
                  </a:lnTo>
                  <a:lnTo>
                    <a:pt x="1470596" y="900150"/>
                  </a:lnTo>
                  <a:lnTo>
                    <a:pt x="1435862" y="894422"/>
                  </a:lnTo>
                  <a:lnTo>
                    <a:pt x="1434909" y="900506"/>
                  </a:lnTo>
                  <a:lnTo>
                    <a:pt x="1469821" y="906297"/>
                  </a:lnTo>
                  <a:lnTo>
                    <a:pt x="1503908" y="911529"/>
                  </a:lnTo>
                  <a:lnTo>
                    <a:pt x="1537157" y="916178"/>
                  </a:lnTo>
                  <a:lnTo>
                    <a:pt x="1569605" y="920229"/>
                  </a:lnTo>
                  <a:lnTo>
                    <a:pt x="1570253" y="914044"/>
                  </a:lnTo>
                  <a:close/>
                </a:path>
                <a:path w="2085975" h="933450">
                  <a:moveTo>
                    <a:pt x="1581099" y="717130"/>
                  </a:moveTo>
                  <a:lnTo>
                    <a:pt x="1581035" y="711060"/>
                  </a:lnTo>
                  <a:lnTo>
                    <a:pt x="1551343" y="707250"/>
                  </a:lnTo>
                  <a:lnTo>
                    <a:pt x="1520875" y="703008"/>
                  </a:lnTo>
                  <a:lnTo>
                    <a:pt x="1489621" y="698258"/>
                  </a:lnTo>
                  <a:lnTo>
                    <a:pt x="1457579" y="692937"/>
                  </a:lnTo>
                  <a:lnTo>
                    <a:pt x="1457591" y="694956"/>
                  </a:lnTo>
                  <a:lnTo>
                    <a:pt x="1457312" y="696887"/>
                  </a:lnTo>
                  <a:lnTo>
                    <a:pt x="1457337" y="698906"/>
                  </a:lnTo>
                  <a:lnTo>
                    <a:pt x="1489379" y="704227"/>
                  </a:lnTo>
                  <a:lnTo>
                    <a:pt x="1520672" y="708990"/>
                  </a:lnTo>
                  <a:lnTo>
                    <a:pt x="1551228" y="713270"/>
                  </a:lnTo>
                  <a:lnTo>
                    <a:pt x="1581099" y="717130"/>
                  </a:lnTo>
                  <a:close/>
                </a:path>
                <a:path w="2085975" h="933450">
                  <a:moveTo>
                    <a:pt x="1695259" y="925271"/>
                  </a:moveTo>
                  <a:lnTo>
                    <a:pt x="1666430" y="923442"/>
                  </a:lnTo>
                  <a:lnTo>
                    <a:pt x="1636814" y="921131"/>
                  </a:lnTo>
                  <a:lnTo>
                    <a:pt x="1606359" y="918286"/>
                  </a:lnTo>
                  <a:lnTo>
                    <a:pt x="1575015" y="914895"/>
                  </a:lnTo>
                  <a:lnTo>
                    <a:pt x="1574368" y="921080"/>
                  </a:lnTo>
                  <a:lnTo>
                    <a:pt x="1605991" y="924356"/>
                  </a:lnTo>
                  <a:lnTo>
                    <a:pt x="1636636" y="927163"/>
                  </a:lnTo>
                  <a:lnTo>
                    <a:pt x="1666303" y="929462"/>
                  </a:lnTo>
                  <a:lnTo>
                    <a:pt x="1695018" y="931240"/>
                  </a:lnTo>
                  <a:lnTo>
                    <a:pt x="1694942" y="929246"/>
                  </a:lnTo>
                  <a:lnTo>
                    <a:pt x="1695018" y="927252"/>
                  </a:lnTo>
                  <a:lnTo>
                    <a:pt x="1695259" y="925271"/>
                  </a:lnTo>
                  <a:close/>
                </a:path>
                <a:path w="2085975" h="933450">
                  <a:moveTo>
                    <a:pt x="1696072" y="727151"/>
                  </a:moveTo>
                  <a:lnTo>
                    <a:pt x="1695805" y="725106"/>
                  </a:lnTo>
                  <a:lnTo>
                    <a:pt x="1695678" y="723049"/>
                  </a:lnTo>
                  <a:lnTo>
                    <a:pt x="1695704" y="720979"/>
                  </a:lnTo>
                  <a:lnTo>
                    <a:pt x="1669262" y="719416"/>
                  </a:lnTo>
                  <a:lnTo>
                    <a:pt x="1642021" y="717321"/>
                  </a:lnTo>
                  <a:lnTo>
                    <a:pt x="1614017" y="714654"/>
                  </a:lnTo>
                  <a:lnTo>
                    <a:pt x="1585290" y="711415"/>
                  </a:lnTo>
                  <a:lnTo>
                    <a:pt x="1585353" y="717486"/>
                  </a:lnTo>
                  <a:lnTo>
                    <a:pt x="1614258" y="720788"/>
                  </a:lnTo>
                  <a:lnTo>
                    <a:pt x="1642351" y="723480"/>
                  </a:lnTo>
                  <a:lnTo>
                    <a:pt x="1669630" y="725589"/>
                  </a:lnTo>
                  <a:lnTo>
                    <a:pt x="1696072" y="727151"/>
                  </a:lnTo>
                  <a:close/>
                </a:path>
                <a:path w="2085975" h="933450">
                  <a:moveTo>
                    <a:pt x="1797011" y="728624"/>
                  </a:moveTo>
                  <a:lnTo>
                    <a:pt x="1796643" y="722452"/>
                  </a:lnTo>
                  <a:lnTo>
                    <a:pt x="1773669" y="722833"/>
                  </a:lnTo>
                  <a:lnTo>
                    <a:pt x="1749907" y="722795"/>
                  </a:lnTo>
                  <a:lnTo>
                    <a:pt x="1725345" y="722312"/>
                  </a:lnTo>
                  <a:lnTo>
                    <a:pt x="1699958" y="721334"/>
                  </a:lnTo>
                  <a:lnTo>
                    <a:pt x="1700326" y="727506"/>
                  </a:lnTo>
                  <a:lnTo>
                    <a:pt x="1725752" y="728484"/>
                  </a:lnTo>
                  <a:lnTo>
                    <a:pt x="1750390" y="728992"/>
                  </a:lnTo>
                  <a:lnTo>
                    <a:pt x="1774164" y="729043"/>
                  </a:lnTo>
                  <a:lnTo>
                    <a:pt x="1797011" y="728624"/>
                  </a:lnTo>
                  <a:close/>
                </a:path>
                <a:path w="2085975" h="933450">
                  <a:moveTo>
                    <a:pt x="1804987" y="926541"/>
                  </a:moveTo>
                  <a:lnTo>
                    <a:pt x="1780095" y="926998"/>
                  </a:lnTo>
                  <a:lnTo>
                    <a:pt x="1754238" y="926934"/>
                  </a:lnTo>
                  <a:lnTo>
                    <a:pt x="1727415" y="926363"/>
                  </a:lnTo>
                  <a:lnTo>
                    <a:pt x="1699602" y="925322"/>
                  </a:lnTo>
                  <a:lnTo>
                    <a:pt x="1699628" y="927341"/>
                  </a:lnTo>
                  <a:lnTo>
                    <a:pt x="1699336" y="929271"/>
                  </a:lnTo>
                  <a:lnTo>
                    <a:pt x="1699260" y="931595"/>
                  </a:lnTo>
                  <a:lnTo>
                    <a:pt x="1727073" y="932637"/>
                  </a:lnTo>
                  <a:lnTo>
                    <a:pt x="1753933" y="933221"/>
                  </a:lnTo>
                  <a:lnTo>
                    <a:pt x="1779879" y="933323"/>
                  </a:lnTo>
                  <a:lnTo>
                    <a:pt x="1804949" y="932916"/>
                  </a:lnTo>
                  <a:lnTo>
                    <a:pt x="1804987" y="926541"/>
                  </a:lnTo>
                  <a:close/>
                </a:path>
                <a:path w="2085975" h="933450">
                  <a:moveTo>
                    <a:pt x="1882889" y="721575"/>
                  </a:moveTo>
                  <a:lnTo>
                    <a:pt x="1881809" y="715505"/>
                  </a:lnTo>
                  <a:lnTo>
                    <a:pt x="1861375" y="718045"/>
                  </a:lnTo>
                  <a:lnTo>
                    <a:pt x="1840890" y="719988"/>
                  </a:lnTo>
                  <a:lnTo>
                    <a:pt x="1820354" y="721347"/>
                  </a:lnTo>
                  <a:lnTo>
                    <a:pt x="1799767" y="722122"/>
                  </a:lnTo>
                  <a:lnTo>
                    <a:pt x="1800148" y="724192"/>
                  </a:lnTo>
                  <a:lnTo>
                    <a:pt x="1800364" y="726287"/>
                  </a:lnTo>
                  <a:lnTo>
                    <a:pt x="1800440" y="728383"/>
                  </a:lnTo>
                  <a:lnTo>
                    <a:pt x="1821129" y="727481"/>
                  </a:lnTo>
                  <a:lnTo>
                    <a:pt x="1841754" y="726046"/>
                  </a:lnTo>
                  <a:lnTo>
                    <a:pt x="1862340" y="724077"/>
                  </a:lnTo>
                  <a:lnTo>
                    <a:pt x="1882889" y="721575"/>
                  </a:lnTo>
                  <a:close/>
                </a:path>
                <a:path w="2085975" h="933450">
                  <a:moveTo>
                    <a:pt x="1898307" y="925283"/>
                  </a:moveTo>
                  <a:lnTo>
                    <a:pt x="1898243" y="919505"/>
                  </a:lnTo>
                  <a:lnTo>
                    <a:pt x="1876005" y="922134"/>
                  </a:lnTo>
                  <a:lnTo>
                    <a:pt x="1853730" y="924179"/>
                  </a:lnTo>
                  <a:lnTo>
                    <a:pt x="1831403" y="925626"/>
                  </a:lnTo>
                  <a:lnTo>
                    <a:pt x="1809026" y="926490"/>
                  </a:lnTo>
                  <a:lnTo>
                    <a:pt x="1809089" y="932573"/>
                  </a:lnTo>
                  <a:lnTo>
                    <a:pt x="1831352" y="931443"/>
                  </a:lnTo>
                  <a:lnTo>
                    <a:pt x="1853679" y="929906"/>
                  </a:lnTo>
                  <a:lnTo>
                    <a:pt x="1876044" y="927874"/>
                  </a:lnTo>
                  <a:lnTo>
                    <a:pt x="1898307" y="925283"/>
                  </a:lnTo>
                  <a:close/>
                </a:path>
                <a:path w="2085975" h="933450">
                  <a:moveTo>
                    <a:pt x="1952409" y="706907"/>
                  </a:moveTo>
                  <a:lnTo>
                    <a:pt x="1951329" y="700849"/>
                  </a:lnTo>
                  <a:lnTo>
                    <a:pt x="1934845" y="705307"/>
                  </a:lnTo>
                  <a:lnTo>
                    <a:pt x="1918246" y="709168"/>
                  </a:lnTo>
                  <a:lnTo>
                    <a:pt x="1901507" y="712419"/>
                  </a:lnTo>
                  <a:lnTo>
                    <a:pt x="1884641" y="715073"/>
                  </a:lnTo>
                  <a:lnTo>
                    <a:pt x="1885721" y="721131"/>
                  </a:lnTo>
                  <a:lnTo>
                    <a:pt x="1902561" y="718413"/>
                  </a:lnTo>
                  <a:lnTo>
                    <a:pt x="1919300" y="715124"/>
                  </a:lnTo>
                  <a:lnTo>
                    <a:pt x="1935911" y="711301"/>
                  </a:lnTo>
                  <a:lnTo>
                    <a:pt x="1952409" y="706907"/>
                  </a:lnTo>
                  <a:close/>
                </a:path>
                <a:path w="2085975" h="933450">
                  <a:moveTo>
                    <a:pt x="1974176" y="908913"/>
                  </a:moveTo>
                  <a:lnTo>
                    <a:pt x="1974113" y="902843"/>
                  </a:lnTo>
                  <a:lnTo>
                    <a:pt x="1956181" y="907719"/>
                  </a:lnTo>
                  <a:lnTo>
                    <a:pt x="1938108" y="911961"/>
                  </a:lnTo>
                  <a:lnTo>
                    <a:pt x="1919909" y="915581"/>
                  </a:lnTo>
                  <a:lnTo>
                    <a:pt x="1901571" y="918552"/>
                  </a:lnTo>
                  <a:lnTo>
                    <a:pt x="1901634" y="924623"/>
                  </a:lnTo>
                  <a:lnTo>
                    <a:pt x="1919998" y="921753"/>
                  </a:lnTo>
                  <a:lnTo>
                    <a:pt x="1938210" y="918184"/>
                  </a:lnTo>
                  <a:lnTo>
                    <a:pt x="1956269" y="913904"/>
                  </a:lnTo>
                  <a:lnTo>
                    <a:pt x="1974176" y="908913"/>
                  </a:lnTo>
                  <a:close/>
                </a:path>
                <a:path w="2085975" h="933450">
                  <a:moveTo>
                    <a:pt x="2004949" y="684441"/>
                  </a:moveTo>
                  <a:lnTo>
                    <a:pt x="2003564" y="678281"/>
                  </a:lnTo>
                  <a:lnTo>
                    <a:pt x="1991575" y="684809"/>
                  </a:lnTo>
                  <a:lnTo>
                    <a:pt x="1979244" y="690587"/>
                  </a:lnTo>
                  <a:lnTo>
                    <a:pt x="1966607" y="695617"/>
                  </a:lnTo>
                  <a:lnTo>
                    <a:pt x="1953641" y="699909"/>
                  </a:lnTo>
                  <a:lnTo>
                    <a:pt x="1954720" y="705967"/>
                  </a:lnTo>
                  <a:lnTo>
                    <a:pt x="1967750" y="701700"/>
                  </a:lnTo>
                  <a:lnTo>
                    <a:pt x="1980476" y="696696"/>
                  </a:lnTo>
                  <a:lnTo>
                    <a:pt x="1992871" y="690943"/>
                  </a:lnTo>
                  <a:lnTo>
                    <a:pt x="2004949" y="684441"/>
                  </a:lnTo>
                  <a:close/>
                </a:path>
                <a:path w="2085975" h="933450">
                  <a:moveTo>
                    <a:pt x="2031276" y="882865"/>
                  </a:moveTo>
                  <a:lnTo>
                    <a:pt x="2031149" y="880757"/>
                  </a:lnTo>
                  <a:lnTo>
                    <a:pt x="2030882" y="878700"/>
                  </a:lnTo>
                  <a:lnTo>
                    <a:pt x="2017750" y="885761"/>
                  </a:lnTo>
                  <a:lnTo>
                    <a:pt x="2004275" y="892022"/>
                  </a:lnTo>
                  <a:lnTo>
                    <a:pt x="1990471" y="897509"/>
                  </a:lnTo>
                  <a:lnTo>
                    <a:pt x="1976323" y="902208"/>
                  </a:lnTo>
                  <a:lnTo>
                    <a:pt x="1976386" y="908278"/>
                  </a:lnTo>
                  <a:lnTo>
                    <a:pt x="1990636" y="903668"/>
                  </a:lnTo>
                  <a:lnTo>
                    <a:pt x="2004517" y="898220"/>
                  </a:lnTo>
                  <a:lnTo>
                    <a:pt x="2018055" y="891959"/>
                  </a:lnTo>
                  <a:lnTo>
                    <a:pt x="2031250" y="884872"/>
                  </a:lnTo>
                  <a:lnTo>
                    <a:pt x="2031276" y="882865"/>
                  </a:lnTo>
                  <a:close/>
                </a:path>
                <a:path w="2085975" h="933450">
                  <a:moveTo>
                    <a:pt x="2039924" y="654989"/>
                  </a:moveTo>
                  <a:lnTo>
                    <a:pt x="2038451" y="649135"/>
                  </a:lnTo>
                  <a:lnTo>
                    <a:pt x="2031238" y="657440"/>
                  </a:lnTo>
                  <a:lnTo>
                    <a:pt x="2023351" y="664946"/>
                  </a:lnTo>
                  <a:lnTo>
                    <a:pt x="2014753" y="671652"/>
                  </a:lnTo>
                  <a:lnTo>
                    <a:pt x="2005482" y="677557"/>
                  </a:lnTo>
                  <a:lnTo>
                    <a:pt x="2006561" y="683615"/>
                  </a:lnTo>
                  <a:lnTo>
                    <a:pt x="2015845" y="677570"/>
                  </a:lnTo>
                  <a:lnTo>
                    <a:pt x="2024507" y="670775"/>
                  </a:lnTo>
                  <a:lnTo>
                    <a:pt x="2032533" y="663257"/>
                  </a:lnTo>
                  <a:lnTo>
                    <a:pt x="2039924" y="654989"/>
                  </a:lnTo>
                  <a:close/>
                </a:path>
                <a:path w="2085975" h="933450">
                  <a:moveTo>
                    <a:pt x="2054987" y="621766"/>
                  </a:moveTo>
                  <a:lnTo>
                    <a:pt x="2054872" y="620725"/>
                  </a:lnTo>
                  <a:lnTo>
                    <a:pt x="2054618" y="619696"/>
                  </a:lnTo>
                  <a:lnTo>
                    <a:pt x="2054606" y="618566"/>
                  </a:lnTo>
                  <a:lnTo>
                    <a:pt x="2054250" y="617562"/>
                  </a:lnTo>
                  <a:lnTo>
                    <a:pt x="2053577" y="616673"/>
                  </a:lnTo>
                  <a:lnTo>
                    <a:pt x="2051240" y="625005"/>
                  </a:lnTo>
                  <a:lnTo>
                    <a:pt x="2048078" y="632955"/>
                  </a:lnTo>
                  <a:lnTo>
                    <a:pt x="2044077" y="640524"/>
                  </a:lnTo>
                  <a:lnTo>
                    <a:pt x="2039239" y="647712"/>
                  </a:lnTo>
                  <a:lnTo>
                    <a:pt x="2040623" y="653872"/>
                  </a:lnTo>
                  <a:lnTo>
                    <a:pt x="2045462" y="646684"/>
                  </a:lnTo>
                  <a:lnTo>
                    <a:pt x="2049449" y="639114"/>
                  </a:lnTo>
                  <a:lnTo>
                    <a:pt x="2052624" y="631164"/>
                  </a:lnTo>
                  <a:lnTo>
                    <a:pt x="2054961" y="622833"/>
                  </a:lnTo>
                  <a:lnTo>
                    <a:pt x="2054987" y="621766"/>
                  </a:lnTo>
                  <a:close/>
                </a:path>
                <a:path w="2085975" h="933450">
                  <a:moveTo>
                    <a:pt x="2069249" y="850290"/>
                  </a:moveTo>
                  <a:lnTo>
                    <a:pt x="2069134" y="848233"/>
                  </a:lnTo>
                  <a:lnTo>
                    <a:pt x="2068855" y="846188"/>
                  </a:lnTo>
                  <a:lnTo>
                    <a:pt x="2060930" y="855256"/>
                  </a:lnTo>
                  <a:lnTo>
                    <a:pt x="2052256" y="863460"/>
                  </a:lnTo>
                  <a:lnTo>
                    <a:pt x="2042845" y="870800"/>
                  </a:lnTo>
                  <a:lnTo>
                    <a:pt x="2032685" y="877265"/>
                  </a:lnTo>
                  <a:lnTo>
                    <a:pt x="2032952" y="879322"/>
                  </a:lnTo>
                  <a:lnTo>
                    <a:pt x="2033079" y="881367"/>
                  </a:lnTo>
                  <a:lnTo>
                    <a:pt x="2033054" y="883437"/>
                  </a:lnTo>
                  <a:lnTo>
                    <a:pt x="2043214" y="876973"/>
                  </a:lnTo>
                  <a:lnTo>
                    <a:pt x="2052624" y="869632"/>
                  </a:lnTo>
                  <a:lnTo>
                    <a:pt x="2061298" y="861428"/>
                  </a:lnTo>
                  <a:lnTo>
                    <a:pt x="2069223" y="852347"/>
                  </a:lnTo>
                  <a:lnTo>
                    <a:pt x="2069249" y="850290"/>
                  </a:lnTo>
                  <a:close/>
                </a:path>
                <a:path w="2085975" h="933450">
                  <a:moveTo>
                    <a:pt x="2085809" y="814298"/>
                  </a:moveTo>
                  <a:lnTo>
                    <a:pt x="2085682" y="811568"/>
                  </a:lnTo>
                  <a:lnTo>
                    <a:pt x="2083054" y="820597"/>
                  </a:lnTo>
                  <a:lnTo>
                    <a:pt x="2079536" y="829195"/>
                  </a:lnTo>
                  <a:lnTo>
                    <a:pt x="2075141" y="837387"/>
                  </a:lnTo>
                  <a:lnTo>
                    <a:pt x="2069858" y="845159"/>
                  </a:lnTo>
                  <a:lnTo>
                    <a:pt x="2070227" y="851331"/>
                  </a:lnTo>
                  <a:lnTo>
                    <a:pt x="2075522" y="843559"/>
                  </a:lnTo>
                  <a:lnTo>
                    <a:pt x="2079866" y="835355"/>
                  </a:lnTo>
                  <a:lnTo>
                    <a:pt x="2083282" y="826719"/>
                  </a:lnTo>
                  <a:lnTo>
                    <a:pt x="2085746" y="817638"/>
                  </a:lnTo>
                  <a:lnTo>
                    <a:pt x="2085809" y="814298"/>
                  </a:lnTo>
                  <a:close/>
                </a:path>
              </a:pathLst>
            </a:custGeom>
            <a:solidFill>
              <a:srgbClr val="5E1A1F">
                <a:alpha val="497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8675478"/>
              <a:ext cx="2191453" cy="1611520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0" y="8666323"/>
              <a:ext cx="2196742" cy="1620676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0" y="8666323"/>
              <a:ext cx="2197100" cy="1621155"/>
            </a:xfrm>
            <a:custGeom>
              <a:avLst/>
              <a:gdLst/>
              <a:ahLst/>
              <a:cxnLst/>
              <a:rect l="l" t="t" r="r" b="b"/>
              <a:pathLst>
                <a:path w="2197100" h="1621154">
                  <a:moveTo>
                    <a:pt x="1385840" y="55961"/>
                  </a:moveTo>
                  <a:lnTo>
                    <a:pt x="1431411" y="71621"/>
                  </a:lnTo>
                  <a:lnTo>
                    <a:pt x="1475920" y="88969"/>
                  </a:lnTo>
                  <a:lnTo>
                    <a:pt x="1519342" y="107956"/>
                  </a:lnTo>
                  <a:lnTo>
                    <a:pt x="1561653" y="128536"/>
                  </a:lnTo>
                  <a:lnTo>
                    <a:pt x="1602829" y="150661"/>
                  </a:lnTo>
                  <a:lnTo>
                    <a:pt x="1642846" y="174283"/>
                  </a:lnTo>
                  <a:lnTo>
                    <a:pt x="1681679" y="199355"/>
                  </a:lnTo>
                  <a:lnTo>
                    <a:pt x="1719303" y="225830"/>
                  </a:lnTo>
                  <a:lnTo>
                    <a:pt x="1755696" y="253661"/>
                  </a:lnTo>
                  <a:lnTo>
                    <a:pt x="1790832" y="282800"/>
                  </a:lnTo>
                  <a:lnTo>
                    <a:pt x="1824687" y="313199"/>
                  </a:lnTo>
                  <a:lnTo>
                    <a:pt x="1857237" y="344811"/>
                  </a:lnTo>
                  <a:lnTo>
                    <a:pt x="1888458" y="377590"/>
                  </a:lnTo>
                  <a:lnTo>
                    <a:pt x="1918324" y="411487"/>
                  </a:lnTo>
                  <a:lnTo>
                    <a:pt x="1946813" y="446454"/>
                  </a:lnTo>
                  <a:lnTo>
                    <a:pt x="1973899" y="482446"/>
                  </a:lnTo>
                  <a:lnTo>
                    <a:pt x="1999559" y="519414"/>
                  </a:lnTo>
                  <a:lnTo>
                    <a:pt x="2023768" y="557310"/>
                  </a:lnTo>
                  <a:lnTo>
                    <a:pt x="2046501" y="596089"/>
                  </a:lnTo>
                  <a:lnTo>
                    <a:pt x="2067735" y="635701"/>
                  </a:lnTo>
                  <a:lnTo>
                    <a:pt x="2087446" y="676100"/>
                  </a:lnTo>
                  <a:lnTo>
                    <a:pt x="2105608" y="717238"/>
                  </a:lnTo>
                  <a:lnTo>
                    <a:pt x="2122198" y="759069"/>
                  </a:lnTo>
                  <a:lnTo>
                    <a:pt x="2137191" y="801544"/>
                  </a:lnTo>
                  <a:lnTo>
                    <a:pt x="2150563" y="844616"/>
                  </a:lnTo>
                  <a:lnTo>
                    <a:pt x="2162290" y="888237"/>
                  </a:lnTo>
                  <a:lnTo>
                    <a:pt x="2172348" y="932362"/>
                  </a:lnTo>
                  <a:lnTo>
                    <a:pt x="2180711" y="976941"/>
                  </a:lnTo>
                  <a:lnTo>
                    <a:pt x="2187357" y="1021927"/>
                  </a:lnTo>
                  <a:lnTo>
                    <a:pt x="2192260" y="1067274"/>
                  </a:lnTo>
                  <a:lnTo>
                    <a:pt x="2195397" y="1112934"/>
                  </a:lnTo>
                  <a:lnTo>
                    <a:pt x="2196742" y="1158859"/>
                  </a:lnTo>
                  <a:lnTo>
                    <a:pt x="2196273" y="1205002"/>
                  </a:lnTo>
                  <a:lnTo>
                    <a:pt x="2193963" y="1251316"/>
                  </a:lnTo>
                  <a:lnTo>
                    <a:pt x="2189790" y="1297753"/>
                  </a:lnTo>
                  <a:lnTo>
                    <a:pt x="2183729" y="1344266"/>
                  </a:lnTo>
                  <a:lnTo>
                    <a:pt x="2175755" y="1390807"/>
                  </a:lnTo>
                  <a:lnTo>
                    <a:pt x="2165845" y="1437329"/>
                  </a:lnTo>
                  <a:lnTo>
                    <a:pt x="2153974" y="1483786"/>
                  </a:lnTo>
                  <a:lnTo>
                    <a:pt x="2140117" y="1530128"/>
                  </a:lnTo>
                  <a:lnTo>
                    <a:pt x="2124403" y="1575875"/>
                  </a:lnTo>
                  <a:lnTo>
                    <a:pt x="2107009" y="1620559"/>
                  </a:lnTo>
                </a:path>
                <a:path w="2197100" h="1621154">
                  <a:moveTo>
                    <a:pt x="0" y="614952"/>
                  </a:moveTo>
                  <a:lnTo>
                    <a:pt x="32751" y="557766"/>
                  </a:lnTo>
                  <a:lnTo>
                    <a:pt x="57836" y="518769"/>
                  </a:lnTo>
                  <a:lnTo>
                    <a:pt x="84317" y="480980"/>
                  </a:lnTo>
                  <a:lnTo>
                    <a:pt x="112148" y="444422"/>
                  </a:lnTo>
                  <a:lnTo>
                    <a:pt x="141282" y="409121"/>
                  </a:lnTo>
                  <a:lnTo>
                    <a:pt x="171670" y="375100"/>
                  </a:lnTo>
                  <a:lnTo>
                    <a:pt x="203266" y="342385"/>
                  </a:lnTo>
                  <a:lnTo>
                    <a:pt x="236022" y="311000"/>
                  </a:lnTo>
                  <a:lnTo>
                    <a:pt x="269891" y="280970"/>
                  </a:lnTo>
                  <a:lnTo>
                    <a:pt x="304825" y="252318"/>
                  </a:lnTo>
                  <a:lnTo>
                    <a:pt x="340778" y="225070"/>
                  </a:lnTo>
                  <a:lnTo>
                    <a:pt x="377701" y="199250"/>
                  </a:lnTo>
                  <a:lnTo>
                    <a:pt x="415547" y="174882"/>
                  </a:lnTo>
                  <a:lnTo>
                    <a:pt x="454269" y="151992"/>
                  </a:lnTo>
                  <a:lnTo>
                    <a:pt x="493820" y="130603"/>
                  </a:lnTo>
                  <a:lnTo>
                    <a:pt x="534152" y="110741"/>
                  </a:lnTo>
                  <a:lnTo>
                    <a:pt x="575217" y="92429"/>
                  </a:lnTo>
                  <a:lnTo>
                    <a:pt x="616969" y="75693"/>
                  </a:lnTo>
                  <a:lnTo>
                    <a:pt x="659360" y="60556"/>
                  </a:lnTo>
                  <a:lnTo>
                    <a:pt x="702342" y="47044"/>
                  </a:lnTo>
                  <a:lnTo>
                    <a:pt x="745868" y="35180"/>
                  </a:lnTo>
                  <a:lnTo>
                    <a:pt x="789891" y="24990"/>
                  </a:lnTo>
                  <a:lnTo>
                    <a:pt x="834364" y="16498"/>
                  </a:lnTo>
                  <a:lnTo>
                    <a:pt x="879239" y="9728"/>
                  </a:lnTo>
                  <a:lnTo>
                    <a:pt x="924468" y="4706"/>
                  </a:lnTo>
                  <a:lnTo>
                    <a:pt x="970004" y="1455"/>
                  </a:lnTo>
                  <a:lnTo>
                    <a:pt x="1015801" y="0"/>
                  </a:lnTo>
                  <a:lnTo>
                    <a:pt x="1061810" y="365"/>
                  </a:lnTo>
                  <a:lnTo>
                    <a:pt x="1107984" y="2576"/>
                  </a:lnTo>
                  <a:lnTo>
                    <a:pt x="1154275" y="6656"/>
                  </a:lnTo>
                  <a:lnTo>
                    <a:pt x="1200637" y="12630"/>
                  </a:lnTo>
                  <a:lnTo>
                    <a:pt x="1247022" y="20524"/>
                  </a:lnTo>
                  <a:lnTo>
                    <a:pt x="1293382" y="30360"/>
                  </a:lnTo>
                  <a:lnTo>
                    <a:pt x="1339671" y="42165"/>
                  </a:lnTo>
                  <a:lnTo>
                    <a:pt x="1385840" y="55961"/>
                  </a:lnTo>
                </a:path>
              </a:pathLst>
            </a:custGeom>
            <a:ln w="31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4">
            <a:extLst>
              <a:ext uri="{FF2B5EF4-FFF2-40B4-BE49-F238E27FC236}">
                <a16:creationId xmlns:a16="http://schemas.microsoft.com/office/drawing/2014/main" id="{C8497827-CD81-FA6E-980C-CCCA3799755D}"/>
              </a:ext>
            </a:extLst>
          </p:cNvPr>
          <p:cNvSpPr txBox="1">
            <a:spLocks/>
          </p:cNvSpPr>
          <p:nvPr/>
        </p:nvSpPr>
        <p:spPr>
          <a:xfrm>
            <a:off x="3188550" y="85126"/>
            <a:ext cx="12637867" cy="13978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5500" b="0" i="1">
                <a:solidFill>
                  <a:srgbClr val="1C1B1D"/>
                </a:solidFill>
                <a:latin typeface="Cambria"/>
                <a:ea typeface="+mj-ea"/>
                <a:cs typeface="Cambria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8800" i="0" kern="0" dirty="0" err="1">
                <a:solidFill>
                  <a:srgbClr val="5E1A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Rancangan</a:t>
            </a:r>
            <a:r>
              <a:rPr lang="en-US" sz="8800" i="0" kern="0" dirty="0">
                <a:solidFill>
                  <a:srgbClr val="5E1A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800" i="0" kern="0" dirty="0" err="1">
                <a:solidFill>
                  <a:srgbClr val="5E1A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Antar</a:t>
            </a:r>
            <a:r>
              <a:rPr lang="en-US" sz="8800" i="0" kern="0" dirty="0">
                <a:solidFill>
                  <a:srgbClr val="5E1A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800" i="0" kern="0" dirty="0" err="1">
                <a:solidFill>
                  <a:srgbClr val="5E1A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Muka</a:t>
            </a:r>
            <a:endParaRPr lang="en-US" sz="8800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16948" y="2106713"/>
            <a:ext cx="3514724" cy="468629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353521" y="2106713"/>
            <a:ext cx="3419474" cy="4686299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188550" y="85126"/>
            <a:ext cx="12637867" cy="13978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8800" i="0" dirty="0" err="1">
                <a:solidFill>
                  <a:srgbClr val="5E1A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Rancangan</a:t>
            </a:r>
            <a:r>
              <a:rPr lang="en-US" sz="8800" i="0" dirty="0">
                <a:solidFill>
                  <a:srgbClr val="5E1A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800" i="0" dirty="0" err="1">
                <a:solidFill>
                  <a:srgbClr val="5E1A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Antar</a:t>
            </a:r>
            <a:r>
              <a:rPr lang="en-US" sz="8800" i="0" dirty="0">
                <a:solidFill>
                  <a:srgbClr val="5E1A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800" i="0" dirty="0" err="1">
                <a:solidFill>
                  <a:srgbClr val="5E1A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Muka</a:t>
            </a:r>
            <a:endParaRPr sz="8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307839" y="6598876"/>
            <a:ext cx="2465155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4400" b="1" dirty="0">
                <a:solidFill>
                  <a:srgbClr val="5E1A1F"/>
                </a:solidFill>
                <a:latin typeface="Arial"/>
                <a:cs typeface="Arial"/>
              </a:rPr>
              <a:t>                    </a:t>
            </a:r>
            <a:endParaRPr sz="4400" dirty="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469342" y="7515257"/>
            <a:ext cx="318452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-30" dirty="0">
                <a:solidFill>
                  <a:srgbClr val="1C1B1D"/>
                </a:solidFill>
                <a:latin typeface="Calibri"/>
                <a:cs typeface="Calibri"/>
              </a:rPr>
              <a:t>Nota</a:t>
            </a:r>
            <a:r>
              <a:rPr sz="4000" spc="15" dirty="0">
                <a:solidFill>
                  <a:srgbClr val="1C1B1D"/>
                </a:solidFill>
                <a:latin typeface="Calibri"/>
                <a:cs typeface="Calibri"/>
              </a:rPr>
              <a:t> </a:t>
            </a:r>
            <a:r>
              <a:rPr sz="4000" spc="-55" dirty="0">
                <a:solidFill>
                  <a:srgbClr val="1C1B1D"/>
                </a:solidFill>
                <a:latin typeface="Calibri"/>
                <a:cs typeface="Calibri"/>
              </a:rPr>
              <a:t>yan</a:t>
            </a:r>
            <a:r>
              <a:rPr lang="en-US" sz="4000" spc="-55" dirty="0">
                <a:solidFill>
                  <a:srgbClr val="1C1B1D"/>
                </a:solidFill>
                <a:latin typeface="Calibri"/>
                <a:cs typeface="Calibri"/>
              </a:rPr>
              <a:t>g</a:t>
            </a:r>
            <a:r>
              <a:rPr sz="4000" spc="15" dirty="0">
                <a:solidFill>
                  <a:srgbClr val="1C1B1D"/>
                </a:solidFill>
                <a:latin typeface="Calibri"/>
                <a:cs typeface="Calibri"/>
              </a:rPr>
              <a:t> </a:t>
            </a:r>
            <a:r>
              <a:rPr sz="4000" spc="-45" dirty="0">
                <a:solidFill>
                  <a:srgbClr val="1C1B1D"/>
                </a:solidFill>
                <a:latin typeface="Calibri"/>
                <a:cs typeface="Calibri"/>
              </a:rPr>
              <a:t>akan</a:t>
            </a:r>
            <a:endParaRPr sz="4000" dirty="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014523" y="7915307"/>
            <a:ext cx="4094479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-55" dirty="0">
                <a:solidFill>
                  <a:srgbClr val="1C1B1D"/>
                </a:solidFill>
                <a:latin typeface="Calibri"/>
                <a:cs typeface="Calibri"/>
              </a:rPr>
              <a:t>dicetak</a:t>
            </a:r>
            <a:r>
              <a:rPr sz="4000" spc="25" dirty="0">
                <a:solidFill>
                  <a:srgbClr val="1C1B1D"/>
                </a:solidFill>
                <a:latin typeface="Calibri"/>
                <a:cs typeface="Calibri"/>
              </a:rPr>
              <a:t> </a:t>
            </a:r>
            <a:r>
              <a:rPr sz="4000" spc="-110" dirty="0">
                <a:solidFill>
                  <a:srgbClr val="1C1B1D"/>
                </a:solidFill>
                <a:latin typeface="Calibri"/>
                <a:cs typeface="Calibri"/>
              </a:rPr>
              <a:t>oleh</a:t>
            </a:r>
            <a:r>
              <a:rPr sz="4000" spc="25" dirty="0">
                <a:solidFill>
                  <a:srgbClr val="1C1B1D"/>
                </a:solidFill>
                <a:latin typeface="Calibri"/>
                <a:cs typeface="Calibri"/>
              </a:rPr>
              <a:t> </a:t>
            </a:r>
            <a:r>
              <a:rPr sz="4000" spc="-135" dirty="0">
                <a:solidFill>
                  <a:srgbClr val="1C1B1D"/>
                </a:solidFill>
                <a:latin typeface="Calibri"/>
                <a:cs typeface="Calibri"/>
              </a:rPr>
              <a:t>petugas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126740" y="8315357"/>
            <a:ext cx="386969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-85" dirty="0">
                <a:solidFill>
                  <a:srgbClr val="1C1B1D"/>
                </a:solidFill>
                <a:latin typeface="Calibri"/>
                <a:cs typeface="Calibri"/>
              </a:rPr>
              <a:t>dan</a:t>
            </a:r>
            <a:r>
              <a:rPr sz="4000" spc="25" dirty="0">
                <a:solidFill>
                  <a:srgbClr val="1C1B1D"/>
                </a:solidFill>
                <a:latin typeface="Calibri"/>
                <a:cs typeface="Calibri"/>
              </a:rPr>
              <a:t> </a:t>
            </a:r>
            <a:r>
              <a:rPr sz="4000" spc="-45" dirty="0">
                <a:solidFill>
                  <a:srgbClr val="1C1B1D"/>
                </a:solidFill>
                <a:latin typeface="Calibri"/>
                <a:cs typeface="Calibri"/>
              </a:rPr>
              <a:t>akan</a:t>
            </a:r>
            <a:r>
              <a:rPr sz="4000" spc="30" dirty="0">
                <a:solidFill>
                  <a:srgbClr val="1C1B1D"/>
                </a:solidFill>
                <a:latin typeface="Calibri"/>
                <a:cs typeface="Calibri"/>
              </a:rPr>
              <a:t> </a:t>
            </a:r>
            <a:r>
              <a:rPr sz="4000" spc="-50" dirty="0">
                <a:solidFill>
                  <a:srgbClr val="1C1B1D"/>
                </a:solidFill>
                <a:latin typeface="Calibri"/>
                <a:cs typeface="Calibri"/>
              </a:rPr>
              <a:t>diberikan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457138" y="8715407"/>
            <a:ext cx="320929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-130" dirty="0">
                <a:solidFill>
                  <a:srgbClr val="1C1B1D"/>
                </a:solidFill>
                <a:latin typeface="Calibri"/>
                <a:cs typeface="Calibri"/>
              </a:rPr>
              <a:t>kepada</a:t>
            </a:r>
            <a:r>
              <a:rPr sz="4000" spc="5" dirty="0">
                <a:solidFill>
                  <a:srgbClr val="1C1B1D"/>
                </a:solidFill>
                <a:latin typeface="Calibri"/>
                <a:cs typeface="Calibri"/>
              </a:rPr>
              <a:t> </a:t>
            </a:r>
            <a:r>
              <a:rPr sz="4000" spc="-160" dirty="0">
                <a:solidFill>
                  <a:srgbClr val="1C1B1D"/>
                </a:solidFill>
                <a:latin typeface="Calibri"/>
                <a:cs typeface="Calibri"/>
              </a:rPr>
              <a:t>pembeli.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356105" y="6762488"/>
            <a:ext cx="3033237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b="1" dirty="0">
                <a:solidFill>
                  <a:srgbClr val="5E1A1F"/>
                </a:solidFill>
                <a:latin typeface="Arial"/>
                <a:cs typeface="Arial"/>
              </a:rPr>
              <a:t>T</a:t>
            </a:r>
            <a:r>
              <a:rPr lang="en-US" sz="4400" b="1" dirty="0">
                <a:solidFill>
                  <a:srgbClr val="5E1A1F"/>
                </a:solidFill>
                <a:latin typeface="Arial"/>
                <a:cs typeface="Arial"/>
              </a:rPr>
              <a:t>ransaksi</a:t>
            </a:r>
            <a:endParaRPr sz="4400" dirty="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230653" y="7515257"/>
            <a:ext cx="328422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-110" dirty="0">
                <a:solidFill>
                  <a:srgbClr val="1C1B1D"/>
                </a:solidFill>
                <a:latin typeface="Calibri"/>
                <a:cs typeface="Calibri"/>
              </a:rPr>
              <a:t>Terdapat</a:t>
            </a:r>
            <a:r>
              <a:rPr sz="4000" spc="-20" dirty="0">
                <a:solidFill>
                  <a:srgbClr val="1C1B1D"/>
                </a:solidFill>
                <a:latin typeface="Calibri"/>
                <a:cs typeface="Calibri"/>
              </a:rPr>
              <a:t> </a:t>
            </a:r>
            <a:r>
              <a:rPr sz="4000" spc="-65" dirty="0">
                <a:solidFill>
                  <a:srgbClr val="1C1B1D"/>
                </a:solidFill>
                <a:latin typeface="Calibri"/>
                <a:cs typeface="Calibri"/>
              </a:rPr>
              <a:t>jumlah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897874" y="7915307"/>
            <a:ext cx="394970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-145" dirty="0">
                <a:solidFill>
                  <a:srgbClr val="1C1B1D"/>
                </a:solidFill>
                <a:latin typeface="Calibri"/>
                <a:cs typeface="Calibri"/>
              </a:rPr>
              <a:t>pesanan</a:t>
            </a:r>
            <a:r>
              <a:rPr sz="4000" spc="25" dirty="0">
                <a:solidFill>
                  <a:srgbClr val="1C1B1D"/>
                </a:solidFill>
                <a:latin typeface="Calibri"/>
                <a:cs typeface="Calibri"/>
              </a:rPr>
              <a:t> </a:t>
            </a:r>
            <a:r>
              <a:rPr sz="4000" spc="-55" dirty="0">
                <a:solidFill>
                  <a:srgbClr val="1C1B1D"/>
                </a:solidFill>
                <a:latin typeface="Calibri"/>
                <a:cs typeface="Calibri"/>
              </a:rPr>
              <a:t>yang</a:t>
            </a:r>
            <a:r>
              <a:rPr sz="4000" spc="30" dirty="0">
                <a:solidFill>
                  <a:srgbClr val="1C1B1D"/>
                </a:solidFill>
                <a:latin typeface="Calibri"/>
                <a:cs typeface="Calibri"/>
              </a:rPr>
              <a:t> </a:t>
            </a:r>
            <a:r>
              <a:rPr sz="4000" spc="-40" dirty="0">
                <a:solidFill>
                  <a:srgbClr val="1C1B1D"/>
                </a:solidFill>
                <a:latin typeface="Calibri"/>
                <a:cs typeface="Calibri"/>
              </a:rPr>
              <a:t>dibeli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595580" y="8315357"/>
            <a:ext cx="255460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-110" dirty="0">
                <a:solidFill>
                  <a:srgbClr val="1C1B1D"/>
                </a:solidFill>
                <a:latin typeface="Calibri"/>
                <a:cs typeface="Calibri"/>
              </a:rPr>
              <a:t>oleh</a:t>
            </a:r>
            <a:r>
              <a:rPr sz="4000" spc="-5" dirty="0">
                <a:solidFill>
                  <a:srgbClr val="1C1B1D"/>
                </a:solidFill>
                <a:latin typeface="Calibri"/>
                <a:cs typeface="Calibri"/>
              </a:rPr>
              <a:t> </a:t>
            </a:r>
            <a:r>
              <a:rPr sz="4000" spc="-145" dirty="0">
                <a:solidFill>
                  <a:srgbClr val="1C1B1D"/>
                </a:solidFill>
                <a:latin typeface="Calibri"/>
                <a:cs typeface="Calibri"/>
              </a:rPr>
              <a:t>pembeli</a:t>
            </a:r>
            <a:endParaRPr sz="4000">
              <a:latin typeface="Calibri"/>
              <a:cs typeface="Calibri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15783512" y="50157"/>
            <a:ext cx="2133600" cy="2991485"/>
            <a:chOff x="15783512" y="50157"/>
            <a:chExt cx="2133600" cy="2991485"/>
          </a:xfrm>
        </p:grpSpPr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783512" y="50157"/>
              <a:ext cx="2133492" cy="2991457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15793248" y="70751"/>
              <a:ext cx="2092325" cy="2955290"/>
            </a:xfrm>
            <a:custGeom>
              <a:avLst/>
              <a:gdLst/>
              <a:ahLst/>
              <a:cxnLst/>
              <a:rect l="l" t="t" r="r" b="b"/>
              <a:pathLst>
                <a:path w="2092325" h="2955290">
                  <a:moveTo>
                    <a:pt x="1434299" y="1948704"/>
                  </a:moveTo>
                  <a:lnTo>
                    <a:pt x="1428087" y="1947556"/>
                  </a:lnTo>
                  <a:lnTo>
                    <a:pt x="1426118" y="1941584"/>
                  </a:lnTo>
                  <a:lnTo>
                    <a:pt x="1423712" y="1937985"/>
                  </a:lnTo>
                  <a:lnTo>
                    <a:pt x="1426476" y="1934904"/>
                  </a:lnTo>
                  <a:lnTo>
                    <a:pt x="1429141" y="1929373"/>
                  </a:lnTo>
                  <a:lnTo>
                    <a:pt x="1439697" y="1928928"/>
                  </a:lnTo>
                  <a:lnTo>
                    <a:pt x="1444816" y="1933986"/>
                  </a:lnTo>
                  <a:lnTo>
                    <a:pt x="1440598" y="1945069"/>
                  </a:lnTo>
                  <a:lnTo>
                    <a:pt x="1434299" y="1948704"/>
                  </a:lnTo>
                  <a:close/>
                </a:path>
                <a:path w="2092325" h="2955290">
                  <a:moveTo>
                    <a:pt x="1422782" y="1875780"/>
                  </a:moveTo>
                  <a:lnTo>
                    <a:pt x="1416437" y="1874638"/>
                  </a:lnTo>
                  <a:lnTo>
                    <a:pt x="1414425" y="1868494"/>
                  </a:lnTo>
                  <a:lnTo>
                    <a:pt x="1411960" y="1864799"/>
                  </a:lnTo>
                  <a:lnTo>
                    <a:pt x="1414803" y="1861646"/>
                  </a:lnTo>
                  <a:lnTo>
                    <a:pt x="1417524" y="1856001"/>
                  </a:lnTo>
                  <a:lnTo>
                    <a:pt x="1428409" y="1855459"/>
                  </a:lnTo>
                  <a:lnTo>
                    <a:pt x="1433620" y="1860623"/>
                  </a:lnTo>
                  <a:lnTo>
                    <a:pt x="1429166" y="1872013"/>
                  </a:lnTo>
                  <a:lnTo>
                    <a:pt x="1422782" y="1875780"/>
                  </a:lnTo>
                  <a:close/>
                </a:path>
                <a:path w="2092325" h="2955290">
                  <a:moveTo>
                    <a:pt x="1134289" y="333320"/>
                  </a:moveTo>
                  <a:lnTo>
                    <a:pt x="1132162" y="330349"/>
                  </a:lnTo>
                  <a:lnTo>
                    <a:pt x="1130589" y="328907"/>
                  </a:lnTo>
                  <a:lnTo>
                    <a:pt x="1133938" y="326886"/>
                  </a:lnTo>
                  <a:lnTo>
                    <a:pt x="1137153" y="324482"/>
                  </a:lnTo>
                  <a:lnTo>
                    <a:pt x="1141647" y="322791"/>
                  </a:lnTo>
                  <a:lnTo>
                    <a:pt x="1143806" y="325771"/>
                  </a:lnTo>
                  <a:lnTo>
                    <a:pt x="1145384" y="327243"/>
                  </a:lnTo>
                  <a:lnTo>
                    <a:pt x="1142017" y="329252"/>
                  </a:lnTo>
                  <a:lnTo>
                    <a:pt x="1138783" y="331628"/>
                  </a:lnTo>
                  <a:lnTo>
                    <a:pt x="1134289" y="333320"/>
                  </a:lnTo>
                  <a:close/>
                </a:path>
                <a:path w="2092325" h="2955290">
                  <a:moveTo>
                    <a:pt x="1537497" y="2630105"/>
                  </a:moveTo>
                  <a:lnTo>
                    <a:pt x="1532274" y="2629250"/>
                  </a:lnTo>
                  <a:lnTo>
                    <a:pt x="1529995" y="2620068"/>
                  </a:lnTo>
                  <a:lnTo>
                    <a:pt x="1532229" y="2613034"/>
                  </a:lnTo>
                  <a:lnTo>
                    <a:pt x="1538299" y="2610512"/>
                  </a:lnTo>
                  <a:lnTo>
                    <a:pt x="1543540" y="2613487"/>
                  </a:lnTo>
                  <a:lnTo>
                    <a:pt x="1547990" y="2614568"/>
                  </a:lnTo>
                  <a:lnTo>
                    <a:pt x="1542581" y="2627214"/>
                  </a:lnTo>
                  <a:lnTo>
                    <a:pt x="1537497" y="2630105"/>
                  </a:lnTo>
                  <a:close/>
                </a:path>
                <a:path w="2092325" h="2955290">
                  <a:moveTo>
                    <a:pt x="1123271" y="260138"/>
                  </a:moveTo>
                  <a:lnTo>
                    <a:pt x="1121026" y="257261"/>
                  </a:lnTo>
                  <a:lnTo>
                    <a:pt x="1119433" y="255896"/>
                  </a:lnTo>
                  <a:lnTo>
                    <a:pt x="1122643" y="253748"/>
                  </a:lnTo>
                  <a:lnTo>
                    <a:pt x="1125691" y="251236"/>
                  </a:lnTo>
                  <a:lnTo>
                    <a:pt x="1130036" y="249358"/>
                  </a:lnTo>
                  <a:lnTo>
                    <a:pt x="1132298" y="252233"/>
                  </a:lnTo>
                  <a:lnTo>
                    <a:pt x="1133921" y="253608"/>
                  </a:lnTo>
                  <a:lnTo>
                    <a:pt x="1130656" y="255765"/>
                  </a:lnTo>
                  <a:lnTo>
                    <a:pt x="1127600" y="258248"/>
                  </a:lnTo>
                  <a:lnTo>
                    <a:pt x="1123271" y="260138"/>
                  </a:lnTo>
                  <a:close/>
                </a:path>
                <a:path w="2092325" h="2955290">
                  <a:moveTo>
                    <a:pt x="1270377" y="897255"/>
                  </a:moveTo>
                  <a:lnTo>
                    <a:pt x="1264020" y="895083"/>
                  </a:lnTo>
                  <a:lnTo>
                    <a:pt x="1259118" y="889213"/>
                  </a:lnTo>
                  <a:lnTo>
                    <a:pt x="1260228" y="885032"/>
                  </a:lnTo>
                  <a:lnTo>
                    <a:pt x="1260042" y="879364"/>
                  </a:lnTo>
                  <a:lnTo>
                    <a:pt x="1268799" y="871456"/>
                  </a:lnTo>
                  <a:lnTo>
                    <a:pt x="1275719" y="874064"/>
                  </a:lnTo>
                  <a:lnTo>
                    <a:pt x="1280585" y="883333"/>
                  </a:lnTo>
                  <a:lnTo>
                    <a:pt x="1278924" y="890202"/>
                  </a:lnTo>
                  <a:lnTo>
                    <a:pt x="1270377" y="897255"/>
                  </a:lnTo>
                  <a:close/>
                </a:path>
                <a:path w="2092325" h="2955290">
                  <a:moveTo>
                    <a:pt x="1524089" y="2817750"/>
                  </a:moveTo>
                  <a:lnTo>
                    <a:pt x="1521961" y="2814779"/>
                  </a:lnTo>
                  <a:lnTo>
                    <a:pt x="1520386" y="2813322"/>
                  </a:lnTo>
                  <a:lnTo>
                    <a:pt x="1522613" y="2811971"/>
                  </a:lnTo>
                  <a:lnTo>
                    <a:pt x="1524819" y="2810578"/>
                  </a:lnTo>
                  <a:lnTo>
                    <a:pt x="1527075" y="2809312"/>
                  </a:lnTo>
                  <a:lnTo>
                    <a:pt x="1526536" y="2811789"/>
                  </a:lnTo>
                  <a:lnTo>
                    <a:pt x="1526125" y="2814321"/>
                  </a:lnTo>
                  <a:lnTo>
                    <a:pt x="1525961" y="2816903"/>
                  </a:lnTo>
                  <a:lnTo>
                    <a:pt x="1525639" y="2817043"/>
                  </a:lnTo>
                  <a:lnTo>
                    <a:pt x="1525331" y="2817271"/>
                  </a:lnTo>
                  <a:lnTo>
                    <a:pt x="1524089" y="2817750"/>
                  </a:lnTo>
                  <a:close/>
                </a:path>
                <a:path w="2092325" h="2955290">
                  <a:moveTo>
                    <a:pt x="1547243" y="2703098"/>
                  </a:moveTo>
                  <a:lnTo>
                    <a:pt x="1542193" y="2699240"/>
                  </a:lnTo>
                  <a:lnTo>
                    <a:pt x="1543479" y="2695704"/>
                  </a:lnTo>
                  <a:lnTo>
                    <a:pt x="1546109" y="2688622"/>
                  </a:lnTo>
                  <a:lnTo>
                    <a:pt x="1547845" y="2689860"/>
                  </a:lnTo>
                  <a:lnTo>
                    <a:pt x="1551182" y="2691385"/>
                  </a:lnTo>
                  <a:lnTo>
                    <a:pt x="1550331" y="2695974"/>
                  </a:lnTo>
                  <a:lnTo>
                    <a:pt x="1548593" y="2699492"/>
                  </a:lnTo>
                  <a:lnTo>
                    <a:pt x="1547243" y="2703098"/>
                  </a:lnTo>
                  <a:close/>
                </a:path>
                <a:path w="2092325" h="2955290">
                  <a:moveTo>
                    <a:pt x="1464569" y="2177119"/>
                  </a:moveTo>
                  <a:lnTo>
                    <a:pt x="1458455" y="2165623"/>
                  </a:lnTo>
                  <a:lnTo>
                    <a:pt x="1462085" y="2163483"/>
                  </a:lnTo>
                  <a:lnTo>
                    <a:pt x="1465718" y="2159639"/>
                  </a:lnTo>
                  <a:lnTo>
                    <a:pt x="1474890" y="2159725"/>
                  </a:lnTo>
                  <a:lnTo>
                    <a:pt x="1477699" y="2164846"/>
                  </a:lnTo>
                  <a:lnTo>
                    <a:pt x="1472859" y="2172917"/>
                  </a:lnTo>
                  <a:lnTo>
                    <a:pt x="1468103" y="2174650"/>
                  </a:lnTo>
                  <a:lnTo>
                    <a:pt x="1464569" y="2177119"/>
                  </a:lnTo>
                  <a:close/>
                </a:path>
                <a:path w="2092325" h="2955290">
                  <a:moveTo>
                    <a:pt x="1499833" y="2399397"/>
                  </a:moveTo>
                  <a:lnTo>
                    <a:pt x="1494656" y="2395499"/>
                  </a:lnTo>
                  <a:lnTo>
                    <a:pt x="1498279" y="2384823"/>
                  </a:lnTo>
                  <a:lnTo>
                    <a:pt x="1499998" y="2386048"/>
                  </a:lnTo>
                  <a:lnTo>
                    <a:pt x="1503292" y="2387490"/>
                  </a:lnTo>
                  <a:lnTo>
                    <a:pt x="1502652" y="2392181"/>
                  </a:lnTo>
                  <a:lnTo>
                    <a:pt x="1501044" y="2395768"/>
                  </a:lnTo>
                  <a:lnTo>
                    <a:pt x="1499833" y="2399397"/>
                  </a:lnTo>
                  <a:close/>
                </a:path>
                <a:path w="2092325" h="2955290">
                  <a:moveTo>
                    <a:pt x="1454162" y="2096485"/>
                  </a:moveTo>
                  <a:lnTo>
                    <a:pt x="1452435" y="2094917"/>
                  </a:lnTo>
                  <a:lnTo>
                    <a:pt x="1449181" y="2093259"/>
                  </a:lnTo>
                  <a:lnTo>
                    <a:pt x="1449714" y="2085969"/>
                  </a:lnTo>
                  <a:lnTo>
                    <a:pt x="1453638" y="2083319"/>
                  </a:lnTo>
                  <a:lnTo>
                    <a:pt x="1461326" y="2085388"/>
                  </a:lnTo>
                  <a:lnTo>
                    <a:pt x="1462781" y="2087791"/>
                  </a:lnTo>
                  <a:lnTo>
                    <a:pt x="1464480" y="2089364"/>
                  </a:lnTo>
                  <a:lnTo>
                    <a:pt x="1454162" y="2096485"/>
                  </a:lnTo>
                  <a:close/>
                </a:path>
                <a:path w="2092325" h="2955290">
                  <a:moveTo>
                    <a:pt x="1511718" y="2473623"/>
                  </a:moveTo>
                  <a:lnTo>
                    <a:pt x="1507254" y="2467207"/>
                  </a:lnTo>
                  <a:lnTo>
                    <a:pt x="1505042" y="2463980"/>
                  </a:lnTo>
                  <a:lnTo>
                    <a:pt x="1509243" y="2458895"/>
                  </a:lnTo>
                  <a:lnTo>
                    <a:pt x="1511579" y="2462147"/>
                  </a:lnTo>
                  <a:lnTo>
                    <a:pt x="1514249" y="2465242"/>
                  </a:lnTo>
                  <a:lnTo>
                    <a:pt x="1516330" y="2469536"/>
                  </a:lnTo>
                  <a:lnTo>
                    <a:pt x="1513224" y="2471967"/>
                  </a:lnTo>
                  <a:lnTo>
                    <a:pt x="1511718" y="2473623"/>
                  </a:lnTo>
                  <a:close/>
                </a:path>
                <a:path w="2092325" h="2955290">
                  <a:moveTo>
                    <a:pt x="1174734" y="564579"/>
                  </a:moveTo>
                  <a:lnTo>
                    <a:pt x="1168391" y="563929"/>
                  </a:lnTo>
                  <a:lnTo>
                    <a:pt x="1166369" y="557339"/>
                  </a:lnTo>
                  <a:lnTo>
                    <a:pt x="1164051" y="553531"/>
                  </a:lnTo>
                  <a:lnTo>
                    <a:pt x="1167213" y="550224"/>
                  </a:lnTo>
                  <a:lnTo>
                    <a:pt x="1170268" y="544317"/>
                  </a:lnTo>
                  <a:lnTo>
                    <a:pt x="1181948" y="543785"/>
                  </a:lnTo>
                  <a:lnTo>
                    <a:pt x="1186122" y="549784"/>
                  </a:lnTo>
                  <a:lnTo>
                    <a:pt x="1180775" y="561015"/>
                  </a:lnTo>
                  <a:lnTo>
                    <a:pt x="1174734" y="564579"/>
                  </a:lnTo>
                  <a:close/>
                </a:path>
                <a:path w="2092325" h="2955290">
                  <a:moveTo>
                    <a:pt x="1390574" y="1912308"/>
                  </a:moveTo>
                  <a:lnTo>
                    <a:pt x="1385912" y="1911499"/>
                  </a:lnTo>
                  <a:lnTo>
                    <a:pt x="1382350" y="1909785"/>
                  </a:lnTo>
                  <a:lnTo>
                    <a:pt x="1378717" y="1908471"/>
                  </a:lnTo>
                  <a:lnTo>
                    <a:pt x="1382200" y="1903200"/>
                  </a:lnTo>
                  <a:lnTo>
                    <a:pt x="1393321" y="1907212"/>
                  </a:lnTo>
                  <a:lnTo>
                    <a:pt x="1392084" y="1908961"/>
                  </a:lnTo>
                  <a:lnTo>
                    <a:pt x="1390574" y="1912308"/>
                  </a:lnTo>
                  <a:close/>
                </a:path>
                <a:path w="2092325" h="2955290">
                  <a:moveTo>
                    <a:pt x="1354100" y="1691191"/>
                  </a:moveTo>
                  <a:lnTo>
                    <a:pt x="1347498" y="1690986"/>
                  </a:lnTo>
                  <a:lnTo>
                    <a:pt x="1344545" y="1685902"/>
                  </a:lnTo>
                  <a:lnTo>
                    <a:pt x="1341530" y="1682996"/>
                  </a:lnTo>
                  <a:lnTo>
                    <a:pt x="1343819" y="1679467"/>
                  </a:lnTo>
                  <a:lnTo>
                    <a:pt x="1345563" y="1673601"/>
                  </a:lnTo>
                  <a:lnTo>
                    <a:pt x="1356738" y="1670996"/>
                  </a:lnTo>
                  <a:lnTo>
                    <a:pt x="1361968" y="1676186"/>
                  </a:lnTo>
                  <a:lnTo>
                    <a:pt x="1360384" y="1687170"/>
                  </a:lnTo>
                  <a:lnTo>
                    <a:pt x="1354100" y="1691191"/>
                  </a:lnTo>
                  <a:close/>
                </a:path>
                <a:path w="2092325" h="2955290">
                  <a:moveTo>
                    <a:pt x="1412194" y="2070713"/>
                  </a:moveTo>
                  <a:lnTo>
                    <a:pt x="1405949" y="2070781"/>
                  </a:lnTo>
                  <a:lnTo>
                    <a:pt x="1403090" y="2066011"/>
                  </a:lnTo>
                  <a:lnTo>
                    <a:pt x="1400248" y="2063347"/>
                  </a:lnTo>
                  <a:lnTo>
                    <a:pt x="1402356" y="2059996"/>
                  </a:lnTo>
                  <a:lnTo>
                    <a:pt x="1403917" y="2054398"/>
                  </a:lnTo>
                  <a:lnTo>
                    <a:pt x="1414233" y="2051942"/>
                  </a:lnTo>
                  <a:lnTo>
                    <a:pt x="1419628" y="2056374"/>
                  </a:lnTo>
                  <a:lnTo>
                    <a:pt x="1418105" y="2066989"/>
                  </a:lnTo>
                  <a:lnTo>
                    <a:pt x="1412194" y="2070713"/>
                  </a:lnTo>
                  <a:close/>
                </a:path>
                <a:path w="2092325" h="2955290">
                  <a:moveTo>
                    <a:pt x="1365888" y="1764895"/>
                  </a:moveTo>
                  <a:lnTo>
                    <a:pt x="1359241" y="1764787"/>
                  </a:lnTo>
                  <a:lnTo>
                    <a:pt x="1356201" y="1759911"/>
                  </a:lnTo>
                  <a:lnTo>
                    <a:pt x="1353132" y="1757133"/>
                  </a:lnTo>
                  <a:lnTo>
                    <a:pt x="1355363" y="1753613"/>
                  </a:lnTo>
                  <a:lnTo>
                    <a:pt x="1357029" y="1747729"/>
                  </a:lnTo>
                  <a:lnTo>
                    <a:pt x="1368047" y="1745074"/>
                  </a:lnTo>
                  <a:lnTo>
                    <a:pt x="1373342" y="1750209"/>
                  </a:lnTo>
                  <a:lnTo>
                    <a:pt x="1372267" y="1760904"/>
                  </a:lnTo>
                  <a:lnTo>
                    <a:pt x="1365888" y="1764895"/>
                  </a:lnTo>
                  <a:close/>
                </a:path>
                <a:path w="2092325" h="2955290">
                  <a:moveTo>
                    <a:pt x="1327245" y="1543970"/>
                  </a:moveTo>
                  <a:lnTo>
                    <a:pt x="1324288" y="1541338"/>
                  </a:lnTo>
                  <a:lnTo>
                    <a:pt x="1319022" y="1538875"/>
                  </a:lnTo>
                  <a:lnTo>
                    <a:pt x="1318296" y="1528717"/>
                  </a:lnTo>
                  <a:lnTo>
                    <a:pt x="1323274" y="1524003"/>
                  </a:lnTo>
                  <a:lnTo>
                    <a:pt x="1333455" y="1527176"/>
                  </a:lnTo>
                  <a:lnTo>
                    <a:pt x="1336677" y="1533309"/>
                  </a:lnTo>
                  <a:lnTo>
                    <a:pt x="1335608" y="1539368"/>
                  </a:lnTo>
                  <a:lnTo>
                    <a:pt x="1330402" y="1541485"/>
                  </a:lnTo>
                  <a:lnTo>
                    <a:pt x="1327245" y="1543970"/>
                  </a:lnTo>
                  <a:close/>
                </a:path>
                <a:path w="2092325" h="2955290">
                  <a:moveTo>
                    <a:pt x="1303779" y="1394407"/>
                  </a:moveTo>
                  <a:lnTo>
                    <a:pt x="1300810" y="1391793"/>
                  </a:lnTo>
                  <a:lnTo>
                    <a:pt x="1295559" y="1389327"/>
                  </a:lnTo>
                  <a:lnTo>
                    <a:pt x="1294831" y="1379154"/>
                  </a:lnTo>
                  <a:lnTo>
                    <a:pt x="1299808" y="1374441"/>
                  </a:lnTo>
                  <a:lnTo>
                    <a:pt x="1310001" y="1377596"/>
                  </a:lnTo>
                  <a:lnTo>
                    <a:pt x="1313226" y="1383744"/>
                  </a:lnTo>
                  <a:lnTo>
                    <a:pt x="1312142" y="1389805"/>
                  </a:lnTo>
                  <a:lnTo>
                    <a:pt x="1306936" y="1391923"/>
                  </a:lnTo>
                  <a:lnTo>
                    <a:pt x="1303779" y="1394407"/>
                  </a:lnTo>
                  <a:close/>
                </a:path>
                <a:path w="2092325" h="2955290">
                  <a:moveTo>
                    <a:pt x="1154987" y="415255"/>
                  </a:moveTo>
                  <a:lnTo>
                    <a:pt x="1146591" y="410292"/>
                  </a:lnTo>
                  <a:lnTo>
                    <a:pt x="1144449" y="405769"/>
                  </a:lnTo>
                  <a:lnTo>
                    <a:pt x="1141759" y="402393"/>
                  </a:lnTo>
                  <a:lnTo>
                    <a:pt x="1145600" y="400355"/>
                  </a:lnTo>
                  <a:lnTo>
                    <a:pt x="1149882" y="396259"/>
                  </a:lnTo>
                  <a:lnTo>
                    <a:pt x="1156179" y="397574"/>
                  </a:lnTo>
                  <a:lnTo>
                    <a:pt x="1160074" y="403318"/>
                  </a:lnTo>
                  <a:lnTo>
                    <a:pt x="1160186" y="412525"/>
                  </a:lnTo>
                  <a:lnTo>
                    <a:pt x="1154987" y="415255"/>
                  </a:lnTo>
                  <a:close/>
                </a:path>
                <a:path w="2092325" h="2955290">
                  <a:moveTo>
                    <a:pt x="1117222" y="186192"/>
                  </a:moveTo>
                  <a:lnTo>
                    <a:pt x="1111775" y="183623"/>
                  </a:lnTo>
                  <a:lnTo>
                    <a:pt x="1107460" y="182924"/>
                  </a:lnTo>
                  <a:lnTo>
                    <a:pt x="1108937" y="178790"/>
                  </a:lnTo>
                  <a:lnTo>
                    <a:pt x="1109500" y="173887"/>
                  </a:lnTo>
                  <a:lnTo>
                    <a:pt x="1116026" y="166165"/>
                  </a:lnTo>
                  <a:lnTo>
                    <a:pt x="1121817" y="167020"/>
                  </a:lnTo>
                  <a:lnTo>
                    <a:pt x="1124638" y="176132"/>
                  </a:lnTo>
                  <a:lnTo>
                    <a:pt x="1122763" y="182781"/>
                  </a:lnTo>
                  <a:lnTo>
                    <a:pt x="1117222" y="186192"/>
                  </a:lnTo>
                  <a:close/>
                </a:path>
                <a:path w="2092325" h="2955290">
                  <a:moveTo>
                    <a:pt x="1164001" y="489304"/>
                  </a:moveTo>
                  <a:lnTo>
                    <a:pt x="1160476" y="487061"/>
                  </a:lnTo>
                  <a:lnTo>
                    <a:pt x="1154588" y="485398"/>
                  </a:lnTo>
                  <a:lnTo>
                    <a:pt x="1151931" y="474377"/>
                  </a:lnTo>
                  <a:lnTo>
                    <a:pt x="1157108" y="469124"/>
                  </a:lnTo>
                  <a:lnTo>
                    <a:pt x="1167832" y="470222"/>
                  </a:lnTo>
                  <a:lnTo>
                    <a:pt x="1171854" y="476589"/>
                  </a:lnTo>
                  <a:lnTo>
                    <a:pt x="1171712" y="483220"/>
                  </a:lnTo>
                  <a:lnTo>
                    <a:pt x="1166797" y="486234"/>
                  </a:lnTo>
                  <a:lnTo>
                    <a:pt x="1164001" y="489304"/>
                  </a:lnTo>
                  <a:close/>
                </a:path>
                <a:path w="2092325" h="2955290">
                  <a:moveTo>
                    <a:pt x="1488175" y="2326241"/>
                  </a:moveTo>
                  <a:lnTo>
                    <a:pt x="1485981" y="2322653"/>
                  </a:lnTo>
                  <a:lnTo>
                    <a:pt x="1483406" y="2319214"/>
                  </a:lnTo>
                  <a:lnTo>
                    <a:pt x="1481556" y="2314390"/>
                  </a:lnTo>
                  <a:lnTo>
                    <a:pt x="1484768" y="2312062"/>
                  </a:lnTo>
                  <a:lnTo>
                    <a:pt x="1486343" y="2310365"/>
                  </a:lnTo>
                  <a:lnTo>
                    <a:pt x="1488539" y="2313968"/>
                  </a:lnTo>
                  <a:lnTo>
                    <a:pt x="1491129" y="2317404"/>
                  </a:lnTo>
                  <a:lnTo>
                    <a:pt x="1492976" y="2322213"/>
                  </a:lnTo>
                  <a:lnTo>
                    <a:pt x="1489764" y="2324541"/>
                  </a:lnTo>
                  <a:lnTo>
                    <a:pt x="1488175" y="2326241"/>
                  </a:lnTo>
                  <a:close/>
                </a:path>
                <a:path w="2092325" h="2955290">
                  <a:moveTo>
                    <a:pt x="1377078" y="1839934"/>
                  </a:moveTo>
                  <a:lnTo>
                    <a:pt x="1371610" y="1837039"/>
                  </a:lnTo>
                  <a:lnTo>
                    <a:pt x="1367108" y="1836100"/>
                  </a:lnTo>
                  <a:lnTo>
                    <a:pt x="1371865" y="1823303"/>
                  </a:lnTo>
                  <a:lnTo>
                    <a:pt x="1376931" y="1819921"/>
                  </a:lnTo>
                  <a:lnTo>
                    <a:pt x="1382278" y="1820517"/>
                  </a:lnTo>
                  <a:lnTo>
                    <a:pt x="1384986" y="1829856"/>
                  </a:lnTo>
                  <a:lnTo>
                    <a:pt x="1383023" y="1836997"/>
                  </a:lnTo>
                  <a:lnTo>
                    <a:pt x="1377078" y="1839934"/>
                  </a:lnTo>
                  <a:close/>
                </a:path>
                <a:path w="2092325" h="2955290">
                  <a:moveTo>
                    <a:pt x="1102790" y="111662"/>
                  </a:moveTo>
                  <a:lnTo>
                    <a:pt x="1099744" y="109135"/>
                  </a:lnTo>
                  <a:lnTo>
                    <a:pt x="1094368" y="106823"/>
                  </a:lnTo>
                  <a:lnTo>
                    <a:pt x="1093428" y="96639"/>
                  </a:lnTo>
                  <a:lnTo>
                    <a:pt x="1098121" y="91537"/>
                  </a:lnTo>
                  <a:lnTo>
                    <a:pt x="1108722" y="94718"/>
                  </a:lnTo>
                  <a:lnTo>
                    <a:pt x="1112086" y="100799"/>
                  </a:lnTo>
                  <a:lnTo>
                    <a:pt x="1111309" y="106917"/>
                  </a:lnTo>
                  <a:lnTo>
                    <a:pt x="1105959" y="109161"/>
                  </a:lnTo>
                  <a:lnTo>
                    <a:pt x="1102790" y="111662"/>
                  </a:lnTo>
                  <a:close/>
                </a:path>
                <a:path w="2092325" h="2955290">
                  <a:moveTo>
                    <a:pt x="1342779" y="1619418"/>
                  </a:moveTo>
                  <a:lnTo>
                    <a:pt x="1332295" y="1613931"/>
                  </a:lnTo>
                  <a:lnTo>
                    <a:pt x="1329558" y="1607168"/>
                  </a:lnTo>
                  <a:lnTo>
                    <a:pt x="1332052" y="1601125"/>
                  </a:lnTo>
                  <a:lnTo>
                    <a:pt x="1337597" y="1599552"/>
                  </a:lnTo>
                  <a:lnTo>
                    <a:pt x="1341363" y="1597227"/>
                  </a:lnTo>
                  <a:lnTo>
                    <a:pt x="1343980" y="1600554"/>
                  </a:lnTo>
                  <a:lnTo>
                    <a:pt x="1348925" y="1604025"/>
                  </a:lnTo>
                  <a:lnTo>
                    <a:pt x="1348233" y="1614780"/>
                  </a:lnTo>
                  <a:lnTo>
                    <a:pt x="1342779" y="1619418"/>
                  </a:lnTo>
                  <a:close/>
                </a:path>
                <a:path w="2092325" h="2955290">
                  <a:moveTo>
                    <a:pt x="1157444" y="218667"/>
                  </a:moveTo>
                  <a:lnTo>
                    <a:pt x="1152393" y="214810"/>
                  </a:lnTo>
                  <a:lnTo>
                    <a:pt x="1153679" y="211274"/>
                  </a:lnTo>
                  <a:lnTo>
                    <a:pt x="1156310" y="204192"/>
                  </a:lnTo>
                  <a:lnTo>
                    <a:pt x="1158046" y="205430"/>
                  </a:lnTo>
                  <a:lnTo>
                    <a:pt x="1161383" y="206955"/>
                  </a:lnTo>
                  <a:lnTo>
                    <a:pt x="1160531" y="211544"/>
                  </a:lnTo>
                  <a:lnTo>
                    <a:pt x="1158796" y="215076"/>
                  </a:lnTo>
                  <a:lnTo>
                    <a:pt x="1157444" y="218667"/>
                  </a:lnTo>
                  <a:close/>
                </a:path>
                <a:path w="2092325" h="2955290">
                  <a:moveTo>
                    <a:pt x="1231146" y="673058"/>
                  </a:moveTo>
                  <a:lnTo>
                    <a:pt x="1226275" y="671489"/>
                  </a:lnTo>
                  <a:lnTo>
                    <a:pt x="1223096" y="665918"/>
                  </a:lnTo>
                  <a:lnTo>
                    <a:pt x="1220379" y="660527"/>
                  </a:lnTo>
                  <a:lnTo>
                    <a:pt x="1221268" y="655125"/>
                  </a:lnTo>
                  <a:lnTo>
                    <a:pt x="1230731" y="652384"/>
                  </a:lnTo>
                  <a:lnTo>
                    <a:pt x="1235640" y="654963"/>
                  </a:lnTo>
                  <a:lnTo>
                    <a:pt x="1240082" y="655896"/>
                  </a:lnTo>
                  <a:lnTo>
                    <a:pt x="1238580" y="660154"/>
                  </a:lnTo>
                  <a:lnTo>
                    <a:pt x="1238143" y="665381"/>
                  </a:lnTo>
                  <a:lnTo>
                    <a:pt x="1231146" y="673058"/>
                  </a:lnTo>
                  <a:close/>
                </a:path>
                <a:path w="2092325" h="2955290">
                  <a:moveTo>
                    <a:pt x="1396420" y="1727315"/>
                  </a:moveTo>
                  <a:lnTo>
                    <a:pt x="1391855" y="1725878"/>
                  </a:lnTo>
                  <a:lnTo>
                    <a:pt x="1388888" y="1720706"/>
                  </a:lnTo>
                  <a:lnTo>
                    <a:pt x="1389818" y="1716613"/>
                  </a:lnTo>
                  <a:lnTo>
                    <a:pt x="1389524" y="1710738"/>
                  </a:lnTo>
                  <a:lnTo>
                    <a:pt x="1394419" y="1707309"/>
                  </a:lnTo>
                  <a:lnTo>
                    <a:pt x="1399854" y="1710089"/>
                  </a:lnTo>
                  <a:lnTo>
                    <a:pt x="1403922" y="1710931"/>
                  </a:lnTo>
                  <a:lnTo>
                    <a:pt x="1402750" y="1715003"/>
                  </a:lnTo>
                  <a:lnTo>
                    <a:pt x="1402651" y="1719997"/>
                  </a:lnTo>
                  <a:lnTo>
                    <a:pt x="1396420" y="1727315"/>
                  </a:lnTo>
                  <a:close/>
                </a:path>
                <a:path w="2092325" h="2955290">
                  <a:moveTo>
                    <a:pt x="1217046" y="597025"/>
                  </a:moveTo>
                  <a:lnTo>
                    <a:pt x="1214890" y="593297"/>
                  </a:lnTo>
                  <a:lnTo>
                    <a:pt x="1210641" y="589208"/>
                  </a:lnTo>
                  <a:lnTo>
                    <a:pt x="1211677" y="583215"/>
                  </a:lnTo>
                  <a:lnTo>
                    <a:pt x="1217761" y="581453"/>
                  </a:lnTo>
                  <a:lnTo>
                    <a:pt x="1221370" y="579272"/>
                  </a:lnTo>
                  <a:lnTo>
                    <a:pt x="1226986" y="580633"/>
                  </a:lnTo>
                  <a:lnTo>
                    <a:pt x="1229902" y="584527"/>
                  </a:lnTo>
                  <a:lnTo>
                    <a:pt x="1225241" y="592689"/>
                  </a:lnTo>
                  <a:lnTo>
                    <a:pt x="1220527" y="594505"/>
                  </a:lnTo>
                  <a:lnTo>
                    <a:pt x="1217046" y="597025"/>
                  </a:lnTo>
                  <a:close/>
                </a:path>
                <a:path w="2092325" h="2955290">
                  <a:moveTo>
                    <a:pt x="1381761" y="1644373"/>
                  </a:moveTo>
                  <a:lnTo>
                    <a:pt x="1379476" y="1640873"/>
                  </a:lnTo>
                  <a:lnTo>
                    <a:pt x="1377886" y="1639134"/>
                  </a:lnTo>
                  <a:lnTo>
                    <a:pt x="1379519" y="1633421"/>
                  </a:lnTo>
                  <a:lnTo>
                    <a:pt x="1383310" y="1630972"/>
                  </a:lnTo>
                  <a:lnTo>
                    <a:pt x="1390854" y="1633556"/>
                  </a:lnTo>
                  <a:lnTo>
                    <a:pt x="1392196" y="1636097"/>
                  </a:lnTo>
                  <a:lnTo>
                    <a:pt x="1393837" y="1637783"/>
                  </a:lnTo>
                  <a:lnTo>
                    <a:pt x="1390112" y="1639982"/>
                  </a:lnTo>
                  <a:lnTo>
                    <a:pt x="1386528" y="1642518"/>
                  </a:lnTo>
                  <a:lnTo>
                    <a:pt x="1381761" y="1644373"/>
                  </a:lnTo>
                  <a:close/>
                </a:path>
                <a:path w="2092325" h="2955290">
                  <a:moveTo>
                    <a:pt x="1287460" y="1049345"/>
                  </a:moveTo>
                  <a:lnTo>
                    <a:pt x="1282352" y="1045885"/>
                  </a:lnTo>
                  <a:lnTo>
                    <a:pt x="1279624" y="1040227"/>
                  </a:lnTo>
                  <a:lnTo>
                    <a:pt x="1280937" y="1036193"/>
                  </a:lnTo>
                  <a:lnTo>
                    <a:pt x="1287770" y="1034150"/>
                  </a:lnTo>
                  <a:lnTo>
                    <a:pt x="1291768" y="1037215"/>
                  </a:lnTo>
                  <a:lnTo>
                    <a:pt x="1290806" y="1041957"/>
                  </a:lnTo>
                  <a:lnTo>
                    <a:pt x="1288940" y="1045614"/>
                  </a:lnTo>
                  <a:lnTo>
                    <a:pt x="1287460" y="1049345"/>
                  </a:lnTo>
                  <a:close/>
                </a:path>
                <a:path w="2092325" h="2955290">
                  <a:moveTo>
                    <a:pt x="1147700" y="145690"/>
                  </a:moveTo>
                  <a:lnTo>
                    <a:pt x="1142477" y="144834"/>
                  </a:lnTo>
                  <a:lnTo>
                    <a:pt x="1140196" y="135638"/>
                  </a:lnTo>
                  <a:lnTo>
                    <a:pt x="1142430" y="128604"/>
                  </a:lnTo>
                  <a:lnTo>
                    <a:pt x="1148502" y="126096"/>
                  </a:lnTo>
                  <a:lnTo>
                    <a:pt x="1153743" y="129072"/>
                  </a:lnTo>
                  <a:lnTo>
                    <a:pt x="1158193" y="130153"/>
                  </a:lnTo>
                  <a:lnTo>
                    <a:pt x="1152784" y="142799"/>
                  </a:lnTo>
                  <a:lnTo>
                    <a:pt x="1147700" y="145690"/>
                  </a:lnTo>
                  <a:close/>
                </a:path>
                <a:path w="2092325" h="2955290">
                  <a:moveTo>
                    <a:pt x="1259841" y="820753"/>
                  </a:moveTo>
                  <a:lnTo>
                    <a:pt x="1253243" y="821146"/>
                  </a:lnTo>
                  <a:lnTo>
                    <a:pt x="1250103" y="815822"/>
                  </a:lnTo>
                  <a:lnTo>
                    <a:pt x="1247104" y="812928"/>
                  </a:lnTo>
                  <a:lnTo>
                    <a:pt x="1249323" y="809231"/>
                  </a:lnTo>
                  <a:lnTo>
                    <a:pt x="1250914" y="803060"/>
                  </a:lnTo>
                  <a:lnTo>
                    <a:pt x="1262032" y="800284"/>
                  </a:lnTo>
                  <a:lnTo>
                    <a:pt x="1268002" y="804850"/>
                  </a:lnTo>
                  <a:lnTo>
                    <a:pt x="1265974" y="816726"/>
                  </a:lnTo>
                  <a:lnTo>
                    <a:pt x="1259841" y="820753"/>
                  </a:lnTo>
                  <a:close/>
                </a:path>
                <a:path w="2092325" h="2955290">
                  <a:moveTo>
                    <a:pt x="1212588" y="515862"/>
                  </a:moveTo>
                  <a:lnTo>
                    <a:pt x="1208208" y="514844"/>
                  </a:lnTo>
                  <a:lnTo>
                    <a:pt x="1201924" y="515142"/>
                  </a:lnTo>
                  <a:lnTo>
                    <a:pt x="1198311" y="509953"/>
                  </a:lnTo>
                  <a:lnTo>
                    <a:pt x="1201411" y="504143"/>
                  </a:lnTo>
                  <a:lnTo>
                    <a:pt x="1202393" y="499818"/>
                  </a:lnTo>
                  <a:lnTo>
                    <a:pt x="1206768" y="501090"/>
                  </a:lnTo>
                  <a:lnTo>
                    <a:pt x="1212159" y="501201"/>
                  </a:lnTo>
                  <a:lnTo>
                    <a:pt x="1219853" y="507889"/>
                  </a:lnTo>
                  <a:lnTo>
                    <a:pt x="1218192" y="512755"/>
                  </a:lnTo>
                  <a:lnTo>
                    <a:pt x="1212588" y="515862"/>
                  </a:lnTo>
                  <a:close/>
                </a:path>
                <a:path w="2092325" h="2955290">
                  <a:moveTo>
                    <a:pt x="1196659" y="442763"/>
                  </a:moveTo>
                  <a:lnTo>
                    <a:pt x="1189587" y="440897"/>
                  </a:lnTo>
                  <a:lnTo>
                    <a:pt x="1186590" y="435057"/>
                  </a:lnTo>
                  <a:lnTo>
                    <a:pt x="1189794" y="429531"/>
                  </a:lnTo>
                  <a:lnTo>
                    <a:pt x="1190907" y="425080"/>
                  </a:lnTo>
                  <a:lnTo>
                    <a:pt x="1203982" y="430101"/>
                  </a:lnTo>
                  <a:lnTo>
                    <a:pt x="1207287" y="435234"/>
                  </a:lnTo>
                  <a:lnTo>
                    <a:pt x="1206427" y="440438"/>
                  </a:lnTo>
                  <a:lnTo>
                    <a:pt x="1196659" y="442763"/>
                  </a:lnTo>
                  <a:close/>
                </a:path>
                <a:path w="2092325" h="2955290">
                  <a:moveTo>
                    <a:pt x="1180966" y="367160"/>
                  </a:moveTo>
                  <a:lnTo>
                    <a:pt x="1175762" y="363371"/>
                  </a:lnTo>
                  <a:lnTo>
                    <a:pt x="1176974" y="359742"/>
                  </a:lnTo>
                  <a:lnTo>
                    <a:pt x="1179443" y="352492"/>
                  </a:lnTo>
                  <a:lnTo>
                    <a:pt x="1181176" y="353715"/>
                  </a:lnTo>
                  <a:lnTo>
                    <a:pt x="1184473" y="355171"/>
                  </a:lnTo>
                  <a:lnTo>
                    <a:pt x="1183810" y="359910"/>
                  </a:lnTo>
                  <a:lnTo>
                    <a:pt x="1182188" y="363499"/>
                  </a:lnTo>
                  <a:lnTo>
                    <a:pt x="1180966" y="367160"/>
                  </a:lnTo>
                  <a:close/>
                </a:path>
                <a:path w="2092325" h="2955290">
                  <a:moveTo>
                    <a:pt x="1169452" y="293294"/>
                  </a:moveTo>
                  <a:lnTo>
                    <a:pt x="1167413" y="289935"/>
                  </a:lnTo>
                  <a:lnTo>
                    <a:pt x="1165021" y="286707"/>
                  </a:lnTo>
                  <a:lnTo>
                    <a:pt x="1163295" y="282193"/>
                  </a:lnTo>
                  <a:lnTo>
                    <a:pt x="1166293" y="280033"/>
                  </a:lnTo>
                  <a:lnTo>
                    <a:pt x="1167767" y="278456"/>
                  </a:lnTo>
                  <a:lnTo>
                    <a:pt x="1169776" y="281819"/>
                  </a:lnTo>
                  <a:lnTo>
                    <a:pt x="1172166" y="285033"/>
                  </a:lnTo>
                  <a:lnTo>
                    <a:pt x="1173863" y="289551"/>
                  </a:lnTo>
                  <a:lnTo>
                    <a:pt x="1170894" y="291707"/>
                  </a:lnTo>
                  <a:lnTo>
                    <a:pt x="1169452" y="293294"/>
                  </a:lnTo>
                  <a:close/>
                </a:path>
                <a:path w="2092325" h="2955290">
                  <a:moveTo>
                    <a:pt x="1351451" y="1422379"/>
                  </a:moveTo>
                  <a:lnTo>
                    <a:pt x="1344629" y="1421729"/>
                  </a:lnTo>
                  <a:lnTo>
                    <a:pt x="1342108" y="1416159"/>
                  </a:lnTo>
                  <a:lnTo>
                    <a:pt x="1339356" y="1412928"/>
                  </a:lnTo>
                  <a:lnTo>
                    <a:pt x="1341950" y="1409710"/>
                  </a:lnTo>
                  <a:lnTo>
                    <a:pt x="1344397" y="1403943"/>
                  </a:lnTo>
                  <a:lnTo>
                    <a:pt x="1354722" y="1403355"/>
                  </a:lnTo>
                  <a:lnTo>
                    <a:pt x="1360900" y="1407918"/>
                  </a:lnTo>
                  <a:lnTo>
                    <a:pt x="1358557" y="1419021"/>
                  </a:lnTo>
                  <a:lnTo>
                    <a:pt x="1351451" y="1422379"/>
                  </a:lnTo>
                  <a:close/>
                </a:path>
                <a:path w="2092325" h="2955290">
                  <a:moveTo>
                    <a:pt x="1302077" y="1125146"/>
                  </a:moveTo>
                  <a:lnTo>
                    <a:pt x="1297208" y="1123593"/>
                  </a:lnTo>
                  <a:lnTo>
                    <a:pt x="1293992" y="1118071"/>
                  </a:lnTo>
                  <a:lnTo>
                    <a:pt x="1291244" y="1112671"/>
                  </a:lnTo>
                  <a:lnTo>
                    <a:pt x="1292169" y="1107308"/>
                  </a:lnTo>
                  <a:lnTo>
                    <a:pt x="1301702" y="1104631"/>
                  </a:lnTo>
                  <a:lnTo>
                    <a:pt x="1306594" y="1107198"/>
                  </a:lnTo>
                  <a:lnTo>
                    <a:pt x="1311034" y="1108116"/>
                  </a:lnTo>
                  <a:lnTo>
                    <a:pt x="1309527" y="1112345"/>
                  </a:lnTo>
                  <a:lnTo>
                    <a:pt x="1309068" y="1117530"/>
                  </a:lnTo>
                  <a:lnTo>
                    <a:pt x="1302077" y="1125146"/>
                  </a:lnTo>
                  <a:close/>
                </a:path>
                <a:path w="2092325" h="2955290">
                  <a:moveTo>
                    <a:pt x="1276361" y="968969"/>
                  </a:moveTo>
                  <a:lnTo>
                    <a:pt x="1274087" y="966021"/>
                  </a:lnTo>
                  <a:lnTo>
                    <a:pt x="1272558" y="964572"/>
                  </a:lnTo>
                  <a:lnTo>
                    <a:pt x="1275603" y="962434"/>
                  </a:lnTo>
                  <a:lnTo>
                    <a:pt x="1278377" y="960070"/>
                  </a:lnTo>
                  <a:lnTo>
                    <a:pt x="1282430" y="958238"/>
                  </a:lnTo>
                  <a:lnTo>
                    <a:pt x="1284676" y="961055"/>
                  </a:lnTo>
                  <a:lnTo>
                    <a:pt x="1286187" y="962343"/>
                  </a:lnTo>
                  <a:lnTo>
                    <a:pt x="1283056" y="964614"/>
                  </a:lnTo>
                  <a:lnTo>
                    <a:pt x="1280288" y="967007"/>
                  </a:lnTo>
                  <a:lnTo>
                    <a:pt x="1276361" y="968969"/>
                  </a:lnTo>
                  <a:close/>
                </a:path>
                <a:path w="2092325" h="2955290">
                  <a:moveTo>
                    <a:pt x="1311238" y="1197273"/>
                  </a:moveTo>
                  <a:lnTo>
                    <a:pt x="1305236" y="1187255"/>
                  </a:lnTo>
                  <a:lnTo>
                    <a:pt x="1309621" y="1182575"/>
                  </a:lnTo>
                  <a:lnTo>
                    <a:pt x="1311611" y="1185911"/>
                  </a:lnTo>
                  <a:lnTo>
                    <a:pt x="1313981" y="1189098"/>
                  </a:lnTo>
                  <a:lnTo>
                    <a:pt x="1315671" y="1193573"/>
                  </a:lnTo>
                  <a:lnTo>
                    <a:pt x="1312683" y="1195701"/>
                  </a:lnTo>
                  <a:lnTo>
                    <a:pt x="1311238" y="1197273"/>
                  </a:lnTo>
                  <a:close/>
                </a:path>
                <a:path w="2092325" h="2955290">
                  <a:moveTo>
                    <a:pt x="1479363" y="2253476"/>
                  </a:moveTo>
                  <a:lnTo>
                    <a:pt x="1474480" y="2251924"/>
                  </a:lnTo>
                  <a:lnTo>
                    <a:pt x="1471242" y="2246362"/>
                  </a:lnTo>
                  <a:lnTo>
                    <a:pt x="1472383" y="2241996"/>
                  </a:lnTo>
                  <a:lnTo>
                    <a:pt x="1472283" y="2235538"/>
                  </a:lnTo>
                  <a:lnTo>
                    <a:pt x="1477926" y="2232110"/>
                  </a:lnTo>
                  <a:lnTo>
                    <a:pt x="1483612" y="2235061"/>
                  </a:lnTo>
                  <a:lnTo>
                    <a:pt x="1488064" y="2235962"/>
                  </a:lnTo>
                  <a:lnTo>
                    <a:pt x="1486607" y="2240318"/>
                  </a:lnTo>
                  <a:lnTo>
                    <a:pt x="1486230" y="2245640"/>
                  </a:lnTo>
                  <a:lnTo>
                    <a:pt x="1479363" y="2253476"/>
                  </a:lnTo>
                  <a:close/>
                </a:path>
                <a:path w="2092325" h="2955290">
                  <a:moveTo>
                    <a:pt x="1443064" y="2024796"/>
                  </a:moveTo>
                  <a:lnTo>
                    <a:pt x="1436643" y="2022409"/>
                  </a:lnTo>
                  <a:lnTo>
                    <a:pt x="1435138" y="2016440"/>
                  </a:lnTo>
                  <a:lnTo>
                    <a:pt x="1432837" y="2012555"/>
                  </a:lnTo>
                  <a:lnTo>
                    <a:pt x="1436094" y="2009846"/>
                  </a:lnTo>
                  <a:lnTo>
                    <a:pt x="1439687" y="2004602"/>
                  </a:lnTo>
                  <a:lnTo>
                    <a:pt x="1449863" y="2005936"/>
                  </a:lnTo>
                  <a:lnTo>
                    <a:pt x="1455645" y="2011114"/>
                  </a:lnTo>
                  <a:lnTo>
                    <a:pt x="1450356" y="2022142"/>
                  </a:lnTo>
                  <a:lnTo>
                    <a:pt x="1443064" y="2024796"/>
                  </a:lnTo>
                  <a:close/>
                </a:path>
                <a:path w="2092325" h="2955290">
                  <a:moveTo>
                    <a:pt x="1373336" y="1571023"/>
                  </a:moveTo>
                  <a:lnTo>
                    <a:pt x="1367405" y="1569950"/>
                  </a:lnTo>
                  <a:lnTo>
                    <a:pt x="1365702" y="1563863"/>
                  </a:lnTo>
                  <a:lnTo>
                    <a:pt x="1363547" y="1560239"/>
                  </a:lnTo>
                  <a:lnTo>
                    <a:pt x="1364863" y="1554605"/>
                  </a:lnTo>
                  <a:lnTo>
                    <a:pt x="1368744" y="1551678"/>
                  </a:lnTo>
                  <a:lnTo>
                    <a:pt x="1376869" y="1556339"/>
                  </a:lnTo>
                  <a:lnTo>
                    <a:pt x="1378629" y="1561072"/>
                  </a:lnTo>
                  <a:lnTo>
                    <a:pt x="1381106" y="1564556"/>
                  </a:lnTo>
                  <a:lnTo>
                    <a:pt x="1377407" y="1566736"/>
                  </a:lnTo>
                  <a:lnTo>
                    <a:pt x="1373336" y="1571023"/>
                  </a:lnTo>
                  <a:close/>
                </a:path>
                <a:path w="2092325" h="2955290">
                  <a:moveTo>
                    <a:pt x="1326846" y="1272621"/>
                  </a:moveTo>
                  <a:lnTo>
                    <a:pt x="1321008" y="1270038"/>
                  </a:lnTo>
                  <a:lnTo>
                    <a:pt x="1319626" y="1264468"/>
                  </a:lnTo>
                  <a:lnTo>
                    <a:pt x="1317458" y="1260667"/>
                  </a:lnTo>
                  <a:lnTo>
                    <a:pt x="1320707" y="1258004"/>
                  </a:lnTo>
                  <a:lnTo>
                    <a:pt x="1324161" y="1252931"/>
                  </a:lnTo>
                  <a:lnTo>
                    <a:pt x="1334728" y="1253890"/>
                  </a:lnTo>
                  <a:lnTo>
                    <a:pt x="1339140" y="1259493"/>
                  </a:lnTo>
                  <a:lnTo>
                    <a:pt x="1333609" y="1269840"/>
                  </a:lnTo>
                  <a:lnTo>
                    <a:pt x="1326846" y="1272621"/>
                  </a:lnTo>
                  <a:close/>
                </a:path>
                <a:path w="2092325" h="2955290">
                  <a:moveTo>
                    <a:pt x="1358682" y="1494704"/>
                  </a:moveTo>
                  <a:lnTo>
                    <a:pt x="1354715" y="1491170"/>
                  </a:lnTo>
                  <a:lnTo>
                    <a:pt x="1355639" y="1483893"/>
                  </a:lnTo>
                  <a:lnTo>
                    <a:pt x="1359725" y="1481412"/>
                  </a:lnTo>
                  <a:lnTo>
                    <a:pt x="1367373" y="1483801"/>
                  </a:lnTo>
                  <a:lnTo>
                    <a:pt x="1368803" y="1486238"/>
                  </a:lnTo>
                  <a:lnTo>
                    <a:pt x="1370477" y="1487844"/>
                  </a:lnTo>
                  <a:lnTo>
                    <a:pt x="1366882" y="1490113"/>
                  </a:lnTo>
                  <a:lnTo>
                    <a:pt x="1363434" y="1492747"/>
                  </a:lnTo>
                  <a:lnTo>
                    <a:pt x="1358682" y="1494704"/>
                  </a:lnTo>
                  <a:close/>
                </a:path>
                <a:path w="2092325" h="2955290">
                  <a:moveTo>
                    <a:pt x="1408481" y="1801230"/>
                  </a:moveTo>
                  <a:lnTo>
                    <a:pt x="1403572" y="1799697"/>
                  </a:lnTo>
                  <a:lnTo>
                    <a:pt x="1400330" y="1794106"/>
                  </a:lnTo>
                  <a:lnTo>
                    <a:pt x="1401500" y="1789735"/>
                  </a:lnTo>
                  <a:lnTo>
                    <a:pt x="1401385" y="1783279"/>
                  </a:lnTo>
                  <a:lnTo>
                    <a:pt x="1407021" y="1779808"/>
                  </a:lnTo>
                  <a:lnTo>
                    <a:pt x="1412751" y="1782752"/>
                  </a:lnTo>
                  <a:lnTo>
                    <a:pt x="1417201" y="1783639"/>
                  </a:lnTo>
                  <a:lnTo>
                    <a:pt x="1415749" y="1788023"/>
                  </a:lnTo>
                  <a:lnTo>
                    <a:pt x="1415369" y="1793331"/>
                  </a:lnTo>
                  <a:lnTo>
                    <a:pt x="1408481" y="1801230"/>
                  </a:lnTo>
                  <a:close/>
                </a:path>
                <a:path w="2092325" h="2955290">
                  <a:moveTo>
                    <a:pt x="1342818" y="1347806"/>
                  </a:moveTo>
                  <a:lnTo>
                    <a:pt x="1332256" y="1343632"/>
                  </a:lnTo>
                  <a:lnTo>
                    <a:pt x="1329067" y="1337045"/>
                  </a:lnTo>
                  <a:lnTo>
                    <a:pt x="1330724" y="1330819"/>
                  </a:lnTo>
                  <a:lnTo>
                    <a:pt x="1336355" y="1328934"/>
                  </a:lnTo>
                  <a:lnTo>
                    <a:pt x="1339896" y="1326509"/>
                  </a:lnTo>
                  <a:lnTo>
                    <a:pt x="1342801" y="1329477"/>
                  </a:lnTo>
                  <a:lnTo>
                    <a:pt x="1348152" y="1332481"/>
                  </a:lnTo>
                  <a:lnTo>
                    <a:pt x="1348041" y="1342845"/>
                  </a:lnTo>
                  <a:lnTo>
                    <a:pt x="1342818" y="1347806"/>
                  </a:lnTo>
                  <a:close/>
                </a:path>
                <a:path w="2092325" h="2955290">
                  <a:moveTo>
                    <a:pt x="1527636" y="2549326"/>
                  </a:moveTo>
                  <a:lnTo>
                    <a:pt x="1521107" y="2548347"/>
                  </a:lnTo>
                  <a:lnTo>
                    <a:pt x="1519206" y="2541857"/>
                  </a:lnTo>
                  <a:lnTo>
                    <a:pt x="1516916" y="2538044"/>
                  </a:lnTo>
                  <a:lnTo>
                    <a:pt x="1518679" y="2532205"/>
                  </a:lnTo>
                  <a:lnTo>
                    <a:pt x="1523006" y="2529164"/>
                  </a:lnTo>
                  <a:lnTo>
                    <a:pt x="1531663" y="2534160"/>
                  </a:lnTo>
                  <a:lnTo>
                    <a:pt x="1533534" y="2539220"/>
                  </a:lnTo>
                  <a:lnTo>
                    <a:pt x="1536184" y="2542946"/>
                  </a:lnTo>
                  <a:lnTo>
                    <a:pt x="1532065" y="2545117"/>
                  </a:lnTo>
                  <a:lnTo>
                    <a:pt x="1527636" y="2549326"/>
                  </a:lnTo>
                  <a:close/>
                </a:path>
                <a:path w="2092325" h="2955290">
                  <a:moveTo>
                    <a:pt x="1243482" y="1287584"/>
                  </a:moveTo>
                  <a:lnTo>
                    <a:pt x="1237932" y="1286078"/>
                  </a:lnTo>
                  <a:lnTo>
                    <a:pt x="1235112" y="1282124"/>
                  </a:lnTo>
                  <a:lnTo>
                    <a:pt x="1239932" y="1274116"/>
                  </a:lnTo>
                  <a:lnTo>
                    <a:pt x="1244695" y="1272427"/>
                  </a:lnTo>
                  <a:lnTo>
                    <a:pt x="1248222" y="1270005"/>
                  </a:lnTo>
                  <a:lnTo>
                    <a:pt x="1250283" y="1273793"/>
                  </a:lnTo>
                  <a:lnTo>
                    <a:pt x="1254346" y="1277940"/>
                  </a:lnTo>
                  <a:lnTo>
                    <a:pt x="1253260" y="1283897"/>
                  </a:lnTo>
                  <a:lnTo>
                    <a:pt x="1247126" y="1285532"/>
                  </a:lnTo>
                  <a:lnTo>
                    <a:pt x="1243482" y="1287584"/>
                  </a:lnTo>
                  <a:close/>
                </a:path>
                <a:path w="2092325" h="2955290">
                  <a:moveTo>
                    <a:pt x="1138452" y="527449"/>
                  </a:moveTo>
                  <a:lnTo>
                    <a:pt x="1134168" y="526476"/>
                  </a:lnTo>
                  <a:lnTo>
                    <a:pt x="1127656" y="526750"/>
                  </a:lnTo>
                  <a:lnTo>
                    <a:pt x="1124549" y="521257"/>
                  </a:lnTo>
                  <a:lnTo>
                    <a:pt x="1127475" y="515774"/>
                  </a:lnTo>
                  <a:lnTo>
                    <a:pt x="1128424" y="511423"/>
                  </a:lnTo>
                  <a:lnTo>
                    <a:pt x="1132703" y="512651"/>
                  </a:lnTo>
                  <a:lnTo>
                    <a:pt x="1138052" y="512694"/>
                  </a:lnTo>
                  <a:lnTo>
                    <a:pt x="1145376" y="519305"/>
                  </a:lnTo>
                  <a:lnTo>
                    <a:pt x="1143707" y="524217"/>
                  </a:lnTo>
                  <a:lnTo>
                    <a:pt x="1138452" y="527449"/>
                  </a:lnTo>
                  <a:close/>
                </a:path>
                <a:path w="2092325" h="2955290">
                  <a:moveTo>
                    <a:pt x="1205759" y="981048"/>
                  </a:moveTo>
                  <a:lnTo>
                    <a:pt x="1199460" y="980107"/>
                  </a:lnTo>
                  <a:lnTo>
                    <a:pt x="1197679" y="973524"/>
                  </a:lnTo>
                  <a:lnTo>
                    <a:pt x="1195475" y="969683"/>
                  </a:lnTo>
                  <a:lnTo>
                    <a:pt x="1197101" y="963836"/>
                  </a:lnTo>
                  <a:lnTo>
                    <a:pt x="1201279" y="960698"/>
                  </a:lnTo>
                  <a:lnTo>
                    <a:pt x="1209671" y="965631"/>
                  </a:lnTo>
                  <a:lnTo>
                    <a:pt x="1211471" y="970717"/>
                  </a:lnTo>
                  <a:lnTo>
                    <a:pt x="1214053" y="974483"/>
                  </a:lnTo>
                  <a:lnTo>
                    <a:pt x="1210064" y="976724"/>
                  </a:lnTo>
                  <a:lnTo>
                    <a:pt x="1205759" y="981048"/>
                  </a:lnTo>
                  <a:close/>
                </a:path>
                <a:path w="2092325" h="2955290">
                  <a:moveTo>
                    <a:pt x="1058544" y="73000"/>
                  </a:moveTo>
                  <a:lnTo>
                    <a:pt x="1058567" y="69423"/>
                  </a:lnTo>
                  <a:lnTo>
                    <a:pt x="1062157" y="71222"/>
                  </a:lnTo>
                  <a:lnTo>
                    <a:pt x="1058544" y="73000"/>
                  </a:lnTo>
                  <a:close/>
                </a:path>
                <a:path w="2092325" h="2955290">
                  <a:moveTo>
                    <a:pt x="1155598" y="682040"/>
                  </a:moveTo>
                  <a:lnTo>
                    <a:pt x="1150180" y="678703"/>
                  </a:lnTo>
                  <a:lnTo>
                    <a:pt x="1153364" y="667708"/>
                  </a:lnTo>
                  <a:lnTo>
                    <a:pt x="1155213" y="668808"/>
                  </a:lnTo>
                  <a:lnTo>
                    <a:pt x="1158706" y="670084"/>
                  </a:lnTo>
                  <a:lnTo>
                    <a:pt x="1158175" y="674713"/>
                  </a:lnTo>
                  <a:lnTo>
                    <a:pt x="1156695" y="678354"/>
                  </a:lnTo>
                  <a:lnTo>
                    <a:pt x="1155598" y="682040"/>
                  </a:lnTo>
                  <a:close/>
                </a:path>
                <a:path w="2092325" h="2955290">
                  <a:moveTo>
                    <a:pt x="1610807" y="2347206"/>
                  </a:moveTo>
                  <a:lnTo>
                    <a:pt x="1604680" y="2337731"/>
                  </a:lnTo>
                  <a:lnTo>
                    <a:pt x="1609262" y="2333543"/>
                  </a:lnTo>
                  <a:lnTo>
                    <a:pt x="1611250" y="2336700"/>
                  </a:lnTo>
                  <a:lnTo>
                    <a:pt x="1613489" y="2339594"/>
                  </a:lnTo>
                  <a:lnTo>
                    <a:pt x="1615148" y="2343684"/>
                  </a:lnTo>
                  <a:lnTo>
                    <a:pt x="1612238" y="2345741"/>
                  </a:lnTo>
                  <a:lnTo>
                    <a:pt x="1610807" y="2347206"/>
                  </a:lnTo>
                  <a:close/>
                </a:path>
                <a:path w="2092325" h="2955290">
                  <a:moveTo>
                    <a:pt x="1216936" y="1063355"/>
                  </a:moveTo>
                  <a:lnTo>
                    <a:pt x="1212004" y="1061587"/>
                  </a:lnTo>
                  <a:lnTo>
                    <a:pt x="1208781" y="1056306"/>
                  </a:lnTo>
                  <a:lnTo>
                    <a:pt x="1209902" y="1052004"/>
                  </a:lnTo>
                  <a:lnTo>
                    <a:pt x="1209849" y="1045373"/>
                  </a:lnTo>
                  <a:lnTo>
                    <a:pt x="1215602" y="1042452"/>
                  </a:lnTo>
                  <a:lnTo>
                    <a:pt x="1221045" y="1045471"/>
                  </a:lnTo>
                  <a:lnTo>
                    <a:pt x="1225471" y="1046496"/>
                  </a:lnTo>
                  <a:lnTo>
                    <a:pt x="1224049" y="1050786"/>
                  </a:lnTo>
                  <a:lnTo>
                    <a:pt x="1223749" y="1056126"/>
                  </a:lnTo>
                  <a:lnTo>
                    <a:pt x="1216936" y="1063355"/>
                  </a:lnTo>
                  <a:close/>
                </a:path>
                <a:path w="2092325" h="2955290">
                  <a:moveTo>
                    <a:pt x="1143819" y="608589"/>
                  </a:moveTo>
                  <a:lnTo>
                    <a:pt x="1141963" y="607445"/>
                  </a:lnTo>
                  <a:lnTo>
                    <a:pt x="1138227" y="605190"/>
                  </a:lnTo>
                  <a:lnTo>
                    <a:pt x="1141508" y="593955"/>
                  </a:lnTo>
                  <a:lnTo>
                    <a:pt x="1143432" y="595058"/>
                  </a:lnTo>
                  <a:lnTo>
                    <a:pt x="1147080" y="596370"/>
                  </a:lnTo>
                  <a:lnTo>
                    <a:pt x="1146504" y="601095"/>
                  </a:lnTo>
                  <a:lnTo>
                    <a:pt x="1144964" y="604821"/>
                  </a:lnTo>
                  <a:lnTo>
                    <a:pt x="1143819" y="608589"/>
                  </a:lnTo>
                  <a:close/>
                </a:path>
                <a:path w="2092325" h="2955290">
                  <a:moveTo>
                    <a:pt x="1245695" y="746807"/>
                  </a:moveTo>
                  <a:lnTo>
                    <a:pt x="1239457" y="745303"/>
                  </a:lnTo>
                  <a:lnTo>
                    <a:pt x="1237459" y="739531"/>
                  </a:lnTo>
                  <a:lnTo>
                    <a:pt x="1234947" y="735918"/>
                  </a:lnTo>
                  <a:lnTo>
                    <a:pt x="1237725" y="732926"/>
                  </a:lnTo>
                  <a:lnTo>
                    <a:pt x="1240410" y="727525"/>
                  </a:lnTo>
                  <a:lnTo>
                    <a:pt x="1250854" y="727128"/>
                  </a:lnTo>
                  <a:lnTo>
                    <a:pt x="1256328" y="731876"/>
                  </a:lnTo>
                  <a:lnTo>
                    <a:pt x="1252162" y="743100"/>
                  </a:lnTo>
                  <a:lnTo>
                    <a:pt x="1245695" y="746807"/>
                  </a:lnTo>
                  <a:close/>
                </a:path>
                <a:path w="2092325" h="2955290">
                  <a:moveTo>
                    <a:pt x="1260856" y="1357496"/>
                  </a:moveTo>
                  <a:lnTo>
                    <a:pt x="1258798" y="1354111"/>
                  </a:lnTo>
                  <a:lnTo>
                    <a:pt x="1256360" y="1350875"/>
                  </a:lnTo>
                  <a:lnTo>
                    <a:pt x="1254642" y="1346315"/>
                  </a:lnTo>
                  <a:lnTo>
                    <a:pt x="1257724" y="1344112"/>
                  </a:lnTo>
                  <a:lnTo>
                    <a:pt x="1259222" y="1342501"/>
                  </a:lnTo>
                  <a:lnTo>
                    <a:pt x="1261347" y="1345936"/>
                  </a:lnTo>
                  <a:lnTo>
                    <a:pt x="1263824" y="1349225"/>
                  </a:lnTo>
                  <a:lnTo>
                    <a:pt x="1265633" y="1353696"/>
                  </a:lnTo>
                  <a:lnTo>
                    <a:pt x="1262434" y="1355917"/>
                  </a:lnTo>
                  <a:lnTo>
                    <a:pt x="1260856" y="1357496"/>
                  </a:lnTo>
                  <a:close/>
                </a:path>
                <a:path w="2092325" h="2955290">
                  <a:moveTo>
                    <a:pt x="1244472" y="1212055"/>
                  </a:moveTo>
                  <a:lnTo>
                    <a:pt x="1232359" y="1211354"/>
                  </a:lnTo>
                  <a:lnTo>
                    <a:pt x="1227302" y="1207168"/>
                  </a:lnTo>
                  <a:lnTo>
                    <a:pt x="1220869" y="1194781"/>
                  </a:lnTo>
                  <a:lnTo>
                    <a:pt x="1226610" y="1190067"/>
                  </a:lnTo>
                  <a:lnTo>
                    <a:pt x="1234177" y="1187071"/>
                  </a:lnTo>
                  <a:lnTo>
                    <a:pt x="1242124" y="1186691"/>
                  </a:lnTo>
                  <a:lnTo>
                    <a:pt x="1248870" y="1189146"/>
                  </a:lnTo>
                  <a:lnTo>
                    <a:pt x="1249061" y="1205624"/>
                  </a:lnTo>
                  <a:lnTo>
                    <a:pt x="1244472" y="1212055"/>
                  </a:lnTo>
                  <a:close/>
                </a:path>
                <a:path w="2092325" h="2955290">
                  <a:moveTo>
                    <a:pt x="1232389" y="1137904"/>
                  </a:moveTo>
                  <a:lnTo>
                    <a:pt x="1220392" y="1136796"/>
                  </a:lnTo>
                  <a:lnTo>
                    <a:pt x="1215317" y="1132688"/>
                  </a:lnTo>
                  <a:lnTo>
                    <a:pt x="1209934" y="1120599"/>
                  </a:lnTo>
                  <a:lnTo>
                    <a:pt x="1215035" y="1115627"/>
                  </a:lnTo>
                  <a:lnTo>
                    <a:pt x="1222962" y="1113112"/>
                  </a:lnTo>
                  <a:lnTo>
                    <a:pt x="1230685" y="1113112"/>
                  </a:lnTo>
                  <a:lnTo>
                    <a:pt x="1237646" y="1115414"/>
                  </a:lnTo>
                  <a:lnTo>
                    <a:pt x="1237318" y="1131733"/>
                  </a:lnTo>
                  <a:lnTo>
                    <a:pt x="1232389" y="1137904"/>
                  </a:lnTo>
                  <a:close/>
                </a:path>
                <a:path w="2092325" h="2955290">
                  <a:moveTo>
                    <a:pt x="1190149" y="905312"/>
                  </a:moveTo>
                  <a:lnTo>
                    <a:pt x="1187945" y="902040"/>
                  </a:lnTo>
                  <a:lnTo>
                    <a:pt x="1185403" y="898910"/>
                  </a:lnTo>
                  <a:lnTo>
                    <a:pt x="1183423" y="894585"/>
                  </a:lnTo>
                  <a:lnTo>
                    <a:pt x="1186417" y="892306"/>
                  </a:lnTo>
                  <a:lnTo>
                    <a:pt x="1187874" y="890717"/>
                  </a:lnTo>
                  <a:lnTo>
                    <a:pt x="1190060" y="893963"/>
                  </a:lnTo>
                  <a:lnTo>
                    <a:pt x="1192611" y="897061"/>
                  </a:lnTo>
                  <a:lnTo>
                    <a:pt x="1194533" y="901395"/>
                  </a:lnTo>
                  <a:lnTo>
                    <a:pt x="1191572" y="903698"/>
                  </a:lnTo>
                  <a:lnTo>
                    <a:pt x="1190149" y="905312"/>
                  </a:lnTo>
                  <a:close/>
                </a:path>
                <a:path w="2092325" h="2955290">
                  <a:moveTo>
                    <a:pt x="1178690" y="831318"/>
                  </a:moveTo>
                  <a:lnTo>
                    <a:pt x="1171967" y="821188"/>
                  </a:lnTo>
                  <a:lnTo>
                    <a:pt x="1176232" y="815944"/>
                  </a:lnTo>
                  <a:lnTo>
                    <a:pt x="1178533" y="819351"/>
                  </a:lnTo>
                  <a:lnTo>
                    <a:pt x="1181207" y="822564"/>
                  </a:lnTo>
                  <a:lnTo>
                    <a:pt x="1183231" y="827166"/>
                  </a:lnTo>
                  <a:lnTo>
                    <a:pt x="1180184" y="829588"/>
                  </a:lnTo>
                  <a:lnTo>
                    <a:pt x="1178690" y="831318"/>
                  </a:lnTo>
                  <a:close/>
                </a:path>
                <a:path w="2092325" h="2955290">
                  <a:moveTo>
                    <a:pt x="1287394" y="1508326"/>
                  </a:moveTo>
                  <a:lnTo>
                    <a:pt x="1282950" y="1506900"/>
                  </a:lnTo>
                  <a:lnTo>
                    <a:pt x="1280415" y="1499897"/>
                  </a:lnTo>
                  <a:lnTo>
                    <a:pt x="1283084" y="1497355"/>
                  </a:lnTo>
                  <a:lnTo>
                    <a:pt x="1284292" y="1495326"/>
                  </a:lnTo>
                  <a:lnTo>
                    <a:pt x="1296192" y="1499440"/>
                  </a:lnTo>
                  <a:lnTo>
                    <a:pt x="1294941" y="1501385"/>
                  </a:lnTo>
                  <a:lnTo>
                    <a:pt x="1294109" y="1503998"/>
                  </a:lnTo>
                  <a:lnTo>
                    <a:pt x="1287394" y="1508326"/>
                  </a:lnTo>
                  <a:close/>
                </a:path>
                <a:path w="2092325" h="2955290">
                  <a:moveTo>
                    <a:pt x="1106663" y="378833"/>
                  </a:moveTo>
                  <a:lnTo>
                    <a:pt x="1104163" y="375681"/>
                  </a:lnTo>
                  <a:lnTo>
                    <a:pt x="1101525" y="373553"/>
                  </a:lnTo>
                  <a:lnTo>
                    <a:pt x="1099491" y="369177"/>
                  </a:lnTo>
                  <a:lnTo>
                    <a:pt x="1100732" y="364781"/>
                  </a:lnTo>
                  <a:lnTo>
                    <a:pt x="1107487" y="362241"/>
                  </a:lnTo>
                  <a:lnTo>
                    <a:pt x="1110777" y="364700"/>
                  </a:lnTo>
                  <a:lnTo>
                    <a:pt x="1114761" y="371686"/>
                  </a:lnTo>
                  <a:lnTo>
                    <a:pt x="1113244" y="376230"/>
                  </a:lnTo>
                  <a:lnTo>
                    <a:pt x="1106663" y="378833"/>
                  </a:lnTo>
                  <a:close/>
                </a:path>
                <a:path w="2092325" h="2955290">
                  <a:moveTo>
                    <a:pt x="1448344" y="2557430"/>
                  </a:moveTo>
                  <a:lnTo>
                    <a:pt x="1448366" y="2553853"/>
                  </a:lnTo>
                  <a:lnTo>
                    <a:pt x="1451956" y="2555652"/>
                  </a:lnTo>
                  <a:lnTo>
                    <a:pt x="1448344" y="2557430"/>
                  </a:lnTo>
                  <a:close/>
                </a:path>
                <a:path w="2092325" h="2955290">
                  <a:moveTo>
                    <a:pt x="1391474" y="2188288"/>
                  </a:moveTo>
                  <a:lnTo>
                    <a:pt x="1384354" y="2176486"/>
                  </a:lnTo>
                  <a:lnTo>
                    <a:pt x="1395899" y="2169651"/>
                  </a:lnTo>
                  <a:lnTo>
                    <a:pt x="1401877" y="2171031"/>
                  </a:lnTo>
                  <a:lnTo>
                    <a:pt x="1405099" y="2175160"/>
                  </a:lnTo>
                  <a:lnTo>
                    <a:pt x="1400288" y="2183795"/>
                  </a:lnTo>
                  <a:lnTo>
                    <a:pt x="1395192" y="2185656"/>
                  </a:lnTo>
                  <a:lnTo>
                    <a:pt x="1391474" y="2188288"/>
                  </a:lnTo>
                  <a:close/>
                </a:path>
                <a:path w="2092325" h="2955290">
                  <a:moveTo>
                    <a:pt x="1296318" y="1580371"/>
                  </a:moveTo>
                  <a:lnTo>
                    <a:pt x="1294197" y="1577250"/>
                  </a:lnTo>
                  <a:lnTo>
                    <a:pt x="1291783" y="1574264"/>
                  </a:lnTo>
                  <a:lnTo>
                    <a:pt x="1289897" y="1570254"/>
                  </a:lnTo>
                  <a:lnTo>
                    <a:pt x="1292791" y="1568095"/>
                  </a:lnTo>
                  <a:lnTo>
                    <a:pt x="1294232" y="1566598"/>
                  </a:lnTo>
                  <a:lnTo>
                    <a:pt x="1296332" y="1569678"/>
                  </a:lnTo>
                  <a:lnTo>
                    <a:pt x="1298751" y="1572603"/>
                  </a:lnTo>
                  <a:lnTo>
                    <a:pt x="1300586" y="1576666"/>
                  </a:lnTo>
                  <a:lnTo>
                    <a:pt x="1297711" y="1578852"/>
                  </a:lnTo>
                  <a:lnTo>
                    <a:pt x="1296318" y="1580371"/>
                  </a:lnTo>
                  <a:close/>
                </a:path>
                <a:path w="2092325" h="2955290">
                  <a:moveTo>
                    <a:pt x="1308121" y="1655882"/>
                  </a:moveTo>
                  <a:lnTo>
                    <a:pt x="1304284" y="1652416"/>
                  </a:lnTo>
                  <a:lnTo>
                    <a:pt x="1304892" y="1644935"/>
                  </a:lnTo>
                  <a:lnTo>
                    <a:pt x="1308856" y="1642444"/>
                  </a:lnTo>
                  <a:lnTo>
                    <a:pt x="1316508" y="1644951"/>
                  </a:lnTo>
                  <a:lnTo>
                    <a:pt x="1317834" y="1647390"/>
                  </a:lnTo>
                  <a:lnTo>
                    <a:pt x="1319451" y="1649020"/>
                  </a:lnTo>
                  <a:lnTo>
                    <a:pt x="1315978" y="1651300"/>
                  </a:lnTo>
                  <a:lnTo>
                    <a:pt x="1312630" y="1653903"/>
                  </a:lnTo>
                  <a:lnTo>
                    <a:pt x="1308121" y="1655882"/>
                  </a:lnTo>
                  <a:close/>
                </a:path>
                <a:path w="2092325" h="2955290">
                  <a:moveTo>
                    <a:pt x="1199635" y="712033"/>
                  </a:moveTo>
                  <a:lnTo>
                    <a:pt x="1194277" y="709554"/>
                  </a:lnTo>
                  <a:lnTo>
                    <a:pt x="1189967" y="708885"/>
                  </a:lnTo>
                  <a:lnTo>
                    <a:pt x="1191450" y="704794"/>
                  </a:lnTo>
                  <a:lnTo>
                    <a:pt x="1192001" y="699908"/>
                  </a:lnTo>
                  <a:lnTo>
                    <a:pt x="1198419" y="692457"/>
                  </a:lnTo>
                  <a:lnTo>
                    <a:pt x="1204196" y="693315"/>
                  </a:lnTo>
                  <a:lnTo>
                    <a:pt x="1207057" y="702106"/>
                  </a:lnTo>
                  <a:lnTo>
                    <a:pt x="1205201" y="708782"/>
                  </a:lnTo>
                  <a:lnTo>
                    <a:pt x="1199635" y="712033"/>
                  </a:lnTo>
                  <a:close/>
                </a:path>
                <a:path w="2092325" h="2955290">
                  <a:moveTo>
                    <a:pt x="1096319" y="304888"/>
                  </a:moveTo>
                  <a:lnTo>
                    <a:pt x="1094109" y="301541"/>
                  </a:lnTo>
                  <a:lnTo>
                    <a:pt x="1091515" y="298359"/>
                  </a:lnTo>
                  <a:lnTo>
                    <a:pt x="1089588" y="293847"/>
                  </a:lnTo>
                  <a:lnTo>
                    <a:pt x="1092498" y="291492"/>
                  </a:lnTo>
                  <a:lnTo>
                    <a:pt x="1093878" y="289810"/>
                  </a:lnTo>
                  <a:lnTo>
                    <a:pt x="1095767" y="290994"/>
                  </a:lnTo>
                  <a:lnTo>
                    <a:pt x="1099236" y="292289"/>
                  </a:lnTo>
                  <a:lnTo>
                    <a:pt x="1098814" y="297244"/>
                  </a:lnTo>
                  <a:lnTo>
                    <a:pt x="1097356" y="301047"/>
                  </a:lnTo>
                  <a:lnTo>
                    <a:pt x="1096319" y="304888"/>
                  </a:lnTo>
                  <a:close/>
                </a:path>
                <a:path w="2092325" h="2955290">
                  <a:moveTo>
                    <a:pt x="1084282" y="230176"/>
                  </a:moveTo>
                  <a:lnTo>
                    <a:pt x="1078101" y="220156"/>
                  </a:lnTo>
                  <a:lnTo>
                    <a:pt x="1082625" y="215514"/>
                  </a:lnTo>
                  <a:lnTo>
                    <a:pt x="1084642" y="218831"/>
                  </a:lnTo>
                  <a:lnTo>
                    <a:pt x="1087040" y="221998"/>
                  </a:lnTo>
                  <a:lnTo>
                    <a:pt x="1088740" y="226441"/>
                  </a:lnTo>
                  <a:lnTo>
                    <a:pt x="1085741" y="228602"/>
                  </a:lnTo>
                  <a:lnTo>
                    <a:pt x="1084282" y="230176"/>
                  </a:lnTo>
                  <a:close/>
                </a:path>
                <a:path w="2092325" h="2955290">
                  <a:moveTo>
                    <a:pt x="1319472" y="1736337"/>
                  </a:moveTo>
                  <a:lnTo>
                    <a:pt x="1313496" y="1724865"/>
                  </a:lnTo>
                  <a:lnTo>
                    <a:pt x="1316737" y="1722248"/>
                  </a:lnTo>
                  <a:lnTo>
                    <a:pt x="1319997" y="1717460"/>
                  </a:lnTo>
                  <a:lnTo>
                    <a:pt x="1331290" y="1717512"/>
                  </a:lnTo>
                  <a:lnTo>
                    <a:pt x="1334967" y="1722916"/>
                  </a:lnTo>
                  <a:lnTo>
                    <a:pt x="1328410" y="1733305"/>
                  </a:lnTo>
                  <a:lnTo>
                    <a:pt x="1323200" y="1734347"/>
                  </a:lnTo>
                  <a:lnTo>
                    <a:pt x="1319472" y="1736337"/>
                  </a:lnTo>
                  <a:close/>
                </a:path>
                <a:path w="2092325" h="2955290">
                  <a:moveTo>
                    <a:pt x="1429897" y="2413719"/>
                  </a:moveTo>
                  <a:lnTo>
                    <a:pt x="1424033" y="2412022"/>
                  </a:lnTo>
                  <a:lnTo>
                    <a:pt x="1422356" y="2406484"/>
                  </a:lnTo>
                  <a:lnTo>
                    <a:pt x="1420083" y="2402968"/>
                  </a:lnTo>
                  <a:lnTo>
                    <a:pt x="1422481" y="2400125"/>
                  </a:lnTo>
                  <a:lnTo>
                    <a:pt x="1424985" y="2394812"/>
                  </a:lnTo>
                  <a:lnTo>
                    <a:pt x="1434390" y="2395236"/>
                  </a:lnTo>
                  <a:lnTo>
                    <a:pt x="1439190" y="2400359"/>
                  </a:lnTo>
                  <a:lnTo>
                    <a:pt x="1436642" y="2410253"/>
                  </a:lnTo>
                  <a:lnTo>
                    <a:pt x="1429897" y="2413719"/>
                  </a:lnTo>
                  <a:close/>
                </a:path>
                <a:path w="2092325" h="2955290">
                  <a:moveTo>
                    <a:pt x="1403556" y="2262334"/>
                  </a:moveTo>
                  <a:lnTo>
                    <a:pt x="1398097" y="2258929"/>
                  </a:lnTo>
                  <a:lnTo>
                    <a:pt x="1401249" y="2247729"/>
                  </a:lnTo>
                  <a:lnTo>
                    <a:pt x="1403088" y="2248861"/>
                  </a:lnTo>
                  <a:lnTo>
                    <a:pt x="1406569" y="2250154"/>
                  </a:lnTo>
                  <a:lnTo>
                    <a:pt x="1406088" y="2254910"/>
                  </a:lnTo>
                  <a:lnTo>
                    <a:pt x="1404618" y="2258609"/>
                  </a:lnTo>
                  <a:lnTo>
                    <a:pt x="1403556" y="2262334"/>
                  </a:lnTo>
                  <a:close/>
                </a:path>
                <a:path w="2092325" h="2955290">
                  <a:moveTo>
                    <a:pt x="1438387" y="2484621"/>
                  </a:moveTo>
                  <a:lnTo>
                    <a:pt x="1432021" y="2475332"/>
                  </a:lnTo>
                  <a:lnTo>
                    <a:pt x="1436061" y="2470467"/>
                  </a:lnTo>
                  <a:lnTo>
                    <a:pt x="1438287" y="2473587"/>
                  </a:lnTo>
                  <a:lnTo>
                    <a:pt x="1440835" y="2476566"/>
                  </a:lnTo>
                  <a:lnTo>
                    <a:pt x="1442817" y="2480711"/>
                  </a:lnTo>
                  <a:lnTo>
                    <a:pt x="1439844" y="2483031"/>
                  </a:lnTo>
                  <a:lnTo>
                    <a:pt x="1438387" y="2484621"/>
                  </a:lnTo>
                  <a:close/>
                </a:path>
                <a:path w="2092325" h="2955290">
                  <a:moveTo>
                    <a:pt x="1441524" y="2292083"/>
                  </a:moveTo>
                  <a:lnTo>
                    <a:pt x="1439435" y="2289076"/>
                  </a:lnTo>
                  <a:lnTo>
                    <a:pt x="1437914" y="2287581"/>
                  </a:lnTo>
                  <a:lnTo>
                    <a:pt x="1441285" y="2285601"/>
                  </a:lnTo>
                  <a:lnTo>
                    <a:pt x="1444523" y="2283254"/>
                  </a:lnTo>
                  <a:lnTo>
                    <a:pt x="1449010" y="2281608"/>
                  </a:lnTo>
                  <a:lnTo>
                    <a:pt x="1451119" y="2284657"/>
                  </a:lnTo>
                  <a:lnTo>
                    <a:pt x="1452656" y="2286150"/>
                  </a:lnTo>
                  <a:lnTo>
                    <a:pt x="1449253" y="2288119"/>
                  </a:lnTo>
                  <a:lnTo>
                    <a:pt x="1445997" y="2290454"/>
                  </a:lnTo>
                  <a:lnTo>
                    <a:pt x="1441524" y="2292083"/>
                  </a:lnTo>
                  <a:close/>
                </a:path>
                <a:path w="2092325" h="2955290">
                  <a:moveTo>
                    <a:pt x="1227915" y="864713"/>
                  </a:moveTo>
                  <a:lnTo>
                    <a:pt x="1214793" y="860058"/>
                  </a:lnTo>
                  <a:lnTo>
                    <a:pt x="1211658" y="854958"/>
                  </a:lnTo>
                  <a:lnTo>
                    <a:pt x="1212647" y="849913"/>
                  </a:lnTo>
                  <a:lnTo>
                    <a:pt x="1222521" y="847691"/>
                  </a:lnTo>
                  <a:lnTo>
                    <a:pt x="1227277" y="850534"/>
                  </a:lnTo>
                  <a:lnTo>
                    <a:pt x="1231649" y="851687"/>
                  </a:lnTo>
                  <a:lnTo>
                    <a:pt x="1227915" y="864713"/>
                  </a:lnTo>
                  <a:close/>
                </a:path>
                <a:path w="2092325" h="2955290">
                  <a:moveTo>
                    <a:pt x="1282911" y="1238321"/>
                  </a:moveTo>
                  <a:lnTo>
                    <a:pt x="1277393" y="1235583"/>
                  </a:lnTo>
                  <a:lnTo>
                    <a:pt x="1272814" y="1234732"/>
                  </a:lnTo>
                  <a:lnTo>
                    <a:pt x="1274301" y="1230372"/>
                  </a:lnTo>
                  <a:lnTo>
                    <a:pt x="1274702" y="1225015"/>
                  </a:lnTo>
                  <a:lnTo>
                    <a:pt x="1281534" y="1217619"/>
                  </a:lnTo>
                  <a:lnTo>
                    <a:pt x="1287728" y="1218845"/>
                  </a:lnTo>
                  <a:lnTo>
                    <a:pt x="1290653" y="1228045"/>
                  </a:lnTo>
                  <a:lnTo>
                    <a:pt x="1288859" y="1235309"/>
                  </a:lnTo>
                  <a:lnTo>
                    <a:pt x="1282911" y="1238321"/>
                  </a:lnTo>
                  <a:close/>
                </a:path>
                <a:path w="2092325" h="2955290">
                  <a:moveTo>
                    <a:pt x="1076974" y="158790"/>
                  </a:moveTo>
                  <a:lnTo>
                    <a:pt x="1065596" y="159723"/>
                  </a:lnTo>
                  <a:lnTo>
                    <a:pt x="1060172" y="154727"/>
                  </a:lnTo>
                  <a:lnTo>
                    <a:pt x="1058764" y="146515"/>
                  </a:lnTo>
                  <a:lnTo>
                    <a:pt x="1060453" y="138580"/>
                  </a:lnTo>
                  <a:lnTo>
                    <a:pt x="1065779" y="134276"/>
                  </a:lnTo>
                  <a:lnTo>
                    <a:pt x="1081287" y="136298"/>
                  </a:lnTo>
                  <a:lnTo>
                    <a:pt x="1086376" y="141645"/>
                  </a:lnTo>
                  <a:lnTo>
                    <a:pt x="1081723" y="153768"/>
                  </a:lnTo>
                  <a:lnTo>
                    <a:pt x="1076974" y="158790"/>
                  </a:lnTo>
                  <a:close/>
                </a:path>
                <a:path w="2092325" h="2955290">
                  <a:moveTo>
                    <a:pt x="1461566" y="2364596"/>
                  </a:moveTo>
                  <a:lnTo>
                    <a:pt x="1456890" y="2363790"/>
                  </a:lnTo>
                  <a:lnTo>
                    <a:pt x="1453314" y="2362078"/>
                  </a:lnTo>
                  <a:lnTo>
                    <a:pt x="1449666" y="2360767"/>
                  </a:lnTo>
                  <a:lnTo>
                    <a:pt x="1453130" y="2355468"/>
                  </a:lnTo>
                  <a:lnTo>
                    <a:pt x="1464328" y="2359498"/>
                  </a:lnTo>
                  <a:lnTo>
                    <a:pt x="1463076" y="2361249"/>
                  </a:lnTo>
                  <a:lnTo>
                    <a:pt x="1461566" y="2364596"/>
                  </a:lnTo>
                  <a:close/>
                </a:path>
                <a:path w="2092325" h="2955290">
                  <a:moveTo>
                    <a:pt x="1418284" y="2147494"/>
                  </a:moveTo>
                  <a:lnTo>
                    <a:pt x="1412027" y="2143197"/>
                  </a:lnTo>
                  <a:lnTo>
                    <a:pt x="1409339" y="2132360"/>
                  </a:lnTo>
                  <a:lnTo>
                    <a:pt x="1411954" y="2125461"/>
                  </a:lnTo>
                  <a:lnTo>
                    <a:pt x="1421752" y="2120948"/>
                  </a:lnTo>
                  <a:lnTo>
                    <a:pt x="1428113" y="2123523"/>
                  </a:lnTo>
                  <a:lnTo>
                    <a:pt x="1430642" y="2132202"/>
                  </a:lnTo>
                  <a:lnTo>
                    <a:pt x="1429225" y="2135669"/>
                  </a:lnTo>
                  <a:lnTo>
                    <a:pt x="1428678" y="2141721"/>
                  </a:lnTo>
                  <a:lnTo>
                    <a:pt x="1418284" y="2147494"/>
                  </a:lnTo>
                  <a:close/>
                </a:path>
                <a:path w="2092325" h="2955290">
                  <a:moveTo>
                    <a:pt x="1270638" y="1164290"/>
                  </a:moveTo>
                  <a:lnTo>
                    <a:pt x="1265234" y="1161803"/>
                  </a:lnTo>
                  <a:lnTo>
                    <a:pt x="1260923" y="1161134"/>
                  </a:lnTo>
                  <a:lnTo>
                    <a:pt x="1262394" y="1157060"/>
                  </a:lnTo>
                  <a:lnTo>
                    <a:pt x="1262952" y="1152218"/>
                  </a:lnTo>
                  <a:lnTo>
                    <a:pt x="1269408" y="1144626"/>
                  </a:lnTo>
                  <a:lnTo>
                    <a:pt x="1275215" y="1145390"/>
                  </a:lnTo>
                  <a:lnTo>
                    <a:pt x="1278107" y="1154281"/>
                  </a:lnTo>
                  <a:lnTo>
                    <a:pt x="1276205" y="1160949"/>
                  </a:lnTo>
                  <a:lnTo>
                    <a:pt x="1270638" y="1164290"/>
                  </a:lnTo>
                  <a:close/>
                </a:path>
                <a:path w="2092325" h="2955290">
                  <a:moveTo>
                    <a:pt x="1255205" y="1089677"/>
                  </a:moveTo>
                  <a:lnTo>
                    <a:pt x="1249615" y="1087250"/>
                  </a:lnTo>
                  <a:lnTo>
                    <a:pt x="1248400" y="1081983"/>
                  </a:lnTo>
                  <a:lnTo>
                    <a:pt x="1246419" y="1078421"/>
                  </a:lnTo>
                  <a:lnTo>
                    <a:pt x="1249637" y="1075943"/>
                  </a:lnTo>
                  <a:lnTo>
                    <a:pt x="1253189" y="1071109"/>
                  </a:lnTo>
                  <a:lnTo>
                    <a:pt x="1263021" y="1072437"/>
                  </a:lnTo>
                  <a:lnTo>
                    <a:pt x="1267137" y="1077877"/>
                  </a:lnTo>
                  <a:lnTo>
                    <a:pt x="1261585" y="1087420"/>
                  </a:lnTo>
                  <a:lnTo>
                    <a:pt x="1255205" y="1089677"/>
                  </a:lnTo>
                  <a:close/>
                </a:path>
                <a:path w="2092325" h="2955290">
                  <a:moveTo>
                    <a:pt x="1205464" y="785625"/>
                  </a:moveTo>
                  <a:lnTo>
                    <a:pt x="1203303" y="782629"/>
                  </a:lnTo>
                  <a:lnTo>
                    <a:pt x="1201742" y="781170"/>
                  </a:lnTo>
                  <a:lnTo>
                    <a:pt x="1205106" y="779147"/>
                  </a:lnTo>
                  <a:lnTo>
                    <a:pt x="1208309" y="776760"/>
                  </a:lnTo>
                  <a:lnTo>
                    <a:pt x="1212752" y="775031"/>
                  </a:lnTo>
                  <a:lnTo>
                    <a:pt x="1214916" y="778041"/>
                  </a:lnTo>
                  <a:lnTo>
                    <a:pt x="1216464" y="779518"/>
                  </a:lnTo>
                  <a:lnTo>
                    <a:pt x="1213129" y="781536"/>
                  </a:lnTo>
                  <a:lnTo>
                    <a:pt x="1209927" y="783923"/>
                  </a:lnTo>
                  <a:lnTo>
                    <a:pt x="1205464" y="785625"/>
                  </a:lnTo>
                  <a:close/>
                </a:path>
                <a:path w="2092325" h="2955290">
                  <a:moveTo>
                    <a:pt x="1234950" y="942362"/>
                  </a:moveTo>
                  <a:lnTo>
                    <a:pt x="1231362" y="940099"/>
                  </a:lnTo>
                  <a:lnTo>
                    <a:pt x="1225348" y="938396"/>
                  </a:lnTo>
                  <a:lnTo>
                    <a:pt x="1222743" y="927232"/>
                  </a:lnTo>
                  <a:lnTo>
                    <a:pt x="1227845" y="921691"/>
                  </a:lnTo>
                  <a:lnTo>
                    <a:pt x="1238894" y="922859"/>
                  </a:lnTo>
                  <a:lnTo>
                    <a:pt x="1242968" y="929367"/>
                  </a:lnTo>
                  <a:lnTo>
                    <a:pt x="1242837" y="936160"/>
                  </a:lnTo>
                  <a:lnTo>
                    <a:pt x="1237797" y="939239"/>
                  </a:lnTo>
                  <a:lnTo>
                    <a:pt x="1234950" y="942362"/>
                  </a:lnTo>
                  <a:close/>
                </a:path>
                <a:path w="2092325" h="2955290">
                  <a:moveTo>
                    <a:pt x="1247869" y="1015544"/>
                  </a:moveTo>
                  <a:lnTo>
                    <a:pt x="1241330" y="1015269"/>
                  </a:lnTo>
                  <a:lnTo>
                    <a:pt x="1238451" y="1010084"/>
                  </a:lnTo>
                  <a:lnTo>
                    <a:pt x="1235485" y="1007110"/>
                  </a:lnTo>
                  <a:lnTo>
                    <a:pt x="1237845" y="1003645"/>
                  </a:lnTo>
                  <a:lnTo>
                    <a:pt x="1239676" y="997856"/>
                  </a:lnTo>
                  <a:lnTo>
                    <a:pt x="1250811" y="995376"/>
                  </a:lnTo>
                  <a:lnTo>
                    <a:pt x="1256125" y="1000344"/>
                  </a:lnTo>
                  <a:lnTo>
                    <a:pt x="1254040" y="1011571"/>
                  </a:lnTo>
                  <a:lnTo>
                    <a:pt x="1247869" y="1015544"/>
                  </a:lnTo>
                  <a:close/>
                </a:path>
                <a:path w="2092325" h="2955290">
                  <a:moveTo>
                    <a:pt x="1187080" y="637732"/>
                  </a:moveTo>
                  <a:lnTo>
                    <a:pt x="1180649" y="636617"/>
                  </a:lnTo>
                  <a:lnTo>
                    <a:pt x="1178397" y="631139"/>
                  </a:lnTo>
                  <a:lnTo>
                    <a:pt x="1175751" y="627817"/>
                  </a:lnTo>
                  <a:lnTo>
                    <a:pt x="1178533" y="624659"/>
                  </a:lnTo>
                  <a:lnTo>
                    <a:pt x="1181127" y="619063"/>
                  </a:lnTo>
                  <a:lnTo>
                    <a:pt x="1191915" y="618283"/>
                  </a:lnTo>
                  <a:lnTo>
                    <a:pt x="1196825" y="623628"/>
                  </a:lnTo>
                  <a:lnTo>
                    <a:pt x="1193593" y="634317"/>
                  </a:lnTo>
                  <a:lnTo>
                    <a:pt x="1187080" y="637732"/>
                  </a:lnTo>
                  <a:close/>
                </a:path>
                <a:path w="2092325" h="2955290">
                  <a:moveTo>
                    <a:pt x="1315323" y="1469225"/>
                  </a:moveTo>
                  <a:lnTo>
                    <a:pt x="1309195" y="1467749"/>
                  </a:lnTo>
                  <a:lnTo>
                    <a:pt x="1307303" y="1462081"/>
                  </a:lnTo>
                  <a:lnTo>
                    <a:pt x="1304875" y="1458529"/>
                  </a:lnTo>
                  <a:lnTo>
                    <a:pt x="1307737" y="1455598"/>
                  </a:lnTo>
                  <a:lnTo>
                    <a:pt x="1310528" y="1450301"/>
                  </a:lnTo>
                  <a:lnTo>
                    <a:pt x="1320963" y="1450039"/>
                  </a:lnTo>
                  <a:lnTo>
                    <a:pt x="1325912" y="1455064"/>
                  </a:lnTo>
                  <a:lnTo>
                    <a:pt x="1321669" y="1465792"/>
                  </a:lnTo>
                  <a:lnTo>
                    <a:pt x="1315323" y="1469225"/>
                  </a:lnTo>
                  <a:close/>
                </a:path>
                <a:path w="2092325" h="2955290">
                  <a:moveTo>
                    <a:pt x="1296900" y="1317466"/>
                  </a:moveTo>
                  <a:lnTo>
                    <a:pt x="1290466" y="1316711"/>
                  </a:lnTo>
                  <a:lnTo>
                    <a:pt x="1287586" y="1312184"/>
                  </a:lnTo>
                  <a:lnTo>
                    <a:pt x="1284474" y="1309427"/>
                  </a:lnTo>
                  <a:lnTo>
                    <a:pt x="1286815" y="1306413"/>
                  </a:lnTo>
                  <a:lnTo>
                    <a:pt x="1288699" y="1301438"/>
                  </a:lnTo>
                  <a:lnTo>
                    <a:pt x="1299023" y="1299130"/>
                  </a:lnTo>
                  <a:lnTo>
                    <a:pt x="1304757" y="1302866"/>
                  </a:lnTo>
                  <a:lnTo>
                    <a:pt x="1302975" y="1313731"/>
                  </a:lnTo>
                  <a:lnTo>
                    <a:pt x="1296900" y="1317466"/>
                  </a:lnTo>
                  <a:close/>
                </a:path>
                <a:path w="2092325" h="2955290">
                  <a:moveTo>
                    <a:pt x="1486120" y="2789332"/>
                  </a:moveTo>
                  <a:lnTo>
                    <a:pt x="1483899" y="2785972"/>
                  </a:lnTo>
                  <a:lnTo>
                    <a:pt x="1481329" y="2782832"/>
                  </a:lnTo>
                  <a:lnTo>
                    <a:pt x="1479387" y="2778278"/>
                  </a:lnTo>
                  <a:lnTo>
                    <a:pt x="1482311" y="2775905"/>
                  </a:lnTo>
                  <a:lnTo>
                    <a:pt x="1483678" y="2774240"/>
                  </a:lnTo>
                  <a:lnTo>
                    <a:pt x="1485592" y="2775420"/>
                  </a:lnTo>
                  <a:lnTo>
                    <a:pt x="1489035" y="2776719"/>
                  </a:lnTo>
                  <a:lnTo>
                    <a:pt x="1488625" y="2781642"/>
                  </a:lnTo>
                  <a:lnTo>
                    <a:pt x="1487151" y="2785492"/>
                  </a:lnTo>
                  <a:lnTo>
                    <a:pt x="1486120" y="2789332"/>
                  </a:lnTo>
                  <a:close/>
                </a:path>
                <a:path w="2092325" h="2955290">
                  <a:moveTo>
                    <a:pt x="1402890" y="1992523"/>
                  </a:moveTo>
                  <a:lnTo>
                    <a:pt x="1396592" y="1991687"/>
                  </a:lnTo>
                  <a:lnTo>
                    <a:pt x="1393782" y="1987223"/>
                  </a:lnTo>
                  <a:lnTo>
                    <a:pt x="1390721" y="1984504"/>
                  </a:lnTo>
                  <a:lnTo>
                    <a:pt x="1392979" y="1981533"/>
                  </a:lnTo>
                  <a:lnTo>
                    <a:pt x="1394808" y="1976596"/>
                  </a:lnTo>
                  <a:lnTo>
                    <a:pt x="1404956" y="1974405"/>
                  </a:lnTo>
                  <a:lnTo>
                    <a:pt x="1410508" y="1978214"/>
                  </a:lnTo>
                  <a:lnTo>
                    <a:pt x="1409273" y="1986273"/>
                  </a:lnTo>
                  <a:lnTo>
                    <a:pt x="1408864" y="1988819"/>
                  </a:lnTo>
                  <a:lnTo>
                    <a:pt x="1402890" y="1992523"/>
                  </a:lnTo>
                  <a:close/>
                </a:path>
                <a:path w="2092325" h="2955290">
                  <a:moveTo>
                    <a:pt x="1474096" y="2714604"/>
                  </a:moveTo>
                  <a:lnTo>
                    <a:pt x="1467915" y="2704584"/>
                  </a:lnTo>
                  <a:lnTo>
                    <a:pt x="1472439" y="2699941"/>
                  </a:lnTo>
                  <a:lnTo>
                    <a:pt x="1474456" y="2703258"/>
                  </a:lnTo>
                  <a:lnTo>
                    <a:pt x="1476854" y="2706426"/>
                  </a:lnTo>
                  <a:lnTo>
                    <a:pt x="1478554" y="2710869"/>
                  </a:lnTo>
                  <a:lnTo>
                    <a:pt x="1475555" y="2713029"/>
                  </a:lnTo>
                  <a:lnTo>
                    <a:pt x="1474096" y="2714604"/>
                  </a:lnTo>
                  <a:close/>
                </a:path>
                <a:path w="2092325" h="2955290">
                  <a:moveTo>
                    <a:pt x="1466770" y="2643205"/>
                  </a:moveTo>
                  <a:lnTo>
                    <a:pt x="1455393" y="2644138"/>
                  </a:lnTo>
                  <a:lnTo>
                    <a:pt x="1449969" y="2639143"/>
                  </a:lnTo>
                  <a:lnTo>
                    <a:pt x="1448561" y="2630931"/>
                  </a:lnTo>
                  <a:lnTo>
                    <a:pt x="1450264" y="2622993"/>
                  </a:lnTo>
                  <a:lnTo>
                    <a:pt x="1455578" y="2618706"/>
                  </a:lnTo>
                  <a:lnTo>
                    <a:pt x="1471084" y="2620714"/>
                  </a:lnTo>
                  <a:lnTo>
                    <a:pt x="1476173" y="2626060"/>
                  </a:lnTo>
                  <a:lnTo>
                    <a:pt x="1471535" y="2638182"/>
                  </a:lnTo>
                  <a:lnTo>
                    <a:pt x="1466770" y="2643205"/>
                  </a:lnTo>
                  <a:close/>
                </a:path>
                <a:path w="2092325" h="2955290">
                  <a:moveTo>
                    <a:pt x="1483375" y="2521910"/>
                  </a:moveTo>
                  <a:lnTo>
                    <a:pt x="1477134" y="2521723"/>
                  </a:lnTo>
                  <a:lnTo>
                    <a:pt x="1474396" y="2516770"/>
                  </a:lnTo>
                  <a:lnTo>
                    <a:pt x="1471589" y="2513951"/>
                  </a:lnTo>
                  <a:lnTo>
                    <a:pt x="1473814" y="2510671"/>
                  </a:lnTo>
                  <a:lnTo>
                    <a:pt x="1475554" y="2505165"/>
                  </a:lnTo>
                  <a:lnTo>
                    <a:pt x="1485977" y="2502917"/>
                  </a:lnTo>
                  <a:lnTo>
                    <a:pt x="1491323" y="2507326"/>
                  </a:lnTo>
                  <a:lnTo>
                    <a:pt x="1489240" y="2518179"/>
                  </a:lnTo>
                  <a:lnTo>
                    <a:pt x="1483375" y="2521910"/>
                  </a:lnTo>
                  <a:close/>
                </a:path>
                <a:path w="2092325" h="2955290">
                  <a:moveTo>
                    <a:pt x="1436789" y="2217168"/>
                  </a:moveTo>
                  <a:lnTo>
                    <a:pt x="1430154" y="2217043"/>
                  </a:lnTo>
                  <a:lnTo>
                    <a:pt x="1427136" y="2212118"/>
                  </a:lnTo>
                  <a:lnTo>
                    <a:pt x="1424064" y="2209326"/>
                  </a:lnTo>
                  <a:lnTo>
                    <a:pt x="1426308" y="2205789"/>
                  </a:lnTo>
                  <a:lnTo>
                    <a:pt x="1427974" y="2199906"/>
                  </a:lnTo>
                  <a:lnTo>
                    <a:pt x="1439038" y="2197258"/>
                  </a:lnTo>
                  <a:lnTo>
                    <a:pt x="1444307" y="2202412"/>
                  </a:lnTo>
                  <a:lnTo>
                    <a:pt x="1443165" y="2213162"/>
                  </a:lnTo>
                  <a:lnTo>
                    <a:pt x="1436789" y="2217168"/>
                  </a:lnTo>
                  <a:close/>
                </a:path>
                <a:path w="2092325" h="2955290">
                  <a:moveTo>
                    <a:pt x="1513071" y="2744568"/>
                  </a:moveTo>
                  <a:lnTo>
                    <a:pt x="1510826" y="2741691"/>
                  </a:lnTo>
                  <a:lnTo>
                    <a:pt x="1509232" y="2740326"/>
                  </a:lnTo>
                  <a:lnTo>
                    <a:pt x="1512440" y="2738163"/>
                  </a:lnTo>
                  <a:lnTo>
                    <a:pt x="1515490" y="2735666"/>
                  </a:lnTo>
                  <a:lnTo>
                    <a:pt x="1519835" y="2733788"/>
                  </a:lnTo>
                  <a:lnTo>
                    <a:pt x="1522097" y="2736663"/>
                  </a:lnTo>
                  <a:lnTo>
                    <a:pt x="1523720" y="2738038"/>
                  </a:lnTo>
                  <a:lnTo>
                    <a:pt x="1520471" y="2740193"/>
                  </a:lnTo>
                  <a:lnTo>
                    <a:pt x="1517413" y="2742676"/>
                  </a:lnTo>
                  <a:lnTo>
                    <a:pt x="1513071" y="2744568"/>
                  </a:lnTo>
                  <a:close/>
                </a:path>
                <a:path w="2092325" h="2955290">
                  <a:moveTo>
                    <a:pt x="1470156" y="2448535"/>
                  </a:moveTo>
                  <a:lnTo>
                    <a:pt x="1464139" y="2447386"/>
                  </a:lnTo>
                  <a:lnTo>
                    <a:pt x="1462070" y="2442119"/>
                  </a:lnTo>
                  <a:lnTo>
                    <a:pt x="1459607" y="2438917"/>
                  </a:lnTo>
                  <a:lnTo>
                    <a:pt x="1462326" y="2436023"/>
                  </a:lnTo>
                  <a:lnTo>
                    <a:pt x="1464867" y="2430944"/>
                  </a:lnTo>
                  <a:lnTo>
                    <a:pt x="1475059" y="2430183"/>
                  </a:lnTo>
                  <a:lnTo>
                    <a:pt x="1480005" y="2434804"/>
                  </a:lnTo>
                  <a:lnTo>
                    <a:pt x="1476155" y="2445277"/>
                  </a:lnTo>
                  <a:lnTo>
                    <a:pt x="1470156" y="2448535"/>
                  </a:lnTo>
                  <a:close/>
                </a:path>
                <a:path w="2092325" h="2955290">
                  <a:moveTo>
                    <a:pt x="1130274" y="1996136"/>
                  </a:moveTo>
                  <a:lnTo>
                    <a:pt x="1123760" y="1995154"/>
                  </a:lnTo>
                  <a:lnTo>
                    <a:pt x="1121417" y="1989571"/>
                  </a:lnTo>
                  <a:lnTo>
                    <a:pt x="1118751" y="1986221"/>
                  </a:lnTo>
                  <a:lnTo>
                    <a:pt x="1121541" y="1983017"/>
                  </a:lnTo>
                  <a:lnTo>
                    <a:pt x="1124095" y="1977353"/>
                  </a:lnTo>
                  <a:lnTo>
                    <a:pt x="1135023" y="1976416"/>
                  </a:lnTo>
                  <a:lnTo>
                    <a:pt x="1140145" y="1981683"/>
                  </a:lnTo>
                  <a:lnTo>
                    <a:pt x="1136823" y="1992656"/>
                  </a:lnTo>
                  <a:lnTo>
                    <a:pt x="1130274" y="1996136"/>
                  </a:lnTo>
                  <a:close/>
                </a:path>
                <a:path w="2092325" h="2955290">
                  <a:moveTo>
                    <a:pt x="1507019" y="2670608"/>
                  </a:moveTo>
                  <a:lnTo>
                    <a:pt x="1501560" y="2668055"/>
                  </a:lnTo>
                  <a:lnTo>
                    <a:pt x="1497257" y="2667340"/>
                  </a:lnTo>
                  <a:lnTo>
                    <a:pt x="1498734" y="2663205"/>
                  </a:lnTo>
                  <a:lnTo>
                    <a:pt x="1499297" y="2658303"/>
                  </a:lnTo>
                  <a:lnTo>
                    <a:pt x="1505825" y="2650594"/>
                  </a:lnTo>
                  <a:lnTo>
                    <a:pt x="1511631" y="2651448"/>
                  </a:lnTo>
                  <a:lnTo>
                    <a:pt x="1514435" y="2660547"/>
                  </a:lnTo>
                  <a:lnTo>
                    <a:pt x="1512560" y="2667196"/>
                  </a:lnTo>
                  <a:lnTo>
                    <a:pt x="1507019" y="2670608"/>
                  </a:lnTo>
                  <a:close/>
                </a:path>
                <a:path w="2092325" h="2955290">
                  <a:moveTo>
                    <a:pt x="1420944" y="2337866"/>
                  </a:moveTo>
                  <a:lnTo>
                    <a:pt x="1410669" y="2334574"/>
                  </a:lnTo>
                  <a:lnTo>
                    <a:pt x="1407841" y="2327900"/>
                  </a:lnTo>
                  <a:lnTo>
                    <a:pt x="1409176" y="2321620"/>
                  </a:lnTo>
                  <a:lnTo>
                    <a:pt x="1414489" y="2319620"/>
                  </a:lnTo>
                  <a:lnTo>
                    <a:pt x="1417760" y="2317193"/>
                  </a:lnTo>
                  <a:lnTo>
                    <a:pt x="1420374" y="2319923"/>
                  </a:lnTo>
                  <a:lnTo>
                    <a:pt x="1425198" y="2322724"/>
                  </a:lnTo>
                  <a:lnTo>
                    <a:pt x="1424946" y="2331990"/>
                  </a:lnTo>
                  <a:lnTo>
                    <a:pt x="1420944" y="2337866"/>
                  </a:lnTo>
                  <a:close/>
                </a:path>
                <a:path w="2092325" h="2955290">
                  <a:moveTo>
                    <a:pt x="1589541" y="2462355"/>
                  </a:moveTo>
                  <a:lnTo>
                    <a:pt x="1583643" y="2459961"/>
                  </a:lnTo>
                  <a:lnTo>
                    <a:pt x="1582350" y="2454393"/>
                  </a:lnTo>
                  <a:lnTo>
                    <a:pt x="1580288" y="2450694"/>
                  </a:lnTo>
                  <a:lnTo>
                    <a:pt x="1583641" y="2448120"/>
                  </a:lnTo>
                  <a:lnTo>
                    <a:pt x="1587299" y="2443105"/>
                  </a:lnTo>
                  <a:lnTo>
                    <a:pt x="1597574" y="2444393"/>
                  </a:lnTo>
                  <a:lnTo>
                    <a:pt x="1602137" y="2449913"/>
                  </a:lnTo>
                  <a:lnTo>
                    <a:pt x="1596164" y="2460016"/>
                  </a:lnTo>
                  <a:lnTo>
                    <a:pt x="1589541" y="2462355"/>
                  </a:lnTo>
                  <a:close/>
                </a:path>
                <a:path w="2092325" h="2955290">
                  <a:moveTo>
                    <a:pt x="1597511" y="2537854"/>
                  </a:moveTo>
                  <a:lnTo>
                    <a:pt x="1595055" y="2534696"/>
                  </a:lnTo>
                  <a:lnTo>
                    <a:pt x="1593404" y="2533145"/>
                  </a:lnTo>
                  <a:lnTo>
                    <a:pt x="1596596" y="2530880"/>
                  </a:lnTo>
                  <a:lnTo>
                    <a:pt x="1599641" y="2528250"/>
                  </a:lnTo>
                  <a:lnTo>
                    <a:pt x="1603982" y="2526253"/>
                  </a:lnTo>
                  <a:lnTo>
                    <a:pt x="1606367" y="2529243"/>
                  </a:lnTo>
                  <a:lnTo>
                    <a:pt x="1608045" y="2530684"/>
                  </a:lnTo>
                  <a:lnTo>
                    <a:pt x="1604808" y="2533046"/>
                  </a:lnTo>
                  <a:lnTo>
                    <a:pt x="1601727" y="2535727"/>
                  </a:lnTo>
                  <a:lnTo>
                    <a:pt x="1597511" y="2537854"/>
                  </a:lnTo>
                  <a:close/>
                </a:path>
                <a:path w="2092325" h="2955290">
                  <a:moveTo>
                    <a:pt x="1566955" y="2315346"/>
                  </a:moveTo>
                  <a:lnTo>
                    <a:pt x="1561061" y="2314028"/>
                  </a:lnTo>
                  <a:lnTo>
                    <a:pt x="1559233" y="2308483"/>
                  </a:lnTo>
                  <a:lnTo>
                    <a:pt x="1556930" y="2305062"/>
                  </a:lnTo>
                  <a:lnTo>
                    <a:pt x="1559578" y="2302194"/>
                  </a:lnTo>
                  <a:lnTo>
                    <a:pt x="1562137" y="2297038"/>
                  </a:lnTo>
                  <a:lnTo>
                    <a:pt x="1572136" y="2296665"/>
                  </a:lnTo>
                  <a:lnTo>
                    <a:pt x="1577025" y="2301400"/>
                  </a:lnTo>
                  <a:lnTo>
                    <a:pt x="1573014" y="2311898"/>
                  </a:lnTo>
                  <a:lnTo>
                    <a:pt x="1566955" y="2315346"/>
                  </a:lnTo>
                  <a:close/>
                </a:path>
                <a:path w="2092325" h="2955290">
                  <a:moveTo>
                    <a:pt x="1538810" y="2158278"/>
                  </a:moveTo>
                  <a:lnTo>
                    <a:pt x="1536482" y="2154891"/>
                  </a:lnTo>
                  <a:lnTo>
                    <a:pt x="1534811" y="2153209"/>
                  </a:lnTo>
                  <a:lnTo>
                    <a:pt x="1538525" y="2151027"/>
                  </a:lnTo>
                  <a:lnTo>
                    <a:pt x="1542101" y="2148447"/>
                  </a:lnTo>
                  <a:lnTo>
                    <a:pt x="1547024" y="2146628"/>
                  </a:lnTo>
                  <a:lnTo>
                    <a:pt x="1549332" y="2149989"/>
                  </a:lnTo>
                  <a:lnTo>
                    <a:pt x="1551013" y="2151639"/>
                  </a:lnTo>
                  <a:lnTo>
                    <a:pt x="1547287" y="2153838"/>
                  </a:lnTo>
                  <a:lnTo>
                    <a:pt x="1543711" y="2156418"/>
                  </a:lnTo>
                  <a:lnTo>
                    <a:pt x="1538810" y="2158278"/>
                  </a:lnTo>
                  <a:close/>
                </a:path>
                <a:path w="2092325" h="2955290">
                  <a:moveTo>
                    <a:pt x="1554247" y="2240934"/>
                  </a:moveTo>
                  <a:lnTo>
                    <a:pt x="1548648" y="2238538"/>
                  </a:lnTo>
                  <a:lnTo>
                    <a:pt x="1547235" y="2233347"/>
                  </a:lnTo>
                  <a:lnTo>
                    <a:pt x="1545111" y="2229823"/>
                  </a:lnTo>
                  <a:lnTo>
                    <a:pt x="1548183" y="2227367"/>
                  </a:lnTo>
                  <a:lnTo>
                    <a:pt x="1551429" y="2222686"/>
                  </a:lnTo>
                  <a:lnTo>
                    <a:pt x="1561385" y="2223471"/>
                  </a:lnTo>
                  <a:lnTo>
                    <a:pt x="1565682" y="2228629"/>
                  </a:lnTo>
                  <a:lnTo>
                    <a:pt x="1560626" y="2238378"/>
                  </a:lnTo>
                  <a:lnTo>
                    <a:pt x="1554247" y="2240934"/>
                  </a:lnTo>
                  <a:close/>
                </a:path>
                <a:path w="2092325" h="2955290">
                  <a:moveTo>
                    <a:pt x="1534558" y="2085680"/>
                  </a:moveTo>
                  <a:lnTo>
                    <a:pt x="1528791" y="2084791"/>
                  </a:lnTo>
                  <a:lnTo>
                    <a:pt x="1526966" y="2083268"/>
                  </a:lnTo>
                  <a:lnTo>
                    <a:pt x="1523480" y="2081557"/>
                  </a:lnTo>
                  <a:lnTo>
                    <a:pt x="1523650" y="2080259"/>
                  </a:lnTo>
                  <a:lnTo>
                    <a:pt x="1524321" y="2074517"/>
                  </a:lnTo>
                  <a:lnTo>
                    <a:pt x="1528345" y="2071837"/>
                  </a:lnTo>
                  <a:lnTo>
                    <a:pt x="1536072" y="2073675"/>
                  </a:lnTo>
                  <a:lnTo>
                    <a:pt x="1539336" y="2076258"/>
                  </a:lnTo>
                  <a:lnTo>
                    <a:pt x="1538485" y="2083330"/>
                  </a:lnTo>
                  <a:lnTo>
                    <a:pt x="1534558" y="2085680"/>
                  </a:lnTo>
                  <a:close/>
                </a:path>
                <a:path w="2092325" h="2955290">
                  <a:moveTo>
                    <a:pt x="1612967" y="2612328"/>
                  </a:moveTo>
                  <a:lnTo>
                    <a:pt x="1608407" y="2610831"/>
                  </a:lnTo>
                  <a:lnTo>
                    <a:pt x="1605802" y="2604242"/>
                  </a:lnTo>
                  <a:lnTo>
                    <a:pt x="1608879" y="2601726"/>
                  </a:lnTo>
                  <a:lnTo>
                    <a:pt x="1610632" y="2599447"/>
                  </a:lnTo>
                  <a:lnTo>
                    <a:pt x="1615486" y="2597190"/>
                  </a:lnTo>
                  <a:lnTo>
                    <a:pt x="1619869" y="2598416"/>
                  </a:lnTo>
                  <a:lnTo>
                    <a:pt x="1622432" y="2605116"/>
                  </a:lnTo>
                  <a:lnTo>
                    <a:pt x="1619935" y="2608379"/>
                  </a:lnTo>
                  <a:lnTo>
                    <a:pt x="1612967" y="2612328"/>
                  </a:lnTo>
                  <a:close/>
                </a:path>
                <a:path w="2092325" h="2955290">
                  <a:moveTo>
                    <a:pt x="1337557" y="617158"/>
                  </a:moveTo>
                  <a:lnTo>
                    <a:pt x="1325934" y="613957"/>
                  </a:lnTo>
                  <a:lnTo>
                    <a:pt x="1324242" y="609946"/>
                  </a:lnTo>
                  <a:lnTo>
                    <a:pt x="1326672" y="604257"/>
                  </a:lnTo>
                  <a:lnTo>
                    <a:pt x="1337556" y="597122"/>
                  </a:lnTo>
                  <a:lnTo>
                    <a:pt x="1339425" y="601120"/>
                  </a:lnTo>
                  <a:lnTo>
                    <a:pt x="1342940" y="605204"/>
                  </a:lnTo>
                  <a:lnTo>
                    <a:pt x="1342502" y="614812"/>
                  </a:lnTo>
                  <a:lnTo>
                    <a:pt x="1337557" y="617158"/>
                  </a:lnTo>
                  <a:close/>
                </a:path>
                <a:path w="2092325" h="2955290">
                  <a:moveTo>
                    <a:pt x="1505097" y="1938448"/>
                  </a:moveTo>
                  <a:lnTo>
                    <a:pt x="1499976" y="1934138"/>
                  </a:lnTo>
                  <a:lnTo>
                    <a:pt x="1503482" y="1931794"/>
                  </a:lnTo>
                  <a:lnTo>
                    <a:pt x="1506642" y="1929220"/>
                  </a:lnTo>
                  <a:lnTo>
                    <a:pt x="1511188" y="1927191"/>
                  </a:lnTo>
                  <a:lnTo>
                    <a:pt x="1513563" y="1930212"/>
                  </a:lnTo>
                  <a:lnTo>
                    <a:pt x="1515229" y="1931670"/>
                  </a:lnTo>
                  <a:lnTo>
                    <a:pt x="1505097" y="1938448"/>
                  </a:lnTo>
                  <a:close/>
                </a:path>
                <a:path w="2092325" h="2955290">
                  <a:moveTo>
                    <a:pt x="1302318" y="393515"/>
                  </a:moveTo>
                  <a:lnTo>
                    <a:pt x="1294140" y="388129"/>
                  </a:lnTo>
                  <a:lnTo>
                    <a:pt x="1292427" y="383509"/>
                  </a:lnTo>
                  <a:lnTo>
                    <a:pt x="1289999" y="379957"/>
                  </a:lnTo>
                  <a:lnTo>
                    <a:pt x="1293627" y="377997"/>
                  </a:lnTo>
                  <a:lnTo>
                    <a:pt x="1298043" y="373806"/>
                  </a:lnTo>
                  <a:lnTo>
                    <a:pt x="1303754" y="375766"/>
                  </a:lnTo>
                  <a:lnTo>
                    <a:pt x="1306938" y="381277"/>
                  </a:lnTo>
                  <a:lnTo>
                    <a:pt x="1307227" y="390846"/>
                  </a:lnTo>
                  <a:lnTo>
                    <a:pt x="1302318" y="393515"/>
                  </a:lnTo>
                  <a:close/>
                </a:path>
                <a:path w="2092325" h="2955290">
                  <a:moveTo>
                    <a:pt x="1560267" y="2048647"/>
                  </a:moveTo>
                  <a:lnTo>
                    <a:pt x="1549730" y="2043303"/>
                  </a:lnTo>
                  <a:lnTo>
                    <a:pt x="1547015" y="2036492"/>
                  </a:lnTo>
                  <a:lnTo>
                    <a:pt x="1549498" y="2030376"/>
                  </a:lnTo>
                  <a:lnTo>
                    <a:pt x="1555017" y="2028732"/>
                  </a:lnTo>
                  <a:lnTo>
                    <a:pt x="1558745" y="2026353"/>
                  </a:lnTo>
                  <a:lnTo>
                    <a:pt x="1561345" y="2029668"/>
                  </a:lnTo>
                  <a:lnTo>
                    <a:pt x="1566241" y="2033117"/>
                  </a:lnTo>
                  <a:lnTo>
                    <a:pt x="1565586" y="2043820"/>
                  </a:lnTo>
                  <a:lnTo>
                    <a:pt x="1560267" y="2048647"/>
                  </a:lnTo>
                  <a:close/>
                </a:path>
                <a:path w="2092325" h="2955290">
                  <a:moveTo>
                    <a:pt x="1519450" y="2011137"/>
                  </a:moveTo>
                  <a:lnTo>
                    <a:pt x="1515663" y="2009608"/>
                  </a:lnTo>
                  <a:lnTo>
                    <a:pt x="1509767" y="2009038"/>
                  </a:lnTo>
                  <a:lnTo>
                    <a:pt x="1505417" y="1999627"/>
                  </a:lnTo>
                  <a:lnTo>
                    <a:pt x="1508597" y="1992998"/>
                  </a:lnTo>
                  <a:lnTo>
                    <a:pt x="1518690" y="1989979"/>
                  </a:lnTo>
                  <a:lnTo>
                    <a:pt x="1525336" y="1992659"/>
                  </a:lnTo>
                  <a:lnTo>
                    <a:pt x="1530227" y="2002463"/>
                  </a:lnTo>
                  <a:lnTo>
                    <a:pt x="1526375" y="2007957"/>
                  </a:lnTo>
                  <a:lnTo>
                    <a:pt x="1519450" y="2011137"/>
                  </a:lnTo>
                  <a:close/>
                </a:path>
                <a:path w="2092325" h="2955290">
                  <a:moveTo>
                    <a:pt x="1256370" y="85682"/>
                  </a:moveTo>
                  <a:lnTo>
                    <a:pt x="1249901" y="75932"/>
                  </a:lnTo>
                  <a:lnTo>
                    <a:pt x="1254011" y="70936"/>
                  </a:lnTo>
                  <a:lnTo>
                    <a:pt x="1256182" y="74184"/>
                  </a:lnTo>
                  <a:lnTo>
                    <a:pt x="1258734" y="77282"/>
                  </a:lnTo>
                  <a:lnTo>
                    <a:pt x="1260628" y="81725"/>
                  </a:lnTo>
                  <a:lnTo>
                    <a:pt x="1257754" y="84015"/>
                  </a:lnTo>
                  <a:lnTo>
                    <a:pt x="1256370" y="85682"/>
                  </a:lnTo>
                  <a:close/>
                </a:path>
                <a:path w="2092325" h="2955290">
                  <a:moveTo>
                    <a:pt x="1460061" y="1633089"/>
                  </a:moveTo>
                  <a:lnTo>
                    <a:pt x="1453365" y="1632196"/>
                  </a:lnTo>
                  <a:lnTo>
                    <a:pt x="1450918" y="1626898"/>
                  </a:lnTo>
                  <a:lnTo>
                    <a:pt x="1448194" y="1623752"/>
                  </a:lnTo>
                  <a:lnTo>
                    <a:pt x="1450713" y="1620725"/>
                  </a:lnTo>
                  <a:lnTo>
                    <a:pt x="1453187" y="1615223"/>
                  </a:lnTo>
                  <a:lnTo>
                    <a:pt x="1462865" y="1615095"/>
                  </a:lnTo>
                  <a:lnTo>
                    <a:pt x="1469089" y="1619277"/>
                  </a:lnTo>
                  <a:lnTo>
                    <a:pt x="1467168" y="1629836"/>
                  </a:lnTo>
                  <a:lnTo>
                    <a:pt x="1460061" y="1633089"/>
                  </a:lnTo>
                  <a:close/>
                </a:path>
                <a:path w="2092325" h="2955290">
                  <a:moveTo>
                    <a:pt x="1373354" y="1111646"/>
                  </a:moveTo>
                  <a:lnTo>
                    <a:pt x="1371280" y="1107874"/>
                  </a:lnTo>
                  <a:lnTo>
                    <a:pt x="1366959" y="1103513"/>
                  </a:lnTo>
                  <a:lnTo>
                    <a:pt x="1368527" y="1097481"/>
                  </a:lnTo>
                  <a:lnTo>
                    <a:pt x="1374445" y="1095805"/>
                  </a:lnTo>
                  <a:lnTo>
                    <a:pt x="1378116" y="1093539"/>
                  </a:lnTo>
                  <a:lnTo>
                    <a:pt x="1383966" y="1094864"/>
                  </a:lnTo>
                  <a:lnTo>
                    <a:pt x="1386740" y="1098810"/>
                  </a:lnTo>
                  <a:lnTo>
                    <a:pt x="1381603" y="1107181"/>
                  </a:lnTo>
                  <a:lnTo>
                    <a:pt x="1376901" y="1109070"/>
                  </a:lnTo>
                  <a:lnTo>
                    <a:pt x="1373354" y="1111646"/>
                  </a:lnTo>
                  <a:close/>
                </a:path>
                <a:path w="2092325" h="2955290">
                  <a:moveTo>
                    <a:pt x="1390024" y="1187559"/>
                  </a:moveTo>
                  <a:lnTo>
                    <a:pt x="1384128" y="1186136"/>
                  </a:lnTo>
                  <a:lnTo>
                    <a:pt x="1382281" y="1180655"/>
                  </a:lnTo>
                  <a:lnTo>
                    <a:pt x="1379921" y="1177257"/>
                  </a:lnTo>
                  <a:lnTo>
                    <a:pt x="1382560" y="1174421"/>
                  </a:lnTo>
                  <a:lnTo>
                    <a:pt x="1385140" y="1169306"/>
                  </a:lnTo>
                  <a:lnTo>
                    <a:pt x="1395070" y="1168974"/>
                  </a:lnTo>
                  <a:lnTo>
                    <a:pt x="1400076" y="1173601"/>
                  </a:lnTo>
                  <a:lnTo>
                    <a:pt x="1396144" y="1184117"/>
                  </a:lnTo>
                  <a:lnTo>
                    <a:pt x="1390024" y="1187559"/>
                  </a:lnTo>
                  <a:close/>
                </a:path>
                <a:path w="2092325" h="2955290">
                  <a:moveTo>
                    <a:pt x="1444868" y="1559053"/>
                  </a:moveTo>
                  <a:lnTo>
                    <a:pt x="1442596" y="1556179"/>
                  </a:lnTo>
                  <a:lnTo>
                    <a:pt x="1441031" y="1554825"/>
                  </a:lnTo>
                  <a:lnTo>
                    <a:pt x="1444161" y="1552704"/>
                  </a:lnTo>
                  <a:lnTo>
                    <a:pt x="1447043" y="1550308"/>
                  </a:lnTo>
                  <a:lnTo>
                    <a:pt x="1451261" y="1548480"/>
                  </a:lnTo>
                  <a:lnTo>
                    <a:pt x="1453506" y="1551268"/>
                  </a:lnTo>
                  <a:lnTo>
                    <a:pt x="1455060" y="1552564"/>
                  </a:lnTo>
                  <a:lnTo>
                    <a:pt x="1451925" y="1554746"/>
                  </a:lnTo>
                  <a:lnTo>
                    <a:pt x="1449035" y="1557188"/>
                  </a:lnTo>
                  <a:lnTo>
                    <a:pt x="1444868" y="1559053"/>
                  </a:lnTo>
                  <a:close/>
                </a:path>
                <a:path w="2092325" h="2955290">
                  <a:moveTo>
                    <a:pt x="1433499" y="1483160"/>
                  </a:moveTo>
                  <a:lnTo>
                    <a:pt x="1430949" y="1479972"/>
                  </a:lnTo>
                  <a:lnTo>
                    <a:pt x="1429123" y="1478449"/>
                  </a:lnTo>
                  <a:lnTo>
                    <a:pt x="1430505" y="1472759"/>
                  </a:lnTo>
                  <a:lnTo>
                    <a:pt x="1434163" y="1470032"/>
                  </a:lnTo>
                  <a:lnTo>
                    <a:pt x="1441907" y="1471882"/>
                  </a:lnTo>
                  <a:lnTo>
                    <a:pt x="1443525" y="1474275"/>
                  </a:lnTo>
                  <a:lnTo>
                    <a:pt x="1445350" y="1475798"/>
                  </a:lnTo>
                  <a:lnTo>
                    <a:pt x="1441674" y="1478289"/>
                  </a:lnTo>
                  <a:lnTo>
                    <a:pt x="1438374" y="1481034"/>
                  </a:lnTo>
                  <a:lnTo>
                    <a:pt x="1433499" y="1483160"/>
                  </a:lnTo>
                  <a:close/>
                </a:path>
                <a:path w="2092325" h="2955290">
                  <a:moveTo>
                    <a:pt x="1365126" y="1032494"/>
                  </a:moveTo>
                  <a:lnTo>
                    <a:pt x="1360566" y="1030996"/>
                  </a:lnTo>
                  <a:lnTo>
                    <a:pt x="1357939" y="1024366"/>
                  </a:lnTo>
                  <a:lnTo>
                    <a:pt x="1361031" y="1021848"/>
                  </a:lnTo>
                  <a:lnTo>
                    <a:pt x="1362823" y="1019533"/>
                  </a:lnTo>
                  <a:lnTo>
                    <a:pt x="1367653" y="1017310"/>
                  </a:lnTo>
                  <a:lnTo>
                    <a:pt x="1372067" y="1018546"/>
                  </a:lnTo>
                  <a:lnTo>
                    <a:pt x="1374659" y="1025242"/>
                  </a:lnTo>
                  <a:lnTo>
                    <a:pt x="1372138" y="1028538"/>
                  </a:lnTo>
                  <a:lnTo>
                    <a:pt x="1365126" y="1032494"/>
                  </a:lnTo>
                  <a:close/>
                </a:path>
                <a:path w="2092325" h="2955290">
                  <a:moveTo>
                    <a:pt x="1621349" y="2691605"/>
                  </a:moveTo>
                  <a:lnTo>
                    <a:pt x="1619327" y="2687870"/>
                  </a:lnTo>
                  <a:lnTo>
                    <a:pt x="1615117" y="2683552"/>
                  </a:lnTo>
                  <a:lnTo>
                    <a:pt x="1616746" y="2677525"/>
                  </a:lnTo>
                  <a:lnTo>
                    <a:pt x="1622381" y="2673949"/>
                  </a:lnTo>
                  <a:lnTo>
                    <a:pt x="1631841" y="2673676"/>
                  </a:lnTo>
                  <a:lnTo>
                    <a:pt x="1634573" y="2678780"/>
                  </a:lnTo>
                  <a:lnTo>
                    <a:pt x="1629445" y="2687210"/>
                  </a:lnTo>
                  <a:lnTo>
                    <a:pt x="1624828" y="2689071"/>
                  </a:lnTo>
                  <a:lnTo>
                    <a:pt x="1621349" y="2691605"/>
                  </a:lnTo>
                  <a:close/>
                </a:path>
                <a:path w="2092325" h="2955290">
                  <a:moveTo>
                    <a:pt x="1426645" y="1408473"/>
                  </a:moveTo>
                  <a:lnTo>
                    <a:pt x="1420184" y="1407931"/>
                  </a:lnTo>
                  <a:lnTo>
                    <a:pt x="1417731" y="1402500"/>
                  </a:lnTo>
                  <a:lnTo>
                    <a:pt x="1415083" y="1399357"/>
                  </a:lnTo>
                  <a:lnTo>
                    <a:pt x="1417724" y="1396161"/>
                  </a:lnTo>
                  <a:lnTo>
                    <a:pt x="1420114" y="1390598"/>
                  </a:lnTo>
                  <a:lnTo>
                    <a:pt x="1430704" y="1389415"/>
                  </a:lnTo>
                  <a:lnTo>
                    <a:pt x="1436085" y="1394237"/>
                  </a:lnTo>
                  <a:lnTo>
                    <a:pt x="1433022" y="1405140"/>
                  </a:lnTo>
                  <a:lnTo>
                    <a:pt x="1426645" y="1408473"/>
                  </a:lnTo>
                  <a:close/>
                </a:path>
                <a:path w="2092325" h="2955290">
                  <a:moveTo>
                    <a:pt x="1478004" y="1715875"/>
                  </a:moveTo>
                  <a:lnTo>
                    <a:pt x="1470754" y="1715660"/>
                  </a:lnTo>
                  <a:lnTo>
                    <a:pt x="1464788" y="1712570"/>
                  </a:lnTo>
                  <a:lnTo>
                    <a:pt x="1460270" y="1706958"/>
                  </a:lnTo>
                  <a:lnTo>
                    <a:pt x="1457365" y="1699182"/>
                  </a:lnTo>
                  <a:lnTo>
                    <a:pt x="1458521" y="1691954"/>
                  </a:lnTo>
                  <a:lnTo>
                    <a:pt x="1461777" y="1686427"/>
                  </a:lnTo>
                  <a:lnTo>
                    <a:pt x="1467144" y="1683198"/>
                  </a:lnTo>
                  <a:lnTo>
                    <a:pt x="1474635" y="1682866"/>
                  </a:lnTo>
                  <a:lnTo>
                    <a:pt x="1480725" y="1683809"/>
                  </a:lnTo>
                  <a:lnTo>
                    <a:pt x="1488867" y="1689245"/>
                  </a:lnTo>
                  <a:lnTo>
                    <a:pt x="1490954" y="1694630"/>
                  </a:lnTo>
                  <a:lnTo>
                    <a:pt x="1492084" y="1702101"/>
                  </a:lnTo>
                  <a:lnTo>
                    <a:pt x="1489854" y="1708502"/>
                  </a:lnTo>
                  <a:lnTo>
                    <a:pt x="1484937" y="1713278"/>
                  </a:lnTo>
                  <a:lnTo>
                    <a:pt x="1478004" y="1715875"/>
                  </a:lnTo>
                  <a:close/>
                </a:path>
                <a:path w="2092325" h="2955290">
                  <a:moveTo>
                    <a:pt x="1577704" y="2389676"/>
                  </a:moveTo>
                  <a:lnTo>
                    <a:pt x="1571120" y="2388152"/>
                  </a:lnTo>
                  <a:lnTo>
                    <a:pt x="1567736" y="2382897"/>
                  </a:lnTo>
                  <a:lnTo>
                    <a:pt x="1570426" y="2377436"/>
                  </a:lnTo>
                  <a:lnTo>
                    <a:pt x="1571215" y="2373215"/>
                  </a:lnTo>
                  <a:lnTo>
                    <a:pt x="1575395" y="2374578"/>
                  </a:lnTo>
                  <a:lnTo>
                    <a:pt x="1580433" y="2374924"/>
                  </a:lnTo>
                  <a:lnTo>
                    <a:pt x="1587864" y="2381264"/>
                  </a:lnTo>
                  <a:lnTo>
                    <a:pt x="1586770" y="2386983"/>
                  </a:lnTo>
                  <a:lnTo>
                    <a:pt x="1577704" y="2389676"/>
                  </a:lnTo>
                  <a:close/>
                </a:path>
                <a:path w="2092325" h="2955290">
                  <a:moveTo>
                    <a:pt x="1488078" y="1787620"/>
                  </a:moveTo>
                  <a:lnTo>
                    <a:pt x="1477976" y="1788293"/>
                  </a:lnTo>
                  <a:lnTo>
                    <a:pt x="1473321" y="1783326"/>
                  </a:lnTo>
                  <a:lnTo>
                    <a:pt x="1476442" y="1773267"/>
                  </a:lnTo>
                  <a:lnTo>
                    <a:pt x="1482555" y="1770065"/>
                  </a:lnTo>
                  <a:lnTo>
                    <a:pt x="1488580" y="1771169"/>
                  </a:lnTo>
                  <a:lnTo>
                    <a:pt x="1490688" y="1776310"/>
                  </a:lnTo>
                  <a:lnTo>
                    <a:pt x="1493157" y="1779452"/>
                  </a:lnTo>
                  <a:lnTo>
                    <a:pt x="1490535" y="1782390"/>
                  </a:lnTo>
                  <a:lnTo>
                    <a:pt x="1488078" y="1787620"/>
                  </a:lnTo>
                  <a:close/>
                </a:path>
                <a:path w="2092325" h="2955290">
                  <a:moveTo>
                    <a:pt x="1499089" y="1862283"/>
                  </a:moveTo>
                  <a:lnTo>
                    <a:pt x="1492498" y="1862151"/>
                  </a:lnTo>
                  <a:lnTo>
                    <a:pt x="1489549" y="1856902"/>
                  </a:lnTo>
                  <a:lnTo>
                    <a:pt x="1486571" y="1853945"/>
                  </a:lnTo>
                  <a:lnTo>
                    <a:pt x="1488851" y="1850447"/>
                  </a:lnTo>
                  <a:lnTo>
                    <a:pt x="1490619" y="1844548"/>
                  </a:lnTo>
                  <a:lnTo>
                    <a:pt x="1501514" y="1842255"/>
                  </a:lnTo>
                  <a:lnTo>
                    <a:pt x="1507384" y="1846762"/>
                  </a:lnTo>
                  <a:lnTo>
                    <a:pt x="1505335" y="1858312"/>
                  </a:lnTo>
                  <a:lnTo>
                    <a:pt x="1499089" y="1862283"/>
                  </a:lnTo>
                  <a:close/>
                </a:path>
                <a:path w="2092325" h="2955290">
                  <a:moveTo>
                    <a:pt x="1639305" y="2766554"/>
                  </a:moveTo>
                  <a:lnTo>
                    <a:pt x="1635812" y="2764231"/>
                  </a:lnTo>
                  <a:lnTo>
                    <a:pt x="1629979" y="2762440"/>
                  </a:lnTo>
                  <a:lnTo>
                    <a:pt x="1627492" y="2751362"/>
                  </a:lnTo>
                  <a:lnTo>
                    <a:pt x="1632315" y="2745851"/>
                  </a:lnTo>
                  <a:lnTo>
                    <a:pt x="1643649" y="2747885"/>
                  </a:lnTo>
                  <a:lnTo>
                    <a:pt x="1647615" y="2754081"/>
                  </a:lnTo>
                  <a:lnTo>
                    <a:pt x="1647449" y="2760656"/>
                  </a:lnTo>
                  <a:lnTo>
                    <a:pt x="1642250" y="2763580"/>
                  </a:lnTo>
                  <a:lnTo>
                    <a:pt x="1639305" y="2766554"/>
                  </a:lnTo>
                  <a:close/>
                </a:path>
                <a:path w="2092325" h="2955290">
                  <a:moveTo>
                    <a:pt x="1468642" y="1443107"/>
                  </a:moveTo>
                  <a:lnTo>
                    <a:pt x="1466518" y="1439492"/>
                  </a:lnTo>
                  <a:lnTo>
                    <a:pt x="1464000" y="1436030"/>
                  </a:lnTo>
                  <a:lnTo>
                    <a:pt x="1462228" y="1431224"/>
                  </a:lnTo>
                  <a:lnTo>
                    <a:pt x="1465495" y="1428962"/>
                  </a:lnTo>
                  <a:lnTo>
                    <a:pt x="1467091" y="1427306"/>
                  </a:lnTo>
                  <a:lnTo>
                    <a:pt x="1469219" y="1430950"/>
                  </a:lnTo>
                  <a:lnTo>
                    <a:pt x="1471730" y="1434458"/>
                  </a:lnTo>
                  <a:lnTo>
                    <a:pt x="1473529" y="1439245"/>
                  </a:lnTo>
                  <a:lnTo>
                    <a:pt x="1470260" y="1441492"/>
                  </a:lnTo>
                  <a:lnTo>
                    <a:pt x="1468642" y="1443107"/>
                  </a:lnTo>
                  <a:close/>
                </a:path>
                <a:path w="2092325" h="2955290">
                  <a:moveTo>
                    <a:pt x="1491087" y="1591693"/>
                  </a:moveTo>
                  <a:lnTo>
                    <a:pt x="1488593" y="1588675"/>
                  </a:lnTo>
                  <a:lnTo>
                    <a:pt x="1486508" y="1587119"/>
                  </a:lnTo>
                  <a:lnTo>
                    <a:pt x="1484090" y="1582010"/>
                  </a:lnTo>
                  <a:lnTo>
                    <a:pt x="1485386" y="1577680"/>
                  </a:lnTo>
                  <a:lnTo>
                    <a:pt x="1492315" y="1575292"/>
                  </a:lnTo>
                  <a:lnTo>
                    <a:pt x="1495612" y="1577706"/>
                  </a:lnTo>
                  <a:lnTo>
                    <a:pt x="1499312" y="1584691"/>
                  </a:lnTo>
                  <a:lnTo>
                    <a:pt x="1497688" y="1589222"/>
                  </a:lnTo>
                  <a:lnTo>
                    <a:pt x="1491087" y="1591693"/>
                  </a:lnTo>
                  <a:close/>
                </a:path>
                <a:path w="2092325" h="2955290">
                  <a:moveTo>
                    <a:pt x="1574867" y="2118141"/>
                  </a:moveTo>
                  <a:lnTo>
                    <a:pt x="1572862" y="2114808"/>
                  </a:lnTo>
                  <a:lnTo>
                    <a:pt x="1570489" y="2111607"/>
                  </a:lnTo>
                  <a:lnTo>
                    <a:pt x="1568829" y="2107127"/>
                  </a:lnTo>
                  <a:lnTo>
                    <a:pt x="1571800" y="2104986"/>
                  </a:lnTo>
                  <a:lnTo>
                    <a:pt x="1573259" y="2103412"/>
                  </a:lnTo>
                  <a:lnTo>
                    <a:pt x="1575266" y="2106760"/>
                  </a:lnTo>
                  <a:lnTo>
                    <a:pt x="1577654" y="2109959"/>
                  </a:lnTo>
                  <a:lnTo>
                    <a:pt x="1579359" y="2114431"/>
                  </a:lnTo>
                  <a:lnTo>
                    <a:pt x="1576343" y="2116579"/>
                  </a:lnTo>
                  <a:lnTo>
                    <a:pt x="1574867" y="2118141"/>
                  </a:lnTo>
                  <a:close/>
                </a:path>
                <a:path w="2092325" h="2955290">
                  <a:moveTo>
                    <a:pt x="1504257" y="1665718"/>
                  </a:moveTo>
                  <a:lnTo>
                    <a:pt x="1497870" y="1656104"/>
                  </a:lnTo>
                  <a:lnTo>
                    <a:pt x="1501926" y="1651147"/>
                  </a:lnTo>
                  <a:lnTo>
                    <a:pt x="1504093" y="1654366"/>
                  </a:lnTo>
                  <a:lnTo>
                    <a:pt x="1506635" y="1657406"/>
                  </a:lnTo>
                  <a:lnTo>
                    <a:pt x="1508533" y="1661773"/>
                  </a:lnTo>
                  <a:lnTo>
                    <a:pt x="1505647" y="1664080"/>
                  </a:lnTo>
                  <a:lnTo>
                    <a:pt x="1504257" y="1665718"/>
                  </a:lnTo>
                  <a:close/>
                </a:path>
                <a:path w="2092325" h="2955290">
                  <a:moveTo>
                    <a:pt x="1457132" y="1368507"/>
                  </a:moveTo>
                  <a:lnTo>
                    <a:pt x="1451890" y="1365143"/>
                  </a:lnTo>
                  <a:lnTo>
                    <a:pt x="1455909" y="1353941"/>
                  </a:lnTo>
                  <a:lnTo>
                    <a:pt x="1457604" y="1355200"/>
                  </a:lnTo>
                  <a:lnTo>
                    <a:pt x="1460880" y="1356720"/>
                  </a:lnTo>
                  <a:lnTo>
                    <a:pt x="1460116" y="1361385"/>
                  </a:lnTo>
                  <a:lnTo>
                    <a:pt x="1458424" y="1364910"/>
                  </a:lnTo>
                  <a:lnTo>
                    <a:pt x="1457132" y="1368507"/>
                  </a:lnTo>
                  <a:close/>
                </a:path>
                <a:path w="2092325" h="2955290">
                  <a:moveTo>
                    <a:pt x="1480609" y="1517470"/>
                  </a:moveTo>
                  <a:lnTo>
                    <a:pt x="1478626" y="1514178"/>
                  </a:lnTo>
                  <a:lnTo>
                    <a:pt x="1476276" y="1511033"/>
                  </a:lnTo>
                  <a:lnTo>
                    <a:pt x="1474608" y="1506599"/>
                  </a:lnTo>
                  <a:lnTo>
                    <a:pt x="1477555" y="1504492"/>
                  </a:lnTo>
                  <a:lnTo>
                    <a:pt x="1478987" y="1502937"/>
                  </a:lnTo>
                  <a:lnTo>
                    <a:pt x="1480977" y="1506273"/>
                  </a:lnTo>
                  <a:lnTo>
                    <a:pt x="1483306" y="1509481"/>
                  </a:lnTo>
                  <a:lnTo>
                    <a:pt x="1484999" y="1513880"/>
                  </a:lnTo>
                  <a:lnTo>
                    <a:pt x="1482062" y="1515956"/>
                  </a:lnTo>
                  <a:lnTo>
                    <a:pt x="1480609" y="1517470"/>
                  </a:lnTo>
                  <a:close/>
                </a:path>
                <a:path w="2092325" h="2955290">
                  <a:moveTo>
                    <a:pt x="1447967" y="1295304"/>
                  </a:moveTo>
                  <a:lnTo>
                    <a:pt x="1440252" y="1296215"/>
                  </a:lnTo>
                  <a:lnTo>
                    <a:pt x="1433814" y="1293143"/>
                  </a:lnTo>
                  <a:lnTo>
                    <a:pt x="1431257" y="1277800"/>
                  </a:lnTo>
                  <a:lnTo>
                    <a:pt x="1437559" y="1273327"/>
                  </a:lnTo>
                  <a:lnTo>
                    <a:pt x="1448792" y="1273090"/>
                  </a:lnTo>
                  <a:lnTo>
                    <a:pt x="1455354" y="1275709"/>
                  </a:lnTo>
                  <a:lnTo>
                    <a:pt x="1459250" y="1286043"/>
                  </a:lnTo>
                  <a:lnTo>
                    <a:pt x="1455087" y="1291944"/>
                  </a:lnTo>
                  <a:lnTo>
                    <a:pt x="1447967" y="1295304"/>
                  </a:lnTo>
                  <a:close/>
                </a:path>
                <a:path w="2092325" h="2955290">
                  <a:moveTo>
                    <a:pt x="1598407" y="2268366"/>
                  </a:moveTo>
                  <a:lnTo>
                    <a:pt x="1591606" y="2256978"/>
                  </a:lnTo>
                  <a:lnTo>
                    <a:pt x="1593000" y="2251077"/>
                  </a:lnTo>
                  <a:lnTo>
                    <a:pt x="1597093" y="2247878"/>
                  </a:lnTo>
                  <a:lnTo>
                    <a:pt x="1605652" y="2252636"/>
                  </a:lnTo>
                  <a:lnTo>
                    <a:pt x="1607507" y="2257682"/>
                  </a:lnTo>
                  <a:lnTo>
                    <a:pt x="1610118" y="2261355"/>
                  </a:lnTo>
                  <a:lnTo>
                    <a:pt x="1598407" y="2268366"/>
                  </a:lnTo>
                  <a:close/>
                </a:path>
                <a:path w="2092325" h="2955290">
                  <a:moveTo>
                    <a:pt x="1551775" y="1970105"/>
                  </a:moveTo>
                  <a:lnTo>
                    <a:pt x="1545854" y="1960313"/>
                  </a:lnTo>
                  <a:lnTo>
                    <a:pt x="1550179" y="1955732"/>
                  </a:lnTo>
                  <a:lnTo>
                    <a:pt x="1552141" y="1958983"/>
                  </a:lnTo>
                  <a:lnTo>
                    <a:pt x="1554456" y="1962104"/>
                  </a:lnTo>
                  <a:lnTo>
                    <a:pt x="1556115" y="1966478"/>
                  </a:lnTo>
                  <a:lnTo>
                    <a:pt x="1553197" y="1968581"/>
                  </a:lnTo>
                  <a:lnTo>
                    <a:pt x="1551775" y="1970105"/>
                  </a:lnTo>
                  <a:close/>
                </a:path>
                <a:path w="2092325" h="2955290">
                  <a:moveTo>
                    <a:pt x="1583664" y="2200060"/>
                  </a:moveTo>
                  <a:lnTo>
                    <a:pt x="1576552" y="2198035"/>
                  </a:lnTo>
                  <a:lnTo>
                    <a:pt x="1571918" y="2182525"/>
                  </a:lnTo>
                  <a:lnTo>
                    <a:pt x="1576312" y="2175331"/>
                  </a:lnTo>
                  <a:lnTo>
                    <a:pt x="1587957" y="2173145"/>
                  </a:lnTo>
                  <a:lnTo>
                    <a:pt x="1593887" y="2176984"/>
                  </a:lnTo>
                  <a:lnTo>
                    <a:pt x="1601827" y="2187521"/>
                  </a:lnTo>
                  <a:lnTo>
                    <a:pt x="1598578" y="2193623"/>
                  </a:lnTo>
                  <a:lnTo>
                    <a:pt x="1591464" y="2197879"/>
                  </a:lnTo>
                  <a:lnTo>
                    <a:pt x="1583664" y="2200060"/>
                  </a:lnTo>
                  <a:close/>
                </a:path>
                <a:path w="2092325" h="2955290">
                  <a:moveTo>
                    <a:pt x="1528498" y="1813066"/>
                  </a:moveTo>
                  <a:lnTo>
                    <a:pt x="1523187" y="1810789"/>
                  </a:lnTo>
                  <a:lnTo>
                    <a:pt x="1528158" y="1807842"/>
                  </a:lnTo>
                  <a:lnTo>
                    <a:pt x="1528498" y="1813066"/>
                  </a:lnTo>
                  <a:close/>
                </a:path>
                <a:path w="2092325" h="2955290">
                  <a:moveTo>
                    <a:pt x="1509128" y="1743692"/>
                  </a:moveTo>
                  <a:lnTo>
                    <a:pt x="1507457" y="1742295"/>
                  </a:lnTo>
                  <a:lnTo>
                    <a:pt x="1504107" y="1739546"/>
                  </a:lnTo>
                  <a:lnTo>
                    <a:pt x="1507336" y="1737230"/>
                  </a:lnTo>
                  <a:lnTo>
                    <a:pt x="1510409" y="1734595"/>
                  </a:lnTo>
                  <a:lnTo>
                    <a:pt x="1514664" y="1732522"/>
                  </a:lnTo>
                  <a:lnTo>
                    <a:pt x="1517062" y="1735599"/>
                  </a:lnTo>
                  <a:lnTo>
                    <a:pt x="1518691" y="1737108"/>
                  </a:lnTo>
                  <a:lnTo>
                    <a:pt x="1509128" y="1743692"/>
                  </a:lnTo>
                  <a:close/>
                </a:path>
                <a:path w="2092325" h="2955290">
                  <a:moveTo>
                    <a:pt x="1350096" y="685630"/>
                  </a:moveTo>
                  <a:lnTo>
                    <a:pt x="1348128" y="682455"/>
                  </a:lnTo>
                  <a:lnTo>
                    <a:pt x="1345889" y="679516"/>
                  </a:lnTo>
                  <a:lnTo>
                    <a:pt x="1344276" y="675344"/>
                  </a:lnTo>
                  <a:lnTo>
                    <a:pt x="1347186" y="673287"/>
                  </a:lnTo>
                  <a:lnTo>
                    <a:pt x="1348615" y="671807"/>
                  </a:lnTo>
                  <a:lnTo>
                    <a:pt x="1350641" y="674988"/>
                  </a:lnTo>
                  <a:lnTo>
                    <a:pt x="1352947" y="678050"/>
                  </a:lnTo>
                  <a:lnTo>
                    <a:pt x="1354692" y="682113"/>
                  </a:lnTo>
                  <a:lnTo>
                    <a:pt x="1351621" y="684194"/>
                  </a:lnTo>
                  <a:lnTo>
                    <a:pt x="1350096" y="685630"/>
                  </a:lnTo>
                  <a:close/>
                </a:path>
                <a:path w="2092325" h="2955290">
                  <a:moveTo>
                    <a:pt x="1327623" y="537915"/>
                  </a:moveTo>
                  <a:lnTo>
                    <a:pt x="1325226" y="534373"/>
                  </a:lnTo>
                  <a:lnTo>
                    <a:pt x="1322425" y="531015"/>
                  </a:lnTo>
                  <a:lnTo>
                    <a:pt x="1320298" y="526235"/>
                  </a:lnTo>
                  <a:lnTo>
                    <a:pt x="1323490" y="523686"/>
                  </a:lnTo>
                  <a:lnTo>
                    <a:pt x="1325019" y="521891"/>
                  </a:lnTo>
                  <a:lnTo>
                    <a:pt x="1330706" y="523226"/>
                  </a:lnTo>
                  <a:lnTo>
                    <a:pt x="1333413" y="526839"/>
                  </a:lnTo>
                  <a:lnTo>
                    <a:pt x="1331567" y="534530"/>
                  </a:lnTo>
                  <a:lnTo>
                    <a:pt x="1329152" y="536120"/>
                  </a:lnTo>
                  <a:lnTo>
                    <a:pt x="1327623" y="537915"/>
                  </a:lnTo>
                  <a:close/>
                </a:path>
                <a:path w="2092325" h="2955290">
                  <a:moveTo>
                    <a:pt x="1360312" y="759042"/>
                  </a:moveTo>
                  <a:lnTo>
                    <a:pt x="1360044" y="753806"/>
                  </a:lnTo>
                  <a:lnTo>
                    <a:pt x="1365320" y="756148"/>
                  </a:lnTo>
                  <a:lnTo>
                    <a:pt x="1360312" y="759042"/>
                  </a:lnTo>
                  <a:close/>
                </a:path>
                <a:path w="2092325" h="2955290">
                  <a:moveTo>
                    <a:pt x="1279161" y="233332"/>
                  </a:moveTo>
                  <a:lnTo>
                    <a:pt x="1275248" y="226993"/>
                  </a:lnTo>
                  <a:lnTo>
                    <a:pt x="1273313" y="223813"/>
                  </a:lnTo>
                  <a:lnTo>
                    <a:pt x="1277587" y="219479"/>
                  </a:lnTo>
                  <a:lnTo>
                    <a:pt x="1279532" y="222628"/>
                  </a:lnTo>
                  <a:lnTo>
                    <a:pt x="1281832" y="225647"/>
                  </a:lnTo>
                  <a:lnTo>
                    <a:pt x="1283486" y="229798"/>
                  </a:lnTo>
                  <a:lnTo>
                    <a:pt x="1280578" y="231869"/>
                  </a:lnTo>
                  <a:lnTo>
                    <a:pt x="1279161" y="233332"/>
                  </a:lnTo>
                  <a:close/>
                </a:path>
                <a:path w="2092325" h="2955290">
                  <a:moveTo>
                    <a:pt x="1314948" y="467714"/>
                  </a:moveTo>
                  <a:lnTo>
                    <a:pt x="1306090" y="462196"/>
                  </a:lnTo>
                  <a:lnTo>
                    <a:pt x="1304291" y="457126"/>
                  </a:lnTo>
                  <a:lnTo>
                    <a:pt x="1301688" y="453318"/>
                  </a:lnTo>
                  <a:lnTo>
                    <a:pt x="1305468" y="451080"/>
                  </a:lnTo>
                  <a:lnTo>
                    <a:pt x="1310298" y="446285"/>
                  </a:lnTo>
                  <a:lnTo>
                    <a:pt x="1316158" y="448625"/>
                  </a:lnTo>
                  <a:lnTo>
                    <a:pt x="1319448" y="454329"/>
                  </a:lnTo>
                  <a:lnTo>
                    <a:pt x="1320109" y="464647"/>
                  </a:lnTo>
                  <a:lnTo>
                    <a:pt x="1314948" y="467714"/>
                  </a:lnTo>
                  <a:close/>
                </a:path>
                <a:path w="2092325" h="2955290">
                  <a:moveTo>
                    <a:pt x="1267388" y="159821"/>
                  </a:moveTo>
                  <a:lnTo>
                    <a:pt x="1265517" y="156481"/>
                  </a:lnTo>
                  <a:lnTo>
                    <a:pt x="1263290" y="153257"/>
                  </a:lnTo>
                  <a:lnTo>
                    <a:pt x="1261775" y="148844"/>
                  </a:lnTo>
                  <a:lnTo>
                    <a:pt x="1264813" y="146842"/>
                  </a:lnTo>
                  <a:lnTo>
                    <a:pt x="1266335" y="145378"/>
                  </a:lnTo>
                  <a:lnTo>
                    <a:pt x="1268227" y="148759"/>
                  </a:lnTo>
                  <a:lnTo>
                    <a:pt x="1270473" y="152010"/>
                  </a:lnTo>
                  <a:lnTo>
                    <a:pt x="1272055" y="156367"/>
                  </a:lnTo>
                  <a:lnTo>
                    <a:pt x="1268943" y="158380"/>
                  </a:lnTo>
                  <a:lnTo>
                    <a:pt x="1267388" y="159821"/>
                  </a:lnTo>
                  <a:close/>
                </a:path>
                <a:path w="2092325" h="2955290">
                  <a:moveTo>
                    <a:pt x="1290784" y="307884"/>
                  </a:moveTo>
                  <a:lnTo>
                    <a:pt x="1287908" y="302818"/>
                  </a:lnTo>
                  <a:lnTo>
                    <a:pt x="1293055" y="302519"/>
                  </a:lnTo>
                  <a:lnTo>
                    <a:pt x="1290784" y="307884"/>
                  </a:lnTo>
                  <a:close/>
                </a:path>
                <a:path w="2092325" h="2955290">
                  <a:moveTo>
                    <a:pt x="1397779" y="990215"/>
                  </a:moveTo>
                  <a:lnTo>
                    <a:pt x="1395764" y="986718"/>
                  </a:lnTo>
                  <a:lnTo>
                    <a:pt x="1393478" y="983503"/>
                  </a:lnTo>
                  <a:lnTo>
                    <a:pt x="1391865" y="978942"/>
                  </a:lnTo>
                  <a:lnTo>
                    <a:pt x="1394902" y="976835"/>
                  </a:lnTo>
                  <a:lnTo>
                    <a:pt x="1396409" y="975283"/>
                  </a:lnTo>
                  <a:lnTo>
                    <a:pt x="1398372" y="978728"/>
                  </a:lnTo>
                  <a:lnTo>
                    <a:pt x="1400705" y="982055"/>
                  </a:lnTo>
                  <a:lnTo>
                    <a:pt x="1402345" y="986598"/>
                  </a:lnTo>
                  <a:lnTo>
                    <a:pt x="1399289" y="988677"/>
                  </a:lnTo>
                  <a:lnTo>
                    <a:pt x="1397779" y="990215"/>
                  </a:lnTo>
                  <a:close/>
                </a:path>
                <a:path w="2092325" h="2955290">
                  <a:moveTo>
                    <a:pt x="1434052" y="1211198"/>
                  </a:moveTo>
                  <a:lnTo>
                    <a:pt x="1428741" y="1208921"/>
                  </a:lnTo>
                  <a:lnTo>
                    <a:pt x="1433709" y="1205959"/>
                  </a:lnTo>
                  <a:lnTo>
                    <a:pt x="1434052" y="1211198"/>
                  </a:lnTo>
                  <a:close/>
                </a:path>
                <a:path w="2092325" h="2955290">
                  <a:moveTo>
                    <a:pt x="1409471" y="1064158"/>
                  </a:moveTo>
                  <a:lnTo>
                    <a:pt x="1407490" y="1060880"/>
                  </a:lnTo>
                  <a:lnTo>
                    <a:pt x="1405140" y="1057735"/>
                  </a:lnTo>
                  <a:lnTo>
                    <a:pt x="1403489" y="1053314"/>
                  </a:lnTo>
                  <a:lnTo>
                    <a:pt x="1406436" y="1051207"/>
                  </a:lnTo>
                  <a:lnTo>
                    <a:pt x="1407883" y="1049649"/>
                  </a:lnTo>
                  <a:lnTo>
                    <a:pt x="1409897" y="1052952"/>
                  </a:lnTo>
                  <a:lnTo>
                    <a:pt x="1412266" y="1056124"/>
                  </a:lnTo>
                  <a:lnTo>
                    <a:pt x="1413983" y="1060489"/>
                  </a:lnTo>
                  <a:lnTo>
                    <a:pt x="1410966" y="1062623"/>
                  </a:lnTo>
                  <a:lnTo>
                    <a:pt x="1409471" y="1064158"/>
                  </a:lnTo>
                  <a:close/>
                </a:path>
                <a:path w="2092325" h="2955290">
                  <a:moveTo>
                    <a:pt x="1377120" y="843755"/>
                  </a:moveTo>
                  <a:lnTo>
                    <a:pt x="1372238" y="842114"/>
                  </a:lnTo>
                  <a:lnTo>
                    <a:pt x="1369040" y="836994"/>
                  </a:lnTo>
                  <a:lnTo>
                    <a:pt x="1370011" y="832789"/>
                  </a:lnTo>
                  <a:lnTo>
                    <a:pt x="1369743" y="826402"/>
                  </a:lnTo>
                  <a:lnTo>
                    <a:pt x="1375142" y="823327"/>
                  </a:lnTo>
                  <a:lnTo>
                    <a:pt x="1380545" y="826187"/>
                  </a:lnTo>
                  <a:lnTo>
                    <a:pt x="1384819" y="827102"/>
                  </a:lnTo>
                  <a:lnTo>
                    <a:pt x="1383638" y="831309"/>
                  </a:lnTo>
                  <a:lnTo>
                    <a:pt x="1383628" y="836589"/>
                  </a:lnTo>
                  <a:lnTo>
                    <a:pt x="1377120" y="843755"/>
                  </a:lnTo>
                  <a:close/>
                </a:path>
                <a:path w="2092325" h="2955290">
                  <a:moveTo>
                    <a:pt x="1386584" y="915521"/>
                  </a:moveTo>
                  <a:lnTo>
                    <a:pt x="1381237" y="912158"/>
                  </a:lnTo>
                  <a:lnTo>
                    <a:pt x="1384329" y="901147"/>
                  </a:lnTo>
                  <a:lnTo>
                    <a:pt x="1386134" y="902254"/>
                  </a:lnTo>
                  <a:lnTo>
                    <a:pt x="1389553" y="903542"/>
                  </a:lnTo>
                  <a:lnTo>
                    <a:pt x="1389090" y="908220"/>
                  </a:lnTo>
                  <a:lnTo>
                    <a:pt x="1387638" y="911842"/>
                  </a:lnTo>
                  <a:lnTo>
                    <a:pt x="1386584" y="915521"/>
                  </a:lnTo>
                  <a:close/>
                </a:path>
                <a:path w="2092325" h="2955290">
                  <a:moveTo>
                    <a:pt x="1421273" y="1137949"/>
                  </a:moveTo>
                  <a:lnTo>
                    <a:pt x="1419185" y="1134853"/>
                  </a:lnTo>
                  <a:lnTo>
                    <a:pt x="1416788" y="1131879"/>
                  </a:lnTo>
                  <a:lnTo>
                    <a:pt x="1414916" y="1127867"/>
                  </a:lnTo>
                  <a:lnTo>
                    <a:pt x="1417784" y="1125727"/>
                  </a:lnTo>
                  <a:lnTo>
                    <a:pt x="1419183" y="1124252"/>
                  </a:lnTo>
                  <a:lnTo>
                    <a:pt x="1421249" y="1127307"/>
                  </a:lnTo>
                  <a:lnTo>
                    <a:pt x="1423652" y="1130219"/>
                  </a:lnTo>
                  <a:lnTo>
                    <a:pt x="1425455" y="1134272"/>
                  </a:lnTo>
                  <a:lnTo>
                    <a:pt x="1422636" y="1136434"/>
                  </a:lnTo>
                  <a:lnTo>
                    <a:pt x="1421273" y="1137949"/>
                  </a:lnTo>
                  <a:close/>
                </a:path>
                <a:path w="2092325" h="2955290">
                  <a:moveTo>
                    <a:pt x="1336792" y="1080271"/>
                  </a:moveTo>
                  <a:lnTo>
                    <a:pt x="1322708" y="1077591"/>
                  </a:lnTo>
                  <a:lnTo>
                    <a:pt x="1320684" y="1072990"/>
                  </a:lnTo>
                  <a:lnTo>
                    <a:pt x="1326167" y="1064249"/>
                  </a:lnTo>
                  <a:lnTo>
                    <a:pt x="1330202" y="1061732"/>
                  </a:lnTo>
                  <a:lnTo>
                    <a:pt x="1333471" y="1058722"/>
                  </a:lnTo>
                  <a:lnTo>
                    <a:pt x="1336124" y="1061700"/>
                  </a:lnTo>
                  <a:lnTo>
                    <a:pt x="1340906" y="1064613"/>
                  </a:lnTo>
                  <a:lnTo>
                    <a:pt x="1341150" y="1075042"/>
                  </a:lnTo>
                  <a:lnTo>
                    <a:pt x="1336792" y="1080271"/>
                  </a:lnTo>
                  <a:close/>
                </a:path>
                <a:path w="2092325" h="2955290">
                  <a:moveTo>
                    <a:pt x="1382036" y="1379228"/>
                  </a:moveTo>
                  <a:lnTo>
                    <a:pt x="1375517" y="1378217"/>
                  </a:lnTo>
                  <a:lnTo>
                    <a:pt x="1372606" y="1373590"/>
                  </a:lnTo>
                  <a:lnTo>
                    <a:pt x="1370028" y="1371273"/>
                  </a:lnTo>
                  <a:lnTo>
                    <a:pt x="1372199" y="1367942"/>
                  </a:lnTo>
                  <a:lnTo>
                    <a:pt x="1373849" y="1362435"/>
                  </a:lnTo>
                  <a:lnTo>
                    <a:pt x="1384250" y="1360235"/>
                  </a:lnTo>
                  <a:lnTo>
                    <a:pt x="1389939" y="1364351"/>
                  </a:lnTo>
                  <a:lnTo>
                    <a:pt x="1388248" y="1375322"/>
                  </a:lnTo>
                  <a:lnTo>
                    <a:pt x="1382036" y="1379228"/>
                  </a:lnTo>
                  <a:close/>
                </a:path>
                <a:path w="2092325" h="2955290">
                  <a:moveTo>
                    <a:pt x="1549603" y="2433783"/>
                  </a:moveTo>
                  <a:lnTo>
                    <a:pt x="1545478" y="2432292"/>
                  </a:lnTo>
                  <a:lnTo>
                    <a:pt x="1540446" y="2431796"/>
                  </a:lnTo>
                  <a:lnTo>
                    <a:pt x="1533222" y="2425244"/>
                  </a:lnTo>
                  <a:lnTo>
                    <a:pt x="1534468" y="2419546"/>
                  </a:lnTo>
                  <a:lnTo>
                    <a:pt x="1543550" y="2417044"/>
                  </a:lnTo>
                  <a:lnTo>
                    <a:pt x="1550249" y="2418729"/>
                  </a:lnTo>
                  <a:lnTo>
                    <a:pt x="1553269" y="2424236"/>
                  </a:lnTo>
                  <a:lnTo>
                    <a:pt x="1550493" y="2429532"/>
                  </a:lnTo>
                  <a:lnTo>
                    <a:pt x="1549603" y="2433783"/>
                  </a:lnTo>
                  <a:close/>
                </a:path>
                <a:path w="2092325" h="2955290">
                  <a:moveTo>
                    <a:pt x="1565723" y="2585650"/>
                  </a:moveTo>
                  <a:lnTo>
                    <a:pt x="1559916" y="2583840"/>
                  </a:lnTo>
                  <a:lnTo>
                    <a:pt x="1557436" y="2579668"/>
                  </a:lnTo>
                  <a:lnTo>
                    <a:pt x="1562949" y="2571312"/>
                  </a:lnTo>
                  <a:lnTo>
                    <a:pt x="1567543" y="2569395"/>
                  </a:lnTo>
                  <a:lnTo>
                    <a:pt x="1571090" y="2566820"/>
                  </a:lnTo>
                  <a:lnTo>
                    <a:pt x="1572959" y="2570818"/>
                  </a:lnTo>
                  <a:lnTo>
                    <a:pt x="1576929" y="2575324"/>
                  </a:lnTo>
                  <a:lnTo>
                    <a:pt x="1575346" y="2581643"/>
                  </a:lnTo>
                  <a:lnTo>
                    <a:pt x="1569391" y="2583370"/>
                  </a:lnTo>
                  <a:lnTo>
                    <a:pt x="1565723" y="2585650"/>
                  </a:lnTo>
                  <a:close/>
                </a:path>
                <a:path w="2092325" h="2955290">
                  <a:moveTo>
                    <a:pt x="1369769" y="1298751"/>
                  </a:moveTo>
                  <a:lnTo>
                    <a:pt x="1364970" y="1297829"/>
                  </a:lnTo>
                  <a:lnTo>
                    <a:pt x="1361256" y="1296005"/>
                  </a:lnTo>
                  <a:lnTo>
                    <a:pt x="1357468" y="1294566"/>
                  </a:lnTo>
                  <a:lnTo>
                    <a:pt x="1361592" y="1289179"/>
                  </a:lnTo>
                  <a:lnTo>
                    <a:pt x="1372631" y="1293338"/>
                  </a:lnTo>
                  <a:lnTo>
                    <a:pt x="1371379" y="1295179"/>
                  </a:lnTo>
                  <a:lnTo>
                    <a:pt x="1369769" y="1298751"/>
                  </a:lnTo>
                  <a:close/>
                </a:path>
                <a:path w="2092325" h="2955290">
                  <a:moveTo>
                    <a:pt x="1230241" y="401534"/>
                  </a:moveTo>
                  <a:lnTo>
                    <a:pt x="1218105" y="396680"/>
                  </a:lnTo>
                  <a:lnTo>
                    <a:pt x="1215127" y="391914"/>
                  </a:lnTo>
                  <a:lnTo>
                    <a:pt x="1215954" y="387074"/>
                  </a:lnTo>
                  <a:lnTo>
                    <a:pt x="1224995" y="384983"/>
                  </a:lnTo>
                  <a:lnTo>
                    <a:pt x="1231526" y="386829"/>
                  </a:lnTo>
                  <a:lnTo>
                    <a:pt x="1234297" y="392285"/>
                  </a:lnTo>
                  <a:lnTo>
                    <a:pt x="1231299" y="397406"/>
                  </a:lnTo>
                  <a:lnTo>
                    <a:pt x="1230241" y="401534"/>
                  </a:lnTo>
                  <a:close/>
                </a:path>
                <a:path w="2092325" h="2955290">
                  <a:moveTo>
                    <a:pt x="1363498" y="1233886"/>
                  </a:moveTo>
                  <a:lnTo>
                    <a:pt x="1347019" y="1230446"/>
                  </a:lnTo>
                  <a:lnTo>
                    <a:pt x="1342690" y="1225458"/>
                  </a:lnTo>
                  <a:lnTo>
                    <a:pt x="1341390" y="1218036"/>
                  </a:lnTo>
                  <a:lnTo>
                    <a:pt x="1342521" y="1210263"/>
                  </a:lnTo>
                  <a:lnTo>
                    <a:pt x="1346369" y="1204456"/>
                  </a:lnTo>
                  <a:lnTo>
                    <a:pt x="1361837" y="1207367"/>
                  </a:lnTo>
                  <a:lnTo>
                    <a:pt x="1367229" y="1212547"/>
                  </a:lnTo>
                  <a:lnTo>
                    <a:pt x="1367145" y="1228036"/>
                  </a:lnTo>
                  <a:lnTo>
                    <a:pt x="1363498" y="1233886"/>
                  </a:lnTo>
                  <a:close/>
                </a:path>
                <a:path w="2092325" h="2955290">
                  <a:moveTo>
                    <a:pt x="1517344" y="2280352"/>
                  </a:moveTo>
                  <a:lnTo>
                    <a:pt x="1512526" y="2276353"/>
                  </a:lnTo>
                  <a:lnTo>
                    <a:pt x="1515622" y="2274147"/>
                  </a:lnTo>
                  <a:lnTo>
                    <a:pt x="1518578" y="2271620"/>
                  </a:lnTo>
                  <a:lnTo>
                    <a:pt x="1522685" y="2269660"/>
                  </a:lnTo>
                  <a:lnTo>
                    <a:pt x="1524983" y="2272574"/>
                  </a:lnTo>
                  <a:lnTo>
                    <a:pt x="1526569" y="2274000"/>
                  </a:lnTo>
                  <a:lnTo>
                    <a:pt x="1517344" y="2280352"/>
                  </a:lnTo>
                  <a:close/>
                </a:path>
                <a:path w="2092325" h="2955290">
                  <a:moveTo>
                    <a:pt x="1505923" y="2207368"/>
                  </a:moveTo>
                  <a:lnTo>
                    <a:pt x="1499822" y="2205783"/>
                  </a:lnTo>
                  <a:lnTo>
                    <a:pt x="1496994" y="2201592"/>
                  </a:lnTo>
                  <a:lnTo>
                    <a:pt x="1500244" y="2196641"/>
                  </a:lnTo>
                  <a:lnTo>
                    <a:pt x="1502604" y="2193086"/>
                  </a:lnTo>
                  <a:lnTo>
                    <a:pt x="1507569" y="2191245"/>
                  </a:lnTo>
                  <a:lnTo>
                    <a:pt x="1511366" y="2188646"/>
                  </a:lnTo>
                  <a:lnTo>
                    <a:pt x="1513447" y="2192655"/>
                  </a:lnTo>
                  <a:lnTo>
                    <a:pt x="1517858" y="2197301"/>
                  </a:lnTo>
                  <a:lnTo>
                    <a:pt x="1516132" y="2203568"/>
                  </a:lnTo>
                  <a:lnTo>
                    <a:pt x="1509838" y="2205138"/>
                  </a:lnTo>
                  <a:lnTo>
                    <a:pt x="1505923" y="2207368"/>
                  </a:lnTo>
                  <a:close/>
                </a:path>
                <a:path w="2092325" h="2955290">
                  <a:moveTo>
                    <a:pt x="1438321" y="1754562"/>
                  </a:moveTo>
                  <a:lnTo>
                    <a:pt x="1428149" y="1754499"/>
                  </a:lnTo>
                  <a:lnTo>
                    <a:pt x="1426359" y="1749770"/>
                  </a:lnTo>
                  <a:lnTo>
                    <a:pt x="1429105" y="1743897"/>
                  </a:lnTo>
                  <a:lnTo>
                    <a:pt x="1440436" y="1736751"/>
                  </a:lnTo>
                  <a:lnTo>
                    <a:pt x="1442296" y="1740691"/>
                  </a:lnTo>
                  <a:lnTo>
                    <a:pt x="1446451" y="1745422"/>
                  </a:lnTo>
                  <a:lnTo>
                    <a:pt x="1444326" y="1751437"/>
                  </a:lnTo>
                  <a:lnTo>
                    <a:pt x="1438321" y="1754562"/>
                  </a:lnTo>
                  <a:close/>
                </a:path>
                <a:path w="2092325" h="2955290">
                  <a:moveTo>
                    <a:pt x="1560207" y="2510528"/>
                  </a:moveTo>
                  <a:lnTo>
                    <a:pt x="1551520" y="2504954"/>
                  </a:lnTo>
                  <a:lnTo>
                    <a:pt x="1549795" y="2499871"/>
                  </a:lnTo>
                  <a:lnTo>
                    <a:pt x="1547263" y="2496037"/>
                  </a:lnTo>
                  <a:lnTo>
                    <a:pt x="1551146" y="2493888"/>
                  </a:lnTo>
                  <a:lnTo>
                    <a:pt x="1555845" y="2489308"/>
                  </a:lnTo>
                  <a:lnTo>
                    <a:pt x="1561895" y="2491334"/>
                  </a:lnTo>
                  <a:lnTo>
                    <a:pt x="1565185" y="2497322"/>
                  </a:lnTo>
                  <a:lnTo>
                    <a:pt x="1565470" y="2507535"/>
                  </a:lnTo>
                  <a:lnTo>
                    <a:pt x="1560207" y="2510528"/>
                  </a:lnTo>
                  <a:close/>
                </a:path>
                <a:path w="2092325" h="2955290">
                  <a:moveTo>
                    <a:pt x="1535084" y="2355648"/>
                  </a:moveTo>
                  <a:lnTo>
                    <a:pt x="1527512" y="2353173"/>
                  </a:lnTo>
                  <a:lnTo>
                    <a:pt x="1526176" y="2350766"/>
                  </a:lnTo>
                  <a:lnTo>
                    <a:pt x="1524576" y="2349148"/>
                  </a:lnTo>
                  <a:lnTo>
                    <a:pt x="1528039" y="2346900"/>
                  </a:lnTo>
                  <a:lnTo>
                    <a:pt x="1531348" y="2344332"/>
                  </a:lnTo>
                  <a:lnTo>
                    <a:pt x="1535862" y="2342383"/>
                  </a:lnTo>
                  <a:lnTo>
                    <a:pt x="1539662" y="2345809"/>
                  </a:lnTo>
                  <a:lnTo>
                    <a:pt x="1539024" y="2353191"/>
                  </a:lnTo>
                  <a:lnTo>
                    <a:pt x="1535084" y="2355648"/>
                  </a:lnTo>
                  <a:close/>
                </a:path>
                <a:path w="2092325" h="2955290">
                  <a:moveTo>
                    <a:pt x="1240563" y="478294"/>
                  </a:moveTo>
                  <a:lnTo>
                    <a:pt x="1232281" y="472820"/>
                  </a:lnTo>
                  <a:lnTo>
                    <a:pt x="1230567" y="468095"/>
                  </a:lnTo>
                  <a:lnTo>
                    <a:pt x="1228110" y="464458"/>
                  </a:lnTo>
                  <a:lnTo>
                    <a:pt x="1231829" y="462499"/>
                  </a:lnTo>
                  <a:lnTo>
                    <a:pt x="1236318" y="458296"/>
                  </a:lnTo>
                  <a:lnTo>
                    <a:pt x="1242123" y="460286"/>
                  </a:lnTo>
                  <a:lnTo>
                    <a:pt x="1245326" y="465914"/>
                  </a:lnTo>
                  <a:lnTo>
                    <a:pt x="1245587" y="475592"/>
                  </a:lnTo>
                  <a:lnTo>
                    <a:pt x="1240563" y="478294"/>
                  </a:lnTo>
                  <a:close/>
                </a:path>
                <a:path w="2092325" h="2955290">
                  <a:moveTo>
                    <a:pt x="1200209" y="247514"/>
                  </a:moveTo>
                  <a:lnTo>
                    <a:pt x="1198027" y="246391"/>
                  </a:lnTo>
                  <a:lnTo>
                    <a:pt x="1196193" y="246051"/>
                  </a:lnTo>
                  <a:lnTo>
                    <a:pt x="1196105" y="244539"/>
                  </a:lnTo>
                  <a:lnTo>
                    <a:pt x="1195373" y="242352"/>
                  </a:lnTo>
                  <a:lnTo>
                    <a:pt x="1197343" y="240503"/>
                  </a:lnTo>
                  <a:lnTo>
                    <a:pt x="1199721" y="239352"/>
                  </a:lnTo>
                  <a:lnTo>
                    <a:pt x="1207387" y="241468"/>
                  </a:lnTo>
                  <a:lnTo>
                    <a:pt x="1207556" y="244358"/>
                  </a:lnTo>
                  <a:lnTo>
                    <a:pt x="1200209" y="247514"/>
                  </a:lnTo>
                  <a:close/>
                </a:path>
                <a:path w="2092325" h="2955290">
                  <a:moveTo>
                    <a:pt x="1340515" y="1153311"/>
                  </a:moveTo>
                  <a:lnTo>
                    <a:pt x="1334443" y="1151722"/>
                  </a:lnTo>
                  <a:lnTo>
                    <a:pt x="1331605" y="1147562"/>
                  </a:lnTo>
                  <a:lnTo>
                    <a:pt x="1337185" y="1139150"/>
                  </a:lnTo>
                  <a:lnTo>
                    <a:pt x="1342159" y="1137368"/>
                  </a:lnTo>
                  <a:lnTo>
                    <a:pt x="1345961" y="1134798"/>
                  </a:lnTo>
                  <a:lnTo>
                    <a:pt x="1348052" y="1138776"/>
                  </a:lnTo>
                  <a:lnTo>
                    <a:pt x="1352490" y="1143403"/>
                  </a:lnTo>
                  <a:lnTo>
                    <a:pt x="1350692" y="1149591"/>
                  </a:lnTo>
                  <a:lnTo>
                    <a:pt x="1344420" y="1151113"/>
                  </a:lnTo>
                  <a:lnTo>
                    <a:pt x="1340515" y="1153311"/>
                  </a:lnTo>
                  <a:close/>
                </a:path>
                <a:path w="2092325" h="2955290">
                  <a:moveTo>
                    <a:pt x="1175938" y="101217"/>
                  </a:moveTo>
                  <a:lnTo>
                    <a:pt x="1170117" y="99409"/>
                  </a:lnTo>
                  <a:lnTo>
                    <a:pt x="1167639" y="95253"/>
                  </a:lnTo>
                  <a:lnTo>
                    <a:pt x="1173150" y="86882"/>
                  </a:lnTo>
                  <a:lnTo>
                    <a:pt x="1177746" y="84980"/>
                  </a:lnTo>
                  <a:lnTo>
                    <a:pt x="1181305" y="82388"/>
                  </a:lnTo>
                  <a:lnTo>
                    <a:pt x="1183175" y="86386"/>
                  </a:lnTo>
                  <a:lnTo>
                    <a:pt x="1187144" y="90892"/>
                  </a:lnTo>
                  <a:lnTo>
                    <a:pt x="1185561" y="97210"/>
                  </a:lnTo>
                  <a:lnTo>
                    <a:pt x="1179606" y="98937"/>
                  </a:lnTo>
                  <a:lnTo>
                    <a:pt x="1175938" y="101217"/>
                  </a:lnTo>
                  <a:close/>
                </a:path>
                <a:path w="2092325" h="2955290">
                  <a:moveTo>
                    <a:pt x="1212805" y="330466"/>
                  </a:moveTo>
                  <a:lnTo>
                    <a:pt x="1206891" y="326923"/>
                  </a:lnTo>
                  <a:lnTo>
                    <a:pt x="1203184" y="320373"/>
                  </a:lnTo>
                  <a:lnTo>
                    <a:pt x="1201490" y="312818"/>
                  </a:lnTo>
                  <a:lnTo>
                    <a:pt x="1204866" y="306771"/>
                  </a:lnTo>
                  <a:lnTo>
                    <a:pt x="1210940" y="303605"/>
                  </a:lnTo>
                  <a:lnTo>
                    <a:pt x="1218179" y="301428"/>
                  </a:lnTo>
                  <a:lnTo>
                    <a:pt x="1224112" y="302707"/>
                  </a:lnTo>
                  <a:lnTo>
                    <a:pt x="1228497" y="306934"/>
                  </a:lnTo>
                  <a:lnTo>
                    <a:pt x="1231096" y="313601"/>
                  </a:lnTo>
                  <a:lnTo>
                    <a:pt x="1232632" y="320911"/>
                  </a:lnTo>
                  <a:lnTo>
                    <a:pt x="1227220" y="327053"/>
                  </a:lnTo>
                  <a:lnTo>
                    <a:pt x="1212805" y="330466"/>
                  </a:lnTo>
                  <a:close/>
                </a:path>
                <a:path w="2092325" h="2955290">
                  <a:moveTo>
                    <a:pt x="1195619" y="173713"/>
                  </a:moveTo>
                  <a:lnTo>
                    <a:pt x="1182404" y="170762"/>
                  </a:lnTo>
                  <a:lnTo>
                    <a:pt x="1183741" y="166306"/>
                  </a:lnTo>
                  <a:lnTo>
                    <a:pt x="1183941" y="160907"/>
                  </a:lnTo>
                  <a:lnTo>
                    <a:pt x="1190538" y="153158"/>
                  </a:lnTo>
                  <a:lnTo>
                    <a:pt x="1196497" y="154511"/>
                  </a:lnTo>
                  <a:lnTo>
                    <a:pt x="1199280" y="164331"/>
                  </a:lnTo>
                  <a:lnTo>
                    <a:pt x="1196612" y="169265"/>
                  </a:lnTo>
                  <a:lnTo>
                    <a:pt x="1195619" y="173713"/>
                  </a:lnTo>
                  <a:close/>
                </a:path>
                <a:path w="2092325" h="2955290">
                  <a:moveTo>
                    <a:pt x="1418903" y="1603138"/>
                  </a:moveTo>
                  <a:lnTo>
                    <a:pt x="1414476" y="1601441"/>
                  </a:lnTo>
                  <a:lnTo>
                    <a:pt x="1409299" y="1600683"/>
                  </a:lnTo>
                  <a:lnTo>
                    <a:pt x="1401011" y="1593744"/>
                  </a:lnTo>
                  <a:lnTo>
                    <a:pt x="1402096" y="1587877"/>
                  </a:lnTo>
                  <a:lnTo>
                    <a:pt x="1412078" y="1585295"/>
                  </a:lnTo>
                  <a:lnTo>
                    <a:pt x="1418941" y="1587163"/>
                  </a:lnTo>
                  <a:lnTo>
                    <a:pt x="1422620" y="1592866"/>
                  </a:lnTo>
                  <a:lnTo>
                    <a:pt x="1419742" y="1598656"/>
                  </a:lnTo>
                  <a:lnTo>
                    <a:pt x="1418903" y="1603138"/>
                  </a:lnTo>
                  <a:close/>
                </a:path>
                <a:path w="2092325" h="2955290">
                  <a:moveTo>
                    <a:pt x="1323745" y="1004552"/>
                  </a:moveTo>
                  <a:lnTo>
                    <a:pt x="1314911" y="998806"/>
                  </a:lnTo>
                  <a:lnTo>
                    <a:pt x="1312513" y="994681"/>
                  </a:lnTo>
                  <a:lnTo>
                    <a:pt x="1309580" y="991344"/>
                  </a:lnTo>
                  <a:lnTo>
                    <a:pt x="1312383" y="988511"/>
                  </a:lnTo>
                  <a:lnTo>
                    <a:pt x="1315087" y="983422"/>
                  </a:lnTo>
                  <a:lnTo>
                    <a:pt x="1325789" y="982954"/>
                  </a:lnTo>
                  <a:lnTo>
                    <a:pt x="1330045" y="988043"/>
                  </a:lnTo>
                  <a:lnTo>
                    <a:pt x="1328003" y="1002314"/>
                  </a:lnTo>
                  <a:lnTo>
                    <a:pt x="1323745" y="1004552"/>
                  </a:lnTo>
                  <a:close/>
                </a:path>
                <a:path w="2092325" h="2955290">
                  <a:moveTo>
                    <a:pt x="1250650" y="554507"/>
                  </a:moveTo>
                  <a:lnTo>
                    <a:pt x="1245147" y="551677"/>
                  </a:lnTo>
                  <a:lnTo>
                    <a:pt x="1240700" y="550805"/>
                  </a:lnTo>
                  <a:lnTo>
                    <a:pt x="1242287" y="546519"/>
                  </a:lnTo>
                  <a:lnTo>
                    <a:pt x="1242884" y="541357"/>
                  </a:lnTo>
                  <a:lnTo>
                    <a:pt x="1249676" y="533802"/>
                  </a:lnTo>
                  <a:lnTo>
                    <a:pt x="1255569" y="535015"/>
                  </a:lnTo>
                  <a:lnTo>
                    <a:pt x="1258168" y="544431"/>
                  </a:lnTo>
                  <a:lnTo>
                    <a:pt x="1256397" y="551363"/>
                  </a:lnTo>
                  <a:lnTo>
                    <a:pt x="1250650" y="554507"/>
                  </a:lnTo>
                  <a:close/>
                </a:path>
                <a:path w="2092325" h="2955290">
                  <a:moveTo>
                    <a:pt x="1312580" y="930242"/>
                  </a:moveTo>
                  <a:lnTo>
                    <a:pt x="1303722" y="924918"/>
                  </a:lnTo>
                  <a:lnTo>
                    <a:pt x="1301966" y="919826"/>
                  </a:lnTo>
                  <a:lnTo>
                    <a:pt x="1299413" y="916055"/>
                  </a:lnTo>
                  <a:lnTo>
                    <a:pt x="1303304" y="913859"/>
                  </a:lnTo>
                  <a:lnTo>
                    <a:pt x="1307868" y="909271"/>
                  </a:lnTo>
                  <a:lnTo>
                    <a:pt x="1314042" y="911038"/>
                  </a:lnTo>
                  <a:lnTo>
                    <a:pt x="1317518" y="917072"/>
                  </a:lnTo>
                  <a:lnTo>
                    <a:pt x="1317906" y="927178"/>
                  </a:lnTo>
                  <a:lnTo>
                    <a:pt x="1312580" y="930242"/>
                  </a:lnTo>
                  <a:close/>
                </a:path>
                <a:path w="2092325" h="2955290">
                  <a:moveTo>
                    <a:pt x="1302660" y="852806"/>
                  </a:moveTo>
                  <a:lnTo>
                    <a:pt x="1298321" y="851573"/>
                  </a:lnTo>
                  <a:lnTo>
                    <a:pt x="1292969" y="851516"/>
                  </a:lnTo>
                  <a:lnTo>
                    <a:pt x="1285437" y="844907"/>
                  </a:lnTo>
                  <a:lnTo>
                    <a:pt x="1286983" y="839880"/>
                  </a:lnTo>
                  <a:lnTo>
                    <a:pt x="1297524" y="833711"/>
                  </a:lnTo>
                  <a:lnTo>
                    <a:pt x="1303116" y="834343"/>
                  </a:lnTo>
                  <a:lnTo>
                    <a:pt x="1306254" y="843376"/>
                  </a:lnTo>
                  <a:lnTo>
                    <a:pt x="1303585" y="848400"/>
                  </a:lnTo>
                  <a:lnTo>
                    <a:pt x="1302660" y="852806"/>
                  </a:lnTo>
                  <a:close/>
                </a:path>
                <a:path w="2092325" h="2955290">
                  <a:moveTo>
                    <a:pt x="1271143" y="700574"/>
                  </a:moveTo>
                  <a:lnTo>
                    <a:pt x="1265290" y="698950"/>
                  </a:lnTo>
                  <a:lnTo>
                    <a:pt x="1262210" y="694769"/>
                  </a:lnTo>
                  <a:lnTo>
                    <a:pt x="1267185" y="686318"/>
                  </a:lnTo>
                  <a:lnTo>
                    <a:pt x="1272220" y="684451"/>
                  </a:lnTo>
                  <a:lnTo>
                    <a:pt x="1275952" y="681817"/>
                  </a:lnTo>
                  <a:lnTo>
                    <a:pt x="1278167" y="685821"/>
                  </a:lnTo>
                  <a:lnTo>
                    <a:pt x="1282486" y="690167"/>
                  </a:lnTo>
                  <a:lnTo>
                    <a:pt x="1281445" y="696506"/>
                  </a:lnTo>
                  <a:lnTo>
                    <a:pt x="1274966" y="698329"/>
                  </a:lnTo>
                  <a:lnTo>
                    <a:pt x="1271143" y="700574"/>
                  </a:lnTo>
                  <a:close/>
                </a:path>
                <a:path w="2092325" h="2955290">
                  <a:moveTo>
                    <a:pt x="1262555" y="626951"/>
                  </a:moveTo>
                  <a:lnTo>
                    <a:pt x="1257061" y="624180"/>
                  </a:lnTo>
                  <a:lnTo>
                    <a:pt x="1252816" y="623351"/>
                  </a:lnTo>
                  <a:lnTo>
                    <a:pt x="1254193" y="619158"/>
                  </a:lnTo>
                  <a:lnTo>
                    <a:pt x="1254572" y="614134"/>
                  </a:lnTo>
                  <a:lnTo>
                    <a:pt x="1260897" y="606652"/>
                  </a:lnTo>
                  <a:lnTo>
                    <a:pt x="1266549" y="607769"/>
                  </a:lnTo>
                  <a:lnTo>
                    <a:pt x="1269205" y="616967"/>
                  </a:lnTo>
                  <a:lnTo>
                    <a:pt x="1267751" y="623534"/>
                  </a:lnTo>
                  <a:lnTo>
                    <a:pt x="1262555" y="626951"/>
                  </a:lnTo>
                  <a:close/>
                </a:path>
                <a:path w="2092325" h="2955290">
                  <a:moveTo>
                    <a:pt x="1279599" y="773933"/>
                  </a:moveTo>
                  <a:lnTo>
                    <a:pt x="1277518" y="770970"/>
                  </a:lnTo>
                  <a:lnTo>
                    <a:pt x="1276001" y="769504"/>
                  </a:lnTo>
                  <a:lnTo>
                    <a:pt x="1279292" y="767492"/>
                  </a:lnTo>
                  <a:lnTo>
                    <a:pt x="1282441" y="765144"/>
                  </a:lnTo>
                  <a:lnTo>
                    <a:pt x="1286753" y="763436"/>
                  </a:lnTo>
                  <a:lnTo>
                    <a:pt x="1288877" y="766482"/>
                  </a:lnTo>
                  <a:lnTo>
                    <a:pt x="1290382" y="767965"/>
                  </a:lnTo>
                  <a:lnTo>
                    <a:pt x="1287084" y="769933"/>
                  </a:lnTo>
                  <a:lnTo>
                    <a:pt x="1283947" y="772264"/>
                  </a:lnTo>
                  <a:lnTo>
                    <a:pt x="1279599" y="773933"/>
                  </a:lnTo>
                  <a:close/>
                </a:path>
                <a:path w="2092325" h="2955290">
                  <a:moveTo>
                    <a:pt x="1259114" y="356528"/>
                  </a:moveTo>
                  <a:lnTo>
                    <a:pt x="1256200" y="353980"/>
                  </a:lnTo>
                  <a:lnTo>
                    <a:pt x="1251038" y="351605"/>
                  </a:lnTo>
                  <a:lnTo>
                    <a:pt x="1250271" y="341663"/>
                  </a:lnTo>
                  <a:lnTo>
                    <a:pt x="1254613" y="336332"/>
                  </a:lnTo>
                  <a:lnTo>
                    <a:pt x="1265275" y="339802"/>
                  </a:lnTo>
                  <a:lnTo>
                    <a:pt x="1268632" y="345840"/>
                  </a:lnTo>
                  <a:lnTo>
                    <a:pt x="1267576" y="351896"/>
                  </a:lnTo>
                  <a:lnTo>
                    <a:pt x="1262313" y="354023"/>
                  </a:lnTo>
                  <a:lnTo>
                    <a:pt x="1259114" y="356528"/>
                  </a:lnTo>
                  <a:close/>
                </a:path>
                <a:path w="2092325" h="2955290">
                  <a:moveTo>
                    <a:pt x="1414927" y="1334833"/>
                  </a:moveTo>
                  <a:lnTo>
                    <a:pt x="1408465" y="1334097"/>
                  </a:lnTo>
                  <a:lnTo>
                    <a:pt x="1406081" y="1328535"/>
                  </a:lnTo>
                  <a:lnTo>
                    <a:pt x="1403441" y="1325256"/>
                  </a:lnTo>
                  <a:lnTo>
                    <a:pt x="1406112" y="1322056"/>
                  </a:lnTo>
                  <a:lnTo>
                    <a:pt x="1408549" y="1316411"/>
                  </a:lnTo>
                  <a:lnTo>
                    <a:pt x="1419252" y="1315374"/>
                  </a:lnTo>
                  <a:lnTo>
                    <a:pt x="1424581" y="1320340"/>
                  </a:lnTo>
                  <a:lnTo>
                    <a:pt x="1421343" y="1331374"/>
                  </a:lnTo>
                  <a:lnTo>
                    <a:pt x="1414927" y="1334833"/>
                  </a:lnTo>
                  <a:close/>
                </a:path>
                <a:path w="2092325" h="2955290">
                  <a:moveTo>
                    <a:pt x="1342629" y="883287"/>
                  </a:moveTo>
                  <a:lnTo>
                    <a:pt x="1339333" y="880784"/>
                  </a:lnTo>
                  <a:lnTo>
                    <a:pt x="1333477" y="878473"/>
                  </a:lnTo>
                  <a:lnTo>
                    <a:pt x="1332690" y="867921"/>
                  </a:lnTo>
                  <a:lnTo>
                    <a:pt x="1337500" y="862232"/>
                  </a:lnTo>
                  <a:lnTo>
                    <a:pt x="1348968" y="865502"/>
                  </a:lnTo>
                  <a:lnTo>
                    <a:pt x="1352805" y="871927"/>
                  </a:lnTo>
                  <a:lnTo>
                    <a:pt x="1351880" y="878337"/>
                  </a:lnTo>
                  <a:lnTo>
                    <a:pt x="1346075" y="880639"/>
                  </a:lnTo>
                  <a:lnTo>
                    <a:pt x="1342629" y="883287"/>
                  </a:lnTo>
                  <a:close/>
                </a:path>
                <a:path w="2092325" h="2955290">
                  <a:moveTo>
                    <a:pt x="1274677" y="429774"/>
                  </a:moveTo>
                  <a:lnTo>
                    <a:pt x="1268025" y="429921"/>
                  </a:lnTo>
                  <a:lnTo>
                    <a:pt x="1264940" y="424948"/>
                  </a:lnTo>
                  <a:lnTo>
                    <a:pt x="1261906" y="422209"/>
                  </a:lnTo>
                  <a:lnTo>
                    <a:pt x="1264113" y="418633"/>
                  </a:lnTo>
                  <a:lnTo>
                    <a:pt x="1265741" y="412696"/>
                  </a:lnTo>
                  <a:lnTo>
                    <a:pt x="1276664" y="410010"/>
                  </a:lnTo>
                  <a:lnTo>
                    <a:pt x="1282370" y="414707"/>
                  </a:lnTo>
                  <a:lnTo>
                    <a:pt x="1280991" y="425853"/>
                  </a:lnTo>
                  <a:lnTo>
                    <a:pt x="1274677" y="429774"/>
                  </a:lnTo>
                  <a:close/>
                </a:path>
                <a:path w="2092325" h="2955290">
                  <a:moveTo>
                    <a:pt x="1249505" y="282124"/>
                  </a:moveTo>
                  <a:lnTo>
                    <a:pt x="1246013" y="279801"/>
                  </a:lnTo>
                  <a:lnTo>
                    <a:pt x="1240179" y="278010"/>
                  </a:lnTo>
                  <a:lnTo>
                    <a:pt x="1237695" y="266946"/>
                  </a:lnTo>
                  <a:lnTo>
                    <a:pt x="1242518" y="261435"/>
                  </a:lnTo>
                  <a:lnTo>
                    <a:pt x="1253850" y="263455"/>
                  </a:lnTo>
                  <a:lnTo>
                    <a:pt x="1257815" y="269651"/>
                  </a:lnTo>
                  <a:lnTo>
                    <a:pt x="1257650" y="276226"/>
                  </a:lnTo>
                  <a:lnTo>
                    <a:pt x="1252451" y="279150"/>
                  </a:lnTo>
                  <a:lnTo>
                    <a:pt x="1249505" y="282124"/>
                  </a:lnTo>
                  <a:close/>
                </a:path>
                <a:path w="2092325" h="2955290">
                  <a:moveTo>
                    <a:pt x="1223153" y="127900"/>
                  </a:moveTo>
                  <a:lnTo>
                    <a:pt x="1218607" y="126401"/>
                  </a:lnTo>
                  <a:lnTo>
                    <a:pt x="1215988" y="119814"/>
                  </a:lnTo>
                  <a:lnTo>
                    <a:pt x="1219065" y="117298"/>
                  </a:lnTo>
                  <a:lnTo>
                    <a:pt x="1220818" y="115019"/>
                  </a:lnTo>
                  <a:lnTo>
                    <a:pt x="1225672" y="112762"/>
                  </a:lnTo>
                  <a:lnTo>
                    <a:pt x="1230055" y="113989"/>
                  </a:lnTo>
                  <a:lnTo>
                    <a:pt x="1232618" y="120689"/>
                  </a:lnTo>
                  <a:lnTo>
                    <a:pt x="1230122" y="123951"/>
                  </a:lnTo>
                  <a:lnTo>
                    <a:pt x="1223153" y="127900"/>
                  </a:lnTo>
                  <a:close/>
                </a:path>
                <a:path w="2092325" h="2955290">
                  <a:moveTo>
                    <a:pt x="1207711" y="53424"/>
                  </a:moveTo>
                  <a:lnTo>
                    <a:pt x="1205255" y="50266"/>
                  </a:lnTo>
                  <a:lnTo>
                    <a:pt x="1203620" y="48713"/>
                  </a:lnTo>
                  <a:lnTo>
                    <a:pt x="1206811" y="46448"/>
                  </a:lnTo>
                  <a:lnTo>
                    <a:pt x="1209856" y="43817"/>
                  </a:lnTo>
                  <a:lnTo>
                    <a:pt x="1214183" y="41823"/>
                  </a:lnTo>
                  <a:lnTo>
                    <a:pt x="1216582" y="44811"/>
                  </a:lnTo>
                  <a:lnTo>
                    <a:pt x="1218245" y="46254"/>
                  </a:lnTo>
                  <a:lnTo>
                    <a:pt x="1215009" y="48616"/>
                  </a:lnTo>
                  <a:lnTo>
                    <a:pt x="1211927" y="51297"/>
                  </a:lnTo>
                  <a:lnTo>
                    <a:pt x="1207711" y="53424"/>
                  </a:lnTo>
                  <a:close/>
                </a:path>
                <a:path w="2092325" h="2955290">
                  <a:moveTo>
                    <a:pt x="1404925" y="1261357"/>
                  </a:moveTo>
                  <a:lnTo>
                    <a:pt x="1398178" y="1261564"/>
                  </a:lnTo>
                  <a:lnTo>
                    <a:pt x="1395061" y="1256296"/>
                  </a:lnTo>
                  <a:lnTo>
                    <a:pt x="1392002" y="1253397"/>
                  </a:lnTo>
                  <a:lnTo>
                    <a:pt x="1394301" y="1249732"/>
                  </a:lnTo>
                  <a:lnTo>
                    <a:pt x="1395996" y="1243649"/>
                  </a:lnTo>
                  <a:lnTo>
                    <a:pt x="1407314" y="1240812"/>
                  </a:lnTo>
                  <a:lnTo>
                    <a:pt x="1413116" y="1245643"/>
                  </a:lnTo>
                  <a:lnTo>
                    <a:pt x="1411238" y="1257331"/>
                  </a:lnTo>
                  <a:lnTo>
                    <a:pt x="1404925" y="1261357"/>
                  </a:lnTo>
                  <a:close/>
                </a:path>
                <a:path w="2092325" h="2955290">
                  <a:moveTo>
                    <a:pt x="1306287" y="661866"/>
                  </a:moveTo>
                  <a:lnTo>
                    <a:pt x="1303310" y="659014"/>
                  </a:lnTo>
                  <a:lnTo>
                    <a:pt x="1298069" y="656323"/>
                  </a:lnTo>
                  <a:lnTo>
                    <a:pt x="1297262" y="645743"/>
                  </a:lnTo>
                  <a:lnTo>
                    <a:pt x="1302022" y="640690"/>
                  </a:lnTo>
                  <a:lnTo>
                    <a:pt x="1312902" y="644979"/>
                  </a:lnTo>
                  <a:lnTo>
                    <a:pt x="1316251" y="651063"/>
                  </a:lnTo>
                  <a:lnTo>
                    <a:pt x="1315141" y="657247"/>
                  </a:lnTo>
                  <a:lnTo>
                    <a:pt x="1309622" y="659369"/>
                  </a:lnTo>
                  <a:lnTo>
                    <a:pt x="1306287" y="661866"/>
                  </a:lnTo>
                  <a:close/>
                </a:path>
                <a:path w="2092325" h="2955290">
                  <a:moveTo>
                    <a:pt x="1334179" y="807490"/>
                  </a:moveTo>
                  <a:lnTo>
                    <a:pt x="1323960" y="808181"/>
                  </a:lnTo>
                  <a:lnTo>
                    <a:pt x="1319356" y="803252"/>
                  </a:lnTo>
                  <a:lnTo>
                    <a:pt x="1322989" y="793023"/>
                  </a:lnTo>
                  <a:lnTo>
                    <a:pt x="1328990" y="789778"/>
                  </a:lnTo>
                  <a:lnTo>
                    <a:pt x="1334964" y="790935"/>
                  </a:lnTo>
                  <a:lnTo>
                    <a:pt x="1336986" y="796194"/>
                  </a:lnTo>
                  <a:lnTo>
                    <a:pt x="1339420" y="799401"/>
                  </a:lnTo>
                  <a:lnTo>
                    <a:pt x="1336720" y="802322"/>
                  </a:lnTo>
                  <a:lnTo>
                    <a:pt x="1334179" y="807490"/>
                  </a:lnTo>
                  <a:close/>
                </a:path>
                <a:path w="2092325" h="2955290">
                  <a:moveTo>
                    <a:pt x="1231538" y="207192"/>
                  </a:moveTo>
                  <a:lnTo>
                    <a:pt x="1229517" y="203472"/>
                  </a:lnTo>
                  <a:lnTo>
                    <a:pt x="1225322" y="199151"/>
                  </a:lnTo>
                  <a:lnTo>
                    <a:pt x="1226946" y="193095"/>
                  </a:lnTo>
                  <a:lnTo>
                    <a:pt x="1232581" y="189519"/>
                  </a:lnTo>
                  <a:lnTo>
                    <a:pt x="1242042" y="189246"/>
                  </a:lnTo>
                  <a:lnTo>
                    <a:pt x="1244774" y="194350"/>
                  </a:lnTo>
                  <a:lnTo>
                    <a:pt x="1239646" y="202780"/>
                  </a:lnTo>
                  <a:lnTo>
                    <a:pt x="1235029" y="204641"/>
                  </a:lnTo>
                  <a:lnTo>
                    <a:pt x="1231538" y="207192"/>
                  </a:lnTo>
                  <a:close/>
                </a:path>
                <a:path w="2092325" h="2955290">
                  <a:moveTo>
                    <a:pt x="1291102" y="578438"/>
                  </a:moveTo>
                  <a:lnTo>
                    <a:pt x="1288696" y="575123"/>
                  </a:lnTo>
                  <a:lnTo>
                    <a:pt x="1286959" y="573496"/>
                  </a:lnTo>
                  <a:lnTo>
                    <a:pt x="1290645" y="571228"/>
                  </a:lnTo>
                  <a:lnTo>
                    <a:pt x="1294176" y="568551"/>
                  </a:lnTo>
                  <a:lnTo>
                    <a:pt x="1299083" y="566630"/>
                  </a:lnTo>
                  <a:lnTo>
                    <a:pt x="1301491" y="569960"/>
                  </a:lnTo>
                  <a:lnTo>
                    <a:pt x="1303228" y="571587"/>
                  </a:lnTo>
                  <a:lnTo>
                    <a:pt x="1299543" y="573855"/>
                  </a:lnTo>
                  <a:lnTo>
                    <a:pt x="1296009" y="576517"/>
                  </a:lnTo>
                  <a:lnTo>
                    <a:pt x="1291102" y="578438"/>
                  </a:lnTo>
                  <a:close/>
                </a:path>
                <a:path w="2092325" h="2955290">
                  <a:moveTo>
                    <a:pt x="1318434" y="734990"/>
                  </a:moveTo>
                  <a:lnTo>
                    <a:pt x="1315533" y="732336"/>
                  </a:lnTo>
                  <a:lnTo>
                    <a:pt x="1310425" y="729832"/>
                  </a:lnTo>
                  <a:lnTo>
                    <a:pt x="1309644" y="719698"/>
                  </a:lnTo>
                  <a:lnTo>
                    <a:pt x="1314213" y="714675"/>
                  </a:lnTo>
                  <a:lnTo>
                    <a:pt x="1324724" y="718423"/>
                  </a:lnTo>
                  <a:lnTo>
                    <a:pt x="1327999" y="724414"/>
                  </a:lnTo>
                  <a:lnTo>
                    <a:pt x="1326908" y="730431"/>
                  </a:lnTo>
                  <a:lnTo>
                    <a:pt x="1321639" y="732529"/>
                  </a:lnTo>
                  <a:lnTo>
                    <a:pt x="1318434" y="734990"/>
                  </a:lnTo>
                  <a:close/>
                </a:path>
                <a:path w="2092325" h="2955290">
                  <a:moveTo>
                    <a:pt x="1585420" y="2658157"/>
                  </a:moveTo>
                  <a:lnTo>
                    <a:pt x="1572204" y="2655192"/>
                  </a:lnTo>
                  <a:lnTo>
                    <a:pt x="1573540" y="2650736"/>
                  </a:lnTo>
                  <a:lnTo>
                    <a:pt x="1573741" y="2645337"/>
                  </a:lnTo>
                  <a:lnTo>
                    <a:pt x="1580337" y="2637588"/>
                  </a:lnTo>
                  <a:lnTo>
                    <a:pt x="1586297" y="2638941"/>
                  </a:lnTo>
                  <a:lnTo>
                    <a:pt x="1589077" y="2648747"/>
                  </a:lnTo>
                  <a:lnTo>
                    <a:pt x="1586409" y="2653681"/>
                  </a:lnTo>
                  <a:lnTo>
                    <a:pt x="1585420" y="2658157"/>
                  </a:lnTo>
                  <a:close/>
                </a:path>
                <a:path w="2092325" h="2955290">
                  <a:moveTo>
                    <a:pt x="1465292" y="1909870"/>
                  </a:moveTo>
                  <a:lnTo>
                    <a:pt x="1457097" y="1904951"/>
                  </a:lnTo>
                  <a:lnTo>
                    <a:pt x="1455362" y="1900378"/>
                  </a:lnTo>
                  <a:lnTo>
                    <a:pt x="1452926" y="1896963"/>
                  </a:lnTo>
                  <a:lnTo>
                    <a:pt x="1456652" y="1894958"/>
                  </a:lnTo>
                  <a:lnTo>
                    <a:pt x="1460883" y="1890825"/>
                  </a:lnTo>
                  <a:lnTo>
                    <a:pt x="1466860" y="1892294"/>
                  </a:lnTo>
                  <a:lnTo>
                    <a:pt x="1470393" y="1898020"/>
                  </a:lnTo>
                  <a:lnTo>
                    <a:pt x="1470428" y="1907210"/>
                  </a:lnTo>
                  <a:lnTo>
                    <a:pt x="1465292" y="1909870"/>
                  </a:lnTo>
                  <a:close/>
                </a:path>
                <a:path w="2092325" h="2955290">
                  <a:moveTo>
                    <a:pt x="1445376" y="1828052"/>
                  </a:moveTo>
                  <a:lnTo>
                    <a:pt x="1443283" y="1825106"/>
                  </a:lnTo>
                  <a:lnTo>
                    <a:pt x="1441768" y="1823654"/>
                  </a:lnTo>
                  <a:lnTo>
                    <a:pt x="1445006" y="1821591"/>
                  </a:lnTo>
                  <a:lnTo>
                    <a:pt x="1448109" y="1819235"/>
                  </a:lnTo>
                  <a:lnTo>
                    <a:pt x="1452275" y="1817460"/>
                  </a:lnTo>
                  <a:lnTo>
                    <a:pt x="1454402" y="1820520"/>
                  </a:lnTo>
                  <a:lnTo>
                    <a:pt x="1455870" y="1822054"/>
                  </a:lnTo>
                  <a:lnTo>
                    <a:pt x="1452678" y="1824035"/>
                  </a:lnTo>
                  <a:lnTo>
                    <a:pt x="1449632" y="1826367"/>
                  </a:lnTo>
                  <a:lnTo>
                    <a:pt x="1445376" y="1828052"/>
                  </a:lnTo>
                  <a:close/>
                </a:path>
                <a:path w="2092325" h="2955290">
                  <a:moveTo>
                    <a:pt x="1427631" y="1680417"/>
                  </a:moveTo>
                  <a:lnTo>
                    <a:pt x="1418332" y="1680486"/>
                  </a:lnTo>
                  <a:lnTo>
                    <a:pt x="1415633" y="1675302"/>
                  </a:lnTo>
                  <a:lnTo>
                    <a:pt x="1420727" y="1666937"/>
                  </a:lnTo>
                  <a:lnTo>
                    <a:pt x="1425287" y="1664906"/>
                  </a:lnTo>
                  <a:lnTo>
                    <a:pt x="1428789" y="1662233"/>
                  </a:lnTo>
                  <a:lnTo>
                    <a:pt x="1430786" y="1666091"/>
                  </a:lnTo>
                  <a:lnTo>
                    <a:pt x="1434864" y="1670431"/>
                  </a:lnTo>
                  <a:lnTo>
                    <a:pt x="1433433" y="1676666"/>
                  </a:lnTo>
                  <a:lnTo>
                    <a:pt x="1427631" y="1680417"/>
                  </a:lnTo>
                  <a:close/>
                </a:path>
                <a:path w="2092325" h="2955290">
                  <a:moveTo>
                    <a:pt x="1476847" y="1984179"/>
                  </a:moveTo>
                  <a:lnTo>
                    <a:pt x="1468629" y="1978829"/>
                  </a:lnTo>
                  <a:lnTo>
                    <a:pt x="1466903" y="1974031"/>
                  </a:lnTo>
                  <a:lnTo>
                    <a:pt x="1464432" y="1970397"/>
                  </a:lnTo>
                  <a:lnTo>
                    <a:pt x="1468295" y="1968400"/>
                  </a:lnTo>
                  <a:lnTo>
                    <a:pt x="1472752" y="1964187"/>
                  </a:lnTo>
                  <a:lnTo>
                    <a:pt x="1478772" y="1965829"/>
                  </a:lnTo>
                  <a:lnTo>
                    <a:pt x="1480289" y="1971871"/>
                  </a:lnTo>
                  <a:lnTo>
                    <a:pt x="1482408" y="1975651"/>
                  </a:lnTo>
                  <a:lnTo>
                    <a:pt x="1480883" y="1981482"/>
                  </a:lnTo>
                  <a:lnTo>
                    <a:pt x="1476847" y="1984179"/>
                  </a:lnTo>
                  <a:close/>
                </a:path>
                <a:path w="2092325" h="2955290">
                  <a:moveTo>
                    <a:pt x="1392120" y="1459045"/>
                  </a:moveTo>
                  <a:lnTo>
                    <a:pt x="1381966" y="1453566"/>
                  </a:lnTo>
                  <a:lnTo>
                    <a:pt x="1379327" y="1446952"/>
                  </a:lnTo>
                  <a:lnTo>
                    <a:pt x="1381781" y="1441035"/>
                  </a:lnTo>
                  <a:lnTo>
                    <a:pt x="1387248" y="1439534"/>
                  </a:lnTo>
                  <a:lnTo>
                    <a:pt x="1390925" y="1437313"/>
                  </a:lnTo>
                  <a:lnTo>
                    <a:pt x="1393511" y="1440630"/>
                  </a:lnTo>
                  <a:lnTo>
                    <a:pt x="1398414" y="1444122"/>
                  </a:lnTo>
                  <a:lnTo>
                    <a:pt x="1397655" y="1454738"/>
                  </a:lnTo>
                  <a:lnTo>
                    <a:pt x="1392120" y="1459045"/>
                  </a:lnTo>
                  <a:close/>
                </a:path>
                <a:path w="2092325" h="2955290">
                  <a:moveTo>
                    <a:pt x="1354755" y="958284"/>
                  </a:moveTo>
                  <a:lnTo>
                    <a:pt x="1347167" y="958951"/>
                  </a:lnTo>
                  <a:lnTo>
                    <a:pt x="1341512" y="956205"/>
                  </a:lnTo>
                  <a:lnTo>
                    <a:pt x="1342252" y="944890"/>
                  </a:lnTo>
                  <a:lnTo>
                    <a:pt x="1346337" y="939733"/>
                  </a:lnTo>
                  <a:lnTo>
                    <a:pt x="1355970" y="938745"/>
                  </a:lnTo>
                  <a:lnTo>
                    <a:pt x="1362724" y="941827"/>
                  </a:lnTo>
                  <a:lnTo>
                    <a:pt x="1362699" y="952731"/>
                  </a:lnTo>
                  <a:lnTo>
                    <a:pt x="1357553" y="955512"/>
                  </a:lnTo>
                  <a:lnTo>
                    <a:pt x="1354755" y="958284"/>
                  </a:lnTo>
                  <a:close/>
                </a:path>
                <a:path w="2092325" h="2955290">
                  <a:moveTo>
                    <a:pt x="1407316" y="1529568"/>
                  </a:moveTo>
                  <a:lnTo>
                    <a:pt x="1395161" y="1524597"/>
                  </a:lnTo>
                  <a:lnTo>
                    <a:pt x="1392087" y="1519786"/>
                  </a:lnTo>
                  <a:lnTo>
                    <a:pt x="1392856" y="1514866"/>
                  </a:lnTo>
                  <a:lnTo>
                    <a:pt x="1401829" y="1512725"/>
                  </a:lnTo>
                  <a:lnTo>
                    <a:pt x="1408334" y="1514695"/>
                  </a:lnTo>
                  <a:lnTo>
                    <a:pt x="1411183" y="1520259"/>
                  </a:lnTo>
                  <a:lnTo>
                    <a:pt x="1408292" y="1525392"/>
                  </a:lnTo>
                  <a:lnTo>
                    <a:pt x="1407316" y="1529568"/>
                  </a:lnTo>
                  <a:close/>
                </a:path>
                <a:path w="2092325" h="2955290">
                  <a:moveTo>
                    <a:pt x="1283749" y="507343"/>
                  </a:moveTo>
                  <a:lnTo>
                    <a:pt x="1276132" y="505249"/>
                  </a:lnTo>
                  <a:lnTo>
                    <a:pt x="1273179" y="502453"/>
                  </a:lnTo>
                  <a:lnTo>
                    <a:pt x="1273803" y="494699"/>
                  </a:lnTo>
                  <a:lnTo>
                    <a:pt x="1277898" y="492083"/>
                  </a:lnTo>
                  <a:lnTo>
                    <a:pt x="1285843" y="494649"/>
                  </a:lnTo>
                  <a:lnTo>
                    <a:pt x="1287219" y="497215"/>
                  </a:lnTo>
                  <a:lnTo>
                    <a:pt x="1288875" y="498899"/>
                  </a:lnTo>
                  <a:lnTo>
                    <a:pt x="1287441" y="504641"/>
                  </a:lnTo>
                  <a:lnTo>
                    <a:pt x="1283749" y="507343"/>
                  </a:lnTo>
                  <a:close/>
                </a:path>
                <a:path w="2092325" h="2955290">
                  <a:moveTo>
                    <a:pt x="1484009" y="2058444"/>
                  </a:moveTo>
                  <a:lnTo>
                    <a:pt x="1481002" y="2055880"/>
                  </a:lnTo>
                  <a:lnTo>
                    <a:pt x="1475743" y="2053550"/>
                  </a:lnTo>
                  <a:lnTo>
                    <a:pt x="1474826" y="2043512"/>
                  </a:lnTo>
                  <a:lnTo>
                    <a:pt x="1479496" y="2038458"/>
                  </a:lnTo>
                  <a:lnTo>
                    <a:pt x="1489820" y="2041398"/>
                  </a:lnTo>
                  <a:lnTo>
                    <a:pt x="1492999" y="2047539"/>
                  </a:lnTo>
                  <a:lnTo>
                    <a:pt x="1492225" y="2053671"/>
                  </a:lnTo>
                  <a:lnTo>
                    <a:pt x="1487057" y="2055932"/>
                  </a:lnTo>
                  <a:lnTo>
                    <a:pt x="1484009" y="2058444"/>
                  </a:lnTo>
                  <a:close/>
                </a:path>
                <a:path w="2092325" h="2955290">
                  <a:moveTo>
                    <a:pt x="1494798" y="2133410"/>
                  </a:moveTo>
                  <a:lnTo>
                    <a:pt x="1488983" y="2131646"/>
                  </a:lnTo>
                  <a:lnTo>
                    <a:pt x="1486462" y="2127497"/>
                  </a:lnTo>
                  <a:lnTo>
                    <a:pt x="1491936" y="2119176"/>
                  </a:lnTo>
                  <a:lnTo>
                    <a:pt x="1496563" y="2117284"/>
                  </a:lnTo>
                  <a:lnTo>
                    <a:pt x="1500125" y="2114707"/>
                  </a:lnTo>
                  <a:lnTo>
                    <a:pt x="1502019" y="2118671"/>
                  </a:lnTo>
                  <a:lnTo>
                    <a:pt x="1506015" y="2123157"/>
                  </a:lnTo>
                  <a:lnTo>
                    <a:pt x="1504457" y="2129443"/>
                  </a:lnTo>
                  <a:lnTo>
                    <a:pt x="1498468" y="2131145"/>
                  </a:lnTo>
                  <a:lnTo>
                    <a:pt x="1494798" y="2133410"/>
                  </a:lnTo>
                  <a:close/>
                </a:path>
                <a:path w="2092325" h="2955290">
                  <a:moveTo>
                    <a:pt x="1590008" y="2731944"/>
                  </a:moveTo>
                  <a:lnTo>
                    <a:pt x="1587824" y="2730806"/>
                  </a:lnTo>
                  <a:lnTo>
                    <a:pt x="1585992" y="2730481"/>
                  </a:lnTo>
                  <a:lnTo>
                    <a:pt x="1585904" y="2728969"/>
                  </a:lnTo>
                  <a:lnTo>
                    <a:pt x="1585172" y="2726782"/>
                  </a:lnTo>
                  <a:lnTo>
                    <a:pt x="1587142" y="2724933"/>
                  </a:lnTo>
                  <a:lnTo>
                    <a:pt x="1589521" y="2723782"/>
                  </a:lnTo>
                  <a:lnTo>
                    <a:pt x="1597186" y="2725899"/>
                  </a:lnTo>
                  <a:lnTo>
                    <a:pt x="1597353" y="2728773"/>
                  </a:lnTo>
                  <a:lnTo>
                    <a:pt x="1590008" y="2731944"/>
                  </a:lnTo>
                  <a:close/>
                </a:path>
                <a:path w="2092325" h="2955290">
                  <a:moveTo>
                    <a:pt x="1166539" y="757402"/>
                  </a:moveTo>
                  <a:lnTo>
                    <a:pt x="1160959" y="753508"/>
                  </a:lnTo>
                  <a:lnTo>
                    <a:pt x="1165026" y="741655"/>
                  </a:lnTo>
                  <a:lnTo>
                    <a:pt x="1166853" y="742998"/>
                  </a:lnTo>
                  <a:lnTo>
                    <a:pt x="1170352" y="744603"/>
                  </a:lnTo>
                  <a:lnTo>
                    <a:pt x="1169637" y="749679"/>
                  </a:lnTo>
                  <a:lnTo>
                    <a:pt x="1167857" y="753502"/>
                  </a:lnTo>
                  <a:lnTo>
                    <a:pt x="1166539" y="757402"/>
                  </a:lnTo>
                  <a:close/>
                </a:path>
                <a:path w="2092325" h="2955290">
                  <a:moveTo>
                    <a:pt x="1124930" y="1187599"/>
                  </a:moveTo>
                  <a:lnTo>
                    <a:pt x="1115291" y="1187691"/>
                  </a:lnTo>
                  <a:lnTo>
                    <a:pt x="1112437" y="1182756"/>
                  </a:lnTo>
                  <a:lnTo>
                    <a:pt x="1109604" y="1180061"/>
                  </a:lnTo>
                  <a:lnTo>
                    <a:pt x="1111624" y="1176813"/>
                  </a:lnTo>
                  <a:lnTo>
                    <a:pt x="1113375" y="1171185"/>
                  </a:lnTo>
                  <a:lnTo>
                    <a:pt x="1119271" y="1170515"/>
                  </a:lnTo>
                  <a:lnTo>
                    <a:pt x="1124963" y="1172836"/>
                  </a:lnTo>
                  <a:lnTo>
                    <a:pt x="1132000" y="1184681"/>
                  </a:lnTo>
                  <a:lnTo>
                    <a:pt x="1124930" y="1187599"/>
                  </a:lnTo>
                  <a:close/>
                </a:path>
                <a:path w="2092325" h="2955290">
                  <a:moveTo>
                    <a:pt x="1107351" y="1114759"/>
                  </a:moveTo>
                  <a:lnTo>
                    <a:pt x="1101385" y="1112989"/>
                  </a:lnTo>
                  <a:lnTo>
                    <a:pt x="1099905" y="1106986"/>
                  </a:lnTo>
                  <a:lnTo>
                    <a:pt x="1097771" y="1103209"/>
                  </a:lnTo>
                  <a:lnTo>
                    <a:pt x="1099324" y="1097373"/>
                  </a:lnTo>
                  <a:lnTo>
                    <a:pt x="1103357" y="1094647"/>
                  </a:lnTo>
                  <a:lnTo>
                    <a:pt x="1111502" y="1100008"/>
                  </a:lnTo>
                  <a:lnTo>
                    <a:pt x="1113225" y="1104791"/>
                  </a:lnTo>
                  <a:lnTo>
                    <a:pt x="1115701" y="1108455"/>
                  </a:lnTo>
                  <a:lnTo>
                    <a:pt x="1111857" y="1110479"/>
                  </a:lnTo>
                  <a:lnTo>
                    <a:pt x="1107351" y="1114759"/>
                  </a:lnTo>
                  <a:close/>
                </a:path>
                <a:path w="2092325" h="2955290">
                  <a:moveTo>
                    <a:pt x="1057243" y="809224"/>
                  </a:moveTo>
                  <a:lnTo>
                    <a:pt x="1054940" y="806281"/>
                  </a:lnTo>
                  <a:lnTo>
                    <a:pt x="1053352" y="804840"/>
                  </a:lnTo>
                  <a:lnTo>
                    <a:pt x="1056431" y="802713"/>
                  </a:lnTo>
                  <a:lnTo>
                    <a:pt x="1059350" y="800236"/>
                  </a:lnTo>
                  <a:lnTo>
                    <a:pt x="1063546" y="798367"/>
                  </a:lnTo>
                  <a:lnTo>
                    <a:pt x="1065782" y="801171"/>
                  </a:lnTo>
                  <a:lnTo>
                    <a:pt x="1067383" y="802504"/>
                  </a:lnTo>
                  <a:lnTo>
                    <a:pt x="1064289" y="804724"/>
                  </a:lnTo>
                  <a:lnTo>
                    <a:pt x="1061348" y="807249"/>
                  </a:lnTo>
                  <a:lnTo>
                    <a:pt x="1057243" y="809224"/>
                  </a:lnTo>
                  <a:close/>
                </a:path>
                <a:path w="2092325" h="2955290">
                  <a:moveTo>
                    <a:pt x="1091849" y="1038947"/>
                  </a:moveTo>
                  <a:lnTo>
                    <a:pt x="1089676" y="1035400"/>
                  </a:lnTo>
                  <a:lnTo>
                    <a:pt x="1087122" y="1032003"/>
                  </a:lnTo>
                  <a:lnTo>
                    <a:pt x="1085297" y="1027236"/>
                  </a:lnTo>
                  <a:lnTo>
                    <a:pt x="1088484" y="1024941"/>
                  </a:lnTo>
                  <a:lnTo>
                    <a:pt x="1090029" y="1023249"/>
                  </a:lnTo>
                  <a:lnTo>
                    <a:pt x="1092190" y="1026812"/>
                  </a:lnTo>
                  <a:lnTo>
                    <a:pt x="1094746" y="1030224"/>
                  </a:lnTo>
                  <a:lnTo>
                    <a:pt x="1096584" y="1034974"/>
                  </a:lnTo>
                  <a:lnTo>
                    <a:pt x="1093411" y="1037266"/>
                  </a:lnTo>
                  <a:lnTo>
                    <a:pt x="1091849" y="1038947"/>
                  </a:lnTo>
                  <a:close/>
                </a:path>
                <a:path w="2092325" h="2955290">
                  <a:moveTo>
                    <a:pt x="1047694" y="735199"/>
                  </a:moveTo>
                  <a:lnTo>
                    <a:pt x="1041150" y="733459"/>
                  </a:lnTo>
                  <a:lnTo>
                    <a:pt x="1038450" y="728082"/>
                  </a:lnTo>
                  <a:lnTo>
                    <a:pt x="1041548" y="723020"/>
                  </a:lnTo>
                  <a:lnTo>
                    <a:pt x="1042688" y="718939"/>
                  </a:lnTo>
                  <a:lnTo>
                    <a:pt x="1054768" y="723623"/>
                  </a:lnTo>
                  <a:lnTo>
                    <a:pt x="1057609" y="728380"/>
                  </a:lnTo>
                  <a:lnTo>
                    <a:pt x="1056698" y="733158"/>
                  </a:lnTo>
                  <a:lnTo>
                    <a:pt x="1047694" y="735199"/>
                  </a:lnTo>
                  <a:close/>
                </a:path>
                <a:path w="2092325" h="2955290">
                  <a:moveTo>
                    <a:pt x="1123298" y="1456785"/>
                  </a:moveTo>
                  <a:lnTo>
                    <a:pt x="1113151" y="1456881"/>
                  </a:lnTo>
                  <a:lnTo>
                    <a:pt x="1110160" y="1451460"/>
                  </a:lnTo>
                  <a:lnTo>
                    <a:pt x="1115650" y="1442763"/>
                  </a:lnTo>
                  <a:lnTo>
                    <a:pt x="1120745" y="1440992"/>
                  </a:lnTo>
                  <a:lnTo>
                    <a:pt x="1124594" y="1438429"/>
                  </a:lnTo>
                  <a:lnTo>
                    <a:pt x="1126774" y="1442408"/>
                  </a:lnTo>
                  <a:lnTo>
                    <a:pt x="1131319" y="1447048"/>
                  </a:lnTo>
                  <a:lnTo>
                    <a:pt x="1129564" y="1453319"/>
                  </a:lnTo>
                  <a:lnTo>
                    <a:pt x="1123298" y="1456785"/>
                  </a:lnTo>
                  <a:close/>
                </a:path>
                <a:path w="2092325" h="2955290">
                  <a:moveTo>
                    <a:pt x="1126303" y="1259498"/>
                  </a:moveTo>
                  <a:lnTo>
                    <a:pt x="1124457" y="1256035"/>
                  </a:lnTo>
                  <a:lnTo>
                    <a:pt x="1128041" y="1255981"/>
                  </a:lnTo>
                  <a:lnTo>
                    <a:pt x="1126303" y="1259498"/>
                  </a:lnTo>
                  <a:close/>
                </a:path>
                <a:path w="2092325" h="2955290">
                  <a:moveTo>
                    <a:pt x="1284437" y="2242298"/>
                  </a:moveTo>
                  <a:lnTo>
                    <a:pt x="1278350" y="2240890"/>
                  </a:lnTo>
                  <a:lnTo>
                    <a:pt x="1276763" y="2234784"/>
                  </a:lnTo>
                  <a:lnTo>
                    <a:pt x="1274638" y="2231066"/>
                  </a:lnTo>
                  <a:lnTo>
                    <a:pt x="1276193" y="2225335"/>
                  </a:lnTo>
                  <a:lnTo>
                    <a:pt x="1280250" y="2222575"/>
                  </a:lnTo>
                  <a:lnTo>
                    <a:pt x="1288453" y="2227732"/>
                  </a:lnTo>
                  <a:lnTo>
                    <a:pt x="1290193" y="2232528"/>
                  </a:lnTo>
                  <a:lnTo>
                    <a:pt x="1292676" y="2236146"/>
                  </a:lnTo>
                  <a:lnTo>
                    <a:pt x="1288802" y="2238159"/>
                  </a:lnTo>
                  <a:lnTo>
                    <a:pt x="1284437" y="2242298"/>
                  </a:lnTo>
                  <a:close/>
                </a:path>
                <a:path w="2092325" h="2955290">
                  <a:moveTo>
                    <a:pt x="1273115" y="2168132"/>
                  </a:moveTo>
                  <a:lnTo>
                    <a:pt x="1266377" y="2166393"/>
                  </a:lnTo>
                  <a:lnTo>
                    <a:pt x="1263098" y="2160852"/>
                  </a:lnTo>
                  <a:lnTo>
                    <a:pt x="1265661" y="2155441"/>
                  </a:lnTo>
                  <a:lnTo>
                    <a:pt x="1266391" y="2151125"/>
                  </a:lnTo>
                  <a:lnTo>
                    <a:pt x="1270553" y="2152565"/>
                  </a:lnTo>
                  <a:lnTo>
                    <a:pt x="1275551" y="2153037"/>
                  </a:lnTo>
                  <a:lnTo>
                    <a:pt x="1282995" y="2159465"/>
                  </a:lnTo>
                  <a:lnTo>
                    <a:pt x="1282025" y="2165299"/>
                  </a:lnTo>
                  <a:lnTo>
                    <a:pt x="1273115" y="2168132"/>
                  </a:lnTo>
                  <a:close/>
                </a:path>
                <a:path w="2092325" h="2955290">
                  <a:moveTo>
                    <a:pt x="1305355" y="2389449"/>
                  </a:moveTo>
                  <a:lnTo>
                    <a:pt x="1302761" y="2386178"/>
                  </a:lnTo>
                  <a:lnTo>
                    <a:pt x="1300956" y="2384592"/>
                  </a:lnTo>
                  <a:lnTo>
                    <a:pt x="1302178" y="2378838"/>
                  </a:lnTo>
                  <a:lnTo>
                    <a:pt x="1305793" y="2376118"/>
                  </a:lnTo>
                  <a:lnTo>
                    <a:pt x="1313579" y="2378051"/>
                  </a:lnTo>
                  <a:lnTo>
                    <a:pt x="1315207" y="2380413"/>
                  </a:lnTo>
                  <a:lnTo>
                    <a:pt x="1317044" y="2381918"/>
                  </a:lnTo>
                  <a:lnTo>
                    <a:pt x="1313481" y="2384391"/>
                  </a:lnTo>
                  <a:lnTo>
                    <a:pt x="1310114" y="2387252"/>
                  </a:lnTo>
                  <a:lnTo>
                    <a:pt x="1305355" y="2389449"/>
                  </a:lnTo>
                  <a:close/>
                </a:path>
                <a:path w="2092325" h="2955290">
                  <a:moveTo>
                    <a:pt x="1167181" y="1491422"/>
                  </a:moveTo>
                  <a:lnTo>
                    <a:pt x="1161195" y="1488847"/>
                  </a:lnTo>
                  <a:lnTo>
                    <a:pt x="1159705" y="1483264"/>
                  </a:lnTo>
                  <a:lnTo>
                    <a:pt x="1157433" y="1479464"/>
                  </a:lnTo>
                  <a:lnTo>
                    <a:pt x="1160730" y="1476824"/>
                  </a:lnTo>
                  <a:lnTo>
                    <a:pt x="1164235" y="1471788"/>
                  </a:lnTo>
                  <a:lnTo>
                    <a:pt x="1174922" y="1472653"/>
                  </a:lnTo>
                  <a:lnTo>
                    <a:pt x="1179506" y="1478214"/>
                  </a:lnTo>
                  <a:lnTo>
                    <a:pt x="1174023" y="1488673"/>
                  </a:lnTo>
                  <a:lnTo>
                    <a:pt x="1167181" y="1491422"/>
                  </a:lnTo>
                  <a:close/>
                </a:path>
                <a:path w="2092325" h="2955290">
                  <a:moveTo>
                    <a:pt x="1298664" y="2316949"/>
                  </a:moveTo>
                  <a:lnTo>
                    <a:pt x="1289327" y="2313525"/>
                  </a:lnTo>
                  <a:lnTo>
                    <a:pt x="1286043" y="2307760"/>
                  </a:lnTo>
                  <a:lnTo>
                    <a:pt x="1287023" y="2302179"/>
                  </a:lnTo>
                  <a:lnTo>
                    <a:pt x="1292625" y="2300493"/>
                  </a:lnTo>
                  <a:lnTo>
                    <a:pt x="1295966" y="2298413"/>
                  </a:lnTo>
                  <a:lnTo>
                    <a:pt x="1299068" y="2301111"/>
                  </a:lnTo>
                  <a:lnTo>
                    <a:pt x="1304675" y="2303746"/>
                  </a:lnTo>
                  <a:lnTo>
                    <a:pt x="1304902" y="2314161"/>
                  </a:lnTo>
                  <a:lnTo>
                    <a:pt x="1298664" y="2316949"/>
                  </a:lnTo>
                  <a:close/>
                </a:path>
                <a:path w="2092325" h="2955290">
                  <a:moveTo>
                    <a:pt x="986504" y="357314"/>
                  </a:moveTo>
                  <a:lnTo>
                    <a:pt x="983908" y="354029"/>
                  </a:lnTo>
                  <a:lnTo>
                    <a:pt x="982105" y="352457"/>
                  </a:lnTo>
                  <a:lnTo>
                    <a:pt x="983340" y="346687"/>
                  </a:lnTo>
                  <a:lnTo>
                    <a:pt x="986940" y="343969"/>
                  </a:lnTo>
                  <a:lnTo>
                    <a:pt x="994760" y="345926"/>
                  </a:lnTo>
                  <a:lnTo>
                    <a:pt x="996385" y="348273"/>
                  </a:lnTo>
                  <a:lnTo>
                    <a:pt x="998225" y="349794"/>
                  </a:lnTo>
                  <a:lnTo>
                    <a:pt x="994662" y="352267"/>
                  </a:lnTo>
                  <a:lnTo>
                    <a:pt x="991278" y="355115"/>
                  </a:lnTo>
                  <a:lnTo>
                    <a:pt x="986504" y="357314"/>
                  </a:lnTo>
                  <a:close/>
                </a:path>
                <a:path w="2092325" h="2955290">
                  <a:moveTo>
                    <a:pt x="1357011" y="2693695"/>
                  </a:moveTo>
                  <a:lnTo>
                    <a:pt x="1350713" y="2692470"/>
                  </a:lnTo>
                  <a:lnTo>
                    <a:pt x="1348733" y="2686531"/>
                  </a:lnTo>
                  <a:lnTo>
                    <a:pt x="1346298" y="2682935"/>
                  </a:lnTo>
                  <a:lnTo>
                    <a:pt x="1349126" y="2679875"/>
                  </a:lnTo>
                  <a:lnTo>
                    <a:pt x="1351868" y="2674361"/>
                  </a:lnTo>
                  <a:lnTo>
                    <a:pt x="1362438" y="2674004"/>
                  </a:lnTo>
                  <a:lnTo>
                    <a:pt x="1367646" y="2679063"/>
                  </a:lnTo>
                  <a:lnTo>
                    <a:pt x="1363414" y="2690148"/>
                  </a:lnTo>
                  <a:lnTo>
                    <a:pt x="1357011" y="2693695"/>
                  </a:lnTo>
                  <a:close/>
                </a:path>
                <a:path w="2092325" h="2955290">
                  <a:moveTo>
                    <a:pt x="1316493" y="2470551"/>
                  </a:moveTo>
                  <a:lnTo>
                    <a:pt x="1314361" y="2467073"/>
                  </a:lnTo>
                  <a:lnTo>
                    <a:pt x="1311848" y="2463744"/>
                  </a:lnTo>
                  <a:lnTo>
                    <a:pt x="1310029" y="2459111"/>
                  </a:lnTo>
                  <a:lnTo>
                    <a:pt x="1313162" y="2456855"/>
                  </a:lnTo>
                  <a:lnTo>
                    <a:pt x="1314702" y="2455223"/>
                  </a:lnTo>
                  <a:lnTo>
                    <a:pt x="1316821" y="2458718"/>
                  </a:lnTo>
                  <a:lnTo>
                    <a:pt x="1319320" y="2462049"/>
                  </a:lnTo>
                  <a:lnTo>
                    <a:pt x="1321141" y="2466697"/>
                  </a:lnTo>
                  <a:lnTo>
                    <a:pt x="1318035" y="2468934"/>
                  </a:lnTo>
                  <a:lnTo>
                    <a:pt x="1316493" y="2470551"/>
                  </a:lnTo>
                  <a:close/>
                </a:path>
                <a:path w="2092325" h="2955290">
                  <a:moveTo>
                    <a:pt x="1149784" y="1417746"/>
                  </a:moveTo>
                  <a:lnTo>
                    <a:pt x="1142692" y="1405835"/>
                  </a:lnTo>
                  <a:lnTo>
                    <a:pt x="1145504" y="1402673"/>
                  </a:lnTo>
                  <a:lnTo>
                    <a:pt x="1148199" y="1396957"/>
                  </a:lnTo>
                  <a:lnTo>
                    <a:pt x="1159307" y="1396500"/>
                  </a:lnTo>
                  <a:lnTo>
                    <a:pt x="1164337" y="1401751"/>
                  </a:lnTo>
                  <a:lnTo>
                    <a:pt x="1159208" y="1413516"/>
                  </a:lnTo>
                  <a:lnTo>
                    <a:pt x="1153564" y="1415224"/>
                  </a:lnTo>
                  <a:lnTo>
                    <a:pt x="1149784" y="1417746"/>
                  </a:lnTo>
                  <a:close/>
                </a:path>
                <a:path w="2092325" h="2955290">
                  <a:moveTo>
                    <a:pt x="1030458" y="585855"/>
                  </a:moveTo>
                  <a:lnTo>
                    <a:pt x="1019580" y="586634"/>
                  </a:lnTo>
                  <a:lnTo>
                    <a:pt x="1014573" y="581334"/>
                  </a:lnTo>
                  <a:lnTo>
                    <a:pt x="1017972" y="570469"/>
                  </a:lnTo>
                  <a:lnTo>
                    <a:pt x="1024520" y="566990"/>
                  </a:lnTo>
                  <a:lnTo>
                    <a:pt x="1030965" y="568192"/>
                  </a:lnTo>
                  <a:lnTo>
                    <a:pt x="1033228" y="573743"/>
                  </a:lnTo>
                  <a:lnTo>
                    <a:pt x="1035896" y="577107"/>
                  </a:lnTo>
                  <a:lnTo>
                    <a:pt x="1033084" y="580269"/>
                  </a:lnTo>
                  <a:lnTo>
                    <a:pt x="1030458" y="585855"/>
                  </a:lnTo>
                  <a:close/>
                </a:path>
                <a:path w="2092325" h="2955290">
                  <a:moveTo>
                    <a:pt x="1137796" y="1332560"/>
                  </a:moveTo>
                  <a:lnTo>
                    <a:pt x="1132396" y="1328952"/>
                  </a:lnTo>
                  <a:lnTo>
                    <a:pt x="1136038" y="1318018"/>
                  </a:lnTo>
                  <a:lnTo>
                    <a:pt x="1137784" y="1319225"/>
                  </a:lnTo>
                  <a:lnTo>
                    <a:pt x="1141135" y="1320643"/>
                  </a:lnTo>
                  <a:lnTo>
                    <a:pt x="1140554" y="1325339"/>
                  </a:lnTo>
                  <a:lnTo>
                    <a:pt x="1138962" y="1328923"/>
                  </a:lnTo>
                  <a:lnTo>
                    <a:pt x="1137796" y="1332560"/>
                  </a:lnTo>
                  <a:close/>
                </a:path>
                <a:path w="2092325" h="2955290">
                  <a:moveTo>
                    <a:pt x="1097881" y="1505315"/>
                  </a:moveTo>
                  <a:lnTo>
                    <a:pt x="1086908" y="1501101"/>
                  </a:lnTo>
                  <a:lnTo>
                    <a:pt x="1083633" y="1494437"/>
                  </a:lnTo>
                  <a:lnTo>
                    <a:pt x="1085080" y="1488020"/>
                  </a:lnTo>
                  <a:lnTo>
                    <a:pt x="1090875" y="1486034"/>
                  </a:lnTo>
                  <a:lnTo>
                    <a:pt x="1094450" y="1483545"/>
                  </a:lnTo>
                  <a:lnTo>
                    <a:pt x="1097446" y="1486514"/>
                  </a:lnTo>
                  <a:lnTo>
                    <a:pt x="1102877" y="1489459"/>
                  </a:lnTo>
                  <a:lnTo>
                    <a:pt x="1102933" y="1499932"/>
                  </a:lnTo>
                  <a:lnTo>
                    <a:pt x="1097881" y="1505315"/>
                  </a:lnTo>
                  <a:close/>
                </a:path>
                <a:path w="2092325" h="2955290">
                  <a:moveTo>
                    <a:pt x="1068485" y="890131"/>
                  </a:moveTo>
                  <a:lnTo>
                    <a:pt x="1064147" y="883275"/>
                  </a:lnTo>
                  <a:lnTo>
                    <a:pt x="1062007" y="879843"/>
                  </a:lnTo>
                  <a:lnTo>
                    <a:pt x="1066809" y="875157"/>
                  </a:lnTo>
                  <a:lnTo>
                    <a:pt x="1068896" y="878538"/>
                  </a:lnTo>
                  <a:lnTo>
                    <a:pt x="1071366" y="881784"/>
                  </a:lnTo>
                  <a:lnTo>
                    <a:pt x="1073138" y="886305"/>
                  </a:lnTo>
                  <a:lnTo>
                    <a:pt x="1070015" y="888530"/>
                  </a:lnTo>
                  <a:lnTo>
                    <a:pt x="1068485" y="890131"/>
                  </a:lnTo>
                  <a:close/>
                </a:path>
                <a:path w="2092325" h="2955290">
                  <a:moveTo>
                    <a:pt x="1261631" y="2093409"/>
                  </a:moveTo>
                  <a:lnTo>
                    <a:pt x="1258764" y="2090689"/>
                  </a:lnTo>
                  <a:lnTo>
                    <a:pt x="1253711" y="2088147"/>
                  </a:lnTo>
                  <a:lnTo>
                    <a:pt x="1252944" y="2078010"/>
                  </a:lnTo>
                  <a:lnTo>
                    <a:pt x="1257372" y="2072845"/>
                  </a:lnTo>
                  <a:lnTo>
                    <a:pt x="1267990" y="2076801"/>
                  </a:lnTo>
                  <a:lnTo>
                    <a:pt x="1271235" y="2082796"/>
                  </a:lnTo>
                  <a:lnTo>
                    <a:pt x="1270132" y="2088830"/>
                  </a:lnTo>
                  <a:lnTo>
                    <a:pt x="1264849" y="2090930"/>
                  </a:lnTo>
                  <a:lnTo>
                    <a:pt x="1261631" y="2093409"/>
                  </a:lnTo>
                  <a:close/>
                </a:path>
                <a:path w="2092325" h="2955290">
                  <a:moveTo>
                    <a:pt x="1000821" y="439503"/>
                  </a:moveTo>
                  <a:lnTo>
                    <a:pt x="995851" y="437875"/>
                  </a:lnTo>
                  <a:lnTo>
                    <a:pt x="992510" y="432703"/>
                  </a:lnTo>
                  <a:lnTo>
                    <a:pt x="993736" y="428399"/>
                  </a:lnTo>
                  <a:lnTo>
                    <a:pt x="993786" y="421752"/>
                  </a:lnTo>
                  <a:lnTo>
                    <a:pt x="999767" y="418765"/>
                  </a:lnTo>
                  <a:lnTo>
                    <a:pt x="1005287" y="421607"/>
                  </a:lnTo>
                  <a:lnTo>
                    <a:pt x="1009829" y="422510"/>
                  </a:lnTo>
                  <a:lnTo>
                    <a:pt x="1008275" y="426820"/>
                  </a:lnTo>
                  <a:lnTo>
                    <a:pt x="1007808" y="432142"/>
                  </a:lnTo>
                  <a:lnTo>
                    <a:pt x="1000821" y="439503"/>
                  </a:lnTo>
                  <a:close/>
                </a:path>
                <a:path w="2092325" h="2955290">
                  <a:moveTo>
                    <a:pt x="1015632" y="513300"/>
                  </a:moveTo>
                  <a:lnTo>
                    <a:pt x="1009199" y="512172"/>
                  </a:lnTo>
                  <a:lnTo>
                    <a:pt x="1006911" y="506550"/>
                  </a:lnTo>
                  <a:lnTo>
                    <a:pt x="1004236" y="503142"/>
                  </a:lnTo>
                  <a:lnTo>
                    <a:pt x="1006937" y="500042"/>
                  </a:lnTo>
                  <a:lnTo>
                    <a:pt x="1009470" y="494531"/>
                  </a:lnTo>
                  <a:lnTo>
                    <a:pt x="1020017" y="493743"/>
                  </a:lnTo>
                  <a:lnTo>
                    <a:pt x="1025798" y="498249"/>
                  </a:lnTo>
                  <a:lnTo>
                    <a:pt x="1022070" y="509689"/>
                  </a:lnTo>
                  <a:lnTo>
                    <a:pt x="1015632" y="513300"/>
                  </a:lnTo>
                  <a:close/>
                </a:path>
                <a:path w="2092325" h="2955290">
                  <a:moveTo>
                    <a:pt x="982988" y="283105"/>
                  </a:moveTo>
                  <a:lnTo>
                    <a:pt x="973436" y="283273"/>
                  </a:lnTo>
                  <a:lnTo>
                    <a:pt x="970551" y="278433"/>
                  </a:lnTo>
                  <a:lnTo>
                    <a:pt x="967686" y="275817"/>
                  </a:lnTo>
                  <a:lnTo>
                    <a:pt x="969706" y="272570"/>
                  </a:lnTo>
                  <a:lnTo>
                    <a:pt x="971408" y="267010"/>
                  </a:lnTo>
                  <a:lnTo>
                    <a:pt x="977325" y="266186"/>
                  </a:lnTo>
                  <a:lnTo>
                    <a:pt x="983086" y="268467"/>
                  </a:lnTo>
                  <a:lnTo>
                    <a:pt x="990128" y="280251"/>
                  </a:lnTo>
                  <a:lnTo>
                    <a:pt x="982988" y="283105"/>
                  </a:lnTo>
                  <a:close/>
                </a:path>
                <a:path w="2092325" h="2955290">
                  <a:moveTo>
                    <a:pt x="1036626" y="662369"/>
                  </a:moveTo>
                  <a:lnTo>
                    <a:pt x="1030562" y="660824"/>
                  </a:lnTo>
                  <a:lnTo>
                    <a:pt x="1028899" y="654804"/>
                  </a:lnTo>
                  <a:lnTo>
                    <a:pt x="1026655" y="651090"/>
                  </a:lnTo>
                  <a:lnTo>
                    <a:pt x="1027940" y="645161"/>
                  </a:lnTo>
                  <a:lnTo>
                    <a:pt x="1031898" y="642342"/>
                  </a:lnTo>
                  <a:lnTo>
                    <a:pt x="1040326" y="647509"/>
                  </a:lnTo>
                  <a:lnTo>
                    <a:pt x="1042208" y="652253"/>
                  </a:lnTo>
                  <a:lnTo>
                    <a:pt x="1044806" y="655838"/>
                  </a:lnTo>
                  <a:lnTo>
                    <a:pt x="1041008" y="657959"/>
                  </a:lnTo>
                  <a:lnTo>
                    <a:pt x="1036626" y="662369"/>
                  </a:lnTo>
                  <a:close/>
                </a:path>
                <a:path w="2092325" h="2955290">
                  <a:moveTo>
                    <a:pt x="1225327" y="2029338"/>
                  </a:moveTo>
                  <a:lnTo>
                    <a:pt x="1225581" y="2024947"/>
                  </a:lnTo>
                  <a:lnTo>
                    <a:pt x="1225428" y="2020441"/>
                  </a:lnTo>
                  <a:lnTo>
                    <a:pt x="1228042" y="2009250"/>
                  </a:lnTo>
                  <a:lnTo>
                    <a:pt x="1231077" y="2002075"/>
                  </a:lnTo>
                  <a:lnTo>
                    <a:pt x="1242524" y="2002059"/>
                  </a:lnTo>
                  <a:lnTo>
                    <a:pt x="1247701" y="2006629"/>
                  </a:lnTo>
                  <a:lnTo>
                    <a:pt x="1250165" y="2017756"/>
                  </a:lnTo>
                  <a:lnTo>
                    <a:pt x="1244692" y="2022651"/>
                  </a:lnTo>
                  <a:lnTo>
                    <a:pt x="1233791" y="2027098"/>
                  </a:lnTo>
                  <a:lnTo>
                    <a:pt x="1229520" y="2028112"/>
                  </a:lnTo>
                  <a:lnTo>
                    <a:pt x="1225327" y="2029338"/>
                  </a:lnTo>
                  <a:close/>
                </a:path>
                <a:path w="2092325" h="2955290">
                  <a:moveTo>
                    <a:pt x="1224499" y="2030739"/>
                  </a:moveTo>
                  <a:lnTo>
                    <a:pt x="1224340" y="2029627"/>
                  </a:lnTo>
                  <a:lnTo>
                    <a:pt x="1224667" y="2029516"/>
                  </a:lnTo>
                  <a:lnTo>
                    <a:pt x="1225327" y="2029338"/>
                  </a:lnTo>
                  <a:lnTo>
                    <a:pt x="1225314" y="2029923"/>
                  </a:lnTo>
                  <a:lnTo>
                    <a:pt x="1225285" y="2030212"/>
                  </a:lnTo>
                  <a:lnTo>
                    <a:pt x="1225030" y="2030401"/>
                  </a:lnTo>
                  <a:lnTo>
                    <a:pt x="1224499" y="2030739"/>
                  </a:lnTo>
                  <a:close/>
                </a:path>
                <a:path w="2092325" h="2955290">
                  <a:moveTo>
                    <a:pt x="1225529" y="2058000"/>
                  </a:moveTo>
                  <a:lnTo>
                    <a:pt x="1213795" y="2058570"/>
                  </a:lnTo>
                  <a:lnTo>
                    <a:pt x="1210777" y="2057458"/>
                  </a:lnTo>
                  <a:lnTo>
                    <a:pt x="1205177" y="2048857"/>
                  </a:lnTo>
                  <a:lnTo>
                    <a:pt x="1209431" y="2043255"/>
                  </a:lnTo>
                  <a:lnTo>
                    <a:pt x="1217028" y="2035395"/>
                  </a:lnTo>
                  <a:lnTo>
                    <a:pt x="1220922" y="2033214"/>
                  </a:lnTo>
                  <a:lnTo>
                    <a:pt x="1224499" y="2030739"/>
                  </a:lnTo>
                  <a:lnTo>
                    <a:pt x="1225078" y="2034999"/>
                  </a:lnTo>
                  <a:lnTo>
                    <a:pt x="1225956" y="2039257"/>
                  </a:lnTo>
                  <a:lnTo>
                    <a:pt x="1225837" y="2050520"/>
                  </a:lnTo>
                  <a:lnTo>
                    <a:pt x="1225529" y="2058000"/>
                  </a:lnTo>
                  <a:close/>
                </a:path>
                <a:path w="2092325" h="2955290">
                  <a:moveTo>
                    <a:pt x="1006886" y="708527"/>
                  </a:moveTo>
                  <a:lnTo>
                    <a:pt x="998549" y="703272"/>
                  </a:lnTo>
                  <a:lnTo>
                    <a:pt x="996639" y="698637"/>
                  </a:lnTo>
                  <a:lnTo>
                    <a:pt x="994046" y="695081"/>
                  </a:lnTo>
                  <a:lnTo>
                    <a:pt x="997850" y="693094"/>
                  </a:lnTo>
                  <a:lnTo>
                    <a:pt x="1002256" y="688934"/>
                  </a:lnTo>
                  <a:lnTo>
                    <a:pt x="1008385" y="690604"/>
                  </a:lnTo>
                  <a:lnTo>
                    <a:pt x="1011965" y="696352"/>
                  </a:lnTo>
                  <a:lnTo>
                    <a:pt x="1012059" y="705817"/>
                  </a:lnTo>
                  <a:lnTo>
                    <a:pt x="1006886" y="708527"/>
                  </a:lnTo>
                  <a:close/>
                </a:path>
                <a:path w="2092325" h="2955290">
                  <a:moveTo>
                    <a:pt x="1285100" y="2509702"/>
                  </a:moveTo>
                  <a:lnTo>
                    <a:pt x="1278711" y="2508567"/>
                  </a:lnTo>
                  <a:lnTo>
                    <a:pt x="1276421" y="2503229"/>
                  </a:lnTo>
                  <a:lnTo>
                    <a:pt x="1273755" y="2499969"/>
                  </a:lnTo>
                  <a:lnTo>
                    <a:pt x="1276373" y="2496912"/>
                  </a:lnTo>
                  <a:lnTo>
                    <a:pt x="1278835" y="2491427"/>
                  </a:lnTo>
                  <a:lnTo>
                    <a:pt x="1289123" y="2490800"/>
                  </a:lnTo>
                  <a:lnTo>
                    <a:pt x="1294529" y="2495588"/>
                  </a:lnTo>
                  <a:lnTo>
                    <a:pt x="1291657" y="2506281"/>
                  </a:lnTo>
                  <a:lnTo>
                    <a:pt x="1285100" y="2509702"/>
                  </a:lnTo>
                  <a:close/>
                </a:path>
                <a:path w="2092325" h="2955290">
                  <a:moveTo>
                    <a:pt x="1036230" y="933230"/>
                  </a:moveTo>
                  <a:lnTo>
                    <a:pt x="1030041" y="930702"/>
                  </a:lnTo>
                  <a:lnTo>
                    <a:pt x="1026943" y="923353"/>
                  </a:lnTo>
                  <a:lnTo>
                    <a:pt x="1028577" y="919463"/>
                  </a:lnTo>
                  <a:lnTo>
                    <a:pt x="1029163" y="913659"/>
                  </a:lnTo>
                  <a:lnTo>
                    <a:pt x="1039443" y="907920"/>
                  </a:lnTo>
                  <a:lnTo>
                    <a:pt x="1045310" y="912502"/>
                  </a:lnTo>
                  <a:lnTo>
                    <a:pt x="1048146" y="922658"/>
                  </a:lnTo>
                  <a:lnTo>
                    <a:pt x="1045521" y="929394"/>
                  </a:lnTo>
                  <a:lnTo>
                    <a:pt x="1036230" y="933230"/>
                  </a:lnTo>
                  <a:close/>
                </a:path>
                <a:path w="2092325" h="2955290">
                  <a:moveTo>
                    <a:pt x="1140997" y="1604980"/>
                  </a:moveTo>
                  <a:lnTo>
                    <a:pt x="1135139" y="1602370"/>
                  </a:lnTo>
                  <a:lnTo>
                    <a:pt x="1133743" y="1596997"/>
                  </a:lnTo>
                  <a:lnTo>
                    <a:pt x="1131566" y="1593331"/>
                  </a:lnTo>
                  <a:lnTo>
                    <a:pt x="1134857" y="1590841"/>
                  </a:lnTo>
                  <a:lnTo>
                    <a:pt x="1138480" y="1585981"/>
                  </a:lnTo>
                  <a:lnTo>
                    <a:pt x="1148457" y="1587377"/>
                  </a:lnTo>
                  <a:lnTo>
                    <a:pt x="1153216" y="1592716"/>
                  </a:lnTo>
                  <a:lnTo>
                    <a:pt x="1147737" y="1602726"/>
                  </a:lnTo>
                  <a:lnTo>
                    <a:pt x="1140997" y="1604980"/>
                  </a:lnTo>
                  <a:close/>
                </a:path>
                <a:path w="2092325" h="2955290">
                  <a:moveTo>
                    <a:pt x="1332378" y="2814755"/>
                  </a:moveTo>
                  <a:lnTo>
                    <a:pt x="1326499" y="2812104"/>
                  </a:lnTo>
                  <a:lnTo>
                    <a:pt x="1325094" y="2806582"/>
                  </a:lnTo>
                  <a:lnTo>
                    <a:pt x="1322914" y="2802798"/>
                  </a:lnTo>
                  <a:lnTo>
                    <a:pt x="1326338" y="2800107"/>
                  </a:lnTo>
                  <a:lnTo>
                    <a:pt x="1330042" y="2794906"/>
                  </a:lnTo>
                  <a:lnTo>
                    <a:pt x="1340726" y="2796130"/>
                  </a:lnTo>
                  <a:lnTo>
                    <a:pt x="1344676" y="2802134"/>
                  </a:lnTo>
                  <a:lnTo>
                    <a:pt x="1339156" y="2812166"/>
                  </a:lnTo>
                  <a:lnTo>
                    <a:pt x="1332378" y="2814755"/>
                  </a:lnTo>
                  <a:close/>
                </a:path>
                <a:path w="2092325" h="2955290">
                  <a:moveTo>
                    <a:pt x="1324103" y="2742743"/>
                  </a:moveTo>
                  <a:lnTo>
                    <a:pt x="1314227" y="2737608"/>
                  </a:lnTo>
                  <a:lnTo>
                    <a:pt x="1311627" y="2731183"/>
                  </a:lnTo>
                  <a:lnTo>
                    <a:pt x="1313992" y="2725519"/>
                  </a:lnTo>
                  <a:lnTo>
                    <a:pt x="1319259" y="2724080"/>
                  </a:lnTo>
                  <a:lnTo>
                    <a:pt x="1322812" y="2721922"/>
                  </a:lnTo>
                  <a:lnTo>
                    <a:pt x="1325292" y="2725047"/>
                  </a:lnTo>
                  <a:lnTo>
                    <a:pt x="1329994" y="2728302"/>
                  </a:lnTo>
                  <a:lnTo>
                    <a:pt x="1329276" y="2738417"/>
                  </a:lnTo>
                  <a:lnTo>
                    <a:pt x="1324103" y="2742743"/>
                  </a:lnTo>
                  <a:close/>
                </a:path>
                <a:path w="2092325" h="2955290">
                  <a:moveTo>
                    <a:pt x="1235284" y="1944941"/>
                  </a:moveTo>
                  <a:lnTo>
                    <a:pt x="1230477" y="1944065"/>
                  </a:lnTo>
                  <a:lnTo>
                    <a:pt x="1228443" y="1935204"/>
                  </a:lnTo>
                  <a:lnTo>
                    <a:pt x="1230361" y="1928638"/>
                  </a:lnTo>
                  <a:lnTo>
                    <a:pt x="1235879" y="1926128"/>
                  </a:lnTo>
                  <a:lnTo>
                    <a:pt x="1240850" y="1929101"/>
                  </a:lnTo>
                  <a:lnTo>
                    <a:pt x="1244972" y="1930188"/>
                  </a:lnTo>
                  <a:lnTo>
                    <a:pt x="1240055" y="1942159"/>
                  </a:lnTo>
                  <a:lnTo>
                    <a:pt x="1235284" y="1944941"/>
                  </a:lnTo>
                  <a:close/>
                </a:path>
                <a:path w="2092325" h="2955290">
                  <a:moveTo>
                    <a:pt x="1316176" y="2663888"/>
                  </a:moveTo>
                  <a:lnTo>
                    <a:pt x="1306536" y="2664354"/>
                  </a:lnTo>
                  <a:lnTo>
                    <a:pt x="1300986" y="2659886"/>
                  </a:lnTo>
                  <a:lnTo>
                    <a:pt x="1303144" y="2649605"/>
                  </a:lnTo>
                  <a:lnTo>
                    <a:pt x="1309690" y="2646395"/>
                  </a:lnTo>
                  <a:lnTo>
                    <a:pt x="1315957" y="2647041"/>
                  </a:lnTo>
                  <a:lnTo>
                    <a:pt x="1318237" y="2652320"/>
                  </a:lnTo>
                  <a:lnTo>
                    <a:pt x="1320769" y="2655392"/>
                  </a:lnTo>
                  <a:lnTo>
                    <a:pt x="1318402" y="2658425"/>
                  </a:lnTo>
                  <a:lnTo>
                    <a:pt x="1316176" y="2663888"/>
                  </a:lnTo>
                  <a:close/>
                </a:path>
                <a:path w="2092325" h="2955290">
                  <a:moveTo>
                    <a:pt x="1138041" y="1532148"/>
                  </a:moveTo>
                  <a:lnTo>
                    <a:pt x="1124560" y="1528835"/>
                  </a:lnTo>
                  <a:lnTo>
                    <a:pt x="1122018" y="1524464"/>
                  </a:lnTo>
                  <a:lnTo>
                    <a:pt x="1127148" y="1516049"/>
                  </a:lnTo>
                  <a:lnTo>
                    <a:pt x="1131829" y="1514118"/>
                  </a:lnTo>
                  <a:lnTo>
                    <a:pt x="1135370" y="1511499"/>
                  </a:lnTo>
                  <a:lnTo>
                    <a:pt x="1138157" y="1514576"/>
                  </a:lnTo>
                  <a:lnTo>
                    <a:pt x="1143266" y="1517662"/>
                  </a:lnTo>
                  <a:lnTo>
                    <a:pt x="1143235" y="1528342"/>
                  </a:lnTo>
                  <a:lnTo>
                    <a:pt x="1138041" y="1532148"/>
                  </a:lnTo>
                  <a:close/>
                </a:path>
                <a:path w="2092325" h="2955290">
                  <a:moveTo>
                    <a:pt x="1025778" y="856595"/>
                  </a:moveTo>
                  <a:lnTo>
                    <a:pt x="1022678" y="854106"/>
                  </a:lnTo>
                  <a:lnTo>
                    <a:pt x="1017282" y="851857"/>
                  </a:lnTo>
                  <a:lnTo>
                    <a:pt x="1016175" y="841654"/>
                  </a:lnTo>
                  <a:lnTo>
                    <a:pt x="1020852" y="836554"/>
                  </a:lnTo>
                  <a:lnTo>
                    <a:pt x="1031493" y="839700"/>
                  </a:lnTo>
                  <a:lnTo>
                    <a:pt x="1034828" y="845695"/>
                  </a:lnTo>
                  <a:lnTo>
                    <a:pt x="1034261" y="851810"/>
                  </a:lnTo>
                  <a:lnTo>
                    <a:pt x="1028889" y="854103"/>
                  </a:lnTo>
                  <a:lnTo>
                    <a:pt x="1025778" y="856595"/>
                  </a:lnTo>
                  <a:close/>
                </a:path>
                <a:path w="2092325" h="2955290">
                  <a:moveTo>
                    <a:pt x="1017831" y="784486"/>
                  </a:moveTo>
                  <a:lnTo>
                    <a:pt x="1007213" y="779005"/>
                  </a:lnTo>
                  <a:lnTo>
                    <a:pt x="1004444" y="772233"/>
                  </a:lnTo>
                  <a:lnTo>
                    <a:pt x="1006912" y="766119"/>
                  </a:lnTo>
                  <a:lnTo>
                    <a:pt x="1012465" y="764500"/>
                  </a:lnTo>
                  <a:lnTo>
                    <a:pt x="1016210" y="762133"/>
                  </a:lnTo>
                  <a:lnTo>
                    <a:pt x="1018810" y="765448"/>
                  </a:lnTo>
                  <a:lnTo>
                    <a:pt x="1023721" y="768894"/>
                  </a:lnTo>
                  <a:lnTo>
                    <a:pt x="1023136" y="779662"/>
                  </a:lnTo>
                  <a:lnTo>
                    <a:pt x="1017831" y="784486"/>
                  </a:lnTo>
                  <a:close/>
                </a:path>
                <a:path w="2092325" h="2955290">
                  <a:moveTo>
                    <a:pt x="996976" y="631912"/>
                  </a:moveTo>
                  <a:lnTo>
                    <a:pt x="992797" y="630460"/>
                  </a:lnTo>
                  <a:lnTo>
                    <a:pt x="987728" y="630014"/>
                  </a:lnTo>
                  <a:lnTo>
                    <a:pt x="980423" y="623520"/>
                  </a:lnTo>
                  <a:lnTo>
                    <a:pt x="981775" y="617925"/>
                  </a:lnTo>
                  <a:lnTo>
                    <a:pt x="991157" y="615526"/>
                  </a:lnTo>
                  <a:lnTo>
                    <a:pt x="997764" y="617001"/>
                  </a:lnTo>
                  <a:lnTo>
                    <a:pt x="1000998" y="622250"/>
                  </a:lnTo>
                  <a:lnTo>
                    <a:pt x="997991" y="627701"/>
                  </a:lnTo>
                  <a:lnTo>
                    <a:pt x="996976" y="631912"/>
                  </a:lnTo>
                  <a:close/>
                </a:path>
                <a:path w="2092325" h="2955290">
                  <a:moveTo>
                    <a:pt x="1159730" y="1681930"/>
                  </a:moveTo>
                  <a:lnTo>
                    <a:pt x="1151880" y="1679782"/>
                  </a:lnTo>
                  <a:lnTo>
                    <a:pt x="1150418" y="1677335"/>
                  </a:lnTo>
                  <a:lnTo>
                    <a:pt x="1148715" y="1675733"/>
                  </a:lnTo>
                  <a:lnTo>
                    <a:pt x="1152195" y="1673303"/>
                  </a:lnTo>
                  <a:lnTo>
                    <a:pt x="1155516" y="1670525"/>
                  </a:lnTo>
                  <a:lnTo>
                    <a:pt x="1160116" y="1668367"/>
                  </a:lnTo>
                  <a:lnTo>
                    <a:pt x="1164179" y="1671752"/>
                  </a:lnTo>
                  <a:lnTo>
                    <a:pt x="1163706" y="1679228"/>
                  </a:lnTo>
                  <a:lnTo>
                    <a:pt x="1159730" y="1681930"/>
                  </a:lnTo>
                  <a:close/>
                </a:path>
                <a:path w="2092325" h="2955290">
                  <a:moveTo>
                    <a:pt x="1193539" y="1640815"/>
                  </a:moveTo>
                  <a:lnTo>
                    <a:pt x="1187437" y="1640845"/>
                  </a:lnTo>
                  <a:lnTo>
                    <a:pt x="1184683" y="1635790"/>
                  </a:lnTo>
                  <a:lnTo>
                    <a:pt x="1181935" y="1632961"/>
                  </a:lnTo>
                  <a:lnTo>
                    <a:pt x="1183982" y="1629605"/>
                  </a:lnTo>
                  <a:lnTo>
                    <a:pt x="1185540" y="1623888"/>
                  </a:lnTo>
                  <a:lnTo>
                    <a:pt x="1195638" y="1621855"/>
                  </a:lnTo>
                  <a:lnTo>
                    <a:pt x="1201261" y="1626027"/>
                  </a:lnTo>
                  <a:lnTo>
                    <a:pt x="1199276" y="1637029"/>
                  </a:lnTo>
                  <a:lnTo>
                    <a:pt x="1193539" y="1640815"/>
                  </a:lnTo>
                  <a:close/>
                </a:path>
                <a:path w="2092325" h="2955290">
                  <a:moveTo>
                    <a:pt x="1201581" y="1716587"/>
                  </a:moveTo>
                  <a:lnTo>
                    <a:pt x="1195573" y="1714733"/>
                  </a:lnTo>
                  <a:lnTo>
                    <a:pt x="1194109" y="1708623"/>
                  </a:lnTo>
                  <a:lnTo>
                    <a:pt x="1192008" y="1704796"/>
                  </a:lnTo>
                  <a:lnTo>
                    <a:pt x="1193512" y="1698833"/>
                  </a:lnTo>
                  <a:lnTo>
                    <a:pt x="1197588" y="1696101"/>
                  </a:lnTo>
                  <a:lnTo>
                    <a:pt x="1205879" y="1701633"/>
                  </a:lnTo>
                  <a:lnTo>
                    <a:pt x="1207605" y="1706535"/>
                  </a:lnTo>
                  <a:lnTo>
                    <a:pt x="1210055" y="1710218"/>
                  </a:lnTo>
                  <a:lnTo>
                    <a:pt x="1206168" y="1712248"/>
                  </a:lnTo>
                  <a:lnTo>
                    <a:pt x="1201581" y="1716587"/>
                  </a:lnTo>
                  <a:close/>
                </a:path>
                <a:path w="2092325" h="2955290">
                  <a:moveTo>
                    <a:pt x="1173912" y="1564468"/>
                  </a:moveTo>
                  <a:lnTo>
                    <a:pt x="1170041" y="1560306"/>
                  </a:lnTo>
                  <a:lnTo>
                    <a:pt x="1171136" y="1554976"/>
                  </a:lnTo>
                  <a:lnTo>
                    <a:pt x="1173212" y="1556668"/>
                  </a:lnTo>
                  <a:lnTo>
                    <a:pt x="1175460" y="1558215"/>
                  </a:lnTo>
                  <a:lnTo>
                    <a:pt x="1177419" y="1560494"/>
                  </a:lnTo>
                  <a:lnTo>
                    <a:pt x="1175074" y="1563000"/>
                  </a:lnTo>
                  <a:lnTo>
                    <a:pt x="1173912" y="1564468"/>
                  </a:lnTo>
                  <a:close/>
                </a:path>
                <a:path w="2092325" h="2955290">
                  <a:moveTo>
                    <a:pt x="1213405" y="1789373"/>
                  </a:moveTo>
                  <a:lnTo>
                    <a:pt x="1206739" y="1787906"/>
                  </a:lnTo>
                  <a:lnTo>
                    <a:pt x="1203601" y="1782597"/>
                  </a:lnTo>
                  <a:lnTo>
                    <a:pt x="1206373" y="1777273"/>
                  </a:lnTo>
                  <a:lnTo>
                    <a:pt x="1207238" y="1773055"/>
                  </a:lnTo>
                  <a:lnTo>
                    <a:pt x="1211386" y="1774408"/>
                  </a:lnTo>
                  <a:lnTo>
                    <a:pt x="1216424" y="1774754"/>
                  </a:lnTo>
                  <a:lnTo>
                    <a:pt x="1223578" y="1781048"/>
                  </a:lnTo>
                  <a:lnTo>
                    <a:pt x="1222373" y="1786724"/>
                  </a:lnTo>
                  <a:lnTo>
                    <a:pt x="1213405" y="1789373"/>
                  </a:lnTo>
                  <a:close/>
                </a:path>
                <a:path w="2092325" h="2955290">
                  <a:moveTo>
                    <a:pt x="1344016" y="2619358"/>
                  </a:moveTo>
                  <a:lnTo>
                    <a:pt x="1338076" y="2616791"/>
                  </a:lnTo>
                  <a:lnTo>
                    <a:pt x="1336667" y="2611151"/>
                  </a:lnTo>
                  <a:lnTo>
                    <a:pt x="1334467" y="2607340"/>
                  </a:lnTo>
                  <a:lnTo>
                    <a:pt x="1337789" y="2604665"/>
                  </a:lnTo>
                  <a:lnTo>
                    <a:pt x="1341315" y="2599567"/>
                  </a:lnTo>
                  <a:lnTo>
                    <a:pt x="1352006" y="2600551"/>
                  </a:lnTo>
                  <a:lnTo>
                    <a:pt x="1356455" y="2606207"/>
                  </a:lnTo>
                  <a:lnTo>
                    <a:pt x="1350829" y="2616615"/>
                  </a:lnTo>
                  <a:lnTo>
                    <a:pt x="1344016" y="2619358"/>
                  </a:lnTo>
                  <a:close/>
                </a:path>
                <a:path w="2092325" h="2955290">
                  <a:moveTo>
                    <a:pt x="1222635" y="1863373"/>
                  </a:moveTo>
                  <a:lnTo>
                    <a:pt x="1220347" y="1860427"/>
                  </a:lnTo>
                  <a:lnTo>
                    <a:pt x="1218759" y="1858987"/>
                  </a:lnTo>
                  <a:lnTo>
                    <a:pt x="1221889" y="1856806"/>
                  </a:lnTo>
                  <a:lnTo>
                    <a:pt x="1224745" y="1854400"/>
                  </a:lnTo>
                  <a:lnTo>
                    <a:pt x="1228944" y="1852545"/>
                  </a:lnTo>
                  <a:lnTo>
                    <a:pt x="1231224" y="1855386"/>
                  </a:lnTo>
                  <a:lnTo>
                    <a:pt x="1232766" y="1856685"/>
                  </a:lnTo>
                  <a:lnTo>
                    <a:pt x="1229578" y="1858979"/>
                  </a:lnTo>
                  <a:lnTo>
                    <a:pt x="1226743" y="1861413"/>
                  </a:lnTo>
                  <a:lnTo>
                    <a:pt x="1222635" y="1863373"/>
                  </a:lnTo>
                  <a:close/>
                </a:path>
                <a:path w="2092325" h="2955290">
                  <a:moveTo>
                    <a:pt x="1102545" y="1574529"/>
                  </a:moveTo>
                  <a:lnTo>
                    <a:pt x="1100711" y="1574099"/>
                  </a:lnTo>
                  <a:lnTo>
                    <a:pt x="1097474" y="1573979"/>
                  </a:lnTo>
                  <a:lnTo>
                    <a:pt x="1096913" y="1571017"/>
                  </a:lnTo>
                  <a:lnTo>
                    <a:pt x="1097753" y="1568792"/>
                  </a:lnTo>
                  <a:lnTo>
                    <a:pt x="1098137" y="1566564"/>
                  </a:lnTo>
                  <a:lnTo>
                    <a:pt x="1099966" y="1566964"/>
                  </a:lnTo>
                  <a:lnTo>
                    <a:pt x="1103222" y="1567111"/>
                  </a:lnTo>
                  <a:lnTo>
                    <a:pt x="1103724" y="1570068"/>
                  </a:lnTo>
                  <a:lnTo>
                    <a:pt x="1102906" y="1572319"/>
                  </a:lnTo>
                  <a:lnTo>
                    <a:pt x="1102545" y="1574529"/>
                  </a:lnTo>
                  <a:close/>
                </a:path>
                <a:path w="2092325" h="2955290">
                  <a:moveTo>
                    <a:pt x="1332576" y="2545301"/>
                  </a:moveTo>
                  <a:lnTo>
                    <a:pt x="1326550" y="2542763"/>
                  </a:lnTo>
                  <a:lnTo>
                    <a:pt x="1325005" y="2537204"/>
                  </a:lnTo>
                  <a:lnTo>
                    <a:pt x="1322708" y="2533437"/>
                  </a:lnTo>
                  <a:lnTo>
                    <a:pt x="1326007" y="2530811"/>
                  </a:lnTo>
                  <a:lnTo>
                    <a:pt x="1329478" y="2525841"/>
                  </a:lnTo>
                  <a:lnTo>
                    <a:pt x="1340178" y="2526599"/>
                  </a:lnTo>
                  <a:lnTo>
                    <a:pt x="1344836" y="2532059"/>
                  </a:lnTo>
                  <a:lnTo>
                    <a:pt x="1339402" y="2542541"/>
                  </a:lnTo>
                  <a:lnTo>
                    <a:pt x="1332576" y="2545301"/>
                  </a:lnTo>
                  <a:close/>
                </a:path>
                <a:path w="2092325" h="2955290">
                  <a:moveTo>
                    <a:pt x="967226" y="209263"/>
                  </a:moveTo>
                  <a:lnTo>
                    <a:pt x="960928" y="208038"/>
                  </a:lnTo>
                  <a:lnTo>
                    <a:pt x="958949" y="202098"/>
                  </a:lnTo>
                  <a:lnTo>
                    <a:pt x="956499" y="198505"/>
                  </a:lnTo>
                  <a:lnTo>
                    <a:pt x="959326" y="195445"/>
                  </a:lnTo>
                  <a:lnTo>
                    <a:pt x="962068" y="189931"/>
                  </a:lnTo>
                  <a:lnTo>
                    <a:pt x="972638" y="189574"/>
                  </a:lnTo>
                  <a:lnTo>
                    <a:pt x="977832" y="194635"/>
                  </a:lnTo>
                  <a:lnTo>
                    <a:pt x="973629" y="205716"/>
                  </a:lnTo>
                  <a:lnTo>
                    <a:pt x="967226" y="209263"/>
                  </a:lnTo>
                  <a:close/>
                </a:path>
                <a:path w="2092325" h="2955290">
                  <a:moveTo>
                    <a:pt x="954219" y="134943"/>
                  </a:moveTo>
                  <a:lnTo>
                    <a:pt x="948279" y="132376"/>
                  </a:lnTo>
                  <a:lnTo>
                    <a:pt x="946870" y="126736"/>
                  </a:lnTo>
                  <a:lnTo>
                    <a:pt x="944668" y="122910"/>
                  </a:lnTo>
                  <a:lnTo>
                    <a:pt x="947990" y="120235"/>
                  </a:lnTo>
                  <a:lnTo>
                    <a:pt x="951513" y="115122"/>
                  </a:lnTo>
                  <a:lnTo>
                    <a:pt x="962206" y="116121"/>
                  </a:lnTo>
                  <a:lnTo>
                    <a:pt x="966656" y="121777"/>
                  </a:lnTo>
                  <a:lnTo>
                    <a:pt x="961032" y="132199"/>
                  </a:lnTo>
                  <a:lnTo>
                    <a:pt x="954219" y="134943"/>
                  </a:lnTo>
                  <a:close/>
                </a:path>
                <a:path w="2092325" h="2955290">
                  <a:moveTo>
                    <a:pt x="1086803" y="965486"/>
                  </a:moveTo>
                  <a:lnTo>
                    <a:pt x="1078831" y="963133"/>
                  </a:lnTo>
                  <a:lnTo>
                    <a:pt x="1076162" y="957377"/>
                  </a:lnTo>
                  <a:lnTo>
                    <a:pt x="1079417" y="952082"/>
                  </a:lnTo>
                  <a:lnTo>
                    <a:pt x="1080636" y="947734"/>
                  </a:lnTo>
                  <a:lnTo>
                    <a:pt x="1093704" y="951664"/>
                  </a:lnTo>
                  <a:lnTo>
                    <a:pt x="1092389" y="955967"/>
                  </a:lnTo>
                  <a:lnTo>
                    <a:pt x="1092248" y="962225"/>
                  </a:lnTo>
                  <a:lnTo>
                    <a:pt x="1086803" y="965486"/>
                  </a:lnTo>
                  <a:close/>
                </a:path>
                <a:path w="2092325" h="2955290">
                  <a:moveTo>
                    <a:pt x="1297558" y="2778741"/>
                  </a:moveTo>
                  <a:lnTo>
                    <a:pt x="1293180" y="2777738"/>
                  </a:lnTo>
                  <a:lnTo>
                    <a:pt x="1286590" y="2777994"/>
                  </a:lnTo>
                  <a:lnTo>
                    <a:pt x="1283321" y="2772422"/>
                  </a:lnTo>
                  <a:lnTo>
                    <a:pt x="1286298" y="2766781"/>
                  </a:lnTo>
                  <a:lnTo>
                    <a:pt x="1287233" y="2762343"/>
                  </a:lnTo>
                  <a:lnTo>
                    <a:pt x="1291598" y="2763647"/>
                  </a:lnTo>
                  <a:lnTo>
                    <a:pt x="1297005" y="2763771"/>
                  </a:lnTo>
                  <a:lnTo>
                    <a:pt x="1304626" y="2770559"/>
                  </a:lnTo>
                  <a:lnTo>
                    <a:pt x="1302993" y="2775511"/>
                  </a:lnTo>
                  <a:lnTo>
                    <a:pt x="1297558" y="2778741"/>
                  </a:lnTo>
                  <a:close/>
                </a:path>
                <a:path w="2092325" h="2955290">
                  <a:moveTo>
                    <a:pt x="1116513" y="1653543"/>
                  </a:moveTo>
                  <a:lnTo>
                    <a:pt x="1110702" y="1650941"/>
                  </a:lnTo>
                  <a:lnTo>
                    <a:pt x="1109366" y="1645289"/>
                  </a:lnTo>
                  <a:lnTo>
                    <a:pt x="1107218" y="1641425"/>
                  </a:lnTo>
                  <a:lnTo>
                    <a:pt x="1110473" y="1638701"/>
                  </a:lnTo>
                  <a:lnTo>
                    <a:pt x="1113921" y="1633495"/>
                  </a:lnTo>
                  <a:lnTo>
                    <a:pt x="1124747" y="1634383"/>
                  </a:lnTo>
                  <a:lnTo>
                    <a:pt x="1128988" y="1640147"/>
                  </a:lnTo>
                  <a:lnTo>
                    <a:pt x="1123297" y="1650609"/>
                  </a:lnTo>
                  <a:lnTo>
                    <a:pt x="1116513" y="1653543"/>
                  </a:lnTo>
                  <a:close/>
                </a:path>
                <a:path w="2092325" h="2955290">
                  <a:moveTo>
                    <a:pt x="1127952" y="1726643"/>
                  </a:moveTo>
                  <a:lnTo>
                    <a:pt x="1122180" y="1724005"/>
                  </a:lnTo>
                  <a:lnTo>
                    <a:pt x="1120864" y="1718381"/>
                  </a:lnTo>
                  <a:lnTo>
                    <a:pt x="1118718" y="1714531"/>
                  </a:lnTo>
                  <a:lnTo>
                    <a:pt x="1121929" y="1711814"/>
                  </a:lnTo>
                  <a:lnTo>
                    <a:pt x="1125380" y="1706622"/>
                  </a:lnTo>
                  <a:lnTo>
                    <a:pt x="1136071" y="1707607"/>
                  </a:lnTo>
                  <a:lnTo>
                    <a:pt x="1140366" y="1713332"/>
                  </a:lnTo>
                  <a:lnTo>
                    <a:pt x="1134755" y="1723737"/>
                  </a:lnTo>
                  <a:lnTo>
                    <a:pt x="1127952" y="1726643"/>
                  </a:lnTo>
                  <a:close/>
                </a:path>
                <a:path w="2092325" h="2955290">
                  <a:moveTo>
                    <a:pt x="1208025" y="2522976"/>
                  </a:moveTo>
                  <a:lnTo>
                    <a:pt x="1205857" y="2519937"/>
                  </a:lnTo>
                  <a:lnTo>
                    <a:pt x="1204277" y="2518451"/>
                  </a:lnTo>
                  <a:lnTo>
                    <a:pt x="1207639" y="2516413"/>
                  </a:lnTo>
                  <a:lnTo>
                    <a:pt x="1210854" y="2514010"/>
                  </a:lnTo>
                  <a:lnTo>
                    <a:pt x="1215358" y="2512286"/>
                  </a:lnTo>
                  <a:lnTo>
                    <a:pt x="1217521" y="2515296"/>
                  </a:lnTo>
                  <a:lnTo>
                    <a:pt x="1219099" y="2516768"/>
                  </a:lnTo>
                  <a:lnTo>
                    <a:pt x="1215739" y="2518821"/>
                  </a:lnTo>
                  <a:lnTo>
                    <a:pt x="1212527" y="2521239"/>
                  </a:lnTo>
                  <a:lnTo>
                    <a:pt x="1208025" y="2522976"/>
                  </a:lnTo>
                  <a:close/>
                </a:path>
                <a:path w="2092325" h="2955290">
                  <a:moveTo>
                    <a:pt x="1227089" y="2597931"/>
                  </a:moveTo>
                  <a:lnTo>
                    <a:pt x="1219222" y="2595965"/>
                  </a:lnTo>
                  <a:lnTo>
                    <a:pt x="1217629" y="2593539"/>
                  </a:lnTo>
                  <a:lnTo>
                    <a:pt x="1215814" y="2591985"/>
                  </a:lnTo>
                  <a:lnTo>
                    <a:pt x="1219409" y="2589522"/>
                  </a:lnTo>
                  <a:lnTo>
                    <a:pt x="1222839" y="2586681"/>
                  </a:lnTo>
                  <a:lnTo>
                    <a:pt x="1227678" y="2584516"/>
                  </a:lnTo>
                  <a:lnTo>
                    <a:pt x="1231916" y="2587963"/>
                  </a:lnTo>
                  <a:lnTo>
                    <a:pt x="1231157" y="2595244"/>
                  </a:lnTo>
                  <a:lnTo>
                    <a:pt x="1227089" y="2597931"/>
                  </a:lnTo>
                  <a:close/>
                </a:path>
                <a:path w="2092325" h="2955290">
                  <a:moveTo>
                    <a:pt x="1231380" y="2669925"/>
                  </a:moveTo>
                  <a:lnTo>
                    <a:pt x="1229053" y="2667016"/>
                  </a:lnTo>
                  <a:lnTo>
                    <a:pt x="1227409" y="2665599"/>
                  </a:lnTo>
                  <a:lnTo>
                    <a:pt x="1230722" y="2663345"/>
                  </a:lnTo>
                  <a:lnTo>
                    <a:pt x="1233729" y="2660854"/>
                  </a:lnTo>
                  <a:lnTo>
                    <a:pt x="1238125" y="2658924"/>
                  </a:lnTo>
                  <a:lnTo>
                    <a:pt x="1240466" y="2661861"/>
                  </a:lnTo>
                  <a:lnTo>
                    <a:pt x="1242075" y="2663208"/>
                  </a:lnTo>
                  <a:lnTo>
                    <a:pt x="1238828" y="2665407"/>
                  </a:lnTo>
                  <a:lnTo>
                    <a:pt x="1235741" y="2667955"/>
                  </a:lnTo>
                  <a:lnTo>
                    <a:pt x="1231380" y="2669925"/>
                  </a:lnTo>
                  <a:close/>
                </a:path>
                <a:path w="2092325" h="2955290">
                  <a:moveTo>
                    <a:pt x="1245614" y="2753203"/>
                  </a:moveTo>
                  <a:lnTo>
                    <a:pt x="1239760" y="2750713"/>
                  </a:lnTo>
                  <a:lnTo>
                    <a:pt x="1238281" y="2745293"/>
                  </a:lnTo>
                  <a:lnTo>
                    <a:pt x="1236059" y="2741619"/>
                  </a:lnTo>
                  <a:lnTo>
                    <a:pt x="1239278" y="2739051"/>
                  </a:lnTo>
                  <a:lnTo>
                    <a:pt x="1242674" y="2734182"/>
                  </a:lnTo>
                  <a:lnTo>
                    <a:pt x="1253112" y="2734981"/>
                  </a:lnTo>
                  <a:lnTo>
                    <a:pt x="1257591" y="2740349"/>
                  </a:lnTo>
                  <a:lnTo>
                    <a:pt x="1252256" y="2750516"/>
                  </a:lnTo>
                  <a:lnTo>
                    <a:pt x="1245614" y="2753203"/>
                  </a:lnTo>
                  <a:close/>
                </a:path>
                <a:path w="2092325" h="2955290">
                  <a:moveTo>
                    <a:pt x="888118" y="219686"/>
                  </a:moveTo>
                  <a:lnTo>
                    <a:pt x="886187" y="216251"/>
                  </a:lnTo>
                  <a:lnTo>
                    <a:pt x="883888" y="212948"/>
                  </a:lnTo>
                  <a:lnTo>
                    <a:pt x="882310" y="208426"/>
                  </a:lnTo>
                  <a:lnTo>
                    <a:pt x="885444" y="206364"/>
                  </a:lnTo>
                  <a:lnTo>
                    <a:pt x="886990" y="204866"/>
                  </a:lnTo>
                  <a:lnTo>
                    <a:pt x="888969" y="208323"/>
                  </a:lnTo>
                  <a:lnTo>
                    <a:pt x="891302" y="211650"/>
                  </a:lnTo>
                  <a:lnTo>
                    <a:pt x="892961" y="216115"/>
                  </a:lnTo>
                  <a:lnTo>
                    <a:pt x="889739" y="218190"/>
                  </a:lnTo>
                  <a:lnTo>
                    <a:pt x="888118" y="219686"/>
                  </a:lnTo>
                  <a:close/>
                </a:path>
                <a:path w="2092325" h="2955290">
                  <a:moveTo>
                    <a:pt x="907746" y="294327"/>
                  </a:moveTo>
                  <a:lnTo>
                    <a:pt x="903366" y="293310"/>
                  </a:lnTo>
                  <a:lnTo>
                    <a:pt x="896791" y="293564"/>
                  </a:lnTo>
                  <a:lnTo>
                    <a:pt x="893524" y="288006"/>
                  </a:lnTo>
                  <a:lnTo>
                    <a:pt x="896501" y="282366"/>
                  </a:lnTo>
                  <a:lnTo>
                    <a:pt x="897436" y="277928"/>
                  </a:lnTo>
                  <a:lnTo>
                    <a:pt x="901801" y="279232"/>
                  </a:lnTo>
                  <a:lnTo>
                    <a:pt x="907208" y="279355"/>
                  </a:lnTo>
                  <a:lnTo>
                    <a:pt x="914814" y="286146"/>
                  </a:lnTo>
                  <a:lnTo>
                    <a:pt x="913181" y="291097"/>
                  </a:lnTo>
                  <a:lnTo>
                    <a:pt x="907746" y="294327"/>
                  </a:lnTo>
                  <a:close/>
                </a:path>
                <a:path w="2092325" h="2955290">
                  <a:moveTo>
                    <a:pt x="1265863" y="2630723"/>
                  </a:moveTo>
                  <a:lnTo>
                    <a:pt x="1260985" y="2623953"/>
                  </a:lnTo>
                  <a:lnTo>
                    <a:pt x="1258565" y="2620549"/>
                  </a:lnTo>
                  <a:lnTo>
                    <a:pt x="1266677" y="2614447"/>
                  </a:lnTo>
                  <a:lnTo>
                    <a:pt x="1267990" y="2618233"/>
                  </a:lnTo>
                  <a:lnTo>
                    <a:pt x="1269860" y="2621947"/>
                  </a:lnTo>
                  <a:lnTo>
                    <a:pt x="1270528" y="2627255"/>
                  </a:lnTo>
                  <a:lnTo>
                    <a:pt x="1267447" y="2629084"/>
                  </a:lnTo>
                  <a:lnTo>
                    <a:pt x="1265863" y="2630723"/>
                  </a:lnTo>
                  <a:close/>
                </a:path>
                <a:path w="2092325" h="2955290">
                  <a:moveTo>
                    <a:pt x="951017" y="598737"/>
                  </a:moveTo>
                  <a:lnTo>
                    <a:pt x="945212" y="596075"/>
                  </a:lnTo>
                  <a:lnTo>
                    <a:pt x="943802" y="590524"/>
                  </a:lnTo>
                  <a:lnTo>
                    <a:pt x="941600" y="586698"/>
                  </a:lnTo>
                  <a:lnTo>
                    <a:pt x="944786" y="584015"/>
                  </a:lnTo>
                  <a:lnTo>
                    <a:pt x="948173" y="578894"/>
                  </a:lnTo>
                  <a:lnTo>
                    <a:pt x="958750" y="579821"/>
                  </a:lnTo>
                  <a:lnTo>
                    <a:pt x="963220" y="585414"/>
                  </a:lnTo>
                  <a:lnTo>
                    <a:pt x="957868" y="595853"/>
                  </a:lnTo>
                  <a:lnTo>
                    <a:pt x="951017" y="598737"/>
                  </a:lnTo>
                  <a:close/>
                </a:path>
                <a:path w="2092325" h="2955290">
                  <a:moveTo>
                    <a:pt x="876066" y="146308"/>
                  </a:moveTo>
                  <a:lnTo>
                    <a:pt x="868753" y="136136"/>
                  </a:lnTo>
                  <a:lnTo>
                    <a:pt x="876880" y="130032"/>
                  </a:lnTo>
                  <a:lnTo>
                    <a:pt x="878193" y="133818"/>
                  </a:lnTo>
                  <a:lnTo>
                    <a:pt x="880062" y="137532"/>
                  </a:lnTo>
                  <a:lnTo>
                    <a:pt x="880731" y="142839"/>
                  </a:lnTo>
                  <a:lnTo>
                    <a:pt x="877650" y="144668"/>
                  </a:lnTo>
                  <a:lnTo>
                    <a:pt x="876066" y="146308"/>
                  </a:lnTo>
                  <a:close/>
                </a:path>
                <a:path w="2092325" h="2955290">
                  <a:moveTo>
                    <a:pt x="1277915" y="2704101"/>
                  </a:moveTo>
                  <a:lnTo>
                    <a:pt x="1275984" y="2700666"/>
                  </a:lnTo>
                  <a:lnTo>
                    <a:pt x="1273685" y="2697364"/>
                  </a:lnTo>
                  <a:lnTo>
                    <a:pt x="1272107" y="2692841"/>
                  </a:lnTo>
                  <a:lnTo>
                    <a:pt x="1275244" y="2690794"/>
                  </a:lnTo>
                  <a:lnTo>
                    <a:pt x="1276787" y="2689281"/>
                  </a:lnTo>
                  <a:lnTo>
                    <a:pt x="1278766" y="2692739"/>
                  </a:lnTo>
                  <a:lnTo>
                    <a:pt x="1281099" y="2696066"/>
                  </a:lnTo>
                  <a:lnTo>
                    <a:pt x="1282758" y="2700530"/>
                  </a:lnTo>
                  <a:lnTo>
                    <a:pt x="1279538" y="2702620"/>
                  </a:lnTo>
                  <a:lnTo>
                    <a:pt x="1277915" y="2704101"/>
                  </a:lnTo>
                  <a:close/>
                </a:path>
                <a:path w="2092325" h="2955290">
                  <a:moveTo>
                    <a:pt x="900824" y="567572"/>
                  </a:moveTo>
                  <a:lnTo>
                    <a:pt x="894517" y="563523"/>
                  </a:lnTo>
                  <a:lnTo>
                    <a:pt x="891836" y="552730"/>
                  </a:lnTo>
                  <a:lnTo>
                    <a:pt x="894687" y="545718"/>
                  </a:lnTo>
                  <a:lnTo>
                    <a:pt x="904674" y="541550"/>
                  </a:lnTo>
                  <a:lnTo>
                    <a:pt x="910977" y="544523"/>
                  </a:lnTo>
                  <a:lnTo>
                    <a:pt x="913529" y="553064"/>
                  </a:lnTo>
                  <a:lnTo>
                    <a:pt x="911991" y="556326"/>
                  </a:lnTo>
                  <a:lnTo>
                    <a:pt x="911180" y="562030"/>
                  </a:lnTo>
                  <a:lnTo>
                    <a:pt x="900824" y="567572"/>
                  </a:lnTo>
                  <a:close/>
                </a:path>
                <a:path w="2092325" h="2955290">
                  <a:moveTo>
                    <a:pt x="1200014" y="2448261"/>
                  </a:moveTo>
                  <a:lnTo>
                    <a:pt x="1196749" y="2445574"/>
                  </a:lnTo>
                  <a:lnTo>
                    <a:pt x="1191009" y="2443140"/>
                  </a:lnTo>
                  <a:lnTo>
                    <a:pt x="1189967" y="2432299"/>
                  </a:lnTo>
                  <a:lnTo>
                    <a:pt x="1194978" y="2426848"/>
                  </a:lnTo>
                  <a:lnTo>
                    <a:pt x="1206285" y="2430232"/>
                  </a:lnTo>
                  <a:lnTo>
                    <a:pt x="1209886" y="2436680"/>
                  </a:lnTo>
                  <a:lnTo>
                    <a:pt x="1209113" y="2443201"/>
                  </a:lnTo>
                  <a:lnTo>
                    <a:pt x="1203382" y="2445595"/>
                  </a:lnTo>
                  <a:lnTo>
                    <a:pt x="1200014" y="2448261"/>
                  </a:lnTo>
                  <a:close/>
                </a:path>
                <a:path w="2092325" h="2955290">
                  <a:moveTo>
                    <a:pt x="939779" y="794490"/>
                  </a:moveTo>
                  <a:lnTo>
                    <a:pt x="936745" y="791841"/>
                  </a:lnTo>
                  <a:lnTo>
                    <a:pt x="931406" y="789389"/>
                  </a:lnTo>
                  <a:lnTo>
                    <a:pt x="930544" y="779028"/>
                  </a:lnTo>
                  <a:lnTo>
                    <a:pt x="935420" y="774046"/>
                  </a:lnTo>
                  <a:lnTo>
                    <a:pt x="946033" y="777495"/>
                  </a:lnTo>
                  <a:lnTo>
                    <a:pt x="949394" y="783651"/>
                  </a:lnTo>
                  <a:lnTo>
                    <a:pt x="948396" y="789789"/>
                  </a:lnTo>
                  <a:lnTo>
                    <a:pt x="943005" y="791965"/>
                  </a:lnTo>
                  <a:lnTo>
                    <a:pt x="939779" y="794490"/>
                  </a:lnTo>
                  <a:close/>
                </a:path>
                <a:path w="2092325" h="2955290">
                  <a:moveTo>
                    <a:pt x="897226" y="488547"/>
                  </a:moveTo>
                  <a:lnTo>
                    <a:pt x="886537" y="489387"/>
                  </a:lnTo>
                  <a:lnTo>
                    <a:pt x="880754" y="484866"/>
                  </a:lnTo>
                  <a:lnTo>
                    <a:pt x="884725" y="473358"/>
                  </a:lnTo>
                  <a:lnTo>
                    <a:pt x="891151" y="469763"/>
                  </a:lnTo>
                  <a:lnTo>
                    <a:pt x="897644" y="470897"/>
                  </a:lnTo>
                  <a:lnTo>
                    <a:pt x="899923" y="476551"/>
                  </a:lnTo>
                  <a:lnTo>
                    <a:pt x="902600" y="479973"/>
                  </a:lnTo>
                  <a:lnTo>
                    <a:pt x="899824" y="483070"/>
                  </a:lnTo>
                  <a:lnTo>
                    <a:pt x="897226" y="488547"/>
                  </a:lnTo>
                  <a:close/>
                </a:path>
                <a:path w="2092325" h="2955290">
                  <a:moveTo>
                    <a:pt x="1117166" y="1922699"/>
                  </a:moveTo>
                  <a:lnTo>
                    <a:pt x="1111140" y="1921207"/>
                  </a:lnTo>
                  <a:lnTo>
                    <a:pt x="1109281" y="1915652"/>
                  </a:lnTo>
                  <a:lnTo>
                    <a:pt x="1106910" y="1912182"/>
                  </a:lnTo>
                  <a:lnTo>
                    <a:pt x="1109721" y="1909303"/>
                  </a:lnTo>
                  <a:lnTo>
                    <a:pt x="1112484" y="1904115"/>
                  </a:lnTo>
                  <a:lnTo>
                    <a:pt x="1122715" y="1903886"/>
                  </a:lnTo>
                  <a:lnTo>
                    <a:pt x="1127580" y="1908849"/>
                  </a:lnTo>
                  <a:lnTo>
                    <a:pt x="1123453" y="1919365"/>
                  </a:lnTo>
                  <a:lnTo>
                    <a:pt x="1117166" y="1922699"/>
                  </a:lnTo>
                  <a:close/>
                </a:path>
                <a:path w="2092325" h="2955290">
                  <a:moveTo>
                    <a:pt x="1010431" y="1247654"/>
                  </a:moveTo>
                  <a:lnTo>
                    <a:pt x="1004290" y="1246195"/>
                  </a:lnTo>
                  <a:lnTo>
                    <a:pt x="1002374" y="1240470"/>
                  </a:lnTo>
                  <a:lnTo>
                    <a:pt x="999917" y="1236923"/>
                  </a:lnTo>
                  <a:lnTo>
                    <a:pt x="1002699" y="1233960"/>
                  </a:lnTo>
                  <a:lnTo>
                    <a:pt x="1005393" y="1228618"/>
                  </a:lnTo>
                  <a:lnTo>
                    <a:pt x="1015798" y="1228256"/>
                  </a:lnTo>
                  <a:lnTo>
                    <a:pt x="1020992" y="1233123"/>
                  </a:lnTo>
                  <a:lnTo>
                    <a:pt x="1016797" y="1244068"/>
                  </a:lnTo>
                  <a:lnTo>
                    <a:pt x="1010431" y="1247654"/>
                  </a:lnTo>
                  <a:close/>
                </a:path>
                <a:path w="2092325" h="2955290">
                  <a:moveTo>
                    <a:pt x="915406" y="639716"/>
                  </a:moveTo>
                  <a:lnTo>
                    <a:pt x="910735" y="638087"/>
                  </a:lnTo>
                  <a:lnTo>
                    <a:pt x="908117" y="631321"/>
                  </a:lnTo>
                  <a:lnTo>
                    <a:pt x="911169" y="628734"/>
                  </a:lnTo>
                  <a:lnTo>
                    <a:pt x="912597" y="626775"/>
                  </a:lnTo>
                  <a:lnTo>
                    <a:pt x="918109" y="624131"/>
                  </a:lnTo>
                  <a:lnTo>
                    <a:pt x="922564" y="625435"/>
                  </a:lnTo>
                  <a:lnTo>
                    <a:pt x="925063" y="632490"/>
                  </a:lnTo>
                  <a:lnTo>
                    <a:pt x="922573" y="635886"/>
                  </a:lnTo>
                  <a:lnTo>
                    <a:pt x="915406" y="639716"/>
                  </a:lnTo>
                  <a:close/>
                </a:path>
                <a:path w="2092325" h="2955290">
                  <a:moveTo>
                    <a:pt x="1185101" y="2377246"/>
                  </a:moveTo>
                  <a:lnTo>
                    <a:pt x="1179797" y="2372247"/>
                  </a:lnTo>
                  <a:lnTo>
                    <a:pt x="1176770" y="2364693"/>
                  </a:lnTo>
                  <a:lnTo>
                    <a:pt x="1175659" y="2356942"/>
                  </a:lnTo>
                  <a:lnTo>
                    <a:pt x="1178342" y="2350481"/>
                  </a:lnTo>
                  <a:lnTo>
                    <a:pt x="1193891" y="2342269"/>
                  </a:lnTo>
                  <a:lnTo>
                    <a:pt x="1198746" y="2347743"/>
                  </a:lnTo>
                  <a:lnTo>
                    <a:pt x="1202596" y="2362839"/>
                  </a:lnTo>
                  <a:lnTo>
                    <a:pt x="1200150" y="2370145"/>
                  </a:lnTo>
                  <a:lnTo>
                    <a:pt x="1185101" y="2377246"/>
                  </a:lnTo>
                  <a:close/>
                </a:path>
                <a:path w="2092325" h="2955290">
                  <a:moveTo>
                    <a:pt x="1221909" y="2869213"/>
                  </a:moveTo>
                  <a:lnTo>
                    <a:pt x="1216871" y="2867148"/>
                  </a:lnTo>
                  <a:lnTo>
                    <a:pt x="1214084" y="2862262"/>
                  </a:lnTo>
                  <a:lnTo>
                    <a:pt x="1215014" y="2857316"/>
                  </a:lnTo>
                  <a:lnTo>
                    <a:pt x="1221278" y="2855840"/>
                  </a:lnTo>
                  <a:lnTo>
                    <a:pt x="1222194" y="2855861"/>
                  </a:lnTo>
                  <a:lnTo>
                    <a:pt x="1223129" y="2855908"/>
                  </a:lnTo>
                  <a:lnTo>
                    <a:pt x="1222094" y="2860183"/>
                  </a:lnTo>
                  <a:lnTo>
                    <a:pt x="1221795" y="2864671"/>
                  </a:lnTo>
                  <a:lnTo>
                    <a:pt x="1221909" y="2869213"/>
                  </a:lnTo>
                  <a:close/>
                </a:path>
                <a:path w="2092325" h="2955290">
                  <a:moveTo>
                    <a:pt x="1160608" y="1954908"/>
                  </a:moveTo>
                  <a:lnTo>
                    <a:pt x="1158576" y="1951683"/>
                  </a:lnTo>
                  <a:lnTo>
                    <a:pt x="1156219" y="1948584"/>
                  </a:lnTo>
                  <a:lnTo>
                    <a:pt x="1154503" y="1944323"/>
                  </a:lnTo>
                  <a:lnTo>
                    <a:pt x="1157491" y="1942194"/>
                  </a:lnTo>
                  <a:lnTo>
                    <a:pt x="1158962" y="1940693"/>
                  </a:lnTo>
                  <a:lnTo>
                    <a:pt x="1160984" y="1943949"/>
                  </a:lnTo>
                  <a:lnTo>
                    <a:pt x="1163329" y="1947065"/>
                  </a:lnTo>
                  <a:lnTo>
                    <a:pt x="1165074" y="1951321"/>
                  </a:lnTo>
                  <a:lnTo>
                    <a:pt x="1162081" y="1953421"/>
                  </a:lnTo>
                  <a:lnTo>
                    <a:pt x="1160608" y="1954908"/>
                  </a:lnTo>
                  <a:close/>
                </a:path>
                <a:path w="2092325" h="2955290">
                  <a:moveTo>
                    <a:pt x="956652" y="866828"/>
                  </a:moveTo>
                  <a:lnTo>
                    <a:pt x="945776" y="867816"/>
                  </a:lnTo>
                  <a:lnTo>
                    <a:pt x="940275" y="862893"/>
                  </a:lnTo>
                  <a:lnTo>
                    <a:pt x="943885" y="851471"/>
                  </a:lnTo>
                  <a:lnTo>
                    <a:pt x="950319" y="847830"/>
                  </a:lnTo>
                  <a:lnTo>
                    <a:pt x="956832" y="848707"/>
                  </a:lnTo>
                  <a:lnTo>
                    <a:pt x="959173" y="854470"/>
                  </a:lnTo>
                  <a:lnTo>
                    <a:pt x="961835" y="857895"/>
                  </a:lnTo>
                  <a:lnTo>
                    <a:pt x="959125" y="861132"/>
                  </a:lnTo>
                  <a:lnTo>
                    <a:pt x="956652" y="866828"/>
                  </a:lnTo>
                  <a:close/>
                </a:path>
                <a:path w="2092325" h="2955290">
                  <a:moveTo>
                    <a:pt x="964963" y="941645"/>
                  </a:moveTo>
                  <a:lnTo>
                    <a:pt x="961330" y="939479"/>
                  </a:lnTo>
                  <a:lnTo>
                    <a:pt x="955208" y="937852"/>
                  </a:lnTo>
                  <a:lnTo>
                    <a:pt x="952810" y="926955"/>
                  </a:lnTo>
                  <a:lnTo>
                    <a:pt x="957367" y="920992"/>
                  </a:lnTo>
                  <a:lnTo>
                    <a:pt x="969002" y="922844"/>
                  </a:lnTo>
                  <a:lnTo>
                    <a:pt x="973029" y="929046"/>
                  </a:lnTo>
                  <a:lnTo>
                    <a:pt x="973179" y="935631"/>
                  </a:lnTo>
                  <a:lnTo>
                    <a:pt x="967894" y="938673"/>
                  </a:lnTo>
                  <a:lnTo>
                    <a:pt x="964963" y="941645"/>
                  </a:lnTo>
                  <a:close/>
                </a:path>
                <a:path w="2092325" h="2955290">
                  <a:moveTo>
                    <a:pt x="929661" y="720270"/>
                  </a:moveTo>
                  <a:lnTo>
                    <a:pt x="923237" y="719005"/>
                  </a:lnTo>
                  <a:lnTo>
                    <a:pt x="921032" y="713445"/>
                  </a:lnTo>
                  <a:lnTo>
                    <a:pt x="918389" y="710047"/>
                  </a:lnTo>
                  <a:lnTo>
                    <a:pt x="921345" y="707041"/>
                  </a:lnTo>
                  <a:lnTo>
                    <a:pt x="924106" y="701749"/>
                  </a:lnTo>
                  <a:lnTo>
                    <a:pt x="934902" y="700922"/>
                  </a:lnTo>
                  <a:lnTo>
                    <a:pt x="940323" y="705619"/>
                  </a:lnTo>
                  <a:lnTo>
                    <a:pt x="936009" y="716852"/>
                  </a:lnTo>
                  <a:lnTo>
                    <a:pt x="929661" y="720270"/>
                  </a:lnTo>
                  <a:close/>
                </a:path>
                <a:path w="2092325" h="2955290">
                  <a:moveTo>
                    <a:pt x="1231088" y="2406978"/>
                  </a:moveTo>
                  <a:lnTo>
                    <a:pt x="1226253" y="2403729"/>
                  </a:lnTo>
                  <a:lnTo>
                    <a:pt x="1223673" y="2398258"/>
                  </a:lnTo>
                  <a:lnTo>
                    <a:pt x="1224974" y="2394435"/>
                  </a:lnTo>
                  <a:lnTo>
                    <a:pt x="1231534" y="2392554"/>
                  </a:lnTo>
                  <a:lnTo>
                    <a:pt x="1235348" y="2395499"/>
                  </a:lnTo>
                  <a:lnTo>
                    <a:pt x="1234359" y="2399975"/>
                  </a:lnTo>
                  <a:lnTo>
                    <a:pt x="1232539" y="2403446"/>
                  </a:lnTo>
                  <a:lnTo>
                    <a:pt x="1231088" y="2406978"/>
                  </a:lnTo>
                  <a:close/>
                </a:path>
                <a:path w="2092325" h="2955290">
                  <a:moveTo>
                    <a:pt x="1077686" y="1428205"/>
                  </a:moveTo>
                  <a:lnTo>
                    <a:pt x="1072411" y="1424727"/>
                  </a:lnTo>
                  <a:lnTo>
                    <a:pt x="1076435" y="1413554"/>
                  </a:lnTo>
                  <a:lnTo>
                    <a:pt x="1078171" y="1414792"/>
                  </a:lnTo>
                  <a:lnTo>
                    <a:pt x="1081506" y="1416302"/>
                  </a:lnTo>
                  <a:lnTo>
                    <a:pt x="1080714" y="1420987"/>
                  </a:lnTo>
                  <a:lnTo>
                    <a:pt x="1079000" y="1424560"/>
                  </a:lnTo>
                  <a:lnTo>
                    <a:pt x="1077686" y="1428205"/>
                  </a:lnTo>
                  <a:close/>
                </a:path>
                <a:path w="2092325" h="2955290">
                  <a:moveTo>
                    <a:pt x="1243523" y="2480894"/>
                  </a:moveTo>
                  <a:lnTo>
                    <a:pt x="1238066" y="2477593"/>
                  </a:lnTo>
                  <a:lnTo>
                    <a:pt x="1241272" y="2466549"/>
                  </a:lnTo>
                  <a:lnTo>
                    <a:pt x="1243136" y="2467647"/>
                  </a:lnTo>
                  <a:lnTo>
                    <a:pt x="1246675" y="2468931"/>
                  </a:lnTo>
                  <a:lnTo>
                    <a:pt x="1246129" y="2473562"/>
                  </a:lnTo>
                  <a:lnTo>
                    <a:pt x="1244636" y="2477206"/>
                  </a:lnTo>
                  <a:lnTo>
                    <a:pt x="1243523" y="2480894"/>
                  </a:lnTo>
                  <a:close/>
                </a:path>
                <a:path w="2092325" h="2955290">
                  <a:moveTo>
                    <a:pt x="1261069" y="2553904"/>
                  </a:moveTo>
                  <a:lnTo>
                    <a:pt x="1250001" y="2555475"/>
                  </a:lnTo>
                  <a:lnTo>
                    <a:pt x="1247129" y="2549093"/>
                  </a:lnTo>
                  <a:lnTo>
                    <a:pt x="1249678" y="2539677"/>
                  </a:lnTo>
                  <a:lnTo>
                    <a:pt x="1255482" y="2536419"/>
                  </a:lnTo>
                  <a:lnTo>
                    <a:pt x="1261332" y="2536787"/>
                  </a:lnTo>
                  <a:lnTo>
                    <a:pt x="1263546" y="2542121"/>
                  </a:lnTo>
                  <a:lnTo>
                    <a:pt x="1265879" y="2545164"/>
                  </a:lnTo>
                  <a:lnTo>
                    <a:pt x="1263315" y="2548378"/>
                  </a:lnTo>
                  <a:lnTo>
                    <a:pt x="1261069" y="2553904"/>
                  </a:lnTo>
                  <a:close/>
                </a:path>
                <a:path w="2092325" h="2955290">
                  <a:moveTo>
                    <a:pt x="924680" y="448997"/>
                  </a:moveTo>
                  <a:lnTo>
                    <a:pt x="922460" y="445817"/>
                  </a:lnTo>
                  <a:lnTo>
                    <a:pt x="919893" y="442810"/>
                  </a:lnTo>
                  <a:lnTo>
                    <a:pt x="917909" y="438561"/>
                  </a:lnTo>
                  <a:lnTo>
                    <a:pt x="920895" y="436224"/>
                  </a:lnTo>
                  <a:lnTo>
                    <a:pt x="922332" y="434608"/>
                  </a:lnTo>
                  <a:lnTo>
                    <a:pt x="924473" y="437756"/>
                  </a:lnTo>
                  <a:lnTo>
                    <a:pt x="926994" y="440754"/>
                  </a:lnTo>
                  <a:lnTo>
                    <a:pt x="928870" y="445080"/>
                  </a:lnTo>
                  <a:lnTo>
                    <a:pt x="926040" y="447363"/>
                  </a:lnTo>
                  <a:lnTo>
                    <a:pt x="924680" y="448997"/>
                  </a:lnTo>
                  <a:close/>
                </a:path>
                <a:path w="2092325" h="2955290">
                  <a:moveTo>
                    <a:pt x="1140869" y="1802293"/>
                  </a:moveTo>
                  <a:lnTo>
                    <a:pt x="1134661" y="1801742"/>
                  </a:lnTo>
                  <a:lnTo>
                    <a:pt x="1132369" y="1796480"/>
                  </a:lnTo>
                  <a:lnTo>
                    <a:pt x="1129887" y="1793445"/>
                  </a:lnTo>
                  <a:lnTo>
                    <a:pt x="1132238" y="1790400"/>
                  </a:lnTo>
                  <a:lnTo>
                    <a:pt x="1134420" y="1784944"/>
                  </a:lnTo>
                  <a:lnTo>
                    <a:pt x="1144125" y="1784318"/>
                  </a:lnTo>
                  <a:lnTo>
                    <a:pt x="1149563" y="1788833"/>
                  </a:lnTo>
                  <a:lnTo>
                    <a:pt x="1147283" y="1799104"/>
                  </a:lnTo>
                  <a:lnTo>
                    <a:pt x="1140869" y="1802293"/>
                  </a:lnTo>
                  <a:close/>
                </a:path>
                <a:path w="2092325" h="2955290">
                  <a:moveTo>
                    <a:pt x="1206914" y="2252143"/>
                  </a:moveTo>
                  <a:lnTo>
                    <a:pt x="1204808" y="2248735"/>
                  </a:lnTo>
                  <a:lnTo>
                    <a:pt x="1202319" y="2245463"/>
                  </a:lnTo>
                  <a:lnTo>
                    <a:pt x="1200565" y="2240864"/>
                  </a:lnTo>
                  <a:lnTo>
                    <a:pt x="1203700" y="2238622"/>
                  </a:lnTo>
                  <a:lnTo>
                    <a:pt x="1205238" y="2236975"/>
                  </a:lnTo>
                  <a:lnTo>
                    <a:pt x="1207416" y="2240461"/>
                  </a:lnTo>
                  <a:lnTo>
                    <a:pt x="1209929" y="2243790"/>
                  </a:lnTo>
                  <a:lnTo>
                    <a:pt x="1211803" y="2248296"/>
                  </a:lnTo>
                  <a:lnTo>
                    <a:pt x="1208536" y="2250558"/>
                  </a:lnTo>
                  <a:lnTo>
                    <a:pt x="1206914" y="2252143"/>
                  </a:lnTo>
                  <a:close/>
                </a:path>
                <a:path w="2092325" h="2955290">
                  <a:moveTo>
                    <a:pt x="1149466" y="1875496"/>
                  </a:moveTo>
                  <a:lnTo>
                    <a:pt x="1146616" y="1875644"/>
                  </a:lnTo>
                  <a:lnTo>
                    <a:pt x="1143538" y="1870430"/>
                  </a:lnTo>
                  <a:lnTo>
                    <a:pt x="1147240" y="1866081"/>
                  </a:lnTo>
                  <a:lnTo>
                    <a:pt x="1148680" y="1867336"/>
                  </a:lnTo>
                  <a:lnTo>
                    <a:pt x="1151568" y="1869051"/>
                  </a:lnTo>
                  <a:lnTo>
                    <a:pt x="1149466" y="1875496"/>
                  </a:lnTo>
                  <a:close/>
                </a:path>
                <a:path w="2092325" h="2955290">
                  <a:moveTo>
                    <a:pt x="1172679" y="2029554"/>
                  </a:moveTo>
                  <a:lnTo>
                    <a:pt x="1167298" y="2026257"/>
                  </a:lnTo>
                  <a:lnTo>
                    <a:pt x="1170436" y="2015253"/>
                  </a:lnTo>
                  <a:lnTo>
                    <a:pt x="1172238" y="2016346"/>
                  </a:lnTo>
                  <a:lnTo>
                    <a:pt x="1175668" y="2017602"/>
                  </a:lnTo>
                  <a:lnTo>
                    <a:pt x="1175186" y="2022253"/>
                  </a:lnTo>
                  <a:lnTo>
                    <a:pt x="1173733" y="2025875"/>
                  </a:lnTo>
                  <a:lnTo>
                    <a:pt x="1172679" y="2029554"/>
                  </a:lnTo>
                  <a:close/>
                </a:path>
                <a:path w="2092325" h="2955290">
                  <a:moveTo>
                    <a:pt x="1195429" y="2177794"/>
                  </a:moveTo>
                  <a:lnTo>
                    <a:pt x="1193626" y="2176507"/>
                  </a:lnTo>
                  <a:lnTo>
                    <a:pt x="1190043" y="2173899"/>
                  </a:lnTo>
                  <a:lnTo>
                    <a:pt x="1193850" y="2162581"/>
                  </a:lnTo>
                  <a:lnTo>
                    <a:pt x="1195639" y="2163870"/>
                  </a:lnTo>
                  <a:lnTo>
                    <a:pt x="1199035" y="2165386"/>
                  </a:lnTo>
                  <a:lnTo>
                    <a:pt x="1198353" y="2170293"/>
                  </a:lnTo>
                  <a:lnTo>
                    <a:pt x="1196676" y="2174010"/>
                  </a:lnTo>
                  <a:lnTo>
                    <a:pt x="1195429" y="2177794"/>
                  </a:lnTo>
                  <a:close/>
                </a:path>
                <a:path w="2092325" h="2955290">
                  <a:moveTo>
                    <a:pt x="911774" y="368740"/>
                  </a:moveTo>
                  <a:lnTo>
                    <a:pt x="907855" y="365228"/>
                  </a:lnTo>
                  <a:lnTo>
                    <a:pt x="908519" y="357633"/>
                  </a:lnTo>
                  <a:lnTo>
                    <a:pt x="912552" y="355101"/>
                  </a:lnTo>
                  <a:lnTo>
                    <a:pt x="920360" y="357644"/>
                  </a:lnTo>
                  <a:lnTo>
                    <a:pt x="921733" y="360105"/>
                  </a:lnTo>
                  <a:lnTo>
                    <a:pt x="923385" y="361760"/>
                  </a:lnTo>
                  <a:lnTo>
                    <a:pt x="919828" y="364083"/>
                  </a:lnTo>
                  <a:lnTo>
                    <a:pt x="916426" y="366725"/>
                  </a:lnTo>
                  <a:lnTo>
                    <a:pt x="911774" y="368740"/>
                  </a:lnTo>
                  <a:close/>
                </a:path>
                <a:path w="2092325" h="2955290">
                  <a:moveTo>
                    <a:pt x="1183338" y="2103689"/>
                  </a:moveTo>
                  <a:lnTo>
                    <a:pt x="1177053" y="2092818"/>
                  </a:lnTo>
                  <a:lnTo>
                    <a:pt x="1179699" y="2089936"/>
                  </a:lnTo>
                  <a:lnTo>
                    <a:pt x="1182218" y="2084816"/>
                  </a:lnTo>
                  <a:lnTo>
                    <a:pt x="1192559" y="2084240"/>
                  </a:lnTo>
                  <a:lnTo>
                    <a:pt x="1196986" y="2088988"/>
                  </a:lnTo>
                  <a:lnTo>
                    <a:pt x="1191838" y="2099769"/>
                  </a:lnTo>
                  <a:lnTo>
                    <a:pt x="1186803" y="2101351"/>
                  </a:lnTo>
                  <a:lnTo>
                    <a:pt x="1183338" y="2103689"/>
                  </a:lnTo>
                  <a:close/>
                </a:path>
                <a:path w="2092325" h="2955290">
                  <a:moveTo>
                    <a:pt x="1226417" y="2328942"/>
                  </a:moveTo>
                  <a:lnTo>
                    <a:pt x="1218576" y="2327422"/>
                  </a:lnTo>
                  <a:lnTo>
                    <a:pt x="1217041" y="2324702"/>
                  </a:lnTo>
                  <a:lnTo>
                    <a:pt x="1215285" y="2323049"/>
                  </a:lnTo>
                  <a:lnTo>
                    <a:pt x="1216336" y="2317247"/>
                  </a:lnTo>
                  <a:lnTo>
                    <a:pt x="1219848" y="2314543"/>
                  </a:lnTo>
                  <a:lnTo>
                    <a:pt x="1227607" y="2316495"/>
                  </a:lnTo>
                  <a:lnTo>
                    <a:pt x="1230794" y="2318971"/>
                  </a:lnTo>
                  <a:lnTo>
                    <a:pt x="1230383" y="2326078"/>
                  </a:lnTo>
                  <a:lnTo>
                    <a:pt x="1226417" y="2328942"/>
                  </a:lnTo>
                  <a:close/>
                </a:path>
                <a:path w="2092325" h="2955290">
                  <a:moveTo>
                    <a:pt x="1018000" y="1049980"/>
                  </a:moveTo>
                  <a:lnTo>
                    <a:pt x="1011805" y="1039020"/>
                  </a:lnTo>
                  <a:lnTo>
                    <a:pt x="1014415" y="1036099"/>
                  </a:lnTo>
                  <a:lnTo>
                    <a:pt x="1016899" y="1030850"/>
                  </a:lnTo>
                  <a:lnTo>
                    <a:pt x="1027359" y="1030270"/>
                  </a:lnTo>
                  <a:lnTo>
                    <a:pt x="1031470" y="1035292"/>
                  </a:lnTo>
                  <a:lnTo>
                    <a:pt x="1026454" y="1045962"/>
                  </a:lnTo>
                  <a:lnTo>
                    <a:pt x="1021443" y="1047601"/>
                  </a:lnTo>
                  <a:lnTo>
                    <a:pt x="1018000" y="1049980"/>
                  </a:lnTo>
                  <a:close/>
                </a:path>
                <a:path w="2092325" h="2955290">
                  <a:moveTo>
                    <a:pt x="1006774" y="976144"/>
                  </a:moveTo>
                  <a:lnTo>
                    <a:pt x="1001482" y="972653"/>
                  </a:lnTo>
                  <a:lnTo>
                    <a:pt x="1005468" y="961426"/>
                  </a:lnTo>
                  <a:lnTo>
                    <a:pt x="1007191" y="962681"/>
                  </a:lnTo>
                  <a:lnTo>
                    <a:pt x="1010511" y="964193"/>
                  </a:lnTo>
                  <a:lnTo>
                    <a:pt x="1009754" y="968903"/>
                  </a:lnTo>
                  <a:lnTo>
                    <a:pt x="1008056" y="972488"/>
                  </a:lnTo>
                  <a:lnTo>
                    <a:pt x="1006774" y="976144"/>
                  </a:lnTo>
                  <a:close/>
                </a:path>
                <a:path w="2092325" h="2955290">
                  <a:moveTo>
                    <a:pt x="995282" y="901466"/>
                  </a:moveTo>
                  <a:lnTo>
                    <a:pt x="989192" y="891746"/>
                  </a:lnTo>
                  <a:lnTo>
                    <a:pt x="993703" y="887300"/>
                  </a:lnTo>
                  <a:lnTo>
                    <a:pt x="995672" y="890505"/>
                  </a:lnTo>
                  <a:lnTo>
                    <a:pt x="997993" y="893565"/>
                  </a:lnTo>
                  <a:lnTo>
                    <a:pt x="999666" y="897833"/>
                  </a:lnTo>
                  <a:lnTo>
                    <a:pt x="996719" y="899940"/>
                  </a:lnTo>
                  <a:lnTo>
                    <a:pt x="995282" y="901466"/>
                  </a:lnTo>
                  <a:close/>
                </a:path>
                <a:path w="2092325" h="2955290">
                  <a:moveTo>
                    <a:pt x="1367002" y="2032125"/>
                  </a:moveTo>
                  <a:lnTo>
                    <a:pt x="1364692" y="2028749"/>
                  </a:lnTo>
                  <a:lnTo>
                    <a:pt x="1362061" y="2025528"/>
                  </a:lnTo>
                  <a:lnTo>
                    <a:pt x="1360004" y="2021097"/>
                  </a:lnTo>
                  <a:lnTo>
                    <a:pt x="1363075" y="2018731"/>
                  </a:lnTo>
                  <a:lnTo>
                    <a:pt x="1364569" y="2017091"/>
                  </a:lnTo>
                  <a:lnTo>
                    <a:pt x="1366843" y="2020427"/>
                  </a:lnTo>
                  <a:lnTo>
                    <a:pt x="1369482" y="2023602"/>
                  </a:lnTo>
                  <a:lnTo>
                    <a:pt x="1371485" y="2028072"/>
                  </a:lnTo>
                  <a:lnTo>
                    <a:pt x="1368460" y="2030445"/>
                  </a:lnTo>
                  <a:lnTo>
                    <a:pt x="1367002" y="2032125"/>
                  </a:lnTo>
                  <a:close/>
                </a:path>
                <a:path w="2092325" h="2955290">
                  <a:moveTo>
                    <a:pt x="942048" y="524113"/>
                  </a:moveTo>
                  <a:lnTo>
                    <a:pt x="931779" y="520954"/>
                  </a:lnTo>
                  <a:lnTo>
                    <a:pt x="928724" y="514361"/>
                  </a:lnTo>
                  <a:lnTo>
                    <a:pt x="929987" y="508197"/>
                  </a:lnTo>
                  <a:lnTo>
                    <a:pt x="935494" y="506287"/>
                  </a:lnTo>
                  <a:lnTo>
                    <a:pt x="938852" y="503936"/>
                  </a:lnTo>
                  <a:lnTo>
                    <a:pt x="941581" y="506543"/>
                  </a:lnTo>
                  <a:lnTo>
                    <a:pt x="946638" y="509203"/>
                  </a:lnTo>
                  <a:lnTo>
                    <a:pt x="946409" y="518524"/>
                  </a:lnTo>
                  <a:lnTo>
                    <a:pt x="942048" y="524113"/>
                  </a:lnTo>
                  <a:close/>
                </a:path>
                <a:path w="2092325" h="2955290">
                  <a:moveTo>
                    <a:pt x="989979" y="820256"/>
                  </a:moveTo>
                  <a:lnTo>
                    <a:pt x="985655" y="819215"/>
                  </a:lnTo>
                  <a:lnTo>
                    <a:pt x="979150" y="819443"/>
                  </a:lnTo>
                  <a:lnTo>
                    <a:pt x="975989" y="813988"/>
                  </a:lnTo>
                  <a:lnTo>
                    <a:pt x="979115" y="808444"/>
                  </a:lnTo>
                  <a:lnTo>
                    <a:pt x="980171" y="804106"/>
                  </a:lnTo>
                  <a:lnTo>
                    <a:pt x="984490" y="805402"/>
                  </a:lnTo>
                  <a:lnTo>
                    <a:pt x="989885" y="805543"/>
                  </a:lnTo>
                  <a:lnTo>
                    <a:pt x="997193" y="812246"/>
                  </a:lnTo>
                  <a:lnTo>
                    <a:pt x="995400" y="817133"/>
                  </a:lnTo>
                  <a:lnTo>
                    <a:pt x="989979" y="820256"/>
                  </a:lnTo>
                  <a:close/>
                </a:path>
                <a:path w="2092325" h="2955290">
                  <a:moveTo>
                    <a:pt x="1065792" y="1353158"/>
                  </a:moveTo>
                  <a:lnTo>
                    <a:pt x="1060985" y="1349994"/>
                  </a:lnTo>
                  <a:lnTo>
                    <a:pt x="1058336" y="1344369"/>
                  </a:lnTo>
                  <a:lnTo>
                    <a:pt x="1059614" y="1340491"/>
                  </a:lnTo>
                  <a:lnTo>
                    <a:pt x="1064864" y="1338949"/>
                  </a:lnTo>
                  <a:lnTo>
                    <a:pt x="1066149" y="1338553"/>
                  </a:lnTo>
                  <a:lnTo>
                    <a:pt x="1069983" y="1341525"/>
                  </a:lnTo>
                  <a:lnTo>
                    <a:pt x="1069035" y="1346070"/>
                  </a:lnTo>
                  <a:lnTo>
                    <a:pt x="1067219" y="1349570"/>
                  </a:lnTo>
                  <a:lnTo>
                    <a:pt x="1065792" y="1353158"/>
                  </a:lnTo>
                  <a:close/>
                </a:path>
                <a:path w="2092325" h="2955290">
                  <a:moveTo>
                    <a:pt x="974170" y="747736"/>
                  </a:moveTo>
                  <a:lnTo>
                    <a:pt x="969443" y="744889"/>
                  </a:lnTo>
                  <a:lnTo>
                    <a:pt x="965116" y="743729"/>
                  </a:lnTo>
                  <a:lnTo>
                    <a:pt x="969166" y="730534"/>
                  </a:lnTo>
                  <a:lnTo>
                    <a:pt x="982181" y="735265"/>
                  </a:lnTo>
                  <a:lnTo>
                    <a:pt x="984937" y="740425"/>
                  </a:lnTo>
                  <a:lnTo>
                    <a:pt x="983837" y="745532"/>
                  </a:lnTo>
                  <a:lnTo>
                    <a:pt x="974170" y="747736"/>
                  </a:lnTo>
                  <a:close/>
                </a:path>
                <a:path w="2092325" h="2955290">
                  <a:moveTo>
                    <a:pt x="968504" y="673655"/>
                  </a:moveTo>
                  <a:lnTo>
                    <a:pt x="958317" y="673400"/>
                  </a:lnTo>
                  <a:lnTo>
                    <a:pt x="955744" y="667972"/>
                  </a:lnTo>
                  <a:lnTo>
                    <a:pt x="953118" y="664975"/>
                  </a:lnTo>
                  <a:lnTo>
                    <a:pt x="955068" y="661663"/>
                  </a:lnTo>
                  <a:lnTo>
                    <a:pt x="956940" y="655658"/>
                  </a:lnTo>
                  <a:lnTo>
                    <a:pt x="962583" y="655565"/>
                  </a:lnTo>
                  <a:lnTo>
                    <a:pt x="967949" y="658102"/>
                  </a:lnTo>
                  <a:lnTo>
                    <a:pt x="974294" y="669637"/>
                  </a:lnTo>
                  <a:lnTo>
                    <a:pt x="968504" y="673655"/>
                  </a:lnTo>
                  <a:close/>
                </a:path>
                <a:path w="2092325" h="2955290">
                  <a:moveTo>
                    <a:pt x="1041491" y="1197700"/>
                  </a:moveTo>
                  <a:lnTo>
                    <a:pt x="1039733" y="1194223"/>
                  </a:lnTo>
                  <a:lnTo>
                    <a:pt x="1043267" y="1194237"/>
                  </a:lnTo>
                  <a:lnTo>
                    <a:pt x="1041491" y="1197700"/>
                  </a:lnTo>
                  <a:close/>
                </a:path>
                <a:path w="2092325" h="2955290">
                  <a:moveTo>
                    <a:pt x="1053455" y="1272333"/>
                  </a:moveTo>
                  <a:lnTo>
                    <a:pt x="1050589" y="1269807"/>
                  </a:lnTo>
                  <a:lnTo>
                    <a:pt x="1049160" y="1268521"/>
                  </a:lnTo>
                  <a:lnTo>
                    <a:pt x="1052860" y="1264158"/>
                  </a:lnTo>
                  <a:lnTo>
                    <a:pt x="1054287" y="1265429"/>
                  </a:lnTo>
                  <a:lnTo>
                    <a:pt x="1056777" y="1266609"/>
                  </a:lnTo>
                  <a:lnTo>
                    <a:pt x="1056965" y="1269330"/>
                  </a:lnTo>
                  <a:lnTo>
                    <a:pt x="1054692" y="1270868"/>
                  </a:lnTo>
                  <a:lnTo>
                    <a:pt x="1053455" y="1272333"/>
                  </a:lnTo>
                  <a:close/>
                </a:path>
                <a:path w="2092325" h="2955290">
                  <a:moveTo>
                    <a:pt x="1033679" y="1126542"/>
                  </a:moveTo>
                  <a:lnTo>
                    <a:pt x="1027708" y="1124833"/>
                  </a:lnTo>
                  <a:lnTo>
                    <a:pt x="1026007" y="1119238"/>
                  </a:lnTo>
                  <a:lnTo>
                    <a:pt x="1023701" y="1115698"/>
                  </a:lnTo>
                  <a:lnTo>
                    <a:pt x="1026140" y="1112833"/>
                  </a:lnTo>
                  <a:lnTo>
                    <a:pt x="1028702" y="1107512"/>
                  </a:lnTo>
                  <a:lnTo>
                    <a:pt x="1038183" y="1107938"/>
                  </a:lnTo>
                  <a:lnTo>
                    <a:pt x="1043100" y="1113043"/>
                  </a:lnTo>
                  <a:lnTo>
                    <a:pt x="1040511" y="1123063"/>
                  </a:lnTo>
                  <a:lnTo>
                    <a:pt x="1033679" y="1126542"/>
                  </a:lnTo>
                  <a:close/>
                </a:path>
                <a:path w="2092325" h="2955290">
                  <a:moveTo>
                    <a:pt x="1307865" y="1924776"/>
                  </a:moveTo>
                  <a:lnTo>
                    <a:pt x="1305737" y="1921805"/>
                  </a:lnTo>
                  <a:lnTo>
                    <a:pt x="1304176" y="1920346"/>
                  </a:lnTo>
                  <a:lnTo>
                    <a:pt x="1307518" y="1918371"/>
                  </a:lnTo>
                  <a:lnTo>
                    <a:pt x="1310742" y="1916026"/>
                  </a:lnTo>
                  <a:lnTo>
                    <a:pt x="1315161" y="1914331"/>
                  </a:lnTo>
                  <a:lnTo>
                    <a:pt x="1317255" y="1917277"/>
                  </a:lnTo>
                  <a:lnTo>
                    <a:pt x="1318786" y="1918741"/>
                  </a:lnTo>
                  <a:lnTo>
                    <a:pt x="1315478" y="1920741"/>
                  </a:lnTo>
                  <a:lnTo>
                    <a:pt x="1312317" y="1923106"/>
                  </a:lnTo>
                  <a:lnTo>
                    <a:pt x="1308758" y="1924457"/>
                  </a:lnTo>
                  <a:lnTo>
                    <a:pt x="1307865" y="1924776"/>
                  </a:lnTo>
                  <a:close/>
                </a:path>
                <a:path w="2092325" h="2955290">
                  <a:moveTo>
                    <a:pt x="1287411" y="1777716"/>
                  </a:moveTo>
                  <a:lnTo>
                    <a:pt x="1281157" y="1776111"/>
                  </a:lnTo>
                  <a:lnTo>
                    <a:pt x="1277722" y="1771102"/>
                  </a:lnTo>
                  <a:lnTo>
                    <a:pt x="1280841" y="1765604"/>
                  </a:lnTo>
                  <a:lnTo>
                    <a:pt x="1281877" y="1761524"/>
                  </a:lnTo>
                  <a:lnTo>
                    <a:pt x="1294336" y="1765954"/>
                  </a:lnTo>
                  <a:lnTo>
                    <a:pt x="1297680" y="1770767"/>
                  </a:lnTo>
                  <a:lnTo>
                    <a:pt x="1296863" y="1775575"/>
                  </a:lnTo>
                  <a:lnTo>
                    <a:pt x="1287411" y="1777716"/>
                  </a:lnTo>
                  <a:close/>
                </a:path>
                <a:path w="2092325" h="2955290">
                  <a:moveTo>
                    <a:pt x="1304289" y="1853432"/>
                  </a:moveTo>
                  <a:lnTo>
                    <a:pt x="1296286" y="1851548"/>
                  </a:lnTo>
                  <a:lnTo>
                    <a:pt x="1294642" y="1849085"/>
                  </a:lnTo>
                  <a:lnTo>
                    <a:pt x="1292764" y="1847510"/>
                  </a:lnTo>
                  <a:lnTo>
                    <a:pt x="1294196" y="1841664"/>
                  </a:lnTo>
                  <a:lnTo>
                    <a:pt x="1297970" y="1838814"/>
                  </a:lnTo>
                  <a:lnTo>
                    <a:pt x="1305922" y="1840661"/>
                  </a:lnTo>
                  <a:lnTo>
                    <a:pt x="1309326" y="1843372"/>
                  </a:lnTo>
                  <a:lnTo>
                    <a:pt x="1308463" y="1850654"/>
                  </a:lnTo>
                  <a:lnTo>
                    <a:pt x="1304289" y="1853432"/>
                  </a:lnTo>
                  <a:close/>
                </a:path>
                <a:path w="2092325" h="2955290">
                  <a:moveTo>
                    <a:pt x="1281102" y="1704693"/>
                  </a:moveTo>
                  <a:lnTo>
                    <a:pt x="1270118" y="1700316"/>
                  </a:lnTo>
                  <a:lnTo>
                    <a:pt x="1266604" y="1693750"/>
                  </a:lnTo>
                  <a:lnTo>
                    <a:pt x="1268250" y="1687451"/>
                  </a:lnTo>
                  <a:lnTo>
                    <a:pt x="1274037" y="1685511"/>
                  </a:lnTo>
                  <a:lnTo>
                    <a:pt x="1277670" y="1683013"/>
                  </a:lnTo>
                  <a:lnTo>
                    <a:pt x="1280651" y="1685984"/>
                  </a:lnTo>
                  <a:lnTo>
                    <a:pt x="1286080" y="1688915"/>
                  </a:lnTo>
                  <a:lnTo>
                    <a:pt x="1286328" y="1699657"/>
                  </a:lnTo>
                  <a:lnTo>
                    <a:pt x="1281102" y="1704693"/>
                  </a:lnTo>
                  <a:close/>
                </a:path>
                <a:path w="2092325" h="2955290">
                  <a:moveTo>
                    <a:pt x="1201400" y="1250407"/>
                  </a:moveTo>
                  <a:lnTo>
                    <a:pt x="1199004" y="1247344"/>
                  </a:lnTo>
                  <a:lnTo>
                    <a:pt x="1197380" y="1245864"/>
                  </a:lnTo>
                  <a:lnTo>
                    <a:pt x="1200549" y="1243647"/>
                  </a:lnTo>
                  <a:lnTo>
                    <a:pt x="1203559" y="1241082"/>
                  </a:lnTo>
                  <a:lnTo>
                    <a:pt x="1207861" y="1239121"/>
                  </a:lnTo>
                  <a:lnTo>
                    <a:pt x="1210190" y="1242045"/>
                  </a:lnTo>
                  <a:lnTo>
                    <a:pt x="1211832" y="1243447"/>
                  </a:lnTo>
                  <a:lnTo>
                    <a:pt x="1208630" y="1245744"/>
                  </a:lnTo>
                  <a:lnTo>
                    <a:pt x="1205598" y="1248358"/>
                  </a:lnTo>
                  <a:lnTo>
                    <a:pt x="1201400" y="1250407"/>
                  </a:lnTo>
                  <a:close/>
                </a:path>
                <a:path w="2092325" h="2955290">
                  <a:moveTo>
                    <a:pt x="1326729" y="2007522"/>
                  </a:moveTo>
                  <a:lnTo>
                    <a:pt x="1320517" y="2007226"/>
                  </a:lnTo>
                  <a:lnTo>
                    <a:pt x="1317833" y="2002234"/>
                  </a:lnTo>
                  <a:lnTo>
                    <a:pt x="1315046" y="1999352"/>
                  </a:lnTo>
                  <a:lnTo>
                    <a:pt x="1317238" y="1996153"/>
                  </a:lnTo>
                  <a:lnTo>
                    <a:pt x="1319033" y="1990712"/>
                  </a:lnTo>
                  <a:lnTo>
                    <a:pt x="1329127" y="1988845"/>
                  </a:lnTo>
                  <a:lnTo>
                    <a:pt x="1334906" y="1992767"/>
                  </a:lnTo>
                  <a:lnTo>
                    <a:pt x="1332616" y="2003832"/>
                  </a:lnTo>
                  <a:lnTo>
                    <a:pt x="1326729" y="2007522"/>
                  </a:lnTo>
                  <a:close/>
                </a:path>
                <a:path w="2092325" h="2955290">
                  <a:moveTo>
                    <a:pt x="1216072" y="1332285"/>
                  </a:moveTo>
                  <a:lnTo>
                    <a:pt x="1211441" y="1330814"/>
                  </a:lnTo>
                  <a:lnTo>
                    <a:pt x="1208314" y="1325952"/>
                  </a:lnTo>
                  <a:lnTo>
                    <a:pt x="1209522" y="1321920"/>
                  </a:lnTo>
                  <a:lnTo>
                    <a:pt x="1209659" y="1315828"/>
                  </a:lnTo>
                  <a:lnTo>
                    <a:pt x="1215252" y="1312842"/>
                  </a:lnTo>
                  <a:lnTo>
                    <a:pt x="1220469" y="1315477"/>
                  </a:lnTo>
                  <a:lnTo>
                    <a:pt x="1224711" y="1316277"/>
                  </a:lnTo>
                  <a:lnTo>
                    <a:pt x="1223191" y="1320328"/>
                  </a:lnTo>
                  <a:lnTo>
                    <a:pt x="1222637" y="1325290"/>
                  </a:lnTo>
                  <a:lnTo>
                    <a:pt x="1216072" y="1332285"/>
                  </a:lnTo>
                  <a:close/>
                </a:path>
                <a:path w="2092325" h="2955290">
                  <a:moveTo>
                    <a:pt x="1267950" y="1629454"/>
                  </a:moveTo>
                  <a:lnTo>
                    <a:pt x="1261814" y="1629549"/>
                  </a:lnTo>
                  <a:lnTo>
                    <a:pt x="1259009" y="1624741"/>
                  </a:lnTo>
                  <a:lnTo>
                    <a:pt x="1256225" y="1622068"/>
                  </a:lnTo>
                  <a:lnTo>
                    <a:pt x="1258326" y="1618763"/>
                  </a:lnTo>
                  <a:lnTo>
                    <a:pt x="1259896" y="1613223"/>
                  </a:lnTo>
                  <a:lnTo>
                    <a:pt x="1270143" y="1610808"/>
                  </a:lnTo>
                  <a:lnTo>
                    <a:pt x="1275466" y="1615162"/>
                  </a:lnTo>
                  <a:lnTo>
                    <a:pt x="1273735" y="1625780"/>
                  </a:lnTo>
                  <a:lnTo>
                    <a:pt x="1267950" y="1629454"/>
                  </a:lnTo>
                  <a:close/>
                </a:path>
                <a:path w="2092325" h="2955290">
                  <a:moveTo>
                    <a:pt x="1041119" y="196503"/>
                  </a:moveTo>
                  <a:lnTo>
                    <a:pt x="1037829" y="194417"/>
                  </a:lnTo>
                  <a:lnTo>
                    <a:pt x="1032196" y="192759"/>
                  </a:lnTo>
                  <a:lnTo>
                    <a:pt x="1030334" y="182705"/>
                  </a:lnTo>
                  <a:lnTo>
                    <a:pt x="1034407" y="176997"/>
                  </a:lnTo>
                  <a:lnTo>
                    <a:pt x="1045415" y="179052"/>
                  </a:lnTo>
                  <a:lnTo>
                    <a:pt x="1049205" y="184887"/>
                  </a:lnTo>
                  <a:lnTo>
                    <a:pt x="1049033" y="191045"/>
                  </a:lnTo>
                  <a:lnTo>
                    <a:pt x="1043978" y="193737"/>
                  </a:lnTo>
                  <a:lnTo>
                    <a:pt x="1041119" y="196503"/>
                  </a:lnTo>
                  <a:close/>
                </a:path>
                <a:path w="2092325" h="2955290">
                  <a:moveTo>
                    <a:pt x="1028594" y="123348"/>
                  </a:moveTo>
                  <a:lnTo>
                    <a:pt x="1025600" y="120768"/>
                  </a:lnTo>
                  <a:lnTo>
                    <a:pt x="1020302" y="118384"/>
                  </a:lnTo>
                  <a:lnTo>
                    <a:pt x="1019467" y="108198"/>
                  </a:lnTo>
                  <a:lnTo>
                    <a:pt x="1024053" y="102993"/>
                  </a:lnTo>
                  <a:lnTo>
                    <a:pt x="1034759" y="106457"/>
                  </a:lnTo>
                  <a:lnTo>
                    <a:pt x="1038169" y="112546"/>
                  </a:lnTo>
                  <a:lnTo>
                    <a:pt x="1037198" y="118664"/>
                  </a:lnTo>
                  <a:lnTo>
                    <a:pt x="1031822" y="120838"/>
                  </a:lnTo>
                  <a:lnTo>
                    <a:pt x="1028594" y="123348"/>
                  </a:lnTo>
                  <a:close/>
                </a:path>
                <a:path w="2092325" h="2955290">
                  <a:moveTo>
                    <a:pt x="1073064" y="427391"/>
                  </a:moveTo>
                  <a:lnTo>
                    <a:pt x="1068044" y="426683"/>
                  </a:lnTo>
                  <a:lnTo>
                    <a:pt x="1065846" y="417728"/>
                  </a:lnTo>
                  <a:lnTo>
                    <a:pt x="1067949" y="411193"/>
                  </a:lnTo>
                  <a:lnTo>
                    <a:pt x="1073616" y="408300"/>
                  </a:lnTo>
                  <a:lnTo>
                    <a:pt x="1078803" y="411120"/>
                  </a:lnTo>
                  <a:lnTo>
                    <a:pt x="1083019" y="412043"/>
                  </a:lnTo>
                  <a:lnTo>
                    <a:pt x="1077932" y="424265"/>
                  </a:lnTo>
                  <a:lnTo>
                    <a:pt x="1073064" y="427391"/>
                  </a:lnTo>
                  <a:close/>
                </a:path>
                <a:path w="2092325" h="2955290">
                  <a:moveTo>
                    <a:pt x="1089949" y="501999"/>
                  </a:moveTo>
                  <a:lnTo>
                    <a:pt x="1083611" y="501857"/>
                  </a:lnTo>
                  <a:lnTo>
                    <a:pt x="1080828" y="496717"/>
                  </a:lnTo>
                  <a:lnTo>
                    <a:pt x="1077974" y="493785"/>
                  </a:lnTo>
                  <a:lnTo>
                    <a:pt x="1080090" y="490388"/>
                  </a:lnTo>
                  <a:lnTo>
                    <a:pt x="1081753" y="484580"/>
                  </a:lnTo>
                  <a:lnTo>
                    <a:pt x="1092063" y="482663"/>
                  </a:lnTo>
                  <a:lnTo>
                    <a:pt x="1097907" y="486905"/>
                  </a:lnTo>
                  <a:lnTo>
                    <a:pt x="1095968" y="498109"/>
                  </a:lnTo>
                  <a:lnTo>
                    <a:pt x="1089949" y="501999"/>
                  </a:lnTo>
                  <a:close/>
                </a:path>
                <a:path w="2092325" h="2955290">
                  <a:moveTo>
                    <a:pt x="1243026" y="1480419"/>
                  </a:moveTo>
                  <a:lnTo>
                    <a:pt x="1237040" y="1479758"/>
                  </a:lnTo>
                  <a:lnTo>
                    <a:pt x="1234852" y="1474494"/>
                  </a:lnTo>
                  <a:lnTo>
                    <a:pt x="1232408" y="1471409"/>
                  </a:lnTo>
                  <a:lnTo>
                    <a:pt x="1234916" y="1468414"/>
                  </a:lnTo>
                  <a:lnTo>
                    <a:pt x="1237191" y="1463168"/>
                  </a:lnTo>
                  <a:lnTo>
                    <a:pt x="1247281" y="1462138"/>
                  </a:lnTo>
                  <a:lnTo>
                    <a:pt x="1252161" y="1466815"/>
                  </a:lnTo>
                  <a:lnTo>
                    <a:pt x="1248937" y="1477174"/>
                  </a:lnTo>
                  <a:lnTo>
                    <a:pt x="1243026" y="1480419"/>
                  </a:lnTo>
                  <a:close/>
                </a:path>
                <a:path w="2092325" h="2955290">
                  <a:moveTo>
                    <a:pt x="1295347" y="2046552"/>
                  </a:moveTo>
                  <a:lnTo>
                    <a:pt x="1282127" y="2043468"/>
                  </a:lnTo>
                  <a:lnTo>
                    <a:pt x="1283460" y="2039087"/>
                  </a:lnTo>
                  <a:lnTo>
                    <a:pt x="1283660" y="2033687"/>
                  </a:lnTo>
                  <a:lnTo>
                    <a:pt x="1290221" y="2026378"/>
                  </a:lnTo>
                  <a:lnTo>
                    <a:pt x="1296211" y="2027831"/>
                  </a:lnTo>
                  <a:lnTo>
                    <a:pt x="1298956" y="2037313"/>
                  </a:lnTo>
                  <a:lnTo>
                    <a:pt x="1296323" y="2042182"/>
                  </a:lnTo>
                  <a:lnTo>
                    <a:pt x="1295347" y="2046552"/>
                  </a:lnTo>
                  <a:close/>
                </a:path>
                <a:path w="2092325" h="2955290">
                  <a:moveTo>
                    <a:pt x="1277867" y="1971005"/>
                  </a:moveTo>
                  <a:lnTo>
                    <a:pt x="1272511" y="1966822"/>
                  </a:lnTo>
                  <a:lnTo>
                    <a:pt x="1265459" y="1959555"/>
                  </a:lnTo>
                  <a:lnTo>
                    <a:pt x="1266781" y="1955101"/>
                  </a:lnTo>
                  <a:lnTo>
                    <a:pt x="1271925" y="1952021"/>
                  </a:lnTo>
                  <a:lnTo>
                    <a:pt x="1275995" y="1952878"/>
                  </a:lnTo>
                  <a:lnTo>
                    <a:pt x="1281576" y="1952391"/>
                  </a:lnTo>
                  <a:lnTo>
                    <a:pt x="1288684" y="1960396"/>
                  </a:lnTo>
                  <a:lnTo>
                    <a:pt x="1288054" y="1967448"/>
                  </a:lnTo>
                  <a:lnTo>
                    <a:pt x="1277867" y="1971005"/>
                  </a:lnTo>
                  <a:close/>
                </a:path>
                <a:path w="2092325" h="2955290">
                  <a:moveTo>
                    <a:pt x="1318227" y="2201156"/>
                  </a:moveTo>
                  <a:lnTo>
                    <a:pt x="1305636" y="2196074"/>
                  </a:lnTo>
                  <a:lnTo>
                    <a:pt x="1302466" y="2191129"/>
                  </a:lnTo>
                  <a:lnTo>
                    <a:pt x="1303294" y="2186109"/>
                  </a:lnTo>
                  <a:lnTo>
                    <a:pt x="1312660" y="2183892"/>
                  </a:lnTo>
                  <a:lnTo>
                    <a:pt x="1319474" y="2185828"/>
                  </a:lnTo>
                  <a:lnTo>
                    <a:pt x="1322318" y="2191558"/>
                  </a:lnTo>
                  <a:lnTo>
                    <a:pt x="1319273" y="2196850"/>
                  </a:lnTo>
                  <a:lnTo>
                    <a:pt x="1318227" y="2201156"/>
                  </a:lnTo>
                  <a:close/>
                </a:path>
                <a:path w="2092325" h="2955290">
                  <a:moveTo>
                    <a:pt x="1253739" y="1555951"/>
                  </a:moveTo>
                  <a:lnTo>
                    <a:pt x="1247786" y="1554448"/>
                  </a:lnTo>
                  <a:lnTo>
                    <a:pt x="1245889" y="1549034"/>
                  </a:lnTo>
                  <a:lnTo>
                    <a:pt x="1243498" y="1545626"/>
                  </a:lnTo>
                  <a:lnTo>
                    <a:pt x="1246231" y="1542820"/>
                  </a:lnTo>
                  <a:lnTo>
                    <a:pt x="1248900" y="1537796"/>
                  </a:lnTo>
                  <a:lnTo>
                    <a:pt x="1258918" y="1537450"/>
                  </a:lnTo>
                  <a:lnTo>
                    <a:pt x="1264020" y="1542017"/>
                  </a:lnTo>
                  <a:lnTo>
                    <a:pt x="1259916" y="1552589"/>
                  </a:lnTo>
                  <a:lnTo>
                    <a:pt x="1253739" y="1555951"/>
                  </a:lnTo>
                  <a:close/>
                </a:path>
                <a:path w="2092325" h="2955290">
                  <a:moveTo>
                    <a:pt x="1387674" y="2654853"/>
                  </a:moveTo>
                  <a:lnTo>
                    <a:pt x="1379701" y="2649914"/>
                  </a:lnTo>
                  <a:lnTo>
                    <a:pt x="1378009" y="2645230"/>
                  </a:lnTo>
                  <a:lnTo>
                    <a:pt x="1375638" y="2641759"/>
                  </a:lnTo>
                  <a:lnTo>
                    <a:pt x="1379332" y="2639744"/>
                  </a:lnTo>
                  <a:lnTo>
                    <a:pt x="1383578" y="2635609"/>
                  </a:lnTo>
                  <a:lnTo>
                    <a:pt x="1389431" y="2637143"/>
                  </a:lnTo>
                  <a:lnTo>
                    <a:pt x="1392732" y="2642920"/>
                  </a:lnTo>
                  <a:lnTo>
                    <a:pt x="1392725" y="2652132"/>
                  </a:lnTo>
                  <a:lnTo>
                    <a:pt x="1387674" y="2654853"/>
                  </a:lnTo>
                  <a:close/>
                </a:path>
                <a:path w="2092325" h="2955290">
                  <a:moveTo>
                    <a:pt x="1401072" y="2727078"/>
                  </a:moveTo>
                  <a:lnTo>
                    <a:pt x="1396916" y="2725487"/>
                  </a:lnTo>
                  <a:lnTo>
                    <a:pt x="1391866" y="2724874"/>
                  </a:lnTo>
                  <a:lnTo>
                    <a:pt x="1384346" y="2717965"/>
                  </a:lnTo>
                  <a:lnTo>
                    <a:pt x="1385848" y="2713228"/>
                  </a:lnTo>
                  <a:lnTo>
                    <a:pt x="1391265" y="2710076"/>
                  </a:lnTo>
                  <a:lnTo>
                    <a:pt x="1395436" y="2711380"/>
                  </a:lnTo>
                  <a:lnTo>
                    <a:pt x="1401708" y="2711577"/>
                  </a:lnTo>
                  <a:lnTo>
                    <a:pt x="1404797" y="2717343"/>
                  </a:lnTo>
                  <a:lnTo>
                    <a:pt x="1401977" y="2722734"/>
                  </a:lnTo>
                  <a:lnTo>
                    <a:pt x="1401072" y="2727078"/>
                  </a:lnTo>
                  <a:close/>
                </a:path>
                <a:path w="2092325" h="2955290">
                  <a:moveTo>
                    <a:pt x="1303349" y="2120924"/>
                  </a:moveTo>
                  <a:lnTo>
                    <a:pt x="1298084" y="2117893"/>
                  </a:lnTo>
                  <a:lnTo>
                    <a:pt x="1293799" y="2116816"/>
                  </a:lnTo>
                  <a:lnTo>
                    <a:pt x="1295118" y="2112631"/>
                  </a:lnTo>
                  <a:lnTo>
                    <a:pt x="1297790" y="2104287"/>
                  </a:lnTo>
                  <a:lnTo>
                    <a:pt x="1302751" y="2101281"/>
                  </a:lnTo>
                  <a:lnTo>
                    <a:pt x="1307864" y="2102004"/>
                  </a:lnTo>
                  <a:lnTo>
                    <a:pt x="1310483" y="2111163"/>
                  </a:lnTo>
                  <a:lnTo>
                    <a:pt x="1308891" y="2118186"/>
                  </a:lnTo>
                  <a:lnTo>
                    <a:pt x="1303349" y="2120924"/>
                  </a:lnTo>
                  <a:close/>
                </a:path>
                <a:path w="2092325" h="2955290">
                  <a:moveTo>
                    <a:pt x="1353249" y="2422754"/>
                  </a:moveTo>
                  <a:lnTo>
                    <a:pt x="1347512" y="2421097"/>
                  </a:lnTo>
                  <a:lnTo>
                    <a:pt x="1345013" y="2417288"/>
                  </a:lnTo>
                  <a:lnTo>
                    <a:pt x="1347492" y="2409617"/>
                  </a:lnTo>
                  <a:lnTo>
                    <a:pt x="1350021" y="2408189"/>
                  </a:lnTo>
                  <a:lnTo>
                    <a:pt x="1351715" y="2406488"/>
                  </a:lnTo>
                  <a:lnTo>
                    <a:pt x="1353937" y="2410251"/>
                  </a:lnTo>
                  <a:lnTo>
                    <a:pt x="1356539" y="2413865"/>
                  </a:lnTo>
                  <a:lnTo>
                    <a:pt x="1358415" y="2418759"/>
                  </a:lnTo>
                  <a:lnTo>
                    <a:pt x="1354965" y="2421094"/>
                  </a:lnTo>
                  <a:lnTo>
                    <a:pt x="1353249" y="2422754"/>
                  </a:lnTo>
                  <a:close/>
                </a:path>
                <a:path w="2092325" h="2955290">
                  <a:moveTo>
                    <a:pt x="1230287" y="1406386"/>
                  </a:moveTo>
                  <a:lnTo>
                    <a:pt x="1224320" y="1404885"/>
                  </a:lnTo>
                  <a:lnTo>
                    <a:pt x="1222437" y="1399469"/>
                  </a:lnTo>
                  <a:lnTo>
                    <a:pt x="1220032" y="1396063"/>
                  </a:lnTo>
                  <a:lnTo>
                    <a:pt x="1222765" y="1393257"/>
                  </a:lnTo>
                  <a:lnTo>
                    <a:pt x="1225434" y="1388233"/>
                  </a:lnTo>
                  <a:lnTo>
                    <a:pt x="1235452" y="1387887"/>
                  </a:lnTo>
                  <a:lnTo>
                    <a:pt x="1240554" y="1392455"/>
                  </a:lnTo>
                  <a:lnTo>
                    <a:pt x="1236465" y="1403024"/>
                  </a:lnTo>
                  <a:lnTo>
                    <a:pt x="1230287" y="1406386"/>
                  </a:lnTo>
                  <a:close/>
                </a:path>
                <a:path w="2092325" h="2955290">
                  <a:moveTo>
                    <a:pt x="1049574" y="271567"/>
                  </a:moveTo>
                  <a:lnTo>
                    <a:pt x="1044755" y="267463"/>
                  </a:lnTo>
                  <a:lnTo>
                    <a:pt x="1047987" y="265297"/>
                  </a:lnTo>
                  <a:lnTo>
                    <a:pt x="1051017" y="262833"/>
                  </a:lnTo>
                  <a:lnTo>
                    <a:pt x="1055282" y="260922"/>
                  </a:lnTo>
                  <a:lnTo>
                    <a:pt x="1057530" y="263814"/>
                  </a:lnTo>
                  <a:lnTo>
                    <a:pt x="1059094" y="265184"/>
                  </a:lnTo>
                  <a:lnTo>
                    <a:pt x="1049574" y="271567"/>
                  </a:lnTo>
                  <a:close/>
                </a:path>
                <a:path w="2092325" h="2955290">
                  <a:moveTo>
                    <a:pt x="1342052" y="2350243"/>
                  </a:moveTo>
                  <a:lnTo>
                    <a:pt x="1333520" y="2346229"/>
                  </a:lnTo>
                  <a:lnTo>
                    <a:pt x="1330828" y="2342331"/>
                  </a:lnTo>
                  <a:lnTo>
                    <a:pt x="1327670" y="2339372"/>
                  </a:lnTo>
                  <a:lnTo>
                    <a:pt x="1329841" y="2336131"/>
                  </a:lnTo>
                  <a:lnTo>
                    <a:pt x="1331578" y="2330700"/>
                  </a:lnTo>
                  <a:lnTo>
                    <a:pt x="1342276" y="2328588"/>
                  </a:lnTo>
                  <a:lnTo>
                    <a:pt x="1347135" y="2333417"/>
                  </a:lnTo>
                  <a:lnTo>
                    <a:pt x="1346500" y="2347303"/>
                  </a:lnTo>
                  <a:lnTo>
                    <a:pt x="1342052" y="2350243"/>
                  </a:lnTo>
                  <a:close/>
                </a:path>
                <a:path w="2092325" h="2955290">
                  <a:moveTo>
                    <a:pt x="1197404" y="1175241"/>
                  </a:moveTo>
                  <a:lnTo>
                    <a:pt x="1193447" y="1173769"/>
                  </a:lnTo>
                  <a:lnTo>
                    <a:pt x="1187388" y="1173404"/>
                  </a:lnTo>
                  <a:lnTo>
                    <a:pt x="1182221" y="1163748"/>
                  </a:lnTo>
                  <a:lnTo>
                    <a:pt x="1185974" y="1157432"/>
                  </a:lnTo>
                  <a:lnTo>
                    <a:pt x="1196125" y="1154494"/>
                  </a:lnTo>
                  <a:lnTo>
                    <a:pt x="1202603" y="1156962"/>
                  </a:lnTo>
                  <a:lnTo>
                    <a:pt x="1207814" y="1166521"/>
                  </a:lnTo>
                  <a:lnTo>
                    <a:pt x="1204522" y="1172151"/>
                  </a:lnTo>
                  <a:lnTo>
                    <a:pt x="1197404" y="1175241"/>
                  </a:lnTo>
                  <a:close/>
                </a:path>
                <a:path w="2092325" h="2955290">
                  <a:moveTo>
                    <a:pt x="1362807" y="2228791"/>
                  </a:moveTo>
                  <a:lnTo>
                    <a:pt x="1356108" y="2228825"/>
                  </a:lnTo>
                  <a:lnTo>
                    <a:pt x="1353033" y="2223820"/>
                  </a:lnTo>
                  <a:lnTo>
                    <a:pt x="1349975" y="2221025"/>
                  </a:lnTo>
                  <a:lnTo>
                    <a:pt x="1352212" y="2217444"/>
                  </a:lnTo>
                  <a:lnTo>
                    <a:pt x="1353884" y="2211500"/>
                  </a:lnTo>
                  <a:lnTo>
                    <a:pt x="1364926" y="2208811"/>
                  </a:lnTo>
                  <a:lnTo>
                    <a:pt x="1370538" y="2213672"/>
                  </a:lnTo>
                  <a:lnTo>
                    <a:pt x="1369188" y="2224814"/>
                  </a:lnTo>
                  <a:lnTo>
                    <a:pt x="1362807" y="2228791"/>
                  </a:lnTo>
                  <a:close/>
                </a:path>
                <a:path w="2092325" h="2955290">
                  <a:moveTo>
                    <a:pt x="1418393" y="2607778"/>
                  </a:moveTo>
                  <a:lnTo>
                    <a:pt x="1415399" y="2605198"/>
                  </a:lnTo>
                  <a:lnTo>
                    <a:pt x="1410099" y="2602800"/>
                  </a:lnTo>
                  <a:lnTo>
                    <a:pt x="1409264" y="2592614"/>
                  </a:lnTo>
                  <a:lnTo>
                    <a:pt x="1413850" y="2587409"/>
                  </a:lnTo>
                  <a:lnTo>
                    <a:pt x="1424573" y="2590885"/>
                  </a:lnTo>
                  <a:lnTo>
                    <a:pt x="1427968" y="2596976"/>
                  </a:lnTo>
                  <a:lnTo>
                    <a:pt x="1426997" y="2603094"/>
                  </a:lnTo>
                  <a:lnTo>
                    <a:pt x="1421621" y="2605268"/>
                  </a:lnTo>
                  <a:lnTo>
                    <a:pt x="1418393" y="2607778"/>
                  </a:lnTo>
                  <a:close/>
                </a:path>
                <a:path w="2092325" h="2955290">
                  <a:moveTo>
                    <a:pt x="1126689" y="453053"/>
                  </a:moveTo>
                  <a:lnTo>
                    <a:pt x="1120191" y="453893"/>
                  </a:lnTo>
                  <a:lnTo>
                    <a:pt x="1116864" y="448330"/>
                  </a:lnTo>
                  <a:lnTo>
                    <a:pt x="1113873" y="445390"/>
                  </a:lnTo>
                  <a:lnTo>
                    <a:pt x="1116159" y="441547"/>
                  </a:lnTo>
                  <a:lnTo>
                    <a:pt x="1117727" y="435231"/>
                  </a:lnTo>
                  <a:lnTo>
                    <a:pt x="1129300" y="431920"/>
                  </a:lnTo>
                  <a:lnTo>
                    <a:pt x="1135319" y="436418"/>
                  </a:lnTo>
                  <a:lnTo>
                    <a:pt x="1132523" y="449028"/>
                  </a:lnTo>
                  <a:lnTo>
                    <a:pt x="1126689" y="453053"/>
                  </a:lnTo>
                  <a:close/>
                </a:path>
                <a:path w="2092325" h="2955290">
                  <a:moveTo>
                    <a:pt x="1430933" y="2680930"/>
                  </a:moveTo>
                  <a:lnTo>
                    <a:pt x="1427643" y="2678845"/>
                  </a:lnTo>
                  <a:lnTo>
                    <a:pt x="1422009" y="2677187"/>
                  </a:lnTo>
                  <a:lnTo>
                    <a:pt x="1420150" y="2667147"/>
                  </a:lnTo>
                  <a:lnTo>
                    <a:pt x="1424223" y="2661439"/>
                  </a:lnTo>
                  <a:lnTo>
                    <a:pt x="1435229" y="2663480"/>
                  </a:lnTo>
                  <a:lnTo>
                    <a:pt x="1439018" y="2669315"/>
                  </a:lnTo>
                  <a:lnTo>
                    <a:pt x="1438832" y="2675474"/>
                  </a:lnTo>
                  <a:lnTo>
                    <a:pt x="1433792" y="2678165"/>
                  </a:lnTo>
                  <a:lnTo>
                    <a:pt x="1430933" y="2680930"/>
                  </a:lnTo>
                  <a:close/>
                </a:path>
                <a:path w="2092325" h="2955290">
                  <a:moveTo>
                    <a:pt x="1372329" y="2302924"/>
                  </a:moveTo>
                  <a:lnTo>
                    <a:pt x="1369471" y="2302610"/>
                  </a:lnTo>
                  <a:lnTo>
                    <a:pt x="1366818" y="2301472"/>
                  </a:lnTo>
                  <a:lnTo>
                    <a:pt x="1366542" y="2299242"/>
                  </a:lnTo>
                  <a:lnTo>
                    <a:pt x="1365912" y="2297801"/>
                  </a:lnTo>
                  <a:lnTo>
                    <a:pt x="1367533" y="2296874"/>
                  </a:lnTo>
                  <a:lnTo>
                    <a:pt x="1369237" y="2295051"/>
                  </a:lnTo>
                  <a:lnTo>
                    <a:pt x="1376550" y="2295683"/>
                  </a:lnTo>
                  <a:lnTo>
                    <a:pt x="1377651" y="2298501"/>
                  </a:lnTo>
                  <a:lnTo>
                    <a:pt x="1372329" y="2302924"/>
                  </a:lnTo>
                  <a:close/>
                </a:path>
                <a:path w="2092325" h="2955290">
                  <a:moveTo>
                    <a:pt x="1060397" y="345317"/>
                  </a:moveTo>
                  <a:lnTo>
                    <a:pt x="1058026" y="341936"/>
                  </a:lnTo>
                  <a:lnTo>
                    <a:pt x="1056311" y="340261"/>
                  </a:lnTo>
                  <a:lnTo>
                    <a:pt x="1060059" y="338014"/>
                  </a:lnTo>
                  <a:lnTo>
                    <a:pt x="1063668" y="335354"/>
                  </a:lnTo>
                  <a:lnTo>
                    <a:pt x="1068655" y="333465"/>
                  </a:lnTo>
                  <a:lnTo>
                    <a:pt x="1071043" y="336859"/>
                  </a:lnTo>
                  <a:lnTo>
                    <a:pt x="1072772" y="338531"/>
                  </a:lnTo>
                  <a:lnTo>
                    <a:pt x="1069009" y="340781"/>
                  </a:lnTo>
                  <a:lnTo>
                    <a:pt x="1065381" y="343414"/>
                  </a:lnTo>
                  <a:lnTo>
                    <a:pt x="1060397" y="345317"/>
                  </a:lnTo>
                  <a:close/>
                </a:path>
                <a:path w="2092325" h="2955290">
                  <a:moveTo>
                    <a:pt x="1379527" y="2377423"/>
                  </a:moveTo>
                  <a:lnTo>
                    <a:pt x="1377114" y="2374063"/>
                  </a:lnTo>
                  <a:lnTo>
                    <a:pt x="1375363" y="2372440"/>
                  </a:lnTo>
                  <a:lnTo>
                    <a:pt x="1379094" y="2370180"/>
                  </a:lnTo>
                  <a:lnTo>
                    <a:pt x="1382652" y="2367483"/>
                  </a:lnTo>
                  <a:lnTo>
                    <a:pt x="1387603" y="2365555"/>
                  </a:lnTo>
                  <a:lnTo>
                    <a:pt x="1390026" y="2368883"/>
                  </a:lnTo>
                  <a:lnTo>
                    <a:pt x="1391779" y="2370522"/>
                  </a:lnTo>
                  <a:lnTo>
                    <a:pt x="1388065" y="2372794"/>
                  </a:lnTo>
                  <a:lnTo>
                    <a:pt x="1384507" y="2375490"/>
                  </a:lnTo>
                  <a:lnTo>
                    <a:pt x="1379527" y="2377423"/>
                  </a:lnTo>
                  <a:close/>
                </a:path>
                <a:path w="2092325" h="2955290">
                  <a:moveTo>
                    <a:pt x="1439371" y="2755982"/>
                  </a:moveTo>
                  <a:lnTo>
                    <a:pt x="1434551" y="2751879"/>
                  </a:lnTo>
                  <a:lnTo>
                    <a:pt x="1437787" y="2749727"/>
                  </a:lnTo>
                  <a:lnTo>
                    <a:pt x="1440817" y="2747263"/>
                  </a:lnTo>
                  <a:lnTo>
                    <a:pt x="1445084" y="2745367"/>
                  </a:lnTo>
                  <a:lnTo>
                    <a:pt x="1447329" y="2748244"/>
                  </a:lnTo>
                  <a:lnTo>
                    <a:pt x="1448893" y="2749614"/>
                  </a:lnTo>
                  <a:lnTo>
                    <a:pt x="1439371" y="2755982"/>
                  </a:lnTo>
                  <a:close/>
                </a:path>
                <a:path w="2092325" h="2955290">
                  <a:moveTo>
                    <a:pt x="1358976" y="1961509"/>
                  </a:moveTo>
                  <a:lnTo>
                    <a:pt x="1353090" y="1959860"/>
                  </a:lnTo>
                  <a:lnTo>
                    <a:pt x="1351401" y="1954339"/>
                  </a:lnTo>
                  <a:lnTo>
                    <a:pt x="1349147" y="1950850"/>
                  </a:lnTo>
                  <a:lnTo>
                    <a:pt x="1351547" y="1948021"/>
                  </a:lnTo>
                  <a:lnTo>
                    <a:pt x="1354056" y="1942738"/>
                  </a:lnTo>
                  <a:lnTo>
                    <a:pt x="1363400" y="1943156"/>
                  </a:lnTo>
                  <a:lnTo>
                    <a:pt x="1368272" y="1948163"/>
                  </a:lnTo>
                  <a:lnTo>
                    <a:pt x="1365667" y="1958082"/>
                  </a:lnTo>
                  <a:lnTo>
                    <a:pt x="1358976" y="1961509"/>
                  </a:lnTo>
                  <a:close/>
                </a:path>
                <a:path w="2092325" h="2955290">
                  <a:moveTo>
                    <a:pt x="1378702" y="2107263"/>
                  </a:moveTo>
                  <a:lnTo>
                    <a:pt x="1377292" y="2106004"/>
                  </a:lnTo>
                  <a:lnTo>
                    <a:pt x="1374846" y="2104817"/>
                  </a:lnTo>
                  <a:lnTo>
                    <a:pt x="1374665" y="2102139"/>
                  </a:lnTo>
                  <a:lnTo>
                    <a:pt x="1376930" y="2100648"/>
                  </a:lnTo>
                  <a:lnTo>
                    <a:pt x="1378172" y="2099212"/>
                  </a:lnTo>
                  <a:lnTo>
                    <a:pt x="1379582" y="2100471"/>
                  </a:lnTo>
                  <a:lnTo>
                    <a:pt x="1381996" y="2101647"/>
                  </a:lnTo>
                  <a:lnTo>
                    <a:pt x="1382208" y="2104335"/>
                  </a:lnTo>
                  <a:lnTo>
                    <a:pt x="1379928" y="2105829"/>
                  </a:lnTo>
                  <a:lnTo>
                    <a:pt x="1378702" y="2107263"/>
                  </a:lnTo>
                  <a:close/>
                </a:path>
                <a:path w="2092325" h="2955290">
                  <a:moveTo>
                    <a:pt x="1332611" y="1810637"/>
                  </a:moveTo>
                  <a:lnTo>
                    <a:pt x="1330406" y="1807364"/>
                  </a:lnTo>
                  <a:lnTo>
                    <a:pt x="1327821" y="1804241"/>
                  </a:lnTo>
                  <a:lnTo>
                    <a:pt x="1325866" y="1799793"/>
                  </a:lnTo>
                  <a:lnTo>
                    <a:pt x="1328779" y="1797467"/>
                  </a:lnTo>
                  <a:lnTo>
                    <a:pt x="1330190" y="1795780"/>
                  </a:lnTo>
                  <a:lnTo>
                    <a:pt x="1332378" y="1799040"/>
                  </a:lnTo>
                  <a:lnTo>
                    <a:pt x="1334932" y="1802153"/>
                  </a:lnTo>
                  <a:lnTo>
                    <a:pt x="1336847" y="1806637"/>
                  </a:lnTo>
                  <a:lnTo>
                    <a:pt x="1333979" y="1808957"/>
                  </a:lnTo>
                  <a:lnTo>
                    <a:pt x="1332611" y="1810637"/>
                  </a:lnTo>
                  <a:close/>
                </a:path>
                <a:path w="2092325" h="2955290">
                  <a:moveTo>
                    <a:pt x="1351031" y="1886260"/>
                  </a:moveTo>
                  <a:lnTo>
                    <a:pt x="1344676" y="1886674"/>
                  </a:lnTo>
                  <a:lnTo>
                    <a:pt x="1341622" y="1881232"/>
                  </a:lnTo>
                  <a:lnTo>
                    <a:pt x="1338734" y="1878276"/>
                  </a:lnTo>
                  <a:lnTo>
                    <a:pt x="1340850" y="1874595"/>
                  </a:lnTo>
                  <a:lnTo>
                    <a:pt x="1342376" y="1868390"/>
                  </a:lnTo>
                  <a:lnTo>
                    <a:pt x="1353214" y="1865927"/>
                  </a:lnTo>
                  <a:lnTo>
                    <a:pt x="1359198" y="1870296"/>
                  </a:lnTo>
                  <a:lnTo>
                    <a:pt x="1356880" y="1882233"/>
                  </a:lnTo>
                  <a:lnTo>
                    <a:pt x="1351031" y="1886260"/>
                  </a:lnTo>
                  <a:close/>
                </a:path>
                <a:path w="2092325" h="2955290">
                  <a:moveTo>
                    <a:pt x="1267656" y="1413905"/>
                  </a:moveTo>
                  <a:lnTo>
                    <a:pt x="1269984" y="1408994"/>
                  </a:lnTo>
                  <a:lnTo>
                    <a:pt x="1268326" y="1413795"/>
                  </a:lnTo>
                  <a:lnTo>
                    <a:pt x="1267656" y="1413905"/>
                  </a:lnTo>
                  <a:close/>
                </a:path>
                <a:path w="2092325" h="2955290">
                  <a:moveTo>
                    <a:pt x="1275272" y="1440701"/>
                  </a:moveTo>
                  <a:lnTo>
                    <a:pt x="1272139" y="1439518"/>
                  </a:lnTo>
                  <a:lnTo>
                    <a:pt x="1267419" y="1436662"/>
                  </a:lnTo>
                  <a:lnTo>
                    <a:pt x="1264791" y="1431402"/>
                  </a:lnTo>
                  <a:lnTo>
                    <a:pt x="1265297" y="1422569"/>
                  </a:lnTo>
                  <a:lnTo>
                    <a:pt x="1268326" y="1413795"/>
                  </a:lnTo>
                  <a:lnTo>
                    <a:pt x="1274164" y="1412839"/>
                  </a:lnTo>
                  <a:lnTo>
                    <a:pt x="1287840" y="1421594"/>
                  </a:lnTo>
                  <a:lnTo>
                    <a:pt x="1289633" y="1428729"/>
                  </a:lnTo>
                  <a:lnTo>
                    <a:pt x="1281662" y="1438023"/>
                  </a:lnTo>
                  <a:lnTo>
                    <a:pt x="1275272" y="1440701"/>
                  </a:lnTo>
                  <a:close/>
                </a:path>
                <a:path w="2092325" h="2955290">
                  <a:moveTo>
                    <a:pt x="1411661" y="2535016"/>
                  </a:moveTo>
                  <a:lnTo>
                    <a:pt x="1400445" y="2530780"/>
                  </a:lnTo>
                  <a:lnTo>
                    <a:pt x="1396736" y="2524304"/>
                  </a:lnTo>
                  <a:lnTo>
                    <a:pt x="1398208" y="2518047"/>
                  </a:lnTo>
                  <a:lnTo>
                    <a:pt x="1404095" y="2516077"/>
                  </a:lnTo>
                  <a:lnTo>
                    <a:pt x="1407731" y="2513593"/>
                  </a:lnTo>
                  <a:lnTo>
                    <a:pt x="1410777" y="2516404"/>
                  </a:lnTo>
                  <a:lnTo>
                    <a:pt x="1416263" y="2519132"/>
                  </a:lnTo>
                  <a:lnTo>
                    <a:pt x="1416635" y="2529705"/>
                  </a:lnTo>
                  <a:lnTo>
                    <a:pt x="1411661" y="2535016"/>
                  </a:lnTo>
                  <a:close/>
                </a:path>
                <a:path w="2092325" h="2955290">
                  <a:moveTo>
                    <a:pt x="1158875" y="953326"/>
                  </a:moveTo>
                  <a:lnTo>
                    <a:pt x="1152792" y="950901"/>
                  </a:lnTo>
                  <a:lnTo>
                    <a:pt x="1151219" y="945361"/>
                  </a:lnTo>
                  <a:lnTo>
                    <a:pt x="1148900" y="941643"/>
                  </a:lnTo>
                  <a:lnTo>
                    <a:pt x="1152292" y="939033"/>
                  </a:lnTo>
                  <a:lnTo>
                    <a:pt x="1155818" y="934129"/>
                  </a:lnTo>
                  <a:lnTo>
                    <a:pt x="1166660" y="934745"/>
                  </a:lnTo>
                  <a:lnTo>
                    <a:pt x="1171145" y="940247"/>
                  </a:lnTo>
                  <a:lnTo>
                    <a:pt x="1165559" y="950618"/>
                  </a:lnTo>
                  <a:lnTo>
                    <a:pt x="1158875" y="953326"/>
                  </a:lnTo>
                  <a:close/>
                </a:path>
                <a:path w="2092325" h="2955290">
                  <a:moveTo>
                    <a:pt x="1142796" y="878128"/>
                  </a:moveTo>
                  <a:lnTo>
                    <a:pt x="1140722" y="874446"/>
                  </a:lnTo>
                  <a:lnTo>
                    <a:pt x="1136295" y="869982"/>
                  </a:lnTo>
                  <a:lnTo>
                    <a:pt x="1138264" y="864126"/>
                  </a:lnTo>
                  <a:lnTo>
                    <a:pt x="1143844" y="860768"/>
                  </a:lnTo>
                  <a:lnTo>
                    <a:pt x="1153581" y="860257"/>
                  </a:lnTo>
                  <a:lnTo>
                    <a:pt x="1156450" y="865280"/>
                  </a:lnTo>
                  <a:lnTo>
                    <a:pt x="1151185" y="873791"/>
                  </a:lnTo>
                  <a:lnTo>
                    <a:pt x="1146410" y="875602"/>
                  </a:lnTo>
                  <a:lnTo>
                    <a:pt x="1142796" y="878128"/>
                  </a:lnTo>
                  <a:close/>
                </a:path>
                <a:path w="2092325" h="2955290">
                  <a:moveTo>
                    <a:pt x="1170369" y="1027734"/>
                  </a:moveTo>
                  <a:lnTo>
                    <a:pt x="1167398" y="1025105"/>
                  </a:lnTo>
                  <a:lnTo>
                    <a:pt x="1162149" y="1022654"/>
                  </a:lnTo>
                  <a:lnTo>
                    <a:pt x="1161341" y="1012449"/>
                  </a:lnTo>
                  <a:lnTo>
                    <a:pt x="1166002" y="1007336"/>
                  </a:lnTo>
                  <a:lnTo>
                    <a:pt x="1176622" y="1010829"/>
                  </a:lnTo>
                  <a:lnTo>
                    <a:pt x="1179961" y="1016944"/>
                  </a:lnTo>
                  <a:lnTo>
                    <a:pt x="1178917" y="1023073"/>
                  </a:lnTo>
                  <a:lnTo>
                    <a:pt x="1173597" y="1025224"/>
                  </a:lnTo>
                  <a:lnTo>
                    <a:pt x="1170369" y="1027734"/>
                  </a:lnTo>
                  <a:close/>
                </a:path>
                <a:path w="2092325" h="2955290">
                  <a:moveTo>
                    <a:pt x="1103051" y="575018"/>
                  </a:moveTo>
                  <a:lnTo>
                    <a:pt x="1096412" y="574864"/>
                  </a:lnTo>
                  <a:lnTo>
                    <a:pt x="1093463" y="569615"/>
                  </a:lnTo>
                  <a:lnTo>
                    <a:pt x="1090453" y="566648"/>
                  </a:lnTo>
                  <a:lnTo>
                    <a:pt x="1092777" y="563144"/>
                  </a:lnTo>
                  <a:lnTo>
                    <a:pt x="1094577" y="557254"/>
                  </a:lnTo>
                  <a:lnTo>
                    <a:pt x="1105634" y="554846"/>
                  </a:lnTo>
                  <a:lnTo>
                    <a:pt x="1111381" y="559522"/>
                  </a:lnTo>
                  <a:lnTo>
                    <a:pt x="1109325" y="571029"/>
                  </a:lnTo>
                  <a:lnTo>
                    <a:pt x="1103051" y="575018"/>
                  </a:lnTo>
                  <a:close/>
                </a:path>
                <a:path w="2092325" h="2955290">
                  <a:moveTo>
                    <a:pt x="1399491" y="2458591"/>
                  </a:moveTo>
                  <a:lnTo>
                    <a:pt x="1389402" y="2459441"/>
                  </a:lnTo>
                  <a:lnTo>
                    <a:pt x="1384475" y="2454652"/>
                  </a:lnTo>
                  <a:lnTo>
                    <a:pt x="1387450" y="2444422"/>
                  </a:lnTo>
                  <a:lnTo>
                    <a:pt x="1393611" y="2441242"/>
                  </a:lnTo>
                  <a:lnTo>
                    <a:pt x="1399719" y="2442108"/>
                  </a:lnTo>
                  <a:lnTo>
                    <a:pt x="1401934" y="2447263"/>
                  </a:lnTo>
                  <a:lnTo>
                    <a:pt x="1404452" y="2450337"/>
                  </a:lnTo>
                  <a:lnTo>
                    <a:pt x="1401868" y="2453329"/>
                  </a:lnTo>
                  <a:lnTo>
                    <a:pt x="1399491" y="2458591"/>
                  </a:lnTo>
                  <a:close/>
                </a:path>
                <a:path w="2092325" h="2955290">
                  <a:moveTo>
                    <a:pt x="1185735" y="1101056"/>
                  </a:moveTo>
                  <a:lnTo>
                    <a:pt x="1179065" y="1100996"/>
                  </a:lnTo>
                  <a:lnTo>
                    <a:pt x="1176045" y="1095862"/>
                  </a:lnTo>
                  <a:lnTo>
                    <a:pt x="1173020" y="1092988"/>
                  </a:lnTo>
                  <a:lnTo>
                    <a:pt x="1175290" y="1089432"/>
                  </a:lnTo>
                  <a:lnTo>
                    <a:pt x="1177006" y="1083481"/>
                  </a:lnTo>
                  <a:lnTo>
                    <a:pt x="1188095" y="1080903"/>
                  </a:lnTo>
                  <a:lnTo>
                    <a:pt x="1193720" y="1085748"/>
                  </a:lnTo>
                  <a:lnTo>
                    <a:pt x="1192064" y="1097042"/>
                  </a:lnTo>
                  <a:lnTo>
                    <a:pt x="1185735" y="1101056"/>
                  </a:lnTo>
                  <a:close/>
                </a:path>
                <a:path w="2092325" h="2955290">
                  <a:moveTo>
                    <a:pt x="1131703" y="797601"/>
                  </a:moveTo>
                  <a:lnTo>
                    <a:pt x="1127601" y="793969"/>
                  </a:lnTo>
                  <a:lnTo>
                    <a:pt x="1128739" y="786912"/>
                  </a:lnTo>
                  <a:lnTo>
                    <a:pt x="1132935" y="784370"/>
                  </a:lnTo>
                  <a:lnTo>
                    <a:pt x="1140649" y="786509"/>
                  </a:lnTo>
                  <a:lnTo>
                    <a:pt x="1142153" y="789039"/>
                  </a:lnTo>
                  <a:lnTo>
                    <a:pt x="1143907" y="790678"/>
                  </a:lnTo>
                  <a:lnTo>
                    <a:pt x="1140195" y="792964"/>
                  </a:lnTo>
                  <a:lnTo>
                    <a:pt x="1136637" y="795661"/>
                  </a:lnTo>
                  <a:lnTo>
                    <a:pt x="1131703" y="797601"/>
                  </a:lnTo>
                  <a:close/>
                </a:path>
                <a:path w="2092325" h="2955290">
                  <a:moveTo>
                    <a:pt x="1346490" y="2155409"/>
                  </a:moveTo>
                  <a:lnTo>
                    <a:pt x="1340888" y="2152998"/>
                  </a:lnTo>
                  <a:lnTo>
                    <a:pt x="1339632" y="2147663"/>
                  </a:lnTo>
                  <a:lnTo>
                    <a:pt x="1337618" y="2144076"/>
                  </a:lnTo>
                  <a:lnTo>
                    <a:pt x="1340787" y="2141575"/>
                  </a:lnTo>
                  <a:lnTo>
                    <a:pt x="1344189" y="2136735"/>
                  </a:lnTo>
                  <a:lnTo>
                    <a:pt x="1354234" y="2137806"/>
                  </a:lnTo>
                  <a:lnTo>
                    <a:pt x="1358346" y="2143216"/>
                  </a:lnTo>
                  <a:lnTo>
                    <a:pt x="1352882" y="2152940"/>
                  </a:lnTo>
                  <a:lnTo>
                    <a:pt x="1346490" y="2155409"/>
                  </a:lnTo>
                  <a:close/>
                </a:path>
                <a:path w="2092325" h="2955290">
                  <a:moveTo>
                    <a:pt x="1112147" y="649204"/>
                  </a:moveTo>
                  <a:lnTo>
                    <a:pt x="1109831" y="648372"/>
                  </a:lnTo>
                  <a:lnTo>
                    <a:pt x="1107591" y="648020"/>
                  </a:lnTo>
                  <a:lnTo>
                    <a:pt x="1107976" y="646181"/>
                  </a:lnTo>
                  <a:lnTo>
                    <a:pt x="1108061" y="642908"/>
                  </a:lnTo>
                  <a:lnTo>
                    <a:pt x="1110845" y="642336"/>
                  </a:lnTo>
                  <a:lnTo>
                    <a:pt x="1113163" y="643184"/>
                  </a:lnTo>
                  <a:lnTo>
                    <a:pt x="1115388" y="643537"/>
                  </a:lnTo>
                  <a:lnTo>
                    <a:pt x="1115035" y="645387"/>
                  </a:lnTo>
                  <a:lnTo>
                    <a:pt x="1114925" y="648694"/>
                  </a:lnTo>
                  <a:lnTo>
                    <a:pt x="1112147" y="649204"/>
                  </a:lnTo>
                  <a:close/>
                </a:path>
                <a:path w="2092325" h="2955290">
                  <a:moveTo>
                    <a:pt x="1370939" y="2573179"/>
                  </a:moveTo>
                  <a:lnTo>
                    <a:pt x="1365210" y="2571580"/>
                  </a:lnTo>
                  <a:lnTo>
                    <a:pt x="1362020" y="2567460"/>
                  </a:lnTo>
                  <a:lnTo>
                    <a:pt x="1366745" y="2559228"/>
                  </a:lnTo>
                  <a:lnTo>
                    <a:pt x="1371827" y="2557474"/>
                  </a:lnTo>
                  <a:lnTo>
                    <a:pt x="1375547" y="2554946"/>
                  </a:lnTo>
                  <a:lnTo>
                    <a:pt x="1382298" y="2566686"/>
                  </a:lnTo>
                  <a:lnTo>
                    <a:pt x="1370939" y="2573179"/>
                  </a:lnTo>
                  <a:close/>
                </a:path>
                <a:path w="2092325" h="2955290">
                  <a:moveTo>
                    <a:pt x="1333588" y="2085199"/>
                  </a:moveTo>
                  <a:lnTo>
                    <a:pt x="1327393" y="2080818"/>
                  </a:lnTo>
                  <a:lnTo>
                    <a:pt x="1324619" y="2070099"/>
                  </a:lnTo>
                  <a:lnTo>
                    <a:pt x="1327194" y="2063236"/>
                  </a:lnTo>
                  <a:lnTo>
                    <a:pt x="1336944" y="2058701"/>
                  </a:lnTo>
                  <a:lnTo>
                    <a:pt x="1343054" y="2061779"/>
                  </a:lnTo>
                  <a:lnTo>
                    <a:pt x="1346134" y="2069295"/>
                  </a:lnTo>
                  <a:lnTo>
                    <a:pt x="1344510" y="2073348"/>
                  </a:lnTo>
                  <a:lnTo>
                    <a:pt x="1343980" y="2079412"/>
                  </a:lnTo>
                  <a:lnTo>
                    <a:pt x="1333588" y="2085199"/>
                  </a:lnTo>
                  <a:close/>
                </a:path>
                <a:path w="2092325" h="2955290">
                  <a:moveTo>
                    <a:pt x="1127844" y="722923"/>
                  </a:moveTo>
                  <a:lnTo>
                    <a:pt x="1123152" y="722208"/>
                  </a:lnTo>
                  <a:lnTo>
                    <a:pt x="1119570" y="720558"/>
                  </a:lnTo>
                  <a:lnTo>
                    <a:pt x="1115948" y="719317"/>
                  </a:lnTo>
                  <a:lnTo>
                    <a:pt x="1119807" y="714151"/>
                  </a:lnTo>
                  <a:lnTo>
                    <a:pt x="1130576" y="717919"/>
                  </a:lnTo>
                  <a:lnTo>
                    <a:pt x="1129332" y="719624"/>
                  </a:lnTo>
                  <a:lnTo>
                    <a:pt x="1127844" y="722923"/>
                  </a:lnTo>
                  <a:close/>
                </a:path>
                <a:path w="2092325" h="2955290">
                  <a:moveTo>
                    <a:pt x="1103363" y="846291"/>
                  </a:moveTo>
                  <a:lnTo>
                    <a:pt x="1097540" y="845904"/>
                  </a:lnTo>
                  <a:lnTo>
                    <a:pt x="1095376" y="840502"/>
                  </a:lnTo>
                  <a:lnTo>
                    <a:pt x="1093065" y="837410"/>
                  </a:lnTo>
                  <a:lnTo>
                    <a:pt x="1095641" y="834180"/>
                  </a:lnTo>
                  <a:lnTo>
                    <a:pt x="1097893" y="828594"/>
                  </a:lnTo>
                  <a:lnTo>
                    <a:pt x="1108923" y="827162"/>
                  </a:lnTo>
                  <a:lnTo>
                    <a:pt x="1111780" y="833547"/>
                  </a:lnTo>
                  <a:lnTo>
                    <a:pt x="1109132" y="842994"/>
                  </a:lnTo>
                  <a:lnTo>
                    <a:pt x="1103363" y="846291"/>
                  </a:lnTo>
                  <a:close/>
                </a:path>
                <a:path w="2092325" h="2955290">
                  <a:moveTo>
                    <a:pt x="942579" y="330325"/>
                  </a:moveTo>
                  <a:lnTo>
                    <a:pt x="936702" y="327688"/>
                  </a:lnTo>
                  <a:lnTo>
                    <a:pt x="935312" y="322165"/>
                  </a:lnTo>
                  <a:lnTo>
                    <a:pt x="933115" y="318368"/>
                  </a:lnTo>
                  <a:lnTo>
                    <a:pt x="936539" y="315677"/>
                  </a:lnTo>
                  <a:lnTo>
                    <a:pt x="940243" y="310476"/>
                  </a:lnTo>
                  <a:lnTo>
                    <a:pt x="950926" y="311700"/>
                  </a:lnTo>
                  <a:lnTo>
                    <a:pt x="954877" y="317704"/>
                  </a:lnTo>
                  <a:lnTo>
                    <a:pt x="949356" y="327736"/>
                  </a:lnTo>
                  <a:lnTo>
                    <a:pt x="942579" y="330325"/>
                  </a:lnTo>
                  <a:close/>
                </a:path>
                <a:path w="2092325" h="2955290">
                  <a:moveTo>
                    <a:pt x="978770" y="554027"/>
                  </a:moveTo>
                  <a:lnTo>
                    <a:pt x="972873" y="551738"/>
                  </a:lnTo>
                  <a:lnTo>
                    <a:pt x="967949" y="546111"/>
                  </a:lnTo>
                  <a:lnTo>
                    <a:pt x="968937" y="541919"/>
                  </a:lnTo>
                  <a:lnTo>
                    <a:pt x="968546" y="536089"/>
                  </a:lnTo>
                  <a:lnTo>
                    <a:pt x="977464" y="528440"/>
                  </a:lnTo>
                  <a:lnTo>
                    <a:pt x="983601" y="531783"/>
                  </a:lnTo>
                  <a:lnTo>
                    <a:pt x="991403" y="542401"/>
                  </a:lnTo>
                  <a:lnTo>
                    <a:pt x="990577" y="547151"/>
                  </a:lnTo>
                  <a:lnTo>
                    <a:pt x="978770" y="554027"/>
                  </a:lnTo>
                  <a:close/>
                </a:path>
                <a:path w="2092325" h="2955290">
                  <a:moveTo>
                    <a:pt x="953286" y="405439"/>
                  </a:moveTo>
                  <a:lnTo>
                    <a:pt x="950128" y="399998"/>
                  </a:lnTo>
                  <a:lnTo>
                    <a:pt x="947518" y="397193"/>
                  </a:lnTo>
                  <a:lnTo>
                    <a:pt x="949586" y="390439"/>
                  </a:lnTo>
                  <a:lnTo>
                    <a:pt x="952809" y="383893"/>
                  </a:lnTo>
                  <a:lnTo>
                    <a:pt x="963404" y="386552"/>
                  </a:lnTo>
                  <a:lnTo>
                    <a:pt x="966413" y="394094"/>
                  </a:lnTo>
                  <a:lnTo>
                    <a:pt x="964471" y="400798"/>
                  </a:lnTo>
                  <a:lnTo>
                    <a:pt x="959207" y="404256"/>
                  </a:lnTo>
                  <a:lnTo>
                    <a:pt x="953286" y="405439"/>
                  </a:lnTo>
                  <a:close/>
                </a:path>
                <a:path w="2092325" h="2955290">
                  <a:moveTo>
                    <a:pt x="962814" y="479423"/>
                  </a:moveTo>
                  <a:lnTo>
                    <a:pt x="957552" y="475553"/>
                  </a:lnTo>
                  <a:lnTo>
                    <a:pt x="955677" y="465411"/>
                  </a:lnTo>
                  <a:lnTo>
                    <a:pt x="958875" y="459661"/>
                  </a:lnTo>
                  <a:lnTo>
                    <a:pt x="969535" y="455013"/>
                  </a:lnTo>
                  <a:lnTo>
                    <a:pt x="974696" y="460049"/>
                  </a:lnTo>
                  <a:lnTo>
                    <a:pt x="976427" y="470319"/>
                  </a:lnTo>
                  <a:lnTo>
                    <a:pt x="972600" y="474164"/>
                  </a:lnTo>
                  <a:lnTo>
                    <a:pt x="970753" y="477654"/>
                  </a:lnTo>
                  <a:lnTo>
                    <a:pt x="962814" y="479423"/>
                  </a:lnTo>
                  <a:close/>
                </a:path>
                <a:path w="2092325" h="2955290">
                  <a:moveTo>
                    <a:pt x="1277089" y="2438516"/>
                  </a:moveTo>
                  <a:lnTo>
                    <a:pt x="1266715" y="2432877"/>
                  </a:lnTo>
                  <a:lnTo>
                    <a:pt x="1263973" y="2426175"/>
                  </a:lnTo>
                  <a:lnTo>
                    <a:pt x="1266404" y="2420112"/>
                  </a:lnTo>
                  <a:lnTo>
                    <a:pt x="1271995" y="2418547"/>
                  </a:lnTo>
                  <a:lnTo>
                    <a:pt x="1275734" y="2416241"/>
                  </a:lnTo>
                  <a:lnTo>
                    <a:pt x="1278397" y="2419666"/>
                  </a:lnTo>
                  <a:lnTo>
                    <a:pt x="1283384" y="2423219"/>
                  </a:lnTo>
                  <a:lnTo>
                    <a:pt x="1282720" y="2434149"/>
                  </a:lnTo>
                  <a:lnTo>
                    <a:pt x="1277089" y="2438516"/>
                  </a:lnTo>
                  <a:close/>
                </a:path>
                <a:path w="2092325" h="2955290">
                  <a:moveTo>
                    <a:pt x="1251500" y="2288584"/>
                  </a:moveTo>
                  <a:lnTo>
                    <a:pt x="1248142" y="2286449"/>
                  </a:lnTo>
                  <a:lnTo>
                    <a:pt x="1242547" y="2284845"/>
                  </a:lnTo>
                  <a:lnTo>
                    <a:pt x="1240071" y="2274408"/>
                  </a:lnTo>
                  <a:lnTo>
                    <a:pt x="1244779" y="2269214"/>
                  </a:lnTo>
                  <a:lnTo>
                    <a:pt x="1255206" y="2270523"/>
                  </a:lnTo>
                  <a:lnTo>
                    <a:pt x="1258979" y="2276540"/>
                  </a:lnTo>
                  <a:lnTo>
                    <a:pt x="1258903" y="2282832"/>
                  </a:lnTo>
                  <a:lnTo>
                    <a:pt x="1254160" y="2285699"/>
                  </a:lnTo>
                  <a:lnTo>
                    <a:pt x="1251500" y="2288584"/>
                  </a:lnTo>
                  <a:close/>
                </a:path>
                <a:path w="2092325" h="2955290">
                  <a:moveTo>
                    <a:pt x="1262000" y="2363237"/>
                  </a:moveTo>
                  <a:lnTo>
                    <a:pt x="1256103" y="2361516"/>
                  </a:lnTo>
                  <a:lnTo>
                    <a:pt x="1254329" y="2356127"/>
                  </a:lnTo>
                  <a:lnTo>
                    <a:pt x="1252007" y="2352679"/>
                  </a:lnTo>
                  <a:lnTo>
                    <a:pt x="1254876" y="2349881"/>
                  </a:lnTo>
                  <a:lnTo>
                    <a:pt x="1257738" y="2344752"/>
                  </a:lnTo>
                  <a:lnTo>
                    <a:pt x="1267845" y="2344781"/>
                  </a:lnTo>
                  <a:lnTo>
                    <a:pt x="1272404" y="2349897"/>
                  </a:lnTo>
                  <a:lnTo>
                    <a:pt x="1268295" y="2360051"/>
                  </a:lnTo>
                  <a:lnTo>
                    <a:pt x="1262000" y="2363237"/>
                  </a:lnTo>
                  <a:close/>
                </a:path>
                <a:path w="2092325" h="2955290">
                  <a:moveTo>
                    <a:pt x="1372787" y="2767535"/>
                  </a:moveTo>
                  <a:lnTo>
                    <a:pt x="1363237" y="2767718"/>
                  </a:lnTo>
                  <a:lnTo>
                    <a:pt x="1360338" y="2762880"/>
                  </a:lnTo>
                  <a:lnTo>
                    <a:pt x="1357485" y="2760247"/>
                  </a:lnTo>
                  <a:lnTo>
                    <a:pt x="1359505" y="2757000"/>
                  </a:lnTo>
                  <a:lnTo>
                    <a:pt x="1361207" y="2751440"/>
                  </a:lnTo>
                  <a:lnTo>
                    <a:pt x="1367124" y="2750616"/>
                  </a:lnTo>
                  <a:lnTo>
                    <a:pt x="1372885" y="2752897"/>
                  </a:lnTo>
                  <a:lnTo>
                    <a:pt x="1379927" y="2764681"/>
                  </a:lnTo>
                  <a:lnTo>
                    <a:pt x="1372787" y="2767535"/>
                  </a:lnTo>
                  <a:close/>
                </a:path>
                <a:path w="2092325" h="2955290">
                  <a:moveTo>
                    <a:pt x="1374151" y="2839092"/>
                  </a:moveTo>
                  <a:lnTo>
                    <a:pt x="1373369" y="2838302"/>
                  </a:lnTo>
                  <a:lnTo>
                    <a:pt x="1372580" y="2837469"/>
                  </a:lnTo>
                  <a:lnTo>
                    <a:pt x="1371902" y="2836873"/>
                  </a:lnTo>
                  <a:lnTo>
                    <a:pt x="1372536" y="2833947"/>
                  </a:lnTo>
                  <a:lnTo>
                    <a:pt x="1373789" y="2831822"/>
                  </a:lnTo>
                  <a:lnTo>
                    <a:pt x="1375619" y="2830608"/>
                  </a:lnTo>
                  <a:lnTo>
                    <a:pt x="1374853" y="2833359"/>
                  </a:lnTo>
                  <a:lnTo>
                    <a:pt x="1374405" y="2836480"/>
                  </a:lnTo>
                  <a:lnTo>
                    <a:pt x="1374151" y="2839092"/>
                  </a:lnTo>
                  <a:close/>
                </a:path>
                <a:path w="2092325" h="2955290">
                  <a:moveTo>
                    <a:pt x="926379" y="179472"/>
                  </a:moveTo>
                  <a:lnTo>
                    <a:pt x="916739" y="179938"/>
                  </a:lnTo>
                  <a:lnTo>
                    <a:pt x="911186" y="175456"/>
                  </a:lnTo>
                  <a:lnTo>
                    <a:pt x="913347" y="165189"/>
                  </a:lnTo>
                  <a:lnTo>
                    <a:pt x="919893" y="161979"/>
                  </a:lnTo>
                  <a:lnTo>
                    <a:pt x="926158" y="162611"/>
                  </a:lnTo>
                  <a:lnTo>
                    <a:pt x="928438" y="167890"/>
                  </a:lnTo>
                  <a:lnTo>
                    <a:pt x="930973" y="170976"/>
                  </a:lnTo>
                  <a:lnTo>
                    <a:pt x="928605" y="174009"/>
                  </a:lnTo>
                  <a:lnTo>
                    <a:pt x="926379" y="179472"/>
                  </a:lnTo>
                  <a:close/>
                </a:path>
                <a:path w="2092325" h="2955290">
                  <a:moveTo>
                    <a:pt x="934308" y="258342"/>
                  </a:moveTo>
                  <a:lnTo>
                    <a:pt x="924416" y="253195"/>
                  </a:lnTo>
                  <a:lnTo>
                    <a:pt x="921830" y="246768"/>
                  </a:lnTo>
                  <a:lnTo>
                    <a:pt x="924197" y="241118"/>
                  </a:lnTo>
                  <a:lnTo>
                    <a:pt x="929464" y="239679"/>
                  </a:lnTo>
                  <a:lnTo>
                    <a:pt x="933017" y="237522"/>
                  </a:lnTo>
                  <a:lnTo>
                    <a:pt x="935495" y="240632"/>
                  </a:lnTo>
                  <a:lnTo>
                    <a:pt x="940197" y="243886"/>
                  </a:lnTo>
                  <a:lnTo>
                    <a:pt x="939479" y="254002"/>
                  </a:lnTo>
                  <a:lnTo>
                    <a:pt x="934308" y="258342"/>
                  </a:lnTo>
                  <a:close/>
                </a:path>
                <a:path w="2092325" h="2955290">
                  <a:moveTo>
                    <a:pt x="908976" y="100609"/>
                  </a:moveTo>
                  <a:lnTo>
                    <a:pt x="905962" y="98375"/>
                  </a:lnTo>
                  <a:lnTo>
                    <a:pt x="900441" y="96191"/>
                  </a:lnTo>
                  <a:lnTo>
                    <a:pt x="900188" y="86662"/>
                  </a:lnTo>
                  <a:lnTo>
                    <a:pt x="905050" y="81593"/>
                  </a:lnTo>
                  <a:lnTo>
                    <a:pt x="915036" y="83614"/>
                  </a:lnTo>
                  <a:lnTo>
                    <a:pt x="918377" y="90028"/>
                  </a:lnTo>
                  <a:lnTo>
                    <a:pt x="917599" y="96041"/>
                  </a:lnTo>
                  <a:lnTo>
                    <a:pt x="912241" y="98138"/>
                  </a:lnTo>
                  <a:lnTo>
                    <a:pt x="908976" y="100609"/>
                  </a:lnTo>
                  <a:close/>
                </a:path>
                <a:path w="2092325" h="2955290">
                  <a:moveTo>
                    <a:pt x="1364286" y="2499581"/>
                  </a:moveTo>
                  <a:lnTo>
                    <a:pt x="1358134" y="2499769"/>
                  </a:lnTo>
                  <a:lnTo>
                    <a:pt x="1355246" y="2495288"/>
                  </a:lnTo>
                  <a:lnTo>
                    <a:pt x="1352433" y="2492813"/>
                  </a:lnTo>
                  <a:lnTo>
                    <a:pt x="1354646" y="2489461"/>
                  </a:lnTo>
                  <a:lnTo>
                    <a:pt x="1356227" y="2484084"/>
                  </a:lnTo>
                  <a:lnTo>
                    <a:pt x="1367360" y="2480543"/>
                  </a:lnTo>
                  <a:lnTo>
                    <a:pt x="1371094" y="2486506"/>
                  </a:lnTo>
                  <a:lnTo>
                    <a:pt x="1370213" y="2495960"/>
                  </a:lnTo>
                  <a:lnTo>
                    <a:pt x="1364286" y="2499581"/>
                  </a:lnTo>
                  <a:close/>
                </a:path>
                <a:path w="2092325" h="2955290">
                  <a:moveTo>
                    <a:pt x="1240309" y="1670962"/>
                  </a:moveTo>
                  <a:lnTo>
                    <a:pt x="1229476" y="1670404"/>
                  </a:lnTo>
                  <a:lnTo>
                    <a:pt x="1223717" y="1667180"/>
                  </a:lnTo>
                  <a:lnTo>
                    <a:pt x="1220780" y="1656950"/>
                  </a:lnTo>
                  <a:lnTo>
                    <a:pt x="1224236" y="1650936"/>
                  </a:lnTo>
                  <a:lnTo>
                    <a:pt x="1233589" y="1648257"/>
                  </a:lnTo>
                  <a:lnTo>
                    <a:pt x="1239609" y="1648090"/>
                  </a:lnTo>
                  <a:lnTo>
                    <a:pt x="1245839" y="1651449"/>
                  </a:lnTo>
                  <a:lnTo>
                    <a:pt x="1246487" y="1666553"/>
                  </a:lnTo>
                  <a:lnTo>
                    <a:pt x="1240309" y="1670962"/>
                  </a:lnTo>
                  <a:close/>
                </a:path>
                <a:path w="2092325" h="2955290">
                  <a:moveTo>
                    <a:pt x="1170674" y="1759698"/>
                  </a:moveTo>
                  <a:lnTo>
                    <a:pt x="1164478" y="1757695"/>
                  </a:lnTo>
                  <a:lnTo>
                    <a:pt x="1162402" y="1752473"/>
                  </a:lnTo>
                  <a:lnTo>
                    <a:pt x="1159764" y="1749015"/>
                  </a:lnTo>
                  <a:lnTo>
                    <a:pt x="1162880" y="1746268"/>
                  </a:lnTo>
                  <a:lnTo>
                    <a:pt x="1165952" y="1741330"/>
                  </a:lnTo>
                  <a:lnTo>
                    <a:pt x="1176679" y="1741023"/>
                  </a:lnTo>
                  <a:lnTo>
                    <a:pt x="1181455" y="1746090"/>
                  </a:lnTo>
                  <a:lnTo>
                    <a:pt x="1177158" y="1756572"/>
                  </a:lnTo>
                  <a:lnTo>
                    <a:pt x="1170674" y="1759698"/>
                  </a:lnTo>
                  <a:close/>
                </a:path>
                <a:path w="2092325" h="2955290">
                  <a:moveTo>
                    <a:pt x="1089362" y="1231906"/>
                  </a:moveTo>
                  <a:lnTo>
                    <a:pt x="1083227" y="1230865"/>
                  </a:lnTo>
                  <a:lnTo>
                    <a:pt x="1080499" y="1226358"/>
                  </a:lnTo>
                  <a:lnTo>
                    <a:pt x="1077481" y="1223528"/>
                  </a:lnTo>
                  <a:lnTo>
                    <a:pt x="1079612" y="1220412"/>
                  </a:lnTo>
                  <a:lnTo>
                    <a:pt x="1081305" y="1215182"/>
                  </a:lnTo>
                  <a:lnTo>
                    <a:pt x="1091667" y="1213018"/>
                  </a:lnTo>
                  <a:lnTo>
                    <a:pt x="1096656" y="1217633"/>
                  </a:lnTo>
                  <a:lnTo>
                    <a:pt x="1095322" y="1227920"/>
                  </a:lnTo>
                  <a:lnTo>
                    <a:pt x="1089362" y="1231906"/>
                  </a:lnTo>
                  <a:close/>
                </a:path>
                <a:path w="2092325" h="2955290">
                  <a:moveTo>
                    <a:pt x="1066593" y="1086689"/>
                  </a:moveTo>
                  <a:lnTo>
                    <a:pt x="1058496" y="1081919"/>
                  </a:lnTo>
                  <a:lnTo>
                    <a:pt x="1056354" y="1077904"/>
                  </a:lnTo>
                  <a:lnTo>
                    <a:pt x="1053665" y="1074782"/>
                  </a:lnTo>
                  <a:lnTo>
                    <a:pt x="1056542" y="1072133"/>
                  </a:lnTo>
                  <a:lnTo>
                    <a:pt x="1059287" y="1067501"/>
                  </a:lnTo>
                  <a:lnTo>
                    <a:pt x="1069566" y="1066815"/>
                  </a:lnTo>
                  <a:lnTo>
                    <a:pt x="1073946" y="1071167"/>
                  </a:lnTo>
                  <a:lnTo>
                    <a:pt x="1070895" y="1084444"/>
                  </a:lnTo>
                  <a:lnTo>
                    <a:pt x="1066593" y="1086689"/>
                  </a:lnTo>
                  <a:close/>
                </a:path>
                <a:path w="2092325" h="2955290">
                  <a:moveTo>
                    <a:pt x="1077711" y="1157552"/>
                  </a:moveTo>
                  <a:lnTo>
                    <a:pt x="1071438" y="1156683"/>
                  </a:lnTo>
                  <a:lnTo>
                    <a:pt x="1068653" y="1152186"/>
                  </a:lnTo>
                  <a:lnTo>
                    <a:pt x="1065616" y="1149432"/>
                  </a:lnTo>
                  <a:lnTo>
                    <a:pt x="1067899" y="1146428"/>
                  </a:lnTo>
                  <a:lnTo>
                    <a:pt x="1069753" y="1141457"/>
                  </a:lnTo>
                  <a:lnTo>
                    <a:pt x="1079986" y="1139238"/>
                  </a:lnTo>
                  <a:lnTo>
                    <a:pt x="1085402" y="1143233"/>
                  </a:lnTo>
                  <a:lnTo>
                    <a:pt x="1083664" y="1153808"/>
                  </a:lnTo>
                  <a:lnTo>
                    <a:pt x="1077711" y="1157552"/>
                  </a:lnTo>
                  <a:close/>
                </a:path>
                <a:path w="2092325" h="2955290">
                  <a:moveTo>
                    <a:pt x="1298778" y="2585054"/>
                  </a:moveTo>
                  <a:lnTo>
                    <a:pt x="1295761" y="2582805"/>
                  </a:lnTo>
                  <a:lnTo>
                    <a:pt x="1290240" y="2580622"/>
                  </a:lnTo>
                  <a:lnTo>
                    <a:pt x="1289987" y="2571092"/>
                  </a:lnTo>
                  <a:lnTo>
                    <a:pt x="1294849" y="2566023"/>
                  </a:lnTo>
                  <a:lnTo>
                    <a:pt x="1304837" y="2568059"/>
                  </a:lnTo>
                  <a:lnTo>
                    <a:pt x="1308176" y="2574458"/>
                  </a:lnTo>
                  <a:lnTo>
                    <a:pt x="1307401" y="2580486"/>
                  </a:lnTo>
                  <a:lnTo>
                    <a:pt x="1302042" y="2582583"/>
                  </a:lnTo>
                  <a:lnTo>
                    <a:pt x="1298778" y="2585054"/>
                  </a:lnTo>
                  <a:close/>
                </a:path>
                <a:path w="2092325" h="2955290">
                  <a:moveTo>
                    <a:pt x="1107309" y="1383591"/>
                  </a:moveTo>
                  <a:lnTo>
                    <a:pt x="1101398" y="1382066"/>
                  </a:lnTo>
                  <a:lnTo>
                    <a:pt x="1098690" y="1377975"/>
                  </a:lnTo>
                  <a:lnTo>
                    <a:pt x="1104152" y="1369672"/>
                  </a:lnTo>
                  <a:lnTo>
                    <a:pt x="1108995" y="1367910"/>
                  </a:lnTo>
                  <a:lnTo>
                    <a:pt x="1112675" y="1365419"/>
                  </a:lnTo>
                  <a:lnTo>
                    <a:pt x="1114676" y="1369307"/>
                  </a:lnTo>
                  <a:lnTo>
                    <a:pt x="1118935" y="1373842"/>
                  </a:lnTo>
                  <a:lnTo>
                    <a:pt x="1117211" y="1379929"/>
                  </a:lnTo>
                  <a:lnTo>
                    <a:pt x="1111102" y="1381440"/>
                  </a:lnTo>
                  <a:lnTo>
                    <a:pt x="1107309" y="1383591"/>
                  </a:lnTo>
                  <a:close/>
                </a:path>
                <a:path w="2092325" h="2955290">
                  <a:moveTo>
                    <a:pt x="1245112" y="2211625"/>
                  </a:moveTo>
                  <a:lnTo>
                    <a:pt x="1232035" y="2206784"/>
                  </a:lnTo>
                  <a:lnTo>
                    <a:pt x="1229017" y="2201666"/>
                  </a:lnTo>
                  <a:lnTo>
                    <a:pt x="1230048" y="2196599"/>
                  </a:lnTo>
                  <a:lnTo>
                    <a:pt x="1239849" y="2194389"/>
                  </a:lnTo>
                  <a:lnTo>
                    <a:pt x="1244580" y="2197265"/>
                  </a:lnTo>
                  <a:lnTo>
                    <a:pt x="1248942" y="2198450"/>
                  </a:lnTo>
                  <a:lnTo>
                    <a:pt x="1245112" y="2211625"/>
                  </a:lnTo>
                  <a:close/>
                </a:path>
                <a:path w="2092325" h="2955290">
                  <a:moveTo>
                    <a:pt x="1182222" y="1838449"/>
                  </a:moveTo>
                  <a:lnTo>
                    <a:pt x="1172347" y="1833225"/>
                  </a:lnTo>
                  <a:lnTo>
                    <a:pt x="1169772" y="1826825"/>
                  </a:lnTo>
                  <a:lnTo>
                    <a:pt x="1172139" y="1821116"/>
                  </a:lnTo>
                  <a:lnTo>
                    <a:pt x="1177403" y="1819662"/>
                  </a:lnTo>
                  <a:lnTo>
                    <a:pt x="1180971" y="1817502"/>
                  </a:lnTo>
                  <a:lnTo>
                    <a:pt x="1183456" y="1820656"/>
                  </a:lnTo>
                  <a:lnTo>
                    <a:pt x="1188167" y="1823969"/>
                  </a:lnTo>
                  <a:lnTo>
                    <a:pt x="1187443" y="1834146"/>
                  </a:lnTo>
                  <a:lnTo>
                    <a:pt x="1182222" y="1838449"/>
                  </a:lnTo>
                  <a:close/>
                </a:path>
                <a:path w="2092325" h="2955290">
                  <a:moveTo>
                    <a:pt x="1230251" y="2133978"/>
                  </a:moveTo>
                  <a:lnTo>
                    <a:pt x="1222640" y="2131733"/>
                  </a:lnTo>
                  <a:lnTo>
                    <a:pt x="1221198" y="2129223"/>
                  </a:lnTo>
                  <a:lnTo>
                    <a:pt x="1219505" y="2127590"/>
                  </a:lnTo>
                  <a:lnTo>
                    <a:pt x="1230386" y="2120530"/>
                  </a:lnTo>
                  <a:lnTo>
                    <a:pt x="1232019" y="2122262"/>
                  </a:lnTo>
                  <a:lnTo>
                    <a:pt x="1235178" y="2124174"/>
                  </a:lnTo>
                  <a:lnTo>
                    <a:pt x="1234300" y="2131459"/>
                  </a:lnTo>
                  <a:lnTo>
                    <a:pt x="1230251" y="2133978"/>
                  </a:lnTo>
                  <a:close/>
                </a:path>
                <a:path w="2092325" h="2955290">
                  <a:moveTo>
                    <a:pt x="1191552" y="1910983"/>
                  </a:moveTo>
                  <a:lnTo>
                    <a:pt x="1185382" y="1909050"/>
                  </a:lnTo>
                  <a:lnTo>
                    <a:pt x="1183553" y="1903401"/>
                  </a:lnTo>
                  <a:lnTo>
                    <a:pt x="1181109" y="1899748"/>
                  </a:lnTo>
                  <a:lnTo>
                    <a:pt x="1184173" y="1896770"/>
                  </a:lnTo>
                  <a:lnTo>
                    <a:pt x="1187253" y="1891308"/>
                  </a:lnTo>
                  <a:lnTo>
                    <a:pt x="1197967" y="1891391"/>
                  </a:lnTo>
                  <a:lnTo>
                    <a:pt x="1202565" y="1896949"/>
                  </a:lnTo>
                  <a:lnTo>
                    <a:pt x="1198158" y="1907584"/>
                  </a:lnTo>
                  <a:lnTo>
                    <a:pt x="1191552" y="1910983"/>
                  </a:lnTo>
                  <a:close/>
                </a:path>
                <a:path w="2092325" h="2955290">
                  <a:moveTo>
                    <a:pt x="1205695" y="1985289"/>
                  </a:moveTo>
                  <a:lnTo>
                    <a:pt x="1200215" y="1982605"/>
                  </a:lnTo>
                  <a:lnTo>
                    <a:pt x="1195917" y="1981829"/>
                  </a:lnTo>
                  <a:lnTo>
                    <a:pt x="1197322" y="1977616"/>
                  </a:lnTo>
                  <a:lnTo>
                    <a:pt x="1197723" y="1972544"/>
                  </a:lnTo>
                  <a:lnTo>
                    <a:pt x="1204155" y="1965076"/>
                  </a:lnTo>
                  <a:lnTo>
                    <a:pt x="1209951" y="1966155"/>
                  </a:lnTo>
                  <a:lnTo>
                    <a:pt x="1212681" y="1975252"/>
                  </a:lnTo>
                  <a:lnTo>
                    <a:pt x="1211097" y="1981944"/>
                  </a:lnTo>
                  <a:lnTo>
                    <a:pt x="1205695" y="1985289"/>
                  </a:lnTo>
                  <a:close/>
                </a:path>
                <a:path w="2092325" h="2955290">
                  <a:moveTo>
                    <a:pt x="1047171" y="1004778"/>
                  </a:moveTo>
                  <a:lnTo>
                    <a:pt x="1042254" y="1000720"/>
                  </a:lnTo>
                  <a:lnTo>
                    <a:pt x="1045440" y="998516"/>
                  </a:lnTo>
                  <a:lnTo>
                    <a:pt x="1048467" y="995963"/>
                  </a:lnTo>
                  <a:lnTo>
                    <a:pt x="1052723" y="993994"/>
                  </a:lnTo>
                  <a:lnTo>
                    <a:pt x="1055038" y="996920"/>
                  </a:lnTo>
                  <a:lnTo>
                    <a:pt x="1056650" y="998327"/>
                  </a:lnTo>
                  <a:lnTo>
                    <a:pt x="1047171" y="1004778"/>
                  </a:lnTo>
                  <a:close/>
                </a:path>
                <a:path w="2092325" h="2955290">
                  <a:moveTo>
                    <a:pt x="1098714" y="1308967"/>
                  </a:moveTo>
                  <a:lnTo>
                    <a:pt x="1092204" y="1308972"/>
                  </a:lnTo>
                  <a:lnTo>
                    <a:pt x="1089248" y="1303963"/>
                  </a:lnTo>
                  <a:lnTo>
                    <a:pt x="1086278" y="1301155"/>
                  </a:lnTo>
                  <a:lnTo>
                    <a:pt x="1088512" y="1297649"/>
                  </a:lnTo>
                  <a:lnTo>
                    <a:pt x="1090190" y="1291839"/>
                  </a:lnTo>
                  <a:lnTo>
                    <a:pt x="1101093" y="1289216"/>
                  </a:lnTo>
                  <a:lnTo>
                    <a:pt x="1106505" y="1294049"/>
                  </a:lnTo>
                  <a:lnTo>
                    <a:pt x="1104867" y="1305071"/>
                  </a:lnTo>
                  <a:lnTo>
                    <a:pt x="1098714" y="1308967"/>
                  </a:lnTo>
                  <a:close/>
                </a:path>
                <a:path w="2092325" h="2955290">
                  <a:moveTo>
                    <a:pt x="1126772" y="992723"/>
                  </a:moveTo>
                  <a:lnTo>
                    <a:pt x="1117210" y="992833"/>
                  </a:lnTo>
                  <a:lnTo>
                    <a:pt x="1114010" y="987503"/>
                  </a:lnTo>
                  <a:lnTo>
                    <a:pt x="1118715" y="979050"/>
                  </a:lnTo>
                  <a:lnTo>
                    <a:pt x="1123721" y="977188"/>
                  </a:lnTo>
                  <a:lnTo>
                    <a:pt x="1127385" y="974594"/>
                  </a:lnTo>
                  <a:lnTo>
                    <a:pt x="1129686" y="978480"/>
                  </a:lnTo>
                  <a:lnTo>
                    <a:pt x="1134139" y="982730"/>
                  </a:lnTo>
                  <a:lnTo>
                    <a:pt x="1133086" y="988996"/>
                  </a:lnTo>
                  <a:lnTo>
                    <a:pt x="1126772" y="992723"/>
                  </a:lnTo>
                  <a:close/>
                </a:path>
                <a:path w="2092325" h="2955290">
                  <a:moveTo>
                    <a:pt x="1165076" y="1219787"/>
                  </a:moveTo>
                  <a:lnTo>
                    <a:pt x="1157837" y="1209320"/>
                  </a:lnTo>
                  <a:lnTo>
                    <a:pt x="1159417" y="1207562"/>
                  </a:lnTo>
                  <a:lnTo>
                    <a:pt x="1161109" y="1204231"/>
                  </a:lnTo>
                  <a:lnTo>
                    <a:pt x="1168432" y="1204832"/>
                  </a:lnTo>
                  <a:lnTo>
                    <a:pt x="1171092" y="1208810"/>
                  </a:lnTo>
                  <a:lnTo>
                    <a:pt x="1169046" y="1216563"/>
                  </a:lnTo>
                  <a:lnTo>
                    <a:pt x="1166632" y="1218063"/>
                  </a:lnTo>
                  <a:lnTo>
                    <a:pt x="1165076" y="1219787"/>
                  </a:lnTo>
                  <a:close/>
                </a:path>
                <a:path w="2092325" h="2955290">
                  <a:moveTo>
                    <a:pt x="1022875" y="315932"/>
                  </a:moveTo>
                  <a:lnTo>
                    <a:pt x="1016428" y="306223"/>
                  </a:lnTo>
                  <a:lnTo>
                    <a:pt x="1020567" y="301312"/>
                  </a:lnTo>
                  <a:lnTo>
                    <a:pt x="1022706" y="304550"/>
                  </a:lnTo>
                  <a:lnTo>
                    <a:pt x="1025211" y="307641"/>
                  </a:lnTo>
                  <a:lnTo>
                    <a:pt x="1027082" y="312027"/>
                  </a:lnTo>
                  <a:lnTo>
                    <a:pt x="1024235" y="314298"/>
                  </a:lnTo>
                  <a:lnTo>
                    <a:pt x="1022875" y="315932"/>
                  </a:lnTo>
                  <a:close/>
                </a:path>
                <a:path w="2092325" h="2955290">
                  <a:moveTo>
                    <a:pt x="1092145" y="768117"/>
                  </a:moveTo>
                  <a:lnTo>
                    <a:pt x="1089649" y="765085"/>
                  </a:lnTo>
                  <a:lnTo>
                    <a:pt x="1087528" y="763489"/>
                  </a:lnTo>
                  <a:lnTo>
                    <a:pt x="1085059" y="758344"/>
                  </a:lnTo>
                  <a:lnTo>
                    <a:pt x="1086380" y="753980"/>
                  </a:lnTo>
                  <a:lnTo>
                    <a:pt x="1093443" y="751586"/>
                  </a:lnTo>
                  <a:lnTo>
                    <a:pt x="1096747" y="754043"/>
                  </a:lnTo>
                  <a:lnTo>
                    <a:pt x="1100500" y="761079"/>
                  </a:lnTo>
                  <a:lnTo>
                    <a:pt x="1098866" y="765642"/>
                  </a:lnTo>
                  <a:lnTo>
                    <a:pt x="1092145" y="768117"/>
                  </a:lnTo>
                  <a:close/>
                </a:path>
                <a:path w="2092325" h="2955290">
                  <a:moveTo>
                    <a:pt x="1039789" y="467136"/>
                  </a:moveTo>
                  <a:lnTo>
                    <a:pt x="1034260" y="465566"/>
                  </a:lnTo>
                  <a:lnTo>
                    <a:pt x="1031454" y="461611"/>
                  </a:lnTo>
                  <a:lnTo>
                    <a:pt x="1036303" y="453598"/>
                  </a:lnTo>
                  <a:lnTo>
                    <a:pt x="1040988" y="451786"/>
                  </a:lnTo>
                  <a:lnTo>
                    <a:pt x="1044500" y="449277"/>
                  </a:lnTo>
                  <a:lnTo>
                    <a:pt x="1046520" y="453087"/>
                  </a:lnTo>
                  <a:lnTo>
                    <a:pt x="1050560" y="457282"/>
                  </a:lnTo>
                  <a:lnTo>
                    <a:pt x="1049411" y="463309"/>
                  </a:lnTo>
                  <a:lnTo>
                    <a:pt x="1043388" y="464986"/>
                  </a:lnTo>
                  <a:lnTo>
                    <a:pt x="1039789" y="467136"/>
                  </a:lnTo>
                  <a:close/>
                </a:path>
                <a:path w="2092325" h="2955290">
                  <a:moveTo>
                    <a:pt x="1036157" y="390284"/>
                  </a:moveTo>
                  <a:lnTo>
                    <a:pt x="1028977" y="389541"/>
                  </a:lnTo>
                  <a:lnTo>
                    <a:pt x="1026281" y="385523"/>
                  </a:lnTo>
                  <a:lnTo>
                    <a:pt x="1028199" y="377716"/>
                  </a:lnTo>
                  <a:lnTo>
                    <a:pt x="1030616" y="376141"/>
                  </a:lnTo>
                  <a:lnTo>
                    <a:pt x="1032160" y="374344"/>
                  </a:lnTo>
                  <a:lnTo>
                    <a:pt x="1037905" y="375670"/>
                  </a:lnTo>
                  <a:lnTo>
                    <a:pt x="1040631" y="379309"/>
                  </a:lnTo>
                  <a:lnTo>
                    <a:pt x="1038746" y="387037"/>
                  </a:lnTo>
                  <a:lnTo>
                    <a:pt x="1036157" y="390284"/>
                  </a:lnTo>
                  <a:close/>
                </a:path>
                <a:path w="2092325" h="2955290">
                  <a:moveTo>
                    <a:pt x="1279899" y="1901159"/>
                  </a:moveTo>
                  <a:lnTo>
                    <a:pt x="1263946" y="1903363"/>
                  </a:lnTo>
                  <a:lnTo>
                    <a:pt x="1257150" y="1899824"/>
                  </a:lnTo>
                  <a:lnTo>
                    <a:pt x="1252828" y="1884772"/>
                  </a:lnTo>
                  <a:lnTo>
                    <a:pt x="1255730" y="1878276"/>
                  </a:lnTo>
                  <a:lnTo>
                    <a:pt x="1268328" y="1876539"/>
                  </a:lnTo>
                  <a:lnTo>
                    <a:pt x="1272724" y="1876417"/>
                  </a:lnTo>
                  <a:lnTo>
                    <a:pt x="1278576" y="1880134"/>
                  </a:lnTo>
                  <a:lnTo>
                    <a:pt x="1284401" y="1895802"/>
                  </a:lnTo>
                  <a:lnTo>
                    <a:pt x="1279899" y="1901159"/>
                  </a:lnTo>
                  <a:close/>
                </a:path>
                <a:path w="2092325" h="2955290">
                  <a:moveTo>
                    <a:pt x="1330005" y="2273934"/>
                  </a:moveTo>
                  <a:lnTo>
                    <a:pt x="1327716" y="2270316"/>
                  </a:lnTo>
                  <a:lnTo>
                    <a:pt x="1325063" y="2266859"/>
                  </a:lnTo>
                  <a:lnTo>
                    <a:pt x="1323077" y="2262117"/>
                  </a:lnTo>
                  <a:lnTo>
                    <a:pt x="1326703" y="2258139"/>
                  </a:lnTo>
                  <a:lnTo>
                    <a:pt x="1333945" y="2259171"/>
                  </a:lnTo>
                  <a:lnTo>
                    <a:pt x="1336426" y="2263252"/>
                  </a:lnTo>
                  <a:lnTo>
                    <a:pt x="1334080" y="2270812"/>
                  </a:lnTo>
                  <a:lnTo>
                    <a:pt x="1331625" y="2272244"/>
                  </a:lnTo>
                  <a:lnTo>
                    <a:pt x="1330005" y="2273934"/>
                  </a:lnTo>
                  <a:close/>
                </a:path>
                <a:path w="2092325" h="2955290">
                  <a:moveTo>
                    <a:pt x="1049339" y="540787"/>
                  </a:moveTo>
                  <a:lnTo>
                    <a:pt x="1047302" y="537817"/>
                  </a:lnTo>
                  <a:lnTo>
                    <a:pt x="1045860" y="536354"/>
                  </a:lnTo>
                  <a:lnTo>
                    <a:pt x="1049032" y="534346"/>
                  </a:lnTo>
                  <a:lnTo>
                    <a:pt x="1052069" y="532046"/>
                  </a:lnTo>
                  <a:lnTo>
                    <a:pt x="1056232" y="530346"/>
                  </a:lnTo>
                  <a:lnTo>
                    <a:pt x="1058313" y="533309"/>
                  </a:lnTo>
                  <a:lnTo>
                    <a:pt x="1059772" y="534784"/>
                  </a:lnTo>
                  <a:lnTo>
                    <a:pt x="1056564" y="536753"/>
                  </a:lnTo>
                  <a:lnTo>
                    <a:pt x="1053481" y="539046"/>
                  </a:lnTo>
                  <a:lnTo>
                    <a:pt x="1049339" y="540787"/>
                  </a:lnTo>
                  <a:close/>
                </a:path>
                <a:path w="2092325" h="2955290">
                  <a:moveTo>
                    <a:pt x="1080788" y="696873"/>
                  </a:moveTo>
                  <a:lnTo>
                    <a:pt x="1072654" y="691675"/>
                  </a:lnTo>
                  <a:lnTo>
                    <a:pt x="1070961" y="686991"/>
                  </a:lnTo>
                  <a:lnTo>
                    <a:pt x="1068533" y="683439"/>
                  </a:lnTo>
                  <a:lnTo>
                    <a:pt x="1072182" y="681417"/>
                  </a:lnTo>
                  <a:lnTo>
                    <a:pt x="1076565" y="677111"/>
                  </a:lnTo>
                  <a:lnTo>
                    <a:pt x="1082291" y="678978"/>
                  </a:lnTo>
                  <a:lnTo>
                    <a:pt x="1085506" y="684589"/>
                  </a:lnTo>
                  <a:lnTo>
                    <a:pt x="1085742" y="694107"/>
                  </a:lnTo>
                  <a:lnTo>
                    <a:pt x="1080788" y="696873"/>
                  </a:lnTo>
                  <a:close/>
                </a:path>
                <a:path w="2092325" h="2955290">
                  <a:moveTo>
                    <a:pt x="1069078" y="622618"/>
                  </a:moveTo>
                  <a:lnTo>
                    <a:pt x="1061053" y="617927"/>
                  </a:lnTo>
                  <a:lnTo>
                    <a:pt x="1059304" y="613267"/>
                  </a:lnTo>
                  <a:lnTo>
                    <a:pt x="1056858" y="609793"/>
                  </a:lnTo>
                  <a:lnTo>
                    <a:pt x="1060510" y="607695"/>
                  </a:lnTo>
                  <a:lnTo>
                    <a:pt x="1064649" y="603457"/>
                  </a:lnTo>
                  <a:lnTo>
                    <a:pt x="1070500" y="604782"/>
                  </a:lnTo>
                  <a:lnTo>
                    <a:pt x="1073893" y="610574"/>
                  </a:lnTo>
                  <a:lnTo>
                    <a:pt x="1074057" y="619729"/>
                  </a:lnTo>
                  <a:lnTo>
                    <a:pt x="1069078" y="622618"/>
                  </a:lnTo>
                  <a:close/>
                </a:path>
                <a:path w="2092325" h="2955290">
                  <a:moveTo>
                    <a:pt x="1114090" y="918950"/>
                  </a:moveTo>
                  <a:lnTo>
                    <a:pt x="1104938" y="918906"/>
                  </a:lnTo>
                  <a:lnTo>
                    <a:pt x="1102234" y="913783"/>
                  </a:lnTo>
                  <a:lnTo>
                    <a:pt x="1107174" y="905681"/>
                  </a:lnTo>
                  <a:lnTo>
                    <a:pt x="1111764" y="903840"/>
                  </a:lnTo>
                  <a:lnTo>
                    <a:pt x="1115230" y="901322"/>
                  </a:lnTo>
                  <a:lnTo>
                    <a:pt x="1117214" y="905093"/>
                  </a:lnTo>
                  <a:lnTo>
                    <a:pt x="1121259" y="909318"/>
                  </a:lnTo>
                  <a:lnTo>
                    <a:pt x="1119905" y="915376"/>
                  </a:lnTo>
                  <a:lnTo>
                    <a:pt x="1114090" y="918950"/>
                  </a:lnTo>
                  <a:close/>
                </a:path>
                <a:path w="2092325" h="2955290">
                  <a:moveTo>
                    <a:pt x="1011272" y="242648"/>
                  </a:moveTo>
                  <a:lnTo>
                    <a:pt x="1007117" y="241057"/>
                  </a:lnTo>
                  <a:lnTo>
                    <a:pt x="1002067" y="240444"/>
                  </a:lnTo>
                  <a:lnTo>
                    <a:pt x="994561" y="233532"/>
                  </a:lnTo>
                  <a:lnTo>
                    <a:pt x="996049" y="228798"/>
                  </a:lnTo>
                  <a:lnTo>
                    <a:pt x="1001466" y="225646"/>
                  </a:lnTo>
                  <a:lnTo>
                    <a:pt x="1005637" y="226950"/>
                  </a:lnTo>
                  <a:lnTo>
                    <a:pt x="1011909" y="227147"/>
                  </a:lnTo>
                  <a:lnTo>
                    <a:pt x="1014998" y="232913"/>
                  </a:lnTo>
                  <a:lnTo>
                    <a:pt x="1012177" y="238304"/>
                  </a:lnTo>
                  <a:lnTo>
                    <a:pt x="1011272" y="242648"/>
                  </a:lnTo>
                  <a:close/>
                </a:path>
                <a:path w="2092325" h="2955290">
                  <a:moveTo>
                    <a:pt x="1187859" y="1368904"/>
                  </a:moveTo>
                  <a:lnTo>
                    <a:pt x="1182099" y="1367296"/>
                  </a:lnTo>
                  <a:lnTo>
                    <a:pt x="1179632" y="1363496"/>
                  </a:lnTo>
                  <a:lnTo>
                    <a:pt x="1182224" y="1355883"/>
                  </a:lnTo>
                  <a:lnTo>
                    <a:pt x="1184746" y="1354500"/>
                  </a:lnTo>
                  <a:lnTo>
                    <a:pt x="1186429" y="1352830"/>
                  </a:lnTo>
                  <a:lnTo>
                    <a:pt x="1188647" y="1356565"/>
                  </a:lnTo>
                  <a:lnTo>
                    <a:pt x="1191218" y="1360168"/>
                  </a:lnTo>
                  <a:lnTo>
                    <a:pt x="1193079" y="1364975"/>
                  </a:lnTo>
                  <a:lnTo>
                    <a:pt x="1189596" y="1367286"/>
                  </a:lnTo>
                  <a:lnTo>
                    <a:pt x="1187859" y="1368904"/>
                  </a:lnTo>
                  <a:close/>
                </a:path>
                <a:path w="2092325" h="2955290">
                  <a:moveTo>
                    <a:pt x="1154245" y="1145694"/>
                  </a:moveTo>
                  <a:lnTo>
                    <a:pt x="1150006" y="1144341"/>
                  </a:lnTo>
                  <a:lnTo>
                    <a:pt x="1144717" y="1144109"/>
                  </a:lnTo>
                  <a:lnTo>
                    <a:pt x="1137359" y="1137279"/>
                  </a:lnTo>
                  <a:lnTo>
                    <a:pt x="1138682" y="1131210"/>
                  </a:lnTo>
                  <a:lnTo>
                    <a:pt x="1148169" y="1128436"/>
                  </a:lnTo>
                  <a:lnTo>
                    <a:pt x="1153000" y="1131371"/>
                  </a:lnTo>
                  <a:lnTo>
                    <a:pt x="1157313" y="1132533"/>
                  </a:lnTo>
                  <a:lnTo>
                    <a:pt x="1154245" y="1145694"/>
                  </a:lnTo>
                  <a:close/>
                </a:path>
                <a:path w="2092325" h="2955290">
                  <a:moveTo>
                    <a:pt x="1171863" y="1299195"/>
                  </a:moveTo>
                  <a:lnTo>
                    <a:pt x="1164301" y="1295447"/>
                  </a:lnTo>
                  <a:lnTo>
                    <a:pt x="1162620" y="1285783"/>
                  </a:lnTo>
                  <a:lnTo>
                    <a:pt x="1165629" y="1279016"/>
                  </a:lnTo>
                  <a:lnTo>
                    <a:pt x="1173501" y="1275104"/>
                  </a:lnTo>
                  <a:lnTo>
                    <a:pt x="1176848" y="1275641"/>
                  </a:lnTo>
                  <a:lnTo>
                    <a:pt x="1183706" y="1274998"/>
                  </a:lnTo>
                  <a:lnTo>
                    <a:pt x="1184837" y="1277243"/>
                  </a:lnTo>
                  <a:lnTo>
                    <a:pt x="1186827" y="1284433"/>
                  </a:lnTo>
                  <a:lnTo>
                    <a:pt x="1185366" y="1290381"/>
                  </a:lnTo>
                  <a:lnTo>
                    <a:pt x="1181118" y="1295001"/>
                  </a:lnTo>
                  <a:lnTo>
                    <a:pt x="1174746" y="1298204"/>
                  </a:lnTo>
                  <a:lnTo>
                    <a:pt x="1171863" y="1299195"/>
                  </a:lnTo>
                  <a:close/>
                </a:path>
                <a:path w="2092325" h="2955290">
                  <a:moveTo>
                    <a:pt x="1210584" y="1520706"/>
                  </a:moveTo>
                  <a:lnTo>
                    <a:pt x="1202931" y="1518483"/>
                  </a:lnTo>
                  <a:lnTo>
                    <a:pt x="1201616" y="1516013"/>
                  </a:lnTo>
                  <a:lnTo>
                    <a:pt x="1200032" y="1514407"/>
                  </a:lnTo>
                  <a:lnTo>
                    <a:pt x="1203314" y="1512053"/>
                  </a:lnTo>
                  <a:lnTo>
                    <a:pt x="1206473" y="1509390"/>
                  </a:lnTo>
                  <a:lnTo>
                    <a:pt x="1210706" y="1507275"/>
                  </a:lnTo>
                  <a:lnTo>
                    <a:pt x="1214542" y="1510546"/>
                  </a:lnTo>
                  <a:lnTo>
                    <a:pt x="1214362" y="1518080"/>
                  </a:lnTo>
                  <a:lnTo>
                    <a:pt x="1210584" y="1520706"/>
                  </a:lnTo>
                  <a:close/>
                </a:path>
                <a:path w="2092325" h="2955290">
                  <a:moveTo>
                    <a:pt x="1198851" y="1446979"/>
                  </a:moveTo>
                  <a:lnTo>
                    <a:pt x="1187136" y="1443569"/>
                  </a:lnTo>
                  <a:lnTo>
                    <a:pt x="1185395" y="1439626"/>
                  </a:lnTo>
                  <a:lnTo>
                    <a:pt x="1187801" y="1433880"/>
                  </a:lnTo>
                  <a:lnTo>
                    <a:pt x="1198955" y="1427226"/>
                  </a:lnTo>
                  <a:lnTo>
                    <a:pt x="1200881" y="1431200"/>
                  </a:lnTo>
                  <a:lnTo>
                    <a:pt x="1204546" y="1435290"/>
                  </a:lnTo>
                  <a:lnTo>
                    <a:pt x="1203923" y="1444868"/>
                  </a:lnTo>
                  <a:lnTo>
                    <a:pt x="1198851" y="1446979"/>
                  </a:lnTo>
                  <a:close/>
                </a:path>
                <a:path w="2092325" h="2955290">
                  <a:moveTo>
                    <a:pt x="1134771" y="1075379"/>
                  </a:moveTo>
                  <a:lnTo>
                    <a:pt x="1127720" y="1072598"/>
                  </a:lnTo>
                  <a:lnTo>
                    <a:pt x="1123941" y="1062440"/>
                  </a:lnTo>
                  <a:lnTo>
                    <a:pt x="1123079" y="1056371"/>
                  </a:lnTo>
                  <a:lnTo>
                    <a:pt x="1126755" y="1050037"/>
                  </a:lnTo>
                  <a:lnTo>
                    <a:pt x="1142826" y="1046394"/>
                  </a:lnTo>
                  <a:lnTo>
                    <a:pt x="1147351" y="1053011"/>
                  </a:lnTo>
                  <a:lnTo>
                    <a:pt x="1147830" y="1064748"/>
                  </a:lnTo>
                  <a:lnTo>
                    <a:pt x="1145124" y="1071826"/>
                  </a:lnTo>
                  <a:lnTo>
                    <a:pt x="1134771" y="1075379"/>
                  </a:lnTo>
                  <a:close/>
                </a:path>
                <a:path w="2092325" h="2955290">
                  <a:moveTo>
                    <a:pt x="997877" y="170437"/>
                  </a:moveTo>
                  <a:lnTo>
                    <a:pt x="989901" y="165484"/>
                  </a:lnTo>
                  <a:lnTo>
                    <a:pt x="988219" y="160813"/>
                  </a:lnTo>
                  <a:lnTo>
                    <a:pt x="985838" y="157329"/>
                  </a:lnTo>
                  <a:lnTo>
                    <a:pt x="989533" y="155314"/>
                  </a:lnTo>
                  <a:lnTo>
                    <a:pt x="993778" y="151179"/>
                  </a:lnTo>
                  <a:lnTo>
                    <a:pt x="999631" y="152713"/>
                  </a:lnTo>
                  <a:lnTo>
                    <a:pt x="1002935" y="158519"/>
                  </a:lnTo>
                  <a:lnTo>
                    <a:pt x="1002943" y="167714"/>
                  </a:lnTo>
                  <a:lnTo>
                    <a:pt x="997877" y="170437"/>
                  </a:lnTo>
                  <a:close/>
                </a:path>
                <a:path w="2092325" h="2955290">
                  <a:moveTo>
                    <a:pt x="1248748" y="1747449"/>
                  </a:moveTo>
                  <a:lnTo>
                    <a:pt x="1235817" y="1743347"/>
                  </a:lnTo>
                  <a:lnTo>
                    <a:pt x="1232768" y="1738413"/>
                  </a:lnTo>
                  <a:lnTo>
                    <a:pt x="1233465" y="1733220"/>
                  </a:lnTo>
                  <a:lnTo>
                    <a:pt x="1242685" y="1730457"/>
                  </a:lnTo>
                  <a:lnTo>
                    <a:pt x="1250018" y="1731983"/>
                  </a:lnTo>
                  <a:lnTo>
                    <a:pt x="1252693" y="1737679"/>
                  </a:lnTo>
                  <a:lnTo>
                    <a:pt x="1249758" y="1743014"/>
                  </a:lnTo>
                  <a:lnTo>
                    <a:pt x="1248748" y="1747449"/>
                  </a:lnTo>
                  <a:close/>
                </a:path>
                <a:path w="2092325" h="2955290">
                  <a:moveTo>
                    <a:pt x="1258780" y="1821787"/>
                  </a:moveTo>
                  <a:lnTo>
                    <a:pt x="1252721" y="1811882"/>
                  </a:lnTo>
                  <a:lnTo>
                    <a:pt x="1257112" y="1807246"/>
                  </a:lnTo>
                  <a:lnTo>
                    <a:pt x="1259110" y="1810536"/>
                  </a:lnTo>
                  <a:lnTo>
                    <a:pt x="1261476" y="1813693"/>
                  </a:lnTo>
                  <a:lnTo>
                    <a:pt x="1263169" y="1818093"/>
                  </a:lnTo>
                  <a:lnTo>
                    <a:pt x="1260227" y="1820229"/>
                  </a:lnTo>
                  <a:lnTo>
                    <a:pt x="1258780" y="1821787"/>
                  </a:lnTo>
                  <a:close/>
                </a:path>
                <a:path w="2092325" h="2955290">
                  <a:moveTo>
                    <a:pt x="1220497" y="1594958"/>
                  </a:moveTo>
                  <a:lnTo>
                    <a:pt x="1215128" y="1592212"/>
                  </a:lnTo>
                  <a:lnTo>
                    <a:pt x="1210984" y="1591367"/>
                  </a:lnTo>
                  <a:lnTo>
                    <a:pt x="1212200" y="1587289"/>
                  </a:lnTo>
                  <a:lnTo>
                    <a:pt x="1212377" y="1582312"/>
                  </a:lnTo>
                  <a:lnTo>
                    <a:pt x="1218646" y="1575049"/>
                  </a:lnTo>
                  <a:lnTo>
                    <a:pt x="1224282" y="1576153"/>
                  </a:lnTo>
                  <a:lnTo>
                    <a:pt x="1226985" y="1585179"/>
                  </a:lnTo>
                  <a:lnTo>
                    <a:pt x="1225616" y="1591718"/>
                  </a:lnTo>
                  <a:lnTo>
                    <a:pt x="1220497" y="1594958"/>
                  </a:lnTo>
                  <a:close/>
                </a:path>
                <a:path w="2092325" h="2955290">
                  <a:moveTo>
                    <a:pt x="1492587" y="2596078"/>
                  </a:moveTo>
                  <a:lnTo>
                    <a:pt x="1489541" y="2593550"/>
                  </a:lnTo>
                  <a:lnTo>
                    <a:pt x="1484165" y="2591239"/>
                  </a:lnTo>
                  <a:lnTo>
                    <a:pt x="1483228" y="2581069"/>
                  </a:lnTo>
                  <a:lnTo>
                    <a:pt x="1487917" y="2575952"/>
                  </a:lnTo>
                  <a:lnTo>
                    <a:pt x="1498519" y="2579133"/>
                  </a:lnTo>
                  <a:lnTo>
                    <a:pt x="1501883" y="2585215"/>
                  </a:lnTo>
                  <a:lnTo>
                    <a:pt x="1501106" y="2591332"/>
                  </a:lnTo>
                  <a:lnTo>
                    <a:pt x="1495754" y="2593562"/>
                  </a:lnTo>
                  <a:lnTo>
                    <a:pt x="1492587" y="2596078"/>
                  </a:lnTo>
                  <a:close/>
                </a:path>
                <a:path w="2092325" h="2955290">
                  <a:moveTo>
                    <a:pt x="1793242" y="1547037"/>
                  </a:moveTo>
                  <a:lnTo>
                    <a:pt x="1787052" y="1545840"/>
                  </a:lnTo>
                  <a:lnTo>
                    <a:pt x="1784897" y="1540497"/>
                  </a:lnTo>
                  <a:lnTo>
                    <a:pt x="1782347" y="1537219"/>
                  </a:lnTo>
                  <a:lnTo>
                    <a:pt x="1785062" y="1534206"/>
                  </a:lnTo>
                  <a:lnTo>
                    <a:pt x="1787618" y="1528841"/>
                  </a:lnTo>
                  <a:lnTo>
                    <a:pt x="1798085" y="1528111"/>
                  </a:lnTo>
                  <a:lnTo>
                    <a:pt x="1802921" y="1533183"/>
                  </a:lnTo>
                  <a:lnTo>
                    <a:pt x="1799526" y="1543689"/>
                  </a:lnTo>
                  <a:lnTo>
                    <a:pt x="1793242" y="1547037"/>
                  </a:lnTo>
                  <a:close/>
                </a:path>
                <a:path w="2092325" h="2955290">
                  <a:moveTo>
                    <a:pt x="1749928" y="1249034"/>
                  </a:moveTo>
                  <a:lnTo>
                    <a:pt x="1741668" y="1244274"/>
                  </a:lnTo>
                  <a:lnTo>
                    <a:pt x="1739402" y="1240323"/>
                  </a:lnTo>
                  <a:lnTo>
                    <a:pt x="1736612" y="1237232"/>
                  </a:lnTo>
                  <a:lnTo>
                    <a:pt x="1739443" y="1234575"/>
                  </a:lnTo>
                  <a:lnTo>
                    <a:pt x="1742123" y="1229908"/>
                  </a:lnTo>
                  <a:lnTo>
                    <a:pt x="1752465" y="1229048"/>
                  </a:lnTo>
                  <a:lnTo>
                    <a:pt x="1757225" y="1233251"/>
                  </a:lnTo>
                  <a:lnTo>
                    <a:pt x="1754366" y="1246797"/>
                  </a:lnTo>
                  <a:lnTo>
                    <a:pt x="1749928" y="1249034"/>
                  </a:lnTo>
                  <a:close/>
                </a:path>
                <a:path w="2092325" h="2955290">
                  <a:moveTo>
                    <a:pt x="1773232" y="1396035"/>
                  </a:moveTo>
                  <a:lnTo>
                    <a:pt x="1762885" y="1396956"/>
                  </a:lnTo>
                  <a:lnTo>
                    <a:pt x="1757565" y="1392243"/>
                  </a:lnTo>
                  <a:lnTo>
                    <a:pt x="1760870" y="1381348"/>
                  </a:lnTo>
                  <a:lnTo>
                    <a:pt x="1767071" y="1377848"/>
                  </a:lnTo>
                  <a:lnTo>
                    <a:pt x="1773292" y="1378681"/>
                  </a:lnTo>
                  <a:lnTo>
                    <a:pt x="1775546" y="1384174"/>
                  </a:lnTo>
                  <a:lnTo>
                    <a:pt x="1778108" y="1387435"/>
                  </a:lnTo>
                  <a:lnTo>
                    <a:pt x="1775557" y="1390542"/>
                  </a:lnTo>
                  <a:lnTo>
                    <a:pt x="1773232" y="1396035"/>
                  </a:lnTo>
                  <a:close/>
                </a:path>
                <a:path w="2092325" h="2955290">
                  <a:moveTo>
                    <a:pt x="1785507" y="1472174"/>
                  </a:moveTo>
                  <a:lnTo>
                    <a:pt x="1776778" y="1466905"/>
                  </a:lnTo>
                  <a:lnTo>
                    <a:pt x="1774833" y="1461947"/>
                  </a:lnTo>
                  <a:lnTo>
                    <a:pt x="1772149" y="1458197"/>
                  </a:lnTo>
                  <a:lnTo>
                    <a:pt x="1776181" y="1456039"/>
                  </a:lnTo>
                  <a:lnTo>
                    <a:pt x="1780700" y="1451652"/>
                  </a:lnTo>
                  <a:lnTo>
                    <a:pt x="1787182" y="1453087"/>
                  </a:lnTo>
                  <a:lnTo>
                    <a:pt x="1790945" y="1459330"/>
                  </a:lnTo>
                  <a:lnTo>
                    <a:pt x="1790983" y="1469207"/>
                  </a:lnTo>
                  <a:lnTo>
                    <a:pt x="1785507" y="1472174"/>
                  </a:lnTo>
                  <a:close/>
                </a:path>
                <a:path w="2092325" h="2955290">
                  <a:moveTo>
                    <a:pt x="1713013" y="1020331"/>
                  </a:moveTo>
                  <a:lnTo>
                    <a:pt x="1702530" y="1015905"/>
                  </a:lnTo>
                  <a:lnTo>
                    <a:pt x="1699200" y="1009654"/>
                  </a:lnTo>
                  <a:lnTo>
                    <a:pt x="1700877" y="1003650"/>
                  </a:lnTo>
                  <a:lnTo>
                    <a:pt x="1706381" y="1001814"/>
                  </a:lnTo>
                  <a:lnTo>
                    <a:pt x="1709882" y="999426"/>
                  </a:lnTo>
                  <a:lnTo>
                    <a:pt x="1712722" y="1002359"/>
                  </a:lnTo>
                  <a:lnTo>
                    <a:pt x="1717874" y="1005244"/>
                  </a:lnTo>
                  <a:lnTo>
                    <a:pt x="1718083" y="1015633"/>
                  </a:lnTo>
                  <a:lnTo>
                    <a:pt x="1713013" y="1020331"/>
                  </a:lnTo>
                  <a:close/>
                </a:path>
                <a:path w="2092325" h="2955290">
                  <a:moveTo>
                    <a:pt x="1733322" y="1165993"/>
                  </a:moveTo>
                  <a:lnTo>
                    <a:pt x="1729548" y="1163400"/>
                  </a:lnTo>
                  <a:lnTo>
                    <a:pt x="1723219" y="1161313"/>
                  </a:lnTo>
                  <a:lnTo>
                    <a:pt x="1721515" y="1149978"/>
                  </a:lnTo>
                  <a:lnTo>
                    <a:pt x="1726602" y="1144530"/>
                  </a:lnTo>
                  <a:lnTo>
                    <a:pt x="1738769" y="1148721"/>
                  </a:lnTo>
                  <a:lnTo>
                    <a:pt x="1742523" y="1154621"/>
                  </a:lnTo>
                  <a:lnTo>
                    <a:pt x="1742688" y="1161010"/>
                  </a:lnTo>
                  <a:lnTo>
                    <a:pt x="1736361" y="1163707"/>
                  </a:lnTo>
                  <a:lnTo>
                    <a:pt x="1733322" y="1165993"/>
                  </a:lnTo>
                  <a:close/>
                </a:path>
                <a:path w="2092325" h="2955290">
                  <a:moveTo>
                    <a:pt x="1722322" y="1092734"/>
                  </a:moveTo>
                  <a:lnTo>
                    <a:pt x="1719532" y="1092409"/>
                  </a:lnTo>
                  <a:lnTo>
                    <a:pt x="1716882" y="1091255"/>
                  </a:lnTo>
                  <a:lnTo>
                    <a:pt x="1716651" y="1089018"/>
                  </a:lnTo>
                  <a:lnTo>
                    <a:pt x="1716066" y="1087585"/>
                  </a:lnTo>
                  <a:lnTo>
                    <a:pt x="1717692" y="1086687"/>
                  </a:lnTo>
                  <a:lnTo>
                    <a:pt x="1719398" y="1084879"/>
                  </a:lnTo>
                  <a:lnTo>
                    <a:pt x="1726752" y="1085579"/>
                  </a:lnTo>
                  <a:lnTo>
                    <a:pt x="1727794" y="1088406"/>
                  </a:lnTo>
                  <a:lnTo>
                    <a:pt x="1722322" y="1092734"/>
                  </a:lnTo>
                  <a:close/>
                </a:path>
                <a:path w="2092325" h="2955290">
                  <a:moveTo>
                    <a:pt x="1802796" y="1620523"/>
                  </a:moveTo>
                  <a:lnTo>
                    <a:pt x="1797081" y="1617966"/>
                  </a:lnTo>
                  <a:lnTo>
                    <a:pt x="1795794" y="1612621"/>
                  </a:lnTo>
                  <a:lnTo>
                    <a:pt x="1793726" y="1608983"/>
                  </a:lnTo>
                  <a:lnTo>
                    <a:pt x="1797027" y="1606461"/>
                  </a:lnTo>
                  <a:lnTo>
                    <a:pt x="1800666" y="1601510"/>
                  </a:lnTo>
                  <a:lnTo>
                    <a:pt x="1810691" y="1602927"/>
                  </a:lnTo>
                  <a:lnTo>
                    <a:pt x="1814920" y="1608513"/>
                  </a:lnTo>
                  <a:lnTo>
                    <a:pt x="1809383" y="1618249"/>
                  </a:lnTo>
                  <a:lnTo>
                    <a:pt x="1802796" y="1620523"/>
                  </a:lnTo>
                  <a:close/>
                </a:path>
                <a:path w="2092325" h="2955290">
                  <a:moveTo>
                    <a:pt x="1873772" y="2072710"/>
                  </a:moveTo>
                  <a:lnTo>
                    <a:pt x="1868058" y="2070152"/>
                  </a:lnTo>
                  <a:lnTo>
                    <a:pt x="1866753" y="2064795"/>
                  </a:lnTo>
                  <a:lnTo>
                    <a:pt x="1864686" y="2061157"/>
                  </a:lnTo>
                  <a:lnTo>
                    <a:pt x="1867999" y="2058618"/>
                  </a:lnTo>
                  <a:lnTo>
                    <a:pt x="1871638" y="2053666"/>
                  </a:lnTo>
                  <a:lnTo>
                    <a:pt x="1881702" y="2055048"/>
                  </a:lnTo>
                  <a:lnTo>
                    <a:pt x="1885863" y="2060675"/>
                  </a:lnTo>
                  <a:lnTo>
                    <a:pt x="1880370" y="2070403"/>
                  </a:lnTo>
                  <a:lnTo>
                    <a:pt x="1873772" y="2072710"/>
                  </a:lnTo>
                  <a:close/>
                </a:path>
                <a:path w="2092325" h="2955290">
                  <a:moveTo>
                    <a:pt x="1858031" y="1922204"/>
                  </a:moveTo>
                  <a:lnTo>
                    <a:pt x="1853721" y="1920682"/>
                  </a:lnTo>
                  <a:lnTo>
                    <a:pt x="1848505" y="1920155"/>
                  </a:lnTo>
                  <a:lnTo>
                    <a:pt x="1840843" y="1913388"/>
                  </a:lnTo>
                  <a:lnTo>
                    <a:pt x="1842129" y="1907564"/>
                  </a:lnTo>
                  <a:lnTo>
                    <a:pt x="1851748" y="1905053"/>
                  </a:lnTo>
                  <a:lnTo>
                    <a:pt x="1858562" y="1906705"/>
                  </a:lnTo>
                  <a:lnTo>
                    <a:pt x="1861931" y="1912247"/>
                  </a:lnTo>
                  <a:lnTo>
                    <a:pt x="1858963" y="1917841"/>
                  </a:lnTo>
                  <a:lnTo>
                    <a:pt x="1858031" y="1922204"/>
                  </a:lnTo>
                  <a:close/>
                </a:path>
                <a:path w="2092325" h="2955290">
                  <a:moveTo>
                    <a:pt x="1915075" y="2569280"/>
                  </a:moveTo>
                  <a:lnTo>
                    <a:pt x="1908367" y="2557339"/>
                  </a:lnTo>
                  <a:lnTo>
                    <a:pt x="1912263" y="2555172"/>
                  </a:lnTo>
                  <a:lnTo>
                    <a:pt x="1916162" y="2551316"/>
                  </a:lnTo>
                  <a:lnTo>
                    <a:pt x="1925976" y="2551286"/>
                  </a:lnTo>
                  <a:lnTo>
                    <a:pt x="1929099" y="2556598"/>
                  </a:lnTo>
                  <a:lnTo>
                    <a:pt x="1924032" y="2565033"/>
                  </a:lnTo>
                  <a:lnTo>
                    <a:pt x="1918882" y="2566738"/>
                  </a:lnTo>
                  <a:lnTo>
                    <a:pt x="1915075" y="2569280"/>
                  </a:lnTo>
                  <a:close/>
                </a:path>
                <a:path w="2092325" h="2955290">
                  <a:moveTo>
                    <a:pt x="1824463" y="1769023"/>
                  </a:moveTo>
                  <a:lnTo>
                    <a:pt x="1822125" y="1766025"/>
                  </a:lnTo>
                  <a:lnTo>
                    <a:pt x="1820503" y="1764575"/>
                  </a:lnTo>
                  <a:lnTo>
                    <a:pt x="1823804" y="1762338"/>
                  </a:lnTo>
                  <a:lnTo>
                    <a:pt x="1826945" y="1759752"/>
                  </a:lnTo>
                  <a:lnTo>
                    <a:pt x="1831395" y="1757782"/>
                  </a:lnTo>
                  <a:lnTo>
                    <a:pt x="1833737" y="1760779"/>
                  </a:lnTo>
                  <a:lnTo>
                    <a:pt x="1835387" y="1762240"/>
                  </a:lnTo>
                  <a:lnTo>
                    <a:pt x="1832032" y="1764486"/>
                  </a:lnTo>
                  <a:lnTo>
                    <a:pt x="1828882" y="1767043"/>
                  </a:lnTo>
                  <a:lnTo>
                    <a:pt x="1824463" y="1769023"/>
                  </a:lnTo>
                  <a:close/>
                </a:path>
                <a:path w="2092325" h="2955290">
                  <a:moveTo>
                    <a:pt x="1928774" y="2373858"/>
                  </a:moveTo>
                  <a:lnTo>
                    <a:pt x="1924558" y="2372456"/>
                  </a:lnTo>
                  <a:lnTo>
                    <a:pt x="1919416" y="2372112"/>
                  </a:lnTo>
                  <a:lnTo>
                    <a:pt x="1911632" y="2365334"/>
                  </a:lnTo>
                  <a:lnTo>
                    <a:pt x="1913133" y="2360687"/>
                  </a:lnTo>
                  <a:lnTo>
                    <a:pt x="1918813" y="2357778"/>
                  </a:lnTo>
                  <a:lnTo>
                    <a:pt x="1923032" y="2358910"/>
                  </a:lnTo>
                  <a:lnTo>
                    <a:pt x="1929136" y="2358805"/>
                  </a:lnTo>
                  <a:lnTo>
                    <a:pt x="1932588" y="2364110"/>
                  </a:lnTo>
                  <a:lnTo>
                    <a:pt x="1929683" y="2369634"/>
                  </a:lnTo>
                  <a:lnTo>
                    <a:pt x="1928774" y="2373858"/>
                  </a:lnTo>
                  <a:close/>
                </a:path>
                <a:path w="2092325" h="2955290">
                  <a:moveTo>
                    <a:pt x="1889414" y="2147409"/>
                  </a:moveTo>
                  <a:lnTo>
                    <a:pt x="1883707" y="2146809"/>
                  </a:lnTo>
                  <a:lnTo>
                    <a:pt x="1881826" y="2141213"/>
                  </a:lnTo>
                  <a:lnTo>
                    <a:pt x="1879704" y="2137987"/>
                  </a:lnTo>
                  <a:lnTo>
                    <a:pt x="1882475" y="2134951"/>
                  </a:lnTo>
                  <a:lnTo>
                    <a:pt x="1885068" y="2129535"/>
                  </a:lnTo>
                  <a:lnTo>
                    <a:pt x="1895723" y="2128865"/>
                  </a:lnTo>
                  <a:lnTo>
                    <a:pt x="1898723" y="2134913"/>
                  </a:lnTo>
                  <a:lnTo>
                    <a:pt x="1895090" y="2144380"/>
                  </a:lnTo>
                  <a:lnTo>
                    <a:pt x="1889414" y="2147409"/>
                  </a:lnTo>
                  <a:close/>
                </a:path>
                <a:path w="2092325" h="2955290">
                  <a:moveTo>
                    <a:pt x="1866797" y="2000494"/>
                  </a:moveTo>
                  <a:lnTo>
                    <a:pt x="1856329" y="1995108"/>
                  </a:lnTo>
                  <a:lnTo>
                    <a:pt x="1853594" y="1988361"/>
                  </a:lnTo>
                  <a:lnTo>
                    <a:pt x="1856090" y="1982332"/>
                  </a:lnTo>
                  <a:lnTo>
                    <a:pt x="1861587" y="1980737"/>
                  </a:lnTo>
                  <a:lnTo>
                    <a:pt x="1865307" y="1978404"/>
                  </a:lnTo>
                  <a:lnTo>
                    <a:pt x="1867888" y="1981692"/>
                  </a:lnTo>
                  <a:lnTo>
                    <a:pt x="1872782" y="1985126"/>
                  </a:lnTo>
                  <a:lnTo>
                    <a:pt x="1872115" y="1995757"/>
                  </a:lnTo>
                  <a:lnTo>
                    <a:pt x="1866797" y="2000494"/>
                  </a:lnTo>
                  <a:close/>
                </a:path>
                <a:path w="2092325" h="2955290">
                  <a:moveTo>
                    <a:pt x="1936673" y="2450909"/>
                  </a:moveTo>
                  <a:lnTo>
                    <a:pt x="1930314" y="2450635"/>
                  </a:lnTo>
                  <a:lnTo>
                    <a:pt x="1927535" y="2445614"/>
                  </a:lnTo>
                  <a:lnTo>
                    <a:pt x="1924659" y="2442731"/>
                  </a:lnTo>
                  <a:lnTo>
                    <a:pt x="1926932" y="2439384"/>
                  </a:lnTo>
                  <a:lnTo>
                    <a:pt x="1928719" y="2433795"/>
                  </a:lnTo>
                  <a:lnTo>
                    <a:pt x="1939420" y="2431503"/>
                  </a:lnTo>
                  <a:lnTo>
                    <a:pt x="1944715" y="2436160"/>
                  </a:lnTo>
                  <a:lnTo>
                    <a:pt x="1942675" y="2447096"/>
                  </a:lnTo>
                  <a:lnTo>
                    <a:pt x="1936673" y="2450909"/>
                  </a:lnTo>
                  <a:close/>
                </a:path>
                <a:path w="2092325" h="2955290">
                  <a:moveTo>
                    <a:pt x="1819108" y="1694728"/>
                  </a:moveTo>
                  <a:lnTo>
                    <a:pt x="1813217" y="1694576"/>
                  </a:lnTo>
                  <a:lnTo>
                    <a:pt x="1810921" y="1689389"/>
                  </a:lnTo>
                  <a:lnTo>
                    <a:pt x="1808563" y="1686470"/>
                  </a:lnTo>
                  <a:lnTo>
                    <a:pt x="1811165" y="1683310"/>
                  </a:lnTo>
                  <a:lnTo>
                    <a:pt x="1813382" y="1677983"/>
                  </a:lnTo>
                  <a:lnTo>
                    <a:pt x="1824527" y="1676040"/>
                  </a:lnTo>
                  <a:lnTo>
                    <a:pt x="1827586" y="1682184"/>
                  </a:lnTo>
                  <a:lnTo>
                    <a:pt x="1824898" y="1691667"/>
                  </a:lnTo>
                  <a:lnTo>
                    <a:pt x="1819108" y="1694728"/>
                  </a:lnTo>
                  <a:close/>
                </a:path>
                <a:path w="2092325" h="2955290">
                  <a:moveTo>
                    <a:pt x="1580747" y="187435"/>
                  </a:moveTo>
                  <a:lnTo>
                    <a:pt x="1577995" y="186970"/>
                  </a:lnTo>
                  <a:lnTo>
                    <a:pt x="1574833" y="185701"/>
                  </a:lnTo>
                  <a:lnTo>
                    <a:pt x="1572034" y="185124"/>
                  </a:lnTo>
                  <a:lnTo>
                    <a:pt x="1572939" y="182784"/>
                  </a:lnTo>
                  <a:lnTo>
                    <a:pt x="1575524" y="184382"/>
                  </a:lnTo>
                  <a:lnTo>
                    <a:pt x="1578117" y="185934"/>
                  </a:lnTo>
                  <a:lnTo>
                    <a:pt x="1580747" y="187435"/>
                  </a:lnTo>
                  <a:close/>
                </a:path>
                <a:path w="2092325" h="2955290">
                  <a:moveTo>
                    <a:pt x="1945903" y="2525477"/>
                  </a:moveTo>
                  <a:lnTo>
                    <a:pt x="1939871" y="2523762"/>
                  </a:lnTo>
                  <a:lnTo>
                    <a:pt x="1938051" y="2518261"/>
                  </a:lnTo>
                  <a:lnTo>
                    <a:pt x="1935663" y="2514778"/>
                  </a:lnTo>
                  <a:lnTo>
                    <a:pt x="1938567" y="2511915"/>
                  </a:lnTo>
                  <a:lnTo>
                    <a:pt x="1941471" y="2506675"/>
                  </a:lnTo>
                  <a:lnTo>
                    <a:pt x="1951741" y="2506693"/>
                  </a:lnTo>
                  <a:lnTo>
                    <a:pt x="1956445" y="2511876"/>
                  </a:lnTo>
                  <a:lnTo>
                    <a:pt x="1952308" y="2522230"/>
                  </a:lnTo>
                  <a:lnTo>
                    <a:pt x="1945903" y="2525477"/>
                  </a:lnTo>
                  <a:close/>
                </a:path>
                <a:path w="2092325" h="2955290">
                  <a:moveTo>
                    <a:pt x="1658769" y="714667"/>
                  </a:moveTo>
                  <a:lnTo>
                    <a:pt x="1656529" y="711550"/>
                  </a:lnTo>
                  <a:lnTo>
                    <a:pt x="1654915" y="710038"/>
                  </a:lnTo>
                  <a:lnTo>
                    <a:pt x="1658368" y="707912"/>
                  </a:lnTo>
                  <a:lnTo>
                    <a:pt x="1661659" y="705422"/>
                  </a:lnTo>
                  <a:lnTo>
                    <a:pt x="1666174" y="703577"/>
                  </a:lnTo>
                  <a:lnTo>
                    <a:pt x="1668423" y="706753"/>
                  </a:lnTo>
                  <a:lnTo>
                    <a:pt x="1670002" y="708329"/>
                  </a:lnTo>
                  <a:lnTo>
                    <a:pt x="1666605" y="710432"/>
                  </a:lnTo>
                  <a:lnTo>
                    <a:pt x="1663327" y="712905"/>
                  </a:lnTo>
                  <a:lnTo>
                    <a:pt x="1658769" y="714667"/>
                  </a:lnTo>
                  <a:close/>
                </a:path>
                <a:path w="2092325" h="2955290">
                  <a:moveTo>
                    <a:pt x="1686118" y="871142"/>
                  </a:moveTo>
                  <a:lnTo>
                    <a:pt x="1683064" y="868466"/>
                  </a:lnTo>
                  <a:lnTo>
                    <a:pt x="1677677" y="865992"/>
                  </a:lnTo>
                  <a:lnTo>
                    <a:pt x="1676856" y="855609"/>
                  </a:lnTo>
                  <a:lnTo>
                    <a:pt x="1681920" y="850777"/>
                  </a:lnTo>
                  <a:lnTo>
                    <a:pt x="1692337" y="853928"/>
                  </a:lnTo>
                  <a:lnTo>
                    <a:pt x="1695609" y="860188"/>
                  </a:lnTo>
                  <a:lnTo>
                    <a:pt x="1694621" y="866383"/>
                  </a:lnTo>
                  <a:lnTo>
                    <a:pt x="1689310" y="868592"/>
                  </a:lnTo>
                  <a:lnTo>
                    <a:pt x="1686118" y="871142"/>
                  </a:lnTo>
                  <a:close/>
                </a:path>
                <a:path w="2092325" h="2955290">
                  <a:moveTo>
                    <a:pt x="1676150" y="785669"/>
                  </a:moveTo>
                  <a:lnTo>
                    <a:pt x="1668589" y="786796"/>
                  </a:lnTo>
                  <a:lnTo>
                    <a:pt x="1666501" y="784267"/>
                  </a:lnTo>
                  <a:lnTo>
                    <a:pt x="1670986" y="778704"/>
                  </a:lnTo>
                  <a:lnTo>
                    <a:pt x="1674485" y="780114"/>
                  </a:lnTo>
                  <a:lnTo>
                    <a:pt x="1676699" y="780484"/>
                  </a:lnTo>
                  <a:lnTo>
                    <a:pt x="1676314" y="782324"/>
                  </a:lnTo>
                  <a:lnTo>
                    <a:pt x="1676150" y="785669"/>
                  </a:lnTo>
                  <a:close/>
                </a:path>
                <a:path w="2092325" h="2955290">
                  <a:moveTo>
                    <a:pt x="1652867" y="640518"/>
                  </a:moveTo>
                  <a:lnTo>
                    <a:pt x="1642950" y="640743"/>
                  </a:lnTo>
                  <a:lnTo>
                    <a:pt x="1640158" y="635634"/>
                  </a:lnTo>
                  <a:lnTo>
                    <a:pt x="1645740" y="627238"/>
                  </a:lnTo>
                  <a:lnTo>
                    <a:pt x="1650625" y="625559"/>
                  </a:lnTo>
                  <a:lnTo>
                    <a:pt x="1654356" y="623105"/>
                  </a:lnTo>
                  <a:lnTo>
                    <a:pt x="1656371" y="626885"/>
                  </a:lnTo>
                  <a:lnTo>
                    <a:pt x="1660697" y="631470"/>
                  </a:lnTo>
                  <a:lnTo>
                    <a:pt x="1658671" y="637350"/>
                  </a:lnTo>
                  <a:lnTo>
                    <a:pt x="1652867" y="640518"/>
                  </a:lnTo>
                  <a:close/>
                </a:path>
                <a:path w="2092325" h="2955290">
                  <a:moveTo>
                    <a:pt x="1693638" y="946831"/>
                  </a:moveTo>
                  <a:lnTo>
                    <a:pt x="1689086" y="942043"/>
                  </a:lnTo>
                  <a:lnTo>
                    <a:pt x="1686853" y="934872"/>
                  </a:lnTo>
                  <a:lnTo>
                    <a:pt x="1688905" y="931545"/>
                  </a:lnTo>
                  <a:lnTo>
                    <a:pt x="1690233" y="926462"/>
                  </a:lnTo>
                  <a:lnTo>
                    <a:pt x="1700748" y="922031"/>
                  </a:lnTo>
                  <a:lnTo>
                    <a:pt x="1706005" y="926634"/>
                  </a:lnTo>
                  <a:lnTo>
                    <a:pt x="1707299" y="937077"/>
                  </a:lnTo>
                  <a:lnTo>
                    <a:pt x="1704110" y="942795"/>
                  </a:lnTo>
                  <a:lnTo>
                    <a:pt x="1693638" y="946831"/>
                  </a:lnTo>
                  <a:close/>
                </a:path>
                <a:path w="2092325" h="2955290">
                  <a:moveTo>
                    <a:pt x="1755756" y="1323284"/>
                  </a:moveTo>
                  <a:lnTo>
                    <a:pt x="1750105" y="1320941"/>
                  </a:lnTo>
                  <a:lnTo>
                    <a:pt x="1748695" y="1315674"/>
                  </a:lnTo>
                  <a:lnTo>
                    <a:pt x="1746583" y="1312133"/>
                  </a:lnTo>
                  <a:lnTo>
                    <a:pt x="1749784" y="1309642"/>
                  </a:lnTo>
                  <a:lnTo>
                    <a:pt x="1753141" y="1304899"/>
                  </a:lnTo>
                  <a:lnTo>
                    <a:pt x="1763337" y="1305692"/>
                  </a:lnTo>
                  <a:lnTo>
                    <a:pt x="1767411" y="1311048"/>
                  </a:lnTo>
                  <a:lnTo>
                    <a:pt x="1762122" y="1320745"/>
                  </a:lnTo>
                  <a:lnTo>
                    <a:pt x="1755756" y="1323284"/>
                  </a:lnTo>
                  <a:close/>
                </a:path>
                <a:path w="2092325" h="2955290">
                  <a:moveTo>
                    <a:pt x="1845571" y="1848321"/>
                  </a:moveTo>
                  <a:lnTo>
                    <a:pt x="1841184" y="1846976"/>
                  </a:lnTo>
                  <a:lnTo>
                    <a:pt x="1835838" y="1846768"/>
                  </a:lnTo>
                  <a:lnTo>
                    <a:pt x="1827776" y="1839929"/>
                  </a:lnTo>
                  <a:lnTo>
                    <a:pt x="1829336" y="1835184"/>
                  </a:lnTo>
                  <a:lnTo>
                    <a:pt x="1835203" y="1832320"/>
                  </a:lnTo>
                  <a:lnTo>
                    <a:pt x="1839534" y="1833405"/>
                  </a:lnTo>
                  <a:lnTo>
                    <a:pt x="1845537" y="1833225"/>
                  </a:lnTo>
                  <a:lnTo>
                    <a:pt x="1849397" y="1838271"/>
                  </a:lnTo>
                  <a:lnTo>
                    <a:pt x="1846448" y="1844087"/>
                  </a:lnTo>
                  <a:lnTo>
                    <a:pt x="1845571" y="1848321"/>
                  </a:lnTo>
                  <a:close/>
                </a:path>
                <a:path w="2092325" h="2955290">
                  <a:moveTo>
                    <a:pt x="1860918" y="1730842"/>
                  </a:moveTo>
                  <a:lnTo>
                    <a:pt x="1856306" y="1729397"/>
                  </a:lnTo>
                  <a:lnTo>
                    <a:pt x="1853398" y="1723738"/>
                  </a:lnTo>
                  <a:lnTo>
                    <a:pt x="1854360" y="1719475"/>
                  </a:lnTo>
                  <a:lnTo>
                    <a:pt x="1854050" y="1713588"/>
                  </a:lnTo>
                  <a:lnTo>
                    <a:pt x="1858888" y="1709794"/>
                  </a:lnTo>
                  <a:lnTo>
                    <a:pt x="1864638" y="1712674"/>
                  </a:lnTo>
                  <a:lnTo>
                    <a:pt x="1868796" y="1713517"/>
                  </a:lnTo>
                  <a:lnTo>
                    <a:pt x="1867564" y="1717778"/>
                  </a:lnTo>
                  <a:lnTo>
                    <a:pt x="1867431" y="1722942"/>
                  </a:lnTo>
                  <a:lnTo>
                    <a:pt x="1860918" y="1730842"/>
                  </a:lnTo>
                  <a:close/>
                </a:path>
                <a:path w="2092325" h="2955290">
                  <a:moveTo>
                    <a:pt x="1792713" y="1275051"/>
                  </a:moveTo>
                  <a:lnTo>
                    <a:pt x="1789386" y="1272732"/>
                  </a:lnTo>
                  <a:lnTo>
                    <a:pt x="1783670" y="1270833"/>
                  </a:lnTo>
                  <a:lnTo>
                    <a:pt x="1781914" y="1260403"/>
                  </a:lnTo>
                  <a:lnTo>
                    <a:pt x="1785774" y="1254100"/>
                  </a:lnTo>
                  <a:lnTo>
                    <a:pt x="1797527" y="1256607"/>
                  </a:lnTo>
                  <a:lnTo>
                    <a:pt x="1801432" y="1262798"/>
                  </a:lnTo>
                  <a:lnTo>
                    <a:pt x="1801036" y="1269334"/>
                  </a:lnTo>
                  <a:lnTo>
                    <a:pt x="1795770" y="1272119"/>
                  </a:lnTo>
                  <a:lnTo>
                    <a:pt x="1792713" y="1275051"/>
                  </a:lnTo>
                  <a:close/>
                </a:path>
                <a:path w="2092325" h="2955290">
                  <a:moveTo>
                    <a:pt x="1529238" y="356596"/>
                  </a:moveTo>
                  <a:lnTo>
                    <a:pt x="1526251" y="353865"/>
                  </a:lnTo>
                  <a:lnTo>
                    <a:pt x="1520923" y="351292"/>
                  </a:lnTo>
                  <a:lnTo>
                    <a:pt x="1520297" y="340909"/>
                  </a:lnTo>
                  <a:lnTo>
                    <a:pt x="1525525" y="336455"/>
                  </a:lnTo>
                  <a:lnTo>
                    <a:pt x="1535734" y="339997"/>
                  </a:lnTo>
                  <a:lnTo>
                    <a:pt x="1539012" y="346106"/>
                  </a:lnTo>
                  <a:lnTo>
                    <a:pt x="1537816" y="352125"/>
                  </a:lnTo>
                  <a:lnTo>
                    <a:pt x="1532492" y="354157"/>
                  </a:lnTo>
                  <a:lnTo>
                    <a:pt x="1529238" y="356596"/>
                  </a:lnTo>
                  <a:close/>
                </a:path>
                <a:path w="2092325" h="2955290">
                  <a:moveTo>
                    <a:pt x="1835610" y="1573449"/>
                  </a:moveTo>
                  <a:lnTo>
                    <a:pt x="1833033" y="1570190"/>
                  </a:lnTo>
                  <a:lnTo>
                    <a:pt x="1831242" y="1568602"/>
                  </a:lnTo>
                  <a:lnTo>
                    <a:pt x="1832440" y="1562882"/>
                  </a:lnTo>
                  <a:lnTo>
                    <a:pt x="1836000" y="1560200"/>
                  </a:lnTo>
                  <a:lnTo>
                    <a:pt x="1843726" y="1562128"/>
                  </a:lnTo>
                  <a:lnTo>
                    <a:pt x="1845335" y="1564462"/>
                  </a:lnTo>
                  <a:lnTo>
                    <a:pt x="1847158" y="1565970"/>
                  </a:lnTo>
                  <a:lnTo>
                    <a:pt x="1843639" y="1568436"/>
                  </a:lnTo>
                  <a:lnTo>
                    <a:pt x="1840296" y="1571264"/>
                  </a:lnTo>
                  <a:lnTo>
                    <a:pt x="1835610" y="1573449"/>
                  </a:lnTo>
                  <a:close/>
                </a:path>
                <a:path w="2092325" h="2955290">
                  <a:moveTo>
                    <a:pt x="1784599" y="1200247"/>
                  </a:moveTo>
                  <a:lnTo>
                    <a:pt x="1773643" y="1201009"/>
                  </a:lnTo>
                  <a:lnTo>
                    <a:pt x="1768947" y="1195496"/>
                  </a:lnTo>
                  <a:lnTo>
                    <a:pt x="1772498" y="1184742"/>
                  </a:lnTo>
                  <a:lnTo>
                    <a:pt x="1778944" y="1181278"/>
                  </a:lnTo>
                  <a:lnTo>
                    <a:pt x="1785325" y="1182460"/>
                  </a:lnTo>
                  <a:lnTo>
                    <a:pt x="1787517" y="1188037"/>
                  </a:lnTo>
                  <a:lnTo>
                    <a:pt x="1790100" y="1191430"/>
                  </a:lnTo>
                  <a:lnTo>
                    <a:pt x="1787261" y="1194611"/>
                  </a:lnTo>
                  <a:lnTo>
                    <a:pt x="1784599" y="1200247"/>
                  </a:lnTo>
                  <a:close/>
                </a:path>
                <a:path w="2092325" h="2955290">
                  <a:moveTo>
                    <a:pt x="1887834" y="1877501"/>
                  </a:moveTo>
                  <a:lnTo>
                    <a:pt x="1884358" y="1875280"/>
                  </a:lnTo>
                  <a:lnTo>
                    <a:pt x="1878325" y="1873460"/>
                  </a:lnTo>
                  <a:lnTo>
                    <a:pt x="1876680" y="1862878"/>
                  </a:lnTo>
                  <a:lnTo>
                    <a:pt x="1880936" y="1856618"/>
                  </a:lnTo>
                  <a:lnTo>
                    <a:pt x="1892660" y="1858652"/>
                  </a:lnTo>
                  <a:lnTo>
                    <a:pt x="1896762" y="1865051"/>
                  </a:lnTo>
                  <a:lnTo>
                    <a:pt x="1896335" y="1871681"/>
                  </a:lnTo>
                  <a:lnTo>
                    <a:pt x="1890945" y="1874531"/>
                  </a:lnTo>
                  <a:lnTo>
                    <a:pt x="1887834" y="1877501"/>
                  </a:lnTo>
                  <a:close/>
                </a:path>
                <a:path w="2092325" h="2955290">
                  <a:moveTo>
                    <a:pt x="1897412" y="1952374"/>
                  </a:moveTo>
                  <a:lnTo>
                    <a:pt x="1891281" y="1951168"/>
                  </a:lnTo>
                  <a:lnTo>
                    <a:pt x="1889530" y="1944968"/>
                  </a:lnTo>
                  <a:lnTo>
                    <a:pt x="1887300" y="1941251"/>
                  </a:lnTo>
                  <a:lnTo>
                    <a:pt x="1888640" y="1935389"/>
                  </a:lnTo>
                  <a:lnTo>
                    <a:pt x="1892638" y="1932444"/>
                  </a:lnTo>
                  <a:lnTo>
                    <a:pt x="1901062" y="1937387"/>
                  </a:lnTo>
                  <a:lnTo>
                    <a:pt x="1902911" y="1942211"/>
                  </a:lnTo>
                  <a:lnTo>
                    <a:pt x="1905492" y="1945783"/>
                  </a:lnTo>
                  <a:lnTo>
                    <a:pt x="1901662" y="1947984"/>
                  </a:lnTo>
                  <a:lnTo>
                    <a:pt x="1897412" y="1952374"/>
                  </a:lnTo>
                  <a:close/>
                </a:path>
                <a:path w="2092325" h="2955290">
                  <a:moveTo>
                    <a:pt x="1805357" y="1352583"/>
                  </a:moveTo>
                  <a:lnTo>
                    <a:pt x="1795214" y="1348986"/>
                  </a:lnTo>
                  <a:lnTo>
                    <a:pt x="1791683" y="1342602"/>
                  </a:lnTo>
                  <a:lnTo>
                    <a:pt x="1792923" y="1336486"/>
                  </a:lnTo>
                  <a:lnTo>
                    <a:pt x="1798829" y="1334633"/>
                  </a:lnTo>
                  <a:lnTo>
                    <a:pt x="1802415" y="1332306"/>
                  </a:lnTo>
                  <a:lnTo>
                    <a:pt x="1805717" y="1335227"/>
                  </a:lnTo>
                  <a:lnTo>
                    <a:pt x="1811705" y="1338100"/>
                  </a:lnTo>
                  <a:lnTo>
                    <a:pt x="1811945" y="1349261"/>
                  </a:lnTo>
                  <a:lnTo>
                    <a:pt x="1805357" y="1352583"/>
                  </a:lnTo>
                  <a:close/>
                </a:path>
                <a:path w="2092325" h="2955290">
                  <a:moveTo>
                    <a:pt x="1669782" y="526067"/>
                  </a:moveTo>
                  <a:lnTo>
                    <a:pt x="1663215" y="515883"/>
                  </a:lnTo>
                  <a:lnTo>
                    <a:pt x="1668112" y="511317"/>
                  </a:lnTo>
                  <a:lnTo>
                    <a:pt x="1670206" y="514652"/>
                  </a:lnTo>
                  <a:lnTo>
                    <a:pt x="1672667" y="517839"/>
                  </a:lnTo>
                  <a:lnTo>
                    <a:pt x="1674454" y="522269"/>
                  </a:lnTo>
                  <a:lnTo>
                    <a:pt x="1671317" y="524496"/>
                  </a:lnTo>
                  <a:lnTo>
                    <a:pt x="1669782" y="526067"/>
                  </a:lnTo>
                  <a:close/>
                </a:path>
                <a:path w="2092325" h="2955290">
                  <a:moveTo>
                    <a:pt x="1830146" y="1498753"/>
                  </a:moveTo>
                  <a:lnTo>
                    <a:pt x="1826026" y="1497770"/>
                  </a:lnTo>
                  <a:lnTo>
                    <a:pt x="1819927" y="1498009"/>
                  </a:lnTo>
                  <a:lnTo>
                    <a:pt x="1816676" y="1492837"/>
                  </a:lnTo>
                  <a:lnTo>
                    <a:pt x="1819470" y="1487465"/>
                  </a:lnTo>
                  <a:lnTo>
                    <a:pt x="1820312" y="1483295"/>
                  </a:lnTo>
                  <a:lnTo>
                    <a:pt x="1824438" y="1484502"/>
                  </a:lnTo>
                  <a:lnTo>
                    <a:pt x="1829527" y="1484601"/>
                  </a:lnTo>
                  <a:lnTo>
                    <a:pt x="1836768" y="1490971"/>
                  </a:lnTo>
                  <a:lnTo>
                    <a:pt x="1835256" y="1495649"/>
                  </a:lnTo>
                  <a:lnTo>
                    <a:pt x="1830146" y="1498753"/>
                  </a:lnTo>
                  <a:close/>
                </a:path>
                <a:path w="2092325" h="2955290">
                  <a:moveTo>
                    <a:pt x="1811312" y="1423449"/>
                  </a:moveTo>
                  <a:lnTo>
                    <a:pt x="1809137" y="1420366"/>
                  </a:lnTo>
                  <a:lnTo>
                    <a:pt x="1807640" y="1418836"/>
                  </a:lnTo>
                  <a:lnTo>
                    <a:pt x="1810951" y="1416762"/>
                  </a:lnTo>
                  <a:lnTo>
                    <a:pt x="1814139" y="1414378"/>
                  </a:lnTo>
                  <a:lnTo>
                    <a:pt x="1818410" y="1412601"/>
                  </a:lnTo>
                  <a:lnTo>
                    <a:pt x="1820551" y="1415659"/>
                  </a:lnTo>
                  <a:lnTo>
                    <a:pt x="1822048" y="1417189"/>
                  </a:lnTo>
                  <a:lnTo>
                    <a:pt x="1818752" y="1419261"/>
                  </a:lnTo>
                  <a:lnTo>
                    <a:pt x="1815612" y="1421667"/>
                  </a:lnTo>
                  <a:lnTo>
                    <a:pt x="1811312" y="1423449"/>
                  </a:lnTo>
                  <a:close/>
                </a:path>
                <a:path w="2092325" h="2955290">
                  <a:moveTo>
                    <a:pt x="1850411" y="1652810"/>
                  </a:moveTo>
                  <a:lnTo>
                    <a:pt x="1847327" y="1650708"/>
                  </a:lnTo>
                  <a:lnTo>
                    <a:pt x="1842108" y="1649015"/>
                  </a:lnTo>
                  <a:lnTo>
                    <a:pt x="1839981" y="1638702"/>
                  </a:lnTo>
                  <a:lnTo>
                    <a:pt x="1844805" y="1634058"/>
                  </a:lnTo>
                  <a:lnTo>
                    <a:pt x="1854857" y="1635456"/>
                  </a:lnTo>
                  <a:lnTo>
                    <a:pt x="1858826" y="1641293"/>
                  </a:lnTo>
                  <a:lnTo>
                    <a:pt x="1857757" y="1647262"/>
                  </a:lnTo>
                  <a:lnTo>
                    <a:pt x="1853245" y="1649884"/>
                  </a:lnTo>
                  <a:lnTo>
                    <a:pt x="1850411" y="1652810"/>
                  </a:lnTo>
                  <a:close/>
                </a:path>
                <a:path w="2092325" h="2955290">
                  <a:moveTo>
                    <a:pt x="1874020" y="1804623"/>
                  </a:moveTo>
                  <a:lnTo>
                    <a:pt x="1869412" y="1801294"/>
                  </a:lnTo>
                  <a:lnTo>
                    <a:pt x="1865313" y="1799874"/>
                  </a:lnTo>
                  <a:lnTo>
                    <a:pt x="1867994" y="1786819"/>
                  </a:lnTo>
                  <a:lnTo>
                    <a:pt x="1872062" y="1788513"/>
                  </a:lnTo>
                  <a:lnTo>
                    <a:pt x="1876991" y="1789310"/>
                  </a:lnTo>
                  <a:lnTo>
                    <a:pt x="1884325" y="1796278"/>
                  </a:lnTo>
                  <a:lnTo>
                    <a:pt x="1883177" y="1802125"/>
                  </a:lnTo>
                  <a:lnTo>
                    <a:pt x="1874020" y="1804623"/>
                  </a:lnTo>
                  <a:close/>
                </a:path>
                <a:path w="2092325" h="2955290">
                  <a:moveTo>
                    <a:pt x="1615217" y="418958"/>
                  </a:moveTo>
                  <a:lnTo>
                    <a:pt x="1612148" y="416285"/>
                  </a:lnTo>
                  <a:lnTo>
                    <a:pt x="1606749" y="413828"/>
                  </a:lnTo>
                  <a:lnTo>
                    <a:pt x="1605880" y="403423"/>
                  </a:lnTo>
                  <a:lnTo>
                    <a:pt x="1610922" y="398550"/>
                  </a:lnTo>
                  <a:lnTo>
                    <a:pt x="1621385" y="401708"/>
                  </a:lnTo>
                  <a:lnTo>
                    <a:pt x="1624672" y="407965"/>
                  </a:lnTo>
                  <a:lnTo>
                    <a:pt x="1623732" y="414183"/>
                  </a:lnTo>
                  <a:lnTo>
                    <a:pt x="1618409" y="416409"/>
                  </a:lnTo>
                  <a:lnTo>
                    <a:pt x="1615217" y="418958"/>
                  </a:lnTo>
                  <a:close/>
                </a:path>
                <a:path w="2092325" h="2955290">
                  <a:moveTo>
                    <a:pt x="1627400" y="493079"/>
                  </a:moveTo>
                  <a:lnTo>
                    <a:pt x="1621265" y="491275"/>
                  </a:lnTo>
                  <a:lnTo>
                    <a:pt x="1619448" y="485609"/>
                  </a:lnTo>
                  <a:lnTo>
                    <a:pt x="1617040" y="481995"/>
                  </a:lnTo>
                  <a:lnTo>
                    <a:pt x="1620061" y="479024"/>
                  </a:lnTo>
                  <a:lnTo>
                    <a:pt x="1623089" y="473614"/>
                  </a:lnTo>
                  <a:lnTo>
                    <a:pt x="1633758" y="473600"/>
                  </a:lnTo>
                  <a:lnTo>
                    <a:pt x="1638333" y="479103"/>
                  </a:lnTo>
                  <a:lnTo>
                    <a:pt x="1633916" y="489679"/>
                  </a:lnTo>
                  <a:lnTo>
                    <a:pt x="1627400" y="493079"/>
                  </a:lnTo>
                  <a:close/>
                </a:path>
                <a:path w="2092325" h="2955290">
                  <a:moveTo>
                    <a:pt x="1590271" y="261299"/>
                  </a:moveTo>
                  <a:lnTo>
                    <a:pt x="1588109" y="260113"/>
                  </a:lnTo>
                  <a:lnTo>
                    <a:pt x="1586287" y="259756"/>
                  </a:lnTo>
                  <a:lnTo>
                    <a:pt x="1586234" y="258270"/>
                  </a:lnTo>
                  <a:lnTo>
                    <a:pt x="1585533" y="256092"/>
                  </a:lnTo>
                  <a:lnTo>
                    <a:pt x="1587526" y="254299"/>
                  </a:lnTo>
                  <a:lnTo>
                    <a:pt x="1589905" y="253148"/>
                  </a:lnTo>
                  <a:lnTo>
                    <a:pt x="1597434" y="255346"/>
                  </a:lnTo>
                  <a:lnTo>
                    <a:pt x="1597571" y="258225"/>
                  </a:lnTo>
                  <a:lnTo>
                    <a:pt x="1590271" y="261299"/>
                  </a:lnTo>
                  <a:close/>
                </a:path>
                <a:path w="2092325" h="2955290">
                  <a:moveTo>
                    <a:pt x="1608160" y="344408"/>
                  </a:moveTo>
                  <a:lnTo>
                    <a:pt x="1599617" y="339274"/>
                  </a:lnTo>
                  <a:lnTo>
                    <a:pt x="1597552" y="334604"/>
                  </a:lnTo>
                  <a:lnTo>
                    <a:pt x="1594837" y="331038"/>
                  </a:lnTo>
                  <a:lnTo>
                    <a:pt x="1598778" y="328969"/>
                  </a:lnTo>
                  <a:lnTo>
                    <a:pt x="1603179" y="324780"/>
                  </a:lnTo>
                  <a:lnTo>
                    <a:pt x="1609561" y="326156"/>
                  </a:lnTo>
                  <a:lnTo>
                    <a:pt x="1613371" y="332122"/>
                  </a:lnTo>
                  <a:lnTo>
                    <a:pt x="1613469" y="341616"/>
                  </a:lnTo>
                  <a:lnTo>
                    <a:pt x="1608160" y="344408"/>
                  </a:lnTo>
                  <a:close/>
                </a:path>
                <a:path w="2092325" h="2955290">
                  <a:moveTo>
                    <a:pt x="1641805" y="568674"/>
                  </a:moveTo>
                  <a:lnTo>
                    <a:pt x="1631621" y="563768"/>
                  </a:lnTo>
                  <a:lnTo>
                    <a:pt x="1630448" y="558390"/>
                  </a:lnTo>
                  <a:lnTo>
                    <a:pt x="1628429" y="554774"/>
                  </a:lnTo>
                  <a:lnTo>
                    <a:pt x="1631146" y="548053"/>
                  </a:lnTo>
                  <a:lnTo>
                    <a:pt x="1636004" y="543717"/>
                  </a:lnTo>
                  <a:lnTo>
                    <a:pt x="1646143" y="548436"/>
                  </a:lnTo>
                  <a:lnTo>
                    <a:pt x="1649605" y="554382"/>
                  </a:lnTo>
                  <a:lnTo>
                    <a:pt x="1647562" y="564347"/>
                  </a:lnTo>
                  <a:lnTo>
                    <a:pt x="1641805" y="568674"/>
                  </a:lnTo>
                  <a:close/>
                </a:path>
                <a:path w="2092325" h="2955290">
                  <a:moveTo>
                    <a:pt x="1895210" y="2221080"/>
                  </a:moveTo>
                  <a:lnTo>
                    <a:pt x="1892975" y="2217992"/>
                  </a:lnTo>
                  <a:lnTo>
                    <a:pt x="1891375" y="2216479"/>
                  </a:lnTo>
                  <a:lnTo>
                    <a:pt x="1894782" y="2214344"/>
                  </a:lnTo>
                  <a:lnTo>
                    <a:pt x="1898059" y="2211856"/>
                  </a:lnTo>
                  <a:lnTo>
                    <a:pt x="1902544" y="2210016"/>
                  </a:lnTo>
                  <a:lnTo>
                    <a:pt x="1904777" y="2213180"/>
                  </a:lnTo>
                  <a:lnTo>
                    <a:pt x="1906370" y="2214754"/>
                  </a:lnTo>
                  <a:lnTo>
                    <a:pt x="1902988" y="2216855"/>
                  </a:lnTo>
                  <a:lnTo>
                    <a:pt x="1899739" y="2219323"/>
                  </a:lnTo>
                  <a:lnTo>
                    <a:pt x="1895210" y="2221080"/>
                  </a:lnTo>
                  <a:close/>
                </a:path>
                <a:path w="2092325" h="2955290">
                  <a:moveTo>
                    <a:pt x="1920425" y="2108303"/>
                  </a:moveTo>
                  <a:lnTo>
                    <a:pt x="1915743" y="2106794"/>
                  </a:lnTo>
                  <a:lnTo>
                    <a:pt x="1912676" y="2101653"/>
                  </a:lnTo>
                  <a:lnTo>
                    <a:pt x="1913670" y="2097490"/>
                  </a:lnTo>
                  <a:lnTo>
                    <a:pt x="1913440" y="2091351"/>
                  </a:lnTo>
                  <a:lnTo>
                    <a:pt x="1918651" y="2088126"/>
                  </a:lnTo>
                  <a:lnTo>
                    <a:pt x="1924064" y="2090955"/>
                  </a:lnTo>
                  <a:lnTo>
                    <a:pt x="1928256" y="2091823"/>
                  </a:lnTo>
                  <a:lnTo>
                    <a:pt x="1927003" y="2095952"/>
                  </a:lnTo>
                  <a:lnTo>
                    <a:pt x="1926846" y="2101060"/>
                  </a:lnTo>
                  <a:lnTo>
                    <a:pt x="1920425" y="2108303"/>
                  </a:lnTo>
                  <a:close/>
                </a:path>
                <a:path w="2092325" h="2955290">
                  <a:moveTo>
                    <a:pt x="1633917" y="300145"/>
                  </a:moveTo>
                  <a:lnTo>
                    <a:pt x="1630126" y="294490"/>
                  </a:lnTo>
                  <a:lnTo>
                    <a:pt x="1627756" y="287685"/>
                  </a:lnTo>
                  <a:lnTo>
                    <a:pt x="1629507" y="284061"/>
                  </a:lnTo>
                  <a:lnTo>
                    <a:pt x="1630458" y="278290"/>
                  </a:lnTo>
                  <a:lnTo>
                    <a:pt x="1640541" y="274450"/>
                  </a:lnTo>
                  <a:lnTo>
                    <a:pt x="1646196" y="278916"/>
                  </a:lnTo>
                  <a:lnTo>
                    <a:pt x="1647964" y="289135"/>
                  </a:lnTo>
                  <a:lnTo>
                    <a:pt x="1644823" y="294681"/>
                  </a:lnTo>
                  <a:lnTo>
                    <a:pt x="1633917" y="300145"/>
                  </a:lnTo>
                  <a:close/>
                </a:path>
                <a:path w="2092325" h="2955290">
                  <a:moveTo>
                    <a:pt x="1646995" y="370432"/>
                  </a:moveTo>
                  <a:lnTo>
                    <a:pt x="1640072" y="369903"/>
                  </a:lnTo>
                  <a:lnTo>
                    <a:pt x="1637590" y="366196"/>
                  </a:lnTo>
                  <a:lnTo>
                    <a:pt x="1639566" y="358948"/>
                  </a:lnTo>
                  <a:lnTo>
                    <a:pt x="1641871" y="357614"/>
                  </a:lnTo>
                  <a:lnTo>
                    <a:pt x="1643361" y="356050"/>
                  </a:lnTo>
                  <a:lnTo>
                    <a:pt x="1645605" y="359286"/>
                  </a:lnTo>
                  <a:lnTo>
                    <a:pt x="1648169" y="362368"/>
                  </a:lnTo>
                  <a:lnTo>
                    <a:pt x="1650160" y="366661"/>
                  </a:lnTo>
                  <a:lnTo>
                    <a:pt x="1646995" y="370432"/>
                  </a:lnTo>
                  <a:close/>
                </a:path>
                <a:path w="2092325" h="2955290">
                  <a:moveTo>
                    <a:pt x="1710326" y="749849"/>
                  </a:moveTo>
                  <a:lnTo>
                    <a:pt x="1704050" y="748487"/>
                  </a:lnTo>
                  <a:lnTo>
                    <a:pt x="1702088" y="742559"/>
                  </a:lnTo>
                  <a:lnTo>
                    <a:pt x="1699629" y="738908"/>
                  </a:lnTo>
                  <a:lnTo>
                    <a:pt x="1702442" y="735850"/>
                  </a:lnTo>
                  <a:lnTo>
                    <a:pt x="1705152" y="730326"/>
                  </a:lnTo>
                  <a:lnTo>
                    <a:pt x="1715791" y="729928"/>
                  </a:lnTo>
                  <a:lnTo>
                    <a:pt x="1721024" y="734953"/>
                  </a:lnTo>
                  <a:lnTo>
                    <a:pt x="1716767" y="746162"/>
                  </a:lnTo>
                  <a:lnTo>
                    <a:pt x="1710326" y="749849"/>
                  </a:lnTo>
                  <a:close/>
                </a:path>
                <a:path w="2092325" h="2955290">
                  <a:moveTo>
                    <a:pt x="1627245" y="223949"/>
                  </a:moveTo>
                  <a:lnTo>
                    <a:pt x="1621310" y="222563"/>
                  </a:lnTo>
                  <a:lnTo>
                    <a:pt x="1619452" y="216918"/>
                  </a:lnTo>
                  <a:lnTo>
                    <a:pt x="1617094" y="213431"/>
                  </a:lnTo>
                  <a:lnTo>
                    <a:pt x="1618807" y="211472"/>
                  </a:lnTo>
                  <a:lnTo>
                    <a:pt x="1620478" y="208579"/>
                  </a:lnTo>
                  <a:lnTo>
                    <a:pt x="1622212" y="206752"/>
                  </a:lnTo>
                  <a:lnTo>
                    <a:pt x="1626293" y="208249"/>
                  </a:lnTo>
                  <a:lnTo>
                    <a:pt x="1630482" y="209476"/>
                  </a:lnTo>
                  <a:lnTo>
                    <a:pt x="1634653" y="210781"/>
                  </a:lnTo>
                  <a:lnTo>
                    <a:pt x="1635255" y="212615"/>
                  </a:lnTo>
                  <a:lnTo>
                    <a:pt x="1635446" y="214693"/>
                  </a:lnTo>
                  <a:lnTo>
                    <a:pt x="1633420" y="220289"/>
                  </a:lnTo>
                  <a:lnTo>
                    <a:pt x="1627245" y="223949"/>
                  </a:lnTo>
                  <a:close/>
                </a:path>
                <a:path w="2092325" h="2955290">
                  <a:moveTo>
                    <a:pt x="1908930" y="2026553"/>
                  </a:moveTo>
                  <a:lnTo>
                    <a:pt x="1902463" y="2025206"/>
                  </a:lnTo>
                  <a:lnTo>
                    <a:pt x="1900448" y="2019421"/>
                  </a:lnTo>
                  <a:lnTo>
                    <a:pt x="1897978" y="2015892"/>
                  </a:lnTo>
                  <a:lnTo>
                    <a:pt x="1900653" y="2013005"/>
                  </a:lnTo>
                  <a:lnTo>
                    <a:pt x="1903420" y="2007651"/>
                  </a:lnTo>
                  <a:lnTo>
                    <a:pt x="1913097" y="2007987"/>
                  </a:lnTo>
                  <a:lnTo>
                    <a:pt x="1919032" y="2012528"/>
                  </a:lnTo>
                  <a:lnTo>
                    <a:pt x="1915897" y="2023263"/>
                  </a:lnTo>
                  <a:lnTo>
                    <a:pt x="1908930" y="2026553"/>
                  </a:lnTo>
                  <a:close/>
                </a:path>
                <a:path w="2092325" h="2955290">
                  <a:moveTo>
                    <a:pt x="1682257" y="1335025"/>
                  </a:moveTo>
                  <a:lnTo>
                    <a:pt x="1679332" y="1332314"/>
                  </a:lnTo>
                  <a:lnTo>
                    <a:pt x="1674145" y="1329778"/>
                  </a:lnTo>
                  <a:lnTo>
                    <a:pt x="1673433" y="1319513"/>
                  </a:lnTo>
                  <a:lnTo>
                    <a:pt x="1678342" y="1314841"/>
                  </a:lnTo>
                  <a:lnTo>
                    <a:pt x="1688664" y="1318529"/>
                  </a:lnTo>
                  <a:lnTo>
                    <a:pt x="1691914" y="1324553"/>
                  </a:lnTo>
                  <a:lnTo>
                    <a:pt x="1690757" y="1330536"/>
                  </a:lnTo>
                  <a:lnTo>
                    <a:pt x="1685482" y="1332590"/>
                  </a:lnTo>
                  <a:lnTo>
                    <a:pt x="1682257" y="1335025"/>
                  </a:lnTo>
                  <a:close/>
                </a:path>
                <a:path w="2092325" h="2955290">
                  <a:moveTo>
                    <a:pt x="1599884" y="808580"/>
                  </a:moveTo>
                  <a:lnTo>
                    <a:pt x="1594029" y="806269"/>
                  </a:lnTo>
                  <a:lnTo>
                    <a:pt x="1592456" y="801013"/>
                  </a:lnTo>
                  <a:lnTo>
                    <a:pt x="1590183" y="797497"/>
                  </a:lnTo>
                  <a:lnTo>
                    <a:pt x="1593386" y="795021"/>
                  </a:lnTo>
                  <a:lnTo>
                    <a:pt x="1596715" y="790387"/>
                  </a:lnTo>
                  <a:lnTo>
                    <a:pt x="1606980" y="790945"/>
                  </a:lnTo>
                  <a:lnTo>
                    <a:pt x="1611534" y="796031"/>
                  </a:lnTo>
                  <a:lnTo>
                    <a:pt x="1606338" y="806027"/>
                  </a:lnTo>
                  <a:lnTo>
                    <a:pt x="1599884" y="808580"/>
                  </a:lnTo>
                  <a:close/>
                </a:path>
                <a:path w="2092325" h="2955290">
                  <a:moveTo>
                    <a:pt x="1662530" y="1179627"/>
                  </a:moveTo>
                  <a:lnTo>
                    <a:pt x="1656753" y="1178769"/>
                  </a:lnTo>
                  <a:lnTo>
                    <a:pt x="1651309" y="1174211"/>
                  </a:lnTo>
                  <a:lnTo>
                    <a:pt x="1654864" y="1171784"/>
                  </a:lnTo>
                  <a:lnTo>
                    <a:pt x="1658238" y="1168967"/>
                  </a:lnTo>
                  <a:lnTo>
                    <a:pt x="1663021" y="1166826"/>
                  </a:lnTo>
                  <a:lnTo>
                    <a:pt x="1667247" y="1170200"/>
                  </a:lnTo>
                  <a:lnTo>
                    <a:pt x="1666454" y="1177262"/>
                  </a:lnTo>
                  <a:lnTo>
                    <a:pt x="1662530" y="1179627"/>
                  </a:lnTo>
                  <a:close/>
                </a:path>
                <a:path w="2092325" h="2955290">
                  <a:moveTo>
                    <a:pt x="1552350" y="504570"/>
                  </a:moveTo>
                  <a:lnTo>
                    <a:pt x="1547620" y="501514"/>
                  </a:lnTo>
                  <a:lnTo>
                    <a:pt x="1543745" y="500373"/>
                  </a:lnTo>
                  <a:lnTo>
                    <a:pt x="1541800" y="495041"/>
                  </a:lnTo>
                  <a:lnTo>
                    <a:pt x="1543277" y="491385"/>
                  </a:lnTo>
                  <a:lnTo>
                    <a:pt x="1550245" y="490292"/>
                  </a:lnTo>
                  <a:lnTo>
                    <a:pt x="1552728" y="491622"/>
                  </a:lnTo>
                  <a:lnTo>
                    <a:pt x="1559227" y="496314"/>
                  </a:lnTo>
                  <a:lnTo>
                    <a:pt x="1559927" y="501258"/>
                  </a:lnTo>
                  <a:lnTo>
                    <a:pt x="1552350" y="504570"/>
                  </a:lnTo>
                  <a:close/>
                </a:path>
                <a:path w="2092325" h="2955290">
                  <a:moveTo>
                    <a:pt x="1584411" y="726558"/>
                  </a:moveTo>
                  <a:lnTo>
                    <a:pt x="1581985" y="723559"/>
                  </a:lnTo>
                  <a:lnTo>
                    <a:pt x="1580323" y="722160"/>
                  </a:lnTo>
                  <a:lnTo>
                    <a:pt x="1583737" y="719875"/>
                  </a:lnTo>
                  <a:lnTo>
                    <a:pt x="1586851" y="717308"/>
                  </a:lnTo>
                  <a:lnTo>
                    <a:pt x="1591408" y="715352"/>
                  </a:lnTo>
                  <a:lnTo>
                    <a:pt x="1593817" y="718339"/>
                  </a:lnTo>
                  <a:lnTo>
                    <a:pt x="1595476" y="719723"/>
                  </a:lnTo>
                  <a:lnTo>
                    <a:pt x="1592065" y="722023"/>
                  </a:lnTo>
                  <a:lnTo>
                    <a:pt x="1588966" y="724587"/>
                  </a:lnTo>
                  <a:lnTo>
                    <a:pt x="1584411" y="726558"/>
                  </a:lnTo>
                  <a:close/>
                </a:path>
                <a:path w="2092325" h="2955290">
                  <a:moveTo>
                    <a:pt x="1906492" y="2489870"/>
                  </a:moveTo>
                  <a:lnTo>
                    <a:pt x="1900108" y="2489152"/>
                  </a:lnTo>
                  <a:lnTo>
                    <a:pt x="1897815" y="2483695"/>
                  </a:lnTo>
                  <a:lnTo>
                    <a:pt x="1895567" y="2480908"/>
                  </a:lnTo>
                  <a:lnTo>
                    <a:pt x="1897884" y="2477554"/>
                  </a:lnTo>
                  <a:lnTo>
                    <a:pt x="1899983" y="2471662"/>
                  </a:lnTo>
                  <a:lnTo>
                    <a:pt x="1909754" y="2471266"/>
                  </a:lnTo>
                  <a:lnTo>
                    <a:pt x="1915262" y="2476038"/>
                  </a:lnTo>
                  <a:lnTo>
                    <a:pt x="1913187" y="2486471"/>
                  </a:lnTo>
                  <a:lnTo>
                    <a:pt x="1906492" y="2489870"/>
                  </a:lnTo>
                  <a:close/>
                </a:path>
                <a:path w="2092325" h="2955290">
                  <a:moveTo>
                    <a:pt x="1613020" y="882386"/>
                  </a:moveTo>
                  <a:lnTo>
                    <a:pt x="1609675" y="880145"/>
                  </a:lnTo>
                  <a:lnTo>
                    <a:pt x="1604104" y="878402"/>
                  </a:lnTo>
                  <a:lnTo>
                    <a:pt x="1601732" y="867770"/>
                  </a:lnTo>
                  <a:lnTo>
                    <a:pt x="1606421" y="862548"/>
                  </a:lnTo>
                  <a:lnTo>
                    <a:pt x="1617250" y="864512"/>
                  </a:lnTo>
                  <a:lnTo>
                    <a:pt x="1621043" y="870466"/>
                  </a:lnTo>
                  <a:lnTo>
                    <a:pt x="1620848" y="876762"/>
                  </a:lnTo>
                  <a:lnTo>
                    <a:pt x="1615865" y="879532"/>
                  </a:lnTo>
                  <a:lnTo>
                    <a:pt x="1613020" y="882386"/>
                  </a:lnTo>
                  <a:close/>
                </a:path>
                <a:path w="2092325" h="2955290">
                  <a:moveTo>
                    <a:pt x="1564280" y="578221"/>
                  </a:moveTo>
                  <a:lnTo>
                    <a:pt x="1561191" y="575700"/>
                  </a:lnTo>
                  <a:lnTo>
                    <a:pt x="1555744" y="573415"/>
                  </a:lnTo>
                  <a:lnTo>
                    <a:pt x="1554858" y="563192"/>
                  </a:lnTo>
                  <a:lnTo>
                    <a:pt x="1559457" y="557880"/>
                  </a:lnTo>
                  <a:lnTo>
                    <a:pt x="1570344" y="561256"/>
                  </a:lnTo>
                  <a:lnTo>
                    <a:pt x="1573858" y="567343"/>
                  </a:lnTo>
                  <a:lnTo>
                    <a:pt x="1573026" y="573485"/>
                  </a:lnTo>
                  <a:lnTo>
                    <a:pt x="1567535" y="575692"/>
                  </a:lnTo>
                  <a:lnTo>
                    <a:pt x="1564280" y="578221"/>
                  </a:lnTo>
                  <a:close/>
                </a:path>
                <a:path w="2092325" h="2955290">
                  <a:moveTo>
                    <a:pt x="1576500" y="383765"/>
                  </a:moveTo>
                  <a:lnTo>
                    <a:pt x="1570409" y="382911"/>
                  </a:lnTo>
                  <a:lnTo>
                    <a:pt x="1568302" y="377590"/>
                  </a:lnTo>
                  <a:lnTo>
                    <a:pt x="1566173" y="374799"/>
                  </a:lnTo>
                  <a:lnTo>
                    <a:pt x="1568377" y="371583"/>
                  </a:lnTo>
                  <a:lnTo>
                    <a:pt x="1570464" y="365902"/>
                  </a:lnTo>
                  <a:lnTo>
                    <a:pt x="1579797" y="365769"/>
                  </a:lnTo>
                  <a:lnTo>
                    <a:pt x="1584958" y="370521"/>
                  </a:lnTo>
                  <a:lnTo>
                    <a:pt x="1583002" y="380472"/>
                  </a:lnTo>
                  <a:lnTo>
                    <a:pt x="1576500" y="383765"/>
                  </a:lnTo>
                  <a:close/>
                </a:path>
                <a:path w="2092325" h="2955290">
                  <a:moveTo>
                    <a:pt x="1578215" y="466241"/>
                  </a:moveTo>
                  <a:lnTo>
                    <a:pt x="1572531" y="461780"/>
                  </a:lnTo>
                  <a:lnTo>
                    <a:pt x="1569938" y="453933"/>
                  </a:lnTo>
                  <a:lnTo>
                    <a:pt x="1572120" y="450002"/>
                  </a:lnTo>
                  <a:lnTo>
                    <a:pt x="1573358" y="444156"/>
                  </a:lnTo>
                  <a:lnTo>
                    <a:pt x="1585198" y="438157"/>
                  </a:lnTo>
                  <a:lnTo>
                    <a:pt x="1590139" y="444275"/>
                  </a:lnTo>
                  <a:lnTo>
                    <a:pt x="1591764" y="455488"/>
                  </a:lnTo>
                  <a:lnTo>
                    <a:pt x="1588849" y="462569"/>
                  </a:lnTo>
                  <a:lnTo>
                    <a:pt x="1578215" y="466241"/>
                  </a:lnTo>
                  <a:close/>
                </a:path>
                <a:path w="2092325" h="2955290">
                  <a:moveTo>
                    <a:pt x="1568869" y="307465"/>
                  </a:moveTo>
                  <a:lnTo>
                    <a:pt x="1558117" y="308001"/>
                  </a:lnTo>
                  <a:lnTo>
                    <a:pt x="1554204" y="302709"/>
                  </a:lnTo>
                  <a:lnTo>
                    <a:pt x="1557137" y="289165"/>
                  </a:lnTo>
                  <a:lnTo>
                    <a:pt x="1561691" y="286328"/>
                  </a:lnTo>
                  <a:lnTo>
                    <a:pt x="1570057" y="290712"/>
                  </a:lnTo>
                  <a:lnTo>
                    <a:pt x="1571915" y="295400"/>
                  </a:lnTo>
                  <a:lnTo>
                    <a:pt x="1574439" y="298801"/>
                  </a:lnTo>
                  <a:lnTo>
                    <a:pt x="1571589" y="301910"/>
                  </a:lnTo>
                  <a:lnTo>
                    <a:pt x="1568869" y="307465"/>
                  </a:lnTo>
                  <a:close/>
                </a:path>
                <a:path w="2092325" h="2955290">
                  <a:moveTo>
                    <a:pt x="1549514" y="233708"/>
                  </a:moveTo>
                  <a:lnTo>
                    <a:pt x="1541921" y="223281"/>
                  </a:lnTo>
                  <a:lnTo>
                    <a:pt x="1544233" y="220496"/>
                  </a:lnTo>
                  <a:lnTo>
                    <a:pt x="1546371" y="215391"/>
                  </a:lnTo>
                  <a:lnTo>
                    <a:pt x="1556610" y="213785"/>
                  </a:lnTo>
                  <a:lnTo>
                    <a:pt x="1561825" y="217736"/>
                  </a:lnTo>
                  <a:lnTo>
                    <a:pt x="1557641" y="229128"/>
                  </a:lnTo>
                  <a:lnTo>
                    <a:pt x="1552743" y="231108"/>
                  </a:lnTo>
                  <a:lnTo>
                    <a:pt x="1549514" y="233708"/>
                  </a:lnTo>
                  <a:close/>
                </a:path>
                <a:path w="2092325" h="2955290">
                  <a:moveTo>
                    <a:pt x="1635447" y="761000"/>
                  </a:moveTo>
                  <a:lnTo>
                    <a:pt x="1632468" y="758133"/>
                  </a:lnTo>
                  <a:lnTo>
                    <a:pt x="1627224" y="755427"/>
                  </a:lnTo>
                  <a:lnTo>
                    <a:pt x="1626466" y="744870"/>
                  </a:lnTo>
                  <a:lnTo>
                    <a:pt x="1630846" y="739114"/>
                  </a:lnTo>
                  <a:lnTo>
                    <a:pt x="1642186" y="743286"/>
                  </a:lnTo>
                  <a:lnTo>
                    <a:pt x="1645611" y="749656"/>
                  </a:lnTo>
                  <a:lnTo>
                    <a:pt x="1644330" y="756092"/>
                  </a:lnTo>
                  <a:lnTo>
                    <a:pt x="1638830" y="758331"/>
                  </a:lnTo>
                  <a:lnTo>
                    <a:pt x="1635447" y="761000"/>
                  </a:lnTo>
                  <a:close/>
                </a:path>
                <a:path w="2092325" h="2955290">
                  <a:moveTo>
                    <a:pt x="1666259" y="1259290"/>
                  </a:moveTo>
                  <a:lnTo>
                    <a:pt x="1664204" y="1255546"/>
                  </a:lnTo>
                  <a:lnTo>
                    <a:pt x="1659778" y="1250992"/>
                  </a:lnTo>
                  <a:lnTo>
                    <a:pt x="1661801" y="1245187"/>
                  </a:lnTo>
                  <a:lnTo>
                    <a:pt x="1667613" y="1243692"/>
                  </a:lnTo>
                  <a:lnTo>
                    <a:pt x="1671372" y="1241517"/>
                  </a:lnTo>
                  <a:lnTo>
                    <a:pt x="1677433" y="1242749"/>
                  </a:lnTo>
                  <a:lnTo>
                    <a:pt x="1680180" y="1246714"/>
                  </a:lnTo>
                  <a:lnTo>
                    <a:pt x="1674732" y="1255105"/>
                  </a:lnTo>
                  <a:lnTo>
                    <a:pt x="1669912" y="1256818"/>
                  </a:lnTo>
                  <a:lnTo>
                    <a:pt x="1666259" y="1259290"/>
                  </a:lnTo>
                  <a:close/>
                </a:path>
                <a:path w="2092325" h="2955290">
                  <a:moveTo>
                    <a:pt x="1743116" y="1707369"/>
                  </a:moveTo>
                  <a:lnTo>
                    <a:pt x="1739995" y="1705122"/>
                  </a:lnTo>
                  <a:lnTo>
                    <a:pt x="1734268" y="1702866"/>
                  </a:lnTo>
                  <a:lnTo>
                    <a:pt x="1734475" y="1693309"/>
                  </a:lnTo>
                  <a:lnTo>
                    <a:pt x="1739746" y="1688370"/>
                  </a:lnTo>
                  <a:lnTo>
                    <a:pt x="1749679" y="1690056"/>
                  </a:lnTo>
                  <a:lnTo>
                    <a:pt x="1753242" y="1696929"/>
                  </a:lnTo>
                  <a:lnTo>
                    <a:pt x="1751945" y="1703068"/>
                  </a:lnTo>
                  <a:lnTo>
                    <a:pt x="1746413" y="1705012"/>
                  </a:lnTo>
                  <a:lnTo>
                    <a:pt x="1743116" y="1707369"/>
                  </a:lnTo>
                  <a:close/>
                </a:path>
                <a:path w="2092325" h="2955290">
                  <a:moveTo>
                    <a:pt x="1624707" y="959350"/>
                  </a:moveTo>
                  <a:lnTo>
                    <a:pt x="1618381" y="957666"/>
                  </a:lnTo>
                  <a:lnTo>
                    <a:pt x="1614180" y="950446"/>
                  </a:lnTo>
                  <a:lnTo>
                    <a:pt x="1615086" y="946969"/>
                  </a:lnTo>
                  <a:lnTo>
                    <a:pt x="1614844" y="941325"/>
                  </a:lnTo>
                  <a:lnTo>
                    <a:pt x="1623542" y="933995"/>
                  </a:lnTo>
                  <a:lnTo>
                    <a:pt x="1630374" y="936616"/>
                  </a:lnTo>
                  <a:lnTo>
                    <a:pt x="1635013" y="945861"/>
                  </a:lnTo>
                  <a:lnTo>
                    <a:pt x="1633266" y="952759"/>
                  </a:lnTo>
                  <a:lnTo>
                    <a:pt x="1624707" y="959350"/>
                  </a:lnTo>
                  <a:close/>
                </a:path>
                <a:path w="2092325" h="2955290">
                  <a:moveTo>
                    <a:pt x="1730903" y="1632386"/>
                  </a:moveTo>
                  <a:lnTo>
                    <a:pt x="1724682" y="1631658"/>
                  </a:lnTo>
                  <a:lnTo>
                    <a:pt x="1722398" y="1626259"/>
                  </a:lnTo>
                  <a:lnTo>
                    <a:pt x="1719850" y="1623086"/>
                  </a:lnTo>
                  <a:lnTo>
                    <a:pt x="1722447" y="1619987"/>
                  </a:lnTo>
                  <a:lnTo>
                    <a:pt x="1724796" y="1614549"/>
                  </a:lnTo>
                  <a:lnTo>
                    <a:pt x="1735171" y="1613520"/>
                  </a:lnTo>
                  <a:lnTo>
                    <a:pt x="1740297" y="1618337"/>
                  </a:lnTo>
                  <a:lnTo>
                    <a:pt x="1737065" y="1629027"/>
                  </a:lnTo>
                  <a:lnTo>
                    <a:pt x="1730903" y="1632386"/>
                  </a:lnTo>
                  <a:close/>
                </a:path>
                <a:path w="2092325" h="2955290">
                  <a:moveTo>
                    <a:pt x="1545375" y="429303"/>
                  </a:moveTo>
                  <a:lnTo>
                    <a:pt x="1535021" y="430180"/>
                  </a:lnTo>
                  <a:lnTo>
                    <a:pt x="1530018" y="425283"/>
                  </a:lnTo>
                  <a:lnTo>
                    <a:pt x="1533214" y="414749"/>
                  </a:lnTo>
                  <a:lnTo>
                    <a:pt x="1539457" y="411422"/>
                  </a:lnTo>
                  <a:lnTo>
                    <a:pt x="1545676" y="412330"/>
                  </a:lnTo>
                  <a:lnTo>
                    <a:pt x="1547906" y="417677"/>
                  </a:lnTo>
                  <a:lnTo>
                    <a:pt x="1550440" y="420853"/>
                  </a:lnTo>
                  <a:lnTo>
                    <a:pt x="1547807" y="423913"/>
                  </a:lnTo>
                  <a:lnTo>
                    <a:pt x="1545375" y="429303"/>
                  </a:lnTo>
                  <a:close/>
                </a:path>
                <a:path w="2092325" h="2955290">
                  <a:moveTo>
                    <a:pt x="1580768" y="650589"/>
                  </a:moveTo>
                  <a:lnTo>
                    <a:pt x="1570237" y="651389"/>
                  </a:lnTo>
                  <a:lnTo>
                    <a:pt x="1564509" y="647025"/>
                  </a:lnTo>
                  <a:lnTo>
                    <a:pt x="1568585" y="635709"/>
                  </a:lnTo>
                  <a:lnTo>
                    <a:pt x="1574929" y="632262"/>
                  </a:lnTo>
                  <a:lnTo>
                    <a:pt x="1581313" y="633458"/>
                  </a:lnTo>
                  <a:lnTo>
                    <a:pt x="1583569" y="638966"/>
                  </a:lnTo>
                  <a:lnTo>
                    <a:pt x="1586220" y="642318"/>
                  </a:lnTo>
                  <a:lnTo>
                    <a:pt x="1583413" y="645315"/>
                  </a:lnTo>
                  <a:lnTo>
                    <a:pt x="1580768" y="650589"/>
                  </a:lnTo>
                  <a:close/>
                </a:path>
                <a:path w="2092325" h="2955290">
                  <a:moveTo>
                    <a:pt x="1717921" y="1558616"/>
                  </a:moveTo>
                  <a:lnTo>
                    <a:pt x="1714887" y="1555967"/>
                  </a:lnTo>
                  <a:lnTo>
                    <a:pt x="1709531" y="1553503"/>
                  </a:lnTo>
                  <a:lnTo>
                    <a:pt x="1708662" y="1543098"/>
                  </a:lnTo>
                  <a:lnTo>
                    <a:pt x="1713473" y="1537992"/>
                  </a:lnTo>
                  <a:lnTo>
                    <a:pt x="1724229" y="1541493"/>
                  </a:lnTo>
                  <a:lnTo>
                    <a:pt x="1727624" y="1547673"/>
                  </a:lnTo>
                  <a:lnTo>
                    <a:pt x="1726608" y="1553888"/>
                  </a:lnTo>
                  <a:lnTo>
                    <a:pt x="1721191" y="1556084"/>
                  </a:lnTo>
                  <a:lnTo>
                    <a:pt x="1717921" y="1558616"/>
                  </a:lnTo>
                  <a:close/>
                </a:path>
                <a:path w="2092325" h="2955290">
                  <a:moveTo>
                    <a:pt x="1706819" y="1484894"/>
                  </a:moveTo>
                  <a:lnTo>
                    <a:pt x="1700756" y="1483363"/>
                  </a:lnTo>
                  <a:lnTo>
                    <a:pt x="1698833" y="1477878"/>
                  </a:lnTo>
                  <a:lnTo>
                    <a:pt x="1696390" y="1474419"/>
                  </a:lnTo>
                  <a:lnTo>
                    <a:pt x="1699208" y="1471585"/>
                  </a:lnTo>
                  <a:lnTo>
                    <a:pt x="1701958" y="1466503"/>
                  </a:lnTo>
                  <a:lnTo>
                    <a:pt x="1712156" y="1466159"/>
                  </a:lnTo>
                  <a:lnTo>
                    <a:pt x="1717302" y="1470824"/>
                  </a:lnTo>
                  <a:lnTo>
                    <a:pt x="1713084" y="1481519"/>
                  </a:lnTo>
                  <a:lnTo>
                    <a:pt x="1706819" y="1484894"/>
                  </a:lnTo>
                  <a:close/>
                </a:path>
                <a:path w="2092325" h="2955290">
                  <a:moveTo>
                    <a:pt x="1635775" y="1030371"/>
                  </a:moveTo>
                  <a:lnTo>
                    <a:pt x="1632558" y="1027706"/>
                  </a:lnTo>
                  <a:lnTo>
                    <a:pt x="1626893" y="1025275"/>
                  </a:lnTo>
                  <a:lnTo>
                    <a:pt x="1625884" y="1014548"/>
                  </a:lnTo>
                  <a:lnTo>
                    <a:pt x="1630815" y="1009155"/>
                  </a:lnTo>
                  <a:lnTo>
                    <a:pt x="1642043" y="1012611"/>
                  </a:lnTo>
                  <a:lnTo>
                    <a:pt x="1645615" y="1018973"/>
                  </a:lnTo>
                  <a:lnTo>
                    <a:pt x="1644812" y="1025394"/>
                  </a:lnTo>
                  <a:lnTo>
                    <a:pt x="1639133" y="1027736"/>
                  </a:lnTo>
                  <a:lnTo>
                    <a:pt x="1635775" y="1030371"/>
                  </a:lnTo>
                  <a:close/>
                </a:path>
                <a:path w="2092325" h="2955290">
                  <a:moveTo>
                    <a:pt x="1595638" y="530927"/>
                  </a:moveTo>
                  <a:lnTo>
                    <a:pt x="1593280" y="527439"/>
                  </a:lnTo>
                  <a:lnTo>
                    <a:pt x="1591721" y="525710"/>
                  </a:lnTo>
                  <a:lnTo>
                    <a:pt x="1592964" y="520087"/>
                  </a:lnTo>
                  <a:lnTo>
                    <a:pt x="1596506" y="517573"/>
                  </a:lnTo>
                  <a:lnTo>
                    <a:pt x="1603966" y="519812"/>
                  </a:lnTo>
                  <a:lnTo>
                    <a:pt x="1605345" y="522302"/>
                  </a:lnTo>
                  <a:lnTo>
                    <a:pt x="1606977" y="523929"/>
                  </a:lnTo>
                  <a:lnTo>
                    <a:pt x="1603435" y="526250"/>
                  </a:lnTo>
                  <a:lnTo>
                    <a:pt x="1600028" y="528862"/>
                  </a:lnTo>
                  <a:lnTo>
                    <a:pt x="1595638" y="530927"/>
                  </a:lnTo>
                  <a:close/>
                </a:path>
                <a:path w="2092325" h="2955290">
                  <a:moveTo>
                    <a:pt x="1696575" y="1408257"/>
                  </a:moveTo>
                  <a:lnTo>
                    <a:pt x="1689126" y="1407900"/>
                  </a:lnTo>
                  <a:lnTo>
                    <a:pt x="1683422" y="1404549"/>
                  </a:lnTo>
                  <a:lnTo>
                    <a:pt x="1684260" y="1393771"/>
                  </a:lnTo>
                  <a:lnTo>
                    <a:pt x="1689215" y="1389196"/>
                  </a:lnTo>
                  <a:lnTo>
                    <a:pt x="1699482" y="1387959"/>
                  </a:lnTo>
                  <a:lnTo>
                    <a:pt x="1705929" y="1391179"/>
                  </a:lnTo>
                  <a:lnTo>
                    <a:pt x="1703987" y="1402937"/>
                  </a:lnTo>
                  <a:lnTo>
                    <a:pt x="1699339" y="1405460"/>
                  </a:lnTo>
                  <a:lnTo>
                    <a:pt x="1696575" y="1408257"/>
                  </a:lnTo>
                  <a:close/>
                </a:path>
                <a:path w="2092325" h="2955290">
                  <a:moveTo>
                    <a:pt x="1646719" y="1104416"/>
                  </a:moveTo>
                  <a:lnTo>
                    <a:pt x="1643643" y="1103793"/>
                  </a:lnTo>
                  <a:lnTo>
                    <a:pt x="1642652" y="1101675"/>
                  </a:lnTo>
                  <a:lnTo>
                    <a:pt x="1641474" y="1100365"/>
                  </a:lnTo>
                  <a:lnTo>
                    <a:pt x="1642898" y="1099140"/>
                  </a:lnTo>
                  <a:lnTo>
                    <a:pt x="1644238" y="1097001"/>
                  </a:lnTo>
                  <a:lnTo>
                    <a:pt x="1651294" y="1096282"/>
                  </a:lnTo>
                  <a:lnTo>
                    <a:pt x="1653203" y="1098719"/>
                  </a:lnTo>
                  <a:lnTo>
                    <a:pt x="1649542" y="1103809"/>
                  </a:lnTo>
                  <a:lnTo>
                    <a:pt x="1646719" y="1104416"/>
                  </a:lnTo>
                  <a:close/>
                </a:path>
                <a:path w="2092325" h="2955290">
                  <a:moveTo>
                    <a:pt x="1661666" y="446195"/>
                  </a:moveTo>
                  <a:lnTo>
                    <a:pt x="1655495" y="445025"/>
                  </a:lnTo>
                  <a:lnTo>
                    <a:pt x="1653525" y="439623"/>
                  </a:lnTo>
                  <a:lnTo>
                    <a:pt x="1651158" y="436361"/>
                  </a:lnTo>
                  <a:lnTo>
                    <a:pt x="1653804" y="433673"/>
                  </a:lnTo>
                  <a:lnTo>
                    <a:pt x="1656472" y="428739"/>
                  </a:lnTo>
                  <a:lnTo>
                    <a:pt x="1665786" y="428862"/>
                  </a:lnTo>
                  <a:lnTo>
                    <a:pt x="1671453" y="433027"/>
                  </a:lnTo>
                  <a:lnTo>
                    <a:pt x="1668194" y="443257"/>
                  </a:lnTo>
                  <a:lnTo>
                    <a:pt x="1661666" y="446195"/>
                  </a:lnTo>
                  <a:close/>
                </a:path>
                <a:path w="2092325" h="2955290">
                  <a:moveTo>
                    <a:pt x="1538443" y="157709"/>
                  </a:moveTo>
                  <a:lnTo>
                    <a:pt x="1534070" y="157498"/>
                  </a:lnTo>
                  <a:lnTo>
                    <a:pt x="1531418" y="154908"/>
                  </a:lnTo>
                  <a:lnTo>
                    <a:pt x="1530976" y="151135"/>
                  </a:lnTo>
                  <a:lnTo>
                    <a:pt x="1533424" y="153382"/>
                  </a:lnTo>
                  <a:lnTo>
                    <a:pt x="1535921" y="155562"/>
                  </a:lnTo>
                  <a:lnTo>
                    <a:pt x="1538443" y="157709"/>
                  </a:lnTo>
                  <a:close/>
                </a:path>
                <a:path w="2092325" h="2955290">
                  <a:moveTo>
                    <a:pt x="1857356" y="2191389"/>
                  </a:moveTo>
                  <a:lnTo>
                    <a:pt x="1852240" y="2188827"/>
                  </a:lnTo>
                  <a:lnTo>
                    <a:pt x="1851088" y="2183580"/>
                  </a:lnTo>
                  <a:lnTo>
                    <a:pt x="1849152" y="2179922"/>
                  </a:lnTo>
                  <a:lnTo>
                    <a:pt x="1852190" y="2177441"/>
                  </a:lnTo>
                  <a:lnTo>
                    <a:pt x="1855300" y="2172842"/>
                  </a:lnTo>
                  <a:lnTo>
                    <a:pt x="1865951" y="2173099"/>
                  </a:lnTo>
                  <a:lnTo>
                    <a:pt x="1869293" y="2178466"/>
                  </a:lnTo>
                  <a:lnTo>
                    <a:pt x="1863561" y="2188202"/>
                  </a:lnTo>
                  <a:lnTo>
                    <a:pt x="1857356" y="2191389"/>
                  </a:lnTo>
                  <a:close/>
                </a:path>
                <a:path w="2092325" h="2955290">
                  <a:moveTo>
                    <a:pt x="1797198" y="1814165"/>
                  </a:moveTo>
                  <a:lnTo>
                    <a:pt x="1794920" y="1810709"/>
                  </a:lnTo>
                  <a:lnTo>
                    <a:pt x="1792234" y="1807422"/>
                  </a:lnTo>
                  <a:lnTo>
                    <a:pt x="1790228" y="1802743"/>
                  </a:lnTo>
                  <a:lnTo>
                    <a:pt x="1793246" y="1800326"/>
                  </a:lnTo>
                  <a:lnTo>
                    <a:pt x="1794709" y="1798586"/>
                  </a:lnTo>
                  <a:lnTo>
                    <a:pt x="1796997" y="1802010"/>
                  </a:lnTo>
                  <a:lnTo>
                    <a:pt x="1799681" y="1805282"/>
                  </a:lnTo>
                  <a:lnTo>
                    <a:pt x="1801677" y="1809993"/>
                  </a:lnTo>
                  <a:lnTo>
                    <a:pt x="1798645" y="1812413"/>
                  </a:lnTo>
                  <a:lnTo>
                    <a:pt x="1797198" y="1814165"/>
                  </a:lnTo>
                  <a:close/>
                </a:path>
                <a:path w="2092325" h="2955290">
                  <a:moveTo>
                    <a:pt x="1787649" y="1741949"/>
                  </a:moveTo>
                  <a:lnTo>
                    <a:pt x="1782737" y="1740402"/>
                  </a:lnTo>
                  <a:lnTo>
                    <a:pt x="1779524" y="1734805"/>
                  </a:lnTo>
                  <a:lnTo>
                    <a:pt x="1780536" y="1730385"/>
                  </a:lnTo>
                  <a:lnTo>
                    <a:pt x="1780204" y="1724068"/>
                  </a:lnTo>
                  <a:lnTo>
                    <a:pt x="1785488" y="1720353"/>
                  </a:lnTo>
                  <a:lnTo>
                    <a:pt x="1791356" y="1723320"/>
                  </a:lnTo>
                  <a:lnTo>
                    <a:pt x="1795745" y="1724201"/>
                  </a:lnTo>
                  <a:lnTo>
                    <a:pt x="1794489" y="1728600"/>
                  </a:lnTo>
                  <a:lnTo>
                    <a:pt x="1794391" y="1733983"/>
                  </a:lnTo>
                  <a:lnTo>
                    <a:pt x="1787649" y="1741949"/>
                  </a:lnTo>
                  <a:close/>
                </a:path>
                <a:path w="2092325" h="2955290">
                  <a:moveTo>
                    <a:pt x="1808508" y="1888063"/>
                  </a:moveTo>
                  <a:lnTo>
                    <a:pt x="1802151" y="1877592"/>
                  </a:lnTo>
                  <a:lnTo>
                    <a:pt x="1803679" y="1875977"/>
                  </a:lnTo>
                  <a:lnTo>
                    <a:pt x="1806743" y="1872805"/>
                  </a:lnTo>
                  <a:lnTo>
                    <a:pt x="1808873" y="1876269"/>
                  </a:lnTo>
                  <a:lnTo>
                    <a:pt x="1811383" y="1879583"/>
                  </a:lnTo>
                  <a:lnTo>
                    <a:pt x="1813196" y="1884173"/>
                  </a:lnTo>
                  <a:lnTo>
                    <a:pt x="1810048" y="1886431"/>
                  </a:lnTo>
                  <a:lnTo>
                    <a:pt x="1808508" y="1888063"/>
                  </a:lnTo>
                  <a:close/>
                </a:path>
                <a:path w="2092325" h="2955290">
                  <a:moveTo>
                    <a:pt x="1846855" y="2119307"/>
                  </a:moveTo>
                  <a:lnTo>
                    <a:pt x="1840804" y="2117849"/>
                  </a:lnTo>
                  <a:lnTo>
                    <a:pt x="1838095" y="2108496"/>
                  </a:lnTo>
                  <a:lnTo>
                    <a:pt x="1839772" y="2101160"/>
                  </a:lnTo>
                  <a:lnTo>
                    <a:pt x="1845637" y="2098475"/>
                  </a:lnTo>
                  <a:lnTo>
                    <a:pt x="1851007" y="2101416"/>
                  </a:lnTo>
                  <a:lnTo>
                    <a:pt x="1855526" y="2102456"/>
                  </a:lnTo>
                  <a:lnTo>
                    <a:pt x="1854062" y="2106768"/>
                  </a:lnTo>
                  <a:lnTo>
                    <a:pt x="1853706" y="2112132"/>
                  </a:lnTo>
                  <a:lnTo>
                    <a:pt x="1846855" y="2119307"/>
                  </a:lnTo>
                  <a:close/>
                </a:path>
                <a:path w="2092325" h="2955290">
                  <a:moveTo>
                    <a:pt x="1834748" y="2036892"/>
                  </a:moveTo>
                  <a:lnTo>
                    <a:pt x="1830137" y="2034026"/>
                  </a:lnTo>
                  <a:lnTo>
                    <a:pt x="1825907" y="2032821"/>
                  </a:lnTo>
                  <a:lnTo>
                    <a:pt x="1829847" y="2019868"/>
                  </a:lnTo>
                  <a:lnTo>
                    <a:pt x="1842551" y="2024722"/>
                  </a:lnTo>
                  <a:lnTo>
                    <a:pt x="1845240" y="2029743"/>
                  </a:lnTo>
                  <a:lnTo>
                    <a:pt x="1844170" y="2034755"/>
                  </a:lnTo>
                  <a:lnTo>
                    <a:pt x="1834748" y="2036892"/>
                  </a:lnTo>
                  <a:close/>
                </a:path>
                <a:path w="2092325" h="2955290">
                  <a:moveTo>
                    <a:pt x="1818480" y="1962306"/>
                  </a:moveTo>
                  <a:lnTo>
                    <a:pt x="1816027" y="1959641"/>
                  </a:lnTo>
                  <a:lnTo>
                    <a:pt x="1814116" y="1958430"/>
                  </a:lnTo>
                  <a:lnTo>
                    <a:pt x="1818048" y="1946958"/>
                  </a:lnTo>
                  <a:lnTo>
                    <a:pt x="1819891" y="1948209"/>
                  </a:lnTo>
                  <a:lnTo>
                    <a:pt x="1822374" y="1949060"/>
                  </a:lnTo>
                  <a:lnTo>
                    <a:pt x="1826366" y="1955521"/>
                  </a:lnTo>
                  <a:lnTo>
                    <a:pt x="1825017" y="1959800"/>
                  </a:lnTo>
                  <a:lnTo>
                    <a:pt x="1818480" y="1962306"/>
                  </a:lnTo>
                  <a:close/>
                </a:path>
                <a:path w="2092325" h="2955290">
                  <a:moveTo>
                    <a:pt x="1756728" y="1510437"/>
                  </a:moveTo>
                  <a:lnTo>
                    <a:pt x="1752424" y="1509333"/>
                  </a:lnTo>
                  <a:lnTo>
                    <a:pt x="1745858" y="1509451"/>
                  </a:lnTo>
                  <a:lnTo>
                    <a:pt x="1742801" y="1503800"/>
                  </a:lnTo>
                  <a:lnTo>
                    <a:pt x="1745832" y="1498315"/>
                  </a:lnTo>
                  <a:lnTo>
                    <a:pt x="1746846" y="1493910"/>
                  </a:lnTo>
                  <a:lnTo>
                    <a:pt x="1751125" y="1495332"/>
                  </a:lnTo>
                  <a:lnTo>
                    <a:pt x="1756429" y="1495651"/>
                  </a:lnTo>
                  <a:lnTo>
                    <a:pt x="1763809" y="1502433"/>
                  </a:lnTo>
                  <a:lnTo>
                    <a:pt x="1762116" y="1507289"/>
                  </a:lnTo>
                  <a:lnTo>
                    <a:pt x="1756728" y="1510437"/>
                  </a:lnTo>
                  <a:close/>
                </a:path>
                <a:path w="2092325" h="2955290">
                  <a:moveTo>
                    <a:pt x="1879482" y="2340324"/>
                  </a:moveTo>
                  <a:lnTo>
                    <a:pt x="1877354" y="2336875"/>
                  </a:lnTo>
                  <a:lnTo>
                    <a:pt x="1874860" y="2333573"/>
                  </a:lnTo>
                  <a:lnTo>
                    <a:pt x="1873072" y="2328950"/>
                  </a:lnTo>
                  <a:lnTo>
                    <a:pt x="1876189" y="2326681"/>
                  </a:lnTo>
                  <a:lnTo>
                    <a:pt x="1877728" y="2325049"/>
                  </a:lnTo>
                  <a:lnTo>
                    <a:pt x="1879892" y="2328537"/>
                  </a:lnTo>
                  <a:lnTo>
                    <a:pt x="1882422" y="2331878"/>
                  </a:lnTo>
                  <a:lnTo>
                    <a:pt x="1884291" y="2336445"/>
                  </a:lnTo>
                  <a:lnTo>
                    <a:pt x="1881070" y="2338714"/>
                  </a:lnTo>
                  <a:lnTo>
                    <a:pt x="1879482" y="2340324"/>
                  </a:lnTo>
                  <a:close/>
                </a:path>
                <a:path w="2092325" h="2955290">
                  <a:moveTo>
                    <a:pt x="1900703" y="2416346"/>
                  </a:moveTo>
                  <a:lnTo>
                    <a:pt x="1890188" y="2416575"/>
                  </a:lnTo>
                  <a:lnTo>
                    <a:pt x="1887124" y="2411165"/>
                  </a:lnTo>
                  <a:lnTo>
                    <a:pt x="1884121" y="2408242"/>
                  </a:lnTo>
                  <a:lnTo>
                    <a:pt x="1886295" y="2404641"/>
                  </a:lnTo>
                  <a:lnTo>
                    <a:pt x="1888068" y="2398487"/>
                  </a:lnTo>
                  <a:lnTo>
                    <a:pt x="1894439" y="2397502"/>
                  </a:lnTo>
                  <a:lnTo>
                    <a:pt x="1900748" y="2400131"/>
                  </a:lnTo>
                  <a:lnTo>
                    <a:pt x="1907863" y="2412666"/>
                  </a:lnTo>
                  <a:lnTo>
                    <a:pt x="1900703" y="2416346"/>
                  </a:lnTo>
                  <a:close/>
                </a:path>
                <a:path w="2092325" h="2955290">
                  <a:moveTo>
                    <a:pt x="1737243" y="1435369"/>
                  </a:moveTo>
                  <a:lnTo>
                    <a:pt x="1735009" y="1431817"/>
                  </a:lnTo>
                  <a:lnTo>
                    <a:pt x="1733485" y="1430022"/>
                  </a:lnTo>
                  <a:lnTo>
                    <a:pt x="1735019" y="1424249"/>
                  </a:lnTo>
                  <a:lnTo>
                    <a:pt x="1738744" y="1421856"/>
                  </a:lnTo>
                  <a:lnTo>
                    <a:pt x="1746192" y="1424590"/>
                  </a:lnTo>
                  <a:lnTo>
                    <a:pt x="1747473" y="1427125"/>
                  </a:lnTo>
                  <a:lnTo>
                    <a:pt x="1749044" y="1428837"/>
                  </a:lnTo>
                  <a:lnTo>
                    <a:pt x="1745377" y="1431027"/>
                  </a:lnTo>
                  <a:lnTo>
                    <a:pt x="1741833" y="1433527"/>
                  </a:lnTo>
                  <a:lnTo>
                    <a:pt x="1737243" y="1435369"/>
                  </a:lnTo>
                  <a:close/>
                </a:path>
                <a:path w="2092325" h="2955290">
                  <a:moveTo>
                    <a:pt x="1866537" y="2265262"/>
                  </a:moveTo>
                  <a:lnTo>
                    <a:pt x="1861029" y="2254000"/>
                  </a:lnTo>
                  <a:lnTo>
                    <a:pt x="1864019" y="2251408"/>
                  </a:lnTo>
                  <a:lnTo>
                    <a:pt x="1867127" y="2246509"/>
                  </a:lnTo>
                  <a:lnTo>
                    <a:pt x="1877973" y="2247050"/>
                  </a:lnTo>
                  <a:lnTo>
                    <a:pt x="1880492" y="2252995"/>
                  </a:lnTo>
                  <a:lnTo>
                    <a:pt x="1875023" y="2262495"/>
                  </a:lnTo>
                  <a:lnTo>
                    <a:pt x="1870023" y="2263444"/>
                  </a:lnTo>
                  <a:lnTo>
                    <a:pt x="1866537" y="2265262"/>
                  </a:lnTo>
                  <a:close/>
                </a:path>
                <a:path w="2092325" h="2955290">
                  <a:moveTo>
                    <a:pt x="1669268" y="984476"/>
                  </a:moveTo>
                  <a:lnTo>
                    <a:pt x="1665019" y="983438"/>
                  </a:lnTo>
                  <a:lnTo>
                    <a:pt x="1662333" y="976623"/>
                  </a:lnTo>
                  <a:lnTo>
                    <a:pt x="1664263" y="973090"/>
                  </a:lnTo>
                  <a:lnTo>
                    <a:pt x="1671054" y="969154"/>
                  </a:lnTo>
                  <a:lnTo>
                    <a:pt x="1675532" y="970604"/>
                  </a:lnTo>
                  <a:lnTo>
                    <a:pt x="1677952" y="977252"/>
                  </a:lnTo>
                  <a:lnTo>
                    <a:pt x="1675439" y="979740"/>
                  </a:lnTo>
                  <a:lnTo>
                    <a:pt x="1674297" y="981713"/>
                  </a:lnTo>
                  <a:lnTo>
                    <a:pt x="1669268" y="984476"/>
                  </a:lnTo>
                  <a:close/>
                </a:path>
                <a:path w="2092325" h="2955290">
                  <a:moveTo>
                    <a:pt x="1618540" y="685482"/>
                  </a:moveTo>
                  <a:lnTo>
                    <a:pt x="1612272" y="673383"/>
                  </a:lnTo>
                  <a:lnTo>
                    <a:pt x="1615647" y="670670"/>
                  </a:lnTo>
                  <a:lnTo>
                    <a:pt x="1619077" y="665631"/>
                  </a:lnTo>
                  <a:lnTo>
                    <a:pt x="1630908" y="665868"/>
                  </a:lnTo>
                  <a:lnTo>
                    <a:pt x="1634314" y="671838"/>
                  </a:lnTo>
                  <a:lnTo>
                    <a:pt x="1627836" y="682439"/>
                  </a:lnTo>
                  <a:lnTo>
                    <a:pt x="1622386" y="683474"/>
                  </a:lnTo>
                  <a:lnTo>
                    <a:pt x="1618540" y="685482"/>
                  </a:lnTo>
                  <a:close/>
                </a:path>
                <a:path w="2092325" h="2955290">
                  <a:moveTo>
                    <a:pt x="1656301" y="907653"/>
                  </a:moveTo>
                  <a:lnTo>
                    <a:pt x="1649362" y="907306"/>
                  </a:lnTo>
                  <a:lnTo>
                    <a:pt x="1646894" y="903686"/>
                  </a:lnTo>
                  <a:lnTo>
                    <a:pt x="1648925" y="896504"/>
                  </a:lnTo>
                  <a:lnTo>
                    <a:pt x="1651242" y="895244"/>
                  </a:lnTo>
                  <a:lnTo>
                    <a:pt x="1652741" y="893738"/>
                  </a:lnTo>
                  <a:lnTo>
                    <a:pt x="1654957" y="896889"/>
                  </a:lnTo>
                  <a:lnTo>
                    <a:pt x="1657463" y="899890"/>
                  </a:lnTo>
                  <a:lnTo>
                    <a:pt x="1659397" y="904012"/>
                  </a:lnTo>
                  <a:lnTo>
                    <a:pt x="1656301" y="907653"/>
                  </a:lnTo>
                  <a:close/>
                </a:path>
                <a:path w="2092325" h="2955290">
                  <a:moveTo>
                    <a:pt x="1608015" y="611057"/>
                  </a:moveTo>
                  <a:lnTo>
                    <a:pt x="1605812" y="607127"/>
                  </a:lnTo>
                  <a:lnTo>
                    <a:pt x="1601854" y="603172"/>
                  </a:lnTo>
                  <a:lnTo>
                    <a:pt x="1601926" y="593517"/>
                  </a:lnTo>
                  <a:lnTo>
                    <a:pt x="1606979" y="591004"/>
                  </a:lnTo>
                  <a:lnTo>
                    <a:pt x="1618980" y="593562"/>
                  </a:lnTo>
                  <a:lnTo>
                    <a:pt x="1621903" y="597978"/>
                  </a:lnTo>
                  <a:lnTo>
                    <a:pt x="1616706" y="606733"/>
                  </a:lnTo>
                  <a:lnTo>
                    <a:pt x="1611718" y="608518"/>
                  </a:lnTo>
                  <a:lnTo>
                    <a:pt x="1608015" y="611057"/>
                  </a:lnTo>
                  <a:close/>
                </a:path>
                <a:path w="2092325" h="2955290">
                  <a:moveTo>
                    <a:pt x="1644053" y="839987"/>
                  </a:moveTo>
                  <a:lnTo>
                    <a:pt x="1638494" y="836703"/>
                  </a:lnTo>
                  <a:lnTo>
                    <a:pt x="1635498" y="829622"/>
                  </a:lnTo>
                  <a:lnTo>
                    <a:pt x="1636796" y="825591"/>
                  </a:lnTo>
                  <a:lnTo>
                    <a:pt x="1637088" y="819056"/>
                  </a:lnTo>
                  <a:lnTo>
                    <a:pt x="1646530" y="815137"/>
                  </a:lnTo>
                  <a:lnTo>
                    <a:pt x="1652746" y="819171"/>
                  </a:lnTo>
                  <a:lnTo>
                    <a:pt x="1655851" y="828851"/>
                  </a:lnTo>
                  <a:lnTo>
                    <a:pt x="1653482" y="835308"/>
                  </a:lnTo>
                  <a:lnTo>
                    <a:pt x="1644053" y="839987"/>
                  </a:lnTo>
                  <a:close/>
                </a:path>
                <a:path w="2092325" h="2955290">
                  <a:moveTo>
                    <a:pt x="1679518" y="1063161"/>
                  </a:moveTo>
                  <a:lnTo>
                    <a:pt x="1673882" y="1059769"/>
                  </a:lnTo>
                  <a:lnTo>
                    <a:pt x="1677195" y="1048454"/>
                  </a:lnTo>
                  <a:lnTo>
                    <a:pt x="1679117" y="1049543"/>
                  </a:lnTo>
                  <a:lnTo>
                    <a:pt x="1682782" y="1050866"/>
                  </a:lnTo>
                  <a:lnTo>
                    <a:pt x="1682694" y="1051733"/>
                  </a:lnTo>
                  <a:lnTo>
                    <a:pt x="1682209" y="1055607"/>
                  </a:lnTo>
                  <a:lnTo>
                    <a:pt x="1680673" y="1059361"/>
                  </a:lnTo>
                  <a:lnTo>
                    <a:pt x="1679518" y="1063161"/>
                  </a:lnTo>
                  <a:close/>
                </a:path>
                <a:path w="2092325" h="2955290">
                  <a:moveTo>
                    <a:pt x="1712711" y="1290937"/>
                  </a:moveTo>
                  <a:lnTo>
                    <a:pt x="1701320" y="1287686"/>
                  </a:lnTo>
                  <a:lnTo>
                    <a:pt x="1699700" y="1283753"/>
                  </a:lnTo>
                  <a:lnTo>
                    <a:pt x="1702122" y="1278200"/>
                  </a:lnTo>
                  <a:lnTo>
                    <a:pt x="1712746" y="1271225"/>
                  </a:lnTo>
                  <a:lnTo>
                    <a:pt x="1714531" y="1275161"/>
                  </a:lnTo>
                  <a:lnTo>
                    <a:pt x="1717898" y="1279164"/>
                  </a:lnTo>
                  <a:lnTo>
                    <a:pt x="1717500" y="1288646"/>
                  </a:lnTo>
                  <a:lnTo>
                    <a:pt x="1712711" y="1290937"/>
                  </a:lnTo>
                  <a:close/>
                </a:path>
                <a:path w="2092325" h="2955290">
                  <a:moveTo>
                    <a:pt x="1690775" y="1138249"/>
                  </a:moveTo>
                  <a:lnTo>
                    <a:pt x="1688675" y="1134691"/>
                  </a:lnTo>
                  <a:lnTo>
                    <a:pt x="1686178" y="1131270"/>
                  </a:lnTo>
                  <a:lnTo>
                    <a:pt x="1684428" y="1126505"/>
                  </a:lnTo>
                  <a:lnTo>
                    <a:pt x="1687624" y="1124269"/>
                  </a:lnTo>
                  <a:lnTo>
                    <a:pt x="1689191" y="1122618"/>
                  </a:lnTo>
                  <a:lnTo>
                    <a:pt x="1691280" y="1126208"/>
                  </a:lnTo>
                  <a:lnTo>
                    <a:pt x="1693763" y="1129631"/>
                  </a:lnTo>
                  <a:lnTo>
                    <a:pt x="1695513" y="1134395"/>
                  </a:lnTo>
                  <a:lnTo>
                    <a:pt x="1692344" y="1136612"/>
                  </a:lnTo>
                  <a:lnTo>
                    <a:pt x="1690775" y="1138249"/>
                  </a:lnTo>
                  <a:close/>
                </a:path>
                <a:path w="2092325" h="2955290">
                  <a:moveTo>
                    <a:pt x="1773173" y="1665138"/>
                  </a:moveTo>
                  <a:lnTo>
                    <a:pt x="1768080" y="1661676"/>
                  </a:lnTo>
                  <a:lnTo>
                    <a:pt x="1765417" y="1656053"/>
                  </a:lnTo>
                  <a:lnTo>
                    <a:pt x="1766700" y="1652024"/>
                  </a:lnTo>
                  <a:lnTo>
                    <a:pt x="1773422" y="1649938"/>
                  </a:lnTo>
                  <a:lnTo>
                    <a:pt x="1777418" y="1652989"/>
                  </a:lnTo>
                  <a:lnTo>
                    <a:pt x="1776473" y="1657743"/>
                  </a:lnTo>
                  <a:lnTo>
                    <a:pt x="1774621" y="1661397"/>
                  </a:lnTo>
                  <a:lnTo>
                    <a:pt x="1773173" y="1665138"/>
                  </a:lnTo>
                  <a:close/>
                </a:path>
                <a:path w="2092325" h="2955290">
                  <a:moveTo>
                    <a:pt x="1725547" y="1370652"/>
                  </a:moveTo>
                  <a:lnTo>
                    <a:pt x="1718225" y="1371008"/>
                  </a:lnTo>
                  <a:lnTo>
                    <a:pt x="1712453" y="1365320"/>
                  </a:lnTo>
                  <a:lnTo>
                    <a:pt x="1711003" y="1350356"/>
                  </a:lnTo>
                  <a:lnTo>
                    <a:pt x="1715056" y="1344517"/>
                  </a:lnTo>
                  <a:lnTo>
                    <a:pt x="1728696" y="1339685"/>
                  </a:lnTo>
                  <a:lnTo>
                    <a:pt x="1730582" y="1341886"/>
                  </a:lnTo>
                  <a:lnTo>
                    <a:pt x="1736908" y="1346336"/>
                  </a:lnTo>
                  <a:lnTo>
                    <a:pt x="1738820" y="1352227"/>
                  </a:lnTo>
                  <a:lnTo>
                    <a:pt x="1739691" y="1359431"/>
                  </a:lnTo>
                  <a:lnTo>
                    <a:pt x="1737487" y="1365155"/>
                  </a:lnTo>
                  <a:lnTo>
                    <a:pt x="1732630" y="1369020"/>
                  </a:lnTo>
                  <a:lnTo>
                    <a:pt x="1725547" y="1370652"/>
                  </a:lnTo>
                  <a:close/>
                </a:path>
                <a:path w="2092325" h="2955290">
                  <a:moveTo>
                    <a:pt x="1761135" y="1584790"/>
                  </a:moveTo>
                  <a:lnTo>
                    <a:pt x="1757284" y="1581327"/>
                  </a:lnTo>
                  <a:lnTo>
                    <a:pt x="1757954" y="1573866"/>
                  </a:lnTo>
                  <a:lnTo>
                    <a:pt x="1761936" y="1571387"/>
                  </a:lnTo>
                  <a:lnTo>
                    <a:pt x="1769571" y="1573882"/>
                  </a:lnTo>
                  <a:lnTo>
                    <a:pt x="1770911" y="1576319"/>
                  </a:lnTo>
                  <a:lnTo>
                    <a:pt x="1772543" y="1577946"/>
                  </a:lnTo>
                  <a:lnTo>
                    <a:pt x="1769053" y="1580214"/>
                  </a:lnTo>
                  <a:lnTo>
                    <a:pt x="1765690" y="1582819"/>
                  </a:lnTo>
                  <a:lnTo>
                    <a:pt x="1761135" y="1584790"/>
                  </a:lnTo>
                  <a:close/>
                </a:path>
                <a:path w="2092325" h="2955290">
                  <a:moveTo>
                    <a:pt x="1696225" y="1216386"/>
                  </a:moveTo>
                  <a:lnTo>
                    <a:pt x="1690671" y="1214850"/>
                  </a:lnTo>
                  <a:lnTo>
                    <a:pt x="1687867" y="1210909"/>
                  </a:lnTo>
                  <a:lnTo>
                    <a:pt x="1692723" y="1202940"/>
                  </a:lnTo>
                  <a:lnTo>
                    <a:pt x="1697427" y="1201155"/>
                  </a:lnTo>
                  <a:lnTo>
                    <a:pt x="1700942" y="1198660"/>
                  </a:lnTo>
                  <a:lnTo>
                    <a:pt x="1702971" y="1202439"/>
                  </a:lnTo>
                  <a:lnTo>
                    <a:pt x="1707056" y="1206627"/>
                  </a:lnTo>
                  <a:lnTo>
                    <a:pt x="1705839" y="1212605"/>
                  </a:lnTo>
                  <a:lnTo>
                    <a:pt x="1699828" y="1214266"/>
                  </a:lnTo>
                  <a:lnTo>
                    <a:pt x="1696225" y="1216386"/>
                  </a:lnTo>
                  <a:close/>
                </a:path>
                <a:path w="2092325" h="2955290">
                  <a:moveTo>
                    <a:pt x="1914141" y="2295473"/>
                  </a:moveTo>
                  <a:lnTo>
                    <a:pt x="1908397" y="2294535"/>
                  </a:lnTo>
                  <a:lnTo>
                    <a:pt x="1903009" y="2290057"/>
                  </a:lnTo>
                  <a:lnTo>
                    <a:pt x="1906485" y="2287598"/>
                  </a:lnTo>
                  <a:lnTo>
                    <a:pt x="1909799" y="2284775"/>
                  </a:lnTo>
                  <a:lnTo>
                    <a:pt x="1914392" y="2282574"/>
                  </a:lnTo>
                  <a:lnTo>
                    <a:pt x="1918548" y="2285974"/>
                  </a:lnTo>
                  <a:lnTo>
                    <a:pt x="1917968" y="2293153"/>
                  </a:lnTo>
                  <a:lnTo>
                    <a:pt x="1914141" y="2295473"/>
                  </a:lnTo>
                  <a:close/>
                </a:path>
                <a:path w="2092325" h="2955290">
                  <a:moveTo>
                    <a:pt x="1713379" y="285585"/>
                  </a:moveTo>
                  <a:lnTo>
                    <a:pt x="1711146" y="284709"/>
                  </a:lnTo>
                  <a:lnTo>
                    <a:pt x="1709008" y="284342"/>
                  </a:lnTo>
                  <a:lnTo>
                    <a:pt x="1709388" y="282563"/>
                  </a:lnTo>
                  <a:lnTo>
                    <a:pt x="1709559" y="279366"/>
                  </a:lnTo>
                  <a:lnTo>
                    <a:pt x="1712247" y="278944"/>
                  </a:lnTo>
                  <a:lnTo>
                    <a:pt x="1714487" y="279774"/>
                  </a:lnTo>
                  <a:lnTo>
                    <a:pt x="1716645" y="280168"/>
                  </a:lnTo>
                  <a:lnTo>
                    <a:pt x="1716248" y="281935"/>
                  </a:lnTo>
                  <a:lnTo>
                    <a:pt x="1716094" y="285054"/>
                  </a:lnTo>
                  <a:lnTo>
                    <a:pt x="1713379" y="285585"/>
                  </a:lnTo>
                  <a:close/>
                </a:path>
                <a:path w="2092325" h="2955290">
                  <a:moveTo>
                    <a:pt x="1853506" y="1189959"/>
                  </a:moveTo>
                  <a:lnTo>
                    <a:pt x="1850877" y="1188847"/>
                  </a:lnTo>
                  <a:lnTo>
                    <a:pt x="1847810" y="1187519"/>
                  </a:lnTo>
                  <a:lnTo>
                    <a:pt x="1846516" y="1182130"/>
                  </a:lnTo>
                  <a:lnTo>
                    <a:pt x="1844448" y="1178492"/>
                  </a:lnTo>
                  <a:lnTo>
                    <a:pt x="1847643" y="1175957"/>
                  </a:lnTo>
                  <a:lnTo>
                    <a:pt x="1851095" y="1171064"/>
                  </a:lnTo>
                  <a:lnTo>
                    <a:pt x="1861248" y="1172148"/>
                  </a:lnTo>
                  <a:lnTo>
                    <a:pt x="1865486" y="1177599"/>
                  </a:lnTo>
                  <a:lnTo>
                    <a:pt x="1860013" y="1187458"/>
                  </a:lnTo>
                  <a:lnTo>
                    <a:pt x="1853506" y="1189959"/>
                  </a:lnTo>
                  <a:close/>
                </a:path>
                <a:path w="2092325" h="2955290">
                  <a:moveTo>
                    <a:pt x="2054584" y="2468309"/>
                  </a:moveTo>
                  <a:lnTo>
                    <a:pt x="2049927" y="2466767"/>
                  </a:lnTo>
                  <a:lnTo>
                    <a:pt x="2047275" y="2459976"/>
                  </a:lnTo>
                  <a:lnTo>
                    <a:pt x="2050385" y="2457380"/>
                  </a:lnTo>
                  <a:lnTo>
                    <a:pt x="2052020" y="2455209"/>
                  </a:lnTo>
                  <a:lnTo>
                    <a:pt x="2057224" y="2452703"/>
                  </a:lnTo>
                  <a:lnTo>
                    <a:pt x="2061716" y="2453957"/>
                  </a:lnTo>
                  <a:lnTo>
                    <a:pt x="2064316" y="2460891"/>
                  </a:lnTo>
                  <a:lnTo>
                    <a:pt x="2061756" y="2464223"/>
                  </a:lnTo>
                  <a:lnTo>
                    <a:pt x="2054584" y="2468309"/>
                  </a:lnTo>
                  <a:close/>
                </a:path>
                <a:path w="2092325" h="2955290">
                  <a:moveTo>
                    <a:pt x="1814401" y="959507"/>
                  </a:moveTo>
                  <a:lnTo>
                    <a:pt x="1812285" y="956325"/>
                  </a:lnTo>
                  <a:lnTo>
                    <a:pt x="1810762" y="954725"/>
                  </a:lnTo>
                  <a:lnTo>
                    <a:pt x="1814208" y="952749"/>
                  </a:lnTo>
                  <a:lnTo>
                    <a:pt x="1817537" y="950403"/>
                  </a:lnTo>
                  <a:lnTo>
                    <a:pt x="1822086" y="948777"/>
                  </a:lnTo>
                  <a:lnTo>
                    <a:pt x="1824180" y="951917"/>
                  </a:lnTo>
                  <a:lnTo>
                    <a:pt x="1825711" y="953471"/>
                  </a:lnTo>
                  <a:lnTo>
                    <a:pt x="1822255" y="955479"/>
                  </a:lnTo>
                  <a:lnTo>
                    <a:pt x="1818926" y="957825"/>
                  </a:lnTo>
                  <a:lnTo>
                    <a:pt x="1814401" y="959507"/>
                  </a:lnTo>
                  <a:close/>
                </a:path>
                <a:path w="2092325" h="2955290">
                  <a:moveTo>
                    <a:pt x="1804317" y="885985"/>
                  </a:moveTo>
                  <a:lnTo>
                    <a:pt x="1799406" y="881776"/>
                  </a:lnTo>
                  <a:lnTo>
                    <a:pt x="1802707" y="879569"/>
                  </a:lnTo>
                  <a:lnTo>
                    <a:pt x="1805801" y="877035"/>
                  </a:lnTo>
                  <a:lnTo>
                    <a:pt x="1810169" y="875108"/>
                  </a:lnTo>
                  <a:lnTo>
                    <a:pt x="1812469" y="878052"/>
                  </a:lnTo>
                  <a:lnTo>
                    <a:pt x="1814052" y="879448"/>
                  </a:lnTo>
                  <a:lnTo>
                    <a:pt x="1804317" y="885985"/>
                  </a:lnTo>
                  <a:close/>
                </a:path>
                <a:path w="2092325" h="2955290">
                  <a:moveTo>
                    <a:pt x="1803147" y="614966"/>
                  </a:moveTo>
                  <a:lnTo>
                    <a:pt x="1797669" y="611340"/>
                  </a:lnTo>
                  <a:lnTo>
                    <a:pt x="1801450" y="600235"/>
                  </a:lnTo>
                  <a:lnTo>
                    <a:pt x="1803227" y="601452"/>
                  </a:lnTo>
                  <a:lnTo>
                    <a:pt x="1806611" y="602895"/>
                  </a:lnTo>
                  <a:lnTo>
                    <a:pt x="1805979" y="607644"/>
                  </a:lnTo>
                  <a:lnTo>
                    <a:pt x="1804350" y="611279"/>
                  </a:lnTo>
                  <a:lnTo>
                    <a:pt x="1803147" y="614966"/>
                  </a:lnTo>
                  <a:close/>
                </a:path>
                <a:path w="2092325" h="2955290">
                  <a:moveTo>
                    <a:pt x="1722971" y="361128"/>
                  </a:moveTo>
                  <a:lnTo>
                    <a:pt x="1716723" y="359746"/>
                  </a:lnTo>
                  <a:lnTo>
                    <a:pt x="1714957" y="353549"/>
                  </a:lnTo>
                  <a:lnTo>
                    <a:pt x="1712660" y="349782"/>
                  </a:lnTo>
                  <a:lnTo>
                    <a:pt x="1714060" y="343821"/>
                  </a:lnTo>
                  <a:lnTo>
                    <a:pt x="1718150" y="340892"/>
                  </a:lnTo>
                  <a:lnTo>
                    <a:pt x="1726749" y="346002"/>
                  </a:lnTo>
                  <a:lnTo>
                    <a:pt x="1728637" y="350879"/>
                  </a:lnTo>
                  <a:lnTo>
                    <a:pt x="1731259" y="354520"/>
                  </a:lnTo>
                  <a:lnTo>
                    <a:pt x="1727365" y="356701"/>
                  </a:lnTo>
                  <a:lnTo>
                    <a:pt x="1722971" y="361128"/>
                  </a:lnTo>
                  <a:close/>
                </a:path>
                <a:path w="2092325" h="2955290">
                  <a:moveTo>
                    <a:pt x="1681541" y="600060"/>
                  </a:moveTo>
                  <a:lnTo>
                    <a:pt x="1679473" y="596227"/>
                  </a:lnTo>
                  <a:lnTo>
                    <a:pt x="1675295" y="591919"/>
                  </a:lnTo>
                  <a:lnTo>
                    <a:pt x="1676702" y="585717"/>
                  </a:lnTo>
                  <a:lnTo>
                    <a:pt x="1682567" y="581986"/>
                  </a:lnTo>
                  <a:lnTo>
                    <a:pt x="1691960" y="581948"/>
                  </a:lnTo>
                  <a:lnTo>
                    <a:pt x="1694718" y="587226"/>
                  </a:lnTo>
                  <a:lnTo>
                    <a:pt x="1689727" y="595665"/>
                  </a:lnTo>
                  <a:lnTo>
                    <a:pt x="1685049" y="597521"/>
                  </a:lnTo>
                  <a:lnTo>
                    <a:pt x="1681541" y="600060"/>
                  </a:lnTo>
                  <a:close/>
                </a:path>
                <a:path w="2092325" h="2955290">
                  <a:moveTo>
                    <a:pt x="1814812" y="689601"/>
                  </a:moveTo>
                  <a:lnTo>
                    <a:pt x="1813352" y="688305"/>
                  </a:lnTo>
                  <a:lnTo>
                    <a:pt x="1810809" y="687074"/>
                  </a:lnTo>
                  <a:lnTo>
                    <a:pt x="1810608" y="684265"/>
                  </a:lnTo>
                  <a:lnTo>
                    <a:pt x="1812935" y="682689"/>
                  </a:lnTo>
                  <a:lnTo>
                    <a:pt x="1814196" y="681190"/>
                  </a:lnTo>
                  <a:lnTo>
                    <a:pt x="1815673" y="682498"/>
                  </a:lnTo>
                  <a:lnTo>
                    <a:pt x="1818185" y="683719"/>
                  </a:lnTo>
                  <a:lnTo>
                    <a:pt x="1818415" y="686524"/>
                  </a:lnTo>
                  <a:lnTo>
                    <a:pt x="1816074" y="688102"/>
                  </a:lnTo>
                  <a:lnTo>
                    <a:pt x="1814812" y="689601"/>
                  </a:lnTo>
                  <a:close/>
                </a:path>
                <a:path w="2092325" h="2955290">
                  <a:moveTo>
                    <a:pt x="2047822" y="2390109"/>
                  </a:moveTo>
                  <a:lnTo>
                    <a:pt x="2037177" y="2390942"/>
                  </a:lnTo>
                  <a:lnTo>
                    <a:pt x="2031628" y="2386385"/>
                  </a:lnTo>
                  <a:lnTo>
                    <a:pt x="2035745" y="2375137"/>
                  </a:lnTo>
                  <a:lnTo>
                    <a:pt x="2042072" y="2371678"/>
                  </a:lnTo>
                  <a:lnTo>
                    <a:pt x="2048468" y="2372857"/>
                  </a:lnTo>
                  <a:lnTo>
                    <a:pt x="2050699" y="2378398"/>
                  </a:lnTo>
                  <a:lnTo>
                    <a:pt x="2053326" y="2381784"/>
                  </a:lnTo>
                  <a:lnTo>
                    <a:pt x="2050492" y="2384800"/>
                  </a:lnTo>
                  <a:lnTo>
                    <a:pt x="2047822" y="2390109"/>
                  </a:lnTo>
                  <a:close/>
                </a:path>
                <a:path w="2092325" h="2955290">
                  <a:moveTo>
                    <a:pt x="1941971" y="1525721"/>
                  </a:moveTo>
                  <a:lnTo>
                    <a:pt x="1936631" y="1522880"/>
                  </a:lnTo>
                  <a:lnTo>
                    <a:pt x="1932432" y="1521969"/>
                  </a:lnTo>
                  <a:lnTo>
                    <a:pt x="1933909" y="1517835"/>
                  </a:lnTo>
                  <a:lnTo>
                    <a:pt x="1934414" y="1512851"/>
                  </a:lnTo>
                  <a:lnTo>
                    <a:pt x="1940923" y="1505595"/>
                  </a:lnTo>
                  <a:lnTo>
                    <a:pt x="1946524" y="1506854"/>
                  </a:lnTo>
                  <a:lnTo>
                    <a:pt x="1948932" y="1516001"/>
                  </a:lnTo>
                  <a:lnTo>
                    <a:pt x="1947349" y="1522604"/>
                  </a:lnTo>
                  <a:lnTo>
                    <a:pt x="1941971" y="1525721"/>
                  </a:lnTo>
                  <a:close/>
                </a:path>
                <a:path w="2092325" h="2955290">
                  <a:moveTo>
                    <a:pt x="1826173" y="772597"/>
                  </a:moveTo>
                  <a:lnTo>
                    <a:pt x="1817983" y="767617"/>
                  </a:lnTo>
                  <a:lnTo>
                    <a:pt x="1816238" y="762793"/>
                  </a:lnTo>
                  <a:lnTo>
                    <a:pt x="1813731" y="759209"/>
                  </a:lnTo>
                  <a:lnTo>
                    <a:pt x="1817575" y="757095"/>
                  </a:lnTo>
                  <a:lnTo>
                    <a:pt x="1821825" y="752900"/>
                  </a:lnTo>
                  <a:lnTo>
                    <a:pt x="1827895" y="754101"/>
                  </a:lnTo>
                  <a:lnTo>
                    <a:pt x="1829527" y="760304"/>
                  </a:lnTo>
                  <a:lnTo>
                    <a:pt x="1831652" y="764022"/>
                  </a:lnTo>
                  <a:lnTo>
                    <a:pt x="1830185" y="769740"/>
                  </a:lnTo>
                  <a:lnTo>
                    <a:pt x="1826173" y="772597"/>
                  </a:lnTo>
                  <a:close/>
                </a:path>
                <a:path w="2092325" h="2955290">
                  <a:moveTo>
                    <a:pt x="1794376" y="812230"/>
                  </a:moveTo>
                  <a:lnTo>
                    <a:pt x="1787951" y="810577"/>
                  </a:lnTo>
                  <a:lnTo>
                    <a:pt x="1784530" y="805372"/>
                  </a:lnTo>
                  <a:lnTo>
                    <a:pt x="1787656" y="799828"/>
                  </a:lnTo>
                  <a:lnTo>
                    <a:pt x="1788693" y="795658"/>
                  </a:lnTo>
                  <a:lnTo>
                    <a:pt x="1801369" y="800233"/>
                  </a:lnTo>
                  <a:lnTo>
                    <a:pt x="1804771" y="805127"/>
                  </a:lnTo>
                  <a:lnTo>
                    <a:pt x="1803970" y="810037"/>
                  </a:lnTo>
                  <a:lnTo>
                    <a:pt x="1794376" y="812230"/>
                  </a:lnTo>
                  <a:close/>
                </a:path>
                <a:path w="2092325" h="2955290">
                  <a:moveTo>
                    <a:pt x="1909614" y="1561494"/>
                  </a:moveTo>
                  <a:lnTo>
                    <a:pt x="1907206" y="1558164"/>
                  </a:lnTo>
                  <a:lnTo>
                    <a:pt x="1905454" y="1556540"/>
                  </a:lnTo>
                  <a:lnTo>
                    <a:pt x="1909156" y="1554284"/>
                  </a:lnTo>
                  <a:lnTo>
                    <a:pt x="1912704" y="1551619"/>
                  </a:lnTo>
                  <a:lnTo>
                    <a:pt x="1917669" y="1549689"/>
                  </a:lnTo>
                  <a:lnTo>
                    <a:pt x="1920058" y="1552992"/>
                  </a:lnTo>
                  <a:lnTo>
                    <a:pt x="1921810" y="1554617"/>
                  </a:lnTo>
                  <a:lnTo>
                    <a:pt x="1918110" y="1556887"/>
                  </a:lnTo>
                  <a:lnTo>
                    <a:pt x="1914564" y="1559566"/>
                  </a:lnTo>
                  <a:lnTo>
                    <a:pt x="1909614" y="1561494"/>
                  </a:lnTo>
                  <a:close/>
                </a:path>
                <a:path w="2092325" h="2955290">
                  <a:moveTo>
                    <a:pt x="1949214" y="1791570"/>
                  </a:moveTo>
                  <a:lnTo>
                    <a:pt x="1946042" y="1788808"/>
                  </a:lnTo>
                  <a:lnTo>
                    <a:pt x="1940461" y="1786245"/>
                  </a:lnTo>
                  <a:lnTo>
                    <a:pt x="1939509" y="1775404"/>
                  </a:lnTo>
                  <a:lnTo>
                    <a:pt x="1944605" y="1770209"/>
                  </a:lnTo>
                  <a:lnTo>
                    <a:pt x="1955711" y="1773834"/>
                  </a:lnTo>
                  <a:lnTo>
                    <a:pt x="1959229" y="1780235"/>
                  </a:lnTo>
                  <a:lnTo>
                    <a:pt x="1958231" y="1786656"/>
                  </a:lnTo>
                  <a:lnTo>
                    <a:pt x="1952589" y="1788947"/>
                  </a:lnTo>
                  <a:lnTo>
                    <a:pt x="1949214" y="1791570"/>
                  </a:lnTo>
                  <a:close/>
                </a:path>
                <a:path w="2092325" h="2955290">
                  <a:moveTo>
                    <a:pt x="2008372" y="2169668"/>
                  </a:moveTo>
                  <a:lnTo>
                    <a:pt x="2005251" y="2166854"/>
                  </a:lnTo>
                  <a:lnTo>
                    <a:pt x="1999701" y="2164196"/>
                  </a:lnTo>
                  <a:lnTo>
                    <a:pt x="1998996" y="2153406"/>
                  </a:lnTo>
                  <a:lnTo>
                    <a:pt x="2004413" y="2148728"/>
                  </a:lnTo>
                  <a:lnTo>
                    <a:pt x="2015057" y="2152277"/>
                  </a:lnTo>
                  <a:lnTo>
                    <a:pt x="2018498" y="2158660"/>
                  </a:lnTo>
                  <a:lnTo>
                    <a:pt x="2017253" y="2164941"/>
                  </a:lnTo>
                  <a:lnTo>
                    <a:pt x="2011754" y="2167090"/>
                  </a:lnTo>
                  <a:lnTo>
                    <a:pt x="2008372" y="2169668"/>
                  </a:lnTo>
                  <a:close/>
                </a:path>
                <a:path w="2092325" h="2955290">
                  <a:moveTo>
                    <a:pt x="1922943" y="1642253"/>
                  </a:moveTo>
                  <a:lnTo>
                    <a:pt x="1920568" y="1639994"/>
                  </a:lnTo>
                  <a:lnTo>
                    <a:pt x="1915501" y="1637365"/>
                  </a:lnTo>
                  <a:lnTo>
                    <a:pt x="1915483" y="1627140"/>
                  </a:lnTo>
                  <a:lnTo>
                    <a:pt x="1920621" y="1622970"/>
                  </a:lnTo>
                  <a:lnTo>
                    <a:pt x="1930478" y="1623696"/>
                  </a:lnTo>
                  <a:lnTo>
                    <a:pt x="1934056" y="1625706"/>
                  </a:lnTo>
                  <a:lnTo>
                    <a:pt x="1934362" y="1634525"/>
                  </a:lnTo>
                  <a:lnTo>
                    <a:pt x="1930727" y="1639970"/>
                  </a:lnTo>
                  <a:lnTo>
                    <a:pt x="1922943" y="1642253"/>
                  </a:lnTo>
                  <a:close/>
                </a:path>
                <a:path w="2092325" h="2955290">
                  <a:moveTo>
                    <a:pt x="1968087" y="1941046"/>
                  </a:moveTo>
                  <a:lnTo>
                    <a:pt x="1965831" y="1937737"/>
                  </a:lnTo>
                  <a:lnTo>
                    <a:pt x="1964197" y="1936094"/>
                  </a:lnTo>
                  <a:lnTo>
                    <a:pt x="1967863" y="1933994"/>
                  </a:lnTo>
                  <a:lnTo>
                    <a:pt x="1971395" y="1931511"/>
                  </a:lnTo>
                  <a:lnTo>
                    <a:pt x="1976285" y="1929772"/>
                  </a:lnTo>
                  <a:lnTo>
                    <a:pt x="1978534" y="1933037"/>
                  </a:lnTo>
                  <a:lnTo>
                    <a:pt x="1980191" y="1934631"/>
                  </a:lnTo>
                  <a:lnTo>
                    <a:pt x="1976497" y="1936751"/>
                  </a:lnTo>
                  <a:lnTo>
                    <a:pt x="1972941" y="1939268"/>
                  </a:lnTo>
                  <a:lnTo>
                    <a:pt x="1968087" y="1941046"/>
                  </a:lnTo>
                  <a:close/>
                </a:path>
                <a:path w="2092325" h="2955290">
                  <a:moveTo>
                    <a:pt x="1937660" y="1718308"/>
                  </a:moveTo>
                  <a:lnTo>
                    <a:pt x="1931614" y="1716789"/>
                  </a:lnTo>
                  <a:lnTo>
                    <a:pt x="1929716" y="1711271"/>
                  </a:lnTo>
                  <a:lnTo>
                    <a:pt x="1927299" y="1707792"/>
                  </a:lnTo>
                  <a:lnTo>
                    <a:pt x="1930069" y="1704935"/>
                  </a:lnTo>
                  <a:lnTo>
                    <a:pt x="1932749" y="1699790"/>
                  </a:lnTo>
                  <a:lnTo>
                    <a:pt x="1942908" y="1699482"/>
                  </a:lnTo>
                  <a:lnTo>
                    <a:pt x="1948032" y="1704195"/>
                  </a:lnTo>
                  <a:lnTo>
                    <a:pt x="1943947" y="1714884"/>
                  </a:lnTo>
                  <a:lnTo>
                    <a:pt x="1937660" y="1718308"/>
                  </a:lnTo>
                  <a:close/>
                </a:path>
                <a:path w="2092325" h="2955290">
                  <a:moveTo>
                    <a:pt x="1843978" y="1116350"/>
                  </a:moveTo>
                  <a:lnTo>
                    <a:pt x="1837823" y="1115372"/>
                  </a:lnTo>
                  <a:lnTo>
                    <a:pt x="1835627" y="1109960"/>
                  </a:lnTo>
                  <a:lnTo>
                    <a:pt x="1833081" y="1106711"/>
                  </a:lnTo>
                  <a:lnTo>
                    <a:pt x="1835660" y="1103689"/>
                  </a:lnTo>
                  <a:lnTo>
                    <a:pt x="1838053" y="1098335"/>
                  </a:lnTo>
                  <a:lnTo>
                    <a:pt x="1848292" y="1097491"/>
                  </a:lnTo>
                  <a:lnTo>
                    <a:pt x="1853579" y="1102089"/>
                  </a:lnTo>
                  <a:lnTo>
                    <a:pt x="1850144" y="1112915"/>
                  </a:lnTo>
                  <a:lnTo>
                    <a:pt x="1843978" y="1116350"/>
                  </a:lnTo>
                  <a:close/>
                </a:path>
                <a:path w="2092325" h="2955290">
                  <a:moveTo>
                    <a:pt x="1961761" y="1865528"/>
                  </a:moveTo>
                  <a:lnTo>
                    <a:pt x="1955580" y="1864958"/>
                  </a:lnTo>
                  <a:lnTo>
                    <a:pt x="1953255" y="1859581"/>
                  </a:lnTo>
                  <a:lnTo>
                    <a:pt x="1950743" y="1856447"/>
                  </a:lnTo>
                  <a:lnTo>
                    <a:pt x="1953262" y="1853330"/>
                  </a:lnTo>
                  <a:lnTo>
                    <a:pt x="1955536" y="1847890"/>
                  </a:lnTo>
                  <a:lnTo>
                    <a:pt x="1965826" y="1846798"/>
                  </a:lnTo>
                  <a:lnTo>
                    <a:pt x="1970980" y="1851507"/>
                  </a:lnTo>
                  <a:lnTo>
                    <a:pt x="1967851" y="1862180"/>
                  </a:lnTo>
                  <a:lnTo>
                    <a:pt x="1961761" y="1865528"/>
                  </a:lnTo>
                  <a:close/>
                </a:path>
                <a:path w="2092325" h="2955290">
                  <a:moveTo>
                    <a:pt x="1885985" y="1411942"/>
                  </a:moveTo>
                  <a:lnTo>
                    <a:pt x="1883581" y="1408641"/>
                  </a:lnTo>
                  <a:lnTo>
                    <a:pt x="1881830" y="1407017"/>
                  </a:lnTo>
                  <a:lnTo>
                    <a:pt x="1885544" y="1404744"/>
                  </a:lnTo>
                  <a:lnTo>
                    <a:pt x="1889090" y="1402065"/>
                  </a:lnTo>
                  <a:lnTo>
                    <a:pt x="1894026" y="1400139"/>
                  </a:lnTo>
                  <a:lnTo>
                    <a:pt x="1896436" y="1403484"/>
                  </a:lnTo>
                  <a:lnTo>
                    <a:pt x="1898173" y="1405110"/>
                  </a:lnTo>
                  <a:lnTo>
                    <a:pt x="1894471" y="1407366"/>
                  </a:lnTo>
                  <a:lnTo>
                    <a:pt x="1890938" y="1410029"/>
                  </a:lnTo>
                  <a:lnTo>
                    <a:pt x="1886961" y="1411579"/>
                  </a:lnTo>
                  <a:lnTo>
                    <a:pt x="1885985" y="1411942"/>
                  </a:lnTo>
                  <a:close/>
                </a:path>
                <a:path w="2092325" h="2955290">
                  <a:moveTo>
                    <a:pt x="1901251" y="1486251"/>
                  </a:moveTo>
                  <a:lnTo>
                    <a:pt x="1891861" y="1485452"/>
                  </a:lnTo>
                  <a:lnTo>
                    <a:pt x="1889915" y="1480868"/>
                  </a:lnTo>
                  <a:lnTo>
                    <a:pt x="1891398" y="1475252"/>
                  </a:lnTo>
                  <a:lnTo>
                    <a:pt x="1894755" y="1472707"/>
                  </a:lnTo>
                  <a:lnTo>
                    <a:pt x="1898445" y="1467702"/>
                  </a:lnTo>
                  <a:lnTo>
                    <a:pt x="1908668" y="1469044"/>
                  </a:lnTo>
                  <a:lnTo>
                    <a:pt x="1913268" y="1474512"/>
                  </a:lnTo>
                  <a:lnTo>
                    <a:pt x="1907142" y="1484594"/>
                  </a:lnTo>
                  <a:lnTo>
                    <a:pt x="1901251" y="1486251"/>
                  </a:lnTo>
                  <a:close/>
                </a:path>
                <a:path w="2092325" h="2955290">
                  <a:moveTo>
                    <a:pt x="1988664" y="2012578"/>
                  </a:moveTo>
                  <a:lnTo>
                    <a:pt x="1987671" y="2012450"/>
                  </a:lnTo>
                  <a:lnTo>
                    <a:pt x="1983826" y="2011887"/>
                  </a:lnTo>
                  <a:lnTo>
                    <a:pt x="1980135" y="2010208"/>
                  </a:lnTo>
                  <a:lnTo>
                    <a:pt x="1976390" y="2008942"/>
                  </a:lnTo>
                  <a:lnTo>
                    <a:pt x="1980481" y="2003635"/>
                  </a:lnTo>
                  <a:lnTo>
                    <a:pt x="1991429" y="2007405"/>
                  </a:lnTo>
                  <a:lnTo>
                    <a:pt x="1990165" y="2009173"/>
                  </a:lnTo>
                  <a:lnTo>
                    <a:pt x="1988664" y="2012578"/>
                  </a:lnTo>
                  <a:close/>
                </a:path>
                <a:path w="2092325" h="2955290">
                  <a:moveTo>
                    <a:pt x="1992058" y="2087150"/>
                  </a:moveTo>
                  <a:lnTo>
                    <a:pt x="1989669" y="2083847"/>
                  </a:lnTo>
                  <a:lnTo>
                    <a:pt x="1987922" y="2082252"/>
                  </a:lnTo>
                  <a:lnTo>
                    <a:pt x="1991611" y="2080013"/>
                  </a:lnTo>
                  <a:lnTo>
                    <a:pt x="1995135" y="2077382"/>
                  </a:lnTo>
                  <a:lnTo>
                    <a:pt x="2000027" y="2075463"/>
                  </a:lnTo>
                  <a:lnTo>
                    <a:pt x="2002399" y="2078754"/>
                  </a:lnTo>
                  <a:lnTo>
                    <a:pt x="2004119" y="2080368"/>
                  </a:lnTo>
                  <a:lnTo>
                    <a:pt x="2000461" y="2082617"/>
                  </a:lnTo>
                  <a:lnTo>
                    <a:pt x="1996954" y="2085260"/>
                  </a:lnTo>
                  <a:lnTo>
                    <a:pt x="1992058" y="2087150"/>
                  </a:lnTo>
                  <a:close/>
                </a:path>
                <a:path w="2092325" h="2955290">
                  <a:moveTo>
                    <a:pt x="1874854" y="1338898"/>
                  </a:moveTo>
                  <a:lnTo>
                    <a:pt x="1870684" y="1335216"/>
                  </a:lnTo>
                  <a:lnTo>
                    <a:pt x="1871876" y="1328121"/>
                  </a:lnTo>
                  <a:lnTo>
                    <a:pt x="1876111" y="1325543"/>
                  </a:lnTo>
                  <a:lnTo>
                    <a:pt x="1883906" y="1327624"/>
                  </a:lnTo>
                  <a:lnTo>
                    <a:pt x="1885429" y="1330181"/>
                  </a:lnTo>
                  <a:lnTo>
                    <a:pt x="1887202" y="1331847"/>
                  </a:lnTo>
                  <a:lnTo>
                    <a:pt x="1883453" y="1334184"/>
                  </a:lnTo>
                  <a:lnTo>
                    <a:pt x="1879854" y="1336902"/>
                  </a:lnTo>
                  <a:lnTo>
                    <a:pt x="1874854" y="1338898"/>
                  </a:lnTo>
                  <a:close/>
                </a:path>
                <a:path w="2092325" h="2955290">
                  <a:moveTo>
                    <a:pt x="2063836" y="2276307"/>
                  </a:moveTo>
                  <a:lnTo>
                    <a:pt x="2059410" y="2269511"/>
                  </a:lnTo>
                  <a:lnTo>
                    <a:pt x="2057439" y="2266440"/>
                  </a:lnTo>
                  <a:lnTo>
                    <a:pt x="2062233" y="2262085"/>
                  </a:lnTo>
                  <a:lnTo>
                    <a:pt x="2064307" y="2265363"/>
                  </a:lnTo>
                  <a:lnTo>
                    <a:pt x="2066633" y="2268377"/>
                  </a:lnTo>
                  <a:lnTo>
                    <a:pt x="2068364" y="2272636"/>
                  </a:lnTo>
                  <a:lnTo>
                    <a:pt x="2065334" y="2274786"/>
                  </a:lnTo>
                  <a:lnTo>
                    <a:pt x="2063836" y="2276307"/>
                  </a:lnTo>
                  <a:close/>
                </a:path>
                <a:path w="2092325" h="2955290">
                  <a:moveTo>
                    <a:pt x="2008103" y="1900572"/>
                  </a:moveTo>
                  <a:lnTo>
                    <a:pt x="1996587" y="1900913"/>
                  </a:lnTo>
                  <a:lnTo>
                    <a:pt x="1991429" y="1895891"/>
                  </a:lnTo>
                  <a:lnTo>
                    <a:pt x="1990647" y="1887476"/>
                  </a:lnTo>
                  <a:lnTo>
                    <a:pt x="1993482" y="1879884"/>
                  </a:lnTo>
                  <a:lnTo>
                    <a:pt x="1999334" y="1876260"/>
                  </a:lnTo>
                  <a:lnTo>
                    <a:pt x="2014953" y="1879371"/>
                  </a:lnTo>
                  <a:lnTo>
                    <a:pt x="2018556" y="1885355"/>
                  </a:lnTo>
                  <a:lnTo>
                    <a:pt x="2013065" y="1896429"/>
                  </a:lnTo>
                  <a:lnTo>
                    <a:pt x="2008103" y="1900572"/>
                  </a:lnTo>
                  <a:close/>
                </a:path>
                <a:path w="2092325" h="2955290">
                  <a:moveTo>
                    <a:pt x="2058533" y="2195859"/>
                  </a:moveTo>
                  <a:lnTo>
                    <a:pt x="2054230" y="2194860"/>
                  </a:lnTo>
                  <a:lnTo>
                    <a:pt x="2047682" y="2195095"/>
                  </a:lnTo>
                  <a:lnTo>
                    <a:pt x="2044614" y="2189565"/>
                  </a:lnTo>
                  <a:lnTo>
                    <a:pt x="2047555" y="2184080"/>
                  </a:lnTo>
                  <a:lnTo>
                    <a:pt x="2048516" y="2179713"/>
                  </a:lnTo>
                  <a:lnTo>
                    <a:pt x="2052799" y="2180969"/>
                  </a:lnTo>
                  <a:lnTo>
                    <a:pt x="2058141" y="2181058"/>
                  </a:lnTo>
                  <a:lnTo>
                    <a:pt x="2065425" y="2187706"/>
                  </a:lnTo>
                  <a:lnTo>
                    <a:pt x="2063759" y="2192632"/>
                  </a:lnTo>
                  <a:lnTo>
                    <a:pt x="2058533" y="2195859"/>
                  </a:lnTo>
                  <a:close/>
                </a:path>
                <a:path w="2092325" h="2955290">
                  <a:moveTo>
                    <a:pt x="1778952" y="468194"/>
                  </a:moveTo>
                  <a:lnTo>
                    <a:pt x="1776372" y="465295"/>
                  </a:lnTo>
                  <a:lnTo>
                    <a:pt x="1774379" y="463947"/>
                  </a:lnTo>
                  <a:lnTo>
                    <a:pt x="1771942" y="458528"/>
                  </a:lnTo>
                  <a:lnTo>
                    <a:pt x="1773193" y="454101"/>
                  </a:lnTo>
                  <a:lnTo>
                    <a:pt x="1779959" y="451529"/>
                  </a:lnTo>
                  <a:lnTo>
                    <a:pt x="1783275" y="453969"/>
                  </a:lnTo>
                  <a:lnTo>
                    <a:pt x="1787320" y="460960"/>
                  </a:lnTo>
                  <a:lnTo>
                    <a:pt x="1785796" y="465550"/>
                  </a:lnTo>
                  <a:lnTo>
                    <a:pt x="1778952" y="468194"/>
                  </a:lnTo>
                  <a:close/>
                </a:path>
                <a:path w="2092325" h="2955290">
                  <a:moveTo>
                    <a:pt x="1755978" y="317478"/>
                  </a:moveTo>
                  <a:lnTo>
                    <a:pt x="1752017" y="311879"/>
                  </a:lnTo>
                  <a:lnTo>
                    <a:pt x="1755391" y="306101"/>
                  </a:lnTo>
                  <a:lnTo>
                    <a:pt x="1756702" y="307974"/>
                  </a:lnTo>
                  <a:lnTo>
                    <a:pt x="1758945" y="309775"/>
                  </a:lnTo>
                  <a:lnTo>
                    <a:pt x="1759193" y="313549"/>
                  </a:lnTo>
                  <a:lnTo>
                    <a:pt x="1757098" y="315552"/>
                  </a:lnTo>
                  <a:lnTo>
                    <a:pt x="1755978" y="317478"/>
                  </a:lnTo>
                  <a:close/>
                </a:path>
                <a:path w="2092325" h="2955290">
                  <a:moveTo>
                    <a:pt x="1744931" y="244016"/>
                  </a:moveTo>
                  <a:lnTo>
                    <a:pt x="1738563" y="234235"/>
                  </a:lnTo>
                  <a:lnTo>
                    <a:pt x="1743351" y="229940"/>
                  </a:lnTo>
                  <a:lnTo>
                    <a:pt x="1745408" y="233161"/>
                  </a:lnTo>
                  <a:lnTo>
                    <a:pt x="1747727" y="236176"/>
                  </a:lnTo>
                  <a:lnTo>
                    <a:pt x="1749449" y="240377"/>
                  </a:lnTo>
                  <a:lnTo>
                    <a:pt x="1746416" y="242512"/>
                  </a:lnTo>
                  <a:lnTo>
                    <a:pt x="1744931" y="244016"/>
                  </a:lnTo>
                  <a:close/>
                </a:path>
                <a:path w="2092325" h="2955290">
                  <a:moveTo>
                    <a:pt x="1768312" y="392845"/>
                  </a:moveTo>
                  <a:lnTo>
                    <a:pt x="1764065" y="385901"/>
                  </a:lnTo>
                  <a:lnTo>
                    <a:pt x="1761962" y="382418"/>
                  </a:lnTo>
                  <a:lnTo>
                    <a:pt x="1766554" y="377541"/>
                  </a:lnTo>
                  <a:lnTo>
                    <a:pt x="1768640" y="381011"/>
                  </a:lnTo>
                  <a:lnTo>
                    <a:pt x="1771134" y="384313"/>
                  </a:lnTo>
                  <a:lnTo>
                    <a:pt x="1772912" y="388968"/>
                  </a:lnTo>
                  <a:lnTo>
                    <a:pt x="1769820" y="391203"/>
                  </a:lnTo>
                  <a:lnTo>
                    <a:pt x="1768312" y="392845"/>
                  </a:lnTo>
                  <a:close/>
                </a:path>
                <a:path w="2092325" h="2955290">
                  <a:moveTo>
                    <a:pt x="2075200" y="2350645"/>
                  </a:moveTo>
                  <a:lnTo>
                    <a:pt x="2072840" y="2346665"/>
                  </a:lnTo>
                  <a:lnTo>
                    <a:pt x="2068309" y="2342397"/>
                  </a:lnTo>
                  <a:lnTo>
                    <a:pt x="2069192" y="2336008"/>
                  </a:lnTo>
                  <a:lnTo>
                    <a:pt x="2075820" y="2334086"/>
                  </a:lnTo>
                  <a:lnTo>
                    <a:pt x="2079678" y="2331776"/>
                  </a:lnTo>
                  <a:lnTo>
                    <a:pt x="2085693" y="2333195"/>
                  </a:lnTo>
                  <a:lnTo>
                    <a:pt x="2088876" y="2337361"/>
                  </a:lnTo>
                  <a:lnTo>
                    <a:pt x="2084005" y="2346094"/>
                  </a:lnTo>
                  <a:lnTo>
                    <a:pt x="2078914" y="2347984"/>
                  </a:lnTo>
                  <a:lnTo>
                    <a:pt x="2075200" y="2350645"/>
                  </a:lnTo>
                  <a:close/>
                </a:path>
                <a:path w="2092325" h="2955290">
                  <a:moveTo>
                    <a:pt x="2087146" y="2425446"/>
                  </a:moveTo>
                  <a:lnTo>
                    <a:pt x="2085063" y="2421900"/>
                  </a:lnTo>
                  <a:lnTo>
                    <a:pt x="2082614" y="2418502"/>
                  </a:lnTo>
                  <a:lnTo>
                    <a:pt x="2080885" y="2413779"/>
                  </a:lnTo>
                  <a:lnTo>
                    <a:pt x="2084040" y="2411564"/>
                  </a:lnTo>
                  <a:lnTo>
                    <a:pt x="2085580" y="2409932"/>
                  </a:lnTo>
                  <a:lnTo>
                    <a:pt x="2087634" y="2413482"/>
                  </a:lnTo>
                  <a:lnTo>
                    <a:pt x="2090085" y="2416896"/>
                  </a:lnTo>
                  <a:lnTo>
                    <a:pt x="2091816" y="2421633"/>
                  </a:lnTo>
                  <a:lnTo>
                    <a:pt x="2088688" y="2423828"/>
                  </a:lnTo>
                  <a:lnTo>
                    <a:pt x="2087146" y="2425446"/>
                  </a:lnTo>
                  <a:close/>
                </a:path>
                <a:path w="2092325" h="2955290">
                  <a:moveTo>
                    <a:pt x="2039490" y="2121231"/>
                  </a:moveTo>
                  <a:lnTo>
                    <a:pt x="2037427" y="2117906"/>
                  </a:lnTo>
                  <a:lnTo>
                    <a:pt x="2035012" y="2114726"/>
                  </a:lnTo>
                  <a:lnTo>
                    <a:pt x="2033279" y="2110258"/>
                  </a:lnTo>
                  <a:lnTo>
                    <a:pt x="2036334" y="2108074"/>
                  </a:lnTo>
                  <a:lnTo>
                    <a:pt x="2037836" y="2106493"/>
                  </a:lnTo>
                  <a:lnTo>
                    <a:pt x="2039967" y="2109867"/>
                  </a:lnTo>
                  <a:lnTo>
                    <a:pt x="2042420" y="2113100"/>
                  </a:lnTo>
                  <a:lnTo>
                    <a:pt x="2044259" y="2117477"/>
                  </a:lnTo>
                  <a:lnTo>
                    <a:pt x="2041073" y="2119681"/>
                  </a:lnTo>
                  <a:lnTo>
                    <a:pt x="2039490" y="2121231"/>
                  </a:lnTo>
                  <a:close/>
                </a:path>
                <a:path w="2092325" h="2955290">
                  <a:moveTo>
                    <a:pt x="2016672" y="1973031"/>
                  </a:moveTo>
                  <a:lnTo>
                    <a:pt x="2009926" y="1962846"/>
                  </a:lnTo>
                  <a:lnTo>
                    <a:pt x="2014196" y="1957630"/>
                  </a:lnTo>
                  <a:lnTo>
                    <a:pt x="2016438" y="1961047"/>
                  </a:lnTo>
                  <a:lnTo>
                    <a:pt x="2019071" y="1964282"/>
                  </a:lnTo>
                  <a:lnTo>
                    <a:pt x="2021058" y="1968934"/>
                  </a:lnTo>
                  <a:lnTo>
                    <a:pt x="2018094" y="1971313"/>
                  </a:lnTo>
                  <a:lnTo>
                    <a:pt x="2016672" y="1973031"/>
                  </a:lnTo>
                  <a:close/>
                </a:path>
                <a:path w="2092325" h="2955290">
                  <a:moveTo>
                    <a:pt x="2027910" y="2047419"/>
                  </a:moveTo>
                  <a:lnTo>
                    <a:pt x="2025809" y="2043951"/>
                  </a:lnTo>
                  <a:lnTo>
                    <a:pt x="2023311" y="2040620"/>
                  </a:lnTo>
                  <a:lnTo>
                    <a:pt x="2021560" y="2035946"/>
                  </a:lnTo>
                  <a:lnTo>
                    <a:pt x="2024664" y="2033694"/>
                  </a:lnTo>
                  <a:lnTo>
                    <a:pt x="2026172" y="2032052"/>
                  </a:lnTo>
                  <a:lnTo>
                    <a:pt x="2028292" y="2035547"/>
                  </a:lnTo>
                  <a:lnTo>
                    <a:pt x="2030792" y="2038893"/>
                  </a:lnTo>
                  <a:lnTo>
                    <a:pt x="2032597" y="2043529"/>
                  </a:lnTo>
                  <a:lnTo>
                    <a:pt x="2029464" y="2045785"/>
                  </a:lnTo>
                  <a:lnTo>
                    <a:pt x="2027910" y="2047419"/>
                  </a:lnTo>
                  <a:close/>
                </a:path>
                <a:path w="2092325" h="2955290">
                  <a:moveTo>
                    <a:pt x="1956856" y="1595126"/>
                  </a:moveTo>
                  <a:lnTo>
                    <a:pt x="1951422" y="1591014"/>
                  </a:lnTo>
                  <a:lnTo>
                    <a:pt x="1955229" y="1579696"/>
                  </a:lnTo>
                  <a:lnTo>
                    <a:pt x="1957020" y="1581000"/>
                  </a:lnTo>
                  <a:lnTo>
                    <a:pt x="1960478" y="1582536"/>
                  </a:lnTo>
                  <a:lnTo>
                    <a:pt x="1959808" y="1587515"/>
                  </a:lnTo>
                  <a:lnTo>
                    <a:pt x="1958111" y="1591295"/>
                  </a:lnTo>
                  <a:lnTo>
                    <a:pt x="1956856" y="1595126"/>
                  </a:lnTo>
                  <a:close/>
                </a:path>
                <a:path w="2092325" h="2955290">
                  <a:moveTo>
                    <a:pt x="1885554" y="1143155"/>
                  </a:moveTo>
                  <a:lnTo>
                    <a:pt x="1883297" y="1139547"/>
                  </a:lnTo>
                  <a:lnTo>
                    <a:pt x="1881783" y="1137721"/>
                  </a:lnTo>
                  <a:lnTo>
                    <a:pt x="1883346" y="1131943"/>
                  </a:lnTo>
                  <a:lnTo>
                    <a:pt x="1887094" y="1129501"/>
                  </a:lnTo>
                  <a:lnTo>
                    <a:pt x="1894552" y="1132204"/>
                  </a:lnTo>
                  <a:lnTo>
                    <a:pt x="1895813" y="1134802"/>
                  </a:lnTo>
                  <a:lnTo>
                    <a:pt x="1897371" y="1136531"/>
                  </a:lnTo>
                  <a:lnTo>
                    <a:pt x="1893694" y="1138753"/>
                  </a:lnTo>
                  <a:lnTo>
                    <a:pt x="1890121" y="1141257"/>
                  </a:lnTo>
                  <a:lnTo>
                    <a:pt x="1885554" y="1143155"/>
                  </a:lnTo>
                  <a:close/>
                </a:path>
                <a:path w="2092325" h="2955290">
                  <a:moveTo>
                    <a:pt x="1910224" y="1297149"/>
                  </a:moveTo>
                  <a:lnTo>
                    <a:pt x="1908128" y="1293710"/>
                  </a:lnTo>
                  <a:lnTo>
                    <a:pt x="1905669" y="1290433"/>
                  </a:lnTo>
                  <a:lnTo>
                    <a:pt x="1903912" y="1285819"/>
                  </a:lnTo>
                  <a:lnTo>
                    <a:pt x="1906991" y="1283601"/>
                  </a:lnTo>
                  <a:lnTo>
                    <a:pt x="1908490" y="1281991"/>
                  </a:lnTo>
                  <a:lnTo>
                    <a:pt x="1910547" y="1285466"/>
                  </a:lnTo>
                  <a:lnTo>
                    <a:pt x="1912996" y="1288775"/>
                  </a:lnTo>
                  <a:lnTo>
                    <a:pt x="1914765" y="1293371"/>
                  </a:lnTo>
                  <a:lnTo>
                    <a:pt x="1911725" y="1295553"/>
                  </a:lnTo>
                  <a:lnTo>
                    <a:pt x="1910224" y="1297149"/>
                  </a:lnTo>
                  <a:close/>
                </a:path>
                <a:path w="2092325" h="2955290">
                  <a:moveTo>
                    <a:pt x="1877568" y="1069647"/>
                  </a:moveTo>
                  <a:lnTo>
                    <a:pt x="1871647" y="1068348"/>
                  </a:lnTo>
                  <a:lnTo>
                    <a:pt x="1869868" y="1062826"/>
                  </a:lnTo>
                  <a:lnTo>
                    <a:pt x="1867616" y="1059441"/>
                  </a:lnTo>
                  <a:lnTo>
                    <a:pt x="1870047" y="1056623"/>
                  </a:lnTo>
                  <a:lnTo>
                    <a:pt x="1872540" y="1051432"/>
                  </a:lnTo>
                  <a:lnTo>
                    <a:pt x="1881853" y="1051645"/>
                  </a:lnTo>
                  <a:lnTo>
                    <a:pt x="1886895" y="1056402"/>
                  </a:lnTo>
                  <a:lnTo>
                    <a:pt x="1884032" y="1066390"/>
                  </a:lnTo>
                  <a:lnTo>
                    <a:pt x="1877568" y="1069647"/>
                  </a:lnTo>
                  <a:close/>
                </a:path>
                <a:path w="2092325" h="2955290">
                  <a:moveTo>
                    <a:pt x="1852907" y="918478"/>
                  </a:moveTo>
                  <a:lnTo>
                    <a:pt x="1845793" y="917680"/>
                  </a:lnTo>
                  <a:lnTo>
                    <a:pt x="1843427" y="913760"/>
                  </a:lnTo>
                  <a:lnTo>
                    <a:pt x="1844319" y="907998"/>
                  </a:lnTo>
                  <a:lnTo>
                    <a:pt x="1845865" y="906215"/>
                  </a:lnTo>
                  <a:lnTo>
                    <a:pt x="1847571" y="902778"/>
                  </a:lnTo>
                  <a:lnTo>
                    <a:pt x="1854759" y="903474"/>
                  </a:lnTo>
                  <a:lnTo>
                    <a:pt x="1857452" y="907477"/>
                  </a:lnTo>
                  <a:lnTo>
                    <a:pt x="1855500" y="915260"/>
                  </a:lnTo>
                  <a:lnTo>
                    <a:pt x="1852907" y="918478"/>
                  </a:lnTo>
                  <a:close/>
                </a:path>
                <a:path w="2092325" h="2955290">
                  <a:moveTo>
                    <a:pt x="1898570" y="1222871"/>
                  </a:moveTo>
                  <a:lnTo>
                    <a:pt x="1896457" y="1219510"/>
                  </a:lnTo>
                  <a:lnTo>
                    <a:pt x="1894006" y="1216291"/>
                  </a:lnTo>
                  <a:lnTo>
                    <a:pt x="1892214" y="1211832"/>
                  </a:lnTo>
                  <a:lnTo>
                    <a:pt x="1895325" y="1209624"/>
                  </a:lnTo>
                  <a:lnTo>
                    <a:pt x="1896859" y="1208053"/>
                  </a:lnTo>
                  <a:lnTo>
                    <a:pt x="1898915" y="1211424"/>
                  </a:lnTo>
                  <a:lnTo>
                    <a:pt x="1901336" y="1214647"/>
                  </a:lnTo>
                  <a:lnTo>
                    <a:pt x="1903087" y="1219127"/>
                  </a:lnTo>
                  <a:lnTo>
                    <a:pt x="1900059" y="1221292"/>
                  </a:lnTo>
                  <a:lnTo>
                    <a:pt x="1898570" y="1222871"/>
                  </a:lnTo>
                  <a:close/>
                </a:path>
                <a:path w="2092325" h="2955290">
                  <a:moveTo>
                    <a:pt x="1862538" y="993402"/>
                  </a:moveTo>
                  <a:lnTo>
                    <a:pt x="1858351" y="986463"/>
                  </a:lnTo>
                  <a:lnTo>
                    <a:pt x="1856279" y="982990"/>
                  </a:lnTo>
                  <a:lnTo>
                    <a:pt x="1860777" y="978173"/>
                  </a:lnTo>
                  <a:lnTo>
                    <a:pt x="1862875" y="981626"/>
                  </a:lnTo>
                  <a:lnTo>
                    <a:pt x="1865354" y="984931"/>
                  </a:lnTo>
                  <a:lnTo>
                    <a:pt x="1867125" y="989542"/>
                  </a:lnTo>
                  <a:lnTo>
                    <a:pt x="1864034" y="991777"/>
                  </a:lnTo>
                  <a:lnTo>
                    <a:pt x="1862538" y="993402"/>
                  </a:lnTo>
                  <a:close/>
                </a:path>
                <a:path w="2092325" h="2955290">
                  <a:moveTo>
                    <a:pt x="1921700" y="1371530"/>
                  </a:moveTo>
                  <a:lnTo>
                    <a:pt x="1916138" y="1367842"/>
                  </a:lnTo>
                  <a:lnTo>
                    <a:pt x="1920198" y="1355946"/>
                  </a:lnTo>
                  <a:lnTo>
                    <a:pt x="1922008" y="1357277"/>
                  </a:lnTo>
                  <a:lnTo>
                    <a:pt x="1925488" y="1358854"/>
                  </a:lnTo>
                  <a:lnTo>
                    <a:pt x="1924764" y="1363872"/>
                  </a:lnTo>
                  <a:lnTo>
                    <a:pt x="1923009" y="1367661"/>
                  </a:lnTo>
                  <a:lnTo>
                    <a:pt x="1921700" y="1371530"/>
                  </a:lnTo>
                  <a:close/>
                </a:path>
                <a:path w="2092325" h="2955290">
                  <a:moveTo>
                    <a:pt x="1992931" y="1824573"/>
                  </a:moveTo>
                  <a:lnTo>
                    <a:pt x="1986673" y="1814834"/>
                  </a:lnTo>
                  <a:lnTo>
                    <a:pt x="1991329" y="1810455"/>
                  </a:lnTo>
                  <a:lnTo>
                    <a:pt x="1993326" y="1813641"/>
                  </a:lnTo>
                  <a:lnTo>
                    <a:pt x="1995676" y="1816696"/>
                  </a:lnTo>
                  <a:lnTo>
                    <a:pt x="1997390" y="1820943"/>
                  </a:lnTo>
                  <a:lnTo>
                    <a:pt x="1994399" y="1823057"/>
                  </a:lnTo>
                  <a:lnTo>
                    <a:pt x="1992931" y="1824573"/>
                  </a:lnTo>
                  <a:close/>
                </a:path>
                <a:path w="2092325" h="2955290">
                  <a:moveTo>
                    <a:pt x="1968536" y="1668996"/>
                  </a:moveTo>
                  <a:lnTo>
                    <a:pt x="1963030" y="1665284"/>
                  </a:lnTo>
                  <a:lnTo>
                    <a:pt x="1964282" y="1661529"/>
                  </a:lnTo>
                  <a:lnTo>
                    <a:pt x="1966833" y="1654042"/>
                  </a:lnTo>
                  <a:lnTo>
                    <a:pt x="1968615" y="1655287"/>
                  </a:lnTo>
                  <a:lnTo>
                    <a:pt x="1972048" y="1656752"/>
                  </a:lnTo>
                  <a:lnTo>
                    <a:pt x="1971398" y="1661579"/>
                  </a:lnTo>
                  <a:lnTo>
                    <a:pt x="1969761" y="1665260"/>
                  </a:lnTo>
                  <a:lnTo>
                    <a:pt x="1968536" y="1668996"/>
                  </a:lnTo>
                  <a:close/>
                </a:path>
                <a:path w="2092325" h="2955290">
                  <a:moveTo>
                    <a:pt x="1839239" y="844904"/>
                  </a:moveTo>
                  <a:lnTo>
                    <a:pt x="1832885" y="834553"/>
                  </a:lnTo>
                  <a:lnTo>
                    <a:pt x="1837502" y="829731"/>
                  </a:lnTo>
                  <a:lnTo>
                    <a:pt x="1839581" y="833158"/>
                  </a:lnTo>
                  <a:lnTo>
                    <a:pt x="1842058" y="836448"/>
                  </a:lnTo>
                  <a:lnTo>
                    <a:pt x="1843812" y="841047"/>
                  </a:lnTo>
                  <a:lnTo>
                    <a:pt x="1840735" y="843279"/>
                  </a:lnTo>
                  <a:lnTo>
                    <a:pt x="1839239" y="844904"/>
                  </a:lnTo>
                  <a:close/>
                </a:path>
                <a:path w="2092325" h="2955290">
                  <a:moveTo>
                    <a:pt x="1979820" y="1742824"/>
                  </a:moveTo>
                  <a:lnTo>
                    <a:pt x="1977932" y="1739471"/>
                  </a:lnTo>
                  <a:lnTo>
                    <a:pt x="1975715" y="1736216"/>
                  </a:lnTo>
                  <a:lnTo>
                    <a:pt x="1974163" y="1731854"/>
                  </a:lnTo>
                  <a:lnTo>
                    <a:pt x="1977337" y="1729861"/>
                  </a:lnTo>
                  <a:lnTo>
                    <a:pt x="1978924" y="1728431"/>
                  </a:lnTo>
                  <a:lnTo>
                    <a:pt x="1980879" y="1731832"/>
                  </a:lnTo>
                  <a:lnTo>
                    <a:pt x="1983147" y="1735124"/>
                  </a:lnTo>
                  <a:lnTo>
                    <a:pt x="1984776" y="1739399"/>
                  </a:lnTo>
                  <a:lnTo>
                    <a:pt x="1981487" y="1741426"/>
                  </a:lnTo>
                  <a:lnTo>
                    <a:pt x="1979820" y="1742824"/>
                  </a:lnTo>
                  <a:close/>
                </a:path>
                <a:path w="2092325" h="2955290">
                  <a:moveTo>
                    <a:pt x="1933648" y="1446823"/>
                  </a:moveTo>
                  <a:lnTo>
                    <a:pt x="1931562" y="1443353"/>
                  </a:lnTo>
                  <a:lnTo>
                    <a:pt x="1929110" y="1440029"/>
                  </a:lnTo>
                  <a:lnTo>
                    <a:pt x="1927366" y="1435399"/>
                  </a:lnTo>
                  <a:lnTo>
                    <a:pt x="1930491" y="1433189"/>
                  </a:lnTo>
                  <a:lnTo>
                    <a:pt x="1932021" y="1431588"/>
                  </a:lnTo>
                  <a:lnTo>
                    <a:pt x="1934063" y="1435065"/>
                  </a:lnTo>
                  <a:lnTo>
                    <a:pt x="1936503" y="1438406"/>
                  </a:lnTo>
                  <a:lnTo>
                    <a:pt x="1938233" y="1443039"/>
                  </a:lnTo>
                  <a:lnTo>
                    <a:pt x="1935163" y="1445225"/>
                  </a:lnTo>
                  <a:lnTo>
                    <a:pt x="1933648" y="1446823"/>
                  </a:lnTo>
                  <a:close/>
                </a:path>
                <a:path w="2092325" h="2955290">
                  <a:moveTo>
                    <a:pt x="1791983" y="541045"/>
                  </a:moveTo>
                  <a:lnTo>
                    <a:pt x="1785335" y="531203"/>
                  </a:lnTo>
                  <a:lnTo>
                    <a:pt x="1789515" y="526076"/>
                  </a:lnTo>
                  <a:lnTo>
                    <a:pt x="1791799" y="529381"/>
                  </a:lnTo>
                  <a:lnTo>
                    <a:pt x="1794448" y="532524"/>
                  </a:lnTo>
                  <a:lnTo>
                    <a:pt x="1796476" y="536961"/>
                  </a:lnTo>
                  <a:lnTo>
                    <a:pt x="1793441" y="539366"/>
                  </a:lnTo>
                  <a:lnTo>
                    <a:pt x="1791983" y="541045"/>
                  </a:lnTo>
                  <a:close/>
                </a:path>
                <a:path w="2092325" h="2955290">
                  <a:moveTo>
                    <a:pt x="1987881" y="2284411"/>
                  </a:moveTo>
                  <a:lnTo>
                    <a:pt x="1980444" y="2282035"/>
                  </a:lnTo>
                  <a:lnTo>
                    <a:pt x="1979040" y="2279668"/>
                  </a:lnTo>
                  <a:lnTo>
                    <a:pt x="1977383" y="2278074"/>
                  </a:lnTo>
                  <a:lnTo>
                    <a:pt x="1980869" y="2275778"/>
                  </a:lnTo>
                  <a:lnTo>
                    <a:pt x="1984230" y="2273157"/>
                  </a:lnTo>
                  <a:lnTo>
                    <a:pt x="1988768" y="2271174"/>
                  </a:lnTo>
                  <a:lnTo>
                    <a:pt x="1992674" y="2274703"/>
                  </a:lnTo>
                  <a:lnTo>
                    <a:pt x="1991836" y="2281952"/>
                  </a:lnTo>
                  <a:lnTo>
                    <a:pt x="1987881" y="2284411"/>
                  </a:lnTo>
                  <a:close/>
                </a:path>
                <a:path w="2092325" h="2955290">
                  <a:moveTo>
                    <a:pt x="2002808" y="2363140"/>
                  </a:moveTo>
                  <a:lnTo>
                    <a:pt x="1998797" y="2361616"/>
                  </a:lnTo>
                  <a:lnTo>
                    <a:pt x="1993917" y="2361036"/>
                  </a:lnTo>
                  <a:lnTo>
                    <a:pt x="1986720" y="2354375"/>
                  </a:lnTo>
                  <a:lnTo>
                    <a:pt x="1987860" y="2348664"/>
                  </a:lnTo>
                  <a:lnTo>
                    <a:pt x="1996847" y="2346133"/>
                  </a:lnTo>
                  <a:lnTo>
                    <a:pt x="2001370" y="2349206"/>
                  </a:lnTo>
                  <a:lnTo>
                    <a:pt x="2005402" y="2350487"/>
                  </a:lnTo>
                  <a:lnTo>
                    <a:pt x="2002808" y="2363140"/>
                  </a:lnTo>
                  <a:close/>
                </a:path>
                <a:path w="2092325" h="2955290">
                  <a:moveTo>
                    <a:pt x="1975075" y="2209656"/>
                  </a:moveTo>
                  <a:lnTo>
                    <a:pt x="1969842" y="2206829"/>
                  </a:lnTo>
                  <a:lnTo>
                    <a:pt x="1965575" y="2205869"/>
                  </a:lnTo>
                  <a:lnTo>
                    <a:pt x="1966914" y="2201712"/>
                  </a:lnTo>
                  <a:lnTo>
                    <a:pt x="1967202" y="2196583"/>
                  </a:lnTo>
                  <a:lnTo>
                    <a:pt x="1973581" y="2189645"/>
                  </a:lnTo>
                  <a:lnTo>
                    <a:pt x="1979329" y="2190987"/>
                  </a:lnTo>
                  <a:lnTo>
                    <a:pt x="1981960" y="2199934"/>
                  </a:lnTo>
                  <a:lnTo>
                    <a:pt x="1980530" y="2206842"/>
                  </a:lnTo>
                  <a:lnTo>
                    <a:pt x="1975075" y="2209656"/>
                  </a:lnTo>
                  <a:close/>
                </a:path>
                <a:path w="2092325" h="2955290">
                  <a:moveTo>
                    <a:pt x="1755077" y="783154"/>
                  </a:moveTo>
                  <a:lnTo>
                    <a:pt x="1742103" y="778013"/>
                  </a:lnTo>
                  <a:lnTo>
                    <a:pt x="1739197" y="772847"/>
                  </a:lnTo>
                  <a:lnTo>
                    <a:pt x="1740178" y="767654"/>
                  </a:lnTo>
                  <a:lnTo>
                    <a:pt x="1749746" y="765390"/>
                  </a:lnTo>
                  <a:lnTo>
                    <a:pt x="1757048" y="767384"/>
                  </a:lnTo>
                  <a:lnTo>
                    <a:pt x="1758129" y="769981"/>
                  </a:lnTo>
                  <a:lnTo>
                    <a:pt x="1759518" y="773396"/>
                  </a:lnTo>
                  <a:lnTo>
                    <a:pt x="1756305" y="778670"/>
                  </a:lnTo>
                  <a:lnTo>
                    <a:pt x="1755077" y="783154"/>
                  </a:lnTo>
                  <a:close/>
                </a:path>
                <a:path w="2092325" h="2955290">
                  <a:moveTo>
                    <a:pt x="1932635" y="1909781"/>
                  </a:moveTo>
                  <a:lnTo>
                    <a:pt x="1928316" y="1908485"/>
                  </a:lnTo>
                  <a:lnTo>
                    <a:pt x="1923016" y="1908285"/>
                  </a:lnTo>
                  <a:lnTo>
                    <a:pt x="1915322" y="1901597"/>
                  </a:lnTo>
                  <a:lnTo>
                    <a:pt x="1916737" y="1896501"/>
                  </a:lnTo>
                  <a:lnTo>
                    <a:pt x="1927391" y="1890284"/>
                  </a:lnTo>
                  <a:lnTo>
                    <a:pt x="1933006" y="1891063"/>
                  </a:lnTo>
                  <a:lnTo>
                    <a:pt x="1936113" y="1900279"/>
                  </a:lnTo>
                  <a:lnTo>
                    <a:pt x="1933519" y="1905306"/>
                  </a:lnTo>
                  <a:lnTo>
                    <a:pt x="1932635" y="1909781"/>
                  </a:lnTo>
                  <a:close/>
                </a:path>
                <a:path w="2092325" h="2955290">
                  <a:moveTo>
                    <a:pt x="2014715" y="2436840"/>
                  </a:moveTo>
                  <a:lnTo>
                    <a:pt x="2001948" y="2431397"/>
                  </a:lnTo>
                  <a:lnTo>
                    <a:pt x="1998874" y="2426302"/>
                  </a:lnTo>
                  <a:lnTo>
                    <a:pt x="1999695" y="2421045"/>
                  </a:lnTo>
                  <a:lnTo>
                    <a:pt x="2009001" y="2418732"/>
                  </a:lnTo>
                  <a:lnTo>
                    <a:pt x="2016023" y="2420950"/>
                  </a:lnTo>
                  <a:lnTo>
                    <a:pt x="2018714" y="2427032"/>
                  </a:lnTo>
                  <a:lnTo>
                    <a:pt x="2015748" y="2432357"/>
                  </a:lnTo>
                  <a:lnTo>
                    <a:pt x="2014715" y="2436840"/>
                  </a:lnTo>
                  <a:close/>
                </a:path>
                <a:path w="2092325" h="2955290">
                  <a:moveTo>
                    <a:pt x="1960014" y="2135793"/>
                  </a:moveTo>
                  <a:lnTo>
                    <a:pt x="1954356" y="2134169"/>
                  </a:lnTo>
                  <a:lnTo>
                    <a:pt x="1951457" y="2130093"/>
                  </a:lnTo>
                  <a:lnTo>
                    <a:pt x="1956374" y="2121846"/>
                  </a:lnTo>
                  <a:lnTo>
                    <a:pt x="1961187" y="2119999"/>
                  </a:lnTo>
                  <a:lnTo>
                    <a:pt x="1964793" y="2117415"/>
                  </a:lnTo>
                  <a:lnTo>
                    <a:pt x="1966858" y="2121322"/>
                  </a:lnTo>
                  <a:lnTo>
                    <a:pt x="1971002" y="2125606"/>
                  </a:lnTo>
                  <a:lnTo>
                    <a:pt x="1969865" y="2131810"/>
                  </a:lnTo>
                  <a:lnTo>
                    <a:pt x="1963693" y="2133586"/>
                  </a:lnTo>
                  <a:lnTo>
                    <a:pt x="1960014" y="2135793"/>
                  </a:lnTo>
                  <a:close/>
                </a:path>
                <a:path w="2092325" h="2955290">
                  <a:moveTo>
                    <a:pt x="1798538" y="1082002"/>
                  </a:moveTo>
                  <a:lnTo>
                    <a:pt x="1793011" y="1078922"/>
                  </a:lnTo>
                  <a:lnTo>
                    <a:pt x="1788532" y="1077845"/>
                  </a:lnTo>
                  <a:lnTo>
                    <a:pt x="1790014" y="1073456"/>
                  </a:lnTo>
                  <a:lnTo>
                    <a:pt x="1790382" y="1068075"/>
                  </a:lnTo>
                  <a:lnTo>
                    <a:pt x="1797196" y="1060666"/>
                  </a:lnTo>
                  <a:lnTo>
                    <a:pt x="1803149" y="1062170"/>
                  </a:lnTo>
                  <a:lnTo>
                    <a:pt x="1805757" y="1071823"/>
                  </a:lnTo>
                  <a:lnTo>
                    <a:pt x="1804257" y="1079056"/>
                  </a:lnTo>
                  <a:lnTo>
                    <a:pt x="1798538" y="1082002"/>
                  </a:lnTo>
                  <a:close/>
                </a:path>
                <a:path w="2092325" h="2955290">
                  <a:moveTo>
                    <a:pt x="1787083" y="1008321"/>
                  </a:moveTo>
                  <a:lnTo>
                    <a:pt x="1781334" y="1005350"/>
                  </a:lnTo>
                  <a:lnTo>
                    <a:pt x="1777026" y="1004411"/>
                  </a:lnTo>
                  <a:lnTo>
                    <a:pt x="1778351" y="1000077"/>
                  </a:lnTo>
                  <a:lnTo>
                    <a:pt x="1778562" y="994840"/>
                  </a:lnTo>
                  <a:lnTo>
                    <a:pt x="1785147" y="987108"/>
                  </a:lnTo>
                  <a:lnTo>
                    <a:pt x="1790929" y="988384"/>
                  </a:lnTo>
                  <a:lnTo>
                    <a:pt x="1793556" y="998065"/>
                  </a:lnTo>
                  <a:lnTo>
                    <a:pt x="1792215" y="1004690"/>
                  </a:lnTo>
                  <a:lnTo>
                    <a:pt x="1787083" y="1008321"/>
                  </a:lnTo>
                  <a:close/>
                </a:path>
                <a:path w="2092325" h="2955290">
                  <a:moveTo>
                    <a:pt x="1777185" y="930642"/>
                  </a:moveTo>
                  <a:lnTo>
                    <a:pt x="1771766" y="926723"/>
                  </a:lnTo>
                  <a:lnTo>
                    <a:pt x="1775743" y="915348"/>
                  </a:lnTo>
                  <a:lnTo>
                    <a:pt x="1777534" y="916652"/>
                  </a:lnTo>
                  <a:lnTo>
                    <a:pt x="1780966" y="918207"/>
                  </a:lnTo>
                  <a:lnTo>
                    <a:pt x="1780226" y="923123"/>
                  </a:lnTo>
                  <a:lnTo>
                    <a:pt x="1778491" y="926849"/>
                  </a:lnTo>
                  <a:lnTo>
                    <a:pt x="1777185" y="930642"/>
                  </a:lnTo>
                  <a:close/>
                </a:path>
                <a:path w="2092325" h="2955290">
                  <a:moveTo>
                    <a:pt x="1938744" y="1989833"/>
                  </a:moveTo>
                  <a:lnTo>
                    <a:pt x="1928415" y="1985144"/>
                  </a:lnTo>
                  <a:lnTo>
                    <a:pt x="1927087" y="1979731"/>
                  </a:lnTo>
                  <a:lnTo>
                    <a:pt x="1924966" y="1976131"/>
                  </a:lnTo>
                  <a:lnTo>
                    <a:pt x="1927567" y="1969248"/>
                  </a:lnTo>
                  <a:lnTo>
                    <a:pt x="1932634" y="1965194"/>
                  </a:lnTo>
                  <a:lnTo>
                    <a:pt x="1942644" y="1969380"/>
                  </a:lnTo>
                  <a:lnTo>
                    <a:pt x="1946146" y="1975290"/>
                  </a:lnTo>
                  <a:lnTo>
                    <a:pt x="1944374" y="1985362"/>
                  </a:lnTo>
                  <a:lnTo>
                    <a:pt x="1938744" y="1989833"/>
                  </a:lnTo>
                  <a:close/>
                </a:path>
                <a:path w="2092325" h="2955290">
                  <a:moveTo>
                    <a:pt x="1948171" y="2062412"/>
                  </a:moveTo>
                  <a:lnTo>
                    <a:pt x="1942399" y="2060537"/>
                  </a:lnTo>
                  <a:lnTo>
                    <a:pt x="1939725" y="2056276"/>
                  </a:lnTo>
                  <a:lnTo>
                    <a:pt x="1944997" y="2047809"/>
                  </a:lnTo>
                  <a:lnTo>
                    <a:pt x="1949726" y="2045900"/>
                  </a:lnTo>
                  <a:lnTo>
                    <a:pt x="1953327" y="2043287"/>
                  </a:lnTo>
                  <a:lnTo>
                    <a:pt x="1955296" y="2047344"/>
                  </a:lnTo>
                  <a:lnTo>
                    <a:pt x="1959322" y="2051826"/>
                  </a:lnTo>
                  <a:lnTo>
                    <a:pt x="1957985" y="2058286"/>
                  </a:lnTo>
                  <a:lnTo>
                    <a:pt x="1951864" y="2060098"/>
                  </a:lnTo>
                  <a:lnTo>
                    <a:pt x="1948171" y="2062412"/>
                  </a:lnTo>
                  <a:close/>
                </a:path>
                <a:path w="2092325" h="2955290">
                  <a:moveTo>
                    <a:pt x="1622837" y="2421306"/>
                  </a:moveTo>
                  <a:lnTo>
                    <a:pt x="1617535" y="2418041"/>
                  </a:lnTo>
                  <a:lnTo>
                    <a:pt x="1620651" y="2407280"/>
                  </a:lnTo>
                  <a:lnTo>
                    <a:pt x="1622452" y="2408358"/>
                  </a:lnTo>
                  <a:lnTo>
                    <a:pt x="1625881" y="2409614"/>
                  </a:lnTo>
                  <a:lnTo>
                    <a:pt x="1625368" y="2414165"/>
                  </a:lnTo>
                  <a:lnTo>
                    <a:pt x="1623919" y="2417712"/>
                  </a:lnTo>
                  <a:lnTo>
                    <a:pt x="1622837" y="2421306"/>
                  </a:lnTo>
                  <a:close/>
                </a:path>
                <a:path w="2092325" h="2955290">
                  <a:moveTo>
                    <a:pt x="1707032" y="478461"/>
                  </a:moveTo>
                  <a:lnTo>
                    <a:pt x="1704607" y="474924"/>
                  </a:lnTo>
                  <a:lnTo>
                    <a:pt x="1701805" y="471566"/>
                  </a:lnTo>
                  <a:lnTo>
                    <a:pt x="1699651" y="466805"/>
                  </a:lnTo>
                  <a:lnTo>
                    <a:pt x="1702860" y="464268"/>
                  </a:lnTo>
                  <a:lnTo>
                    <a:pt x="1704389" y="462473"/>
                  </a:lnTo>
                  <a:lnTo>
                    <a:pt x="1710082" y="463748"/>
                  </a:lnTo>
                  <a:lnTo>
                    <a:pt x="1712801" y="467344"/>
                  </a:lnTo>
                  <a:lnTo>
                    <a:pt x="1710943" y="475052"/>
                  </a:lnTo>
                  <a:lnTo>
                    <a:pt x="1708560" y="476652"/>
                  </a:lnTo>
                  <a:lnTo>
                    <a:pt x="1707032" y="478461"/>
                  </a:lnTo>
                  <a:close/>
                </a:path>
                <a:path w="2092325" h="2955290">
                  <a:moveTo>
                    <a:pt x="1759071" y="1052518"/>
                  </a:moveTo>
                  <a:lnTo>
                    <a:pt x="1749039" y="1049726"/>
                  </a:lnTo>
                  <a:lnTo>
                    <a:pt x="1745695" y="1043104"/>
                  </a:lnTo>
                  <a:lnTo>
                    <a:pt x="1747204" y="1037170"/>
                  </a:lnTo>
                  <a:lnTo>
                    <a:pt x="1752785" y="1035442"/>
                  </a:lnTo>
                  <a:lnTo>
                    <a:pt x="1756246" y="1033180"/>
                  </a:lnTo>
                  <a:lnTo>
                    <a:pt x="1759052" y="1035610"/>
                  </a:lnTo>
                  <a:lnTo>
                    <a:pt x="1764297" y="1038137"/>
                  </a:lnTo>
                  <a:lnTo>
                    <a:pt x="1763884" y="1047427"/>
                  </a:lnTo>
                  <a:lnTo>
                    <a:pt x="1759071" y="1052518"/>
                  </a:lnTo>
                  <a:close/>
                </a:path>
                <a:path w="2092325" h="2955290">
                  <a:moveTo>
                    <a:pt x="1766196" y="1129032"/>
                  </a:moveTo>
                  <a:lnTo>
                    <a:pt x="1761569" y="1127485"/>
                  </a:lnTo>
                  <a:lnTo>
                    <a:pt x="1758780" y="1121733"/>
                  </a:lnTo>
                  <a:lnTo>
                    <a:pt x="1759806" y="1117490"/>
                  </a:lnTo>
                  <a:lnTo>
                    <a:pt x="1759569" y="1111591"/>
                  </a:lnTo>
                  <a:lnTo>
                    <a:pt x="1764449" y="1107880"/>
                  </a:lnTo>
                  <a:lnTo>
                    <a:pt x="1770167" y="1110840"/>
                  </a:lnTo>
                  <a:lnTo>
                    <a:pt x="1774334" y="1111741"/>
                  </a:lnTo>
                  <a:lnTo>
                    <a:pt x="1773058" y="1116009"/>
                  </a:lnTo>
                  <a:lnTo>
                    <a:pt x="1772889" y="1121224"/>
                  </a:lnTo>
                  <a:lnTo>
                    <a:pt x="1766196" y="1129032"/>
                  </a:lnTo>
                  <a:close/>
                </a:path>
                <a:path w="2092325" h="2955290">
                  <a:moveTo>
                    <a:pt x="1731311" y="897529"/>
                  </a:moveTo>
                  <a:lnTo>
                    <a:pt x="1724591" y="895712"/>
                  </a:lnTo>
                  <a:lnTo>
                    <a:pt x="1722096" y="890213"/>
                  </a:lnTo>
                  <a:lnTo>
                    <a:pt x="1725230" y="885190"/>
                  </a:lnTo>
                  <a:lnTo>
                    <a:pt x="1726422" y="881056"/>
                  </a:lnTo>
                  <a:lnTo>
                    <a:pt x="1738605" y="885828"/>
                  </a:lnTo>
                  <a:lnTo>
                    <a:pt x="1741320" y="890635"/>
                  </a:lnTo>
                  <a:lnTo>
                    <a:pt x="1740371" y="895464"/>
                  </a:lnTo>
                  <a:lnTo>
                    <a:pt x="1731311" y="897529"/>
                  </a:lnTo>
                  <a:close/>
                </a:path>
                <a:path w="2092325" h="2955290">
                  <a:moveTo>
                    <a:pt x="1720280" y="824738"/>
                  </a:moveTo>
                  <a:lnTo>
                    <a:pt x="1714214" y="823282"/>
                  </a:lnTo>
                  <a:lnTo>
                    <a:pt x="1712643" y="817085"/>
                  </a:lnTo>
                  <a:lnTo>
                    <a:pt x="1710509" y="813307"/>
                  </a:lnTo>
                  <a:lnTo>
                    <a:pt x="1712038" y="807505"/>
                  </a:lnTo>
                  <a:lnTo>
                    <a:pt x="1716081" y="804658"/>
                  </a:lnTo>
                  <a:lnTo>
                    <a:pt x="1724262" y="809864"/>
                  </a:lnTo>
                  <a:lnTo>
                    <a:pt x="1726023" y="814701"/>
                  </a:lnTo>
                  <a:lnTo>
                    <a:pt x="1728543" y="818358"/>
                  </a:lnTo>
                  <a:lnTo>
                    <a:pt x="1724679" y="820444"/>
                  </a:lnTo>
                  <a:lnTo>
                    <a:pt x="1720280" y="824738"/>
                  </a:lnTo>
                  <a:close/>
                </a:path>
                <a:path w="2092325" h="2955290">
                  <a:moveTo>
                    <a:pt x="1697409" y="675725"/>
                  </a:moveTo>
                  <a:lnTo>
                    <a:pt x="1694533" y="672946"/>
                  </a:lnTo>
                  <a:lnTo>
                    <a:pt x="1689454" y="670334"/>
                  </a:lnTo>
                  <a:lnTo>
                    <a:pt x="1688666" y="660066"/>
                  </a:lnTo>
                  <a:lnTo>
                    <a:pt x="1693059" y="654772"/>
                  </a:lnTo>
                  <a:lnTo>
                    <a:pt x="1703884" y="658904"/>
                  </a:lnTo>
                  <a:lnTo>
                    <a:pt x="1707153" y="664955"/>
                  </a:lnTo>
                  <a:lnTo>
                    <a:pt x="1706020" y="671084"/>
                  </a:lnTo>
                  <a:lnTo>
                    <a:pt x="1700666" y="673210"/>
                  </a:lnTo>
                  <a:lnTo>
                    <a:pt x="1697409" y="675725"/>
                  </a:lnTo>
                  <a:close/>
                </a:path>
                <a:path w="2092325" h="2955290">
                  <a:moveTo>
                    <a:pt x="1740896" y="977888"/>
                  </a:moveTo>
                  <a:lnTo>
                    <a:pt x="1738819" y="974192"/>
                  </a:lnTo>
                  <a:lnTo>
                    <a:pt x="1734554" y="969897"/>
                  </a:lnTo>
                  <a:lnTo>
                    <a:pt x="1736111" y="963986"/>
                  </a:lnTo>
                  <a:lnTo>
                    <a:pt x="1741907" y="960579"/>
                  </a:lnTo>
                  <a:lnTo>
                    <a:pt x="1751376" y="960454"/>
                  </a:lnTo>
                  <a:lnTo>
                    <a:pt x="1754236" y="965613"/>
                  </a:lnTo>
                  <a:lnTo>
                    <a:pt x="1749282" y="973911"/>
                  </a:lnTo>
                  <a:lnTo>
                    <a:pt x="1744461" y="975519"/>
                  </a:lnTo>
                  <a:lnTo>
                    <a:pt x="1740896" y="977888"/>
                  </a:lnTo>
                  <a:close/>
                </a:path>
                <a:path w="2092325" h="2955290">
                  <a:moveTo>
                    <a:pt x="1969535" y="2404335"/>
                  </a:moveTo>
                  <a:lnTo>
                    <a:pt x="1963265" y="2403480"/>
                  </a:lnTo>
                  <a:lnTo>
                    <a:pt x="1961045" y="2398296"/>
                  </a:lnTo>
                  <a:lnTo>
                    <a:pt x="1958527" y="2395222"/>
                  </a:lnTo>
                  <a:lnTo>
                    <a:pt x="1960896" y="2392294"/>
                  </a:lnTo>
                  <a:lnTo>
                    <a:pt x="1963203" y="2386967"/>
                  </a:lnTo>
                  <a:lnTo>
                    <a:pt x="1972629" y="2386760"/>
                  </a:lnTo>
                  <a:lnTo>
                    <a:pt x="1978183" y="2391151"/>
                  </a:lnTo>
                  <a:lnTo>
                    <a:pt x="1976209" y="2401180"/>
                  </a:lnTo>
                  <a:lnTo>
                    <a:pt x="1969535" y="2404335"/>
                  </a:lnTo>
                  <a:close/>
                </a:path>
                <a:path w="2092325" h="2955290">
                  <a:moveTo>
                    <a:pt x="1848728" y="1382814"/>
                  </a:moveTo>
                  <a:lnTo>
                    <a:pt x="1846485" y="1379488"/>
                  </a:lnTo>
                  <a:lnTo>
                    <a:pt x="1842024" y="1372802"/>
                  </a:lnTo>
                  <a:lnTo>
                    <a:pt x="1846349" y="1367742"/>
                  </a:lnTo>
                  <a:lnTo>
                    <a:pt x="1848562" y="1371073"/>
                  </a:lnTo>
                  <a:lnTo>
                    <a:pt x="1851157" y="1374254"/>
                  </a:lnTo>
                  <a:lnTo>
                    <a:pt x="1853109" y="1378778"/>
                  </a:lnTo>
                  <a:lnTo>
                    <a:pt x="1850140" y="1381128"/>
                  </a:lnTo>
                  <a:lnTo>
                    <a:pt x="1848728" y="1382814"/>
                  </a:lnTo>
                  <a:close/>
                </a:path>
                <a:path w="2092325" h="2955290">
                  <a:moveTo>
                    <a:pt x="1976664" y="2477813"/>
                  </a:moveTo>
                  <a:lnTo>
                    <a:pt x="1974470" y="2474614"/>
                  </a:lnTo>
                  <a:lnTo>
                    <a:pt x="1973006" y="2473004"/>
                  </a:lnTo>
                  <a:lnTo>
                    <a:pt x="1976232" y="2470958"/>
                  </a:lnTo>
                  <a:lnTo>
                    <a:pt x="1979327" y="2468558"/>
                  </a:lnTo>
                  <a:lnTo>
                    <a:pt x="1983591" y="2466828"/>
                  </a:lnTo>
                  <a:lnTo>
                    <a:pt x="1985763" y="2469896"/>
                  </a:lnTo>
                  <a:lnTo>
                    <a:pt x="1987300" y="2471390"/>
                  </a:lnTo>
                  <a:lnTo>
                    <a:pt x="1984012" y="2473520"/>
                  </a:lnTo>
                  <a:lnTo>
                    <a:pt x="1980831" y="2475948"/>
                  </a:lnTo>
                  <a:lnTo>
                    <a:pt x="1976664" y="2477813"/>
                  </a:lnTo>
                  <a:close/>
                </a:path>
                <a:path w="2092325" h="2955290">
                  <a:moveTo>
                    <a:pt x="1957800" y="2330205"/>
                  </a:moveTo>
                  <a:lnTo>
                    <a:pt x="1954614" y="2327550"/>
                  </a:lnTo>
                  <a:lnTo>
                    <a:pt x="1948926" y="2325063"/>
                  </a:lnTo>
                  <a:lnTo>
                    <a:pt x="1948255" y="2314492"/>
                  </a:lnTo>
                  <a:lnTo>
                    <a:pt x="1952916" y="2308617"/>
                  </a:lnTo>
                  <a:lnTo>
                    <a:pt x="1964417" y="2312001"/>
                  </a:lnTo>
                  <a:lnTo>
                    <a:pt x="1968150" y="2318623"/>
                  </a:lnTo>
                  <a:lnTo>
                    <a:pt x="1966944" y="2325151"/>
                  </a:lnTo>
                  <a:lnTo>
                    <a:pt x="1961263" y="2327478"/>
                  </a:lnTo>
                  <a:lnTo>
                    <a:pt x="1957800" y="2330205"/>
                  </a:lnTo>
                  <a:close/>
                </a:path>
                <a:path w="2092325" h="2955290">
                  <a:moveTo>
                    <a:pt x="1950475" y="2254141"/>
                  </a:moveTo>
                  <a:lnTo>
                    <a:pt x="1939629" y="2254931"/>
                  </a:lnTo>
                  <a:lnTo>
                    <a:pt x="1934744" y="2249552"/>
                  </a:lnTo>
                  <a:lnTo>
                    <a:pt x="1938102" y="2238812"/>
                  </a:lnTo>
                  <a:lnTo>
                    <a:pt x="1944609" y="2235354"/>
                  </a:lnTo>
                  <a:lnTo>
                    <a:pt x="1951015" y="2236502"/>
                  </a:lnTo>
                  <a:lnTo>
                    <a:pt x="1953259" y="2242027"/>
                  </a:lnTo>
                  <a:lnTo>
                    <a:pt x="1955898" y="2245395"/>
                  </a:lnTo>
                  <a:lnTo>
                    <a:pt x="1953098" y="2248541"/>
                  </a:lnTo>
                  <a:lnTo>
                    <a:pt x="1950475" y="2254141"/>
                  </a:lnTo>
                  <a:close/>
                </a:path>
                <a:path w="2092325" h="2955290">
                  <a:moveTo>
                    <a:pt x="1758075" y="860450"/>
                  </a:moveTo>
                  <a:lnTo>
                    <a:pt x="1752515" y="858018"/>
                  </a:lnTo>
                  <a:lnTo>
                    <a:pt x="1751234" y="852806"/>
                  </a:lnTo>
                  <a:lnTo>
                    <a:pt x="1749212" y="849266"/>
                  </a:lnTo>
                  <a:lnTo>
                    <a:pt x="1752386" y="846794"/>
                  </a:lnTo>
                  <a:lnTo>
                    <a:pt x="1755842" y="842020"/>
                  </a:lnTo>
                  <a:lnTo>
                    <a:pt x="1765739" y="843189"/>
                  </a:lnTo>
                  <a:lnTo>
                    <a:pt x="1769734" y="848618"/>
                  </a:lnTo>
                  <a:lnTo>
                    <a:pt x="1764442" y="858105"/>
                  </a:lnTo>
                  <a:lnTo>
                    <a:pt x="1758075" y="860450"/>
                  </a:lnTo>
                  <a:close/>
                </a:path>
                <a:path w="2092325" h="2955290">
                  <a:moveTo>
                    <a:pt x="1836156" y="1311746"/>
                  </a:moveTo>
                  <a:lnTo>
                    <a:pt x="1827503" y="1306390"/>
                  </a:lnTo>
                  <a:lnTo>
                    <a:pt x="1825735" y="1301509"/>
                  </a:lnTo>
                  <a:lnTo>
                    <a:pt x="1823213" y="1297837"/>
                  </a:lnTo>
                  <a:lnTo>
                    <a:pt x="1826965" y="1295709"/>
                  </a:lnTo>
                  <a:lnTo>
                    <a:pt x="1831498" y="1291215"/>
                  </a:lnTo>
                  <a:lnTo>
                    <a:pt x="1837447" y="1293167"/>
                  </a:lnTo>
                  <a:lnTo>
                    <a:pt x="1840753" y="1298883"/>
                  </a:lnTo>
                  <a:lnTo>
                    <a:pt x="1841265" y="1308821"/>
                  </a:lnTo>
                  <a:lnTo>
                    <a:pt x="1836156" y="1311746"/>
                  </a:lnTo>
                  <a:close/>
                </a:path>
                <a:path w="2092325" h="2955290">
                  <a:moveTo>
                    <a:pt x="1744048" y="507388"/>
                  </a:moveTo>
                  <a:lnTo>
                    <a:pt x="1741642" y="504072"/>
                  </a:lnTo>
                  <a:lnTo>
                    <a:pt x="1739891" y="502448"/>
                  </a:lnTo>
                  <a:lnTo>
                    <a:pt x="1743588" y="500163"/>
                  </a:lnTo>
                  <a:lnTo>
                    <a:pt x="1747134" y="497484"/>
                  </a:lnTo>
                  <a:lnTo>
                    <a:pt x="1752055" y="495560"/>
                  </a:lnTo>
                  <a:lnTo>
                    <a:pt x="1754464" y="498890"/>
                  </a:lnTo>
                  <a:lnTo>
                    <a:pt x="1756203" y="500531"/>
                  </a:lnTo>
                  <a:lnTo>
                    <a:pt x="1752518" y="502799"/>
                  </a:lnTo>
                  <a:lnTo>
                    <a:pt x="1748984" y="505462"/>
                  </a:lnTo>
                  <a:lnTo>
                    <a:pt x="1744048" y="507388"/>
                  </a:lnTo>
                  <a:close/>
                </a:path>
                <a:path w="2092325" h="2955290">
                  <a:moveTo>
                    <a:pt x="1864415" y="1264923"/>
                  </a:moveTo>
                  <a:lnTo>
                    <a:pt x="1857637" y="1263026"/>
                  </a:lnTo>
                  <a:lnTo>
                    <a:pt x="1856268" y="1260310"/>
                  </a:lnTo>
                  <a:lnTo>
                    <a:pt x="1854743" y="1257364"/>
                  </a:lnTo>
                  <a:lnTo>
                    <a:pt x="1857833" y="1252065"/>
                  </a:lnTo>
                  <a:lnTo>
                    <a:pt x="1858912" y="1247784"/>
                  </a:lnTo>
                  <a:lnTo>
                    <a:pt x="1871468" y="1252737"/>
                  </a:lnTo>
                  <a:lnTo>
                    <a:pt x="1874563" y="1257679"/>
                  </a:lnTo>
                  <a:lnTo>
                    <a:pt x="1873734" y="1262698"/>
                  </a:lnTo>
                  <a:lnTo>
                    <a:pt x="1864415" y="1264923"/>
                  </a:lnTo>
                  <a:close/>
                </a:path>
                <a:path w="2092325" h="2955290">
                  <a:moveTo>
                    <a:pt x="2033968" y="2318404"/>
                  </a:moveTo>
                  <a:lnTo>
                    <a:pt x="2029757" y="2317225"/>
                  </a:lnTo>
                  <a:lnTo>
                    <a:pt x="2023517" y="2317232"/>
                  </a:lnTo>
                  <a:lnTo>
                    <a:pt x="2020234" y="2311662"/>
                  </a:lnTo>
                  <a:lnTo>
                    <a:pt x="2023058" y="2306195"/>
                  </a:lnTo>
                  <a:lnTo>
                    <a:pt x="2023906" y="2301875"/>
                  </a:lnTo>
                  <a:lnTo>
                    <a:pt x="2028117" y="2303338"/>
                  </a:lnTo>
                  <a:lnTo>
                    <a:pt x="2033232" y="2303791"/>
                  </a:lnTo>
                  <a:lnTo>
                    <a:pt x="2040746" y="2310477"/>
                  </a:lnTo>
                  <a:lnTo>
                    <a:pt x="2039261" y="2315226"/>
                  </a:lnTo>
                  <a:lnTo>
                    <a:pt x="2033968" y="2318404"/>
                  </a:lnTo>
                  <a:close/>
                </a:path>
                <a:path w="2092325" h="2955290">
                  <a:moveTo>
                    <a:pt x="1670484" y="258777"/>
                  </a:moveTo>
                  <a:lnTo>
                    <a:pt x="1662306" y="254154"/>
                  </a:lnTo>
                  <a:lnTo>
                    <a:pt x="1660483" y="249401"/>
                  </a:lnTo>
                  <a:lnTo>
                    <a:pt x="1657957" y="245895"/>
                  </a:lnTo>
                  <a:lnTo>
                    <a:pt x="1661685" y="243710"/>
                  </a:lnTo>
                  <a:lnTo>
                    <a:pt x="1665834" y="239441"/>
                  </a:lnTo>
                  <a:lnTo>
                    <a:pt x="1671879" y="240571"/>
                  </a:lnTo>
                  <a:lnTo>
                    <a:pt x="1675435" y="246547"/>
                  </a:lnTo>
                  <a:lnTo>
                    <a:pt x="1675596" y="255777"/>
                  </a:lnTo>
                  <a:lnTo>
                    <a:pt x="1670484" y="258777"/>
                  </a:lnTo>
                  <a:close/>
                </a:path>
                <a:path w="2092325" h="2955290">
                  <a:moveTo>
                    <a:pt x="1714681" y="555730"/>
                  </a:moveTo>
                  <a:lnTo>
                    <a:pt x="1711819" y="553323"/>
                  </a:lnTo>
                  <a:lnTo>
                    <a:pt x="1706652" y="551009"/>
                  </a:lnTo>
                  <a:lnTo>
                    <a:pt x="1706275" y="541648"/>
                  </a:lnTo>
                  <a:lnTo>
                    <a:pt x="1710330" y="535914"/>
                  </a:lnTo>
                  <a:lnTo>
                    <a:pt x="1720373" y="537926"/>
                  </a:lnTo>
                  <a:lnTo>
                    <a:pt x="1723416" y="544536"/>
                  </a:lnTo>
                  <a:lnTo>
                    <a:pt x="1722640" y="550848"/>
                  </a:lnTo>
                  <a:lnTo>
                    <a:pt x="1717632" y="553174"/>
                  </a:lnTo>
                  <a:lnTo>
                    <a:pt x="1714681" y="555730"/>
                  </a:lnTo>
                  <a:close/>
                </a:path>
                <a:path w="2092325" h="2955290">
                  <a:moveTo>
                    <a:pt x="1684248" y="330287"/>
                  </a:moveTo>
                  <a:lnTo>
                    <a:pt x="1680054" y="328926"/>
                  </a:lnTo>
                  <a:lnTo>
                    <a:pt x="1674974" y="328602"/>
                  </a:lnTo>
                  <a:lnTo>
                    <a:pt x="1667407" y="322059"/>
                  </a:lnTo>
                  <a:lnTo>
                    <a:pt x="1668451" y="316213"/>
                  </a:lnTo>
                  <a:lnTo>
                    <a:pt x="1677669" y="313346"/>
                  </a:lnTo>
                  <a:lnTo>
                    <a:pt x="1684496" y="314982"/>
                  </a:lnTo>
                  <a:lnTo>
                    <a:pt x="1687741" y="320498"/>
                  </a:lnTo>
                  <a:lnTo>
                    <a:pt x="1685049" y="325945"/>
                  </a:lnTo>
                  <a:lnTo>
                    <a:pt x="1684248" y="330287"/>
                  </a:lnTo>
                  <a:close/>
                </a:path>
                <a:path w="2092325" h="2955290">
                  <a:moveTo>
                    <a:pt x="1788385" y="736271"/>
                  </a:moveTo>
                  <a:lnTo>
                    <a:pt x="1777599" y="737156"/>
                  </a:lnTo>
                  <a:lnTo>
                    <a:pt x="1772305" y="732126"/>
                  </a:lnTo>
                  <a:lnTo>
                    <a:pt x="1775830" y="721016"/>
                  </a:lnTo>
                  <a:lnTo>
                    <a:pt x="1782296" y="717490"/>
                  </a:lnTo>
                  <a:lnTo>
                    <a:pt x="1788761" y="718539"/>
                  </a:lnTo>
                  <a:lnTo>
                    <a:pt x="1791048" y="724146"/>
                  </a:lnTo>
                  <a:lnTo>
                    <a:pt x="1793706" y="727542"/>
                  </a:lnTo>
                  <a:lnTo>
                    <a:pt x="1790938" y="730697"/>
                  </a:lnTo>
                  <a:lnTo>
                    <a:pt x="1788385" y="736271"/>
                  </a:lnTo>
                  <a:close/>
                </a:path>
                <a:path w="2092325" h="2955290">
                  <a:moveTo>
                    <a:pt x="1836211" y="1040236"/>
                  </a:moveTo>
                  <a:lnTo>
                    <a:pt x="1825649" y="1041310"/>
                  </a:lnTo>
                  <a:lnTo>
                    <a:pt x="1820280" y="1036470"/>
                  </a:lnTo>
                  <a:lnTo>
                    <a:pt x="1823282" y="1025653"/>
                  </a:lnTo>
                  <a:lnTo>
                    <a:pt x="1829736" y="1022337"/>
                  </a:lnTo>
                  <a:lnTo>
                    <a:pt x="1836213" y="1022981"/>
                  </a:lnTo>
                  <a:lnTo>
                    <a:pt x="1838660" y="1028369"/>
                  </a:lnTo>
                  <a:lnTo>
                    <a:pt x="1841310" y="1031526"/>
                  </a:lnTo>
                  <a:lnTo>
                    <a:pt x="1838635" y="1034697"/>
                  </a:lnTo>
                  <a:lnTo>
                    <a:pt x="1836211" y="1040236"/>
                  </a:lnTo>
                  <a:close/>
                </a:path>
                <a:path w="2092325" h="2955290">
                  <a:moveTo>
                    <a:pt x="1776095" y="662706"/>
                  </a:moveTo>
                  <a:lnTo>
                    <a:pt x="1765740" y="663479"/>
                  </a:lnTo>
                  <a:lnTo>
                    <a:pt x="1760844" y="658505"/>
                  </a:lnTo>
                  <a:lnTo>
                    <a:pt x="1764127" y="648047"/>
                  </a:lnTo>
                  <a:lnTo>
                    <a:pt x="1770372" y="644735"/>
                  </a:lnTo>
                  <a:lnTo>
                    <a:pt x="1776555" y="645798"/>
                  </a:lnTo>
                  <a:lnTo>
                    <a:pt x="1778738" y="651122"/>
                  </a:lnTo>
                  <a:lnTo>
                    <a:pt x="1781263" y="654345"/>
                  </a:lnTo>
                  <a:lnTo>
                    <a:pt x="1778594" y="657365"/>
                  </a:lnTo>
                  <a:lnTo>
                    <a:pt x="1776095" y="662706"/>
                  </a:lnTo>
                  <a:close/>
                </a:path>
                <a:path w="2092325" h="2955290">
                  <a:moveTo>
                    <a:pt x="1760038" y="590031"/>
                  </a:moveTo>
                  <a:lnTo>
                    <a:pt x="1757065" y="587298"/>
                  </a:lnTo>
                  <a:lnTo>
                    <a:pt x="1751813" y="584728"/>
                  </a:lnTo>
                  <a:lnTo>
                    <a:pt x="1751098" y="574358"/>
                  </a:lnTo>
                  <a:lnTo>
                    <a:pt x="1756136" y="569740"/>
                  </a:lnTo>
                  <a:lnTo>
                    <a:pt x="1763641" y="572391"/>
                  </a:lnTo>
                  <a:lnTo>
                    <a:pt x="1766502" y="573422"/>
                  </a:lnTo>
                  <a:lnTo>
                    <a:pt x="1769802" y="579483"/>
                  </a:lnTo>
                  <a:lnTo>
                    <a:pt x="1768638" y="585512"/>
                  </a:lnTo>
                  <a:lnTo>
                    <a:pt x="1763290" y="587577"/>
                  </a:lnTo>
                  <a:lnTo>
                    <a:pt x="1760038" y="590031"/>
                  </a:lnTo>
                  <a:close/>
                </a:path>
                <a:path w="2092325" h="2955290">
                  <a:moveTo>
                    <a:pt x="1731294" y="434299"/>
                  </a:moveTo>
                  <a:lnTo>
                    <a:pt x="1729086" y="431102"/>
                  </a:lnTo>
                  <a:lnTo>
                    <a:pt x="1727577" y="429499"/>
                  </a:lnTo>
                  <a:lnTo>
                    <a:pt x="1730859" y="427429"/>
                  </a:lnTo>
                  <a:lnTo>
                    <a:pt x="1733997" y="425008"/>
                  </a:lnTo>
                  <a:lnTo>
                    <a:pt x="1738345" y="423249"/>
                  </a:lnTo>
                  <a:lnTo>
                    <a:pt x="1740535" y="426330"/>
                  </a:lnTo>
                  <a:lnTo>
                    <a:pt x="1742076" y="427853"/>
                  </a:lnTo>
                  <a:lnTo>
                    <a:pt x="1738744" y="429990"/>
                  </a:lnTo>
                  <a:lnTo>
                    <a:pt x="1735551" y="432435"/>
                  </a:lnTo>
                  <a:lnTo>
                    <a:pt x="1731294" y="434299"/>
                  </a:lnTo>
                  <a:close/>
                </a:path>
                <a:path w="2092325" h="2955290">
                  <a:moveTo>
                    <a:pt x="1727040" y="629733"/>
                  </a:moveTo>
                  <a:lnTo>
                    <a:pt x="1721747" y="626810"/>
                  </a:lnTo>
                  <a:lnTo>
                    <a:pt x="1717428" y="625799"/>
                  </a:lnTo>
                  <a:lnTo>
                    <a:pt x="1718852" y="621613"/>
                  </a:lnTo>
                  <a:lnTo>
                    <a:pt x="1719239" y="616453"/>
                  </a:lnTo>
                  <a:lnTo>
                    <a:pt x="1725832" y="609348"/>
                  </a:lnTo>
                  <a:lnTo>
                    <a:pt x="1731587" y="610733"/>
                  </a:lnTo>
                  <a:lnTo>
                    <a:pt x="1733091" y="616314"/>
                  </a:lnTo>
                  <a:lnTo>
                    <a:pt x="1734094" y="619939"/>
                  </a:lnTo>
                  <a:lnTo>
                    <a:pt x="1732585" y="626919"/>
                  </a:lnTo>
                  <a:lnTo>
                    <a:pt x="1727040" y="629733"/>
                  </a:lnTo>
                  <a:close/>
                </a:path>
                <a:path w="2092325" h="2955290">
                  <a:moveTo>
                    <a:pt x="1861248" y="1457839"/>
                  </a:moveTo>
                  <a:lnTo>
                    <a:pt x="1848542" y="1453358"/>
                  </a:lnTo>
                  <a:lnTo>
                    <a:pt x="1845184" y="1448367"/>
                  </a:lnTo>
                  <a:lnTo>
                    <a:pt x="1845833" y="1443152"/>
                  </a:lnTo>
                  <a:lnTo>
                    <a:pt x="1855192" y="1440517"/>
                  </a:lnTo>
                  <a:lnTo>
                    <a:pt x="1862263" y="1442279"/>
                  </a:lnTo>
                  <a:lnTo>
                    <a:pt x="1865198" y="1448008"/>
                  </a:lnTo>
                  <a:lnTo>
                    <a:pt x="1862246" y="1453421"/>
                  </a:lnTo>
                  <a:lnTo>
                    <a:pt x="1861248" y="1457839"/>
                  </a:lnTo>
                  <a:close/>
                </a:path>
                <a:path w="2092325" h="2955290">
                  <a:moveTo>
                    <a:pt x="1888936" y="1683728"/>
                  </a:moveTo>
                  <a:lnTo>
                    <a:pt x="1883191" y="1682117"/>
                  </a:lnTo>
                  <a:lnTo>
                    <a:pt x="1880299" y="1677995"/>
                  </a:lnTo>
                  <a:lnTo>
                    <a:pt x="1885341" y="1669683"/>
                  </a:lnTo>
                  <a:lnTo>
                    <a:pt x="1890225" y="1667900"/>
                  </a:lnTo>
                  <a:lnTo>
                    <a:pt x="1893869" y="1665370"/>
                  </a:lnTo>
                  <a:lnTo>
                    <a:pt x="1895952" y="1669304"/>
                  </a:lnTo>
                  <a:lnTo>
                    <a:pt x="1900087" y="1673620"/>
                  </a:lnTo>
                  <a:lnTo>
                    <a:pt x="1898967" y="1679836"/>
                  </a:lnTo>
                  <a:lnTo>
                    <a:pt x="1892667" y="1681557"/>
                  </a:lnTo>
                  <a:lnTo>
                    <a:pt x="1888936" y="1683728"/>
                  </a:lnTo>
                  <a:close/>
                </a:path>
                <a:path w="2092325" h="2955290">
                  <a:moveTo>
                    <a:pt x="1824255" y="1237327"/>
                  </a:moveTo>
                  <a:lnTo>
                    <a:pt x="1815836" y="1232219"/>
                  </a:lnTo>
                  <a:lnTo>
                    <a:pt x="1814132" y="1227462"/>
                  </a:lnTo>
                  <a:lnTo>
                    <a:pt x="1811687" y="1223898"/>
                  </a:lnTo>
                  <a:lnTo>
                    <a:pt x="1815458" y="1221796"/>
                  </a:lnTo>
                  <a:lnTo>
                    <a:pt x="1819809" y="1217480"/>
                  </a:lnTo>
                  <a:lnTo>
                    <a:pt x="1825810" y="1219096"/>
                  </a:lnTo>
                  <a:lnTo>
                    <a:pt x="1829242" y="1224942"/>
                  </a:lnTo>
                  <a:lnTo>
                    <a:pt x="1829428" y="1234527"/>
                  </a:lnTo>
                  <a:lnTo>
                    <a:pt x="1824255" y="1237327"/>
                  </a:lnTo>
                  <a:close/>
                </a:path>
                <a:path w="2092325" h="2955290">
                  <a:moveTo>
                    <a:pt x="1903787" y="1759014"/>
                  </a:moveTo>
                  <a:lnTo>
                    <a:pt x="1896529" y="1756729"/>
                  </a:lnTo>
                  <a:lnTo>
                    <a:pt x="1895192" y="1754412"/>
                  </a:lnTo>
                  <a:lnTo>
                    <a:pt x="1893603" y="1752867"/>
                  </a:lnTo>
                  <a:lnTo>
                    <a:pt x="1897024" y="1750730"/>
                  </a:lnTo>
                  <a:lnTo>
                    <a:pt x="1900313" y="1748225"/>
                  </a:lnTo>
                  <a:lnTo>
                    <a:pt x="1904815" y="1746398"/>
                  </a:lnTo>
                  <a:lnTo>
                    <a:pt x="1908577" y="1749770"/>
                  </a:lnTo>
                  <a:lnTo>
                    <a:pt x="1907670" y="1756671"/>
                  </a:lnTo>
                  <a:lnTo>
                    <a:pt x="1903787" y="1759014"/>
                  </a:lnTo>
                  <a:close/>
                </a:path>
                <a:path w="2092325" h="2955290">
                  <a:moveTo>
                    <a:pt x="1812336" y="1154583"/>
                  </a:moveTo>
                  <a:lnTo>
                    <a:pt x="1807763" y="1153581"/>
                  </a:lnTo>
                  <a:lnTo>
                    <a:pt x="1804210" y="1151731"/>
                  </a:lnTo>
                  <a:lnTo>
                    <a:pt x="1800566" y="1150254"/>
                  </a:lnTo>
                  <a:lnTo>
                    <a:pt x="1801877" y="1148494"/>
                  </a:lnTo>
                  <a:lnTo>
                    <a:pt x="1804451" y="1144965"/>
                  </a:lnTo>
                  <a:lnTo>
                    <a:pt x="1809470" y="1142518"/>
                  </a:lnTo>
                  <a:lnTo>
                    <a:pt x="1813405" y="1143844"/>
                  </a:lnTo>
                  <a:lnTo>
                    <a:pt x="1815327" y="1150660"/>
                  </a:lnTo>
                  <a:lnTo>
                    <a:pt x="1812336" y="1154583"/>
                  </a:lnTo>
                  <a:close/>
                </a:path>
                <a:path w="2092325" h="2955290">
                  <a:moveTo>
                    <a:pt x="1876157" y="1609238"/>
                  </a:moveTo>
                  <a:lnTo>
                    <a:pt x="1870450" y="1606634"/>
                  </a:lnTo>
                  <a:lnTo>
                    <a:pt x="1869189" y="1601270"/>
                  </a:lnTo>
                  <a:lnTo>
                    <a:pt x="1867147" y="1597598"/>
                  </a:lnTo>
                  <a:lnTo>
                    <a:pt x="1870472" y="1595043"/>
                  </a:lnTo>
                  <a:lnTo>
                    <a:pt x="1874187" y="1590004"/>
                  </a:lnTo>
                  <a:lnTo>
                    <a:pt x="1884203" y="1591557"/>
                  </a:lnTo>
                  <a:lnTo>
                    <a:pt x="1888361" y="1597260"/>
                  </a:lnTo>
                  <a:lnTo>
                    <a:pt x="1882776" y="1606973"/>
                  </a:lnTo>
                  <a:lnTo>
                    <a:pt x="1876157" y="1609238"/>
                  </a:lnTo>
                  <a:close/>
                </a:path>
                <a:path w="2092325" h="2955290">
                  <a:moveTo>
                    <a:pt x="1920517" y="1836264"/>
                  </a:moveTo>
                  <a:lnTo>
                    <a:pt x="1916319" y="1834979"/>
                  </a:lnTo>
                  <a:lnTo>
                    <a:pt x="1911199" y="1834780"/>
                  </a:lnTo>
                  <a:lnTo>
                    <a:pt x="1903811" y="1828329"/>
                  </a:lnTo>
                  <a:lnTo>
                    <a:pt x="1904964" y="1822511"/>
                  </a:lnTo>
                  <a:lnTo>
                    <a:pt x="1914114" y="1819685"/>
                  </a:lnTo>
                  <a:lnTo>
                    <a:pt x="1920906" y="1821191"/>
                  </a:lnTo>
                  <a:lnTo>
                    <a:pt x="1924086" y="1826583"/>
                  </a:lnTo>
                  <a:lnTo>
                    <a:pt x="1921355" y="1831975"/>
                  </a:lnTo>
                  <a:lnTo>
                    <a:pt x="1920517" y="1836264"/>
                  </a:lnTo>
                  <a:close/>
                </a:path>
                <a:path w="2092325" h="2955290">
                  <a:moveTo>
                    <a:pt x="1742245" y="709285"/>
                  </a:moveTo>
                  <a:lnTo>
                    <a:pt x="1729540" y="704520"/>
                  </a:lnTo>
                  <a:lnTo>
                    <a:pt x="1726432" y="699595"/>
                  </a:lnTo>
                  <a:lnTo>
                    <a:pt x="1727348" y="694652"/>
                  </a:lnTo>
                  <a:lnTo>
                    <a:pt x="1736868" y="692470"/>
                  </a:lnTo>
                  <a:lnTo>
                    <a:pt x="1743573" y="694184"/>
                  </a:lnTo>
                  <a:lnTo>
                    <a:pt x="1746617" y="699658"/>
                  </a:lnTo>
                  <a:lnTo>
                    <a:pt x="1743392" y="705053"/>
                  </a:lnTo>
                  <a:lnTo>
                    <a:pt x="1742245" y="709285"/>
                  </a:lnTo>
                  <a:close/>
                </a:path>
                <a:path w="2092325" h="2955290">
                  <a:moveTo>
                    <a:pt x="2020397" y="2244591"/>
                  </a:moveTo>
                  <a:lnTo>
                    <a:pt x="2017202" y="2241878"/>
                  </a:lnTo>
                  <a:lnTo>
                    <a:pt x="2011521" y="2239345"/>
                  </a:lnTo>
                  <a:lnTo>
                    <a:pt x="2010700" y="2228574"/>
                  </a:lnTo>
                  <a:lnTo>
                    <a:pt x="2015666" y="2223025"/>
                  </a:lnTo>
                  <a:lnTo>
                    <a:pt x="2026944" y="2226324"/>
                  </a:lnTo>
                  <a:lnTo>
                    <a:pt x="2030543" y="2232951"/>
                  </a:lnTo>
                  <a:lnTo>
                    <a:pt x="2029449" y="2239522"/>
                  </a:lnTo>
                  <a:lnTo>
                    <a:pt x="2023802" y="2241874"/>
                  </a:lnTo>
                  <a:lnTo>
                    <a:pt x="2020397" y="2244591"/>
                  </a:lnTo>
                  <a:close/>
                </a:path>
                <a:path w="2092325" h="2955290">
                  <a:moveTo>
                    <a:pt x="1693961" y="407546"/>
                  </a:moveTo>
                  <a:lnTo>
                    <a:pt x="1685524" y="401752"/>
                  </a:lnTo>
                  <a:lnTo>
                    <a:pt x="1683760" y="396751"/>
                  </a:lnTo>
                  <a:lnTo>
                    <a:pt x="1681274" y="392984"/>
                  </a:lnTo>
                  <a:lnTo>
                    <a:pt x="1685196" y="390889"/>
                  </a:lnTo>
                  <a:lnTo>
                    <a:pt x="1689994" y="386368"/>
                  </a:lnTo>
                  <a:lnTo>
                    <a:pt x="1695980" y="388464"/>
                  </a:lnTo>
                  <a:lnTo>
                    <a:pt x="1697358" y="394662"/>
                  </a:lnTo>
                  <a:lnTo>
                    <a:pt x="1699456" y="398595"/>
                  </a:lnTo>
                  <a:lnTo>
                    <a:pt x="1698047" y="404781"/>
                  </a:lnTo>
                  <a:lnTo>
                    <a:pt x="1693961" y="407546"/>
                  </a:lnTo>
                  <a:close/>
                </a:path>
                <a:path w="2092325" h="2955290">
                  <a:moveTo>
                    <a:pt x="1871817" y="1532451"/>
                  </a:moveTo>
                  <a:lnTo>
                    <a:pt x="1865551" y="1522086"/>
                  </a:lnTo>
                  <a:lnTo>
                    <a:pt x="1870054" y="1517208"/>
                  </a:lnTo>
                  <a:lnTo>
                    <a:pt x="1872152" y="1520661"/>
                  </a:lnTo>
                  <a:lnTo>
                    <a:pt x="1874646" y="1523963"/>
                  </a:lnTo>
                  <a:lnTo>
                    <a:pt x="1876431" y="1528572"/>
                  </a:lnTo>
                  <a:lnTo>
                    <a:pt x="1873325" y="1530809"/>
                  </a:lnTo>
                  <a:lnTo>
                    <a:pt x="1871817" y="1532451"/>
                  </a:lnTo>
                  <a:close/>
                </a:path>
                <a:path w="2092325" h="2955290">
                  <a:moveTo>
                    <a:pt x="1935265" y="2182380"/>
                  </a:moveTo>
                  <a:lnTo>
                    <a:pt x="1927293" y="2182030"/>
                  </a:lnTo>
                  <a:lnTo>
                    <a:pt x="1921995" y="2177838"/>
                  </a:lnTo>
                  <a:lnTo>
                    <a:pt x="1922977" y="2166828"/>
                  </a:lnTo>
                  <a:lnTo>
                    <a:pt x="1928090" y="2161929"/>
                  </a:lnTo>
                  <a:lnTo>
                    <a:pt x="1938696" y="2160938"/>
                  </a:lnTo>
                  <a:lnTo>
                    <a:pt x="1945647" y="2164229"/>
                  </a:lnTo>
                  <a:lnTo>
                    <a:pt x="1943214" y="2176766"/>
                  </a:lnTo>
                  <a:lnTo>
                    <a:pt x="1938254" y="2179399"/>
                  </a:lnTo>
                  <a:lnTo>
                    <a:pt x="1935265" y="2182380"/>
                  </a:lnTo>
                  <a:close/>
                </a:path>
                <a:path w="2092325" h="2955290">
                  <a:moveTo>
                    <a:pt x="1718153" y="2293926"/>
                  </a:moveTo>
                  <a:lnTo>
                    <a:pt x="1707298" y="2289514"/>
                  </a:lnTo>
                  <a:lnTo>
                    <a:pt x="1703833" y="2283074"/>
                  </a:lnTo>
                  <a:lnTo>
                    <a:pt x="1705464" y="2276868"/>
                  </a:lnTo>
                  <a:lnTo>
                    <a:pt x="1711148" y="2274944"/>
                  </a:lnTo>
                  <a:lnTo>
                    <a:pt x="1714728" y="2272484"/>
                  </a:lnTo>
                  <a:lnTo>
                    <a:pt x="1717675" y="2275431"/>
                  </a:lnTo>
                  <a:lnTo>
                    <a:pt x="1722963" y="2278324"/>
                  </a:lnTo>
                  <a:lnTo>
                    <a:pt x="1723252" y="2288939"/>
                  </a:lnTo>
                  <a:lnTo>
                    <a:pt x="1718153" y="2293926"/>
                  </a:lnTo>
                  <a:close/>
                </a:path>
                <a:path w="2092325" h="2955290">
                  <a:moveTo>
                    <a:pt x="1629300" y="1766629"/>
                  </a:moveTo>
                  <a:lnTo>
                    <a:pt x="1622487" y="1755257"/>
                  </a:lnTo>
                  <a:lnTo>
                    <a:pt x="1625657" y="1751994"/>
                  </a:lnTo>
                  <a:lnTo>
                    <a:pt x="1628723" y="1746160"/>
                  </a:lnTo>
                  <a:lnTo>
                    <a:pt x="1640305" y="1745674"/>
                  </a:lnTo>
                  <a:lnTo>
                    <a:pt x="1644485" y="1751522"/>
                  </a:lnTo>
                  <a:lnTo>
                    <a:pt x="1638864" y="1762721"/>
                  </a:lnTo>
                  <a:lnTo>
                    <a:pt x="1633188" y="1764224"/>
                  </a:lnTo>
                  <a:lnTo>
                    <a:pt x="1629300" y="1766629"/>
                  </a:lnTo>
                  <a:close/>
                </a:path>
                <a:path w="2092325" h="2955290">
                  <a:moveTo>
                    <a:pt x="1620045" y="1692378"/>
                  </a:moveTo>
                  <a:lnTo>
                    <a:pt x="1616934" y="1689622"/>
                  </a:lnTo>
                  <a:lnTo>
                    <a:pt x="1611428" y="1687061"/>
                  </a:lnTo>
                  <a:lnTo>
                    <a:pt x="1610639" y="1676405"/>
                  </a:lnTo>
                  <a:lnTo>
                    <a:pt x="1615957" y="1671668"/>
                  </a:lnTo>
                  <a:lnTo>
                    <a:pt x="1626485" y="1674950"/>
                  </a:lnTo>
                  <a:lnTo>
                    <a:pt x="1629834" y="1681318"/>
                  </a:lnTo>
                  <a:lnTo>
                    <a:pt x="1628754" y="1687603"/>
                  </a:lnTo>
                  <a:lnTo>
                    <a:pt x="1623325" y="1689815"/>
                  </a:lnTo>
                  <a:lnTo>
                    <a:pt x="1620045" y="1692378"/>
                  </a:lnTo>
                  <a:close/>
                </a:path>
                <a:path w="2092325" h="2955290">
                  <a:moveTo>
                    <a:pt x="1612541" y="1610018"/>
                  </a:moveTo>
                  <a:lnTo>
                    <a:pt x="1606855" y="1609071"/>
                  </a:lnTo>
                  <a:lnTo>
                    <a:pt x="1601547" y="1604625"/>
                  </a:lnTo>
                  <a:lnTo>
                    <a:pt x="1604962" y="1602161"/>
                  </a:lnTo>
                  <a:lnTo>
                    <a:pt x="1608220" y="1599362"/>
                  </a:lnTo>
                  <a:lnTo>
                    <a:pt x="1611940" y="1597508"/>
                  </a:lnTo>
                  <a:lnTo>
                    <a:pt x="1612692" y="1597150"/>
                  </a:lnTo>
                  <a:lnTo>
                    <a:pt x="1616784" y="1600530"/>
                  </a:lnTo>
                  <a:lnTo>
                    <a:pt x="1616307" y="1607693"/>
                  </a:lnTo>
                  <a:lnTo>
                    <a:pt x="1612541" y="1610018"/>
                  </a:lnTo>
                  <a:close/>
                </a:path>
                <a:path w="2092325" h="2955290">
                  <a:moveTo>
                    <a:pt x="1729852" y="2366492"/>
                  </a:moveTo>
                  <a:lnTo>
                    <a:pt x="1724247" y="2363679"/>
                  </a:lnTo>
                  <a:lnTo>
                    <a:pt x="1719941" y="2362844"/>
                  </a:lnTo>
                  <a:lnTo>
                    <a:pt x="1721334" y="2358558"/>
                  </a:lnTo>
                  <a:lnTo>
                    <a:pt x="1721695" y="2353418"/>
                  </a:lnTo>
                  <a:lnTo>
                    <a:pt x="1728294" y="2345684"/>
                  </a:lnTo>
                  <a:lnTo>
                    <a:pt x="1734114" y="2346819"/>
                  </a:lnTo>
                  <a:lnTo>
                    <a:pt x="1736769" y="2356301"/>
                  </a:lnTo>
                  <a:lnTo>
                    <a:pt x="1735195" y="2362963"/>
                  </a:lnTo>
                  <a:lnTo>
                    <a:pt x="1729852" y="2366492"/>
                  </a:lnTo>
                  <a:close/>
                </a:path>
                <a:path w="2092325" h="2955290">
                  <a:moveTo>
                    <a:pt x="1709837" y="2214788"/>
                  </a:moveTo>
                  <a:lnTo>
                    <a:pt x="1696923" y="2209652"/>
                  </a:lnTo>
                  <a:lnTo>
                    <a:pt x="1693788" y="2204552"/>
                  </a:lnTo>
                  <a:lnTo>
                    <a:pt x="1694670" y="2199390"/>
                  </a:lnTo>
                  <a:lnTo>
                    <a:pt x="1704247" y="2197094"/>
                  </a:lnTo>
                  <a:lnTo>
                    <a:pt x="1711333" y="2199048"/>
                  </a:lnTo>
                  <a:lnTo>
                    <a:pt x="1714103" y="2204968"/>
                  </a:lnTo>
                  <a:lnTo>
                    <a:pt x="1710966" y="2210350"/>
                  </a:lnTo>
                  <a:lnTo>
                    <a:pt x="1709837" y="2214788"/>
                  </a:lnTo>
                  <a:close/>
                </a:path>
                <a:path w="2092325" h="2955290">
                  <a:moveTo>
                    <a:pt x="1666534" y="1987731"/>
                  </a:moveTo>
                  <a:lnTo>
                    <a:pt x="1660730" y="1986219"/>
                  </a:lnTo>
                  <a:lnTo>
                    <a:pt x="1657932" y="1982217"/>
                  </a:lnTo>
                  <a:lnTo>
                    <a:pt x="1663202" y="1974123"/>
                  </a:lnTo>
                  <a:lnTo>
                    <a:pt x="1668022" y="1972410"/>
                  </a:lnTo>
                  <a:lnTo>
                    <a:pt x="1671675" y="1969938"/>
                  </a:lnTo>
                  <a:lnTo>
                    <a:pt x="1673758" y="1973768"/>
                  </a:lnTo>
                  <a:lnTo>
                    <a:pt x="1678076" y="1978205"/>
                  </a:lnTo>
                  <a:lnTo>
                    <a:pt x="1676450" y="1984156"/>
                  </a:lnTo>
                  <a:lnTo>
                    <a:pt x="1670320" y="1985626"/>
                  </a:lnTo>
                  <a:lnTo>
                    <a:pt x="1666534" y="1987731"/>
                  </a:lnTo>
                  <a:close/>
                </a:path>
                <a:path w="2092325" h="2955290">
                  <a:moveTo>
                    <a:pt x="1460393" y="635325"/>
                  </a:moveTo>
                  <a:lnTo>
                    <a:pt x="1452440" y="631758"/>
                  </a:lnTo>
                  <a:lnTo>
                    <a:pt x="1450668" y="627147"/>
                  </a:lnTo>
                  <a:lnTo>
                    <a:pt x="1448249" y="623938"/>
                  </a:lnTo>
                  <a:lnTo>
                    <a:pt x="1451987" y="623053"/>
                  </a:lnTo>
                  <a:lnTo>
                    <a:pt x="1455685" y="621725"/>
                  </a:lnTo>
                  <a:lnTo>
                    <a:pt x="1460609" y="621535"/>
                  </a:lnTo>
                  <a:lnTo>
                    <a:pt x="1462738" y="624610"/>
                  </a:lnTo>
                  <a:lnTo>
                    <a:pt x="1463636" y="631960"/>
                  </a:lnTo>
                  <a:lnTo>
                    <a:pt x="1460393" y="635325"/>
                  </a:lnTo>
                  <a:close/>
                </a:path>
                <a:path w="2092325" h="2955290">
                  <a:moveTo>
                    <a:pt x="1696646" y="2142830"/>
                  </a:moveTo>
                  <a:lnTo>
                    <a:pt x="1688083" y="2138043"/>
                  </a:lnTo>
                  <a:lnTo>
                    <a:pt x="1686127" y="2133116"/>
                  </a:lnTo>
                  <a:lnTo>
                    <a:pt x="1683447" y="2129485"/>
                  </a:lnTo>
                  <a:lnTo>
                    <a:pt x="1687390" y="2127237"/>
                  </a:lnTo>
                  <a:lnTo>
                    <a:pt x="1691693" y="2122898"/>
                  </a:lnTo>
                  <a:lnTo>
                    <a:pt x="1698078" y="2123915"/>
                  </a:lnTo>
                  <a:lnTo>
                    <a:pt x="1701949" y="2130170"/>
                  </a:lnTo>
                  <a:lnTo>
                    <a:pt x="1702026" y="2139728"/>
                  </a:lnTo>
                  <a:lnTo>
                    <a:pt x="1696646" y="2142830"/>
                  </a:lnTo>
                  <a:close/>
                </a:path>
                <a:path w="2092325" h="2955290">
                  <a:moveTo>
                    <a:pt x="1658815" y="1914300"/>
                  </a:moveTo>
                  <a:lnTo>
                    <a:pt x="1653292" y="1911534"/>
                  </a:lnTo>
                  <a:lnTo>
                    <a:pt x="1648988" y="1910714"/>
                  </a:lnTo>
                  <a:lnTo>
                    <a:pt x="1650371" y="1906460"/>
                  </a:lnTo>
                  <a:lnTo>
                    <a:pt x="1650734" y="1901334"/>
                  </a:lnTo>
                  <a:lnTo>
                    <a:pt x="1657175" y="1893834"/>
                  </a:lnTo>
                  <a:lnTo>
                    <a:pt x="1662981" y="1894972"/>
                  </a:lnTo>
                  <a:lnTo>
                    <a:pt x="1665716" y="1904201"/>
                  </a:lnTo>
                  <a:lnTo>
                    <a:pt x="1664198" y="1910929"/>
                  </a:lnTo>
                  <a:lnTo>
                    <a:pt x="1658815" y="1914300"/>
                  </a:lnTo>
                  <a:close/>
                </a:path>
                <a:path w="2092325" h="2955290">
                  <a:moveTo>
                    <a:pt x="1472132" y="711578"/>
                  </a:moveTo>
                  <a:lnTo>
                    <a:pt x="1463348" y="705959"/>
                  </a:lnTo>
                  <a:lnTo>
                    <a:pt x="1461564" y="700886"/>
                  </a:lnTo>
                  <a:lnTo>
                    <a:pt x="1458988" y="697059"/>
                  </a:lnTo>
                  <a:lnTo>
                    <a:pt x="1462916" y="694902"/>
                  </a:lnTo>
                  <a:lnTo>
                    <a:pt x="1467603" y="690339"/>
                  </a:lnTo>
                  <a:lnTo>
                    <a:pt x="1473758" y="692274"/>
                  </a:lnTo>
                  <a:lnTo>
                    <a:pt x="1477132" y="698324"/>
                  </a:lnTo>
                  <a:lnTo>
                    <a:pt x="1477428" y="708609"/>
                  </a:lnTo>
                  <a:lnTo>
                    <a:pt x="1472132" y="711578"/>
                  </a:lnTo>
                  <a:close/>
                </a:path>
                <a:path w="2092325" h="2955290">
                  <a:moveTo>
                    <a:pt x="1682949" y="2062877"/>
                  </a:moveTo>
                  <a:lnTo>
                    <a:pt x="1675453" y="2060599"/>
                  </a:lnTo>
                  <a:lnTo>
                    <a:pt x="1674040" y="2058174"/>
                  </a:lnTo>
                  <a:lnTo>
                    <a:pt x="1672366" y="2056567"/>
                  </a:lnTo>
                  <a:lnTo>
                    <a:pt x="1675942" y="2054272"/>
                  </a:lnTo>
                  <a:lnTo>
                    <a:pt x="1679373" y="2051625"/>
                  </a:lnTo>
                  <a:lnTo>
                    <a:pt x="1684045" y="2049637"/>
                  </a:lnTo>
                  <a:lnTo>
                    <a:pt x="1688021" y="2053229"/>
                  </a:lnTo>
                  <a:lnTo>
                    <a:pt x="1686991" y="2060403"/>
                  </a:lnTo>
                  <a:lnTo>
                    <a:pt x="1682949" y="2062877"/>
                  </a:lnTo>
                  <a:close/>
                </a:path>
                <a:path w="2092325" h="2955290">
                  <a:moveTo>
                    <a:pt x="1642957" y="1839366"/>
                  </a:moveTo>
                  <a:lnTo>
                    <a:pt x="1637374" y="1836788"/>
                  </a:lnTo>
                  <a:lnTo>
                    <a:pt x="1636100" y="1831531"/>
                  </a:lnTo>
                  <a:lnTo>
                    <a:pt x="1634052" y="1827920"/>
                  </a:lnTo>
                  <a:lnTo>
                    <a:pt x="1637310" y="1825405"/>
                  </a:lnTo>
                  <a:lnTo>
                    <a:pt x="1640906" y="1820475"/>
                  </a:lnTo>
                  <a:lnTo>
                    <a:pt x="1650866" y="1821858"/>
                  </a:lnTo>
                  <a:lnTo>
                    <a:pt x="1654805" y="1827504"/>
                  </a:lnTo>
                  <a:lnTo>
                    <a:pt x="1649463" y="1837045"/>
                  </a:lnTo>
                  <a:lnTo>
                    <a:pt x="1642957" y="1839366"/>
                  </a:lnTo>
                  <a:close/>
                </a:path>
                <a:path w="2092325" h="2955290">
                  <a:moveTo>
                    <a:pt x="1513338" y="274237"/>
                  </a:moveTo>
                  <a:lnTo>
                    <a:pt x="1510984" y="270869"/>
                  </a:lnTo>
                  <a:lnTo>
                    <a:pt x="1509272" y="269208"/>
                  </a:lnTo>
                  <a:lnTo>
                    <a:pt x="1512993" y="266980"/>
                  </a:lnTo>
                  <a:lnTo>
                    <a:pt x="1516575" y="264339"/>
                  </a:lnTo>
                  <a:lnTo>
                    <a:pt x="1521549" y="262467"/>
                  </a:lnTo>
                  <a:lnTo>
                    <a:pt x="1523920" y="265848"/>
                  </a:lnTo>
                  <a:lnTo>
                    <a:pt x="1525645" y="267492"/>
                  </a:lnTo>
                  <a:lnTo>
                    <a:pt x="1521895" y="269725"/>
                  </a:lnTo>
                  <a:lnTo>
                    <a:pt x="1518296" y="272353"/>
                  </a:lnTo>
                  <a:lnTo>
                    <a:pt x="1513338" y="274237"/>
                  </a:lnTo>
                  <a:close/>
                </a:path>
                <a:path w="2092325" h="2955290">
                  <a:moveTo>
                    <a:pt x="1507148" y="935136"/>
                  </a:moveTo>
                  <a:lnTo>
                    <a:pt x="1494241" y="931285"/>
                  </a:lnTo>
                  <a:lnTo>
                    <a:pt x="1492561" y="926779"/>
                  </a:lnTo>
                  <a:lnTo>
                    <a:pt x="1498333" y="918637"/>
                  </a:lnTo>
                  <a:lnTo>
                    <a:pt x="1502574" y="916476"/>
                  </a:lnTo>
                  <a:lnTo>
                    <a:pt x="1506037" y="913750"/>
                  </a:lnTo>
                  <a:lnTo>
                    <a:pt x="1508499" y="917131"/>
                  </a:lnTo>
                  <a:lnTo>
                    <a:pt x="1513168" y="920660"/>
                  </a:lnTo>
                  <a:lnTo>
                    <a:pt x="1512410" y="931186"/>
                  </a:lnTo>
                  <a:lnTo>
                    <a:pt x="1507148" y="935136"/>
                  </a:lnTo>
                  <a:close/>
                </a:path>
                <a:path w="2092325" h="2955290">
                  <a:moveTo>
                    <a:pt x="1490519" y="858245"/>
                  </a:moveTo>
                  <a:lnTo>
                    <a:pt x="1486975" y="855975"/>
                  </a:lnTo>
                  <a:lnTo>
                    <a:pt x="1481148" y="854318"/>
                  </a:lnTo>
                  <a:lnTo>
                    <a:pt x="1478235" y="843291"/>
                  </a:lnTo>
                  <a:lnTo>
                    <a:pt x="1482800" y="837760"/>
                  </a:lnTo>
                  <a:lnTo>
                    <a:pt x="1494386" y="840159"/>
                  </a:lnTo>
                  <a:lnTo>
                    <a:pt x="1498219" y="845987"/>
                  </a:lnTo>
                  <a:lnTo>
                    <a:pt x="1498590" y="852358"/>
                  </a:lnTo>
                  <a:lnTo>
                    <a:pt x="1493362" y="855377"/>
                  </a:lnTo>
                  <a:lnTo>
                    <a:pt x="1490519" y="858245"/>
                  </a:lnTo>
                  <a:close/>
                </a:path>
                <a:path w="2092325" h="2955290">
                  <a:moveTo>
                    <a:pt x="1773950" y="2671116"/>
                  </a:moveTo>
                  <a:lnTo>
                    <a:pt x="1767783" y="2669393"/>
                  </a:lnTo>
                  <a:lnTo>
                    <a:pt x="1765873" y="2663801"/>
                  </a:lnTo>
                  <a:lnTo>
                    <a:pt x="1763382" y="2660230"/>
                  </a:lnTo>
                  <a:lnTo>
                    <a:pt x="1766341" y="2657343"/>
                  </a:lnTo>
                  <a:lnTo>
                    <a:pt x="1769273" y="2652083"/>
                  </a:lnTo>
                  <a:lnTo>
                    <a:pt x="1779839" y="2651891"/>
                  </a:lnTo>
                  <a:lnTo>
                    <a:pt x="1784755" y="2656996"/>
                  </a:lnTo>
                  <a:lnTo>
                    <a:pt x="1780422" y="2667724"/>
                  </a:lnTo>
                  <a:lnTo>
                    <a:pt x="1773950" y="2671116"/>
                  </a:lnTo>
                  <a:close/>
                </a:path>
                <a:path w="2092325" h="2955290">
                  <a:moveTo>
                    <a:pt x="1552815" y="1237077"/>
                  </a:moveTo>
                  <a:lnTo>
                    <a:pt x="1542213" y="1237993"/>
                  </a:lnTo>
                  <a:lnTo>
                    <a:pt x="1536941" y="1233198"/>
                  </a:lnTo>
                  <a:lnTo>
                    <a:pt x="1540728" y="1222138"/>
                  </a:lnTo>
                  <a:lnTo>
                    <a:pt x="1546960" y="1218648"/>
                  </a:lnTo>
                  <a:lnTo>
                    <a:pt x="1553254" y="1219649"/>
                  </a:lnTo>
                  <a:lnTo>
                    <a:pt x="1555475" y="1225222"/>
                  </a:lnTo>
                  <a:lnTo>
                    <a:pt x="1558048" y="1228556"/>
                  </a:lnTo>
                  <a:lnTo>
                    <a:pt x="1555330" y="1231644"/>
                  </a:lnTo>
                  <a:lnTo>
                    <a:pt x="1552815" y="1237077"/>
                  </a:lnTo>
                  <a:close/>
                </a:path>
                <a:path w="2092325" h="2955290">
                  <a:moveTo>
                    <a:pt x="1577393" y="1385524"/>
                  </a:moveTo>
                  <a:lnTo>
                    <a:pt x="1571147" y="1385875"/>
                  </a:lnTo>
                  <a:lnTo>
                    <a:pt x="1568209" y="1381358"/>
                  </a:lnTo>
                  <a:lnTo>
                    <a:pt x="1565384" y="1378900"/>
                  </a:lnTo>
                  <a:lnTo>
                    <a:pt x="1567706" y="1375485"/>
                  </a:lnTo>
                  <a:lnTo>
                    <a:pt x="1569355" y="1370158"/>
                  </a:lnTo>
                  <a:lnTo>
                    <a:pt x="1580837" y="1366263"/>
                  </a:lnTo>
                  <a:lnTo>
                    <a:pt x="1584529" y="1372338"/>
                  </a:lnTo>
                  <a:lnTo>
                    <a:pt x="1583412" y="1382007"/>
                  </a:lnTo>
                  <a:lnTo>
                    <a:pt x="1577393" y="1385524"/>
                  </a:lnTo>
                  <a:close/>
                </a:path>
                <a:path w="2092325" h="2955290">
                  <a:moveTo>
                    <a:pt x="1588708" y="1461171"/>
                  </a:moveTo>
                  <a:lnTo>
                    <a:pt x="1581103" y="1458775"/>
                  </a:lnTo>
                  <a:lnTo>
                    <a:pt x="1579734" y="1456343"/>
                  </a:lnTo>
                  <a:lnTo>
                    <a:pt x="1578104" y="1454730"/>
                  </a:lnTo>
                  <a:lnTo>
                    <a:pt x="1581639" y="1452456"/>
                  </a:lnTo>
                  <a:lnTo>
                    <a:pt x="1585016" y="1449848"/>
                  </a:lnTo>
                  <a:lnTo>
                    <a:pt x="1589648" y="1447895"/>
                  </a:lnTo>
                  <a:lnTo>
                    <a:pt x="1593548" y="1451380"/>
                  </a:lnTo>
                  <a:lnTo>
                    <a:pt x="1592735" y="1458699"/>
                  </a:lnTo>
                  <a:lnTo>
                    <a:pt x="1588708" y="1461171"/>
                  </a:lnTo>
                  <a:close/>
                </a:path>
                <a:path w="2092325" h="2955290">
                  <a:moveTo>
                    <a:pt x="1531346" y="1089175"/>
                  </a:moveTo>
                  <a:lnTo>
                    <a:pt x="1522706" y="1083996"/>
                  </a:lnTo>
                  <a:lnTo>
                    <a:pt x="1520886" y="1078884"/>
                  </a:lnTo>
                  <a:lnTo>
                    <a:pt x="1518288" y="1075105"/>
                  </a:lnTo>
                  <a:lnTo>
                    <a:pt x="1522373" y="1072909"/>
                  </a:lnTo>
                  <a:lnTo>
                    <a:pt x="1526815" y="1068594"/>
                  </a:lnTo>
                  <a:lnTo>
                    <a:pt x="1533239" y="1069664"/>
                  </a:lnTo>
                  <a:lnTo>
                    <a:pt x="1535022" y="1076262"/>
                  </a:lnTo>
                  <a:lnTo>
                    <a:pt x="1537248" y="1080145"/>
                  </a:lnTo>
                  <a:lnTo>
                    <a:pt x="1535612" y="1086128"/>
                  </a:lnTo>
                  <a:lnTo>
                    <a:pt x="1531346" y="1089175"/>
                  </a:lnTo>
                  <a:close/>
                </a:path>
                <a:path w="2092325" h="2955290">
                  <a:moveTo>
                    <a:pt x="1513751" y="1009085"/>
                  </a:moveTo>
                  <a:lnTo>
                    <a:pt x="1509305" y="1007361"/>
                  </a:lnTo>
                  <a:lnTo>
                    <a:pt x="1507039" y="1000644"/>
                  </a:lnTo>
                  <a:lnTo>
                    <a:pt x="1509986" y="998253"/>
                  </a:lnTo>
                  <a:lnTo>
                    <a:pt x="1511349" y="996349"/>
                  </a:lnTo>
                  <a:lnTo>
                    <a:pt x="1516696" y="993701"/>
                  </a:lnTo>
                  <a:lnTo>
                    <a:pt x="1520919" y="995057"/>
                  </a:lnTo>
                  <a:lnTo>
                    <a:pt x="1523069" y="1002271"/>
                  </a:lnTo>
                  <a:lnTo>
                    <a:pt x="1520721" y="1005525"/>
                  </a:lnTo>
                  <a:lnTo>
                    <a:pt x="1513751" y="1009085"/>
                  </a:lnTo>
                  <a:close/>
                </a:path>
                <a:path w="2092325" h="2955290">
                  <a:moveTo>
                    <a:pt x="1542951" y="1163715"/>
                  </a:moveTo>
                  <a:lnTo>
                    <a:pt x="1534216" y="1158117"/>
                  </a:lnTo>
                  <a:lnTo>
                    <a:pt x="1532437" y="1153029"/>
                  </a:lnTo>
                  <a:lnTo>
                    <a:pt x="1529854" y="1149203"/>
                  </a:lnTo>
                  <a:lnTo>
                    <a:pt x="1533814" y="1147071"/>
                  </a:lnTo>
                  <a:lnTo>
                    <a:pt x="1538494" y="1142554"/>
                  </a:lnTo>
                  <a:lnTo>
                    <a:pt x="1544718" y="1144448"/>
                  </a:lnTo>
                  <a:lnTo>
                    <a:pt x="1548118" y="1150583"/>
                  </a:lnTo>
                  <a:lnTo>
                    <a:pt x="1548310" y="1160765"/>
                  </a:lnTo>
                  <a:lnTo>
                    <a:pt x="1542951" y="1163715"/>
                  </a:lnTo>
                  <a:close/>
                </a:path>
                <a:path w="2092325" h="2955290">
                  <a:moveTo>
                    <a:pt x="1559940" y="1312440"/>
                  </a:moveTo>
                  <a:lnTo>
                    <a:pt x="1554051" y="1310867"/>
                  </a:lnTo>
                  <a:lnTo>
                    <a:pt x="1551363" y="1306803"/>
                  </a:lnTo>
                  <a:lnTo>
                    <a:pt x="1556828" y="1298619"/>
                  </a:lnTo>
                  <a:lnTo>
                    <a:pt x="1561646" y="1296891"/>
                  </a:lnTo>
                  <a:lnTo>
                    <a:pt x="1565326" y="1294399"/>
                  </a:lnTo>
                  <a:lnTo>
                    <a:pt x="1567321" y="1298243"/>
                  </a:lnTo>
                  <a:lnTo>
                    <a:pt x="1571584" y="1302808"/>
                  </a:lnTo>
                  <a:lnTo>
                    <a:pt x="1569710" y="1308798"/>
                  </a:lnTo>
                  <a:lnTo>
                    <a:pt x="1563733" y="1310289"/>
                  </a:lnTo>
                  <a:lnTo>
                    <a:pt x="1559940" y="1312440"/>
                  </a:lnTo>
                  <a:close/>
                </a:path>
                <a:path w="2092325" h="2955290">
                  <a:moveTo>
                    <a:pt x="1601506" y="1537018"/>
                  </a:moveTo>
                  <a:lnTo>
                    <a:pt x="1588722" y="1534135"/>
                  </a:lnTo>
                  <a:lnTo>
                    <a:pt x="1586396" y="1530089"/>
                  </a:lnTo>
                  <a:lnTo>
                    <a:pt x="1591556" y="1522057"/>
                  </a:lnTo>
                  <a:lnTo>
                    <a:pt x="1596000" y="1520239"/>
                  </a:lnTo>
                  <a:lnTo>
                    <a:pt x="1599427" y="1517757"/>
                  </a:lnTo>
                  <a:lnTo>
                    <a:pt x="1602083" y="1520660"/>
                  </a:lnTo>
                  <a:lnTo>
                    <a:pt x="1606993" y="1523627"/>
                  </a:lnTo>
                  <a:lnTo>
                    <a:pt x="1606687" y="1533694"/>
                  </a:lnTo>
                  <a:lnTo>
                    <a:pt x="1601506" y="1537018"/>
                  </a:lnTo>
                  <a:close/>
                </a:path>
                <a:path w="2092325" h="2955290">
                  <a:moveTo>
                    <a:pt x="1549559" y="1431622"/>
                  </a:moveTo>
                  <a:lnTo>
                    <a:pt x="1543102" y="1431484"/>
                  </a:lnTo>
                  <a:lnTo>
                    <a:pt x="1540252" y="1426100"/>
                  </a:lnTo>
                  <a:lnTo>
                    <a:pt x="1537367" y="1423069"/>
                  </a:lnTo>
                  <a:lnTo>
                    <a:pt x="1539544" y="1419587"/>
                  </a:lnTo>
                  <a:lnTo>
                    <a:pt x="1541270" y="1413604"/>
                  </a:lnTo>
                  <a:lnTo>
                    <a:pt x="1551779" y="1411716"/>
                  </a:lnTo>
                  <a:lnTo>
                    <a:pt x="1557911" y="1415883"/>
                  </a:lnTo>
                  <a:lnTo>
                    <a:pt x="1555649" y="1427601"/>
                  </a:lnTo>
                  <a:lnTo>
                    <a:pt x="1549559" y="1431622"/>
                  </a:lnTo>
                  <a:close/>
                </a:path>
                <a:path w="2092325" h="2955290">
                  <a:moveTo>
                    <a:pt x="1498833" y="1129010"/>
                  </a:moveTo>
                  <a:lnTo>
                    <a:pt x="1492428" y="1127682"/>
                  </a:lnTo>
                  <a:lnTo>
                    <a:pt x="1490702" y="1121165"/>
                  </a:lnTo>
                  <a:lnTo>
                    <a:pt x="1488443" y="1117258"/>
                  </a:lnTo>
                  <a:lnTo>
                    <a:pt x="1490086" y="1111228"/>
                  </a:lnTo>
                  <a:lnTo>
                    <a:pt x="1494328" y="1108215"/>
                  </a:lnTo>
                  <a:lnTo>
                    <a:pt x="1502913" y="1113522"/>
                  </a:lnTo>
                  <a:lnTo>
                    <a:pt x="1504772" y="1118598"/>
                  </a:lnTo>
                  <a:lnTo>
                    <a:pt x="1507419" y="1122399"/>
                  </a:lnTo>
                  <a:lnTo>
                    <a:pt x="1503348" y="1124593"/>
                  </a:lnTo>
                  <a:lnTo>
                    <a:pt x="1498833" y="1129010"/>
                  </a:lnTo>
                  <a:close/>
                </a:path>
                <a:path w="2092325" h="2955290">
                  <a:moveTo>
                    <a:pt x="1489354" y="1056289"/>
                  </a:moveTo>
                  <a:lnTo>
                    <a:pt x="1478970" y="1052013"/>
                  </a:lnTo>
                  <a:lnTo>
                    <a:pt x="1476022" y="1046195"/>
                  </a:lnTo>
                  <a:lnTo>
                    <a:pt x="1475682" y="1036590"/>
                  </a:lnTo>
                  <a:lnTo>
                    <a:pt x="1480041" y="1034231"/>
                  </a:lnTo>
                  <a:lnTo>
                    <a:pt x="1485295" y="1035380"/>
                  </a:lnTo>
                  <a:lnTo>
                    <a:pt x="1488385" y="1038379"/>
                  </a:lnTo>
                  <a:lnTo>
                    <a:pt x="1493687" y="1041076"/>
                  </a:lnTo>
                  <a:lnTo>
                    <a:pt x="1495180" y="1052594"/>
                  </a:lnTo>
                  <a:lnTo>
                    <a:pt x="1489354" y="1056289"/>
                  </a:lnTo>
                  <a:close/>
                </a:path>
                <a:path w="2092325" h="2955290">
                  <a:moveTo>
                    <a:pt x="1471338" y="979526"/>
                  </a:moveTo>
                  <a:lnTo>
                    <a:pt x="1464716" y="968513"/>
                  </a:lnTo>
                  <a:lnTo>
                    <a:pt x="1469441" y="963331"/>
                  </a:lnTo>
                  <a:lnTo>
                    <a:pt x="1471661" y="966990"/>
                  </a:lnTo>
                  <a:lnTo>
                    <a:pt x="1474309" y="970507"/>
                  </a:lnTo>
                  <a:lnTo>
                    <a:pt x="1476215" y="975411"/>
                  </a:lnTo>
                  <a:lnTo>
                    <a:pt x="1472938" y="977795"/>
                  </a:lnTo>
                  <a:lnTo>
                    <a:pt x="1471338" y="979526"/>
                  </a:lnTo>
                  <a:close/>
                </a:path>
                <a:path w="2092325" h="2955290">
                  <a:moveTo>
                    <a:pt x="1589080" y="1728442"/>
                  </a:moveTo>
                  <a:lnTo>
                    <a:pt x="1583688" y="1724787"/>
                  </a:lnTo>
                  <a:lnTo>
                    <a:pt x="1584909" y="1721126"/>
                  </a:lnTo>
                  <a:lnTo>
                    <a:pt x="1587399" y="1713813"/>
                  </a:lnTo>
                  <a:lnTo>
                    <a:pt x="1589162" y="1715032"/>
                  </a:lnTo>
                  <a:lnTo>
                    <a:pt x="1592512" y="1716450"/>
                  </a:lnTo>
                  <a:lnTo>
                    <a:pt x="1591890" y="1721168"/>
                  </a:lnTo>
                  <a:lnTo>
                    <a:pt x="1590273" y="1724786"/>
                  </a:lnTo>
                  <a:lnTo>
                    <a:pt x="1589080" y="1728442"/>
                  </a:lnTo>
                  <a:close/>
                </a:path>
                <a:path w="2092325" h="2955290">
                  <a:moveTo>
                    <a:pt x="1600695" y="1803234"/>
                  </a:moveTo>
                  <a:lnTo>
                    <a:pt x="1599271" y="1801977"/>
                  </a:lnTo>
                  <a:lnTo>
                    <a:pt x="1596791" y="1800767"/>
                  </a:lnTo>
                  <a:lnTo>
                    <a:pt x="1596635" y="1798055"/>
                  </a:lnTo>
                  <a:lnTo>
                    <a:pt x="1599432" y="1795089"/>
                  </a:lnTo>
                  <a:lnTo>
                    <a:pt x="1605755" y="1797326"/>
                  </a:lnTo>
                  <a:lnTo>
                    <a:pt x="1605878" y="1800208"/>
                  </a:lnTo>
                  <a:lnTo>
                    <a:pt x="1600695" y="1803234"/>
                  </a:lnTo>
                  <a:close/>
                </a:path>
                <a:path w="2092325" h="2955290">
                  <a:moveTo>
                    <a:pt x="1577862" y="1654364"/>
                  </a:moveTo>
                  <a:lnTo>
                    <a:pt x="1571274" y="1644617"/>
                  </a:lnTo>
                  <a:lnTo>
                    <a:pt x="1575387" y="1639546"/>
                  </a:lnTo>
                  <a:lnTo>
                    <a:pt x="1577638" y="1642827"/>
                  </a:lnTo>
                  <a:lnTo>
                    <a:pt x="1580265" y="1645928"/>
                  </a:lnTo>
                  <a:lnTo>
                    <a:pt x="1582257" y="1650326"/>
                  </a:lnTo>
                  <a:lnTo>
                    <a:pt x="1579290" y="1652690"/>
                  </a:lnTo>
                  <a:lnTo>
                    <a:pt x="1577862" y="1654364"/>
                  </a:lnTo>
                  <a:close/>
                </a:path>
                <a:path w="2092325" h="2955290">
                  <a:moveTo>
                    <a:pt x="1625382" y="1959050"/>
                  </a:moveTo>
                  <a:lnTo>
                    <a:pt x="1622982" y="1955584"/>
                  </a:lnTo>
                  <a:lnTo>
                    <a:pt x="1620206" y="1952296"/>
                  </a:lnTo>
                  <a:lnTo>
                    <a:pt x="1618066" y="1947623"/>
                  </a:lnTo>
                  <a:lnTo>
                    <a:pt x="1621248" y="1945105"/>
                  </a:lnTo>
                  <a:lnTo>
                    <a:pt x="1622780" y="1943325"/>
                  </a:lnTo>
                  <a:lnTo>
                    <a:pt x="1625133" y="1946783"/>
                  </a:lnTo>
                  <a:lnTo>
                    <a:pt x="1627878" y="1950061"/>
                  </a:lnTo>
                  <a:lnTo>
                    <a:pt x="1629935" y="1954777"/>
                  </a:lnTo>
                  <a:lnTo>
                    <a:pt x="1626853" y="1957264"/>
                  </a:lnTo>
                  <a:lnTo>
                    <a:pt x="1625382" y="1959050"/>
                  </a:lnTo>
                  <a:close/>
                </a:path>
                <a:path w="2092325" h="2955290">
                  <a:moveTo>
                    <a:pt x="1449404" y="831233"/>
                  </a:moveTo>
                  <a:lnTo>
                    <a:pt x="1444245" y="830308"/>
                  </a:lnTo>
                  <a:lnTo>
                    <a:pt x="1441998" y="821046"/>
                  </a:lnTo>
                  <a:lnTo>
                    <a:pt x="1444131" y="813938"/>
                  </a:lnTo>
                  <a:lnTo>
                    <a:pt x="1450124" y="811503"/>
                  </a:lnTo>
                  <a:lnTo>
                    <a:pt x="1455333" y="814558"/>
                  </a:lnTo>
                  <a:lnTo>
                    <a:pt x="1459763" y="815702"/>
                  </a:lnTo>
                  <a:lnTo>
                    <a:pt x="1454478" y="828373"/>
                  </a:lnTo>
                  <a:lnTo>
                    <a:pt x="1449404" y="831233"/>
                  </a:lnTo>
                  <a:close/>
                </a:path>
                <a:path w="2092325" h="2955290">
                  <a:moveTo>
                    <a:pt x="1636781" y="2032755"/>
                  </a:moveTo>
                  <a:lnTo>
                    <a:pt x="1634697" y="2029299"/>
                  </a:lnTo>
                  <a:lnTo>
                    <a:pt x="1632233" y="2025992"/>
                  </a:lnTo>
                  <a:lnTo>
                    <a:pt x="1630501" y="2021344"/>
                  </a:lnTo>
                  <a:lnTo>
                    <a:pt x="1633564" y="2019115"/>
                  </a:lnTo>
                  <a:lnTo>
                    <a:pt x="1635030" y="2017494"/>
                  </a:lnTo>
                  <a:lnTo>
                    <a:pt x="1637097" y="2020938"/>
                  </a:lnTo>
                  <a:lnTo>
                    <a:pt x="1639547" y="2024247"/>
                  </a:lnTo>
                  <a:lnTo>
                    <a:pt x="1641296" y="2028906"/>
                  </a:lnTo>
                  <a:lnTo>
                    <a:pt x="1638275" y="2031115"/>
                  </a:lnTo>
                  <a:lnTo>
                    <a:pt x="1636781" y="2032755"/>
                  </a:lnTo>
                  <a:close/>
                </a:path>
                <a:path w="2092325" h="2955290">
                  <a:moveTo>
                    <a:pt x="1530401" y="1356443"/>
                  </a:moveTo>
                  <a:lnTo>
                    <a:pt x="1524992" y="1352971"/>
                  </a:lnTo>
                  <a:lnTo>
                    <a:pt x="1529203" y="1341559"/>
                  </a:lnTo>
                  <a:lnTo>
                    <a:pt x="1530972" y="1342822"/>
                  </a:lnTo>
                  <a:lnTo>
                    <a:pt x="1534421" y="1344389"/>
                  </a:lnTo>
                  <a:lnTo>
                    <a:pt x="1533546" y="1349117"/>
                  </a:lnTo>
                  <a:lnTo>
                    <a:pt x="1531781" y="1352743"/>
                  </a:lnTo>
                  <a:lnTo>
                    <a:pt x="1530401" y="1356443"/>
                  </a:lnTo>
                  <a:close/>
                </a:path>
                <a:path w="2092325" h="2955290">
                  <a:moveTo>
                    <a:pt x="1613011" y="1883733"/>
                  </a:moveTo>
                  <a:lnTo>
                    <a:pt x="1608121" y="1880418"/>
                  </a:lnTo>
                  <a:lnTo>
                    <a:pt x="1605563" y="1874988"/>
                  </a:lnTo>
                  <a:lnTo>
                    <a:pt x="1606859" y="1871137"/>
                  </a:lnTo>
                  <a:lnTo>
                    <a:pt x="1613450" y="1869265"/>
                  </a:lnTo>
                  <a:lnTo>
                    <a:pt x="1617279" y="1872208"/>
                  </a:lnTo>
                  <a:lnTo>
                    <a:pt x="1616276" y="1876687"/>
                  </a:lnTo>
                  <a:lnTo>
                    <a:pt x="1614473" y="1880169"/>
                  </a:lnTo>
                  <a:lnTo>
                    <a:pt x="1613011" y="1883733"/>
                  </a:lnTo>
                  <a:close/>
                </a:path>
                <a:path w="2092325" h="2955290">
                  <a:moveTo>
                    <a:pt x="1459484" y="904352"/>
                  </a:moveTo>
                  <a:lnTo>
                    <a:pt x="1454056" y="900853"/>
                  </a:lnTo>
                  <a:lnTo>
                    <a:pt x="1458226" y="889373"/>
                  </a:lnTo>
                  <a:lnTo>
                    <a:pt x="1460013" y="890648"/>
                  </a:lnTo>
                  <a:lnTo>
                    <a:pt x="1463459" y="892200"/>
                  </a:lnTo>
                  <a:lnTo>
                    <a:pt x="1462623" y="896982"/>
                  </a:lnTo>
                  <a:lnTo>
                    <a:pt x="1460845" y="900625"/>
                  </a:lnTo>
                  <a:lnTo>
                    <a:pt x="1459484" y="904352"/>
                  </a:lnTo>
                  <a:close/>
                </a:path>
                <a:path w="2092325" h="2955290">
                  <a:moveTo>
                    <a:pt x="1731914" y="2441827"/>
                  </a:moveTo>
                  <a:lnTo>
                    <a:pt x="1726714" y="2436348"/>
                  </a:lnTo>
                  <a:lnTo>
                    <a:pt x="1722035" y="2425225"/>
                  </a:lnTo>
                  <a:lnTo>
                    <a:pt x="1721153" y="2420743"/>
                  </a:lnTo>
                  <a:lnTo>
                    <a:pt x="1719977" y="2416397"/>
                  </a:lnTo>
                  <a:lnTo>
                    <a:pt x="1724500" y="2416420"/>
                  </a:lnTo>
                  <a:lnTo>
                    <a:pt x="1729108" y="2416026"/>
                  </a:lnTo>
                  <a:lnTo>
                    <a:pt x="1740769" y="2418233"/>
                  </a:lnTo>
                  <a:lnTo>
                    <a:pt x="1747942" y="2421504"/>
                  </a:lnTo>
                  <a:lnTo>
                    <a:pt x="1747884" y="2433340"/>
                  </a:lnTo>
                  <a:lnTo>
                    <a:pt x="1743413" y="2438617"/>
                  </a:lnTo>
                  <a:lnTo>
                    <a:pt x="1731914" y="2441827"/>
                  </a:lnTo>
                  <a:close/>
                </a:path>
                <a:path w="2092325" h="2955290">
                  <a:moveTo>
                    <a:pt x="1520796" y="1282920"/>
                  </a:moveTo>
                  <a:lnTo>
                    <a:pt x="1515283" y="1280600"/>
                  </a:lnTo>
                  <a:lnTo>
                    <a:pt x="1514034" y="1275115"/>
                  </a:lnTo>
                  <a:lnTo>
                    <a:pt x="1512005" y="1271441"/>
                  </a:lnTo>
                  <a:lnTo>
                    <a:pt x="1515170" y="1269000"/>
                  </a:lnTo>
                  <a:lnTo>
                    <a:pt x="1518381" y="1264474"/>
                  </a:lnTo>
                  <a:lnTo>
                    <a:pt x="1529138" y="1264641"/>
                  </a:lnTo>
                  <a:lnTo>
                    <a:pt x="1533014" y="1269789"/>
                  </a:lnTo>
                  <a:lnTo>
                    <a:pt x="1526958" y="1279845"/>
                  </a:lnTo>
                  <a:lnTo>
                    <a:pt x="1520796" y="1282920"/>
                  </a:lnTo>
                  <a:close/>
                </a:path>
                <a:path w="2092325" h="2955290">
                  <a:moveTo>
                    <a:pt x="1391037" y="454550"/>
                  </a:moveTo>
                  <a:lnTo>
                    <a:pt x="1386176" y="452950"/>
                  </a:lnTo>
                  <a:lnTo>
                    <a:pt x="1383116" y="447181"/>
                  </a:lnTo>
                  <a:lnTo>
                    <a:pt x="1384247" y="442846"/>
                  </a:lnTo>
                  <a:lnTo>
                    <a:pt x="1384109" y="436439"/>
                  </a:lnTo>
                  <a:lnTo>
                    <a:pt x="1389640" y="433059"/>
                  </a:lnTo>
                  <a:lnTo>
                    <a:pt x="1395304" y="436058"/>
                  </a:lnTo>
                  <a:lnTo>
                    <a:pt x="1399683" y="436971"/>
                  </a:lnTo>
                  <a:lnTo>
                    <a:pt x="1398287" y="441331"/>
                  </a:lnTo>
                  <a:lnTo>
                    <a:pt x="1398014" y="446652"/>
                  </a:lnTo>
                  <a:lnTo>
                    <a:pt x="1391037" y="454550"/>
                  </a:lnTo>
                  <a:close/>
                </a:path>
                <a:path w="2092325" h="2955290">
                  <a:moveTo>
                    <a:pt x="1377170" y="378093"/>
                  </a:moveTo>
                  <a:lnTo>
                    <a:pt x="1375119" y="374751"/>
                  </a:lnTo>
                  <a:lnTo>
                    <a:pt x="1372729" y="371537"/>
                  </a:lnTo>
                  <a:lnTo>
                    <a:pt x="1371002" y="367113"/>
                  </a:lnTo>
                  <a:lnTo>
                    <a:pt x="1374074" y="364942"/>
                  </a:lnTo>
                  <a:lnTo>
                    <a:pt x="1375596" y="363387"/>
                  </a:lnTo>
                  <a:lnTo>
                    <a:pt x="1377588" y="366738"/>
                  </a:lnTo>
                  <a:lnTo>
                    <a:pt x="1379962" y="369939"/>
                  </a:lnTo>
                  <a:lnTo>
                    <a:pt x="1381649" y="374399"/>
                  </a:lnTo>
                  <a:lnTo>
                    <a:pt x="1378646" y="376530"/>
                  </a:lnTo>
                  <a:lnTo>
                    <a:pt x="1377170" y="378093"/>
                  </a:lnTo>
                  <a:close/>
                </a:path>
                <a:path w="2092325" h="2955290">
                  <a:moveTo>
                    <a:pt x="1352711" y="222107"/>
                  </a:moveTo>
                  <a:lnTo>
                    <a:pt x="1350679" y="218882"/>
                  </a:lnTo>
                  <a:lnTo>
                    <a:pt x="1346636" y="212384"/>
                  </a:lnTo>
                  <a:lnTo>
                    <a:pt x="1351085" y="208023"/>
                  </a:lnTo>
                  <a:lnTo>
                    <a:pt x="1353115" y="211233"/>
                  </a:lnTo>
                  <a:lnTo>
                    <a:pt x="1355482" y="214300"/>
                  </a:lnTo>
                  <a:lnTo>
                    <a:pt x="1357219" y="218499"/>
                  </a:lnTo>
                  <a:lnTo>
                    <a:pt x="1354199" y="220617"/>
                  </a:lnTo>
                  <a:lnTo>
                    <a:pt x="1352711" y="222107"/>
                  </a:lnTo>
                  <a:close/>
                </a:path>
                <a:path w="2092325" h="2955290">
                  <a:moveTo>
                    <a:pt x="1719989" y="2416380"/>
                  </a:moveTo>
                  <a:lnTo>
                    <a:pt x="1719379" y="2416401"/>
                  </a:lnTo>
                  <a:lnTo>
                    <a:pt x="1719078" y="2416388"/>
                  </a:lnTo>
                  <a:lnTo>
                    <a:pt x="1718790" y="2415507"/>
                  </a:lnTo>
                  <a:lnTo>
                    <a:pt x="1719757" y="2415474"/>
                  </a:lnTo>
                  <a:lnTo>
                    <a:pt x="1719989" y="2416380"/>
                  </a:lnTo>
                  <a:close/>
                </a:path>
                <a:path w="2092325" h="2955290">
                  <a:moveTo>
                    <a:pt x="1718775" y="2415509"/>
                  </a:moveTo>
                  <a:lnTo>
                    <a:pt x="1714214" y="2415626"/>
                  </a:lnTo>
                  <a:lnTo>
                    <a:pt x="1709611" y="2416050"/>
                  </a:lnTo>
                  <a:lnTo>
                    <a:pt x="1697415" y="2414823"/>
                  </a:lnTo>
                  <a:lnTo>
                    <a:pt x="1690498" y="2411467"/>
                  </a:lnTo>
                  <a:lnTo>
                    <a:pt x="1689899" y="2399540"/>
                  </a:lnTo>
                  <a:lnTo>
                    <a:pt x="1693719" y="2393558"/>
                  </a:lnTo>
                  <a:lnTo>
                    <a:pt x="1705119" y="2390095"/>
                  </a:lnTo>
                  <a:lnTo>
                    <a:pt x="1710412" y="2396068"/>
                  </a:lnTo>
                  <a:lnTo>
                    <a:pt x="1716143" y="2406652"/>
                  </a:lnTo>
                  <a:lnTo>
                    <a:pt x="1717288" y="2411182"/>
                  </a:lnTo>
                  <a:lnTo>
                    <a:pt x="1718775" y="2415509"/>
                  </a:lnTo>
                  <a:close/>
                </a:path>
                <a:path w="2092325" h="2955290">
                  <a:moveTo>
                    <a:pt x="1364379" y="296666"/>
                  </a:moveTo>
                  <a:lnTo>
                    <a:pt x="1360045" y="292891"/>
                  </a:lnTo>
                  <a:lnTo>
                    <a:pt x="1363744" y="288513"/>
                  </a:lnTo>
                  <a:lnTo>
                    <a:pt x="1365197" y="289765"/>
                  </a:lnTo>
                  <a:lnTo>
                    <a:pt x="1367702" y="290942"/>
                  </a:lnTo>
                  <a:lnTo>
                    <a:pt x="1367904" y="293661"/>
                  </a:lnTo>
                  <a:lnTo>
                    <a:pt x="1365631" y="295199"/>
                  </a:lnTo>
                  <a:lnTo>
                    <a:pt x="1364379" y="296666"/>
                  </a:lnTo>
                  <a:close/>
                </a:path>
                <a:path w="2092325" h="2955290">
                  <a:moveTo>
                    <a:pt x="1768440" y="2592974"/>
                  </a:moveTo>
                  <a:lnTo>
                    <a:pt x="1756084" y="2588244"/>
                  </a:lnTo>
                  <a:lnTo>
                    <a:pt x="1753024" y="2583431"/>
                  </a:lnTo>
                  <a:lnTo>
                    <a:pt x="1753914" y="2578611"/>
                  </a:lnTo>
                  <a:lnTo>
                    <a:pt x="1763227" y="2576537"/>
                  </a:lnTo>
                  <a:lnTo>
                    <a:pt x="1769793" y="2578228"/>
                  </a:lnTo>
                  <a:lnTo>
                    <a:pt x="1772728" y="2583584"/>
                  </a:lnTo>
                  <a:lnTo>
                    <a:pt x="1769573" y="2588849"/>
                  </a:lnTo>
                  <a:lnTo>
                    <a:pt x="1768440" y="2592974"/>
                  </a:lnTo>
                  <a:close/>
                </a:path>
                <a:path w="2092325" h="2955290">
                  <a:moveTo>
                    <a:pt x="1675746" y="2256680"/>
                  </a:moveTo>
                  <a:lnTo>
                    <a:pt x="1669302" y="2255673"/>
                  </a:lnTo>
                  <a:lnTo>
                    <a:pt x="1667487" y="2249064"/>
                  </a:lnTo>
                  <a:lnTo>
                    <a:pt x="1665247" y="2245184"/>
                  </a:lnTo>
                  <a:lnTo>
                    <a:pt x="1666904" y="2239242"/>
                  </a:lnTo>
                  <a:lnTo>
                    <a:pt x="1671199" y="2236191"/>
                  </a:lnTo>
                  <a:lnTo>
                    <a:pt x="1679828" y="2241297"/>
                  </a:lnTo>
                  <a:lnTo>
                    <a:pt x="1681662" y="2246407"/>
                  </a:lnTo>
                  <a:lnTo>
                    <a:pt x="1684275" y="2250183"/>
                  </a:lnTo>
                  <a:lnTo>
                    <a:pt x="1680175" y="2252382"/>
                  </a:lnTo>
                  <a:lnTo>
                    <a:pt x="1675746" y="2256680"/>
                  </a:lnTo>
                  <a:close/>
                </a:path>
                <a:path w="2092325" h="2955290">
                  <a:moveTo>
                    <a:pt x="1510045" y="1201996"/>
                  </a:moveTo>
                  <a:lnTo>
                    <a:pt x="1505179" y="1199411"/>
                  </a:lnTo>
                  <a:lnTo>
                    <a:pt x="1500781" y="1198471"/>
                  </a:lnTo>
                  <a:lnTo>
                    <a:pt x="1503904" y="1185272"/>
                  </a:lnTo>
                  <a:lnTo>
                    <a:pt x="1508300" y="1186585"/>
                  </a:lnTo>
                  <a:lnTo>
                    <a:pt x="1513714" y="1186753"/>
                  </a:lnTo>
                  <a:lnTo>
                    <a:pt x="1521089" y="1193311"/>
                  </a:lnTo>
                  <a:lnTo>
                    <a:pt x="1519627" y="1199252"/>
                  </a:lnTo>
                  <a:lnTo>
                    <a:pt x="1510045" y="1201996"/>
                  </a:lnTo>
                  <a:close/>
                </a:path>
                <a:path w="2092325" h="2955290">
                  <a:moveTo>
                    <a:pt x="1574143" y="1580202"/>
                  </a:moveTo>
                  <a:lnTo>
                    <a:pt x="1563308" y="1580586"/>
                  </a:lnTo>
                  <a:lnTo>
                    <a:pt x="1558732" y="1575174"/>
                  </a:lnTo>
                  <a:lnTo>
                    <a:pt x="1561109" y="1561135"/>
                  </a:lnTo>
                  <a:lnTo>
                    <a:pt x="1566102" y="1558422"/>
                  </a:lnTo>
                  <a:lnTo>
                    <a:pt x="1574891" y="1563219"/>
                  </a:lnTo>
                  <a:lnTo>
                    <a:pt x="1577007" y="1567836"/>
                  </a:lnTo>
                  <a:lnTo>
                    <a:pt x="1579777" y="1571274"/>
                  </a:lnTo>
                  <a:lnTo>
                    <a:pt x="1576909" y="1574460"/>
                  </a:lnTo>
                  <a:lnTo>
                    <a:pt x="1574143" y="1580202"/>
                  </a:lnTo>
                  <a:close/>
                </a:path>
                <a:path w="2092325" h="2955290">
                  <a:moveTo>
                    <a:pt x="1554533" y="1505677"/>
                  </a:moveTo>
                  <a:lnTo>
                    <a:pt x="1549038" y="1502323"/>
                  </a:lnTo>
                  <a:lnTo>
                    <a:pt x="1552241" y="1491159"/>
                  </a:lnTo>
                  <a:lnTo>
                    <a:pt x="1554104" y="1492258"/>
                  </a:lnTo>
                  <a:lnTo>
                    <a:pt x="1557631" y="1493558"/>
                  </a:lnTo>
                  <a:lnTo>
                    <a:pt x="1557109" y="1498245"/>
                  </a:lnTo>
                  <a:lnTo>
                    <a:pt x="1555624" y="1501947"/>
                  </a:lnTo>
                  <a:lnTo>
                    <a:pt x="1554533" y="1505677"/>
                  </a:lnTo>
                  <a:close/>
                </a:path>
                <a:path w="2092325" h="2955290">
                  <a:moveTo>
                    <a:pt x="1570410" y="1850973"/>
                  </a:moveTo>
                  <a:lnTo>
                    <a:pt x="1567211" y="1848230"/>
                  </a:lnTo>
                  <a:lnTo>
                    <a:pt x="1561564" y="1845722"/>
                  </a:lnTo>
                  <a:lnTo>
                    <a:pt x="1560585" y="1834901"/>
                  </a:lnTo>
                  <a:lnTo>
                    <a:pt x="1565725" y="1829699"/>
                  </a:lnTo>
                  <a:lnTo>
                    <a:pt x="1576749" y="1832993"/>
                  </a:lnTo>
                  <a:lnTo>
                    <a:pt x="1580206" y="1839478"/>
                  </a:lnTo>
                  <a:lnTo>
                    <a:pt x="1579324" y="1845971"/>
                  </a:lnTo>
                  <a:lnTo>
                    <a:pt x="1573735" y="1848313"/>
                  </a:lnTo>
                  <a:lnTo>
                    <a:pt x="1570410" y="1850973"/>
                  </a:lnTo>
                  <a:close/>
                </a:path>
                <a:path w="2092325" h="2955290">
                  <a:moveTo>
                    <a:pt x="1382081" y="649586"/>
                  </a:moveTo>
                  <a:lnTo>
                    <a:pt x="1375995" y="648477"/>
                  </a:lnTo>
                  <a:lnTo>
                    <a:pt x="1373861" y="643175"/>
                  </a:lnTo>
                  <a:lnTo>
                    <a:pt x="1371367" y="639963"/>
                  </a:lnTo>
                  <a:lnTo>
                    <a:pt x="1374039" y="637061"/>
                  </a:lnTo>
                  <a:lnTo>
                    <a:pt x="1376544" y="631944"/>
                  </a:lnTo>
                  <a:lnTo>
                    <a:pt x="1386717" y="631155"/>
                  </a:lnTo>
                  <a:lnTo>
                    <a:pt x="1391898" y="635650"/>
                  </a:lnTo>
                  <a:lnTo>
                    <a:pt x="1388148" y="646286"/>
                  </a:lnTo>
                  <a:lnTo>
                    <a:pt x="1382081" y="649586"/>
                  </a:lnTo>
                  <a:close/>
                </a:path>
                <a:path w="2092325" h="2955290">
                  <a:moveTo>
                    <a:pt x="1478956" y="1251103"/>
                  </a:moveTo>
                  <a:lnTo>
                    <a:pt x="1468563" y="1245526"/>
                  </a:lnTo>
                  <a:lnTo>
                    <a:pt x="1465867" y="1238742"/>
                  </a:lnTo>
                  <a:lnTo>
                    <a:pt x="1468407" y="1232707"/>
                  </a:lnTo>
                  <a:lnTo>
                    <a:pt x="1474008" y="1231200"/>
                  </a:lnTo>
                  <a:lnTo>
                    <a:pt x="1477781" y="1228919"/>
                  </a:lnTo>
                  <a:lnTo>
                    <a:pt x="1480422" y="1232302"/>
                  </a:lnTo>
                  <a:lnTo>
                    <a:pt x="1485456" y="1235864"/>
                  </a:lnTo>
                  <a:lnTo>
                    <a:pt x="1484626" y="1246699"/>
                  </a:lnTo>
                  <a:lnTo>
                    <a:pt x="1478956" y="1251103"/>
                  </a:lnTo>
                  <a:close/>
                </a:path>
                <a:path w="2092325" h="2955290">
                  <a:moveTo>
                    <a:pt x="1415657" y="870738"/>
                  </a:moveTo>
                  <a:lnTo>
                    <a:pt x="1409743" y="868152"/>
                  </a:lnTo>
                  <a:lnTo>
                    <a:pt x="1408411" y="862620"/>
                  </a:lnTo>
                  <a:lnTo>
                    <a:pt x="1406298" y="858884"/>
                  </a:lnTo>
                  <a:lnTo>
                    <a:pt x="1409707" y="856286"/>
                  </a:lnTo>
                  <a:lnTo>
                    <a:pt x="1413485" y="851178"/>
                  </a:lnTo>
                  <a:lnTo>
                    <a:pt x="1423775" y="852658"/>
                  </a:lnTo>
                  <a:lnTo>
                    <a:pt x="1428234" y="858373"/>
                  </a:lnTo>
                  <a:lnTo>
                    <a:pt x="1422419" y="868436"/>
                  </a:lnTo>
                  <a:lnTo>
                    <a:pt x="1415657" y="870738"/>
                  </a:lnTo>
                  <a:close/>
                </a:path>
                <a:path w="2092325" h="2955290">
                  <a:moveTo>
                    <a:pt x="1372905" y="568116"/>
                  </a:moveTo>
                  <a:lnTo>
                    <a:pt x="1365129" y="566151"/>
                  </a:lnTo>
                  <a:lnTo>
                    <a:pt x="1363584" y="563747"/>
                  </a:lnTo>
                  <a:lnTo>
                    <a:pt x="1361813" y="562186"/>
                  </a:lnTo>
                  <a:lnTo>
                    <a:pt x="1365341" y="559778"/>
                  </a:lnTo>
                  <a:lnTo>
                    <a:pt x="1368720" y="556990"/>
                  </a:lnTo>
                  <a:lnTo>
                    <a:pt x="1373474" y="554854"/>
                  </a:lnTo>
                  <a:lnTo>
                    <a:pt x="1377625" y="558225"/>
                  </a:lnTo>
                  <a:lnTo>
                    <a:pt x="1376918" y="565453"/>
                  </a:lnTo>
                  <a:lnTo>
                    <a:pt x="1372905" y="568116"/>
                  </a:lnTo>
                  <a:close/>
                </a:path>
                <a:path w="2092325" h="2955290">
                  <a:moveTo>
                    <a:pt x="1396545" y="724888"/>
                  </a:moveTo>
                  <a:lnTo>
                    <a:pt x="1386087" y="719382"/>
                  </a:lnTo>
                  <a:lnTo>
                    <a:pt x="1383316" y="712595"/>
                  </a:lnTo>
                  <a:lnTo>
                    <a:pt x="1385863" y="706603"/>
                  </a:lnTo>
                  <a:lnTo>
                    <a:pt x="1391447" y="705084"/>
                  </a:lnTo>
                  <a:lnTo>
                    <a:pt x="1395220" y="702802"/>
                  </a:lnTo>
                  <a:lnTo>
                    <a:pt x="1397849" y="706113"/>
                  </a:lnTo>
                  <a:lnTo>
                    <a:pt x="1402855" y="709589"/>
                  </a:lnTo>
                  <a:lnTo>
                    <a:pt x="1402053" y="720316"/>
                  </a:lnTo>
                  <a:lnTo>
                    <a:pt x="1396545" y="724888"/>
                  </a:lnTo>
                  <a:close/>
                </a:path>
                <a:path w="2092325" h="2955290">
                  <a:moveTo>
                    <a:pt x="1408202" y="796519"/>
                  </a:moveTo>
                  <a:lnTo>
                    <a:pt x="1397511" y="797344"/>
                  </a:lnTo>
                  <a:lnTo>
                    <a:pt x="1392340" y="792429"/>
                  </a:lnTo>
                  <a:lnTo>
                    <a:pt x="1396172" y="781466"/>
                  </a:lnTo>
                  <a:lnTo>
                    <a:pt x="1402499" y="778006"/>
                  </a:lnTo>
                  <a:lnTo>
                    <a:pt x="1408822" y="779197"/>
                  </a:lnTo>
                  <a:lnTo>
                    <a:pt x="1411020" y="784713"/>
                  </a:lnTo>
                  <a:lnTo>
                    <a:pt x="1413627" y="788072"/>
                  </a:lnTo>
                  <a:lnTo>
                    <a:pt x="1410829" y="791128"/>
                  </a:lnTo>
                  <a:lnTo>
                    <a:pt x="1408202" y="796519"/>
                  </a:lnTo>
                  <a:close/>
                </a:path>
                <a:path w="2092325" h="2955290">
                  <a:moveTo>
                    <a:pt x="1502064" y="1397043"/>
                  </a:moveTo>
                  <a:lnTo>
                    <a:pt x="1491667" y="1397359"/>
                  </a:lnTo>
                  <a:lnTo>
                    <a:pt x="1488706" y="1392037"/>
                  </a:lnTo>
                  <a:lnTo>
                    <a:pt x="1494494" y="1383234"/>
                  </a:lnTo>
                  <a:lnTo>
                    <a:pt x="1499640" y="1381500"/>
                  </a:lnTo>
                  <a:lnTo>
                    <a:pt x="1503551" y="1378957"/>
                  </a:lnTo>
                  <a:lnTo>
                    <a:pt x="1505681" y="1382899"/>
                  </a:lnTo>
                  <a:lnTo>
                    <a:pt x="1510266" y="1387697"/>
                  </a:lnTo>
                  <a:lnTo>
                    <a:pt x="1508138" y="1393788"/>
                  </a:lnTo>
                  <a:lnTo>
                    <a:pt x="1502064" y="1397043"/>
                  </a:lnTo>
                  <a:close/>
                </a:path>
                <a:path w="2092325" h="2955290">
                  <a:moveTo>
                    <a:pt x="1294394" y="114360"/>
                  </a:moveTo>
                  <a:lnTo>
                    <a:pt x="1292103" y="111490"/>
                  </a:lnTo>
                  <a:lnTo>
                    <a:pt x="1290463" y="110103"/>
                  </a:lnTo>
                  <a:lnTo>
                    <a:pt x="1293751" y="107867"/>
                  </a:lnTo>
                  <a:lnTo>
                    <a:pt x="1296732" y="105411"/>
                  </a:lnTo>
                  <a:lnTo>
                    <a:pt x="1301118" y="103512"/>
                  </a:lnTo>
                  <a:lnTo>
                    <a:pt x="1303435" y="106393"/>
                  </a:lnTo>
                  <a:lnTo>
                    <a:pt x="1305027" y="107728"/>
                  </a:lnTo>
                  <a:lnTo>
                    <a:pt x="1301718" y="109982"/>
                  </a:lnTo>
                  <a:lnTo>
                    <a:pt x="1298747" y="112436"/>
                  </a:lnTo>
                  <a:lnTo>
                    <a:pt x="1294394" y="114360"/>
                  </a:lnTo>
                  <a:close/>
                </a:path>
                <a:path w="2092325" h="2955290">
                  <a:moveTo>
                    <a:pt x="1310129" y="196715"/>
                  </a:moveTo>
                  <a:lnTo>
                    <a:pt x="1304112" y="194325"/>
                  </a:lnTo>
                  <a:lnTo>
                    <a:pt x="1302556" y="188798"/>
                  </a:lnTo>
                  <a:lnTo>
                    <a:pt x="1300285" y="185102"/>
                  </a:lnTo>
                  <a:lnTo>
                    <a:pt x="1303677" y="182491"/>
                  </a:lnTo>
                  <a:lnTo>
                    <a:pt x="1307213" y="177556"/>
                  </a:lnTo>
                  <a:lnTo>
                    <a:pt x="1318045" y="178203"/>
                  </a:lnTo>
                  <a:lnTo>
                    <a:pt x="1322360" y="183762"/>
                  </a:lnTo>
                  <a:lnTo>
                    <a:pt x="1316755" y="194016"/>
                  </a:lnTo>
                  <a:lnTo>
                    <a:pt x="1310129" y="196715"/>
                  </a:lnTo>
                  <a:close/>
                </a:path>
                <a:path w="2092325" h="2955290">
                  <a:moveTo>
                    <a:pt x="1464718" y="1175137"/>
                  </a:moveTo>
                  <a:lnTo>
                    <a:pt x="1461394" y="1172937"/>
                  </a:lnTo>
                  <a:lnTo>
                    <a:pt x="1455815" y="1171241"/>
                  </a:lnTo>
                  <a:lnTo>
                    <a:pt x="1453483" y="1160766"/>
                  </a:lnTo>
                  <a:lnTo>
                    <a:pt x="1458054" y="1155459"/>
                  </a:lnTo>
                  <a:lnTo>
                    <a:pt x="1468816" y="1157284"/>
                  </a:lnTo>
                  <a:lnTo>
                    <a:pt x="1472592" y="1163225"/>
                  </a:lnTo>
                  <a:lnTo>
                    <a:pt x="1472439" y="1169500"/>
                  </a:lnTo>
                  <a:lnTo>
                    <a:pt x="1467519" y="1172290"/>
                  </a:lnTo>
                  <a:lnTo>
                    <a:pt x="1464718" y="1175137"/>
                  </a:lnTo>
                  <a:close/>
                </a:path>
                <a:path w="2092325" h="2955290">
                  <a:moveTo>
                    <a:pt x="1491019" y="1321788"/>
                  </a:moveTo>
                  <a:lnTo>
                    <a:pt x="1480859" y="1322559"/>
                  </a:lnTo>
                  <a:lnTo>
                    <a:pt x="1475625" y="1318103"/>
                  </a:lnTo>
                  <a:lnTo>
                    <a:pt x="1479427" y="1307428"/>
                  </a:lnTo>
                  <a:lnTo>
                    <a:pt x="1485495" y="1304129"/>
                  </a:lnTo>
                  <a:lnTo>
                    <a:pt x="1491600" y="1305264"/>
                  </a:lnTo>
                  <a:lnTo>
                    <a:pt x="1493717" y="1310554"/>
                  </a:lnTo>
                  <a:lnTo>
                    <a:pt x="1496228" y="1313778"/>
                  </a:lnTo>
                  <a:lnTo>
                    <a:pt x="1493524" y="1316670"/>
                  </a:lnTo>
                  <a:lnTo>
                    <a:pt x="1491019" y="1321788"/>
                  </a:lnTo>
                  <a:close/>
                </a:path>
                <a:path w="2092325" h="2955290">
                  <a:moveTo>
                    <a:pt x="1514105" y="1472741"/>
                  </a:moveTo>
                  <a:lnTo>
                    <a:pt x="1506475" y="1470469"/>
                  </a:lnTo>
                  <a:lnTo>
                    <a:pt x="1505006" y="1467978"/>
                  </a:lnTo>
                  <a:lnTo>
                    <a:pt x="1503282" y="1466335"/>
                  </a:lnTo>
                  <a:lnTo>
                    <a:pt x="1506996" y="1464063"/>
                  </a:lnTo>
                  <a:lnTo>
                    <a:pt x="1510559" y="1461395"/>
                  </a:lnTo>
                  <a:lnTo>
                    <a:pt x="1515480" y="1459472"/>
                  </a:lnTo>
                  <a:lnTo>
                    <a:pt x="1519545" y="1463155"/>
                  </a:lnTo>
                  <a:lnTo>
                    <a:pt x="1518295" y="1470259"/>
                  </a:lnTo>
                  <a:lnTo>
                    <a:pt x="1514105" y="1472741"/>
                  </a:lnTo>
                  <a:close/>
                </a:path>
                <a:path w="2092325" h="2955290">
                  <a:moveTo>
                    <a:pt x="1335881" y="345112"/>
                  </a:moveTo>
                  <a:lnTo>
                    <a:pt x="1329346" y="345240"/>
                  </a:lnTo>
                  <a:lnTo>
                    <a:pt x="1326315" y="340228"/>
                  </a:lnTo>
                  <a:lnTo>
                    <a:pt x="1323333" y="337437"/>
                  </a:lnTo>
                  <a:lnTo>
                    <a:pt x="1325516" y="333894"/>
                  </a:lnTo>
                  <a:lnTo>
                    <a:pt x="1327131" y="327974"/>
                  </a:lnTo>
                  <a:lnTo>
                    <a:pt x="1337949" y="325380"/>
                  </a:lnTo>
                  <a:lnTo>
                    <a:pt x="1343643" y="330004"/>
                  </a:lnTo>
                  <a:lnTo>
                    <a:pt x="1342091" y="341192"/>
                  </a:lnTo>
                  <a:lnTo>
                    <a:pt x="1335881" y="345112"/>
                  </a:lnTo>
                  <a:close/>
                </a:path>
                <a:path w="2092325" h="2955290">
                  <a:moveTo>
                    <a:pt x="1657185" y="2644236"/>
                  </a:moveTo>
                  <a:lnTo>
                    <a:pt x="1655314" y="2640896"/>
                  </a:lnTo>
                  <a:lnTo>
                    <a:pt x="1653087" y="2637672"/>
                  </a:lnTo>
                  <a:lnTo>
                    <a:pt x="1651560" y="2633277"/>
                  </a:lnTo>
                  <a:lnTo>
                    <a:pt x="1654613" y="2631273"/>
                  </a:lnTo>
                  <a:lnTo>
                    <a:pt x="1656146" y="2629791"/>
                  </a:lnTo>
                  <a:lnTo>
                    <a:pt x="1658039" y="2633172"/>
                  </a:lnTo>
                  <a:lnTo>
                    <a:pt x="1660285" y="2636423"/>
                  </a:lnTo>
                  <a:lnTo>
                    <a:pt x="1661854" y="2640797"/>
                  </a:lnTo>
                  <a:lnTo>
                    <a:pt x="1658740" y="2642796"/>
                  </a:lnTo>
                  <a:lnTo>
                    <a:pt x="1657185" y="2644236"/>
                  </a:lnTo>
                  <a:close/>
                </a:path>
                <a:path w="2092325" h="2955290">
                  <a:moveTo>
                    <a:pt x="1518356" y="1558976"/>
                  </a:moveTo>
                  <a:lnTo>
                    <a:pt x="1512836" y="1554893"/>
                  </a:lnTo>
                  <a:lnTo>
                    <a:pt x="1507212" y="1540509"/>
                  </a:lnTo>
                  <a:lnTo>
                    <a:pt x="1508257" y="1532196"/>
                  </a:lnTo>
                  <a:lnTo>
                    <a:pt x="1515149" y="1528902"/>
                  </a:lnTo>
                  <a:lnTo>
                    <a:pt x="1522578" y="1527071"/>
                  </a:lnTo>
                  <a:lnTo>
                    <a:pt x="1528775" y="1528779"/>
                  </a:lnTo>
                  <a:lnTo>
                    <a:pt x="1533467" y="1533374"/>
                  </a:lnTo>
                  <a:lnTo>
                    <a:pt x="1536379" y="1540209"/>
                  </a:lnTo>
                  <a:lnTo>
                    <a:pt x="1538122" y="1547217"/>
                  </a:lnTo>
                  <a:lnTo>
                    <a:pt x="1534022" y="1553707"/>
                  </a:lnTo>
                  <a:lnTo>
                    <a:pt x="1526773" y="1557012"/>
                  </a:lnTo>
                  <a:lnTo>
                    <a:pt x="1518356" y="1558976"/>
                  </a:lnTo>
                  <a:close/>
                </a:path>
                <a:path w="2092325" h="2955290">
                  <a:moveTo>
                    <a:pt x="1646167" y="2570098"/>
                  </a:moveTo>
                  <a:lnTo>
                    <a:pt x="1639698" y="2560347"/>
                  </a:lnTo>
                  <a:lnTo>
                    <a:pt x="1643808" y="2555351"/>
                  </a:lnTo>
                  <a:lnTo>
                    <a:pt x="1645981" y="2558613"/>
                  </a:lnTo>
                  <a:lnTo>
                    <a:pt x="1648531" y="2561697"/>
                  </a:lnTo>
                  <a:lnTo>
                    <a:pt x="1650423" y="2566126"/>
                  </a:lnTo>
                  <a:lnTo>
                    <a:pt x="1647552" y="2568430"/>
                  </a:lnTo>
                  <a:lnTo>
                    <a:pt x="1646167" y="2570098"/>
                  </a:lnTo>
                  <a:close/>
                </a:path>
                <a:path w="2092325" h="2955290">
                  <a:moveTo>
                    <a:pt x="1634101" y="2496153"/>
                  </a:moveTo>
                  <a:lnTo>
                    <a:pt x="1632133" y="2492769"/>
                  </a:lnTo>
                  <a:lnTo>
                    <a:pt x="1629780" y="2489505"/>
                  </a:lnTo>
                  <a:lnTo>
                    <a:pt x="1628157" y="2484975"/>
                  </a:lnTo>
                  <a:lnTo>
                    <a:pt x="1631177" y="2482856"/>
                  </a:lnTo>
                  <a:lnTo>
                    <a:pt x="1632655" y="2481309"/>
                  </a:lnTo>
                  <a:lnTo>
                    <a:pt x="1634613" y="2484725"/>
                  </a:lnTo>
                  <a:lnTo>
                    <a:pt x="1636939" y="2488008"/>
                  </a:lnTo>
                  <a:lnTo>
                    <a:pt x="1638592" y="2492533"/>
                  </a:lnTo>
                  <a:lnTo>
                    <a:pt x="1635582" y="2494620"/>
                  </a:lnTo>
                  <a:lnTo>
                    <a:pt x="1634101" y="2496153"/>
                  </a:lnTo>
                  <a:close/>
                </a:path>
                <a:path w="2092325" h="2955290">
                  <a:moveTo>
                    <a:pt x="1456649" y="1097859"/>
                  </a:moveTo>
                  <a:lnTo>
                    <a:pt x="1450254" y="1097068"/>
                  </a:lnTo>
                  <a:lnTo>
                    <a:pt x="1447375" y="1092646"/>
                  </a:lnTo>
                  <a:lnTo>
                    <a:pt x="1444287" y="1089945"/>
                  </a:lnTo>
                  <a:lnTo>
                    <a:pt x="1446579" y="1086999"/>
                  </a:lnTo>
                  <a:lnTo>
                    <a:pt x="1448445" y="1082101"/>
                  </a:lnTo>
                  <a:lnTo>
                    <a:pt x="1458541" y="1079964"/>
                  </a:lnTo>
                  <a:lnTo>
                    <a:pt x="1464348" y="1083493"/>
                  </a:lnTo>
                  <a:lnTo>
                    <a:pt x="1462720" y="1094200"/>
                  </a:lnTo>
                  <a:lnTo>
                    <a:pt x="1456649" y="1097859"/>
                  </a:lnTo>
                  <a:close/>
                </a:path>
                <a:path w="2092325" h="2955290">
                  <a:moveTo>
                    <a:pt x="1668961" y="2717762"/>
                  </a:moveTo>
                  <a:lnTo>
                    <a:pt x="1665048" y="2711423"/>
                  </a:lnTo>
                  <a:lnTo>
                    <a:pt x="1663112" y="2708243"/>
                  </a:lnTo>
                  <a:lnTo>
                    <a:pt x="1667386" y="2703910"/>
                  </a:lnTo>
                  <a:lnTo>
                    <a:pt x="1669332" y="2707058"/>
                  </a:lnTo>
                  <a:lnTo>
                    <a:pt x="1671631" y="2710077"/>
                  </a:lnTo>
                  <a:lnTo>
                    <a:pt x="1673285" y="2714228"/>
                  </a:lnTo>
                  <a:lnTo>
                    <a:pt x="1670375" y="2716285"/>
                  </a:lnTo>
                  <a:lnTo>
                    <a:pt x="1668961" y="2717762"/>
                  </a:lnTo>
                  <a:close/>
                </a:path>
                <a:path w="2092325" h="2955290">
                  <a:moveTo>
                    <a:pt x="1678623" y="2788884"/>
                  </a:moveTo>
                  <a:lnTo>
                    <a:pt x="1677691" y="2787236"/>
                  </a:lnTo>
                  <a:lnTo>
                    <a:pt x="1678878" y="2787169"/>
                  </a:lnTo>
                  <a:lnTo>
                    <a:pt x="1678773" y="2787739"/>
                  </a:lnTo>
                  <a:lnTo>
                    <a:pt x="1678713" y="2788316"/>
                  </a:lnTo>
                  <a:lnTo>
                    <a:pt x="1678623" y="2788884"/>
                  </a:lnTo>
                  <a:close/>
                </a:path>
                <a:path w="2092325" h="2955290">
                  <a:moveTo>
                    <a:pt x="1431520" y="945043"/>
                  </a:moveTo>
                  <a:lnTo>
                    <a:pt x="1425464" y="944977"/>
                  </a:lnTo>
                  <a:lnTo>
                    <a:pt x="1423035" y="939990"/>
                  </a:lnTo>
                  <a:lnTo>
                    <a:pt x="1420590" y="937189"/>
                  </a:lnTo>
                  <a:lnTo>
                    <a:pt x="1423245" y="934081"/>
                  </a:lnTo>
                  <a:lnTo>
                    <a:pt x="1425492" y="928944"/>
                  </a:lnTo>
                  <a:lnTo>
                    <a:pt x="1436616" y="926675"/>
                  </a:lnTo>
                  <a:lnTo>
                    <a:pt x="1440258" y="932339"/>
                  </a:lnTo>
                  <a:lnTo>
                    <a:pt x="1437438" y="942126"/>
                  </a:lnTo>
                  <a:lnTo>
                    <a:pt x="1431520" y="945043"/>
                  </a:lnTo>
                  <a:close/>
                </a:path>
                <a:path w="2092325" h="2955290">
                  <a:moveTo>
                    <a:pt x="1446412" y="1026888"/>
                  </a:moveTo>
                  <a:lnTo>
                    <a:pt x="1435618" y="1022002"/>
                  </a:lnTo>
                  <a:lnTo>
                    <a:pt x="1433953" y="1016925"/>
                  </a:lnTo>
                  <a:lnTo>
                    <a:pt x="1431541" y="1013476"/>
                  </a:lnTo>
                  <a:lnTo>
                    <a:pt x="1442626" y="1007147"/>
                  </a:lnTo>
                  <a:lnTo>
                    <a:pt x="1445606" y="1009729"/>
                  </a:lnTo>
                  <a:lnTo>
                    <a:pt x="1450932" y="1012198"/>
                  </a:lnTo>
                  <a:lnTo>
                    <a:pt x="1451499" y="1022680"/>
                  </a:lnTo>
                  <a:lnTo>
                    <a:pt x="1446412" y="1026888"/>
                  </a:lnTo>
                  <a:close/>
                </a:path>
                <a:path w="2092325" h="2955290">
                  <a:moveTo>
                    <a:pt x="1360184" y="492570"/>
                  </a:moveTo>
                  <a:lnTo>
                    <a:pt x="1349809" y="492927"/>
                  </a:lnTo>
                  <a:lnTo>
                    <a:pt x="1346816" y="487684"/>
                  </a:lnTo>
                  <a:lnTo>
                    <a:pt x="1352511" y="478956"/>
                  </a:lnTo>
                  <a:lnTo>
                    <a:pt x="1357666" y="477280"/>
                  </a:lnTo>
                  <a:lnTo>
                    <a:pt x="1361567" y="474769"/>
                  </a:lnTo>
                  <a:lnTo>
                    <a:pt x="1363730" y="478631"/>
                  </a:lnTo>
                  <a:lnTo>
                    <a:pt x="1368394" y="483462"/>
                  </a:lnTo>
                  <a:lnTo>
                    <a:pt x="1366107" y="489398"/>
                  </a:lnTo>
                  <a:lnTo>
                    <a:pt x="1360184" y="492570"/>
                  </a:lnTo>
                  <a:close/>
                </a:path>
                <a:path w="2092325" h="2955290">
                  <a:moveTo>
                    <a:pt x="1325503" y="272667"/>
                  </a:moveTo>
                  <a:lnTo>
                    <a:pt x="1315058" y="267144"/>
                  </a:lnTo>
                  <a:lnTo>
                    <a:pt x="1312301" y="260355"/>
                  </a:lnTo>
                  <a:lnTo>
                    <a:pt x="1314832" y="254351"/>
                  </a:lnTo>
                  <a:lnTo>
                    <a:pt x="1320430" y="252829"/>
                  </a:lnTo>
                  <a:lnTo>
                    <a:pt x="1324205" y="250562"/>
                  </a:lnTo>
                  <a:lnTo>
                    <a:pt x="1326851" y="253885"/>
                  </a:lnTo>
                  <a:lnTo>
                    <a:pt x="1331859" y="257376"/>
                  </a:lnTo>
                  <a:lnTo>
                    <a:pt x="1331062" y="268132"/>
                  </a:lnTo>
                  <a:lnTo>
                    <a:pt x="1325503" y="272667"/>
                  </a:lnTo>
                  <a:close/>
                </a:path>
                <a:path w="2092325" h="2955290">
                  <a:moveTo>
                    <a:pt x="1346292" y="418523"/>
                  </a:moveTo>
                  <a:lnTo>
                    <a:pt x="1340160" y="417885"/>
                  </a:lnTo>
                  <a:lnTo>
                    <a:pt x="1337867" y="412713"/>
                  </a:lnTo>
                  <a:lnTo>
                    <a:pt x="1335344" y="409700"/>
                  </a:lnTo>
                  <a:lnTo>
                    <a:pt x="1337892" y="406668"/>
                  </a:lnTo>
                  <a:lnTo>
                    <a:pt x="1340206" y="401386"/>
                  </a:lnTo>
                  <a:lnTo>
                    <a:pt x="1350338" y="400335"/>
                  </a:lnTo>
                  <a:lnTo>
                    <a:pt x="1355366" y="405003"/>
                  </a:lnTo>
                  <a:lnTo>
                    <a:pt x="1352363" y="415343"/>
                  </a:lnTo>
                  <a:lnTo>
                    <a:pt x="1346292" y="418523"/>
                  </a:lnTo>
                  <a:close/>
                </a:path>
                <a:path w="2092325" h="2955290">
                  <a:moveTo>
                    <a:pt x="1366811" y="28567"/>
                  </a:moveTo>
                  <a:lnTo>
                    <a:pt x="1353555" y="25638"/>
                  </a:lnTo>
                  <a:lnTo>
                    <a:pt x="1354986" y="21406"/>
                  </a:lnTo>
                  <a:lnTo>
                    <a:pt x="1355331" y="16163"/>
                  </a:lnTo>
                  <a:lnTo>
                    <a:pt x="1362216" y="8728"/>
                  </a:lnTo>
                  <a:lnTo>
                    <a:pt x="1367348" y="10241"/>
                  </a:lnTo>
                  <a:lnTo>
                    <a:pt x="1373245" y="21023"/>
                  </a:lnTo>
                  <a:lnTo>
                    <a:pt x="1371822" y="25403"/>
                  </a:lnTo>
                  <a:lnTo>
                    <a:pt x="1366811" y="28567"/>
                  </a:lnTo>
                  <a:close/>
                </a:path>
                <a:path w="2092325" h="2955290">
                  <a:moveTo>
                    <a:pt x="1582170" y="1924876"/>
                  </a:moveTo>
                  <a:lnTo>
                    <a:pt x="1578914" y="1922247"/>
                  </a:lnTo>
                  <a:lnTo>
                    <a:pt x="1573183" y="1919871"/>
                  </a:lnTo>
                  <a:lnTo>
                    <a:pt x="1572079" y="1909114"/>
                  </a:lnTo>
                  <a:lnTo>
                    <a:pt x="1577022" y="1903704"/>
                  </a:lnTo>
                  <a:lnTo>
                    <a:pt x="1588278" y="1907051"/>
                  </a:lnTo>
                  <a:lnTo>
                    <a:pt x="1591834" y="1913401"/>
                  </a:lnTo>
                  <a:lnTo>
                    <a:pt x="1591198" y="1919841"/>
                  </a:lnTo>
                  <a:lnTo>
                    <a:pt x="1585484" y="1922247"/>
                  </a:lnTo>
                  <a:lnTo>
                    <a:pt x="1582170" y="1924876"/>
                  </a:lnTo>
                  <a:close/>
                </a:path>
                <a:path w="2092325" h="2955290">
                  <a:moveTo>
                    <a:pt x="1435627" y="483679"/>
                  </a:moveTo>
                  <a:lnTo>
                    <a:pt x="1427660" y="481549"/>
                  </a:lnTo>
                  <a:lnTo>
                    <a:pt x="1426177" y="479061"/>
                  </a:lnTo>
                  <a:lnTo>
                    <a:pt x="1424445" y="477464"/>
                  </a:lnTo>
                  <a:lnTo>
                    <a:pt x="1425764" y="471754"/>
                  </a:lnTo>
                  <a:lnTo>
                    <a:pt x="1429377" y="468930"/>
                  </a:lnTo>
                  <a:lnTo>
                    <a:pt x="1437063" y="470699"/>
                  </a:lnTo>
                  <a:lnTo>
                    <a:pt x="1440163" y="473383"/>
                  </a:lnTo>
                  <a:lnTo>
                    <a:pt x="1439659" y="480953"/>
                  </a:lnTo>
                  <a:lnTo>
                    <a:pt x="1435627" y="483679"/>
                  </a:lnTo>
                  <a:close/>
                </a:path>
                <a:path w="2092325" h="2955290">
                  <a:moveTo>
                    <a:pt x="1384153" y="186701"/>
                  </a:moveTo>
                  <a:lnTo>
                    <a:pt x="1377986" y="184977"/>
                  </a:lnTo>
                  <a:lnTo>
                    <a:pt x="1376076" y="179386"/>
                  </a:lnTo>
                  <a:lnTo>
                    <a:pt x="1373587" y="175829"/>
                  </a:lnTo>
                  <a:lnTo>
                    <a:pt x="1376544" y="172928"/>
                  </a:lnTo>
                  <a:lnTo>
                    <a:pt x="1379476" y="167668"/>
                  </a:lnTo>
                  <a:lnTo>
                    <a:pt x="1390042" y="167476"/>
                  </a:lnTo>
                  <a:lnTo>
                    <a:pt x="1394958" y="172580"/>
                  </a:lnTo>
                  <a:lnTo>
                    <a:pt x="1390625" y="183308"/>
                  </a:lnTo>
                  <a:lnTo>
                    <a:pt x="1384153" y="186701"/>
                  </a:lnTo>
                  <a:close/>
                </a:path>
                <a:path w="2092325" h="2955290">
                  <a:moveTo>
                    <a:pt x="1786280" y="2744077"/>
                  </a:moveTo>
                  <a:lnTo>
                    <a:pt x="1780256" y="2742211"/>
                  </a:lnTo>
                  <a:lnTo>
                    <a:pt x="1778479" y="2736614"/>
                  </a:lnTo>
                  <a:lnTo>
                    <a:pt x="1776088" y="2733012"/>
                  </a:lnTo>
                  <a:lnTo>
                    <a:pt x="1779129" y="2730068"/>
                  </a:lnTo>
                  <a:lnTo>
                    <a:pt x="1782163" y="2724702"/>
                  </a:lnTo>
                  <a:lnTo>
                    <a:pt x="1792778" y="2724726"/>
                  </a:lnTo>
                  <a:lnTo>
                    <a:pt x="1797232" y="2730218"/>
                  </a:lnTo>
                  <a:lnTo>
                    <a:pt x="1792723" y="2740689"/>
                  </a:lnTo>
                  <a:lnTo>
                    <a:pt x="1786280" y="2744077"/>
                  </a:lnTo>
                  <a:close/>
                </a:path>
                <a:path w="2092325" h="2955290">
                  <a:moveTo>
                    <a:pt x="1608842" y="2074459"/>
                  </a:moveTo>
                  <a:lnTo>
                    <a:pt x="1601228" y="2072289"/>
                  </a:lnTo>
                  <a:lnTo>
                    <a:pt x="1599742" y="2069786"/>
                  </a:lnTo>
                  <a:lnTo>
                    <a:pt x="1598022" y="2068172"/>
                  </a:lnTo>
                  <a:lnTo>
                    <a:pt x="1601688" y="2065877"/>
                  </a:lnTo>
                  <a:lnTo>
                    <a:pt x="1605205" y="2063202"/>
                  </a:lnTo>
                  <a:lnTo>
                    <a:pt x="1610013" y="2061222"/>
                  </a:lnTo>
                  <a:lnTo>
                    <a:pt x="1612415" y="2064613"/>
                  </a:lnTo>
                  <a:lnTo>
                    <a:pt x="1614113" y="2066275"/>
                  </a:lnTo>
                  <a:lnTo>
                    <a:pt x="1612569" y="2071885"/>
                  </a:lnTo>
                  <a:lnTo>
                    <a:pt x="1608842" y="2074459"/>
                  </a:lnTo>
                  <a:close/>
                </a:path>
                <a:path w="2092325" h="2955290">
                  <a:moveTo>
                    <a:pt x="1590126" y="1999719"/>
                  </a:moveTo>
                  <a:lnTo>
                    <a:pt x="1587837" y="1996848"/>
                  </a:lnTo>
                  <a:lnTo>
                    <a:pt x="1586215" y="1995488"/>
                  </a:lnTo>
                  <a:lnTo>
                    <a:pt x="1587356" y="1993649"/>
                  </a:lnTo>
                  <a:lnTo>
                    <a:pt x="1588621" y="1990221"/>
                  </a:lnTo>
                  <a:lnTo>
                    <a:pt x="1593391" y="1990669"/>
                  </a:lnTo>
                  <a:lnTo>
                    <a:pt x="1597140" y="1992129"/>
                  </a:lnTo>
                  <a:lnTo>
                    <a:pt x="1600846" y="1993162"/>
                  </a:lnTo>
                  <a:lnTo>
                    <a:pt x="1597584" y="1995334"/>
                  </a:lnTo>
                  <a:lnTo>
                    <a:pt x="1594529" y="1997832"/>
                  </a:lnTo>
                  <a:lnTo>
                    <a:pt x="1590126" y="1999719"/>
                  </a:lnTo>
                  <a:close/>
                </a:path>
                <a:path w="2092325" h="2955290">
                  <a:moveTo>
                    <a:pt x="1378643" y="108558"/>
                  </a:moveTo>
                  <a:lnTo>
                    <a:pt x="1366287" y="103828"/>
                  </a:lnTo>
                  <a:lnTo>
                    <a:pt x="1363227" y="99015"/>
                  </a:lnTo>
                  <a:lnTo>
                    <a:pt x="1364119" y="94210"/>
                  </a:lnTo>
                  <a:lnTo>
                    <a:pt x="1373413" y="92109"/>
                  </a:lnTo>
                  <a:lnTo>
                    <a:pt x="1379979" y="93800"/>
                  </a:lnTo>
                  <a:lnTo>
                    <a:pt x="1382917" y="99171"/>
                  </a:lnTo>
                  <a:lnTo>
                    <a:pt x="1379760" y="104421"/>
                  </a:lnTo>
                  <a:lnTo>
                    <a:pt x="1378643" y="108558"/>
                  </a:lnTo>
                  <a:close/>
                </a:path>
                <a:path w="2092325" h="2955290">
                  <a:moveTo>
                    <a:pt x="1756608" y="2512982"/>
                  </a:moveTo>
                  <a:lnTo>
                    <a:pt x="1743352" y="2510053"/>
                  </a:lnTo>
                  <a:lnTo>
                    <a:pt x="1744783" y="2505821"/>
                  </a:lnTo>
                  <a:lnTo>
                    <a:pt x="1745128" y="2500579"/>
                  </a:lnTo>
                  <a:lnTo>
                    <a:pt x="1752013" y="2493144"/>
                  </a:lnTo>
                  <a:lnTo>
                    <a:pt x="1757145" y="2494656"/>
                  </a:lnTo>
                  <a:lnTo>
                    <a:pt x="1763044" y="2505453"/>
                  </a:lnTo>
                  <a:lnTo>
                    <a:pt x="1761621" y="2509833"/>
                  </a:lnTo>
                  <a:lnTo>
                    <a:pt x="1756608" y="2512982"/>
                  </a:lnTo>
                  <a:close/>
                </a:path>
                <a:path w="2092325" h="2955290">
                  <a:moveTo>
                    <a:pt x="1444774" y="562581"/>
                  </a:moveTo>
                  <a:lnTo>
                    <a:pt x="1439651" y="560170"/>
                  </a:lnTo>
                  <a:lnTo>
                    <a:pt x="1432856" y="557588"/>
                  </a:lnTo>
                  <a:lnTo>
                    <a:pt x="1434797" y="550600"/>
                  </a:lnTo>
                  <a:lnTo>
                    <a:pt x="1436135" y="542720"/>
                  </a:lnTo>
                  <a:lnTo>
                    <a:pt x="1440664" y="538869"/>
                  </a:lnTo>
                  <a:lnTo>
                    <a:pt x="1446176" y="536169"/>
                  </a:lnTo>
                  <a:lnTo>
                    <a:pt x="1450676" y="537274"/>
                  </a:lnTo>
                  <a:lnTo>
                    <a:pt x="1453662" y="541025"/>
                  </a:lnTo>
                  <a:lnTo>
                    <a:pt x="1454636" y="546261"/>
                  </a:lnTo>
                  <a:lnTo>
                    <a:pt x="1454438" y="551870"/>
                  </a:lnTo>
                  <a:lnTo>
                    <a:pt x="1448219" y="557256"/>
                  </a:lnTo>
                  <a:lnTo>
                    <a:pt x="1444774" y="562581"/>
                  </a:lnTo>
                  <a:close/>
                </a:path>
                <a:path w="2092325" h="2955290">
                  <a:moveTo>
                    <a:pt x="1411214" y="335326"/>
                  </a:moveTo>
                  <a:lnTo>
                    <a:pt x="1401030" y="330420"/>
                  </a:lnTo>
                  <a:lnTo>
                    <a:pt x="1399884" y="325022"/>
                  </a:lnTo>
                  <a:lnTo>
                    <a:pt x="1397913" y="321429"/>
                  </a:lnTo>
                  <a:lnTo>
                    <a:pt x="1400617" y="314815"/>
                  </a:lnTo>
                  <a:lnTo>
                    <a:pt x="1405351" y="310364"/>
                  </a:lnTo>
                  <a:lnTo>
                    <a:pt x="1415395" y="314948"/>
                  </a:lnTo>
                  <a:lnTo>
                    <a:pt x="1418706" y="320888"/>
                  </a:lnTo>
                  <a:lnTo>
                    <a:pt x="1416761" y="330807"/>
                  </a:lnTo>
                  <a:lnTo>
                    <a:pt x="1411214" y="335326"/>
                  </a:lnTo>
                  <a:close/>
                </a:path>
                <a:path w="2092325" h="2955290">
                  <a:moveTo>
                    <a:pt x="1396481" y="259647"/>
                  </a:moveTo>
                  <a:lnTo>
                    <a:pt x="1390456" y="257781"/>
                  </a:lnTo>
                  <a:lnTo>
                    <a:pt x="1388680" y="252184"/>
                  </a:lnTo>
                  <a:lnTo>
                    <a:pt x="1386289" y="248582"/>
                  </a:lnTo>
                  <a:lnTo>
                    <a:pt x="1389329" y="245638"/>
                  </a:lnTo>
                  <a:lnTo>
                    <a:pt x="1392364" y="240272"/>
                  </a:lnTo>
                  <a:lnTo>
                    <a:pt x="1402979" y="240296"/>
                  </a:lnTo>
                  <a:lnTo>
                    <a:pt x="1407432" y="245788"/>
                  </a:lnTo>
                  <a:lnTo>
                    <a:pt x="1402924" y="256259"/>
                  </a:lnTo>
                  <a:lnTo>
                    <a:pt x="1396481" y="259647"/>
                  </a:lnTo>
                  <a:close/>
                </a:path>
                <a:path w="2092325" h="2955290">
                  <a:moveTo>
                    <a:pt x="1424136" y="407102"/>
                  </a:moveTo>
                  <a:lnTo>
                    <a:pt x="1418119" y="407478"/>
                  </a:lnTo>
                  <a:lnTo>
                    <a:pt x="1415289" y="402794"/>
                  </a:lnTo>
                  <a:lnTo>
                    <a:pt x="1412584" y="400243"/>
                  </a:lnTo>
                  <a:lnTo>
                    <a:pt x="1414833" y="396839"/>
                  </a:lnTo>
                  <a:lnTo>
                    <a:pt x="1416424" y="391431"/>
                  </a:lnTo>
                  <a:lnTo>
                    <a:pt x="1427924" y="387653"/>
                  </a:lnTo>
                  <a:lnTo>
                    <a:pt x="1431061" y="394099"/>
                  </a:lnTo>
                  <a:lnTo>
                    <a:pt x="1429876" y="403525"/>
                  </a:lnTo>
                  <a:lnTo>
                    <a:pt x="1424136" y="407102"/>
                  </a:lnTo>
                  <a:close/>
                </a:path>
                <a:path w="2092325" h="2955290">
                  <a:moveTo>
                    <a:pt x="1660527" y="2451861"/>
                  </a:moveTo>
                  <a:lnTo>
                    <a:pt x="1658464" y="2448820"/>
                  </a:lnTo>
                  <a:lnTo>
                    <a:pt x="1656969" y="2447305"/>
                  </a:lnTo>
                  <a:lnTo>
                    <a:pt x="1660344" y="2445355"/>
                  </a:lnTo>
                  <a:lnTo>
                    <a:pt x="1663571" y="2443025"/>
                  </a:lnTo>
                  <a:lnTo>
                    <a:pt x="1668061" y="2441408"/>
                  </a:lnTo>
                  <a:lnTo>
                    <a:pt x="1670156" y="2444459"/>
                  </a:lnTo>
                  <a:lnTo>
                    <a:pt x="1671678" y="2445954"/>
                  </a:lnTo>
                  <a:lnTo>
                    <a:pt x="1668273" y="2447909"/>
                  </a:lnTo>
                  <a:lnTo>
                    <a:pt x="1665001" y="2450232"/>
                  </a:lnTo>
                  <a:lnTo>
                    <a:pt x="1660527" y="2451861"/>
                  </a:lnTo>
                  <a:close/>
                </a:path>
                <a:path w="2092325" h="2955290">
                  <a:moveTo>
                    <a:pt x="1684193" y="2598790"/>
                  </a:moveTo>
                  <a:lnTo>
                    <a:pt x="1681902" y="2595920"/>
                  </a:lnTo>
                  <a:lnTo>
                    <a:pt x="1680263" y="2594533"/>
                  </a:lnTo>
                  <a:lnTo>
                    <a:pt x="1683552" y="2592312"/>
                  </a:lnTo>
                  <a:lnTo>
                    <a:pt x="1686533" y="2589856"/>
                  </a:lnTo>
                  <a:lnTo>
                    <a:pt x="1690920" y="2587956"/>
                  </a:lnTo>
                  <a:lnTo>
                    <a:pt x="1693237" y="2590838"/>
                  </a:lnTo>
                  <a:lnTo>
                    <a:pt x="1694829" y="2592173"/>
                  </a:lnTo>
                  <a:lnTo>
                    <a:pt x="1691517" y="2594412"/>
                  </a:lnTo>
                  <a:lnTo>
                    <a:pt x="1688546" y="2596867"/>
                  </a:lnTo>
                  <a:lnTo>
                    <a:pt x="1684193" y="2598790"/>
                  </a:lnTo>
                  <a:close/>
                </a:path>
                <a:path w="2092325" h="2955290">
                  <a:moveTo>
                    <a:pt x="1699926" y="2681131"/>
                  </a:moveTo>
                  <a:lnTo>
                    <a:pt x="1693926" y="2678753"/>
                  </a:lnTo>
                  <a:lnTo>
                    <a:pt x="1692370" y="2673225"/>
                  </a:lnTo>
                  <a:lnTo>
                    <a:pt x="1690084" y="2669532"/>
                  </a:lnTo>
                  <a:lnTo>
                    <a:pt x="1693476" y="2666921"/>
                  </a:lnTo>
                  <a:lnTo>
                    <a:pt x="1697012" y="2661986"/>
                  </a:lnTo>
                  <a:lnTo>
                    <a:pt x="1707845" y="2662633"/>
                  </a:lnTo>
                  <a:lnTo>
                    <a:pt x="1712159" y="2668192"/>
                  </a:lnTo>
                  <a:lnTo>
                    <a:pt x="1706552" y="2678431"/>
                  </a:lnTo>
                  <a:lnTo>
                    <a:pt x="1699926" y="2681131"/>
                  </a:lnTo>
                  <a:close/>
                </a:path>
                <a:path w="2092325" h="2955290">
                  <a:moveTo>
                    <a:pt x="1623869" y="2151347"/>
                  </a:moveTo>
                  <a:lnTo>
                    <a:pt x="1614462" y="2151777"/>
                  </a:lnTo>
                  <a:lnTo>
                    <a:pt x="1608653" y="2147754"/>
                  </a:lnTo>
                  <a:lnTo>
                    <a:pt x="1610705" y="2137653"/>
                  </a:lnTo>
                  <a:lnTo>
                    <a:pt x="1617353" y="2134621"/>
                  </a:lnTo>
                  <a:lnTo>
                    <a:pt x="1623693" y="2135346"/>
                  </a:lnTo>
                  <a:lnTo>
                    <a:pt x="1626036" y="2140361"/>
                  </a:lnTo>
                  <a:lnTo>
                    <a:pt x="1628623" y="2143305"/>
                  </a:lnTo>
                  <a:lnTo>
                    <a:pt x="1626187" y="2146184"/>
                  </a:lnTo>
                  <a:lnTo>
                    <a:pt x="1623869" y="2151347"/>
                  </a:lnTo>
                  <a:close/>
                </a:path>
                <a:path w="2092325" h="2955290">
                  <a:moveTo>
                    <a:pt x="1530306" y="1628467"/>
                  </a:moveTo>
                  <a:lnTo>
                    <a:pt x="1521957" y="1616081"/>
                  </a:lnTo>
                  <a:lnTo>
                    <a:pt x="1526477" y="1611500"/>
                  </a:lnTo>
                  <a:lnTo>
                    <a:pt x="1530559" y="1603846"/>
                  </a:lnTo>
                  <a:lnTo>
                    <a:pt x="1543858" y="1600848"/>
                  </a:lnTo>
                  <a:lnTo>
                    <a:pt x="1548615" y="1608848"/>
                  </a:lnTo>
                  <a:lnTo>
                    <a:pt x="1542812" y="1620988"/>
                  </a:lnTo>
                  <a:lnTo>
                    <a:pt x="1535523" y="1624225"/>
                  </a:lnTo>
                  <a:lnTo>
                    <a:pt x="1530306" y="1628467"/>
                  </a:lnTo>
                  <a:close/>
                </a:path>
                <a:path w="2092325" h="2955290">
                  <a:moveTo>
                    <a:pt x="1629956" y="2229445"/>
                  </a:moveTo>
                  <a:lnTo>
                    <a:pt x="1623710" y="2227793"/>
                  </a:lnTo>
                  <a:lnTo>
                    <a:pt x="1621760" y="2222133"/>
                  </a:lnTo>
                  <a:lnTo>
                    <a:pt x="1619252" y="2218549"/>
                  </a:lnTo>
                  <a:lnTo>
                    <a:pt x="1622296" y="2215634"/>
                  </a:lnTo>
                  <a:lnTo>
                    <a:pt x="1625278" y="2210412"/>
                  </a:lnTo>
                  <a:lnTo>
                    <a:pt x="1636001" y="2210075"/>
                  </a:lnTo>
                  <a:lnTo>
                    <a:pt x="1641080" y="2215064"/>
                  </a:lnTo>
                  <a:lnTo>
                    <a:pt x="1636377" y="2226015"/>
                  </a:lnTo>
                  <a:lnTo>
                    <a:pt x="1629956" y="2229445"/>
                  </a:lnTo>
                  <a:close/>
                </a:path>
                <a:path w="2092325" h="2955290">
                  <a:moveTo>
                    <a:pt x="1548566" y="1699825"/>
                  </a:moveTo>
                  <a:lnTo>
                    <a:pt x="1545358" y="1697308"/>
                  </a:lnTo>
                  <a:lnTo>
                    <a:pt x="1539803" y="1695099"/>
                  </a:lnTo>
                  <a:lnTo>
                    <a:pt x="1538385" y="1684153"/>
                  </a:lnTo>
                  <a:lnTo>
                    <a:pt x="1544818" y="1681469"/>
                  </a:lnTo>
                  <a:lnTo>
                    <a:pt x="1554113" y="1684047"/>
                  </a:lnTo>
                  <a:lnTo>
                    <a:pt x="1557444" y="1689730"/>
                  </a:lnTo>
                  <a:lnTo>
                    <a:pt x="1557036" y="1695431"/>
                  </a:lnTo>
                  <a:lnTo>
                    <a:pt x="1551651" y="1697547"/>
                  </a:lnTo>
                  <a:lnTo>
                    <a:pt x="1548566" y="1699825"/>
                  </a:lnTo>
                  <a:close/>
                </a:path>
                <a:path w="2092325" h="2955290">
                  <a:moveTo>
                    <a:pt x="1672077" y="2525288"/>
                  </a:moveTo>
                  <a:lnTo>
                    <a:pt x="1669885" y="2522282"/>
                  </a:lnTo>
                  <a:lnTo>
                    <a:pt x="1668278" y="2520815"/>
                  </a:lnTo>
                  <a:lnTo>
                    <a:pt x="1671681" y="2518756"/>
                  </a:lnTo>
                  <a:lnTo>
                    <a:pt x="1674952" y="2516329"/>
                  </a:lnTo>
                  <a:lnTo>
                    <a:pt x="1679529" y="2514594"/>
                  </a:lnTo>
                  <a:lnTo>
                    <a:pt x="1681714" y="2517645"/>
                  </a:lnTo>
                  <a:lnTo>
                    <a:pt x="1683309" y="2519129"/>
                  </a:lnTo>
                  <a:lnTo>
                    <a:pt x="1679901" y="2521159"/>
                  </a:lnTo>
                  <a:lnTo>
                    <a:pt x="1676642" y="2523570"/>
                  </a:lnTo>
                  <a:lnTo>
                    <a:pt x="1672077" y="2525288"/>
                  </a:lnTo>
                  <a:close/>
                </a:path>
                <a:path w="2092325" h="2955290">
                  <a:moveTo>
                    <a:pt x="1660008" y="2180606"/>
                  </a:moveTo>
                  <a:lnTo>
                    <a:pt x="1654614" y="2176936"/>
                  </a:lnTo>
                  <a:lnTo>
                    <a:pt x="1658347" y="2165914"/>
                  </a:lnTo>
                  <a:lnTo>
                    <a:pt x="1660110" y="2167133"/>
                  </a:lnTo>
                  <a:lnTo>
                    <a:pt x="1663479" y="2168578"/>
                  </a:lnTo>
                  <a:lnTo>
                    <a:pt x="1662831" y="2173315"/>
                  </a:lnTo>
                  <a:lnTo>
                    <a:pt x="1661213" y="2176933"/>
                  </a:lnTo>
                  <a:lnTo>
                    <a:pt x="1660008" y="2180606"/>
                  </a:lnTo>
                  <a:close/>
                </a:path>
                <a:path w="2092325" h="2955290">
                  <a:moveTo>
                    <a:pt x="1558907" y="1778137"/>
                  </a:moveTo>
                  <a:lnTo>
                    <a:pt x="1552520" y="1777105"/>
                  </a:lnTo>
                  <a:lnTo>
                    <a:pt x="1550255" y="1771540"/>
                  </a:lnTo>
                  <a:lnTo>
                    <a:pt x="1547620" y="1768200"/>
                  </a:lnTo>
                  <a:lnTo>
                    <a:pt x="1550305" y="1765087"/>
                  </a:lnTo>
                  <a:lnTo>
                    <a:pt x="1552794" y="1759583"/>
                  </a:lnTo>
                  <a:lnTo>
                    <a:pt x="1563376" y="1758730"/>
                  </a:lnTo>
                  <a:lnTo>
                    <a:pt x="1568809" y="1763500"/>
                  </a:lnTo>
                  <a:lnTo>
                    <a:pt x="1565298" y="1774607"/>
                  </a:lnTo>
                  <a:lnTo>
                    <a:pt x="1558907" y="1778137"/>
                  </a:lnTo>
                  <a:close/>
                </a:path>
                <a:path w="2092325" h="2955290">
                  <a:moveTo>
                    <a:pt x="1650821" y="2377696"/>
                  </a:moveTo>
                  <a:lnTo>
                    <a:pt x="1645009" y="2375274"/>
                  </a:lnTo>
                  <a:lnTo>
                    <a:pt x="1643720" y="2369734"/>
                  </a:lnTo>
                  <a:lnTo>
                    <a:pt x="1641661" y="2366050"/>
                  </a:lnTo>
                  <a:lnTo>
                    <a:pt x="1644967" y="2363468"/>
                  </a:lnTo>
                  <a:lnTo>
                    <a:pt x="1648565" y="2358447"/>
                  </a:lnTo>
                  <a:lnTo>
                    <a:pt x="1658857" y="2359659"/>
                  </a:lnTo>
                  <a:lnTo>
                    <a:pt x="1663232" y="2365222"/>
                  </a:lnTo>
                  <a:lnTo>
                    <a:pt x="1657415" y="2375271"/>
                  </a:lnTo>
                  <a:lnTo>
                    <a:pt x="1650821" y="2377696"/>
                  </a:lnTo>
                  <a:close/>
                </a:path>
                <a:path w="2092325" h="2955290">
                  <a:moveTo>
                    <a:pt x="1640428" y="2303056"/>
                  </a:moveTo>
                  <a:lnTo>
                    <a:pt x="1634483" y="2300460"/>
                  </a:lnTo>
                  <a:lnTo>
                    <a:pt x="1633042" y="2294899"/>
                  </a:lnTo>
                  <a:lnTo>
                    <a:pt x="1630817" y="2291121"/>
                  </a:lnTo>
                  <a:lnTo>
                    <a:pt x="1634229" y="2288448"/>
                  </a:lnTo>
                  <a:lnTo>
                    <a:pt x="1637889" y="2283343"/>
                  </a:lnTo>
                  <a:lnTo>
                    <a:pt x="1648622" y="2284411"/>
                  </a:lnTo>
                  <a:lnTo>
                    <a:pt x="1652790" y="2290276"/>
                  </a:lnTo>
                  <a:lnTo>
                    <a:pt x="1647215" y="2300436"/>
                  </a:lnTo>
                  <a:lnTo>
                    <a:pt x="1640428" y="2303056"/>
                  </a:lnTo>
                  <a:close/>
                </a:path>
                <a:path w="2092325" h="2955290">
                  <a:moveTo>
                    <a:pt x="1480591" y="785999"/>
                  </a:moveTo>
                  <a:lnTo>
                    <a:pt x="1476895" y="783812"/>
                  </a:lnTo>
                  <a:lnTo>
                    <a:pt x="1470719" y="782225"/>
                  </a:lnTo>
                  <a:lnTo>
                    <a:pt x="1468033" y="771208"/>
                  </a:lnTo>
                  <a:lnTo>
                    <a:pt x="1472712" y="765255"/>
                  </a:lnTo>
                  <a:lnTo>
                    <a:pt x="1484229" y="766738"/>
                  </a:lnTo>
                  <a:lnTo>
                    <a:pt x="1488261" y="773073"/>
                  </a:lnTo>
                  <a:lnTo>
                    <a:pt x="1488534" y="779773"/>
                  </a:lnTo>
                  <a:lnTo>
                    <a:pt x="1483401" y="782926"/>
                  </a:lnTo>
                  <a:lnTo>
                    <a:pt x="1480591" y="785999"/>
                  </a:lnTo>
                  <a:close/>
                </a:path>
                <a:path w="2092325" h="2955290">
                  <a:moveTo>
                    <a:pt x="1485958" y="319218"/>
                  </a:moveTo>
                  <a:lnTo>
                    <a:pt x="1483487" y="316062"/>
                  </a:lnTo>
                  <a:lnTo>
                    <a:pt x="1480805" y="313851"/>
                  </a:lnTo>
                  <a:lnTo>
                    <a:pt x="1478923" y="309676"/>
                  </a:lnTo>
                  <a:lnTo>
                    <a:pt x="1480166" y="305294"/>
                  </a:lnTo>
                  <a:lnTo>
                    <a:pt x="1486810" y="302712"/>
                  </a:lnTo>
                  <a:lnTo>
                    <a:pt x="1490075" y="305205"/>
                  </a:lnTo>
                  <a:lnTo>
                    <a:pt x="1494023" y="312151"/>
                  </a:lnTo>
                  <a:lnTo>
                    <a:pt x="1492516" y="316664"/>
                  </a:lnTo>
                  <a:lnTo>
                    <a:pt x="1485958" y="319218"/>
                  </a:lnTo>
                  <a:close/>
                </a:path>
                <a:path w="2092325" h="2955290">
                  <a:moveTo>
                    <a:pt x="1515347" y="634448"/>
                  </a:moveTo>
                  <a:lnTo>
                    <a:pt x="1515471" y="629898"/>
                  </a:lnTo>
                  <a:lnTo>
                    <a:pt x="1515289" y="625307"/>
                  </a:lnTo>
                  <a:lnTo>
                    <a:pt x="1517183" y="613436"/>
                  </a:lnTo>
                  <a:lnTo>
                    <a:pt x="1520112" y="606159"/>
                  </a:lnTo>
                  <a:lnTo>
                    <a:pt x="1532192" y="606073"/>
                  </a:lnTo>
                  <a:lnTo>
                    <a:pt x="1537751" y="610314"/>
                  </a:lnTo>
                  <a:lnTo>
                    <a:pt x="1540946" y="621804"/>
                  </a:lnTo>
                  <a:lnTo>
                    <a:pt x="1535155" y="626870"/>
                  </a:lnTo>
                  <a:lnTo>
                    <a:pt x="1524086" y="631866"/>
                  </a:lnTo>
                  <a:lnTo>
                    <a:pt x="1519660" y="633039"/>
                  </a:lnTo>
                  <a:lnTo>
                    <a:pt x="1515347" y="634448"/>
                  </a:lnTo>
                  <a:close/>
                </a:path>
                <a:path w="2092325" h="2955290">
                  <a:moveTo>
                    <a:pt x="1514415" y="635761"/>
                  </a:moveTo>
                  <a:lnTo>
                    <a:pt x="1514406" y="635418"/>
                  </a:lnTo>
                  <a:lnTo>
                    <a:pt x="1514435" y="634741"/>
                  </a:lnTo>
                  <a:lnTo>
                    <a:pt x="1515361" y="634446"/>
                  </a:lnTo>
                  <a:lnTo>
                    <a:pt x="1515345" y="635391"/>
                  </a:lnTo>
                  <a:lnTo>
                    <a:pt x="1515037" y="635529"/>
                  </a:lnTo>
                  <a:lnTo>
                    <a:pt x="1514415" y="635761"/>
                  </a:lnTo>
                  <a:close/>
                </a:path>
                <a:path w="2092325" h="2955290">
                  <a:moveTo>
                    <a:pt x="1510948" y="661933"/>
                  </a:moveTo>
                  <a:lnTo>
                    <a:pt x="1499859" y="662701"/>
                  </a:lnTo>
                  <a:lnTo>
                    <a:pt x="1494253" y="659214"/>
                  </a:lnTo>
                  <a:lnTo>
                    <a:pt x="1490989" y="648617"/>
                  </a:lnTo>
                  <a:lnTo>
                    <a:pt x="1496792" y="644013"/>
                  </a:lnTo>
                  <a:lnTo>
                    <a:pt x="1506519" y="638659"/>
                  </a:lnTo>
                  <a:lnTo>
                    <a:pt x="1510528" y="637313"/>
                  </a:lnTo>
                  <a:lnTo>
                    <a:pt x="1514415" y="635761"/>
                  </a:lnTo>
                  <a:lnTo>
                    <a:pt x="1514353" y="639942"/>
                  </a:lnTo>
                  <a:lnTo>
                    <a:pt x="1514458" y="644142"/>
                  </a:lnTo>
                  <a:lnTo>
                    <a:pt x="1513593" y="655417"/>
                  </a:lnTo>
                  <a:lnTo>
                    <a:pt x="1510948" y="661933"/>
                  </a:lnTo>
                  <a:close/>
                </a:path>
                <a:path w="2092325" h="2955290">
                  <a:moveTo>
                    <a:pt x="1436779" y="17215"/>
                  </a:moveTo>
                  <a:lnTo>
                    <a:pt x="1427031" y="16711"/>
                  </a:lnTo>
                  <a:lnTo>
                    <a:pt x="1425337" y="11923"/>
                  </a:lnTo>
                  <a:lnTo>
                    <a:pt x="1427786" y="6261"/>
                  </a:lnTo>
                  <a:lnTo>
                    <a:pt x="1438912" y="0"/>
                  </a:lnTo>
                  <a:lnTo>
                    <a:pt x="1440773" y="3849"/>
                  </a:lnTo>
                  <a:lnTo>
                    <a:pt x="1444880" y="8468"/>
                  </a:lnTo>
                  <a:lnTo>
                    <a:pt x="1442886" y="14268"/>
                  </a:lnTo>
                  <a:lnTo>
                    <a:pt x="1436779" y="17215"/>
                  </a:lnTo>
                  <a:close/>
                </a:path>
                <a:path w="2092325" h="2955290">
                  <a:moveTo>
                    <a:pt x="1475441" y="245225"/>
                  </a:moveTo>
                  <a:lnTo>
                    <a:pt x="1469238" y="234879"/>
                  </a:lnTo>
                  <a:lnTo>
                    <a:pt x="1473695" y="229994"/>
                  </a:lnTo>
                  <a:lnTo>
                    <a:pt x="1475776" y="233435"/>
                  </a:lnTo>
                  <a:lnTo>
                    <a:pt x="1478255" y="236739"/>
                  </a:lnTo>
                  <a:lnTo>
                    <a:pt x="1480017" y="241382"/>
                  </a:lnTo>
                  <a:lnTo>
                    <a:pt x="1476937" y="243600"/>
                  </a:lnTo>
                  <a:lnTo>
                    <a:pt x="1475441" y="245225"/>
                  </a:lnTo>
                  <a:close/>
                </a:path>
                <a:path w="2092325" h="2955290">
                  <a:moveTo>
                    <a:pt x="1524138" y="548828"/>
                  </a:moveTo>
                  <a:lnTo>
                    <a:pt x="1520010" y="547607"/>
                  </a:lnTo>
                  <a:lnTo>
                    <a:pt x="1514941" y="547445"/>
                  </a:lnTo>
                  <a:lnTo>
                    <a:pt x="1507720" y="541102"/>
                  </a:lnTo>
                  <a:lnTo>
                    <a:pt x="1508865" y="535331"/>
                  </a:lnTo>
                  <a:lnTo>
                    <a:pt x="1517854" y="532530"/>
                  </a:lnTo>
                  <a:lnTo>
                    <a:pt x="1524593" y="533984"/>
                  </a:lnTo>
                  <a:lnTo>
                    <a:pt x="1527699" y="539283"/>
                  </a:lnTo>
                  <a:lnTo>
                    <a:pt x="1524971" y="544601"/>
                  </a:lnTo>
                  <a:lnTo>
                    <a:pt x="1524138" y="548828"/>
                  </a:lnTo>
                  <a:close/>
                </a:path>
                <a:path w="2092325" h="2955290">
                  <a:moveTo>
                    <a:pt x="1453034" y="97066"/>
                  </a:moveTo>
                  <a:lnTo>
                    <a:pt x="1448915" y="95619"/>
                  </a:lnTo>
                  <a:lnTo>
                    <a:pt x="1443834" y="95190"/>
                  </a:lnTo>
                  <a:lnTo>
                    <a:pt x="1436943" y="88661"/>
                  </a:lnTo>
                  <a:lnTo>
                    <a:pt x="1438287" y="82917"/>
                  </a:lnTo>
                  <a:lnTo>
                    <a:pt x="1447198" y="80383"/>
                  </a:lnTo>
                  <a:lnTo>
                    <a:pt x="1454103" y="82036"/>
                  </a:lnTo>
                  <a:lnTo>
                    <a:pt x="1456776" y="87627"/>
                  </a:lnTo>
                  <a:lnTo>
                    <a:pt x="1453992" y="92774"/>
                  </a:lnTo>
                  <a:lnTo>
                    <a:pt x="1453034" y="97066"/>
                  </a:lnTo>
                  <a:close/>
                </a:path>
                <a:path w="2092325" h="2955290">
                  <a:moveTo>
                    <a:pt x="1463788" y="170663"/>
                  </a:moveTo>
                  <a:lnTo>
                    <a:pt x="1457477" y="160588"/>
                  </a:lnTo>
                  <a:lnTo>
                    <a:pt x="1462061" y="155937"/>
                  </a:lnTo>
                  <a:lnTo>
                    <a:pt x="1464124" y="159261"/>
                  </a:lnTo>
                  <a:lnTo>
                    <a:pt x="1466541" y="162456"/>
                  </a:lnTo>
                  <a:lnTo>
                    <a:pt x="1468299" y="166890"/>
                  </a:lnTo>
                  <a:lnTo>
                    <a:pt x="1465261" y="169086"/>
                  </a:lnTo>
                  <a:lnTo>
                    <a:pt x="1463788" y="170663"/>
                  </a:lnTo>
                  <a:close/>
                </a:path>
                <a:path w="2092325" h="2955290">
                  <a:moveTo>
                    <a:pt x="1502718" y="469728"/>
                  </a:moveTo>
                  <a:lnTo>
                    <a:pt x="1500567" y="466701"/>
                  </a:lnTo>
                  <a:lnTo>
                    <a:pt x="1499074" y="465201"/>
                  </a:lnTo>
                  <a:lnTo>
                    <a:pt x="1508813" y="458784"/>
                  </a:lnTo>
                  <a:lnTo>
                    <a:pt x="1513072" y="463603"/>
                  </a:lnTo>
                  <a:lnTo>
                    <a:pt x="1509902" y="465626"/>
                  </a:lnTo>
                  <a:lnTo>
                    <a:pt x="1506874" y="467985"/>
                  </a:lnTo>
                  <a:lnTo>
                    <a:pt x="1502718" y="469728"/>
                  </a:lnTo>
                  <a:close/>
                </a:path>
                <a:path w="2092325" h="2955290">
                  <a:moveTo>
                    <a:pt x="1591841" y="996938"/>
                  </a:moveTo>
                  <a:lnTo>
                    <a:pt x="1584573" y="994684"/>
                  </a:lnTo>
                  <a:lnTo>
                    <a:pt x="1583260" y="992229"/>
                  </a:lnTo>
                  <a:lnTo>
                    <a:pt x="1581678" y="990638"/>
                  </a:lnTo>
                  <a:lnTo>
                    <a:pt x="1592003" y="983755"/>
                  </a:lnTo>
                  <a:lnTo>
                    <a:pt x="1593488" y="985495"/>
                  </a:lnTo>
                  <a:lnTo>
                    <a:pt x="1596338" y="987351"/>
                  </a:lnTo>
                  <a:lnTo>
                    <a:pt x="1595652" y="994516"/>
                  </a:lnTo>
                  <a:lnTo>
                    <a:pt x="1591841" y="996938"/>
                  </a:lnTo>
                  <a:close/>
                </a:path>
                <a:path w="2092325" h="2955290">
                  <a:moveTo>
                    <a:pt x="1556896" y="771350"/>
                  </a:moveTo>
                  <a:lnTo>
                    <a:pt x="1554417" y="768240"/>
                  </a:lnTo>
                  <a:lnTo>
                    <a:pt x="1551919" y="766240"/>
                  </a:lnTo>
                  <a:lnTo>
                    <a:pt x="1549854" y="761764"/>
                  </a:lnTo>
                  <a:lnTo>
                    <a:pt x="1551112" y="757380"/>
                  </a:lnTo>
                  <a:lnTo>
                    <a:pt x="1557805" y="754820"/>
                  </a:lnTo>
                  <a:lnTo>
                    <a:pt x="1561084" y="757311"/>
                  </a:lnTo>
                  <a:lnTo>
                    <a:pt x="1565005" y="764277"/>
                  </a:lnTo>
                  <a:lnTo>
                    <a:pt x="1563484" y="768792"/>
                  </a:lnTo>
                  <a:lnTo>
                    <a:pt x="1556896" y="771350"/>
                  </a:lnTo>
                  <a:close/>
                </a:path>
                <a:path w="2092325" h="2955290">
                  <a:moveTo>
                    <a:pt x="1500372" y="393063"/>
                  </a:moveTo>
                  <a:lnTo>
                    <a:pt x="1493144" y="392208"/>
                  </a:lnTo>
                  <a:lnTo>
                    <a:pt x="1490973" y="388287"/>
                  </a:lnTo>
                  <a:lnTo>
                    <a:pt x="1492331" y="382542"/>
                  </a:lnTo>
                  <a:lnTo>
                    <a:pt x="1497097" y="377623"/>
                  </a:lnTo>
                  <a:lnTo>
                    <a:pt x="1499326" y="381146"/>
                  </a:lnTo>
                  <a:lnTo>
                    <a:pt x="1501938" y="384534"/>
                  </a:lnTo>
                  <a:lnTo>
                    <a:pt x="1503847" y="389168"/>
                  </a:lnTo>
                  <a:lnTo>
                    <a:pt x="1500372" y="393063"/>
                  </a:lnTo>
                  <a:close/>
                </a:path>
                <a:path w="2092325" h="2955290">
                  <a:moveTo>
                    <a:pt x="1545010" y="696929"/>
                  </a:moveTo>
                  <a:lnTo>
                    <a:pt x="1542538" y="693953"/>
                  </a:lnTo>
                  <a:lnTo>
                    <a:pt x="1540503" y="692433"/>
                  </a:lnTo>
                  <a:lnTo>
                    <a:pt x="1538032" y="687274"/>
                  </a:lnTo>
                  <a:lnTo>
                    <a:pt x="1539331" y="682958"/>
                  </a:lnTo>
                  <a:lnTo>
                    <a:pt x="1544962" y="681073"/>
                  </a:lnTo>
                  <a:lnTo>
                    <a:pt x="1546296" y="680609"/>
                  </a:lnTo>
                  <a:lnTo>
                    <a:pt x="1549564" y="683027"/>
                  </a:lnTo>
                  <a:lnTo>
                    <a:pt x="1553278" y="690010"/>
                  </a:lnTo>
                  <a:lnTo>
                    <a:pt x="1551648" y="694497"/>
                  </a:lnTo>
                  <a:lnTo>
                    <a:pt x="1545010" y="696929"/>
                  </a:lnTo>
                  <a:close/>
                </a:path>
                <a:path w="2092325" h="2955290">
                  <a:moveTo>
                    <a:pt x="1429917" y="212625"/>
                  </a:moveTo>
                  <a:lnTo>
                    <a:pt x="1423945" y="210526"/>
                  </a:lnTo>
                  <a:lnTo>
                    <a:pt x="1422448" y="205274"/>
                  </a:lnTo>
                  <a:lnTo>
                    <a:pt x="1420312" y="201871"/>
                  </a:lnTo>
                  <a:lnTo>
                    <a:pt x="1423393" y="199564"/>
                  </a:lnTo>
                  <a:lnTo>
                    <a:pt x="1426749" y="195104"/>
                  </a:lnTo>
                  <a:lnTo>
                    <a:pt x="1435870" y="196290"/>
                  </a:lnTo>
                  <a:lnTo>
                    <a:pt x="1441512" y="200578"/>
                  </a:lnTo>
                  <a:lnTo>
                    <a:pt x="1436507" y="210559"/>
                  </a:lnTo>
                  <a:lnTo>
                    <a:pt x="1429917" y="212625"/>
                  </a:lnTo>
                  <a:close/>
                </a:path>
                <a:path w="2092325" h="2955290">
                  <a:moveTo>
                    <a:pt x="1450432" y="366658"/>
                  </a:moveTo>
                  <a:lnTo>
                    <a:pt x="1444250" y="354918"/>
                  </a:lnTo>
                  <a:lnTo>
                    <a:pt x="1448041" y="352754"/>
                  </a:lnTo>
                  <a:lnTo>
                    <a:pt x="1451818" y="348872"/>
                  </a:lnTo>
                  <a:lnTo>
                    <a:pt x="1461458" y="348884"/>
                  </a:lnTo>
                  <a:lnTo>
                    <a:pt x="1464271" y="354125"/>
                  </a:lnTo>
                  <a:lnTo>
                    <a:pt x="1459001" y="362413"/>
                  </a:lnTo>
                  <a:lnTo>
                    <a:pt x="1454110" y="364152"/>
                  </a:lnTo>
                  <a:lnTo>
                    <a:pt x="1450432" y="366658"/>
                  </a:lnTo>
                  <a:close/>
                </a:path>
                <a:path w="2092325" h="2955290">
                  <a:moveTo>
                    <a:pt x="1524257" y="820969"/>
                  </a:moveTo>
                  <a:lnTo>
                    <a:pt x="1519580" y="819490"/>
                  </a:lnTo>
                  <a:lnTo>
                    <a:pt x="1516468" y="814446"/>
                  </a:lnTo>
                  <a:lnTo>
                    <a:pt x="1517527" y="810317"/>
                  </a:lnTo>
                  <a:lnTo>
                    <a:pt x="1517412" y="804145"/>
                  </a:lnTo>
                  <a:lnTo>
                    <a:pt x="1522800" y="800997"/>
                  </a:lnTo>
                  <a:lnTo>
                    <a:pt x="1528142" y="803762"/>
                  </a:lnTo>
                  <a:lnTo>
                    <a:pt x="1532376" y="804608"/>
                  </a:lnTo>
                  <a:lnTo>
                    <a:pt x="1531031" y="808722"/>
                  </a:lnTo>
                  <a:lnTo>
                    <a:pt x="1530731" y="813778"/>
                  </a:lnTo>
                  <a:lnTo>
                    <a:pt x="1524257" y="820969"/>
                  </a:lnTo>
                  <a:close/>
                </a:path>
                <a:path w="2092325" h="2955290">
                  <a:moveTo>
                    <a:pt x="1442816" y="292165"/>
                  </a:moveTo>
                  <a:lnTo>
                    <a:pt x="1439632" y="290093"/>
                  </a:lnTo>
                  <a:lnTo>
                    <a:pt x="1434244" y="288471"/>
                  </a:lnTo>
                  <a:lnTo>
                    <a:pt x="1432138" y="278006"/>
                  </a:lnTo>
                  <a:lnTo>
                    <a:pt x="1437373" y="273596"/>
                  </a:lnTo>
                  <a:lnTo>
                    <a:pt x="1447332" y="274785"/>
                  </a:lnTo>
                  <a:lnTo>
                    <a:pt x="1451463" y="280701"/>
                  </a:lnTo>
                  <a:lnTo>
                    <a:pt x="1450285" y="286642"/>
                  </a:lnTo>
                  <a:lnTo>
                    <a:pt x="1445722" y="289227"/>
                  </a:lnTo>
                  <a:lnTo>
                    <a:pt x="1442816" y="292165"/>
                  </a:lnTo>
                  <a:close/>
                </a:path>
                <a:path w="2092325" h="2955290">
                  <a:moveTo>
                    <a:pt x="1489349" y="590755"/>
                  </a:moveTo>
                  <a:lnTo>
                    <a:pt x="1482678" y="588871"/>
                  </a:lnTo>
                  <a:lnTo>
                    <a:pt x="1479735" y="583277"/>
                  </a:lnTo>
                  <a:lnTo>
                    <a:pt x="1482754" y="578004"/>
                  </a:lnTo>
                  <a:lnTo>
                    <a:pt x="1483794" y="573759"/>
                  </a:lnTo>
                  <a:lnTo>
                    <a:pt x="1496245" y="578713"/>
                  </a:lnTo>
                  <a:lnTo>
                    <a:pt x="1499436" y="583595"/>
                  </a:lnTo>
                  <a:lnTo>
                    <a:pt x="1498641" y="588550"/>
                  </a:lnTo>
                  <a:lnTo>
                    <a:pt x="1489349" y="590755"/>
                  </a:lnTo>
                  <a:close/>
                </a:path>
                <a:path w="2092325" h="2955290">
                  <a:moveTo>
                    <a:pt x="1567718" y="848719"/>
                  </a:moveTo>
                  <a:lnTo>
                    <a:pt x="1562162" y="845838"/>
                  </a:lnTo>
                  <a:lnTo>
                    <a:pt x="1557951" y="844944"/>
                  </a:lnTo>
                  <a:lnTo>
                    <a:pt x="1559176" y="840729"/>
                  </a:lnTo>
                  <a:lnTo>
                    <a:pt x="1559308" y="835565"/>
                  </a:lnTo>
                  <a:lnTo>
                    <a:pt x="1565715" y="828130"/>
                  </a:lnTo>
                  <a:lnTo>
                    <a:pt x="1571447" y="829369"/>
                  </a:lnTo>
                  <a:lnTo>
                    <a:pt x="1574108" y="838701"/>
                  </a:lnTo>
                  <a:lnTo>
                    <a:pt x="1572824" y="845302"/>
                  </a:lnTo>
                  <a:lnTo>
                    <a:pt x="1567718" y="848719"/>
                  </a:lnTo>
                  <a:close/>
                </a:path>
                <a:path w="2092325" h="2955290">
                  <a:moveTo>
                    <a:pt x="1517428" y="739863"/>
                  </a:moveTo>
                  <a:lnTo>
                    <a:pt x="1509476" y="738210"/>
                  </a:lnTo>
                  <a:lnTo>
                    <a:pt x="1507843" y="735625"/>
                  </a:lnTo>
                  <a:lnTo>
                    <a:pt x="1506004" y="734015"/>
                  </a:lnTo>
                  <a:lnTo>
                    <a:pt x="1507271" y="728164"/>
                  </a:lnTo>
                  <a:lnTo>
                    <a:pt x="1510949" y="725374"/>
                  </a:lnTo>
                  <a:lnTo>
                    <a:pt x="1518894" y="727268"/>
                  </a:lnTo>
                  <a:lnTo>
                    <a:pt x="1522253" y="729881"/>
                  </a:lnTo>
                  <a:lnTo>
                    <a:pt x="1521520" y="737038"/>
                  </a:lnTo>
                  <a:lnTo>
                    <a:pt x="1517428" y="739863"/>
                  </a:lnTo>
                  <a:close/>
                </a:path>
                <a:path w="2092325" h="2955290">
                  <a:moveTo>
                    <a:pt x="1468420" y="441527"/>
                  </a:moveTo>
                  <a:lnTo>
                    <a:pt x="1464979" y="439151"/>
                  </a:lnTo>
                  <a:lnTo>
                    <a:pt x="1459239" y="437286"/>
                  </a:lnTo>
                  <a:lnTo>
                    <a:pt x="1456798" y="426215"/>
                  </a:lnTo>
                  <a:lnTo>
                    <a:pt x="1461678" y="420874"/>
                  </a:lnTo>
                  <a:lnTo>
                    <a:pt x="1472954" y="423112"/>
                  </a:lnTo>
                  <a:lnTo>
                    <a:pt x="1476891" y="429223"/>
                  </a:lnTo>
                  <a:lnTo>
                    <a:pt x="1476595" y="435729"/>
                  </a:lnTo>
                  <a:lnTo>
                    <a:pt x="1471400" y="438577"/>
                  </a:lnTo>
                  <a:lnTo>
                    <a:pt x="1468420" y="441527"/>
                  </a:lnTo>
                  <a:close/>
                </a:path>
                <a:path w="2092325" h="2955290">
                  <a:moveTo>
                    <a:pt x="1553961" y="968132"/>
                  </a:moveTo>
                  <a:lnTo>
                    <a:pt x="1543056" y="968453"/>
                  </a:lnTo>
                  <a:lnTo>
                    <a:pt x="1537884" y="963149"/>
                  </a:lnTo>
                  <a:lnTo>
                    <a:pt x="1539703" y="952517"/>
                  </a:lnTo>
                  <a:lnTo>
                    <a:pt x="1545453" y="950344"/>
                  </a:lnTo>
                  <a:lnTo>
                    <a:pt x="1548810" y="947798"/>
                  </a:lnTo>
                  <a:lnTo>
                    <a:pt x="1556441" y="948739"/>
                  </a:lnTo>
                  <a:lnTo>
                    <a:pt x="1561713" y="952861"/>
                  </a:lnTo>
                  <a:lnTo>
                    <a:pt x="1559538" y="963804"/>
                  </a:lnTo>
                  <a:lnTo>
                    <a:pt x="1553961" y="968132"/>
                  </a:lnTo>
                  <a:close/>
                </a:path>
                <a:path w="2092325" h="2955290">
                  <a:moveTo>
                    <a:pt x="1564445" y="1042489"/>
                  </a:moveTo>
                  <a:lnTo>
                    <a:pt x="1560266" y="1041321"/>
                  </a:lnTo>
                  <a:lnTo>
                    <a:pt x="1554116" y="1041329"/>
                  </a:lnTo>
                  <a:lnTo>
                    <a:pt x="1550805" y="1035868"/>
                  </a:lnTo>
                  <a:lnTo>
                    <a:pt x="1553587" y="1030422"/>
                  </a:lnTo>
                  <a:lnTo>
                    <a:pt x="1554445" y="1026161"/>
                  </a:lnTo>
                  <a:lnTo>
                    <a:pt x="1558612" y="1027630"/>
                  </a:lnTo>
                  <a:lnTo>
                    <a:pt x="1563639" y="1028097"/>
                  </a:lnTo>
                  <a:lnTo>
                    <a:pt x="1571186" y="1034703"/>
                  </a:lnTo>
                  <a:lnTo>
                    <a:pt x="1569746" y="1039355"/>
                  </a:lnTo>
                  <a:lnTo>
                    <a:pt x="1564445" y="1042489"/>
                  </a:lnTo>
                  <a:close/>
                </a:path>
                <a:path w="2092325" h="2955290">
                  <a:moveTo>
                    <a:pt x="1481712" y="517850"/>
                  </a:moveTo>
                  <a:lnTo>
                    <a:pt x="1471688" y="514250"/>
                  </a:lnTo>
                  <a:lnTo>
                    <a:pt x="1470577" y="508503"/>
                  </a:lnTo>
                  <a:lnTo>
                    <a:pt x="1468711" y="504908"/>
                  </a:lnTo>
                  <a:lnTo>
                    <a:pt x="1471255" y="498229"/>
                  </a:lnTo>
                  <a:lnTo>
                    <a:pt x="1475987" y="493764"/>
                  </a:lnTo>
                  <a:lnTo>
                    <a:pt x="1485811" y="497231"/>
                  </a:lnTo>
                  <a:lnTo>
                    <a:pt x="1489079" y="503372"/>
                  </a:lnTo>
                  <a:lnTo>
                    <a:pt x="1486932" y="512770"/>
                  </a:lnTo>
                  <a:lnTo>
                    <a:pt x="1481712" y="517850"/>
                  </a:lnTo>
                  <a:close/>
                </a:path>
                <a:path w="2092325" h="2955290">
                  <a:moveTo>
                    <a:pt x="1538425" y="894867"/>
                  </a:moveTo>
                  <a:lnTo>
                    <a:pt x="1532443" y="893369"/>
                  </a:lnTo>
                  <a:lnTo>
                    <a:pt x="1530549" y="887879"/>
                  </a:lnTo>
                  <a:lnTo>
                    <a:pt x="1528123" y="884432"/>
                  </a:lnTo>
                  <a:lnTo>
                    <a:pt x="1530771" y="881565"/>
                  </a:lnTo>
                  <a:lnTo>
                    <a:pt x="1533341" y="876392"/>
                  </a:lnTo>
                  <a:lnTo>
                    <a:pt x="1543333" y="876065"/>
                  </a:lnTo>
                  <a:lnTo>
                    <a:pt x="1548556" y="880643"/>
                  </a:lnTo>
                  <a:lnTo>
                    <a:pt x="1544668" y="891346"/>
                  </a:lnTo>
                  <a:lnTo>
                    <a:pt x="1538425" y="894867"/>
                  </a:lnTo>
                  <a:close/>
                </a:path>
                <a:path w="2092325" h="2955290">
                  <a:moveTo>
                    <a:pt x="1812583" y="2158521"/>
                  </a:moveTo>
                  <a:lnTo>
                    <a:pt x="1806545" y="2157330"/>
                  </a:lnTo>
                  <a:lnTo>
                    <a:pt x="1804662" y="2151720"/>
                  </a:lnTo>
                  <a:lnTo>
                    <a:pt x="1802349" y="2148330"/>
                  </a:lnTo>
                  <a:lnTo>
                    <a:pt x="1805145" y="2145454"/>
                  </a:lnTo>
                  <a:lnTo>
                    <a:pt x="1807879" y="2140270"/>
                  </a:lnTo>
                  <a:lnTo>
                    <a:pt x="1817984" y="2140000"/>
                  </a:lnTo>
                  <a:lnTo>
                    <a:pt x="1822879" y="2144869"/>
                  </a:lnTo>
                  <a:lnTo>
                    <a:pt x="1818742" y="2155327"/>
                  </a:lnTo>
                  <a:lnTo>
                    <a:pt x="1812583" y="2158521"/>
                  </a:lnTo>
                  <a:close/>
                </a:path>
                <a:path w="2092325" h="2955290">
                  <a:moveTo>
                    <a:pt x="1882180" y="2612404"/>
                  </a:moveTo>
                  <a:lnTo>
                    <a:pt x="1875742" y="2610962"/>
                  </a:lnTo>
                  <a:lnTo>
                    <a:pt x="1873955" y="2604723"/>
                  </a:lnTo>
                  <a:lnTo>
                    <a:pt x="1871637" y="2600915"/>
                  </a:lnTo>
                  <a:lnTo>
                    <a:pt x="1873342" y="2594996"/>
                  </a:lnTo>
                  <a:lnTo>
                    <a:pt x="1877573" y="2592104"/>
                  </a:lnTo>
                  <a:lnTo>
                    <a:pt x="1886154" y="2597382"/>
                  </a:lnTo>
                  <a:lnTo>
                    <a:pt x="1888065" y="2602315"/>
                  </a:lnTo>
                  <a:lnTo>
                    <a:pt x="1890744" y="2606037"/>
                  </a:lnTo>
                  <a:lnTo>
                    <a:pt x="1886716" y="2608119"/>
                  </a:lnTo>
                  <a:lnTo>
                    <a:pt x="1882180" y="2612404"/>
                  </a:lnTo>
                  <a:close/>
                </a:path>
                <a:path w="2092325" h="2955290">
                  <a:moveTo>
                    <a:pt x="1801811" y="2084613"/>
                  </a:moveTo>
                  <a:lnTo>
                    <a:pt x="1795586" y="2083855"/>
                  </a:lnTo>
                  <a:lnTo>
                    <a:pt x="1793314" y="2078440"/>
                  </a:lnTo>
                  <a:lnTo>
                    <a:pt x="1790776" y="2075235"/>
                  </a:lnTo>
                  <a:lnTo>
                    <a:pt x="1793373" y="2072136"/>
                  </a:lnTo>
                  <a:lnTo>
                    <a:pt x="1795737" y="2066697"/>
                  </a:lnTo>
                  <a:lnTo>
                    <a:pt x="1806133" y="2065708"/>
                  </a:lnTo>
                  <a:lnTo>
                    <a:pt x="1811259" y="2070526"/>
                  </a:lnTo>
                  <a:lnTo>
                    <a:pt x="1808000" y="2081235"/>
                  </a:lnTo>
                  <a:lnTo>
                    <a:pt x="1801811" y="2084613"/>
                  </a:lnTo>
                  <a:close/>
                </a:path>
                <a:path w="2092325" h="2955290">
                  <a:moveTo>
                    <a:pt x="1870584" y="2536682"/>
                  </a:moveTo>
                  <a:lnTo>
                    <a:pt x="1864871" y="2534229"/>
                  </a:lnTo>
                  <a:lnTo>
                    <a:pt x="1863557" y="2528813"/>
                  </a:lnTo>
                  <a:lnTo>
                    <a:pt x="1861490" y="2525175"/>
                  </a:lnTo>
                  <a:lnTo>
                    <a:pt x="1864728" y="2522633"/>
                  </a:lnTo>
                  <a:lnTo>
                    <a:pt x="1868222" y="2517719"/>
                  </a:lnTo>
                  <a:lnTo>
                    <a:pt x="1878423" y="2518825"/>
                  </a:lnTo>
                  <a:lnTo>
                    <a:pt x="1882641" y="2524338"/>
                  </a:lnTo>
                  <a:lnTo>
                    <a:pt x="1877107" y="2534193"/>
                  </a:lnTo>
                  <a:lnTo>
                    <a:pt x="1870584" y="2536682"/>
                  </a:lnTo>
                  <a:close/>
                </a:path>
                <a:path w="2092325" h="2955290">
                  <a:moveTo>
                    <a:pt x="1789323" y="2011124"/>
                  </a:moveTo>
                  <a:lnTo>
                    <a:pt x="1783277" y="2009605"/>
                  </a:lnTo>
                  <a:lnTo>
                    <a:pt x="1781386" y="2004041"/>
                  </a:lnTo>
                  <a:lnTo>
                    <a:pt x="1778982" y="2000545"/>
                  </a:lnTo>
                  <a:lnTo>
                    <a:pt x="1781793" y="1997667"/>
                  </a:lnTo>
                  <a:lnTo>
                    <a:pt x="1784525" y="1992469"/>
                  </a:lnTo>
                  <a:lnTo>
                    <a:pt x="1794805" y="1992172"/>
                  </a:lnTo>
                  <a:lnTo>
                    <a:pt x="1799792" y="1997056"/>
                  </a:lnTo>
                  <a:lnTo>
                    <a:pt x="1795610" y="2007700"/>
                  </a:lnTo>
                  <a:lnTo>
                    <a:pt x="1789323" y="2011124"/>
                  </a:lnTo>
                  <a:close/>
                </a:path>
                <a:path w="2092325" h="2955290">
                  <a:moveTo>
                    <a:pt x="1582734" y="921438"/>
                  </a:moveTo>
                  <a:lnTo>
                    <a:pt x="1569652" y="918377"/>
                  </a:lnTo>
                  <a:lnTo>
                    <a:pt x="1570997" y="914069"/>
                  </a:lnTo>
                  <a:lnTo>
                    <a:pt x="1571226" y="908755"/>
                  </a:lnTo>
                  <a:lnTo>
                    <a:pt x="1577736" y="901693"/>
                  </a:lnTo>
                  <a:lnTo>
                    <a:pt x="1583652" y="903157"/>
                  </a:lnTo>
                  <a:lnTo>
                    <a:pt x="1586373" y="912389"/>
                  </a:lnTo>
                  <a:lnTo>
                    <a:pt x="1583724" y="917156"/>
                  </a:lnTo>
                  <a:lnTo>
                    <a:pt x="1582734" y="921438"/>
                  </a:lnTo>
                  <a:close/>
                </a:path>
                <a:path w="2092325" h="2955290">
                  <a:moveTo>
                    <a:pt x="1847710" y="2388700"/>
                  </a:moveTo>
                  <a:lnTo>
                    <a:pt x="1841879" y="2386356"/>
                  </a:lnTo>
                  <a:lnTo>
                    <a:pt x="1840346" y="2381064"/>
                  </a:lnTo>
                  <a:lnTo>
                    <a:pt x="1838110" y="2377497"/>
                  </a:lnTo>
                  <a:lnTo>
                    <a:pt x="1841326" y="2375004"/>
                  </a:lnTo>
                  <a:lnTo>
                    <a:pt x="1844675" y="2370307"/>
                  </a:lnTo>
                  <a:lnTo>
                    <a:pt x="1854970" y="2370965"/>
                  </a:lnTo>
                  <a:lnTo>
                    <a:pt x="1859421" y="2376157"/>
                  </a:lnTo>
                  <a:lnTo>
                    <a:pt x="1854193" y="2386143"/>
                  </a:lnTo>
                  <a:lnTo>
                    <a:pt x="1847710" y="2388700"/>
                  </a:lnTo>
                  <a:close/>
                </a:path>
                <a:path w="2092325" h="2955290">
                  <a:moveTo>
                    <a:pt x="1832359" y="2306405"/>
                  </a:moveTo>
                  <a:lnTo>
                    <a:pt x="1829978" y="2303444"/>
                  </a:lnTo>
                  <a:lnTo>
                    <a:pt x="1828274" y="2302022"/>
                  </a:lnTo>
                  <a:lnTo>
                    <a:pt x="1831656" y="2299727"/>
                  </a:lnTo>
                  <a:lnTo>
                    <a:pt x="1834740" y="2297165"/>
                  </a:lnTo>
                  <a:lnTo>
                    <a:pt x="1839268" y="2295213"/>
                  </a:lnTo>
                  <a:lnTo>
                    <a:pt x="1841677" y="2298200"/>
                  </a:lnTo>
                  <a:lnTo>
                    <a:pt x="1843319" y="2299572"/>
                  </a:lnTo>
                  <a:lnTo>
                    <a:pt x="1839915" y="2301885"/>
                  </a:lnTo>
                  <a:lnTo>
                    <a:pt x="1836853" y="2304429"/>
                  </a:lnTo>
                  <a:lnTo>
                    <a:pt x="1832359" y="2306405"/>
                  </a:lnTo>
                  <a:close/>
                </a:path>
                <a:path w="2092325" h="2955290">
                  <a:moveTo>
                    <a:pt x="1492381" y="127974"/>
                  </a:moveTo>
                  <a:lnTo>
                    <a:pt x="1485943" y="126532"/>
                  </a:lnTo>
                  <a:lnTo>
                    <a:pt x="1484156" y="120293"/>
                  </a:lnTo>
                  <a:lnTo>
                    <a:pt x="1481838" y="116485"/>
                  </a:lnTo>
                  <a:lnTo>
                    <a:pt x="1483543" y="110566"/>
                  </a:lnTo>
                  <a:lnTo>
                    <a:pt x="1487774" y="107674"/>
                  </a:lnTo>
                  <a:lnTo>
                    <a:pt x="1496354" y="112952"/>
                  </a:lnTo>
                  <a:lnTo>
                    <a:pt x="1498266" y="117885"/>
                  </a:lnTo>
                  <a:lnTo>
                    <a:pt x="1500945" y="121606"/>
                  </a:lnTo>
                  <a:lnTo>
                    <a:pt x="1496916" y="123689"/>
                  </a:lnTo>
                  <a:lnTo>
                    <a:pt x="1492381" y="127974"/>
                  </a:lnTo>
                  <a:close/>
                </a:path>
                <a:path w="2092325" h="2955290">
                  <a:moveTo>
                    <a:pt x="1501514" y="200689"/>
                  </a:moveTo>
                  <a:lnTo>
                    <a:pt x="1499310" y="197610"/>
                  </a:lnTo>
                  <a:lnTo>
                    <a:pt x="1497696" y="196099"/>
                  </a:lnTo>
                  <a:lnTo>
                    <a:pt x="1501127" y="194021"/>
                  </a:lnTo>
                  <a:lnTo>
                    <a:pt x="1504425" y="191575"/>
                  </a:lnTo>
                  <a:lnTo>
                    <a:pt x="1508999" y="189825"/>
                  </a:lnTo>
                  <a:lnTo>
                    <a:pt x="1511203" y="192903"/>
                  </a:lnTo>
                  <a:lnTo>
                    <a:pt x="1512803" y="194417"/>
                  </a:lnTo>
                  <a:lnTo>
                    <a:pt x="1509370" y="196481"/>
                  </a:lnTo>
                  <a:lnTo>
                    <a:pt x="1506087" y="198925"/>
                  </a:lnTo>
                  <a:lnTo>
                    <a:pt x="1501514" y="200689"/>
                  </a:lnTo>
                  <a:close/>
                </a:path>
                <a:path w="2092325" h="2955290">
                  <a:moveTo>
                    <a:pt x="1768771" y="1852761"/>
                  </a:moveTo>
                  <a:lnTo>
                    <a:pt x="1757918" y="1849694"/>
                  </a:lnTo>
                  <a:lnTo>
                    <a:pt x="1759022" y="1847950"/>
                  </a:lnTo>
                  <a:lnTo>
                    <a:pt x="1760259" y="1844676"/>
                  </a:lnTo>
                  <a:lnTo>
                    <a:pt x="1764861" y="1845106"/>
                  </a:lnTo>
                  <a:lnTo>
                    <a:pt x="1768445" y="1846487"/>
                  </a:lnTo>
                  <a:lnTo>
                    <a:pt x="1772060" y="1847490"/>
                  </a:lnTo>
                  <a:lnTo>
                    <a:pt x="1770957" y="1849233"/>
                  </a:lnTo>
                  <a:lnTo>
                    <a:pt x="1768771" y="1852761"/>
                  </a:lnTo>
                  <a:close/>
                </a:path>
                <a:path w="2092325" h="2955290">
                  <a:moveTo>
                    <a:pt x="1751407" y="1780530"/>
                  </a:moveTo>
                  <a:lnTo>
                    <a:pt x="1744926" y="1778810"/>
                  </a:lnTo>
                  <a:lnTo>
                    <a:pt x="1743098" y="1772593"/>
                  </a:lnTo>
                  <a:lnTo>
                    <a:pt x="1740663" y="1768714"/>
                  </a:lnTo>
                  <a:lnTo>
                    <a:pt x="1742011" y="1762327"/>
                  </a:lnTo>
                  <a:lnTo>
                    <a:pt x="1746145" y="1759585"/>
                  </a:lnTo>
                  <a:lnTo>
                    <a:pt x="1755166" y="1765377"/>
                  </a:lnTo>
                  <a:lnTo>
                    <a:pt x="1757297" y="1770186"/>
                  </a:lnTo>
                  <a:lnTo>
                    <a:pt x="1760142" y="1773911"/>
                  </a:lnTo>
                  <a:lnTo>
                    <a:pt x="1756091" y="1776042"/>
                  </a:lnTo>
                  <a:lnTo>
                    <a:pt x="1751407" y="1780530"/>
                  </a:lnTo>
                  <a:close/>
                </a:path>
                <a:path w="2092325" h="2955290">
                  <a:moveTo>
                    <a:pt x="1829075" y="2231771"/>
                  </a:moveTo>
                  <a:lnTo>
                    <a:pt x="1824186" y="2231043"/>
                  </a:lnTo>
                  <a:lnTo>
                    <a:pt x="1820474" y="2229323"/>
                  </a:lnTo>
                  <a:lnTo>
                    <a:pt x="1816695" y="2228031"/>
                  </a:lnTo>
                  <a:lnTo>
                    <a:pt x="1820611" y="2222662"/>
                  </a:lnTo>
                  <a:lnTo>
                    <a:pt x="1831908" y="2226557"/>
                  </a:lnTo>
                  <a:lnTo>
                    <a:pt x="1830617" y="2228344"/>
                  </a:lnTo>
                  <a:lnTo>
                    <a:pt x="1829075" y="2231771"/>
                  </a:lnTo>
                  <a:close/>
                </a:path>
                <a:path w="2092325" h="2955290">
                  <a:moveTo>
                    <a:pt x="1832615" y="2776595"/>
                  </a:moveTo>
                  <a:lnTo>
                    <a:pt x="1829431" y="2774523"/>
                  </a:lnTo>
                  <a:lnTo>
                    <a:pt x="1824043" y="2772901"/>
                  </a:lnTo>
                  <a:lnTo>
                    <a:pt x="1821937" y="2762436"/>
                  </a:lnTo>
                  <a:lnTo>
                    <a:pt x="1827172" y="2758026"/>
                  </a:lnTo>
                  <a:lnTo>
                    <a:pt x="1837132" y="2759215"/>
                  </a:lnTo>
                  <a:lnTo>
                    <a:pt x="1841277" y="2765128"/>
                  </a:lnTo>
                  <a:lnTo>
                    <a:pt x="1840085" y="2771072"/>
                  </a:lnTo>
                  <a:lnTo>
                    <a:pt x="1835524" y="2773672"/>
                  </a:lnTo>
                  <a:lnTo>
                    <a:pt x="1832615" y="2776595"/>
                  </a:lnTo>
                  <a:close/>
                </a:path>
                <a:path w="2092325" h="2955290">
                  <a:moveTo>
                    <a:pt x="1422044" y="138217"/>
                  </a:moveTo>
                  <a:lnTo>
                    <a:pt x="1418118" y="136755"/>
                  </a:lnTo>
                  <a:lnTo>
                    <a:pt x="1412082" y="136341"/>
                  </a:lnTo>
                  <a:lnTo>
                    <a:pt x="1407079" y="126779"/>
                  </a:lnTo>
                  <a:lnTo>
                    <a:pt x="1410622" y="120362"/>
                  </a:lnTo>
                  <a:lnTo>
                    <a:pt x="1420990" y="117569"/>
                  </a:lnTo>
                  <a:lnTo>
                    <a:pt x="1427458" y="120068"/>
                  </a:lnTo>
                  <a:lnTo>
                    <a:pt x="1432983" y="129907"/>
                  </a:lnTo>
                  <a:lnTo>
                    <a:pt x="1429120" y="135238"/>
                  </a:lnTo>
                  <a:lnTo>
                    <a:pt x="1422044" y="138217"/>
                  </a:lnTo>
                  <a:close/>
                </a:path>
                <a:path w="2092325" h="2955290">
                  <a:moveTo>
                    <a:pt x="1407416" y="64062"/>
                  </a:moveTo>
                  <a:lnTo>
                    <a:pt x="1404471" y="61414"/>
                  </a:lnTo>
                  <a:lnTo>
                    <a:pt x="1399277" y="58924"/>
                  </a:lnTo>
                  <a:lnTo>
                    <a:pt x="1398488" y="48746"/>
                  </a:lnTo>
                  <a:lnTo>
                    <a:pt x="1402843" y="43308"/>
                  </a:lnTo>
                  <a:lnTo>
                    <a:pt x="1413762" y="47082"/>
                  </a:lnTo>
                  <a:lnTo>
                    <a:pt x="1417145" y="53190"/>
                  </a:lnTo>
                  <a:lnTo>
                    <a:pt x="1416045" y="59344"/>
                  </a:lnTo>
                  <a:lnTo>
                    <a:pt x="1410683" y="61516"/>
                  </a:lnTo>
                  <a:lnTo>
                    <a:pt x="1407416" y="64062"/>
                  </a:lnTo>
                  <a:close/>
                </a:path>
                <a:path w="2092325" h="2955290">
                  <a:moveTo>
                    <a:pt x="1617251" y="1149545"/>
                  </a:moveTo>
                  <a:lnTo>
                    <a:pt x="1615228" y="1146095"/>
                  </a:lnTo>
                  <a:lnTo>
                    <a:pt x="1612805" y="1142767"/>
                  </a:lnTo>
                  <a:lnTo>
                    <a:pt x="1611107" y="1138144"/>
                  </a:lnTo>
                  <a:lnTo>
                    <a:pt x="1614208" y="1135968"/>
                  </a:lnTo>
                  <a:lnTo>
                    <a:pt x="1615726" y="1134384"/>
                  </a:lnTo>
                  <a:lnTo>
                    <a:pt x="1617753" y="1137864"/>
                  </a:lnTo>
                  <a:lnTo>
                    <a:pt x="1620152" y="1141225"/>
                  </a:lnTo>
                  <a:lnTo>
                    <a:pt x="1621862" y="1145831"/>
                  </a:lnTo>
                  <a:lnTo>
                    <a:pt x="1618771" y="1147976"/>
                  </a:lnTo>
                  <a:lnTo>
                    <a:pt x="1617251" y="1149545"/>
                  </a:lnTo>
                  <a:close/>
                </a:path>
                <a:path w="2092325" h="2955290">
                  <a:moveTo>
                    <a:pt x="1606561" y="1075684"/>
                  </a:moveTo>
                  <a:lnTo>
                    <a:pt x="1596983" y="1075976"/>
                  </a:lnTo>
                  <a:lnTo>
                    <a:pt x="1591904" y="1071076"/>
                  </a:lnTo>
                  <a:lnTo>
                    <a:pt x="1593909" y="1061057"/>
                  </a:lnTo>
                  <a:lnTo>
                    <a:pt x="1600409" y="1057750"/>
                  </a:lnTo>
                  <a:lnTo>
                    <a:pt x="1606508" y="1058557"/>
                  </a:lnTo>
                  <a:lnTo>
                    <a:pt x="1608649" y="1063903"/>
                  </a:lnTo>
                  <a:lnTo>
                    <a:pt x="1610920" y="1066836"/>
                  </a:lnTo>
                  <a:lnTo>
                    <a:pt x="1608679" y="1070014"/>
                  </a:lnTo>
                  <a:lnTo>
                    <a:pt x="1606561" y="1075684"/>
                  </a:lnTo>
                  <a:close/>
                </a:path>
                <a:path w="2092325" h="2955290">
                  <a:moveTo>
                    <a:pt x="1865240" y="2729655"/>
                  </a:moveTo>
                  <a:lnTo>
                    <a:pt x="1859038" y="2719310"/>
                  </a:lnTo>
                  <a:lnTo>
                    <a:pt x="1863494" y="2714424"/>
                  </a:lnTo>
                  <a:lnTo>
                    <a:pt x="1865576" y="2717865"/>
                  </a:lnTo>
                  <a:lnTo>
                    <a:pt x="1868055" y="2721169"/>
                  </a:lnTo>
                  <a:lnTo>
                    <a:pt x="1869828" y="2725795"/>
                  </a:lnTo>
                  <a:lnTo>
                    <a:pt x="1866749" y="2728013"/>
                  </a:lnTo>
                  <a:lnTo>
                    <a:pt x="1865240" y="2729655"/>
                  </a:lnTo>
                  <a:close/>
                </a:path>
                <a:path w="2092325" h="2955290">
                  <a:moveTo>
                    <a:pt x="1777543" y="1936238"/>
                  </a:moveTo>
                  <a:lnTo>
                    <a:pt x="1774427" y="1933452"/>
                  </a:lnTo>
                  <a:lnTo>
                    <a:pt x="1768877" y="1930794"/>
                  </a:lnTo>
                  <a:lnTo>
                    <a:pt x="1768307" y="1920103"/>
                  </a:lnTo>
                  <a:lnTo>
                    <a:pt x="1773599" y="1916058"/>
                  </a:lnTo>
                  <a:lnTo>
                    <a:pt x="1787115" y="1918737"/>
                  </a:lnTo>
                  <a:lnTo>
                    <a:pt x="1789907" y="1923368"/>
                  </a:lnTo>
                  <a:lnTo>
                    <a:pt x="1785508" y="1931773"/>
                  </a:lnTo>
                  <a:lnTo>
                    <a:pt x="1780898" y="1933678"/>
                  </a:lnTo>
                  <a:lnTo>
                    <a:pt x="1777543" y="1936238"/>
                  </a:lnTo>
                  <a:close/>
                </a:path>
                <a:path w="2092325" h="2955290">
                  <a:moveTo>
                    <a:pt x="1862969" y="2462203"/>
                  </a:moveTo>
                  <a:lnTo>
                    <a:pt x="1856399" y="2461918"/>
                  </a:lnTo>
                  <a:lnTo>
                    <a:pt x="1853540" y="2456670"/>
                  </a:lnTo>
                  <a:lnTo>
                    <a:pt x="1849932" y="2453035"/>
                  </a:lnTo>
                  <a:lnTo>
                    <a:pt x="1852468" y="2449930"/>
                  </a:lnTo>
                  <a:lnTo>
                    <a:pt x="1854666" y="2444577"/>
                  </a:lnTo>
                  <a:lnTo>
                    <a:pt x="1865725" y="2442378"/>
                  </a:lnTo>
                  <a:lnTo>
                    <a:pt x="1871595" y="2446690"/>
                  </a:lnTo>
                  <a:lnTo>
                    <a:pt x="1869149" y="2458288"/>
                  </a:lnTo>
                  <a:lnTo>
                    <a:pt x="1862969" y="2462203"/>
                  </a:lnTo>
                  <a:close/>
                </a:path>
                <a:path w="2092325" h="2955290">
                  <a:moveTo>
                    <a:pt x="1853584" y="2655078"/>
                  </a:moveTo>
                  <a:lnTo>
                    <a:pt x="1847274" y="2645004"/>
                  </a:lnTo>
                  <a:lnTo>
                    <a:pt x="1851858" y="2640352"/>
                  </a:lnTo>
                  <a:lnTo>
                    <a:pt x="1853921" y="2643677"/>
                  </a:lnTo>
                  <a:lnTo>
                    <a:pt x="1856338" y="2646871"/>
                  </a:lnTo>
                  <a:lnTo>
                    <a:pt x="1858098" y="2651320"/>
                  </a:lnTo>
                  <a:lnTo>
                    <a:pt x="1855058" y="2653501"/>
                  </a:lnTo>
                  <a:lnTo>
                    <a:pt x="1853584" y="2655078"/>
                  </a:lnTo>
                  <a:close/>
                </a:path>
                <a:path w="2092325" h="2955290">
                  <a:moveTo>
                    <a:pt x="1819716" y="2697055"/>
                  </a:moveTo>
                  <a:lnTo>
                    <a:pt x="1813730" y="2694959"/>
                  </a:lnTo>
                  <a:lnTo>
                    <a:pt x="1812232" y="2689706"/>
                  </a:lnTo>
                  <a:lnTo>
                    <a:pt x="1810095" y="2686289"/>
                  </a:lnTo>
                  <a:lnTo>
                    <a:pt x="1813175" y="2683981"/>
                  </a:lnTo>
                  <a:lnTo>
                    <a:pt x="1816531" y="2679522"/>
                  </a:lnTo>
                  <a:lnTo>
                    <a:pt x="1825667" y="2680706"/>
                  </a:lnTo>
                  <a:lnTo>
                    <a:pt x="1831311" y="2685009"/>
                  </a:lnTo>
                  <a:lnTo>
                    <a:pt x="1826304" y="2694974"/>
                  </a:lnTo>
                  <a:lnTo>
                    <a:pt x="1819716" y="2697055"/>
                  </a:lnTo>
                  <a:close/>
                </a:path>
                <a:path w="2092325" h="2955290">
                  <a:moveTo>
                    <a:pt x="1842847" y="2581494"/>
                  </a:moveTo>
                  <a:lnTo>
                    <a:pt x="1838729" y="2580047"/>
                  </a:lnTo>
                  <a:lnTo>
                    <a:pt x="1833648" y="2579618"/>
                  </a:lnTo>
                  <a:lnTo>
                    <a:pt x="1826740" y="2573076"/>
                  </a:lnTo>
                  <a:lnTo>
                    <a:pt x="1828084" y="2567333"/>
                  </a:lnTo>
                  <a:lnTo>
                    <a:pt x="1837010" y="2564796"/>
                  </a:lnTo>
                  <a:lnTo>
                    <a:pt x="1843917" y="2566464"/>
                  </a:lnTo>
                  <a:lnTo>
                    <a:pt x="1846590" y="2572055"/>
                  </a:lnTo>
                  <a:lnTo>
                    <a:pt x="1843805" y="2577202"/>
                  </a:lnTo>
                  <a:lnTo>
                    <a:pt x="1842847" y="2581494"/>
                  </a:lnTo>
                  <a:close/>
                </a:path>
                <a:path w="2092325" h="2955290">
                  <a:moveTo>
                    <a:pt x="1340400" y="151655"/>
                  </a:moveTo>
                  <a:lnTo>
                    <a:pt x="1334042" y="151860"/>
                  </a:lnTo>
                  <a:lnTo>
                    <a:pt x="1331083" y="146448"/>
                  </a:lnTo>
                  <a:lnTo>
                    <a:pt x="1328204" y="143461"/>
                  </a:lnTo>
                  <a:lnTo>
                    <a:pt x="1330499" y="139677"/>
                  </a:lnTo>
                  <a:lnTo>
                    <a:pt x="1332086" y="133477"/>
                  </a:lnTo>
                  <a:lnTo>
                    <a:pt x="1344449" y="129952"/>
                  </a:lnTo>
                  <a:lnTo>
                    <a:pt x="1347611" y="137231"/>
                  </a:lnTo>
                  <a:lnTo>
                    <a:pt x="1346453" y="147401"/>
                  </a:lnTo>
                  <a:lnTo>
                    <a:pt x="1340400" y="151655"/>
                  </a:lnTo>
                  <a:close/>
                </a:path>
                <a:path w="2092325" h="2955290">
                  <a:moveTo>
                    <a:pt x="1807531" y="2351344"/>
                  </a:moveTo>
                  <a:lnTo>
                    <a:pt x="1800444" y="2350243"/>
                  </a:lnTo>
                  <a:lnTo>
                    <a:pt x="1798288" y="2346231"/>
                  </a:lnTo>
                  <a:lnTo>
                    <a:pt x="1799512" y="2340491"/>
                  </a:lnTo>
                  <a:lnTo>
                    <a:pt x="1804273" y="2335348"/>
                  </a:lnTo>
                  <a:lnTo>
                    <a:pt x="1806520" y="2338988"/>
                  </a:lnTo>
                  <a:lnTo>
                    <a:pt x="1809177" y="2342473"/>
                  </a:lnTo>
                  <a:lnTo>
                    <a:pt x="1811090" y="2347317"/>
                  </a:lnTo>
                  <a:lnTo>
                    <a:pt x="1807531" y="2351344"/>
                  </a:lnTo>
                  <a:close/>
                </a:path>
                <a:path w="2092325" h="2955290">
                  <a:moveTo>
                    <a:pt x="1794094" y="2277435"/>
                  </a:moveTo>
                  <a:lnTo>
                    <a:pt x="1788656" y="2273683"/>
                  </a:lnTo>
                  <a:lnTo>
                    <a:pt x="1792652" y="2262141"/>
                  </a:lnTo>
                  <a:lnTo>
                    <a:pt x="1794429" y="2263448"/>
                  </a:lnTo>
                  <a:lnTo>
                    <a:pt x="1797846" y="2265005"/>
                  </a:lnTo>
                  <a:lnTo>
                    <a:pt x="1797120" y="2269918"/>
                  </a:lnTo>
                  <a:lnTo>
                    <a:pt x="1795400" y="2273642"/>
                  </a:lnTo>
                  <a:lnTo>
                    <a:pt x="1794094" y="2277435"/>
                  </a:lnTo>
                  <a:close/>
                </a:path>
                <a:path w="2092325" h="2955290">
                  <a:moveTo>
                    <a:pt x="1772110" y="2129016"/>
                  </a:moveTo>
                  <a:lnTo>
                    <a:pt x="1767987" y="2127734"/>
                  </a:lnTo>
                  <a:lnTo>
                    <a:pt x="1762963" y="2127476"/>
                  </a:lnTo>
                  <a:lnTo>
                    <a:pt x="1755613" y="2121078"/>
                  </a:lnTo>
                  <a:lnTo>
                    <a:pt x="1756680" y="2115288"/>
                  </a:lnTo>
                  <a:lnTo>
                    <a:pt x="1765692" y="2112439"/>
                  </a:lnTo>
                  <a:lnTo>
                    <a:pt x="1772464" y="2114008"/>
                  </a:lnTo>
                  <a:lnTo>
                    <a:pt x="1775601" y="2119407"/>
                  </a:lnTo>
                  <a:lnTo>
                    <a:pt x="1772921" y="2124747"/>
                  </a:lnTo>
                  <a:lnTo>
                    <a:pt x="1772110" y="2129016"/>
                  </a:lnTo>
                  <a:close/>
                </a:path>
                <a:path w="2092325" h="2955290">
                  <a:moveTo>
                    <a:pt x="1711863" y="1750371"/>
                  </a:moveTo>
                  <a:lnTo>
                    <a:pt x="1705012" y="1739708"/>
                  </a:lnTo>
                  <a:lnTo>
                    <a:pt x="1706705" y="1738097"/>
                  </a:lnTo>
                  <a:lnTo>
                    <a:pt x="1708563" y="1734964"/>
                  </a:lnTo>
                  <a:lnTo>
                    <a:pt x="1715647" y="1735856"/>
                  </a:lnTo>
                  <a:lnTo>
                    <a:pt x="1718112" y="1739836"/>
                  </a:lnTo>
                  <a:lnTo>
                    <a:pt x="1715914" y="1747283"/>
                  </a:lnTo>
                  <a:lnTo>
                    <a:pt x="1713457" y="1748700"/>
                  </a:lnTo>
                  <a:lnTo>
                    <a:pt x="1711863" y="1750371"/>
                  </a:lnTo>
                  <a:close/>
                </a:path>
                <a:path w="2092325" h="2955290">
                  <a:moveTo>
                    <a:pt x="1817828" y="2425461"/>
                  </a:moveTo>
                  <a:lnTo>
                    <a:pt x="1812250" y="2424154"/>
                  </a:lnTo>
                  <a:lnTo>
                    <a:pt x="1809763" y="2420611"/>
                  </a:lnTo>
                  <a:lnTo>
                    <a:pt x="1812027" y="2413199"/>
                  </a:lnTo>
                  <a:lnTo>
                    <a:pt x="1814474" y="2411813"/>
                  </a:lnTo>
                  <a:lnTo>
                    <a:pt x="1816072" y="2410172"/>
                  </a:lnTo>
                  <a:lnTo>
                    <a:pt x="1818345" y="2413688"/>
                  </a:lnTo>
                  <a:lnTo>
                    <a:pt x="1820926" y="2417066"/>
                  </a:lnTo>
                  <a:lnTo>
                    <a:pt x="1822931" y="2421551"/>
                  </a:lnTo>
                  <a:lnTo>
                    <a:pt x="1819525" y="2423879"/>
                  </a:lnTo>
                  <a:lnTo>
                    <a:pt x="1817828" y="2425461"/>
                  </a:lnTo>
                  <a:close/>
                </a:path>
                <a:path w="2092325" h="2955290">
                  <a:moveTo>
                    <a:pt x="1781162" y="2202641"/>
                  </a:moveTo>
                  <a:lnTo>
                    <a:pt x="1778781" y="2199680"/>
                  </a:lnTo>
                  <a:lnTo>
                    <a:pt x="1776641" y="2198057"/>
                  </a:lnTo>
                  <a:lnTo>
                    <a:pt x="1774217" y="2193099"/>
                  </a:lnTo>
                  <a:lnTo>
                    <a:pt x="1775561" y="2188881"/>
                  </a:lnTo>
                  <a:lnTo>
                    <a:pt x="1782689" y="2186716"/>
                  </a:lnTo>
                  <a:lnTo>
                    <a:pt x="1785914" y="2189051"/>
                  </a:lnTo>
                  <a:lnTo>
                    <a:pt x="1789498" y="2195965"/>
                  </a:lnTo>
                  <a:lnTo>
                    <a:pt x="1787810" y="2200371"/>
                  </a:lnTo>
                  <a:lnTo>
                    <a:pt x="1781162" y="2202641"/>
                  </a:lnTo>
                  <a:close/>
                </a:path>
                <a:path w="2092325" h="2955290">
                  <a:moveTo>
                    <a:pt x="1826576" y="2501630"/>
                  </a:moveTo>
                  <a:lnTo>
                    <a:pt x="1816828" y="2501126"/>
                  </a:lnTo>
                  <a:lnTo>
                    <a:pt x="1815134" y="2496338"/>
                  </a:lnTo>
                  <a:lnTo>
                    <a:pt x="1817583" y="2490676"/>
                  </a:lnTo>
                  <a:lnTo>
                    <a:pt x="1828711" y="2484430"/>
                  </a:lnTo>
                  <a:lnTo>
                    <a:pt x="1830574" y="2488294"/>
                  </a:lnTo>
                  <a:lnTo>
                    <a:pt x="1834679" y="2492898"/>
                  </a:lnTo>
                  <a:lnTo>
                    <a:pt x="1832683" y="2498684"/>
                  </a:lnTo>
                  <a:lnTo>
                    <a:pt x="1826576" y="2501630"/>
                  </a:lnTo>
                  <a:close/>
                </a:path>
                <a:path w="2092325" h="2955290">
                  <a:moveTo>
                    <a:pt x="1700457" y="1677384"/>
                  </a:moveTo>
                  <a:lnTo>
                    <a:pt x="1688384" y="1672266"/>
                  </a:lnTo>
                  <a:lnTo>
                    <a:pt x="1685591" y="1667441"/>
                  </a:lnTo>
                  <a:lnTo>
                    <a:pt x="1686456" y="1662551"/>
                  </a:lnTo>
                  <a:lnTo>
                    <a:pt x="1695346" y="1660453"/>
                  </a:lnTo>
                  <a:lnTo>
                    <a:pt x="1702013" y="1662502"/>
                  </a:lnTo>
                  <a:lnTo>
                    <a:pt x="1704447" y="1668191"/>
                  </a:lnTo>
                  <a:lnTo>
                    <a:pt x="1701533" y="1673178"/>
                  </a:lnTo>
                  <a:lnTo>
                    <a:pt x="1700457" y="1677384"/>
                  </a:lnTo>
                  <a:close/>
                </a:path>
                <a:path w="2092325" h="2955290">
                  <a:moveTo>
                    <a:pt x="1673050" y="1524164"/>
                  </a:moveTo>
                  <a:lnTo>
                    <a:pt x="1667914" y="1521291"/>
                  </a:lnTo>
                  <a:lnTo>
                    <a:pt x="1663668" y="1520268"/>
                  </a:lnTo>
                  <a:lnTo>
                    <a:pt x="1665059" y="1516162"/>
                  </a:lnTo>
                  <a:lnTo>
                    <a:pt x="1665398" y="1511070"/>
                  </a:lnTo>
                  <a:lnTo>
                    <a:pt x="1671864" y="1504209"/>
                  </a:lnTo>
                  <a:lnTo>
                    <a:pt x="1677548" y="1505620"/>
                  </a:lnTo>
                  <a:lnTo>
                    <a:pt x="1680023" y="1514621"/>
                  </a:lnTo>
                  <a:lnTo>
                    <a:pt x="1678520" y="1521541"/>
                  </a:lnTo>
                  <a:lnTo>
                    <a:pt x="1673050" y="1524164"/>
                  </a:lnTo>
                  <a:close/>
                </a:path>
                <a:path w="2092325" h="2955290">
                  <a:moveTo>
                    <a:pt x="1689273" y="1603526"/>
                  </a:moveTo>
                  <a:lnTo>
                    <a:pt x="1684951" y="1602216"/>
                  </a:lnTo>
                  <a:lnTo>
                    <a:pt x="1679679" y="1601996"/>
                  </a:lnTo>
                  <a:lnTo>
                    <a:pt x="1672071" y="1595385"/>
                  </a:lnTo>
                  <a:lnTo>
                    <a:pt x="1673293" y="1589436"/>
                  </a:lnTo>
                  <a:lnTo>
                    <a:pt x="1682727" y="1586611"/>
                  </a:lnTo>
                  <a:lnTo>
                    <a:pt x="1689653" y="1588111"/>
                  </a:lnTo>
                  <a:lnTo>
                    <a:pt x="1692952" y="1593589"/>
                  </a:lnTo>
                  <a:lnTo>
                    <a:pt x="1690127" y="1599146"/>
                  </a:lnTo>
                  <a:lnTo>
                    <a:pt x="1689273" y="1603526"/>
                  </a:lnTo>
                  <a:close/>
                </a:path>
                <a:path w="2092325" h="2955290">
                  <a:moveTo>
                    <a:pt x="1750561" y="2049577"/>
                  </a:moveTo>
                  <a:lnTo>
                    <a:pt x="1748408" y="2046535"/>
                  </a:lnTo>
                  <a:lnTo>
                    <a:pt x="1746915" y="2045035"/>
                  </a:lnTo>
                  <a:lnTo>
                    <a:pt x="1756673" y="2038645"/>
                  </a:lnTo>
                  <a:lnTo>
                    <a:pt x="1760932" y="2043464"/>
                  </a:lnTo>
                  <a:lnTo>
                    <a:pt x="1757762" y="2045486"/>
                  </a:lnTo>
                  <a:lnTo>
                    <a:pt x="1754720" y="2047848"/>
                  </a:lnTo>
                  <a:lnTo>
                    <a:pt x="1750561" y="2049577"/>
                  </a:lnTo>
                  <a:close/>
                </a:path>
                <a:path w="2092325" h="2955290">
                  <a:moveTo>
                    <a:pt x="1740096" y="1976578"/>
                  </a:moveTo>
                  <a:lnTo>
                    <a:pt x="1734277" y="1974979"/>
                  </a:lnTo>
                  <a:lnTo>
                    <a:pt x="1731344" y="1970878"/>
                  </a:lnTo>
                  <a:lnTo>
                    <a:pt x="1736465" y="1962599"/>
                  </a:lnTo>
                  <a:lnTo>
                    <a:pt x="1741374" y="1960782"/>
                  </a:lnTo>
                  <a:lnTo>
                    <a:pt x="1745072" y="1958213"/>
                  </a:lnTo>
                  <a:lnTo>
                    <a:pt x="1747202" y="1962155"/>
                  </a:lnTo>
                  <a:lnTo>
                    <a:pt x="1751462" y="1966511"/>
                  </a:lnTo>
                  <a:lnTo>
                    <a:pt x="1750206" y="1972719"/>
                  </a:lnTo>
                  <a:lnTo>
                    <a:pt x="1743884" y="1974398"/>
                  </a:lnTo>
                  <a:lnTo>
                    <a:pt x="1740096" y="1976578"/>
                  </a:lnTo>
                  <a:close/>
                </a:path>
                <a:path w="2092325" h="2955290">
                  <a:moveTo>
                    <a:pt x="1649900" y="1374521"/>
                  </a:moveTo>
                  <a:lnTo>
                    <a:pt x="1644836" y="1371817"/>
                  </a:lnTo>
                  <a:lnTo>
                    <a:pt x="1640380" y="1370886"/>
                  </a:lnTo>
                  <a:lnTo>
                    <a:pt x="1641621" y="1366490"/>
                  </a:lnTo>
                  <a:lnTo>
                    <a:pt x="1641683" y="1361068"/>
                  </a:lnTo>
                  <a:lnTo>
                    <a:pt x="1648380" y="1353483"/>
                  </a:lnTo>
                  <a:lnTo>
                    <a:pt x="1653462" y="1355063"/>
                  </a:lnTo>
                  <a:lnTo>
                    <a:pt x="1659651" y="1365695"/>
                  </a:lnTo>
                  <a:lnTo>
                    <a:pt x="1658993" y="1371330"/>
                  </a:lnTo>
                  <a:lnTo>
                    <a:pt x="1649900" y="1374521"/>
                  </a:lnTo>
                  <a:close/>
                </a:path>
                <a:path w="2092325" h="2955290">
                  <a:moveTo>
                    <a:pt x="1411941" y="600852"/>
                  </a:moveTo>
                  <a:lnTo>
                    <a:pt x="1409993" y="597404"/>
                  </a:lnTo>
                  <a:lnTo>
                    <a:pt x="1407691" y="594087"/>
                  </a:lnTo>
                  <a:lnTo>
                    <a:pt x="1406112" y="589550"/>
                  </a:lnTo>
                  <a:lnTo>
                    <a:pt x="1409245" y="587489"/>
                  </a:lnTo>
                  <a:lnTo>
                    <a:pt x="1410806" y="585988"/>
                  </a:lnTo>
                  <a:lnTo>
                    <a:pt x="1412785" y="589445"/>
                  </a:lnTo>
                  <a:lnTo>
                    <a:pt x="1415120" y="592787"/>
                  </a:lnTo>
                  <a:lnTo>
                    <a:pt x="1416766" y="597269"/>
                  </a:lnTo>
                  <a:lnTo>
                    <a:pt x="1413562" y="599356"/>
                  </a:lnTo>
                  <a:lnTo>
                    <a:pt x="1411941" y="600852"/>
                  </a:lnTo>
                  <a:close/>
                </a:path>
                <a:path w="2092325" h="2955290">
                  <a:moveTo>
                    <a:pt x="1423473" y="674640"/>
                  </a:moveTo>
                  <a:lnTo>
                    <a:pt x="1421568" y="671276"/>
                  </a:lnTo>
                  <a:lnTo>
                    <a:pt x="1419322" y="668025"/>
                  </a:lnTo>
                  <a:lnTo>
                    <a:pt x="1417770" y="663663"/>
                  </a:lnTo>
                  <a:lnTo>
                    <a:pt x="1420929" y="661672"/>
                  </a:lnTo>
                  <a:lnTo>
                    <a:pt x="1422499" y="660230"/>
                  </a:lnTo>
                  <a:lnTo>
                    <a:pt x="1424467" y="663614"/>
                  </a:lnTo>
                  <a:lnTo>
                    <a:pt x="1426749" y="666905"/>
                  </a:lnTo>
                  <a:lnTo>
                    <a:pt x="1428395" y="671192"/>
                  </a:lnTo>
                  <a:lnTo>
                    <a:pt x="1425122" y="673230"/>
                  </a:lnTo>
                  <a:lnTo>
                    <a:pt x="1423473" y="674640"/>
                  </a:lnTo>
                  <a:close/>
                </a:path>
                <a:path w="2092325" h="2955290">
                  <a:moveTo>
                    <a:pt x="1639748" y="1300082"/>
                  </a:moveTo>
                  <a:lnTo>
                    <a:pt x="1633853" y="1300379"/>
                  </a:lnTo>
                  <a:lnTo>
                    <a:pt x="1631070" y="1295523"/>
                  </a:lnTo>
                  <a:lnTo>
                    <a:pt x="1628424" y="1292873"/>
                  </a:lnTo>
                  <a:lnTo>
                    <a:pt x="1630607" y="1289420"/>
                  </a:lnTo>
                  <a:lnTo>
                    <a:pt x="1632131" y="1283873"/>
                  </a:lnTo>
                  <a:lnTo>
                    <a:pt x="1643601" y="1280384"/>
                  </a:lnTo>
                  <a:lnTo>
                    <a:pt x="1646527" y="1287012"/>
                  </a:lnTo>
                  <a:lnTo>
                    <a:pt x="1645374" y="1296359"/>
                  </a:lnTo>
                  <a:lnTo>
                    <a:pt x="1639748" y="1300082"/>
                  </a:lnTo>
                  <a:close/>
                </a:path>
                <a:path w="2092325" h="2955290">
                  <a:moveTo>
                    <a:pt x="1432721" y="751329"/>
                  </a:moveTo>
                  <a:lnTo>
                    <a:pt x="1427347" y="748076"/>
                  </a:lnTo>
                  <a:lnTo>
                    <a:pt x="1427689" y="739380"/>
                  </a:lnTo>
                  <a:lnTo>
                    <a:pt x="1429504" y="731873"/>
                  </a:lnTo>
                  <a:lnTo>
                    <a:pt x="1434423" y="728500"/>
                  </a:lnTo>
                  <a:lnTo>
                    <a:pt x="1444682" y="733603"/>
                  </a:lnTo>
                  <a:lnTo>
                    <a:pt x="1448300" y="738538"/>
                  </a:lnTo>
                  <a:lnTo>
                    <a:pt x="1448303" y="744758"/>
                  </a:lnTo>
                  <a:lnTo>
                    <a:pt x="1443378" y="749328"/>
                  </a:lnTo>
                  <a:lnTo>
                    <a:pt x="1432721" y="751329"/>
                  </a:lnTo>
                  <a:close/>
                </a:path>
                <a:path w="2092325" h="2955290">
                  <a:moveTo>
                    <a:pt x="1400369" y="527383"/>
                  </a:moveTo>
                  <a:lnTo>
                    <a:pt x="1393734" y="516388"/>
                  </a:lnTo>
                  <a:lnTo>
                    <a:pt x="1395321" y="514673"/>
                  </a:lnTo>
                  <a:lnTo>
                    <a:pt x="1398447" y="511223"/>
                  </a:lnTo>
                  <a:lnTo>
                    <a:pt x="1400696" y="514877"/>
                  </a:lnTo>
                  <a:lnTo>
                    <a:pt x="1403341" y="518379"/>
                  </a:lnTo>
                  <a:lnTo>
                    <a:pt x="1405246" y="523269"/>
                  </a:lnTo>
                  <a:lnTo>
                    <a:pt x="1401968" y="525652"/>
                  </a:lnTo>
                  <a:lnTo>
                    <a:pt x="1400369" y="527383"/>
                  </a:lnTo>
                  <a:close/>
                </a:path>
                <a:path w="2092325" h="2955290">
                  <a:moveTo>
                    <a:pt x="1707837" y="2487261"/>
                  </a:moveTo>
                  <a:lnTo>
                    <a:pt x="1700682" y="2477334"/>
                  </a:lnTo>
                  <a:lnTo>
                    <a:pt x="1708529" y="2471348"/>
                  </a:lnTo>
                  <a:lnTo>
                    <a:pt x="1709840" y="2475030"/>
                  </a:lnTo>
                  <a:lnTo>
                    <a:pt x="1711681" y="2478658"/>
                  </a:lnTo>
                  <a:lnTo>
                    <a:pt x="1712372" y="2483828"/>
                  </a:lnTo>
                  <a:lnTo>
                    <a:pt x="1709380" y="2485643"/>
                  </a:lnTo>
                  <a:lnTo>
                    <a:pt x="1707837" y="2487261"/>
                  </a:lnTo>
                  <a:close/>
                </a:path>
                <a:path w="2092325" h="2955290">
                  <a:moveTo>
                    <a:pt x="1719232" y="2558933"/>
                  </a:moveTo>
                  <a:lnTo>
                    <a:pt x="1713815" y="2555118"/>
                  </a:lnTo>
                  <a:lnTo>
                    <a:pt x="1717681" y="2543701"/>
                  </a:lnTo>
                  <a:lnTo>
                    <a:pt x="1719455" y="2544993"/>
                  </a:lnTo>
                  <a:lnTo>
                    <a:pt x="1722865" y="2546506"/>
                  </a:lnTo>
                  <a:lnTo>
                    <a:pt x="1722185" y="2551427"/>
                  </a:lnTo>
                  <a:lnTo>
                    <a:pt x="1720494" y="2555146"/>
                  </a:lnTo>
                  <a:lnTo>
                    <a:pt x="1719232" y="2558933"/>
                  </a:lnTo>
                  <a:close/>
                </a:path>
                <a:path w="2092325" h="2955290">
                  <a:moveTo>
                    <a:pt x="1730212" y="2636068"/>
                  </a:moveTo>
                  <a:lnTo>
                    <a:pt x="1723853" y="2636273"/>
                  </a:lnTo>
                  <a:lnTo>
                    <a:pt x="1720894" y="2630861"/>
                  </a:lnTo>
                  <a:lnTo>
                    <a:pt x="1718016" y="2627874"/>
                  </a:lnTo>
                  <a:lnTo>
                    <a:pt x="1720296" y="2624092"/>
                  </a:lnTo>
                  <a:lnTo>
                    <a:pt x="1721885" y="2617907"/>
                  </a:lnTo>
                  <a:lnTo>
                    <a:pt x="1734248" y="2614382"/>
                  </a:lnTo>
                  <a:lnTo>
                    <a:pt x="1737410" y="2621661"/>
                  </a:lnTo>
                  <a:lnTo>
                    <a:pt x="1736267" y="2631828"/>
                  </a:lnTo>
                  <a:lnTo>
                    <a:pt x="1730212" y="2636068"/>
                  </a:lnTo>
                  <a:close/>
                </a:path>
                <a:path w="2092325" h="2955290">
                  <a:moveTo>
                    <a:pt x="1626929" y="1228589"/>
                  </a:moveTo>
                  <a:lnTo>
                    <a:pt x="1620603" y="1224901"/>
                  </a:lnTo>
                  <a:lnTo>
                    <a:pt x="1614758" y="1223037"/>
                  </a:lnTo>
                  <a:lnTo>
                    <a:pt x="1617951" y="1216870"/>
                  </a:lnTo>
                  <a:lnTo>
                    <a:pt x="1619698" y="1209493"/>
                  </a:lnTo>
                  <a:lnTo>
                    <a:pt x="1630156" y="1200601"/>
                  </a:lnTo>
                  <a:lnTo>
                    <a:pt x="1638802" y="1202862"/>
                  </a:lnTo>
                  <a:lnTo>
                    <a:pt x="1639209" y="1216330"/>
                  </a:lnTo>
                  <a:lnTo>
                    <a:pt x="1633295" y="1222805"/>
                  </a:lnTo>
                  <a:lnTo>
                    <a:pt x="1626929" y="1228589"/>
                  </a:lnTo>
                  <a:close/>
                </a:path>
                <a:path w="2092325" h="2955290">
                  <a:moveTo>
                    <a:pt x="1572363" y="1117279"/>
                  </a:moveTo>
                  <a:lnTo>
                    <a:pt x="1566148" y="1116011"/>
                  </a:lnTo>
                  <a:lnTo>
                    <a:pt x="1564350" y="1109894"/>
                  </a:lnTo>
                  <a:lnTo>
                    <a:pt x="1562050" y="1106203"/>
                  </a:lnTo>
                  <a:lnTo>
                    <a:pt x="1563499" y="1100368"/>
                  </a:lnTo>
                  <a:lnTo>
                    <a:pt x="1567554" y="1097504"/>
                  </a:lnTo>
                  <a:lnTo>
                    <a:pt x="1576050" y="1102526"/>
                  </a:lnTo>
                  <a:lnTo>
                    <a:pt x="1577949" y="1107282"/>
                  </a:lnTo>
                  <a:lnTo>
                    <a:pt x="1580559" y="1110849"/>
                  </a:lnTo>
                  <a:lnTo>
                    <a:pt x="1576688" y="1112982"/>
                  </a:lnTo>
                  <a:lnTo>
                    <a:pt x="1572363" y="1117279"/>
                  </a:lnTo>
                  <a:close/>
                </a:path>
                <a:path w="2092325" h="2955290">
                  <a:moveTo>
                    <a:pt x="1329418" y="74505"/>
                  </a:moveTo>
                  <a:lnTo>
                    <a:pt x="1324001" y="70690"/>
                  </a:lnTo>
                  <a:lnTo>
                    <a:pt x="1327869" y="59288"/>
                  </a:lnTo>
                  <a:lnTo>
                    <a:pt x="1329658" y="60577"/>
                  </a:lnTo>
                  <a:lnTo>
                    <a:pt x="1333053" y="62093"/>
                  </a:lnTo>
                  <a:lnTo>
                    <a:pt x="1332386" y="66997"/>
                  </a:lnTo>
                  <a:lnTo>
                    <a:pt x="1330695" y="70716"/>
                  </a:lnTo>
                  <a:lnTo>
                    <a:pt x="1329418" y="74505"/>
                  </a:lnTo>
                  <a:close/>
                </a:path>
                <a:path w="2092325" h="2955290">
                  <a:moveTo>
                    <a:pt x="1648333" y="2106764"/>
                  </a:moveTo>
                  <a:lnTo>
                    <a:pt x="1642963" y="2102867"/>
                  </a:lnTo>
                  <a:lnTo>
                    <a:pt x="1646747" y="2091598"/>
                  </a:lnTo>
                  <a:lnTo>
                    <a:pt x="1648521" y="2092889"/>
                  </a:lnTo>
                  <a:lnTo>
                    <a:pt x="1651914" y="2094390"/>
                  </a:lnTo>
                  <a:lnTo>
                    <a:pt x="1651260" y="2099278"/>
                  </a:lnTo>
                  <a:lnTo>
                    <a:pt x="1649580" y="2102980"/>
                  </a:lnTo>
                  <a:lnTo>
                    <a:pt x="1648333" y="2106764"/>
                  </a:lnTo>
                  <a:close/>
                </a:path>
                <a:path w="2092325" h="2955290">
                  <a:moveTo>
                    <a:pt x="1742527" y="2706549"/>
                  </a:moveTo>
                  <a:lnTo>
                    <a:pt x="1736450" y="2696812"/>
                  </a:lnTo>
                  <a:lnTo>
                    <a:pt x="1740887" y="2692467"/>
                  </a:lnTo>
                  <a:lnTo>
                    <a:pt x="1742915" y="2695663"/>
                  </a:lnTo>
                  <a:lnTo>
                    <a:pt x="1745284" y="2698745"/>
                  </a:lnTo>
                  <a:lnTo>
                    <a:pt x="1747035" y="2702941"/>
                  </a:lnTo>
                  <a:lnTo>
                    <a:pt x="1744015" y="2705059"/>
                  </a:lnTo>
                  <a:lnTo>
                    <a:pt x="1742527" y="2706549"/>
                  </a:lnTo>
                  <a:close/>
                </a:path>
                <a:path w="2092325" h="2955290">
                  <a:moveTo>
                    <a:pt x="1746542" y="2244690"/>
                  </a:moveTo>
                  <a:lnTo>
                    <a:pt x="1744201" y="2241693"/>
                  </a:lnTo>
                  <a:lnTo>
                    <a:pt x="1742564" y="2240230"/>
                  </a:lnTo>
                  <a:lnTo>
                    <a:pt x="1745793" y="2238019"/>
                  </a:lnTo>
                  <a:lnTo>
                    <a:pt x="1748728" y="2235540"/>
                  </a:lnTo>
                  <a:lnTo>
                    <a:pt x="1753056" y="2233650"/>
                  </a:lnTo>
                  <a:lnTo>
                    <a:pt x="1755407" y="2236556"/>
                  </a:lnTo>
                  <a:lnTo>
                    <a:pt x="1756999" y="2237891"/>
                  </a:lnTo>
                  <a:lnTo>
                    <a:pt x="1753717" y="2240200"/>
                  </a:lnTo>
                  <a:lnTo>
                    <a:pt x="1750781" y="2242709"/>
                  </a:lnTo>
                  <a:lnTo>
                    <a:pt x="1746542" y="2244690"/>
                  </a:lnTo>
                  <a:close/>
                </a:path>
                <a:path w="2092325" h="2955290">
                  <a:moveTo>
                    <a:pt x="1780269" y="2471770"/>
                  </a:moveTo>
                  <a:lnTo>
                    <a:pt x="1776333" y="2466242"/>
                  </a:lnTo>
                  <a:lnTo>
                    <a:pt x="1779551" y="2460519"/>
                  </a:lnTo>
                  <a:lnTo>
                    <a:pt x="1780871" y="2462345"/>
                  </a:lnTo>
                  <a:lnTo>
                    <a:pt x="1783107" y="2464102"/>
                  </a:lnTo>
                  <a:lnTo>
                    <a:pt x="1783365" y="2467845"/>
                  </a:lnTo>
                  <a:lnTo>
                    <a:pt x="1781343" y="2469837"/>
                  </a:lnTo>
                  <a:lnTo>
                    <a:pt x="1780269" y="2471770"/>
                  </a:lnTo>
                  <a:close/>
                </a:path>
                <a:path w="2092325" h="2955290">
                  <a:moveTo>
                    <a:pt x="1771981" y="2401106"/>
                  </a:moveTo>
                  <a:lnTo>
                    <a:pt x="1766196" y="2399815"/>
                  </a:lnTo>
                  <a:lnTo>
                    <a:pt x="1763665" y="2390553"/>
                  </a:lnTo>
                  <a:lnTo>
                    <a:pt x="1765306" y="2383747"/>
                  </a:lnTo>
                  <a:lnTo>
                    <a:pt x="1770870" y="2380676"/>
                  </a:lnTo>
                  <a:lnTo>
                    <a:pt x="1776273" y="2383536"/>
                  </a:lnTo>
                  <a:lnTo>
                    <a:pt x="1780593" y="2384458"/>
                  </a:lnTo>
                  <a:lnTo>
                    <a:pt x="1779101" y="2388685"/>
                  </a:lnTo>
                  <a:lnTo>
                    <a:pt x="1778634" y="2393812"/>
                  </a:lnTo>
                  <a:lnTo>
                    <a:pt x="1771981" y="2401106"/>
                  </a:lnTo>
                  <a:close/>
                </a:path>
                <a:path w="2092325" h="2955290">
                  <a:moveTo>
                    <a:pt x="1797213" y="2548477"/>
                  </a:moveTo>
                  <a:lnTo>
                    <a:pt x="1794268" y="2545829"/>
                  </a:lnTo>
                  <a:lnTo>
                    <a:pt x="1789074" y="2543340"/>
                  </a:lnTo>
                  <a:lnTo>
                    <a:pt x="1788285" y="2533162"/>
                  </a:lnTo>
                  <a:lnTo>
                    <a:pt x="1792640" y="2527724"/>
                  </a:lnTo>
                  <a:lnTo>
                    <a:pt x="1803559" y="2531498"/>
                  </a:lnTo>
                  <a:lnTo>
                    <a:pt x="1806942" y="2537606"/>
                  </a:lnTo>
                  <a:lnTo>
                    <a:pt x="1805844" y="2543774"/>
                  </a:lnTo>
                  <a:lnTo>
                    <a:pt x="1800483" y="2545946"/>
                  </a:lnTo>
                  <a:lnTo>
                    <a:pt x="1797213" y="2548477"/>
                  </a:lnTo>
                  <a:close/>
                </a:path>
                <a:path w="2092325" h="2955290">
                  <a:moveTo>
                    <a:pt x="1726836" y="2096107"/>
                  </a:moveTo>
                  <a:lnTo>
                    <a:pt x="1723708" y="2093338"/>
                  </a:lnTo>
                  <a:lnTo>
                    <a:pt x="1718171" y="2090768"/>
                  </a:lnTo>
                  <a:lnTo>
                    <a:pt x="1717291" y="2080006"/>
                  </a:lnTo>
                  <a:lnTo>
                    <a:pt x="1722118" y="2074524"/>
                  </a:lnTo>
                  <a:lnTo>
                    <a:pt x="1733426" y="2078297"/>
                  </a:lnTo>
                  <a:lnTo>
                    <a:pt x="1736993" y="2084720"/>
                  </a:lnTo>
                  <a:lnTo>
                    <a:pt x="1735895" y="2091172"/>
                  </a:lnTo>
                  <a:lnTo>
                    <a:pt x="1730250" y="2093448"/>
                  </a:lnTo>
                  <a:lnTo>
                    <a:pt x="1726836" y="2096107"/>
                  </a:lnTo>
                  <a:close/>
                </a:path>
                <a:path w="2092325" h="2955290">
                  <a:moveTo>
                    <a:pt x="1687059" y="1865760"/>
                  </a:moveTo>
                  <a:lnTo>
                    <a:pt x="1682990" y="1862152"/>
                  </a:lnTo>
                  <a:lnTo>
                    <a:pt x="1684119" y="1855037"/>
                  </a:lnTo>
                  <a:lnTo>
                    <a:pt x="1688276" y="1852531"/>
                  </a:lnTo>
                  <a:lnTo>
                    <a:pt x="1695964" y="1854794"/>
                  </a:lnTo>
                  <a:lnTo>
                    <a:pt x="1697428" y="1857255"/>
                  </a:lnTo>
                  <a:lnTo>
                    <a:pt x="1699148" y="1858870"/>
                  </a:lnTo>
                  <a:lnTo>
                    <a:pt x="1695480" y="1861150"/>
                  </a:lnTo>
                  <a:lnTo>
                    <a:pt x="1691963" y="1863825"/>
                  </a:lnTo>
                  <a:lnTo>
                    <a:pt x="1687059" y="1865760"/>
                  </a:lnTo>
                  <a:close/>
                </a:path>
                <a:path w="2092325" h="2955290">
                  <a:moveTo>
                    <a:pt x="1734748" y="1899471"/>
                  </a:moveTo>
                  <a:lnTo>
                    <a:pt x="1732805" y="1896053"/>
                  </a:lnTo>
                  <a:lnTo>
                    <a:pt x="1730508" y="1892765"/>
                  </a:lnTo>
                  <a:lnTo>
                    <a:pt x="1728930" y="1888243"/>
                  </a:lnTo>
                  <a:lnTo>
                    <a:pt x="1732064" y="1886181"/>
                  </a:lnTo>
                  <a:lnTo>
                    <a:pt x="1733608" y="1884668"/>
                  </a:lnTo>
                  <a:lnTo>
                    <a:pt x="1735587" y="1888126"/>
                  </a:lnTo>
                  <a:lnTo>
                    <a:pt x="1737890" y="1891457"/>
                  </a:lnTo>
                  <a:lnTo>
                    <a:pt x="1739534" y="1895924"/>
                  </a:lnTo>
                  <a:lnTo>
                    <a:pt x="1736342" y="1897995"/>
                  </a:lnTo>
                  <a:lnTo>
                    <a:pt x="1734748" y="1899471"/>
                  </a:lnTo>
                  <a:close/>
                </a:path>
                <a:path w="2092325" h="2955290">
                  <a:moveTo>
                    <a:pt x="1580324" y="1190432"/>
                  </a:moveTo>
                  <a:lnTo>
                    <a:pt x="1578243" y="1187185"/>
                  </a:lnTo>
                  <a:lnTo>
                    <a:pt x="1576776" y="1185561"/>
                  </a:lnTo>
                  <a:lnTo>
                    <a:pt x="1580195" y="1183604"/>
                  </a:lnTo>
                  <a:lnTo>
                    <a:pt x="1583487" y="1181308"/>
                  </a:lnTo>
                  <a:lnTo>
                    <a:pt x="1587982" y="1179720"/>
                  </a:lnTo>
                  <a:lnTo>
                    <a:pt x="1590035" y="1182882"/>
                  </a:lnTo>
                  <a:lnTo>
                    <a:pt x="1591539" y="1184455"/>
                  </a:lnTo>
                  <a:lnTo>
                    <a:pt x="1588092" y="1186432"/>
                  </a:lnTo>
                  <a:lnTo>
                    <a:pt x="1584761" y="1188763"/>
                  </a:lnTo>
                  <a:lnTo>
                    <a:pt x="1580324" y="1190432"/>
                  </a:lnTo>
                  <a:close/>
                </a:path>
                <a:path w="2092325" h="2955290">
                  <a:moveTo>
                    <a:pt x="1590532" y="1261602"/>
                  </a:moveTo>
                  <a:lnTo>
                    <a:pt x="1585103" y="1257998"/>
                  </a:lnTo>
                  <a:lnTo>
                    <a:pt x="1586307" y="1254325"/>
                  </a:lnTo>
                  <a:lnTo>
                    <a:pt x="1588780" y="1247000"/>
                  </a:lnTo>
                  <a:lnTo>
                    <a:pt x="1590542" y="1248218"/>
                  </a:lnTo>
                  <a:lnTo>
                    <a:pt x="1593908" y="1249634"/>
                  </a:lnTo>
                  <a:lnTo>
                    <a:pt x="1593298" y="1254335"/>
                  </a:lnTo>
                  <a:lnTo>
                    <a:pt x="1591710" y="1257948"/>
                  </a:lnTo>
                  <a:lnTo>
                    <a:pt x="1590532" y="1261602"/>
                  </a:lnTo>
                  <a:close/>
                </a:path>
                <a:path w="2092325" h="2955290">
                  <a:moveTo>
                    <a:pt x="1609603" y="1344899"/>
                  </a:moveTo>
                  <a:lnTo>
                    <a:pt x="1597788" y="1346289"/>
                  </a:lnTo>
                  <a:lnTo>
                    <a:pt x="1595080" y="1339522"/>
                  </a:lnTo>
                  <a:lnTo>
                    <a:pt x="1596581" y="1326009"/>
                  </a:lnTo>
                  <a:lnTo>
                    <a:pt x="1601347" y="1322809"/>
                  </a:lnTo>
                  <a:lnTo>
                    <a:pt x="1610165" y="1326928"/>
                  </a:lnTo>
                  <a:lnTo>
                    <a:pt x="1612095" y="1331784"/>
                  </a:lnTo>
                  <a:lnTo>
                    <a:pt x="1614697" y="1335203"/>
                  </a:lnTo>
                  <a:lnTo>
                    <a:pt x="1611988" y="1338738"/>
                  </a:lnTo>
                  <a:lnTo>
                    <a:pt x="1609603" y="1344899"/>
                  </a:lnTo>
                  <a:close/>
                </a:path>
                <a:path w="2092325" h="2955290">
                  <a:moveTo>
                    <a:pt x="1675554" y="1792431"/>
                  </a:moveTo>
                  <a:lnTo>
                    <a:pt x="1673196" y="1789422"/>
                  </a:lnTo>
                  <a:lnTo>
                    <a:pt x="1671557" y="1787944"/>
                  </a:lnTo>
                  <a:lnTo>
                    <a:pt x="1674821" y="1785698"/>
                  </a:lnTo>
                  <a:lnTo>
                    <a:pt x="1677762" y="1783233"/>
                  </a:lnTo>
                  <a:lnTo>
                    <a:pt x="1682117" y="1781323"/>
                  </a:lnTo>
                  <a:lnTo>
                    <a:pt x="1684423" y="1784191"/>
                  </a:lnTo>
                  <a:lnTo>
                    <a:pt x="1686077" y="1785576"/>
                  </a:lnTo>
                  <a:lnTo>
                    <a:pt x="1682869" y="1787829"/>
                  </a:lnTo>
                  <a:lnTo>
                    <a:pt x="1679834" y="1790429"/>
                  </a:lnTo>
                  <a:lnTo>
                    <a:pt x="1675554" y="1792431"/>
                  </a:lnTo>
                  <a:close/>
                </a:path>
                <a:path w="2092325" h="2955290">
                  <a:moveTo>
                    <a:pt x="1633309" y="1496951"/>
                  </a:moveTo>
                  <a:lnTo>
                    <a:pt x="1622086" y="1493239"/>
                  </a:lnTo>
                  <a:lnTo>
                    <a:pt x="1618903" y="1486307"/>
                  </a:lnTo>
                  <a:lnTo>
                    <a:pt x="1619977" y="1479605"/>
                  </a:lnTo>
                  <a:lnTo>
                    <a:pt x="1625844" y="1477413"/>
                  </a:lnTo>
                  <a:lnTo>
                    <a:pt x="1629347" y="1474845"/>
                  </a:lnTo>
                  <a:lnTo>
                    <a:pt x="1632302" y="1477746"/>
                  </a:lnTo>
                  <a:lnTo>
                    <a:pt x="1637641" y="1480586"/>
                  </a:lnTo>
                  <a:lnTo>
                    <a:pt x="1637800" y="1490849"/>
                  </a:lnTo>
                  <a:lnTo>
                    <a:pt x="1633309" y="1496951"/>
                  </a:lnTo>
                  <a:close/>
                </a:path>
                <a:path w="2092325" h="2955290">
                  <a:moveTo>
                    <a:pt x="1765934" y="2316782"/>
                  </a:moveTo>
                  <a:lnTo>
                    <a:pt x="1761191" y="2316121"/>
                  </a:lnTo>
                  <a:lnTo>
                    <a:pt x="1757566" y="2314477"/>
                  </a:lnTo>
                  <a:lnTo>
                    <a:pt x="1753885" y="2313245"/>
                  </a:lnTo>
                  <a:lnTo>
                    <a:pt x="1757569" y="2307822"/>
                  </a:lnTo>
                  <a:lnTo>
                    <a:pt x="1768610" y="2311608"/>
                  </a:lnTo>
                  <a:lnTo>
                    <a:pt x="1767377" y="2313386"/>
                  </a:lnTo>
                  <a:lnTo>
                    <a:pt x="1765934" y="2316782"/>
                  </a:lnTo>
                  <a:close/>
                </a:path>
                <a:path w="2092325" h="2955290">
                  <a:moveTo>
                    <a:pt x="1637835" y="1422676"/>
                  </a:moveTo>
                  <a:lnTo>
                    <a:pt x="1629256" y="1423205"/>
                  </a:lnTo>
                  <a:lnTo>
                    <a:pt x="1621140" y="1422821"/>
                  </a:lnTo>
                  <a:lnTo>
                    <a:pt x="1614793" y="1418974"/>
                  </a:lnTo>
                  <a:lnTo>
                    <a:pt x="1611921" y="1410321"/>
                  </a:lnTo>
                  <a:lnTo>
                    <a:pt x="1611340" y="1407291"/>
                  </a:lnTo>
                  <a:lnTo>
                    <a:pt x="1613833" y="1403909"/>
                  </a:lnTo>
                  <a:lnTo>
                    <a:pt x="1615680" y="1403380"/>
                  </a:lnTo>
                  <a:lnTo>
                    <a:pt x="1625962" y="1402831"/>
                  </a:lnTo>
                  <a:lnTo>
                    <a:pt x="1631924" y="1407182"/>
                  </a:lnTo>
                  <a:lnTo>
                    <a:pt x="1635303" y="1414456"/>
                  </a:lnTo>
                  <a:lnTo>
                    <a:pt x="1637835" y="1422676"/>
                  </a:lnTo>
                  <a:close/>
                </a:path>
                <a:path w="2092325" h="2955290">
                  <a:moveTo>
                    <a:pt x="1639153" y="1423636"/>
                  </a:moveTo>
                  <a:lnTo>
                    <a:pt x="1638458" y="1423595"/>
                  </a:lnTo>
                  <a:lnTo>
                    <a:pt x="1638106" y="1423546"/>
                  </a:lnTo>
                  <a:lnTo>
                    <a:pt x="1637832" y="1422662"/>
                  </a:lnTo>
                  <a:lnTo>
                    <a:pt x="1638786" y="1422632"/>
                  </a:lnTo>
                  <a:lnTo>
                    <a:pt x="1639153" y="1423636"/>
                  </a:lnTo>
                  <a:close/>
                </a:path>
                <a:path w="2092325" h="2955290">
                  <a:moveTo>
                    <a:pt x="1653239" y="1447502"/>
                  </a:moveTo>
                  <a:lnTo>
                    <a:pt x="1648069" y="1442497"/>
                  </a:lnTo>
                  <a:lnTo>
                    <a:pt x="1642093" y="1432265"/>
                  </a:lnTo>
                  <a:lnTo>
                    <a:pt x="1640757" y="1427855"/>
                  </a:lnTo>
                  <a:lnTo>
                    <a:pt x="1639138" y="1423638"/>
                  </a:lnTo>
                  <a:lnTo>
                    <a:pt x="1643660" y="1424035"/>
                  </a:lnTo>
                  <a:lnTo>
                    <a:pt x="1648276" y="1424073"/>
                  </a:lnTo>
                  <a:lnTo>
                    <a:pt x="1659581" y="1427159"/>
                  </a:lnTo>
                  <a:lnTo>
                    <a:pt x="1665918" y="1430636"/>
                  </a:lnTo>
                  <a:lnTo>
                    <a:pt x="1665555" y="1441293"/>
                  </a:lnTo>
                  <a:lnTo>
                    <a:pt x="1663354" y="1444435"/>
                  </a:lnTo>
                  <a:lnTo>
                    <a:pt x="1653239" y="1447502"/>
                  </a:lnTo>
                  <a:close/>
                </a:path>
                <a:path w="2092325" h="2955290">
                  <a:moveTo>
                    <a:pt x="1723749" y="1825270"/>
                  </a:moveTo>
                  <a:lnTo>
                    <a:pt x="1717093" y="1815280"/>
                  </a:lnTo>
                  <a:lnTo>
                    <a:pt x="1721340" y="1810202"/>
                  </a:lnTo>
                  <a:lnTo>
                    <a:pt x="1723554" y="1813533"/>
                  </a:lnTo>
                  <a:lnTo>
                    <a:pt x="1726159" y="1816683"/>
                  </a:lnTo>
                  <a:lnTo>
                    <a:pt x="1728113" y="1821221"/>
                  </a:lnTo>
                  <a:lnTo>
                    <a:pt x="1725159" y="1823569"/>
                  </a:lnTo>
                  <a:lnTo>
                    <a:pt x="1723749" y="1825270"/>
                  </a:lnTo>
                  <a:close/>
                </a:path>
                <a:path w="2092325" h="2955290">
                  <a:moveTo>
                    <a:pt x="1666952" y="1717764"/>
                  </a:moveTo>
                  <a:lnTo>
                    <a:pt x="1663661" y="1714916"/>
                  </a:lnTo>
                  <a:lnTo>
                    <a:pt x="1657911" y="1712319"/>
                  </a:lnTo>
                  <a:lnTo>
                    <a:pt x="1656813" y="1701128"/>
                  </a:lnTo>
                  <a:lnTo>
                    <a:pt x="1661518" y="1695246"/>
                  </a:lnTo>
                  <a:lnTo>
                    <a:pt x="1673651" y="1699697"/>
                  </a:lnTo>
                  <a:lnTo>
                    <a:pt x="1677495" y="1706077"/>
                  </a:lnTo>
                  <a:lnTo>
                    <a:pt x="1676617" y="1712689"/>
                  </a:lnTo>
                  <a:lnTo>
                    <a:pt x="1670539" y="1715063"/>
                  </a:lnTo>
                  <a:lnTo>
                    <a:pt x="1666952" y="1717764"/>
                  </a:lnTo>
                  <a:close/>
                </a:path>
                <a:path w="2092325" h="2955290">
                  <a:moveTo>
                    <a:pt x="1811829" y="2622650"/>
                  </a:moveTo>
                  <a:lnTo>
                    <a:pt x="1807903" y="2621187"/>
                  </a:lnTo>
                  <a:lnTo>
                    <a:pt x="1801866" y="2620774"/>
                  </a:lnTo>
                  <a:lnTo>
                    <a:pt x="1796878" y="2611209"/>
                  </a:lnTo>
                  <a:lnTo>
                    <a:pt x="1800407" y="2604794"/>
                  </a:lnTo>
                  <a:lnTo>
                    <a:pt x="1810774" y="2602001"/>
                  </a:lnTo>
                  <a:lnTo>
                    <a:pt x="1817243" y="2604500"/>
                  </a:lnTo>
                  <a:lnTo>
                    <a:pt x="1822782" y="2614337"/>
                  </a:lnTo>
                  <a:lnTo>
                    <a:pt x="1818904" y="2619670"/>
                  </a:lnTo>
                  <a:lnTo>
                    <a:pt x="1811829" y="2622650"/>
                  </a:lnTo>
                  <a:close/>
                </a:path>
                <a:path w="2092325" h="2955290">
                  <a:moveTo>
                    <a:pt x="1654693" y="1645644"/>
                  </a:moveTo>
                  <a:lnTo>
                    <a:pt x="1648525" y="1643816"/>
                  </a:lnTo>
                  <a:lnTo>
                    <a:pt x="1647017" y="1637638"/>
                  </a:lnTo>
                  <a:lnTo>
                    <a:pt x="1644823" y="1633766"/>
                  </a:lnTo>
                  <a:lnTo>
                    <a:pt x="1646371" y="1627706"/>
                  </a:lnTo>
                  <a:lnTo>
                    <a:pt x="1650523" y="1624977"/>
                  </a:lnTo>
                  <a:lnTo>
                    <a:pt x="1658995" y="1630615"/>
                  </a:lnTo>
                  <a:lnTo>
                    <a:pt x="1660768" y="1635525"/>
                  </a:lnTo>
                  <a:lnTo>
                    <a:pt x="1663304" y="1639284"/>
                  </a:lnTo>
                  <a:lnTo>
                    <a:pt x="1659342" y="1641311"/>
                  </a:lnTo>
                  <a:lnTo>
                    <a:pt x="1654693" y="1645644"/>
                  </a:lnTo>
                  <a:close/>
                </a:path>
                <a:path w="2092325" h="2955290">
                  <a:moveTo>
                    <a:pt x="1700735" y="1949111"/>
                  </a:moveTo>
                  <a:lnTo>
                    <a:pt x="1696131" y="1947621"/>
                  </a:lnTo>
                  <a:lnTo>
                    <a:pt x="1693175" y="1942133"/>
                  </a:lnTo>
                  <a:lnTo>
                    <a:pt x="1694308" y="1938008"/>
                  </a:lnTo>
                  <a:lnTo>
                    <a:pt x="1694270" y="1931944"/>
                  </a:lnTo>
                  <a:lnTo>
                    <a:pt x="1699595" y="1928686"/>
                  </a:lnTo>
                  <a:lnTo>
                    <a:pt x="1704984" y="1931548"/>
                  </a:lnTo>
                  <a:lnTo>
                    <a:pt x="1709165" y="1932447"/>
                  </a:lnTo>
                  <a:lnTo>
                    <a:pt x="1707779" y="1936582"/>
                  </a:lnTo>
                  <a:lnTo>
                    <a:pt x="1707402" y="1941621"/>
                  </a:lnTo>
                  <a:lnTo>
                    <a:pt x="1700735" y="1949111"/>
                  </a:lnTo>
                  <a:close/>
                </a:path>
                <a:path w="2092325" h="2955290">
                  <a:moveTo>
                    <a:pt x="1644901" y="1570356"/>
                  </a:moveTo>
                  <a:lnTo>
                    <a:pt x="1638584" y="1568820"/>
                  </a:lnTo>
                  <a:lnTo>
                    <a:pt x="1636591" y="1562988"/>
                  </a:lnTo>
                  <a:lnTo>
                    <a:pt x="1634062" y="1559362"/>
                  </a:lnTo>
                  <a:lnTo>
                    <a:pt x="1636942" y="1556354"/>
                  </a:lnTo>
                  <a:lnTo>
                    <a:pt x="1639732" y="1550952"/>
                  </a:lnTo>
                  <a:lnTo>
                    <a:pt x="1650372" y="1550568"/>
                  </a:lnTo>
                  <a:lnTo>
                    <a:pt x="1655751" y="1555466"/>
                  </a:lnTo>
                  <a:lnTo>
                    <a:pt x="1651424" y="1566716"/>
                  </a:lnTo>
                  <a:lnTo>
                    <a:pt x="1644901" y="1570356"/>
                  </a:lnTo>
                  <a:close/>
                </a:path>
                <a:path w="2092325" h="2955290">
                  <a:moveTo>
                    <a:pt x="1714064" y="2022334"/>
                  </a:moveTo>
                  <a:lnTo>
                    <a:pt x="1708432" y="2019823"/>
                  </a:lnTo>
                  <a:lnTo>
                    <a:pt x="1707076" y="2014519"/>
                  </a:lnTo>
                  <a:lnTo>
                    <a:pt x="1704965" y="2010888"/>
                  </a:lnTo>
                  <a:lnTo>
                    <a:pt x="1708071" y="2008367"/>
                  </a:lnTo>
                  <a:lnTo>
                    <a:pt x="1711383" y="2003526"/>
                  </a:lnTo>
                  <a:lnTo>
                    <a:pt x="1721469" y="2004471"/>
                  </a:lnTo>
                  <a:lnTo>
                    <a:pt x="1725778" y="2009805"/>
                  </a:lnTo>
                  <a:lnTo>
                    <a:pt x="1720597" y="2019709"/>
                  </a:lnTo>
                  <a:lnTo>
                    <a:pt x="1714064" y="2022334"/>
                  </a:lnTo>
                  <a:close/>
                </a:path>
                <a:path w="2092325" h="2955290">
                  <a:moveTo>
                    <a:pt x="1737706" y="2171301"/>
                  </a:moveTo>
                  <a:lnTo>
                    <a:pt x="1731458" y="2169919"/>
                  </a:lnTo>
                  <a:lnTo>
                    <a:pt x="1729677" y="2163813"/>
                  </a:lnTo>
                  <a:lnTo>
                    <a:pt x="1727386" y="2160091"/>
                  </a:lnTo>
                  <a:lnTo>
                    <a:pt x="1728793" y="2154173"/>
                  </a:lnTo>
                  <a:lnTo>
                    <a:pt x="1732836" y="2151326"/>
                  </a:lnTo>
                  <a:lnTo>
                    <a:pt x="1741381" y="2156475"/>
                  </a:lnTo>
                  <a:lnTo>
                    <a:pt x="1743311" y="2161240"/>
                  </a:lnTo>
                  <a:lnTo>
                    <a:pt x="1745955" y="2164833"/>
                  </a:lnTo>
                  <a:lnTo>
                    <a:pt x="1742070" y="2166968"/>
                  </a:lnTo>
                  <a:lnTo>
                    <a:pt x="1737706" y="2171301"/>
                  </a:lnTo>
                  <a:close/>
                </a:path>
                <a:path w="2092325" h="2955290">
                  <a:moveTo>
                    <a:pt x="803447" y="1357178"/>
                  </a:moveTo>
                  <a:lnTo>
                    <a:pt x="793010" y="1351608"/>
                  </a:lnTo>
                  <a:lnTo>
                    <a:pt x="790282" y="1344904"/>
                  </a:lnTo>
                  <a:lnTo>
                    <a:pt x="792694" y="1338814"/>
                  </a:lnTo>
                  <a:lnTo>
                    <a:pt x="798247" y="1337195"/>
                  </a:lnTo>
                  <a:lnTo>
                    <a:pt x="801967" y="1334862"/>
                  </a:lnTo>
                  <a:lnTo>
                    <a:pt x="804576" y="1338235"/>
                  </a:lnTo>
                  <a:lnTo>
                    <a:pt x="809467" y="1341744"/>
                  </a:lnTo>
                  <a:lnTo>
                    <a:pt x="808876" y="1352573"/>
                  </a:lnTo>
                  <a:lnTo>
                    <a:pt x="803447" y="1357178"/>
                  </a:lnTo>
                  <a:close/>
                </a:path>
                <a:path w="2092325" h="2955290">
                  <a:moveTo>
                    <a:pt x="575517" y="2125310"/>
                  </a:moveTo>
                  <a:lnTo>
                    <a:pt x="569168" y="2123765"/>
                  </a:lnTo>
                  <a:lnTo>
                    <a:pt x="567108" y="2118077"/>
                  </a:lnTo>
                  <a:lnTo>
                    <a:pt x="564530" y="2114519"/>
                  </a:lnTo>
                  <a:lnTo>
                    <a:pt x="567533" y="2111626"/>
                  </a:lnTo>
                  <a:lnTo>
                    <a:pt x="570434" y="2106461"/>
                  </a:lnTo>
                  <a:lnTo>
                    <a:pt x="581074" y="2105973"/>
                  </a:lnTo>
                  <a:lnTo>
                    <a:pt x="586657" y="2110554"/>
                  </a:lnTo>
                  <a:lnTo>
                    <a:pt x="581977" y="2121845"/>
                  </a:lnTo>
                  <a:lnTo>
                    <a:pt x="575517" y="2125310"/>
                  </a:lnTo>
                  <a:close/>
                </a:path>
                <a:path w="2092325" h="2955290">
                  <a:moveTo>
                    <a:pt x="546520" y="1969588"/>
                  </a:moveTo>
                  <a:lnTo>
                    <a:pt x="544147" y="1966581"/>
                  </a:lnTo>
                  <a:lnTo>
                    <a:pt x="542494" y="1965106"/>
                  </a:lnTo>
                  <a:lnTo>
                    <a:pt x="545814" y="1962835"/>
                  </a:lnTo>
                  <a:lnTo>
                    <a:pt x="548809" y="1960332"/>
                  </a:lnTo>
                  <a:lnTo>
                    <a:pt x="553220" y="1958399"/>
                  </a:lnTo>
                  <a:lnTo>
                    <a:pt x="555562" y="1961306"/>
                  </a:lnTo>
                  <a:lnTo>
                    <a:pt x="557233" y="1962703"/>
                  </a:lnTo>
                  <a:lnTo>
                    <a:pt x="553981" y="1964963"/>
                  </a:lnTo>
                  <a:lnTo>
                    <a:pt x="550888" y="1967572"/>
                  </a:lnTo>
                  <a:lnTo>
                    <a:pt x="546520" y="1969588"/>
                  </a:lnTo>
                  <a:close/>
                </a:path>
                <a:path w="2092325" h="2955290">
                  <a:moveTo>
                    <a:pt x="560529" y="2051914"/>
                  </a:moveTo>
                  <a:lnTo>
                    <a:pt x="555816" y="2050396"/>
                  </a:lnTo>
                  <a:lnTo>
                    <a:pt x="552660" y="2045448"/>
                  </a:lnTo>
                  <a:lnTo>
                    <a:pt x="553811" y="2041335"/>
                  </a:lnTo>
                  <a:lnTo>
                    <a:pt x="553820" y="2035099"/>
                  </a:lnTo>
                  <a:lnTo>
                    <a:pt x="559398" y="2032116"/>
                  </a:lnTo>
                  <a:lnTo>
                    <a:pt x="564688" y="2034829"/>
                  </a:lnTo>
                  <a:lnTo>
                    <a:pt x="568968" y="2035683"/>
                  </a:lnTo>
                  <a:lnTo>
                    <a:pt x="567530" y="2039781"/>
                  </a:lnTo>
                  <a:lnTo>
                    <a:pt x="567110" y="2044826"/>
                  </a:lnTo>
                  <a:lnTo>
                    <a:pt x="560529" y="2051914"/>
                  </a:lnTo>
                  <a:close/>
                </a:path>
                <a:path w="2092325" h="2955290">
                  <a:moveTo>
                    <a:pt x="454038" y="1376996"/>
                  </a:moveTo>
                  <a:lnTo>
                    <a:pt x="449350" y="1375354"/>
                  </a:lnTo>
                  <a:lnTo>
                    <a:pt x="446291" y="1370257"/>
                  </a:lnTo>
                  <a:lnTo>
                    <a:pt x="447407" y="1366119"/>
                  </a:lnTo>
                  <a:lnTo>
                    <a:pt x="447386" y="1359783"/>
                  </a:lnTo>
                  <a:lnTo>
                    <a:pt x="452888" y="1356886"/>
                  </a:lnTo>
                  <a:lnTo>
                    <a:pt x="458152" y="1359813"/>
                  </a:lnTo>
                  <a:lnTo>
                    <a:pt x="462408" y="1360805"/>
                  </a:lnTo>
                  <a:lnTo>
                    <a:pt x="460988" y="1364916"/>
                  </a:lnTo>
                  <a:lnTo>
                    <a:pt x="460634" y="1370010"/>
                  </a:lnTo>
                  <a:lnTo>
                    <a:pt x="454038" y="1376996"/>
                  </a:lnTo>
                  <a:close/>
                </a:path>
                <a:path w="2092325" h="2955290">
                  <a:moveTo>
                    <a:pt x="471497" y="1442199"/>
                  </a:moveTo>
                  <a:lnTo>
                    <a:pt x="463658" y="1440409"/>
                  </a:lnTo>
                  <a:lnTo>
                    <a:pt x="462031" y="1437958"/>
                  </a:lnTo>
                  <a:lnTo>
                    <a:pt x="460201" y="1436406"/>
                  </a:lnTo>
                  <a:lnTo>
                    <a:pt x="461536" y="1430604"/>
                  </a:lnTo>
                  <a:lnTo>
                    <a:pt x="465218" y="1427843"/>
                  </a:lnTo>
                  <a:lnTo>
                    <a:pt x="473063" y="1429767"/>
                  </a:lnTo>
                  <a:lnTo>
                    <a:pt x="476405" y="1432368"/>
                  </a:lnTo>
                  <a:lnTo>
                    <a:pt x="475573" y="1439466"/>
                  </a:lnTo>
                  <a:lnTo>
                    <a:pt x="471497" y="1442199"/>
                  </a:lnTo>
                  <a:close/>
                </a:path>
                <a:path w="2092325" h="2955290">
                  <a:moveTo>
                    <a:pt x="526344" y="1821154"/>
                  </a:moveTo>
                  <a:lnTo>
                    <a:pt x="523348" y="1818558"/>
                  </a:lnTo>
                  <a:lnTo>
                    <a:pt x="518045" y="1816146"/>
                  </a:lnTo>
                  <a:lnTo>
                    <a:pt x="517259" y="1805982"/>
                  </a:lnTo>
                  <a:lnTo>
                    <a:pt x="521687" y="1800533"/>
                  </a:lnTo>
                  <a:lnTo>
                    <a:pt x="532613" y="1804067"/>
                  </a:lnTo>
                  <a:lnTo>
                    <a:pt x="536066" y="1810238"/>
                  </a:lnTo>
                  <a:lnTo>
                    <a:pt x="535014" y="1816414"/>
                  </a:lnTo>
                  <a:lnTo>
                    <a:pt x="529611" y="1818607"/>
                  </a:lnTo>
                  <a:lnTo>
                    <a:pt x="526344" y="1821154"/>
                  </a:lnTo>
                  <a:close/>
                </a:path>
                <a:path w="2092325" h="2955290">
                  <a:moveTo>
                    <a:pt x="485292" y="1521823"/>
                  </a:moveTo>
                  <a:lnTo>
                    <a:pt x="474559" y="1522954"/>
                  </a:lnTo>
                  <a:lnTo>
                    <a:pt x="469200" y="1517993"/>
                  </a:lnTo>
                  <a:lnTo>
                    <a:pt x="472343" y="1507019"/>
                  </a:lnTo>
                  <a:lnTo>
                    <a:pt x="478817" y="1503640"/>
                  </a:lnTo>
                  <a:lnTo>
                    <a:pt x="485337" y="1504277"/>
                  </a:lnTo>
                  <a:lnTo>
                    <a:pt x="487771" y="1509771"/>
                  </a:lnTo>
                  <a:lnTo>
                    <a:pt x="490431" y="1512987"/>
                  </a:lnTo>
                  <a:lnTo>
                    <a:pt x="487733" y="1516207"/>
                  </a:lnTo>
                  <a:lnTo>
                    <a:pt x="485292" y="1521823"/>
                  </a:lnTo>
                  <a:close/>
                </a:path>
                <a:path w="2092325" h="2955290">
                  <a:moveTo>
                    <a:pt x="608482" y="2348293"/>
                  </a:moveTo>
                  <a:lnTo>
                    <a:pt x="602257" y="2346683"/>
                  </a:lnTo>
                  <a:lnTo>
                    <a:pt x="600568" y="2340683"/>
                  </a:lnTo>
                  <a:lnTo>
                    <a:pt x="598294" y="2336973"/>
                  </a:lnTo>
                  <a:lnTo>
                    <a:pt x="599901" y="2330994"/>
                  </a:lnTo>
                  <a:lnTo>
                    <a:pt x="604054" y="2328369"/>
                  </a:lnTo>
                  <a:lnTo>
                    <a:pt x="612555" y="2333808"/>
                  </a:lnTo>
                  <a:lnTo>
                    <a:pt x="614359" y="2338534"/>
                  </a:lnTo>
                  <a:lnTo>
                    <a:pt x="616881" y="2342116"/>
                  </a:lnTo>
                  <a:lnTo>
                    <a:pt x="612958" y="2344107"/>
                  </a:lnTo>
                  <a:lnTo>
                    <a:pt x="608482" y="2348293"/>
                  </a:lnTo>
                  <a:close/>
                </a:path>
                <a:path w="2092325" h="2955290">
                  <a:moveTo>
                    <a:pt x="635970" y="2493920"/>
                  </a:moveTo>
                  <a:lnTo>
                    <a:pt x="624773" y="2490668"/>
                  </a:lnTo>
                  <a:lnTo>
                    <a:pt x="625886" y="2488789"/>
                  </a:lnTo>
                  <a:lnTo>
                    <a:pt x="627184" y="2485236"/>
                  </a:lnTo>
                  <a:lnTo>
                    <a:pt x="631892" y="2485768"/>
                  </a:lnTo>
                  <a:lnTo>
                    <a:pt x="635584" y="2487267"/>
                  </a:lnTo>
                  <a:lnTo>
                    <a:pt x="639322" y="2488385"/>
                  </a:lnTo>
                  <a:lnTo>
                    <a:pt x="635970" y="2493920"/>
                  </a:lnTo>
                  <a:close/>
                </a:path>
                <a:path w="2092325" h="2955290">
                  <a:moveTo>
                    <a:pt x="492110" y="1597428"/>
                  </a:moveTo>
                  <a:lnTo>
                    <a:pt x="488929" y="1594608"/>
                  </a:lnTo>
                  <a:lnTo>
                    <a:pt x="483324" y="1591988"/>
                  </a:lnTo>
                  <a:lnTo>
                    <a:pt x="482494" y="1581069"/>
                  </a:lnTo>
                  <a:lnTo>
                    <a:pt x="487726" y="1575971"/>
                  </a:lnTo>
                  <a:lnTo>
                    <a:pt x="498757" y="1579504"/>
                  </a:lnTo>
                  <a:lnTo>
                    <a:pt x="502279" y="1586024"/>
                  </a:lnTo>
                  <a:lnTo>
                    <a:pt x="501123" y="1592485"/>
                  </a:lnTo>
                  <a:lnTo>
                    <a:pt x="495524" y="1594769"/>
                  </a:lnTo>
                  <a:lnTo>
                    <a:pt x="492110" y="1597428"/>
                  </a:lnTo>
                  <a:close/>
                </a:path>
                <a:path w="2092325" h="2955290">
                  <a:moveTo>
                    <a:pt x="503769" y="1673739"/>
                  </a:moveTo>
                  <a:lnTo>
                    <a:pt x="497728" y="1672249"/>
                  </a:lnTo>
                  <a:lnTo>
                    <a:pt x="495800" y="1666735"/>
                  </a:lnTo>
                  <a:lnTo>
                    <a:pt x="493359" y="1663290"/>
                  </a:lnTo>
                  <a:lnTo>
                    <a:pt x="496070" y="1660443"/>
                  </a:lnTo>
                  <a:lnTo>
                    <a:pt x="498706" y="1655304"/>
                  </a:lnTo>
                  <a:lnTo>
                    <a:pt x="508798" y="1654947"/>
                  </a:lnTo>
                  <a:lnTo>
                    <a:pt x="514062" y="1659504"/>
                  </a:lnTo>
                  <a:lnTo>
                    <a:pt x="510035" y="1670273"/>
                  </a:lnTo>
                  <a:lnTo>
                    <a:pt x="503769" y="1673739"/>
                  </a:lnTo>
                  <a:close/>
                </a:path>
                <a:path w="2092325" h="2955290">
                  <a:moveTo>
                    <a:pt x="515752" y="1747920"/>
                  </a:moveTo>
                  <a:lnTo>
                    <a:pt x="509562" y="1747291"/>
                  </a:lnTo>
                  <a:lnTo>
                    <a:pt x="507273" y="1741670"/>
                  </a:lnTo>
                  <a:lnTo>
                    <a:pt x="504765" y="1738370"/>
                  </a:lnTo>
                  <a:lnTo>
                    <a:pt x="507226" y="1735173"/>
                  </a:lnTo>
                  <a:lnTo>
                    <a:pt x="509473" y="1729557"/>
                  </a:lnTo>
                  <a:lnTo>
                    <a:pt x="519838" y="1728559"/>
                  </a:lnTo>
                  <a:lnTo>
                    <a:pt x="525170" y="1733255"/>
                  </a:lnTo>
                  <a:lnTo>
                    <a:pt x="521820" y="1744336"/>
                  </a:lnTo>
                  <a:lnTo>
                    <a:pt x="515752" y="1747920"/>
                  </a:lnTo>
                  <a:close/>
                </a:path>
                <a:path w="2092325" h="2955290">
                  <a:moveTo>
                    <a:pt x="486396" y="1791566"/>
                  </a:moveTo>
                  <a:lnTo>
                    <a:pt x="482490" y="1790325"/>
                  </a:lnTo>
                  <a:lnTo>
                    <a:pt x="477667" y="1790110"/>
                  </a:lnTo>
                  <a:lnTo>
                    <a:pt x="470630" y="1783797"/>
                  </a:lnTo>
                  <a:lnTo>
                    <a:pt x="472090" y="1779367"/>
                  </a:lnTo>
                  <a:lnTo>
                    <a:pt x="477254" y="1776508"/>
                  </a:lnTo>
                  <a:lnTo>
                    <a:pt x="481172" y="1777538"/>
                  </a:lnTo>
                  <a:lnTo>
                    <a:pt x="486997" y="1777462"/>
                  </a:lnTo>
                  <a:lnTo>
                    <a:pt x="489989" y="1782509"/>
                  </a:lnTo>
                  <a:lnTo>
                    <a:pt x="487268" y="1787586"/>
                  </a:lnTo>
                  <a:lnTo>
                    <a:pt x="486396" y="1791566"/>
                  </a:lnTo>
                  <a:close/>
                </a:path>
                <a:path w="2092325" h="2955290">
                  <a:moveTo>
                    <a:pt x="472552" y="1714297"/>
                  </a:moveTo>
                  <a:lnTo>
                    <a:pt x="460737" y="1710918"/>
                  </a:lnTo>
                  <a:lnTo>
                    <a:pt x="458939" y="1706998"/>
                  </a:lnTo>
                  <a:lnTo>
                    <a:pt x="461368" y="1701205"/>
                  </a:lnTo>
                  <a:lnTo>
                    <a:pt x="472626" y="1694549"/>
                  </a:lnTo>
                  <a:lnTo>
                    <a:pt x="474568" y="1698535"/>
                  </a:lnTo>
                  <a:lnTo>
                    <a:pt x="478265" y="1702635"/>
                  </a:lnTo>
                  <a:lnTo>
                    <a:pt x="477628" y="1712215"/>
                  </a:lnTo>
                  <a:lnTo>
                    <a:pt x="472552" y="1714297"/>
                  </a:lnTo>
                  <a:close/>
                </a:path>
                <a:path w="2092325" h="2955290">
                  <a:moveTo>
                    <a:pt x="460280" y="1642568"/>
                  </a:moveTo>
                  <a:lnTo>
                    <a:pt x="456888" y="1640409"/>
                  </a:lnTo>
                  <a:lnTo>
                    <a:pt x="451431" y="1638918"/>
                  </a:lnTo>
                  <a:lnTo>
                    <a:pt x="448011" y="1627807"/>
                  </a:lnTo>
                  <a:lnTo>
                    <a:pt x="454195" y="1624295"/>
                  </a:lnTo>
                  <a:lnTo>
                    <a:pt x="463479" y="1624991"/>
                  </a:lnTo>
                  <a:lnTo>
                    <a:pt x="467270" y="1630841"/>
                  </a:lnTo>
                  <a:lnTo>
                    <a:pt x="467355" y="1636913"/>
                  </a:lnTo>
                  <a:lnTo>
                    <a:pt x="462801" y="1639751"/>
                  </a:lnTo>
                  <a:lnTo>
                    <a:pt x="460280" y="1642568"/>
                  </a:lnTo>
                  <a:close/>
                </a:path>
                <a:path w="2092325" h="2955290">
                  <a:moveTo>
                    <a:pt x="447108" y="1562622"/>
                  </a:moveTo>
                  <a:lnTo>
                    <a:pt x="437838" y="1562492"/>
                  </a:lnTo>
                  <a:lnTo>
                    <a:pt x="435049" y="1557308"/>
                  </a:lnTo>
                  <a:lnTo>
                    <a:pt x="439977" y="1549223"/>
                  </a:lnTo>
                  <a:lnTo>
                    <a:pt x="444745" y="1547563"/>
                  </a:lnTo>
                  <a:lnTo>
                    <a:pt x="448320" y="1545163"/>
                  </a:lnTo>
                  <a:lnTo>
                    <a:pt x="450332" y="1548929"/>
                  </a:lnTo>
                  <a:lnTo>
                    <a:pt x="454458" y="1553186"/>
                  </a:lnTo>
                  <a:lnTo>
                    <a:pt x="453048" y="1559178"/>
                  </a:lnTo>
                  <a:lnTo>
                    <a:pt x="447108" y="1562622"/>
                  </a:lnTo>
                  <a:close/>
                </a:path>
                <a:path w="2092325" h="2955290">
                  <a:moveTo>
                    <a:pt x="536966" y="1896775"/>
                  </a:moveTo>
                  <a:lnTo>
                    <a:pt x="530740" y="1895434"/>
                  </a:lnTo>
                  <a:lnTo>
                    <a:pt x="529099" y="1889082"/>
                  </a:lnTo>
                  <a:lnTo>
                    <a:pt x="526915" y="1885268"/>
                  </a:lnTo>
                  <a:lnTo>
                    <a:pt x="528493" y="1879399"/>
                  </a:lnTo>
                  <a:lnTo>
                    <a:pt x="532673" y="1876470"/>
                  </a:lnTo>
                  <a:lnTo>
                    <a:pt x="541087" y="1881639"/>
                  </a:lnTo>
                  <a:lnTo>
                    <a:pt x="542828" y="1886629"/>
                  </a:lnTo>
                  <a:lnTo>
                    <a:pt x="545342" y="1890347"/>
                  </a:lnTo>
                  <a:lnTo>
                    <a:pt x="541396" y="1892476"/>
                  </a:lnTo>
                  <a:lnTo>
                    <a:pt x="536966" y="1896775"/>
                  </a:lnTo>
                  <a:close/>
                </a:path>
                <a:path w="2092325" h="2955290">
                  <a:moveTo>
                    <a:pt x="498362" y="1865735"/>
                  </a:moveTo>
                  <a:lnTo>
                    <a:pt x="485624" y="1860572"/>
                  </a:lnTo>
                  <a:lnTo>
                    <a:pt x="482853" y="1855504"/>
                  </a:lnTo>
                  <a:lnTo>
                    <a:pt x="483860" y="1850382"/>
                  </a:lnTo>
                  <a:lnTo>
                    <a:pt x="493245" y="1848192"/>
                  </a:lnTo>
                  <a:lnTo>
                    <a:pt x="500462" y="1850214"/>
                  </a:lnTo>
                  <a:lnTo>
                    <a:pt x="502774" y="1856176"/>
                  </a:lnTo>
                  <a:lnTo>
                    <a:pt x="499601" y="1861324"/>
                  </a:lnTo>
                  <a:lnTo>
                    <a:pt x="498362" y="1865735"/>
                  </a:lnTo>
                  <a:close/>
                </a:path>
                <a:path w="2092325" h="2955290">
                  <a:moveTo>
                    <a:pt x="448215" y="1293998"/>
                  </a:moveTo>
                  <a:lnTo>
                    <a:pt x="437181" y="1293980"/>
                  </a:lnTo>
                  <a:lnTo>
                    <a:pt x="431366" y="1289061"/>
                  </a:lnTo>
                  <a:lnTo>
                    <a:pt x="434145" y="1277680"/>
                  </a:lnTo>
                  <a:lnTo>
                    <a:pt x="439902" y="1275640"/>
                  </a:lnTo>
                  <a:lnTo>
                    <a:pt x="443390" y="1273074"/>
                  </a:lnTo>
                  <a:lnTo>
                    <a:pt x="450958" y="1274474"/>
                  </a:lnTo>
                  <a:lnTo>
                    <a:pt x="456265" y="1278919"/>
                  </a:lnTo>
                  <a:lnTo>
                    <a:pt x="454219" y="1289722"/>
                  </a:lnTo>
                  <a:lnTo>
                    <a:pt x="448215" y="1293998"/>
                  </a:lnTo>
                  <a:close/>
                </a:path>
                <a:path w="2092325" h="2955290">
                  <a:moveTo>
                    <a:pt x="622039" y="2421061"/>
                  </a:moveTo>
                  <a:lnTo>
                    <a:pt x="615711" y="2419841"/>
                  </a:lnTo>
                  <a:lnTo>
                    <a:pt x="613713" y="2414069"/>
                  </a:lnTo>
                  <a:lnTo>
                    <a:pt x="611294" y="2410576"/>
                  </a:lnTo>
                  <a:lnTo>
                    <a:pt x="614242" y="2407616"/>
                  </a:lnTo>
                  <a:lnTo>
                    <a:pt x="617141" y="2402242"/>
                  </a:lnTo>
                  <a:lnTo>
                    <a:pt x="627585" y="2402039"/>
                  </a:lnTo>
                  <a:lnTo>
                    <a:pt x="632824" y="2407004"/>
                  </a:lnTo>
                  <a:lnTo>
                    <a:pt x="628497" y="2417865"/>
                  </a:lnTo>
                  <a:lnTo>
                    <a:pt x="622039" y="2421061"/>
                  </a:lnTo>
                  <a:close/>
                </a:path>
                <a:path w="2092325" h="2955290">
                  <a:moveTo>
                    <a:pt x="589356" y="2198827"/>
                  </a:moveTo>
                  <a:lnTo>
                    <a:pt x="582722" y="2198611"/>
                  </a:lnTo>
                  <a:lnTo>
                    <a:pt x="579806" y="2193283"/>
                  </a:lnTo>
                  <a:lnTo>
                    <a:pt x="576818" y="2190267"/>
                  </a:lnTo>
                  <a:lnTo>
                    <a:pt x="579193" y="2186800"/>
                  </a:lnTo>
                  <a:lnTo>
                    <a:pt x="581065" y="2180989"/>
                  </a:lnTo>
                  <a:lnTo>
                    <a:pt x="592008" y="2178719"/>
                  </a:lnTo>
                  <a:lnTo>
                    <a:pt x="598002" y="2183056"/>
                  </a:lnTo>
                  <a:lnTo>
                    <a:pt x="595574" y="2194861"/>
                  </a:lnTo>
                  <a:lnTo>
                    <a:pt x="589356" y="2198827"/>
                  </a:lnTo>
                  <a:close/>
                </a:path>
                <a:path w="2092325" h="2955290">
                  <a:moveTo>
                    <a:pt x="699706" y="2955003"/>
                  </a:moveTo>
                  <a:lnTo>
                    <a:pt x="697545" y="2951245"/>
                  </a:lnTo>
                  <a:lnTo>
                    <a:pt x="693146" y="2946956"/>
                  </a:lnTo>
                  <a:lnTo>
                    <a:pt x="694568" y="2940947"/>
                  </a:lnTo>
                  <a:lnTo>
                    <a:pt x="700624" y="2939293"/>
                  </a:lnTo>
                  <a:lnTo>
                    <a:pt x="704333" y="2937082"/>
                  </a:lnTo>
                  <a:lnTo>
                    <a:pt x="710203" y="2938344"/>
                  </a:lnTo>
                  <a:lnTo>
                    <a:pt x="713061" y="2942246"/>
                  </a:lnTo>
                  <a:lnTo>
                    <a:pt x="708009" y="2950590"/>
                  </a:lnTo>
                  <a:lnTo>
                    <a:pt x="703271" y="2952440"/>
                  </a:lnTo>
                  <a:lnTo>
                    <a:pt x="699706" y="2955003"/>
                  </a:lnTo>
                  <a:close/>
                </a:path>
                <a:path w="2092325" h="2955290">
                  <a:moveTo>
                    <a:pt x="642603" y="2578361"/>
                  </a:moveTo>
                  <a:lnTo>
                    <a:pt x="637955" y="2576877"/>
                  </a:lnTo>
                  <a:lnTo>
                    <a:pt x="634918" y="2571448"/>
                  </a:lnTo>
                  <a:lnTo>
                    <a:pt x="636142" y="2567324"/>
                  </a:lnTo>
                  <a:lnTo>
                    <a:pt x="636211" y="2561182"/>
                  </a:lnTo>
                  <a:lnTo>
                    <a:pt x="641733" y="2558028"/>
                  </a:lnTo>
                  <a:lnTo>
                    <a:pt x="647089" y="2560881"/>
                  </a:lnTo>
                  <a:lnTo>
                    <a:pt x="651330" y="2561771"/>
                  </a:lnTo>
                  <a:lnTo>
                    <a:pt x="649849" y="2565876"/>
                  </a:lnTo>
                  <a:lnTo>
                    <a:pt x="649365" y="2570901"/>
                  </a:lnTo>
                  <a:lnTo>
                    <a:pt x="642603" y="2578361"/>
                  </a:lnTo>
                  <a:close/>
                </a:path>
                <a:path w="2092325" h="2955290">
                  <a:moveTo>
                    <a:pt x="598641" y="2273551"/>
                  </a:moveTo>
                  <a:lnTo>
                    <a:pt x="592299" y="2272049"/>
                  </a:lnTo>
                  <a:lnTo>
                    <a:pt x="590326" y="2266154"/>
                  </a:lnTo>
                  <a:lnTo>
                    <a:pt x="587838" y="2262507"/>
                  </a:lnTo>
                  <a:lnTo>
                    <a:pt x="590804" y="2259470"/>
                  </a:lnTo>
                  <a:lnTo>
                    <a:pt x="593684" y="2253979"/>
                  </a:lnTo>
                  <a:lnTo>
                    <a:pt x="604499" y="2253658"/>
                  </a:lnTo>
                  <a:lnTo>
                    <a:pt x="609600" y="2258883"/>
                  </a:lnTo>
                  <a:lnTo>
                    <a:pt x="605207" y="2269994"/>
                  </a:lnTo>
                  <a:lnTo>
                    <a:pt x="598641" y="2273551"/>
                  </a:lnTo>
                  <a:close/>
                </a:path>
                <a:path w="2092325" h="2955290">
                  <a:moveTo>
                    <a:pt x="693010" y="2873308"/>
                  </a:moveTo>
                  <a:lnTo>
                    <a:pt x="686661" y="2872047"/>
                  </a:lnTo>
                  <a:lnTo>
                    <a:pt x="684675" y="2866258"/>
                  </a:lnTo>
                  <a:lnTo>
                    <a:pt x="682239" y="2862752"/>
                  </a:lnTo>
                  <a:lnTo>
                    <a:pt x="685185" y="2859778"/>
                  </a:lnTo>
                  <a:lnTo>
                    <a:pt x="688081" y="2854390"/>
                  </a:lnTo>
                  <a:lnTo>
                    <a:pt x="698555" y="2854182"/>
                  </a:lnTo>
                  <a:lnTo>
                    <a:pt x="703772" y="2859194"/>
                  </a:lnTo>
                  <a:lnTo>
                    <a:pt x="699478" y="2870081"/>
                  </a:lnTo>
                  <a:lnTo>
                    <a:pt x="693010" y="2873308"/>
                  </a:lnTo>
                  <a:close/>
                </a:path>
                <a:path w="2092325" h="2955290">
                  <a:moveTo>
                    <a:pt x="378148" y="840742"/>
                  </a:moveTo>
                  <a:lnTo>
                    <a:pt x="373409" y="840110"/>
                  </a:lnTo>
                  <a:lnTo>
                    <a:pt x="369834" y="838503"/>
                  </a:lnTo>
                  <a:lnTo>
                    <a:pt x="366202" y="837293"/>
                  </a:lnTo>
                  <a:lnTo>
                    <a:pt x="369632" y="832060"/>
                  </a:lnTo>
                  <a:lnTo>
                    <a:pt x="380881" y="835842"/>
                  </a:lnTo>
                  <a:lnTo>
                    <a:pt x="379618" y="837521"/>
                  </a:lnTo>
                  <a:lnTo>
                    <a:pt x="378148" y="840742"/>
                  </a:lnTo>
                  <a:close/>
                </a:path>
                <a:path w="2092325" h="2955290">
                  <a:moveTo>
                    <a:pt x="679933" y="2799119"/>
                  </a:moveTo>
                  <a:lnTo>
                    <a:pt x="673973" y="2796615"/>
                  </a:lnTo>
                  <a:lnTo>
                    <a:pt x="672623" y="2790966"/>
                  </a:lnTo>
                  <a:lnTo>
                    <a:pt x="670488" y="2787189"/>
                  </a:lnTo>
                  <a:lnTo>
                    <a:pt x="673890" y="2784547"/>
                  </a:lnTo>
                  <a:lnTo>
                    <a:pt x="677589" y="2779406"/>
                  </a:lnTo>
                  <a:lnTo>
                    <a:pt x="688112" y="2780656"/>
                  </a:lnTo>
                  <a:lnTo>
                    <a:pt x="692585" y="2786368"/>
                  </a:lnTo>
                  <a:lnTo>
                    <a:pt x="686727" y="2796633"/>
                  </a:lnTo>
                  <a:lnTo>
                    <a:pt x="679933" y="2799119"/>
                  </a:lnTo>
                  <a:close/>
                </a:path>
                <a:path w="2092325" h="2955290">
                  <a:moveTo>
                    <a:pt x="624886" y="2151416"/>
                  </a:moveTo>
                  <a:lnTo>
                    <a:pt x="620604" y="2150354"/>
                  </a:lnTo>
                  <a:lnTo>
                    <a:pt x="613996" y="2150493"/>
                  </a:lnTo>
                  <a:lnTo>
                    <a:pt x="611039" y="2144812"/>
                  </a:lnTo>
                  <a:lnTo>
                    <a:pt x="613943" y="2139377"/>
                  </a:lnTo>
                  <a:lnTo>
                    <a:pt x="614880" y="2134954"/>
                  </a:lnTo>
                  <a:lnTo>
                    <a:pt x="619143" y="2136273"/>
                  </a:lnTo>
                  <a:lnTo>
                    <a:pt x="624484" y="2136452"/>
                  </a:lnTo>
                  <a:lnTo>
                    <a:pt x="631692" y="2143186"/>
                  </a:lnTo>
                  <a:lnTo>
                    <a:pt x="630028" y="2148127"/>
                  </a:lnTo>
                  <a:lnTo>
                    <a:pt x="624886" y="2151416"/>
                  </a:lnTo>
                  <a:close/>
                </a:path>
                <a:path w="2092325" h="2955290">
                  <a:moveTo>
                    <a:pt x="536850" y="1631990"/>
                  </a:moveTo>
                  <a:lnTo>
                    <a:pt x="531692" y="1630975"/>
                  </a:lnTo>
                  <a:lnTo>
                    <a:pt x="529494" y="1621736"/>
                  </a:lnTo>
                  <a:lnTo>
                    <a:pt x="531610" y="1614526"/>
                  </a:lnTo>
                  <a:lnTo>
                    <a:pt x="537590" y="1612287"/>
                  </a:lnTo>
                  <a:lnTo>
                    <a:pt x="542710" y="1615446"/>
                  </a:lnTo>
                  <a:lnTo>
                    <a:pt x="547124" y="1616682"/>
                  </a:lnTo>
                  <a:lnTo>
                    <a:pt x="541931" y="1629369"/>
                  </a:lnTo>
                  <a:lnTo>
                    <a:pt x="536850" y="1631990"/>
                  </a:lnTo>
                  <a:close/>
                </a:path>
                <a:path w="2092325" h="2955290">
                  <a:moveTo>
                    <a:pt x="421698" y="1145691"/>
                  </a:moveTo>
                  <a:lnTo>
                    <a:pt x="415553" y="1144966"/>
                  </a:lnTo>
                  <a:lnTo>
                    <a:pt x="413295" y="1139444"/>
                  </a:lnTo>
                  <a:lnTo>
                    <a:pt x="410781" y="1136205"/>
                  </a:lnTo>
                  <a:lnTo>
                    <a:pt x="413315" y="1133086"/>
                  </a:lnTo>
                  <a:lnTo>
                    <a:pt x="415599" y="1127614"/>
                  </a:lnTo>
                  <a:lnTo>
                    <a:pt x="425920" y="1126623"/>
                  </a:lnTo>
                  <a:lnTo>
                    <a:pt x="431172" y="1131286"/>
                  </a:lnTo>
                  <a:lnTo>
                    <a:pt x="427763" y="1142183"/>
                  </a:lnTo>
                  <a:lnTo>
                    <a:pt x="421698" y="1145691"/>
                  </a:lnTo>
                  <a:close/>
                </a:path>
                <a:path w="2092325" h="2955290">
                  <a:moveTo>
                    <a:pt x="432508" y="1219743"/>
                  </a:moveTo>
                  <a:lnTo>
                    <a:pt x="426510" y="1218620"/>
                  </a:lnTo>
                  <a:lnTo>
                    <a:pt x="424623" y="1212891"/>
                  </a:lnTo>
                  <a:lnTo>
                    <a:pt x="422301" y="1209442"/>
                  </a:lnTo>
                  <a:lnTo>
                    <a:pt x="425028" y="1206503"/>
                  </a:lnTo>
                  <a:lnTo>
                    <a:pt x="427641" y="1201218"/>
                  </a:lnTo>
                  <a:lnTo>
                    <a:pt x="437845" y="1200813"/>
                  </a:lnTo>
                  <a:lnTo>
                    <a:pt x="442729" y="1205714"/>
                  </a:lnTo>
                  <a:lnTo>
                    <a:pt x="438601" y="1216320"/>
                  </a:lnTo>
                  <a:lnTo>
                    <a:pt x="432508" y="1219743"/>
                  </a:lnTo>
                  <a:close/>
                </a:path>
                <a:path w="2092325" h="2955290">
                  <a:moveTo>
                    <a:pt x="386094" y="914092"/>
                  </a:moveTo>
                  <a:lnTo>
                    <a:pt x="383204" y="913797"/>
                  </a:lnTo>
                  <a:lnTo>
                    <a:pt x="380474" y="912611"/>
                  </a:lnTo>
                  <a:lnTo>
                    <a:pt x="380192" y="910337"/>
                  </a:lnTo>
                  <a:lnTo>
                    <a:pt x="379557" y="908867"/>
                  </a:lnTo>
                  <a:lnTo>
                    <a:pt x="381202" y="907906"/>
                  </a:lnTo>
                  <a:lnTo>
                    <a:pt x="382917" y="906052"/>
                  </a:lnTo>
                  <a:lnTo>
                    <a:pt x="390288" y="906675"/>
                  </a:lnTo>
                  <a:lnTo>
                    <a:pt x="391415" y="909563"/>
                  </a:lnTo>
                  <a:lnTo>
                    <a:pt x="386094" y="914092"/>
                  </a:lnTo>
                  <a:close/>
                </a:path>
                <a:path w="2092325" h="2955290">
                  <a:moveTo>
                    <a:pt x="509841" y="1939562"/>
                  </a:moveTo>
                  <a:lnTo>
                    <a:pt x="500379" y="1939641"/>
                  </a:lnTo>
                  <a:lnTo>
                    <a:pt x="495325" y="1934707"/>
                  </a:lnTo>
                  <a:lnTo>
                    <a:pt x="497197" y="1924799"/>
                  </a:lnTo>
                  <a:lnTo>
                    <a:pt x="503762" y="1921422"/>
                  </a:lnTo>
                  <a:lnTo>
                    <a:pt x="509820" y="1922355"/>
                  </a:lnTo>
                  <a:lnTo>
                    <a:pt x="511861" y="1927732"/>
                  </a:lnTo>
                  <a:lnTo>
                    <a:pt x="514268" y="1930958"/>
                  </a:lnTo>
                  <a:lnTo>
                    <a:pt x="512051" y="1933997"/>
                  </a:lnTo>
                  <a:lnTo>
                    <a:pt x="509841" y="1939562"/>
                  </a:lnTo>
                  <a:close/>
                </a:path>
                <a:path w="2092325" h="2955290">
                  <a:moveTo>
                    <a:pt x="570496" y="1853879"/>
                  </a:moveTo>
                  <a:lnTo>
                    <a:pt x="565659" y="1850810"/>
                  </a:lnTo>
                  <a:lnTo>
                    <a:pt x="562815" y="1844797"/>
                  </a:lnTo>
                  <a:lnTo>
                    <a:pt x="564096" y="1840754"/>
                  </a:lnTo>
                  <a:lnTo>
                    <a:pt x="570673" y="1838600"/>
                  </a:lnTo>
                  <a:lnTo>
                    <a:pt x="574642" y="1841671"/>
                  </a:lnTo>
                  <a:lnTo>
                    <a:pt x="573752" y="1846490"/>
                  </a:lnTo>
                  <a:lnTo>
                    <a:pt x="571915" y="1850143"/>
                  </a:lnTo>
                  <a:lnTo>
                    <a:pt x="570496" y="1853879"/>
                  </a:lnTo>
                  <a:close/>
                </a:path>
                <a:path w="2092325" h="2955290">
                  <a:moveTo>
                    <a:pt x="558725" y="1773893"/>
                  </a:moveTo>
                  <a:lnTo>
                    <a:pt x="556149" y="1770544"/>
                  </a:lnTo>
                  <a:lnTo>
                    <a:pt x="554497" y="1768889"/>
                  </a:lnTo>
                  <a:lnTo>
                    <a:pt x="555367" y="1763176"/>
                  </a:lnTo>
                  <a:lnTo>
                    <a:pt x="558725" y="1760541"/>
                  </a:lnTo>
                  <a:lnTo>
                    <a:pt x="566251" y="1762530"/>
                  </a:lnTo>
                  <a:lnTo>
                    <a:pt x="567767" y="1764849"/>
                  </a:lnTo>
                  <a:lnTo>
                    <a:pt x="569498" y="1766341"/>
                  </a:lnTo>
                  <a:lnTo>
                    <a:pt x="566151" y="1768855"/>
                  </a:lnTo>
                  <a:lnTo>
                    <a:pt x="562964" y="1771628"/>
                  </a:lnTo>
                  <a:lnTo>
                    <a:pt x="558725" y="1773893"/>
                  </a:lnTo>
                  <a:close/>
                </a:path>
                <a:path w="2092325" h="2955290">
                  <a:moveTo>
                    <a:pt x="712803" y="2758316"/>
                  </a:moveTo>
                  <a:lnTo>
                    <a:pt x="710685" y="2754925"/>
                  </a:lnTo>
                  <a:lnTo>
                    <a:pt x="708198" y="2751667"/>
                  </a:lnTo>
                  <a:lnTo>
                    <a:pt x="706382" y="2747152"/>
                  </a:lnTo>
                  <a:lnTo>
                    <a:pt x="709503" y="2744913"/>
                  </a:lnTo>
                  <a:lnTo>
                    <a:pt x="711033" y="2743312"/>
                  </a:lnTo>
                  <a:lnTo>
                    <a:pt x="713110" y="2746725"/>
                  </a:lnTo>
                  <a:lnTo>
                    <a:pt x="715553" y="2749990"/>
                  </a:lnTo>
                  <a:lnTo>
                    <a:pt x="717327" y="2754526"/>
                  </a:lnTo>
                  <a:lnTo>
                    <a:pt x="714289" y="2756722"/>
                  </a:lnTo>
                  <a:lnTo>
                    <a:pt x="712803" y="2758316"/>
                  </a:lnTo>
                  <a:close/>
                </a:path>
                <a:path w="2092325" h="2955290">
                  <a:moveTo>
                    <a:pt x="724395" y="2832484"/>
                  </a:moveTo>
                  <a:lnTo>
                    <a:pt x="718020" y="2822091"/>
                  </a:lnTo>
                  <a:lnTo>
                    <a:pt x="722649" y="2817252"/>
                  </a:lnTo>
                  <a:lnTo>
                    <a:pt x="724728" y="2820679"/>
                  </a:lnTo>
                  <a:lnTo>
                    <a:pt x="727205" y="2823969"/>
                  </a:lnTo>
                  <a:lnTo>
                    <a:pt x="728966" y="2828612"/>
                  </a:lnTo>
                  <a:lnTo>
                    <a:pt x="725889" y="2830844"/>
                  </a:lnTo>
                  <a:lnTo>
                    <a:pt x="724395" y="2832484"/>
                  </a:lnTo>
                  <a:close/>
                </a:path>
                <a:path w="2092325" h="2955290">
                  <a:moveTo>
                    <a:pt x="702827" y="2677943"/>
                  </a:moveTo>
                  <a:lnTo>
                    <a:pt x="698249" y="2674998"/>
                  </a:lnTo>
                  <a:lnTo>
                    <a:pt x="694088" y="2673752"/>
                  </a:lnTo>
                  <a:lnTo>
                    <a:pt x="697991" y="2660759"/>
                  </a:lnTo>
                  <a:lnTo>
                    <a:pt x="710578" y="2665722"/>
                  </a:lnTo>
                  <a:lnTo>
                    <a:pt x="713129" y="2670765"/>
                  </a:lnTo>
                  <a:lnTo>
                    <a:pt x="712068" y="2675791"/>
                  </a:lnTo>
                  <a:lnTo>
                    <a:pt x="702827" y="2677943"/>
                  </a:lnTo>
                  <a:close/>
                </a:path>
                <a:path w="2092325" h="2955290">
                  <a:moveTo>
                    <a:pt x="425342" y="879121"/>
                  </a:moveTo>
                  <a:lnTo>
                    <a:pt x="409511" y="877328"/>
                  </a:lnTo>
                  <a:lnTo>
                    <a:pt x="404788" y="872313"/>
                  </a:lnTo>
                  <a:lnTo>
                    <a:pt x="403764" y="864265"/>
                  </a:lnTo>
                  <a:lnTo>
                    <a:pt x="405407" y="856322"/>
                  </a:lnTo>
                  <a:lnTo>
                    <a:pt x="410928" y="852405"/>
                  </a:lnTo>
                  <a:lnTo>
                    <a:pt x="426000" y="853838"/>
                  </a:lnTo>
                  <a:lnTo>
                    <a:pt x="432283" y="858684"/>
                  </a:lnTo>
                  <a:lnTo>
                    <a:pt x="431095" y="874390"/>
                  </a:lnTo>
                  <a:lnTo>
                    <a:pt x="425342" y="879121"/>
                  </a:lnTo>
                  <a:close/>
                </a:path>
                <a:path w="2092325" h="2955290">
                  <a:moveTo>
                    <a:pt x="395143" y="998093"/>
                  </a:moveTo>
                  <a:lnTo>
                    <a:pt x="390434" y="996604"/>
                  </a:lnTo>
                  <a:lnTo>
                    <a:pt x="387279" y="991567"/>
                  </a:lnTo>
                  <a:lnTo>
                    <a:pt x="388425" y="987425"/>
                  </a:lnTo>
                  <a:lnTo>
                    <a:pt x="388393" y="981210"/>
                  </a:lnTo>
                  <a:lnTo>
                    <a:pt x="393934" y="978083"/>
                  </a:lnTo>
                  <a:lnTo>
                    <a:pt x="399289" y="980831"/>
                  </a:lnTo>
                  <a:lnTo>
                    <a:pt x="403567" y="981670"/>
                  </a:lnTo>
                  <a:lnTo>
                    <a:pt x="402134" y="985797"/>
                  </a:lnTo>
                  <a:lnTo>
                    <a:pt x="401735" y="990884"/>
                  </a:lnTo>
                  <a:lnTo>
                    <a:pt x="395143" y="998093"/>
                  </a:lnTo>
                  <a:close/>
                </a:path>
                <a:path w="2092325" h="2955290">
                  <a:moveTo>
                    <a:pt x="320912" y="544624"/>
                  </a:moveTo>
                  <a:lnTo>
                    <a:pt x="314712" y="532483"/>
                  </a:lnTo>
                  <a:lnTo>
                    <a:pt x="318531" y="530209"/>
                  </a:lnTo>
                  <a:lnTo>
                    <a:pt x="322375" y="526093"/>
                  </a:lnTo>
                  <a:lnTo>
                    <a:pt x="332050" y="526234"/>
                  </a:lnTo>
                  <a:lnTo>
                    <a:pt x="334883" y="531696"/>
                  </a:lnTo>
                  <a:lnTo>
                    <a:pt x="329603" y="540210"/>
                  </a:lnTo>
                  <a:lnTo>
                    <a:pt x="324637" y="542036"/>
                  </a:lnTo>
                  <a:lnTo>
                    <a:pt x="320912" y="544624"/>
                  </a:lnTo>
                  <a:close/>
                </a:path>
                <a:path w="2092325" h="2955290">
                  <a:moveTo>
                    <a:pt x="279013" y="241613"/>
                  </a:moveTo>
                  <a:lnTo>
                    <a:pt x="272992" y="240345"/>
                  </a:lnTo>
                  <a:lnTo>
                    <a:pt x="271110" y="234644"/>
                  </a:lnTo>
                  <a:lnTo>
                    <a:pt x="268766" y="231154"/>
                  </a:lnTo>
                  <a:lnTo>
                    <a:pt x="271478" y="228217"/>
                  </a:lnTo>
                  <a:lnTo>
                    <a:pt x="274104" y="222916"/>
                  </a:lnTo>
                  <a:lnTo>
                    <a:pt x="284329" y="222552"/>
                  </a:lnTo>
                  <a:lnTo>
                    <a:pt x="289286" y="227441"/>
                  </a:lnTo>
                  <a:lnTo>
                    <a:pt x="285184" y="238118"/>
                  </a:lnTo>
                  <a:lnTo>
                    <a:pt x="279013" y="241613"/>
                  </a:lnTo>
                  <a:close/>
                </a:path>
                <a:path w="2092325" h="2955290">
                  <a:moveTo>
                    <a:pt x="656558" y="2651755"/>
                  </a:moveTo>
                  <a:lnTo>
                    <a:pt x="653585" y="2649022"/>
                  </a:lnTo>
                  <a:lnTo>
                    <a:pt x="648364" y="2646462"/>
                  </a:lnTo>
                  <a:lnTo>
                    <a:pt x="647572" y="2636074"/>
                  </a:lnTo>
                  <a:lnTo>
                    <a:pt x="652303" y="2631026"/>
                  </a:lnTo>
                  <a:lnTo>
                    <a:pt x="663000" y="2634820"/>
                  </a:lnTo>
                  <a:lnTo>
                    <a:pt x="666327" y="2640952"/>
                  </a:lnTo>
                  <a:lnTo>
                    <a:pt x="665196" y="2647095"/>
                  </a:lnTo>
                  <a:lnTo>
                    <a:pt x="659813" y="2649225"/>
                  </a:lnTo>
                  <a:lnTo>
                    <a:pt x="656558" y="2651755"/>
                  </a:lnTo>
                  <a:close/>
                </a:path>
                <a:path w="2092325" h="2955290">
                  <a:moveTo>
                    <a:pt x="668812" y="2726043"/>
                  </a:moveTo>
                  <a:lnTo>
                    <a:pt x="662794" y="2724790"/>
                  </a:lnTo>
                  <a:lnTo>
                    <a:pt x="660909" y="2719074"/>
                  </a:lnTo>
                  <a:lnTo>
                    <a:pt x="658566" y="2715584"/>
                  </a:lnTo>
                  <a:lnTo>
                    <a:pt x="661278" y="2712647"/>
                  </a:lnTo>
                  <a:lnTo>
                    <a:pt x="663905" y="2707360"/>
                  </a:lnTo>
                  <a:lnTo>
                    <a:pt x="674128" y="2706982"/>
                  </a:lnTo>
                  <a:lnTo>
                    <a:pt x="679086" y="2711871"/>
                  </a:lnTo>
                  <a:lnTo>
                    <a:pt x="674986" y="2722563"/>
                  </a:lnTo>
                  <a:lnTo>
                    <a:pt x="668812" y="2726043"/>
                  </a:lnTo>
                  <a:close/>
                </a:path>
                <a:path w="2092325" h="2955290">
                  <a:moveTo>
                    <a:pt x="290136" y="314703"/>
                  </a:moveTo>
                  <a:lnTo>
                    <a:pt x="284159" y="312187"/>
                  </a:lnTo>
                  <a:lnTo>
                    <a:pt x="282809" y="306538"/>
                  </a:lnTo>
                  <a:lnTo>
                    <a:pt x="280675" y="302761"/>
                  </a:lnTo>
                  <a:lnTo>
                    <a:pt x="284076" y="300119"/>
                  </a:lnTo>
                  <a:lnTo>
                    <a:pt x="287775" y="294978"/>
                  </a:lnTo>
                  <a:lnTo>
                    <a:pt x="298298" y="296228"/>
                  </a:lnTo>
                  <a:lnTo>
                    <a:pt x="302788" y="301953"/>
                  </a:lnTo>
                  <a:lnTo>
                    <a:pt x="296915" y="312219"/>
                  </a:lnTo>
                  <a:lnTo>
                    <a:pt x="290136" y="314703"/>
                  </a:lnTo>
                  <a:close/>
                </a:path>
                <a:path w="2092325" h="2955290">
                  <a:moveTo>
                    <a:pt x="309907" y="470573"/>
                  </a:moveTo>
                  <a:lnTo>
                    <a:pt x="307748" y="466829"/>
                  </a:lnTo>
                  <a:lnTo>
                    <a:pt x="303347" y="462526"/>
                  </a:lnTo>
                  <a:lnTo>
                    <a:pt x="304771" y="456531"/>
                  </a:lnTo>
                  <a:lnTo>
                    <a:pt x="310825" y="454863"/>
                  </a:lnTo>
                  <a:lnTo>
                    <a:pt x="314536" y="452666"/>
                  </a:lnTo>
                  <a:lnTo>
                    <a:pt x="320404" y="453914"/>
                  </a:lnTo>
                  <a:lnTo>
                    <a:pt x="323261" y="457817"/>
                  </a:lnTo>
                  <a:lnTo>
                    <a:pt x="318210" y="466160"/>
                  </a:lnTo>
                  <a:lnTo>
                    <a:pt x="313471" y="468010"/>
                  </a:lnTo>
                  <a:lnTo>
                    <a:pt x="309907" y="470573"/>
                  </a:lnTo>
                  <a:close/>
                </a:path>
                <a:path w="2092325" h="2955290">
                  <a:moveTo>
                    <a:pt x="303211" y="388878"/>
                  </a:moveTo>
                  <a:lnTo>
                    <a:pt x="296862" y="387616"/>
                  </a:lnTo>
                  <a:lnTo>
                    <a:pt x="294876" y="381828"/>
                  </a:lnTo>
                  <a:lnTo>
                    <a:pt x="292440" y="378322"/>
                  </a:lnTo>
                  <a:lnTo>
                    <a:pt x="295386" y="375348"/>
                  </a:lnTo>
                  <a:lnTo>
                    <a:pt x="298282" y="369959"/>
                  </a:lnTo>
                  <a:lnTo>
                    <a:pt x="308758" y="369766"/>
                  </a:lnTo>
                  <a:lnTo>
                    <a:pt x="313975" y="374779"/>
                  </a:lnTo>
                  <a:lnTo>
                    <a:pt x="309679" y="385650"/>
                  </a:lnTo>
                  <a:lnTo>
                    <a:pt x="303211" y="388878"/>
                  </a:lnTo>
                  <a:close/>
                </a:path>
                <a:path w="2092325" h="2955290">
                  <a:moveTo>
                    <a:pt x="409695" y="1072335"/>
                  </a:moveTo>
                  <a:lnTo>
                    <a:pt x="403867" y="1070962"/>
                  </a:lnTo>
                  <a:lnTo>
                    <a:pt x="402055" y="1065520"/>
                  </a:lnTo>
                  <a:lnTo>
                    <a:pt x="399745" y="1062144"/>
                  </a:lnTo>
                  <a:lnTo>
                    <a:pt x="402431" y="1059330"/>
                  </a:lnTo>
                  <a:lnTo>
                    <a:pt x="405037" y="1054286"/>
                  </a:lnTo>
                  <a:lnTo>
                    <a:pt x="414936" y="1053944"/>
                  </a:lnTo>
                  <a:lnTo>
                    <a:pt x="419759" y="1058645"/>
                  </a:lnTo>
                  <a:lnTo>
                    <a:pt x="415741" y="1068994"/>
                  </a:lnTo>
                  <a:lnTo>
                    <a:pt x="409695" y="1072335"/>
                  </a:lnTo>
                  <a:close/>
                </a:path>
                <a:path w="2092325" h="2955290">
                  <a:moveTo>
                    <a:pt x="365117" y="765798"/>
                  </a:moveTo>
                  <a:lnTo>
                    <a:pt x="354711" y="766533"/>
                  </a:lnTo>
                  <a:lnTo>
                    <a:pt x="349904" y="761651"/>
                  </a:lnTo>
                  <a:lnTo>
                    <a:pt x="353854" y="751148"/>
                  </a:lnTo>
                  <a:lnTo>
                    <a:pt x="359924" y="747863"/>
                  </a:lnTo>
                  <a:lnTo>
                    <a:pt x="365989" y="749034"/>
                  </a:lnTo>
                  <a:lnTo>
                    <a:pt x="368057" y="754392"/>
                  </a:lnTo>
                  <a:lnTo>
                    <a:pt x="370519" y="757684"/>
                  </a:lnTo>
                  <a:lnTo>
                    <a:pt x="367732" y="760618"/>
                  </a:lnTo>
                  <a:lnTo>
                    <a:pt x="365117" y="765798"/>
                  </a:lnTo>
                  <a:close/>
                </a:path>
                <a:path w="2092325" h="2955290">
                  <a:moveTo>
                    <a:pt x="332169" y="616467"/>
                  </a:moveTo>
                  <a:lnTo>
                    <a:pt x="328266" y="611053"/>
                  </a:lnTo>
                  <a:lnTo>
                    <a:pt x="331509" y="605491"/>
                  </a:lnTo>
                  <a:lnTo>
                    <a:pt x="332807" y="607276"/>
                  </a:lnTo>
                  <a:lnTo>
                    <a:pt x="335037" y="608989"/>
                  </a:lnTo>
                  <a:lnTo>
                    <a:pt x="335281" y="612644"/>
                  </a:lnTo>
                  <a:lnTo>
                    <a:pt x="333252" y="614592"/>
                  </a:lnTo>
                  <a:lnTo>
                    <a:pt x="332169" y="616467"/>
                  </a:lnTo>
                  <a:close/>
                </a:path>
                <a:path w="2092325" h="2955290">
                  <a:moveTo>
                    <a:pt x="352224" y="692970"/>
                  </a:moveTo>
                  <a:lnTo>
                    <a:pt x="345935" y="693045"/>
                  </a:lnTo>
                  <a:lnTo>
                    <a:pt x="343060" y="687979"/>
                  </a:lnTo>
                  <a:lnTo>
                    <a:pt x="340221" y="685150"/>
                  </a:lnTo>
                  <a:lnTo>
                    <a:pt x="342345" y="681706"/>
                  </a:lnTo>
                  <a:lnTo>
                    <a:pt x="343935" y="675910"/>
                  </a:lnTo>
                  <a:lnTo>
                    <a:pt x="354370" y="673644"/>
                  </a:lnTo>
                  <a:lnTo>
                    <a:pt x="360063" y="677970"/>
                  </a:lnTo>
                  <a:lnTo>
                    <a:pt x="358146" y="689126"/>
                  </a:lnTo>
                  <a:lnTo>
                    <a:pt x="352224" y="692970"/>
                  </a:lnTo>
                  <a:close/>
                </a:path>
                <a:path w="2092325" h="2955290">
                  <a:moveTo>
                    <a:pt x="397483" y="1533746"/>
                  </a:moveTo>
                  <a:lnTo>
                    <a:pt x="394212" y="1527680"/>
                  </a:lnTo>
                  <a:lnTo>
                    <a:pt x="396962" y="1518023"/>
                  </a:lnTo>
                  <a:lnTo>
                    <a:pt x="402847" y="1514992"/>
                  </a:lnTo>
                  <a:lnTo>
                    <a:pt x="408833" y="1515084"/>
                  </a:lnTo>
                  <a:lnTo>
                    <a:pt x="411217" y="1520257"/>
                  </a:lnTo>
                  <a:lnTo>
                    <a:pt x="413615" y="1523141"/>
                  </a:lnTo>
                  <a:lnTo>
                    <a:pt x="410971" y="1526322"/>
                  </a:lnTo>
                  <a:lnTo>
                    <a:pt x="408737" y="1531636"/>
                  </a:lnTo>
                  <a:lnTo>
                    <a:pt x="397483" y="1533746"/>
                  </a:lnTo>
                  <a:close/>
                </a:path>
                <a:path w="2092325" h="2955290">
                  <a:moveTo>
                    <a:pt x="235122" y="474785"/>
                  </a:moveTo>
                  <a:lnTo>
                    <a:pt x="233055" y="471431"/>
                  </a:lnTo>
                  <a:lnTo>
                    <a:pt x="231651" y="469738"/>
                  </a:lnTo>
                  <a:lnTo>
                    <a:pt x="235025" y="467773"/>
                  </a:lnTo>
                  <a:lnTo>
                    <a:pt x="238275" y="465499"/>
                  </a:lnTo>
                  <a:lnTo>
                    <a:pt x="242617" y="463890"/>
                  </a:lnTo>
                  <a:lnTo>
                    <a:pt x="244665" y="467113"/>
                  </a:lnTo>
                  <a:lnTo>
                    <a:pt x="246100" y="468727"/>
                  </a:lnTo>
                  <a:lnTo>
                    <a:pt x="242677" y="470759"/>
                  </a:lnTo>
                  <a:lnTo>
                    <a:pt x="239388" y="473069"/>
                  </a:lnTo>
                  <a:lnTo>
                    <a:pt x="235122" y="474785"/>
                  </a:lnTo>
                  <a:close/>
                </a:path>
                <a:path w="2092325" h="2955290">
                  <a:moveTo>
                    <a:pt x="340183" y="1153651"/>
                  </a:moveTo>
                  <a:lnTo>
                    <a:pt x="338393" y="1151689"/>
                  </a:lnTo>
                  <a:lnTo>
                    <a:pt x="337261" y="1149340"/>
                  </a:lnTo>
                  <a:lnTo>
                    <a:pt x="339505" y="1141990"/>
                  </a:lnTo>
                  <a:lnTo>
                    <a:pt x="342365" y="1141900"/>
                  </a:lnTo>
                  <a:lnTo>
                    <a:pt x="345332" y="1149076"/>
                  </a:lnTo>
                  <a:lnTo>
                    <a:pt x="344164" y="1151173"/>
                  </a:lnTo>
                  <a:lnTo>
                    <a:pt x="343840" y="1152748"/>
                  </a:lnTo>
                  <a:lnTo>
                    <a:pt x="342323" y="1152986"/>
                  </a:lnTo>
                  <a:lnTo>
                    <a:pt x="340183" y="1153651"/>
                  </a:lnTo>
                  <a:close/>
                </a:path>
                <a:path w="2092325" h="2955290">
                  <a:moveTo>
                    <a:pt x="343799" y="1152949"/>
                  </a:moveTo>
                  <a:lnTo>
                    <a:pt x="342323" y="1152986"/>
                  </a:lnTo>
                  <a:lnTo>
                    <a:pt x="343840" y="1152748"/>
                  </a:lnTo>
                  <a:lnTo>
                    <a:pt x="343799" y="1152949"/>
                  </a:lnTo>
                  <a:close/>
                </a:path>
                <a:path w="2092325" h="2955290">
                  <a:moveTo>
                    <a:pt x="355400" y="1231751"/>
                  </a:moveTo>
                  <a:lnTo>
                    <a:pt x="352705" y="1231935"/>
                  </a:lnTo>
                  <a:lnTo>
                    <a:pt x="351193" y="1229645"/>
                  </a:lnTo>
                  <a:lnTo>
                    <a:pt x="349771" y="1228403"/>
                  </a:lnTo>
                  <a:lnTo>
                    <a:pt x="351029" y="1226979"/>
                  </a:lnTo>
                  <a:lnTo>
                    <a:pt x="352229" y="1224518"/>
                  </a:lnTo>
                  <a:lnTo>
                    <a:pt x="354912" y="1224352"/>
                  </a:lnTo>
                  <a:lnTo>
                    <a:pt x="356422" y="1226627"/>
                  </a:lnTo>
                  <a:lnTo>
                    <a:pt x="357858" y="1227867"/>
                  </a:lnTo>
                  <a:lnTo>
                    <a:pt x="356600" y="1229290"/>
                  </a:lnTo>
                  <a:lnTo>
                    <a:pt x="355400" y="1231751"/>
                  </a:lnTo>
                  <a:close/>
                </a:path>
                <a:path w="2092325" h="2955290">
                  <a:moveTo>
                    <a:pt x="435848" y="1489329"/>
                  </a:moveTo>
                  <a:lnTo>
                    <a:pt x="432583" y="1487315"/>
                  </a:lnTo>
                  <a:lnTo>
                    <a:pt x="427057" y="1485670"/>
                  </a:lnTo>
                  <a:lnTo>
                    <a:pt x="426055" y="1479756"/>
                  </a:lnTo>
                  <a:lnTo>
                    <a:pt x="428309" y="1473900"/>
                  </a:lnTo>
                  <a:lnTo>
                    <a:pt x="439943" y="1467066"/>
                  </a:lnTo>
                  <a:lnTo>
                    <a:pt x="442941" y="1474057"/>
                  </a:lnTo>
                  <a:lnTo>
                    <a:pt x="443235" y="1483565"/>
                  </a:lnTo>
                  <a:lnTo>
                    <a:pt x="438438" y="1486471"/>
                  </a:lnTo>
                  <a:lnTo>
                    <a:pt x="435848" y="1489329"/>
                  </a:lnTo>
                  <a:close/>
                </a:path>
                <a:path w="2092325" h="2955290">
                  <a:moveTo>
                    <a:pt x="564837" y="2585508"/>
                  </a:moveTo>
                  <a:lnTo>
                    <a:pt x="563945" y="2583929"/>
                  </a:lnTo>
                  <a:lnTo>
                    <a:pt x="562153" y="2582236"/>
                  </a:lnTo>
                  <a:lnTo>
                    <a:pt x="562911" y="2575045"/>
                  </a:lnTo>
                  <a:lnTo>
                    <a:pt x="565718" y="2574052"/>
                  </a:lnTo>
                  <a:lnTo>
                    <a:pt x="570007" y="2579449"/>
                  </a:lnTo>
                  <a:lnTo>
                    <a:pt x="569662" y="2582209"/>
                  </a:lnTo>
                  <a:lnTo>
                    <a:pt x="568575" y="2584608"/>
                  </a:lnTo>
                  <a:lnTo>
                    <a:pt x="566264" y="2584971"/>
                  </a:lnTo>
                  <a:lnTo>
                    <a:pt x="564837" y="2585508"/>
                  </a:lnTo>
                  <a:close/>
                </a:path>
                <a:path w="2092325" h="2955290">
                  <a:moveTo>
                    <a:pt x="568495" y="2584785"/>
                  </a:moveTo>
                  <a:lnTo>
                    <a:pt x="566264" y="2584971"/>
                  </a:lnTo>
                  <a:lnTo>
                    <a:pt x="568575" y="2584608"/>
                  </a:lnTo>
                  <a:lnTo>
                    <a:pt x="568495" y="2584785"/>
                  </a:lnTo>
                  <a:close/>
                </a:path>
                <a:path w="2092325" h="2955290">
                  <a:moveTo>
                    <a:pt x="589540" y="2734758"/>
                  </a:moveTo>
                  <a:lnTo>
                    <a:pt x="585572" y="2730641"/>
                  </a:lnTo>
                  <a:lnTo>
                    <a:pt x="586523" y="2725258"/>
                  </a:lnTo>
                  <a:lnTo>
                    <a:pt x="588654" y="2726912"/>
                  </a:lnTo>
                  <a:lnTo>
                    <a:pt x="590956" y="2728420"/>
                  </a:lnTo>
                  <a:lnTo>
                    <a:pt x="592983" y="2730659"/>
                  </a:lnTo>
                  <a:lnTo>
                    <a:pt x="590666" y="2733250"/>
                  </a:lnTo>
                  <a:lnTo>
                    <a:pt x="589540" y="2734758"/>
                  </a:lnTo>
                  <a:close/>
                </a:path>
                <a:path w="2092325" h="2955290">
                  <a:moveTo>
                    <a:pt x="223850" y="401793"/>
                  </a:moveTo>
                  <a:lnTo>
                    <a:pt x="217300" y="390665"/>
                  </a:lnTo>
                  <a:lnTo>
                    <a:pt x="218610" y="384897"/>
                  </a:lnTo>
                  <a:lnTo>
                    <a:pt x="222567" y="381884"/>
                  </a:lnTo>
                  <a:lnTo>
                    <a:pt x="230854" y="386624"/>
                  </a:lnTo>
                  <a:lnTo>
                    <a:pt x="232632" y="391474"/>
                  </a:lnTo>
                  <a:lnTo>
                    <a:pt x="235153" y="395041"/>
                  </a:lnTo>
                  <a:lnTo>
                    <a:pt x="223850" y="401793"/>
                  </a:lnTo>
                  <a:close/>
                </a:path>
                <a:path w="2092325" h="2955290">
                  <a:moveTo>
                    <a:pt x="268723" y="434062"/>
                  </a:moveTo>
                  <a:lnTo>
                    <a:pt x="263371" y="431044"/>
                  </a:lnTo>
                  <a:lnTo>
                    <a:pt x="261757" y="426288"/>
                  </a:lnTo>
                  <a:lnTo>
                    <a:pt x="259438" y="422765"/>
                  </a:lnTo>
                  <a:lnTo>
                    <a:pt x="262597" y="420295"/>
                  </a:lnTo>
                  <a:lnTo>
                    <a:pt x="266120" y="415466"/>
                  </a:lnTo>
                  <a:lnTo>
                    <a:pt x="275916" y="416949"/>
                  </a:lnTo>
                  <a:lnTo>
                    <a:pt x="279319" y="422800"/>
                  </a:lnTo>
                  <a:lnTo>
                    <a:pt x="275274" y="431838"/>
                  </a:lnTo>
                  <a:lnTo>
                    <a:pt x="268723" y="434062"/>
                  </a:lnTo>
                  <a:close/>
                </a:path>
                <a:path w="2092325" h="2955290">
                  <a:moveTo>
                    <a:pt x="261829" y="360263"/>
                  </a:moveTo>
                  <a:lnTo>
                    <a:pt x="249534" y="354970"/>
                  </a:lnTo>
                  <a:lnTo>
                    <a:pt x="246551" y="350071"/>
                  </a:lnTo>
                  <a:lnTo>
                    <a:pt x="247326" y="345000"/>
                  </a:lnTo>
                  <a:lnTo>
                    <a:pt x="256274" y="342788"/>
                  </a:lnTo>
                  <a:lnTo>
                    <a:pt x="262993" y="344979"/>
                  </a:lnTo>
                  <a:lnTo>
                    <a:pt x="265644" y="350813"/>
                  </a:lnTo>
                  <a:lnTo>
                    <a:pt x="262816" y="355966"/>
                  </a:lnTo>
                  <a:lnTo>
                    <a:pt x="261829" y="360263"/>
                  </a:lnTo>
                  <a:close/>
                </a:path>
                <a:path w="2092325" h="2955290">
                  <a:moveTo>
                    <a:pt x="235748" y="207103"/>
                  </a:moveTo>
                  <a:lnTo>
                    <a:pt x="231380" y="206353"/>
                  </a:lnTo>
                  <a:lnTo>
                    <a:pt x="231197" y="203661"/>
                  </a:lnTo>
                  <a:lnTo>
                    <a:pt x="230706" y="200015"/>
                  </a:lnTo>
                  <a:lnTo>
                    <a:pt x="230523" y="198219"/>
                  </a:lnTo>
                  <a:lnTo>
                    <a:pt x="232034" y="197264"/>
                  </a:lnTo>
                  <a:lnTo>
                    <a:pt x="233555" y="196368"/>
                  </a:lnTo>
                  <a:lnTo>
                    <a:pt x="235886" y="195389"/>
                  </a:lnTo>
                  <a:lnTo>
                    <a:pt x="239479" y="198638"/>
                  </a:lnTo>
                  <a:lnTo>
                    <a:pt x="238832" y="204915"/>
                  </a:lnTo>
                  <a:lnTo>
                    <a:pt x="235748" y="207103"/>
                  </a:lnTo>
                  <a:close/>
                </a:path>
                <a:path w="2092325" h="2955290">
                  <a:moveTo>
                    <a:pt x="284184" y="511047"/>
                  </a:moveTo>
                  <a:lnTo>
                    <a:pt x="275392" y="505279"/>
                  </a:lnTo>
                  <a:lnTo>
                    <a:pt x="273161" y="500979"/>
                  </a:lnTo>
                  <a:lnTo>
                    <a:pt x="270333" y="497550"/>
                  </a:lnTo>
                  <a:lnTo>
                    <a:pt x="273018" y="494632"/>
                  </a:lnTo>
                  <a:lnTo>
                    <a:pt x="275658" y="489328"/>
                  </a:lnTo>
                  <a:lnTo>
                    <a:pt x="286237" y="489119"/>
                  </a:lnTo>
                  <a:lnTo>
                    <a:pt x="290075" y="494602"/>
                  </a:lnTo>
                  <a:lnTo>
                    <a:pt x="288442" y="508704"/>
                  </a:lnTo>
                  <a:lnTo>
                    <a:pt x="284184" y="511047"/>
                  </a:lnTo>
                  <a:close/>
                </a:path>
                <a:path w="2092325" h="2955290">
                  <a:moveTo>
                    <a:pt x="545441" y="2433079"/>
                  </a:moveTo>
                  <a:lnTo>
                    <a:pt x="538541" y="2431171"/>
                  </a:lnTo>
                  <a:lnTo>
                    <a:pt x="536291" y="2425603"/>
                  </a:lnTo>
                  <a:lnTo>
                    <a:pt x="539355" y="2420712"/>
                  </a:lnTo>
                  <a:lnTo>
                    <a:pt x="540561" y="2416575"/>
                  </a:lnTo>
                  <a:lnTo>
                    <a:pt x="552635" y="2421409"/>
                  </a:lnTo>
                  <a:lnTo>
                    <a:pt x="551397" y="2425162"/>
                  </a:lnTo>
                  <a:lnTo>
                    <a:pt x="550912" y="2431413"/>
                  </a:lnTo>
                  <a:lnTo>
                    <a:pt x="545441" y="2433079"/>
                  </a:lnTo>
                  <a:close/>
                </a:path>
                <a:path w="2092325" h="2955290">
                  <a:moveTo>
                    <a:pt x="249727" y="286280"/>
                  </a:moveTo>
                  <a:lnTo>
                    <a:pt x="245643" y="284857"/>
                  </a:lnTo>
                  <a:lnTo>
                    <a:pt x="240666" y="284427"/>
                  </a:lnTo>
                  <a:lnTo>
                    <a:pt x="233188" y="277780"/>
                  </a:lnTo>
                  <a:lnTo>
                    <a:pt x="234659" y="273228"/>
                  </a:lnTo>
                  <a:lnTo>
                    <a:pt x="240096" y="270297"/>
                  </a:lnTo>
                  <a:lnTo>
                    <a:pt x="244197" y="271448"/>
                  </a:lnTo>
                  <a:lnTo>
                    <a:pt x="250216" y="271460"/>
                  </a:lnTo>
                  <a:lnTo>
                    <a:pt x="253434" y="276802"/>
                  </a:lnTo>
                  <a:lnTo>
                    <a:pt x="250616" y="282118"/>
                  </a:lnTo>
                  <a:lnTo>
                    <a:pt x="249727" y="286280"/>
                  </a:lnTo>
                  <a:close/>
                </a:path>
                <a:path w="2092325" h="2955290">
                  <a:moveTo>
                    <a:pt x="393245" y="1459321"/>
                  </a:moveTo>
                  <a:lnTo>
                    <a:pt x="387384" y="1458312"/>
                  </a:lnTo>
                  <a:lnTo>
                    <a:pt x="385611" y="1452445"/>
                  </a:lnTo>
                  <a:lnTo>
                    <a:pt x="383447" y="1448957"/>
                  </a:lnTo>
                  <a:lnTo>
                    <a:pt x="386362" y="1446361"/>
                  </a:lnTo>
                  <a:lnTo>
                    <a:pt x="389183" y="1441732"/>
                  </a:lnTo>
                  <a:lnTo>
                    <a:pt x="399193" y="1441238"/>
                  </a:lnTo>
                  <a:lnTo>
                    <a:pt x="404735" y="1444988"/>
                  </a:lnTo>
                  <a:lnTo>
                    <a:pt x="398819" y="1456024"/>
                  </a:lnTo>
                  <a:lnTo>
                    <a:pt x="393245" y="1459321"/>
                  </a:lnTo>
                  <a:close/>
                </a:path>
                <a:path w="2092325" h="2955290">
                  <a:moveTo>
                    <a:pt x="546812" y="1698160"/>
                  </a:moveTo>
                  <a:lnTo>
                    <a:pt x="540333" y="1688725"/>
                  </a:lnTo>
                  <a:lnTo>
                    <a:pt x="544450" y="1683773"/>
                  </a:lnTo>
                  <a:lnTo>
                    <a:pt x="546731" y="1686959"/>
                  </a:lnTo>
                  <a:lnTo>
                    <a:pt x="549330" y="1689975"/>
                  </a:lnTo>
                  <a:lnTo>
                    <a:pt x="551350" y="1694174"/>
                  </a:lnTo>
                  <a:lnTo>
                    <a:pt x="548296" y="1696552"/>
                  </a:lnTo>
                  <a:lnTo>
                    <a:pt x="546812" y="1698160"/>
                  </a:lnTo>
                  <a:close/>
                </a:path>
                <a:path w="2092325" h="2955290">
                  <a:moveTo>
                    <a:pt x="413649" y="1607974"/>
                  </a:moveTo>
                  <a:lnTo>
                    <a:pt x="406930" y="1597963"/>
                  </a:lnTo>
                  <a:lnTo>
                    <a:pt x="411156" y="1592845"/>
                  </a:lnTo>
                  <a:lnTo>
                    <a:pt x="413401" y="1596185"/>
                  </a:lnTo>
                  <a:lnTo>
                    <a:pt x="416040" y="1599360"/>
                  </a:lnTo>
                  <a:lnTo>
                    <a:pt x="418023" y="1603893"/>
                  </a:lnTo>
                  <a:lnTo>
                    <a:pt x="415059" y="1606272"/>
                  </a:lnTo>
                  <a:lnTo>
                    <a:pt x="413649" y="1607974"/>
                  </a:lnTo>
                  <a:close/>
                </a:path>
                <a:path w="2092325" h="2955290">
                  <a:moveTo>
                    <a:pt x="375089" y="1305352"/>
                  </a:moveTo>
                  <a:lnTo>
                    <a:pt x="365455" y="1305473"/>
                  </a:lnTo>
                  <a:lnTo>
                    <a:pt x="362608" y="1300492"/>
                  </a:lnTo>
                  <a:lnTo>
                    <a:pt x="359802" y="1297777"/>
                  </a:lnTo>
                  <a:lnTo>
                    <a:pt x="361803" y="1294503"/>
                  </a:lnTo>
                  <a:lnTo>
                    <a:pt x="363518" y="1288836"/>
                  </a:lnTo>
                  <a:lnTo>
                    <a:pt x="369410" y="1288136"/>
                  </a:lnTo>
                  <a:lnTo>
                    <a:pt x="375109" y="1290501"/>
                  </a:lnTo>
                  <a:lnTo>
                    <a:pt x="382032" y="1302289"/>
                  </a:lnTo>
                  <a:lnTo>
                    <a:pt x="375089" y="1305352"/>
                  </a:lnTo>
                  <a:close/>
                </a:path>
                <a:path w="2092325" h="2955290">
                  <a:moveTo>
                    <a:pt x="378095" y="1385846"/>
                  </a:moveTo>
                  <a:lnTo>
                    <a:pt x="371629" y="1375826"/>
                  </a:lnTo>
                  <a:lnTo>
                    <a:pt x="376499" y="1371383"/>
                  </a:lnTo>
                  <a:lnTo>
                    <a:pt x="378607" y="1374731"/>
                  </a:lnTo>
                  <a:lnTo>
                    <a:pt x="380963" y="1377800"/>
                  </a:lnTo>
                  <a:lnTo>
                    <a:pt x="382720" y="1382130"/>
                  </a:lnTo>
                  <a:lnTo>
                    <a:pt x="379619" y="1384306"/>
                  </a:lnTo>
                  <a:lnTo>
                    <a:pt x="378095" y="1385846"/>
                  </a:lnTo>
                  <a:close/>
                </a:path>
                <a:path w="2092325" h="2955290">
                  <a:moveTo>
                    <a:pt x="318662" y="1007521"/>
                  </a:moveTo>
                  <a:lnTo>
                    <a:pt x="316616" y="1003730"/>
                  </a:lnTo>
                  <a:lnTo>
                    <a:pt x="312464" y="999493"/>
                  </a:lnTo>
                  <a:lnTo>
                    <a:pt x="313811" y="993390"/>
                  </a:lnTo>
                  <a:lnTo>
                    <a:pt x="319680" y="989778"/>
                  </a:lnTo>
                  <a:lnTo>
                    <a:pt x="328987" y="989768"/>
                  </a:lnTo>
                  <a:lnTo>
                    <a:pt x="331756" y="995015"/>
                  </a:lnTo>
                  <a:lnTo>
                    <a:pt x="326865" y="1003333"/>
                  </a:lnTo>
                  <a:lnTo>
                    <a:pt x="322155" y="1005074"/>
                  </a:lnTo>
                  <a:lnTo>
                    <a:pt x="318662" y="1007521"/>
                  </a:lnTo>
                  <a:close/>
                </a:path>
                <a:path w="2092325" h="2955290">
                  <a:moveTo>
                    <a:pt x="507916" y="2209840"/>
                  </a:moveTo>
                  <a:lnTo>
                    <a:pt x="505689" y="2206481"/>
                  </a:lnTo>
                  <a:lnTo>
                    <a:pt x="503081" y="2203302"/>
                  </a:lnTo>
                  <a:lnTo>
                    <a:pt x="501136" y="2198778"/>
                  </a:lnTo>
                  <a:lnTo>
                    <a:pt x="504103" y="2196398"/>
                  </a:lnTo>
                  <a:lnTo>
                    <a:pt x="505512" y="2194712"/>
                  </a:lnTo>
                  <a:lnTo>
                    <a:pt x="507416" y="2195893"/>
                  </a:lnTo>
                  <a:lnTo>
                    <a:pt x="510933" y="2197210"/>
                  </a:lnTo>
                  <a:lnTo>
                    <a:pt x="510467" y="2202173"/>
                  </a:lnTo>
                  <a:lnTo>
                    <a:pt x="508980" y="2205980"/>
                  </a:lnTo>
                  <a:lnTo>
                    <a:pt x="507916" y="2209840"/>
                  </a:lnTo>
                  <a:close/>
                </a:path>
                <a:path w="2092325" h="2955290">
                  <a:moveTo>
                    <a:pt x="436525" y="1757779"/>
                  </a:moveTo>
                  <a:lnTo>
                    <a:pt x="431015" y="1754143"/>
                  </a:lnTo>
                  <a:lnTo>
                    <a:pt x="435030" y="1742433"/>
                  </a:lnTo>
                  <a:lnTo>
                    <a:pt x="436836" y="1743735"/>
                  </a:lnTo>
                  <a:lnTo>
                    <a:pt x="440294" y="1745270"/>
                  </a:lnTo>
                  <a:lnTo>
                    <a:pt x="439556" y="1750201"/>
                  </a:lnTo>
                  <a:lnTo>
                    <a:pt x="437826" y="1753956"/>
                  </a:lnTo>
                  <a:lnTo>
                    <a:pt x="436525" y="1757779"/>
                  </a:lnTo>
                  <a:close/>
                </a:path>
                <a:path w="2092325" h="2955290">
                  <a:moveTo>
                    <a:pt x="495776" y="2136087"/>
                  </a:moveTo>
                  <a:lnTo>
                    <a:pt x="490164" y="2124363"/>
                  </a:lnTo>
                  <a:lnTo>
                    <a:pt x="493779" y="2122121"/>
                  </a:lnTo>
                  <a:lnTo>
                    <a:pt x="497428" y="2118005"/>
                  </a:lnTo>
                  <a:lnTo>
                    <a:pt x="506653" y="2118232"/>
                  </a:lnTo>
                  <a:lnTo>
                    <a:pt x="509123" y="2123481"/>
                  </a:lnTo>
                  <a:lnTo>
                    <a:pt x="503813" y="2131701"/>
                  </a:lnTo>
                  <a:lnTo>
                    <a:pt x="499269" y="2133550"/>
                  </a:lnTo>
                  <a:lnTo>
                    <a:pt x="495776" y="2136087"/>
                  </a:lnTo>
                  <a:close/>
                </a:path>
                <a:path w="2092325" h="2955290">
                  <a:moveTo>
                    <a:pt x="532801" y="2361961"/>
                  </a:moveTo>
                  <a:lnTo>
                    <a:pt x="528693" y="2360677"/>
                  </a:lnTo>
                  <a:lnTo>
                    <a:pt x="525739" y="2355683"/>
                  </a:lnTo>
                  <a:lnTo>
                    <a:pt x="528414" y="2343062"/>
                  </a:lnTo>
                  <a:lnTo>
                    <a:pt x="532448" y="2344448"/>
                  </a:lnTo>
                  <a:lnTo>
                    <a:pt x="537430" y="2344818"/>
                  </a:lnTo>
                  <a:lnTo>
                    <a:pt x="544607" y="2351452"/>
                  </a:lnTo>
                  <a:lnTo>
                    <a:pt x="543173" y="2356237"/>
                  </a:lnTo>
                  <a:lnTo>
                    <a:pt x="532801" y="2361961"/>
                  </a:lnTo>
                  <a:close/>
                </a:path>
                <a:path w="2092325" h="2955290">
                  <a:moveTo>
                    <a:pt x="424356" y="1683656"/>
                  </a:moveTo>
                  <a:lnTo>
                    <a:pt x="418374" y="1671661"/>
                  </a:lnTo>
                  <a:lnTo>
                    <a:pt x="422042" y="1669381"/>
                  </a:lnTo>
                  <a:lnTo>
                    <a:pt x="425748" y="1665241"/>
                  </a:lnTo>
                  <a:lnTo>
                    <a:pt x="435075" y="1665452"/>
                  </a:lnTo>
                  <a:lnTo>
                    <a:pt x="437787" y="1670813"/>
                  </a:lnTo>
                  <a:lnTo>
                    <a:pt x="432681" y="1679195"/>
                  </a:lnTo>
                  <a:lnTo>
                    <a:pt x="427933" y="1681076"/>
                  </a:lnTo>
                  <a:lnTo>
                    <a:pt x="424356" y="1683656"/>
                  </a:lnTo>
                  <a:close/>
                </a:path>
                <a:path w="2092325" h="2955290">
                  <a:moveTo>
                    <a:pt x="471857" y="1981257"/>
                  </a:moveTo>
                  <a:lnTo>
                    <a:pt x="469674" y="1978026"/>
                  </a:lnTo>
                  <a:lnTo>
                    <a:pt x="468234" y="1976383"/>
                  </a:lnTo>
                  <a:lnTo>
                    <a:pt x="471431" y="1974341"/>
                  </a:lnTo>
                  <a:lnTo>
                    <a:pt x="474500" y="1971961"/>
                  </a:lnTo>
                  <a:lnTo>
                    <a:pt x="478700" y="1970211"/>
                  </a:lnTo>
                  <a:lnTo>
                    <a:pt x="480858" y="1973281"/>
                  </a:lnTo>
                  <a:lnTo>
                    <a:pt x="482370" y="1974808"/>
                  </a:lnTo>
                  <a:lnTo>
                    <a:pt x="479101" y="1976966"/>
                  </a:lnTo>
                  <a:lnTo>
                    <a:pt x="475933" y="1979377"/>
                  </a:lnTo>
                  <a:lnTo>
                    <a:pt x="471857" y="1981257"/>
                  </a:lnTo>
                  <a:close/>
                </a:path>
                <a:path w="2092325" h="2955290">
                  <a:moveTo>
                    <a:pt x="556054" y="2514937"/>
                  </a:moveTo>
                  <a:lnTo>
                    <a:pt x="551258" y="2513940"/>
                  </a:lnTo>
                  <a:lnTo>
                    <a:pt x="549247" y="2504940"/>
                  </a:lnTo>
                  <a:lnTo>
                    <a:pt x="551058" y="2498167"/>
                  </a:lnTo>
                  <a:lnTo>
                    <a:pt x="556606" y="2495846"/>
                  </a:lnTo>
                  <a:lnTo>
                    <a:pt x="561541" y="2498974"/>
                  </a:lnTo>
                  <a:lnTo>
                    <a:pt x="565669" y="2500196"/>
                  </a:lnTo>
                  <a:lnTo>
                    <a:pt x="562490" y="2508260"/>
                  </a:lnTo>
                  <a:lnTo>
                    <a:pt x="560878" y="2512296"/>
                  </a:lnTo>
                  <a:lnTo>
                    <a:pt x="556054" y="2514937"/>
                  </a:lnTo>
                  <a:close/>
                </a:path>
                <a:path w="2092325" h="2955290">
                  <a:moveTo>
                    <a:pt x="591751" y="2466304"/>
                  </a:moveTo>
                  <a:lnTo>
                    <a:pt x="589651" y="2462836"/>
                  </a:lnTo>
                  <a:lnTo>
                    <a:pt x="587182" y="2459500"/>
                  </a:lnTo>
                  <a:lnTo>
                    <a:pt x="585418" y="2454842"/>
                  </a:lnTo>
                  <a:lnTo>
                    <a:pt x="588527" y="2452620"/>
                  </a:lnTo>
                  <a:lnTo>
                    <a:pt x="590052" y="2450990"/>
                  </a:lnTo>
                  <a:lnTo>
                    <a:pt x="592140" y="2454475"/>
                  </a:lnTo>
                  <a:lnTo>
                    <a:pt x="594607" y="2457796"/>
                  </a:lnTo>
                  <a:lnTo>
                    <a:pt x="596371" y="2462454"/>
                  </a:lnTo>
                  <a:lnTo>
                    <a:pt x="593294" y="2464686"/>
                  </a:lnTo>
                  <a:lnTo>
                    <a:pt x="591751" y="2466304"/>
                  </a:lnTo>
                  <a:close/>
                </a:path>
                <a:path w="2092325" h="2955290">
                  <a:moveTo>
                    <a:pt x="600999" y="2543082"/>
                  </a:moveTo>
                  <a:lnTo>
                    <a:pt x="591731" y="2543056"/>
                  </a:lnTo>
                  <a:lnTo>
                    <a:pt x="588921" y="2537741"/>
                  </a:lnTo>
                  <a:lnTo>
                    <a:pt x="593840" y="2529313"/>
                  </a:lnTo>
                  <a:lnTo>
                    <a:pt x="598507" y="2527295"/>
                  </a:lnTo>
                  <a:lnTo>
                    <a:pt x="602021" y="2524606"/>
                  </a:lnTo>
                  <a:lnTo>
                    <a:pt x="604076" y="2528545"/>
                  </a:lnTo>
                  <a:lnTo>
                    <a:pt x="608179" y="2532850"/>
                  </a:lnTo>
                  <a:lnTo>
                    <a:pt x="606977" y="2539214"/>
                  </a:lnTo>
                  <a:lnTo>
                    <a:pt x="600999" y="2543082"/>
                  </a:lnTo>
                  <a:close/>
                </a:path>
                <a:path w="2092325" h="2955290">
                  <a:moveTo>
                    <a:pt x="548924" y="2238364"/>
                  </a:moveTo>
                  <a:lnTo>
                    <a:pt x="544030" y="2234168"/>
                  </a:lnTo>
                  <a:lnTo>
                    <a:pt x="547186" y="2231864"/>
                  </a:lnTo>
                  <a:lnTo>
                    <a:pt x="550189" y="2229254"/>
                  </a:lnTo>
                  <a:lnTo>
                    <a:pt x="554263" y="2227180"/>
                  </a:lnTo>
                  <a:lnTo>
                    <a:pt x="556652" y="2230289"/>
                  </a:lnTo>
                  <a:lnTo>
                    <a:pt x="558235" y="2231790"/>
                  </a:lnTo>
                  <a:lnTo>
                    <a:pt x="548924" y="2238364"/>
                  </a:lnTo>
                  <a:close/>
                </a:path>
                <a:path w="2092325" h="2955290">
                  <a:moveTo>
                    <a:pt x="624840" y="2692272"/>
                  </a:moveTo>
                  <a:lnTo>
                    <a:pt x="617738" y="2689933"/>
                  </a:lnTo>
                  <a:lnTo>
                    <a:pt x="616509" y="2687629"/>
                  </a:lnTo>
                  <a:lnTo>
                    <a:pt x="615012" y="2686099"/>
                  </a:lnTo>
                  <a:lnTo>
                    <a:pt x="618289" y="2684000"/>
                  </a:lnTo>
                  <a:lnTo>
                    <a:pt x="621429" y="2681594"/>
                  </a:lnTo>
                  <a:lnTo>
                    <a:pt x="625683" y="2679805"/>
                  </a:lnTo>
                  <a:lnTo>
                    <a:pt x="629276" y="2683054"/>
                  </a:lnTo>
                  <a:lnTo>
                    <a:pt x="628565" y="2689969"/>
                  </a:lnTo>
                  <a:lnTo>
                    <a:pt x="624840" y="2692272"/>
                  </a:lnTo>
                  <a:close/>
                </a:path>
                <a:path w="2092325" h="2955290">
                  <a:moveTo>
                    <a:pt x="545502" y="2164469"/>
                  </a:moveTo>
                  <a:lnTo>
                    <a:pt x="531984" y="2161207"/>
                  </a:lnTo>
                  <a:lnTo>
                    <a:pt x="533434" y="2156808"/>
                  </a:lnTo>
                  <a:lnTo>
                    <a:pt x="533747" y="2151362"/>
                  </a:lnTo>
                  <a:lnTo>
                    <a:pt x="540607" y="2144050"/>
                  </a:lnTo>
                  <a:lnTo>
                    <a:pt x="546625" y="2145588"/>
                  </a:lnTo>
                  <a:lnTo>
                    <a:pt x="549274" y="2155220"/>
                  </a:lnTo>
                  <a:lnTo>
                    <a:pt x="546534" y="2160076"/>
                  </a:lnTo>
                  <a:lnTo>
                    <a:pt x="545502" y="2164469"/>
                  </a:lnTo>
                  <a:close/>
                </a:path>
                <a:path w="2092325" h="2955290">
                  <a:moveTo>
                    <a:pt x="651628" y="2844693"/>
                  </a:moveTo>
                  <a:lnTo>
                    <a:pt x="639348" y="2839398"/>
                  </a:lnTo>
                  <a:lnTo>
                    <a:pt x="636364" y="2834498"/>
                  </a:lnTo>
                  <a:lnTo>
                    <a:pt x="637140" y="2829428"/>
                  </a:lnTo>
                  <a:lnTo>
                    <a:pt x="646088" y="2827216"/>
                  </a:lnTo>
                  <a:lnTo>
                    <a:pt x="652790" y="2829394"/>
                  </a:lnTo>
                  <a:lnTo>
                    <a:pt x="655444" y="2835243"/>
                  </a:lnTo>
                  <a:lnTo>
                    <a:pt x="652615" y="2840397"/>
                  </a:lnTo>
                  <a:lnTo>
                    <a:pt x="651628" y="2844693"/>
                  </a:lnTo>
                  <a:close/>
                </a:path>
                <a:path w="2092325" h="2955290">
                  <a:moveTo>
                    <a:pt x="639524" y="2770695"/>
                  </a:moveTo>
                  <a:lnTo>
                    <a:pt x="635440" y="2769273"/>
                  </a:lnTo>
                  <a:lnTo>
                    <a:pt x="630463" y="2768842"/>
                  </a:lnTo>
                  <a:lnTo>
                    <a:pt x="623002" y="2762208"/>
                  </a:lnTo>
                  <a:lnTo>
                    <a:pt x="624470" y="2757642"/>
                  </a:lnTo>
                  <a:lnTo>
                    <a:pt x="629910" y="2754725"/>
                  </a:lnTo>
                  <a:lnTo>
                    <a:pt x="633997" y="2755878"/>
                  </a:lnTo>
                  <a:lnTo>
                    <a:pt x="640030" y="2755888"/>
                  </a:lnTo>
                  <a:lnTo>
                    <a:pt x="643231" y="2761217"/>
                  </a:lnTo>
                  <a:lnTo>
                    <a:pt x="640413" y="2766534"/>
                  </a:lnTo>
                  <a:lnTo>
                    <a:pt x="639524" y="2770695"/>
                  </a:lnTo>
                  <a:close/>
                </a:path>
                <a:path w="2092325" h="2955290">
                  <a:moveTo>
                    <a:pt x="528957" y="2091930"/>
                  </a:moveTo>
                  <a:lnTo>
                    <a:pt x="520680" y="2087443"/>
                  </a:lnTo>
                  <a:lnTo>
                    <a:pt x="518686" y="2083031"/>
                  </a:lnTo>
                  <a:lnTo>
                    <a:pt x="516080" y="2079776"/>
                  </a:lnTo>
                  <a:lnTo>
                    <a:pt x="518787" y="2076809"/>
                  </a:lnTo>
                  <a:lnTo>
                    <a:pt x="521398" y="2071510"/>
                  </a:lnTo>
                  <a:lnTo>
                    <a:pt x="531641" y="2071070"/>
                  </a:lnTo>
                  <a:lnTo>
                    <a:pt x="536101" y="2075932"/>
                  </a:lnTo>
                  <a:lnTo>
                    <a:pt x="533591" y="2089319"/>
                  </a:lnTo>
                  <a:lnTo>
                    <a:pt x="528957" y="2091930"/>
                  </a:lnTo>
                  <a:close/>
                </a:path>
                <a:path w="2092325" h="2955290">
                  <a:moveTo>
                    <a:pt x="415433" y="1337942"/>
                  </a:moveTo>
                  <a:lnTo>
                    <a:pt x="405929" y="1337938"/>
                  </a:lnTo>
                  <a:lnTo>
                    <a:pt x="400936" y="1332920"/>
                  </a:lnTo>
                  <a:lnTo>
                    <a:pt x="402767" y="1323033"/>
                  </a:lnTo>
                  <a:lnTo>
                    <a:pt x="409371" y="1319620"/>
                  </a:lnTo>
                  <a:lnTo>
                    <a:pt x="415426" y="1320629"/>
                  </a:lnTo>
                  <a:lnTo>
                    <a:pt x="417442" y="1326039"/>
                  </a:lnTo>
                  <a:lnTo>
                    <a:pt x="419894" y="1329362"/>
                  </a:lnTo>
                  <a:lnTo>
                    <a:pt x="417672" y="1332372"/>
                  </a:lnTo>
                  <a:lnTo>
                    <a:pt x="415433" y="1337942"/>
                  </a:lnTo>
                  <a:close/>
                </a:path>
                <a:path w="2092325" h="2955290">
                  <a:moveTo>
                    <a:pt x="390515" y="1192480"/>
                  </a:moveTo>
                  <a:lnTo>
                    <a:pt x="382371" y="1187792"/>
                  </a:lnTo>
                  <a:lnTo>
                    <a:pt x="380592" y="1183032"/>
                  </a:lnTo>
                  <a:lnTo>
                    <a:pt x="378093" y="1179506"/>
                  </a:lnTo>
                  <a:lnTo>
                    <a:pt x="381809" y="1177338"/>
                  </a:lnTo>
                  <a:lnTo>
                    <a:pt x="385968" y="1173038"/>
                  </a:lnTo>
                  <a:lnTo>
                    <a:pt x="391949" y="1174237"/>
                  </a:lnTo>
                  <a:lnTo>
                    <a:pt x="395445" y="1180208"/>
                  </a:lnTo>
                  <a:lnTo>
                    <a:pt x="395598" y="1189484"/>
                  </a:lnTo>
                  <a:lnTo>
                    <a:pt x="390515" y="1192480"/>
                  </a:lnTo>
                  <a:close/>
                </a:path>
                <a:path w="2092325" h="2955290">
                  <a:moveTo>
                    <a:pt x="380145" y="1110360"/>
                  </a:moveTo>
                  <a:lnTo>
                    <a:pt x="366998" y="1107264"/>
                  </a:lnTo>
                  <a:lnTo>
                    <a:pt x="368297" y="1102948"/>
                  </a:lnTo>
                  <a:lnTo>
                    <a:pt x="368409" y="1097563"/>
                  </a:lnTo>
                  <a:lnTo>
                    <a:pt x="375233" y="1090212"/>
                  </a:lnTo>
                  <a:lnTo>
                    <a:pt x="381323" y="1091634"/>
                  </a:lnTo>
                  <a:lnTo>
                    <a:pt x="384094" y="1101188"/>
                  </a:lnTo>
                  <a:lnTo>
                    <a:pt x="381262" y="1106028"/>
                  </a:lnTo>
                  <a:lnTo>
                    <a:pt x="380145" y="1110360"/>
                  </a:lnTo>
                  <a:close/>
                </a:path>
                <a:path w="2092325" h="2955290">
                  <a:moveTo>
                    <a:pt x="309247" y="658101"/>
                  </a:moveTo>
                  <a:lnTo>
                    <a:pt x="296129" y="655001"/>
                  </a:lnTo>
                  <a:lnTo>
                    <a:pt x="297403" y="650719"/>
                  </a:lnTo>
                  <a:lnTo>
                    <a:pt x="297501" y="645336"/>
                  </a:lnTo>
                  <a:lnTo>
                    <a:pt x="304305" y="638048"/>
                  </a:lnTo>
                  <a:lnTo>
                    <a:pt x="310393" y="639456"/>
                  </a:lnTo>
                  <a:lnTo>
                    <a:pt x="313184" y="648946"/>
                  </a:lnTo>
                  <a:lnTo>
                    <a:pt x="310351" y="653786"/>
                  </a:lnTo>
                  <a:lnTo>
                    <a:pt x="309247" y="658101"/>
                  </a:lnTo>
                  <a:close/>
                </a:path>
                <a:path w="2092325" h="2955290">
                  <a:moveTo>
                    <a:pt x="404031" y="1264028"/>
                  </a:moveTo>
                  <a:lnTo>
                    <a:pt x="399925" y="1262564"/>
                  </a:lnTo>
                  <a:lnTo>
                    <a:pt x="394869" y="1262102"/>
                  </a:lnTo>
                  <a:lnTo>
                    <a:pt x="387569" y="1255352"/>
                  </a:lnTo>
                  <a:lnTo>
                    <a:pt x="388792" y="1249508"/>
                  </a:lnTo>
                  <a:lnTo>
                    <a:pt x="397984" y="1246855"/>
                  </a:lnTo>
                  <a:lnTo>
                    <a:pt x="402620" y="1249881"/>
                  </a:lnTo>
                  <a:lnTo>
                    <a:pt x="406750" y="1251117"/>
                  </a:lnTo>
                  <a:lnTo>
                    <a:pt x="405855" y="1255429"/>
                  </a:lnTo>
                  <a:lnTo>
                    <a:pt x="404031" y="1264028"/>
                  </a:lnTo>
                  <a:close/>
                </a:path>
                <a:path w="2092325" h="2955290">
                  <a:moveTo>
                    <a:pt x="331671" y="814855"/>
                  </a:moveTo>
                  <a:lnTo>
                    <a:pt x="323091" y="809578"/>
                  </a:lnTo>
                  <a:lnTo>
                    <a:pt x="321398" y="804700"/>
                  </a:lnTo>
                  <a:lnTo>
                    <a:pt x="318922" y="801036"/>
                  </a:lnTo>
                  <a:lnTo>
                    <a:pt x="322645" y="798912"/>
                  </a:lnTo>
                  <a:lnTo>
                    <a:pt x="327163" y="794420"/>
                  </a:lnTo>
                  <a:lnTo>
                    <a:pt x="333047" y="796338"/>
                  </a:lnTo>
                  <a:lnTo>
                    <a:pt x="336309" y="802061"/>
                  </a:lnTo>
                  <a:lnTo>
                    <a:pt x="336765" y="811933"/>
                  </a:lnTo>
                  <a:lnTo>
                    <a:pt x="331671" y="814855"/>
                  </a:lnTo>
                  <a:close/>
                </a:path>
                <a:path w="2092325" h="2955290">
                  <a:moveTo>
                    <a:pt x="355609" y="960367"/>
                  </a:moveTo>
                  <a:lnTo>
                    <a:pt x="349913" y="958689"/>
                  </a:lnTo>
                  <a:lnTo>
                    <a:pt x="347349" y="954844"/>
                  </a:lnTo>
                  <a:lnTo>
                    <a:pt x="349687" y="947136"/>
                  </a:lnTo>
                  <a:lnTo>
                    <a:pt x="352273" y="945684"/>
                  </a:lnTo>
                  <a:lnTo>
                    <a:pt x="353962" y="943954"/>
                  </a:lnTo>
                  <a:lnTo>
                    <a:pt x="356203" y="947744"/>
                  </a:lnTo>
                  <a:lnTo>
                    <a:pt x="358839" y="951382"/>
                  </a:lnTo>
                  <a:lnTo>
                    <a:pt x="360753" y="956330"/>
                  </a:lnTo>
                  <a:lnTo>
                    <a:pt x="357305" y="958680"/>
                  </a:lnTo>
                  <a:lnTo>
                    <a:pt x="355609" y="960367"/>
                  </a:lnTo>
                  <a:close/>
                </a:path>
                <a:path w="2092325" h="2955290">
                  <a:moveTo>
                    <a:pt x="344487" y="885856"/>
                  </a:moveTo>
                  <a:lnTo>
                    <a:pt x="334947" y="885813"/>
                  </a:lnTo>
                  <a:lnTo>
                    <a:pt x="330016" y="880710"/>
                  </a:lnTo>
                  <a:lnTo>
                    <a:pt x="331835" y="870840"/>
                  </a:lnTo>
                  <a:lnTo>
                    <a:pt x="338475" y="867376"/>
                  </a:lnTo>
                  <a:lnTo>
                    <a:pt x="344515" y="868477"/>
                  </a:lnTo>
                  <a:lnTo>
                    <a:pt x="346489" y="873909"/>
                  </a:lnTo>
                  <a:lnTo>
                    <a:pt x="348953" y="877305"/>
                  </a:lnTo>
                  <a:lnTo>
                    <a:pt x="346727" y="880286"/>
                  </a:lnTo>
                  <a:lnTo>
                    <a:pt x="344487" y="885856"/>
                  </a:lnTo>
                  <a:close/>
                </a:path>
                <a:path w="2092325" h="2955290">
                  <a:moveTo>
                    <a:pt x="313919" y="745108"/>
                  </a:moveTo>
                  <a:lnTo>
                    <a:pt x="307632" y="741384"/>
                  </a:lnTo>
                  <a:lnTo>
                    <a:pt x="304443" y="733840"/>
                  </a:lnTo>
                  <a:lnTo>
                    <a:pt x="303984" y="723476"/>
                  </a:lnTo>
                  <a:lnTo>
                    <a:pt x="307698" y="714714"/>
                  </a:lnTo>
                  <a:lnTo>
                    <a:pt x="325847" y="711149"/>
                  </a:lnTo>
                  <a:lnTo>
                    <a:pt x="333326" y="716943"/>
                  </a:lnTo>
                  <a:lnTo>
                    <a:pt x="331576" y="730495"/>
                  </a:lnTo>
                  <a:lnTo>
                    <a:pt x="325913" y="737230"/>
                  </a:lnTo>
                  <a:lnTo>
                    <a:pt x="313919" y="745108"/>
                  </a:lnTo>
                  <a:close/>
                </a:path>
                <a:path w="2092325" h="2955290">
                  <a:moveTo>
                    <a:pt x="294447" y="584945"/>
                  </a:moveTo>
                  <a:lnTo>
                    <a:pt x="288515" y="585009"/>
                  </a:lnTo>
                  <a:lnTo>
                    <a:pt x="286144" y="579340"/>
                  </a:lnTo>
                  <a:lnTo>
                    <a:pt x="283812" y="576207"/>
                  </a:lnTo>
                  <a:lnTo>
                    <a:pt x="286496" y="572810"/>
                  </a:lnTo>
                  <a:lnTo>
                    <a:pt x="288801" y="566991"/>
                  </a:lnTo>
                  <a:lnTo>
                    <a:pt x="300421" y="565213"/>
                  </a:lnTo>
                  <a:lnTo>
                    <a:pt x="303139" y="571949"/>
                  </a:lnTo>
                  <a:lnTo>
                    <a:pt x="300239" y="581704"/>
                  </a:lnTo>
                  <a:lnTo>
                    <a:pt x="294447" y="584945"/>
                  </a:lnTo>
                  <a:close/>
                </a:path>
                <a:path w="2092325" h="2955290">
                  <a:moveTo>
                    <a:pt x="521051" y="2014164"/>
                  </a:moveTo>
                  <a:lnTo>
                    <a:pt x="515333" y="2012534"/>
                  </a:lnTo>
                  <a:lnTo>
                    <a:pt x="512713" y="2008714"/>
                  </a:lnTo>
                  <a:lnTo>
                    <a:pt x="514912" y="2000982"/>
                  </a:lnTo>
                  <a:lnTo>
                    <a:pt x="517751" y="1997801"/>
                  </a:lnTo>
                  <a:lnTo>
                    <a:pt x="524835" y="1998977"/>
                  </a:lnTo>
                  <a:lnTo>
                    <a:pt x="527380" y="2003183"/>
                  </a:lnTo>
                  <a:lnTo>
                    <a:pt x="525227" y="2010922"/>
                  </a:lnTo>
                  <a:lnTo>
                    <a:pt x="522694" y="2012426"/>
                  </a:lnTo>
                  <a:lnTo>
                    <a:pt x="521051" y="2014164"/>
                  </a:lnTo>
                  <a:close/>
                </a:path>
                <a:path w="2092325" h="2955290">
                  <a:moveTo>
                    <a:pt x="580786" y="2391648"/>
                  </a:moveTo>
                  <a:lnTo>
                    <a:pt x="571334" y="2391786"/>
                  </a:lnTo>
                  <a:lnTo>
                    <a:pt x="566233" y="2386934"/>
                  </a:lnTo>
                  <a:lnTo>
                    <a:pt x="568149" y="2377019"/>
                  </a:lnTo>
                  <a:lnTo>
                    <a:pt x="574660" y="2373680"/>
                  </a:lnTo>
                  <a:lnTo>
                    <a:pt x="580719" y="2374524"/>
                  </a:lnTo>
                  <a:lnTo>
                    <a:pt x="582801" y="2379879"/>
                  </a:lnTo>
                  <a:lnTo>
                    <a:pt x="585199" y="2383046"/>
                  </a:lnTo>
                  <a:lnTo>
                    <a:pt x="582967" y="2386088"/>
                  </a:lnTo>
                  <a:lnTo>
                    <a:pt x="580786" y="2391648"/>
                  </a:lnTo>
                  <a:close/>
                </a:path>
                <a:path w="2092325" h="2955290">
                  <a:moveTo>
                    <a:pt x="569816" y="2317533"/>
                  </a:moveTo>
                  <a:lnTo>
                    <a:pt x="565462" y="2316107"/>
                  </a:lnTo>
                  <a:lnTo>
                    <a:pt x="560042" y="2315807"/>
                  </a:lnTo>
                  <a:lnTo>
                    <a:pt x="552835" y="2308983"/>
                  </a:lnTo>
                  <a:lnTo>
                    <a:pt x="554357" y="2302943"/>
                  </a:lnTo>
                  <a:lnTo>
                    <a:pt x="563843" y="2300258"/>
                  </a:lnTo>
                  <a:lnTo>
                    <a:pt x="568690" y="2303011"/>
                  </a:lnTo>
                  <a:lnTo>
                    <a:pt x="573056" y="2304031"/>
                  </a:lnTo>
                  <a:lnTo>
                    <a:pt x="569816" y="2317533"/>
                  </a:lnTo>
                  <a:close/>
                </a:path>
                <a:path w="2092325" h="2955290">
                  <a:moveTo>
                    <a:pt x="361116" y="1040872"/>
                  </a:moveTo>
                  <a:lnTo>
                    <a:pt x="354745" y="1038134"/>
                  </a:lnTo>
                  <a:lnTo>
                    <a:pt x="353725" y="1029248"/>
                  </a:lnTo>
                  <a:lnTo>
                    <a:pt x="355175" y="1021798"/>
                  </a:lnTo>
                  <a:lnTo>
                    <a:pt x="359258" y="1015865"/>
                  </a:lnTo>
                  <a:lnTo>
                    <a:pt x="374935" y="1017248"/>
                  </a:lnTo>
                  <a:lnTo>
                    <a:pt x="380075" y="1023394"/>
                  </a:lnTo>
                  <a:lnTo>
                    <a:pt x="378013" y="1034573"/>
                  </a:lnTo>
                  <a:lnTo>
                    <a:pt x="372336" y="1038738"/>
                  </a:lnTo>
                  <a:lnTo>
                    <a:pt x="361116" y="1040872"/>
                  </a:lnTo>
                  <a:close/>
                </a:path>
                <a:path w="2092325" h="2955290">
                  <a:moveTo>
                    <a:pt x="425225" y="1412467"/>
                  </a:moveTo>
                  <a:lnTo>
                    <a:pt x="422719" y="1409272"/>
                  </a:lnTo>
                  <a:lnTo>
                    <a:pt x="420061" y="1407117"/>
                  </a:lnTo>
                  <a:lnTo>
                    <a:pt x="418023" y="1402712"/>
                  </a:lnTo>
                  <a:lnTo>
                    <a:pt x="419296" y="1398236"/>
                  </a:lnTo>
                  <a:lnTo>
                    <a:pt x="426130" y="1395624"/>
                  </a:lnTo>
                  <a:lnTo>
                    <a:pt x="429462" y="1398166"/>
                  </a:lnTo>
                  <a:lnTo>
                    <a:pt x="433496" y="1405279"/>
                  </a:lnTo>
                  <a:lnTo>
                    <a:pt x="431959" y="1409886"/>
                  </a:lnTo>
                  <a:lnTo>
                    <a:pt x="425225" y="1412467"/>
                  </a:lnTo>
                  <a:close/>
                </a:path>
                <a:path w="2092325" h="2955290">
                  <a:moveTo>
                    <a:pt x="612470" y="2617434"/>
                  </a:moveTo>
                  <a:lnTo>
                    <a:pt x="607158" y="2614485"/>
                  </a:lnTo>
                  <a:lnTo>
                    <a:pt x="602853" y="2613470"/>
                  </a:lnTo>
                  <a:lnTo>
                    <a:pt x="604277" y="2609285"/>
                  </a:lnTo>
                  <a:lnTo>
                    <a:pt x="604665" y="2604125"/>
                  </a:lnTo>
                  <a:lnTo>
                    <a:pt x="611238" y="2596993"/>
                  </a:lnTo>
                  <a:lnTo>
                    <a:pt x="616952" y="2598399"/>
                  </a:lnTo>
                  <a:lnTo>
                    <a:pt x="619451" y="2607652"/>
                  </a:lnTo>
                  <a:lnTo>
                    <a:pt x="617981" y="2614596"/>
                  </a:lnTo>
                  <a:lnTo>
                    <a:pt x="612470" y="2617434"/>
                  </a:lnTo>
                  <a:close/>
                </a:path>
                <a:path w="2092325" h="2955290">
                  <a:moveTo>
                    <a:pt x="500221" y="1401015"/>
                  </a:moveTo>
                  <a:lnTo>
                    <a:pt x="493439" y="1390700"/>
                  </a:lnTo>
                  <a:lnTo>
                    <a:pt x="497696" y="1385397"/>
                  </a:lnTo>
                  <a:lnTo>
                    <a:pt x="499972" y="1388838"/>
                  </a:lnTo>
                  <a:lnTo>
                    <a:pt x="502655" y="1392110"/>
                  </a:lnTo>
                  <a:lnTo>
                    <a:pt x="504666" y="1396819"/>
                  </a:lnTo>
                  <a:lnTo>
                    <a:pt x="501665" y="1399248"/>
                  </a:lnTo>
                  <a:lnTo>
                    <a:pt x="500221" y="1401015"/>
                  </a:lnTo>
                  <a:close/>
                </a:path>
                <a:path w="2092325" h="2955290">
                  <a:moveTo>
                    <a:pt x="584896" y="1463462"/>
                  </a:moveTo>
                  <a:lnTo>
                    <a:pt x="578707" y="1453204"/>
                  </a:lnTo>
                  <a:lnTo>
                    <a:pt x="580217" y="1451666"/>
                  </a:lnTo>
                  <a:lnTo>
                    <a:pt x="583190" y="1448583"/>
                  </a:lnTo>
                  <a:lnTo>
                    <a:pt x="585245" y="1451954"/>
                  </a:lnTo>
                  <a:lnTo>
                    <a:pt x="587684" y="1455190"/>
                  </a:lnTo>
                  <a:lnTo>
                    <a:pt x="589437" y="1459684"/>
                  </a:lnTo>
                  <a:lnTo>
                    <a:pt x="586384" y="1461883"/>
                  </a:lnTo>
                  <a:lnTo>
                    <a:pt x="584896" y="1463462"/>
                  </a:lnTo>
                  <a:close/>
                </a:path>
                <a:path w="2092325" h="2955290">
                  <a:moveTo>
                    <a:pt x="581719" y="1391607"/>
                  </a:moveTo>
                  <a:lnTo>
                    <a:pt x="570823" y="1387411"/>
                  </a:lnTo>
                  <a:lnTo>
                    <a:pt x="567523" y="1380871"/>
                  </a:lnTo>
                  <a:lnTo>
                    <a:pt x="568879" y="1374543"/>
                  </a:lnTo>
                  <a:lnTo>
                    <a:pt x="574660" y="1372559"/>
                  </a:lnTo>
                  <a:lnTo>
                    <a:pt x="578213" y="1370118"/>
                  </a:lnTo>
                  <a:lnTo>
                    <a:pt x="581186" y="1373045"/>
                  </a:lnTo>
                  <a:lnTo>
                    <a:pt x="586594" y="1375935"/>
                  </a:lnTo>
                  <a:lnTo>
                    <a:pt x="586765" y="1386375"/>
                  </a:lnTo>
                  <a:lnTo>
                    <a:pt x="581719" y="1391607"/>
                  </a:lnTo>
                  <a:close/>
                </a:path>
                <a:path w="2092325" h="2955290">
                  <a:moveTo>
                    <a:pt x="549624" y="1240752"/>
                  </a:moveTo>
                  <a:lnTo>
                    <a:pt x="544400" y="1236742"/>
                  </a:lnTo>
                  <a:lnTo>
                    <a:pt x="545741" y="1233077"/>
                  </a:lnTo>
                  <a:lnTo>
                    <a:pt x="548471" y="1225771"/>
                  </a:lnTo>
                  <a:lnTo>
                    <a:pt x="550257" y="1227046"/>
                  </a:lnTo>
                  <a:lnTo>
                    <a:pt x="553725" y="1228640"/>
                  </a:lnTo>
                  <a:lnTo>
                    <a:pt x="552826" y="1233401"/>
                  </a:lnTo>
                  <a:lnTo>
                    <a:pt x="551031" y="1237032"/>
                  </a:lnTo>
                  <a:lnTo>
                    <a:pt x="549624" y="1240752"/>
                  </a:lnTo>
                  <a:close/>
                </a:path>
                <a:path w="2092325" h="2955290">
                  <a:moveTo>
                    <a:pt x="671958" y="1992132"/>
                  </a:moveTo>
                  <a:lnTo>
                    <a:pt x="668948" y="1989255"/>
                  </a:lnTo>
                  <a:lnTo>
                    <a:pt x="663616" y="1986563"/>
                  </a:lnTo>
                  <a:lnTo>
                    <a:pt x="662852" y="1975872"/>
                  </a:lnTo>
                  <a:lnTo>
                    <a:pt x="667490" y="1970330"/>
                  </a:lnTo>
                  <a:lnTo>
                    <a:pt x="678745" y="1974335"/>
                  </a:lnTo>
                  <a:lnTo>
                    <a:pt x="682193" y="1980762"/>
                  </a:lnTo>
                  <a:lnTo>
                    <a:pt x="680883" y="1987203"/>
                  </a:lnTo>
                  <a:lnTo>
                    <a:pt x="675356" y="1989461"/>
                  </a:lnTo>
                  <a:lnTo>
                    <a:pt x="671958" y="1992132"/>
                  </a:lnTo>
                  <a:close/>
                </a:path>
                <a:path w="2092325" h="2955290">
                  <a:moveTo>
                    <a:pt x="564311" y="1318905"/>
                  </a:moveTo>
                  <a:lnTo>
                    <a:pt x="559072" y="1314897"/>
                  </a:lnTo>
                  <a:lnTo>
                    <a:pt x="556107" y="1307827"/>
                  </a:lnTo>
                  <a:lnTo>
                    <a:pt x="557656" y="1303965"/>
                  </a:lnTo>
                  <a:lnTo>
                    <a:pt x="558195" y="1298049"/>
                  </a:lnTo>
                  <a:lnTo>
                    <a:pt x="567702" y="1293208"/>
                  </a:lnTo>
                  <a:lnTo>
                    <a:pt x="574318" y="1296357"/>
                  </a:lnTo>
                  <a:lnTo>
                    <a:pt x="577048" y="1306799"/>
                  </a:lnTo>
                  <a:lnTo>
                    <a:pt x="574337" y="1313175"/>
                  </a:lnTo>
                  <a:lnTo>
                    <a:pt x="564311" y="1318905"/>
                  </a:lnTo>
                  <a:close/>
                </a:path>
                <a:path w="2092325" h="2955290">
                  <a:moveTo>
                    <a:pt x="623541" y="1688215"/>
                  </a:moveTo>
                  <a:lnTo>
                    <a:pt x="616410" y="1686448"/>
                  </a:lnTo>
                  <a:lnTo>
                    <a:pt x="613663" y="1680674"/>
                  </a:lnTo>
                  <a:lnTo>
                    <a:pt x="616979" y="1675294"/>
                  </a:lnTo>
                  <a:lnTo>
                    <a:pt x="618206" y="1670900"/>
                  </a:lnTo>
                  <a:lnTo>
                    <a:pt x="631185" y="1675787"/>
                  </a:lnTo>
                  <a:lnTo>
                    <a:pt x="634228" y="1680872"/>
                  </a:lnTo>
                  <a:lnTo>
                    <a:pt x="633245" y="1685960"/>
                  </a:lnTo>
                  <a:lnTo>
                    <a:pt x="623541" y="1688215"/>
                  </a:lnTo>
                  <a:close/>
                </a:path>
                <a:path w="2092325" h="2955290">
                  <a:moveTo>
                    <a:pt x="632761" y="1768153"/>
                  </a:moveTo>
                  <a:lnTo>
                    <a:pt x="630728" y="1764928"/>
                  </a:lnTo>
                  <a:lnTo>
                    <a:pt x="628374" y="1761844"/>
                  </a:lnTo>
                  <a:lnTo>
                    <a:pt x="626640" y="1757570"/>
                  </a:lnTo>
                  <a:lnTo>
                    <a:pt x="629784" y="1754042"/>
                  </a:lnTo>
                  <a:lnTo>
                    <a:pt x="636529" y="1754778"/>
                  </a:lnTo>
                  <a:lnTo>
                    <a:pt x="638766" y="1758449"/>
                  </a:lnTo>
                  <a:lnTo>
                    <a:pt x="636448" y="1765421"/>
                  </a:lnTo>
                  <a:lnTo>
                    <a:pt x="634234" y="1766666"/>
                  </a:lnTo>
                  <a:lnTo>
                    <a:pt x="632761" y="1768153"/>
                  </a:lnTo>
                  <a:close/>
                </a:path>
                <a:path w="2092325" h="2955290">
                  <a:moveTo>
                    <a:pt x="655467" y="1916310"/>
                  </a:moveTo>
                  <a:lnTo>
                    <a:pt x="652475" y="1910784"/>
                  </a:lnTo>
                  <a:lnTo>
                    <a:pt x="649926" y="1907894"/>
                  </a:lnTo>
                  <a:lnTo>
                    <a:pt x="652012" y="1904591"/>
                  </a:lnTo>
                  <a:lnTo>
                    <a:pt x="653600" y="1899064"/>
                  </a:lnTo>
                  <a:lnTo>
                    <a:pt x="663329" y="1896880"/>
                  </a:lnTo>
                  <a:lnTo>
                    <a:pt x="669814" y="1899481"/>
                  </a:lnTo>
                  <a:lnTo>
                    <a:pt x="665898" y="1911818"/>
                  </a:lnTo>
                  <a:lnTo>
                    <a:pt x="661072" y="1915401"/>
                  </a:lnTo>
                  <a:lnTo>
                    <a:pt x="655467" y="1916310"/>
                  </a:lnTo>
                  <a:close/>
                </a:path>
                <a:path w="2092325" h="2955290">
                  <a:moveTo>
                    <a:pt x="596492" y="1537181"/>
                  </a:moveTo>
                  <a:lnTo>
                    <a:pt x="590346" y="1527290"/>
                  </a:lnTo>
                  <a:lnTo>
                    <a:pt x="594817" y="1522880"/>
                  </a:lnTo>
                  <a:lnTo>
                    <a:pt x="596854" y="1526134"/>
                  </a:lnTo>
                  <a:lnTo>
                    <a:pt x="599243" y="1529243"/>
                  </a:lnTo>
                  <a:lnTo>
                    <a:pt x="601005" y="1533512"/>
                  </a:lnTo>
                  <a:lnTo>
                    <a:pt x="597975" y="1535662"/>
                  </a:lnTo>
                  <a:lnTo>
                    <a:pt x="596492" y="1537181"/>
                  </a:lnTo>
                  <a:close/>
                </a:path>
                <a:path w="2092325" h="2955290">
                  <a:moveTo>
                    <a:pt x="478994" y="719327"/>
                  </a:moveTo>
                  <a:lnTo>
                    <a:pt x="463022" y="716735"/>
                  </a:lnTo>
                  <a:lnTo>
                    <a:pt x="458291" y="711287"/>
                  </a:lnTo>
                  <a:lnTo>
                    <a:pt x="457833" y="699397"/>
                  </a:lnTo>
                  <a:lnTo>
                    <a:pt x="458141" y="695446"/>
                  </a:lnTo>
                  <a:lnTo>
                    <a:pt x="460883" y="689170"/>
                  </a:lnTo>
                  <a:lnTo>
                    <a:pt x="477818" y="692464"/>
                  </a:lnTo>
                  <a:lnTo>
                    <a:pt x="483235" y="697610"/>
                  </a:lnTo>
                  <a:lnTo>
                    <a:pt x="483438" y="705203"/>
                  </a:lnTo>
                  <a:lnTo>
                    <a:pt x="483689" y="713193"/>
                  </a:lnTo>
                  <a:lnTo>
                    <a:pt x="478994" y="719327"/>
                  </a:lnTo>
                  <a:close/>
                </a:path>
                <a:path w="2092325" h="2955290">
                  <a:moveTo>
                    <a:pt x="609268" y="1618609"/>
                  </a:moveTo>
                  <a:lnTo>
                    <a:pt x="607233" y="1615370"/>
                  </a:lnTo>
                  <a:lnTo>
                    <a:pt x="604878" y="1612286"/>
                  </a:lnTo>
                  <a:lnTo>
                    <a:pt x="603145" y="1608012"/>
                  </a:lnTo>
                  <a:lnTo>
                    <a:pt x="606303" y="1604481"/>
                  </a:lnTo>
                  <a:lnTo>
                    <a:pt x="613046" y="1605203"/>
                  </a:lnTo>
                  <a:lnTo>
                    <a:pt x="615298" y="1608872"/>
                  </a:lnTo>
                  <a:lnTo>
                    <a:pt x="612970" y="1615876"/>
                  </a:lnTo>
                  <a:lnTo>
                    <a:pt x="610755" y="1617120"/>
                  </a:lnTo>
                  <a:lnTo>
                    <a:pt x="609268" y="1618609"/>
                  </a:lnTo>
                  <a:close/>
                </a:path>
                <a:path w="2092325" h="2955290">
                  <a:moveTo>
                    <a:pt x="679316" y="2065260"/>
                  </a:moveTo>
                  <a:lnTo>
                    <a:pt x="673115" y="2054929"/>
                  </a:lnTo>
                  <a:lnTo>
                    <a:pt x="677602" y="2050233"/>
                  </a:lnTo>
                  <a:lnTo>
                    <a:pt x="679662" y="2053632"/>
                  </a:lnTo>
                  <a:lnTo>
                    <a:pt x="682119" y="2056895"/>
                  </a:lnTo>
                  <a:lnTo>
                    <a:pt x="683867" y="2061451"/>
                  </a:lnTo>
                  <a:lnTo>
                    <a:pt x="680814" y="2063649"/>
                  </a:lnTo>
                  <a:lnTo>
                    <a:pt x="679316" y="2065260"/>
                  </a:lnTo>
                  <a:close/>
                </a:path>
                <a:path w="2092325" h="2955290">
                  <a:moveTo>
                    <a:pt x="644714" y="1842429"/>
                  </a:moveTo>
                  <a:lnTo>
                    <a:pt x="642472" y="1839207"/>
                  </a:lnTo>
                  <a:lnTo>
                    <a:pt x="639884" y="1836159"/>
                  </a:lnTo>
                  <a:lnTo>
                    <a:pt x="637899" y="1831806"/>
                  </a:lnTo>
                  <a:lnTo>
                    <a:pt x="640897" y="1829451"/>
                  </a:lnTo>
                  <a:lnTo>
                    <a:pt x="642359" y="1827801"/>
                  </a:lnTo>
                  <a:lnTo>
                    <a:pt x="644508" y="1831008"/>
                  </a:lnTo>
                  <a:lnTo>
                    <a:pt x="647051" y="1834048"/>
                  </a:lnTo>
                  <a:lnTo>
                    <a:pt x="648926" y="1838464"/>
                  </a:lnTo>
                  <a:lnTo>
                    <a:pt x="646084" y="1840764"/>
                  </a:lnTo>
                  <a:lnTo>
                    <a:pt x="644714" y="1842429"/>
                  </a:lnTo>
                  <a:close/>
                </a:path>
                <a:path w="2092325" h="2955290">
                  <a:moveTo>
                    <a:pt x="632100" y="2030936"/>
                  </a:moveTo>
                  <a:lnTo>
                    <a:pt x="629902" y="2027902"/>
                  </a:lnTo>
                  <a:lnTo>
                    <a:pt x="628293" y="2026420"/>
                  </a:lnTo>
                  <a:lnTo>
                    <a:pt x="631694" y="2024346"/>
                  </a:lnTo>
                  <a:lnTo>
                    <a:pt x="634978" y="2021902"/>
                  </a:lnTo>
                  <a:lnTo>
                    <a:pt x="639538" y="2020155"/>
                  </a:lnTo>
                  <a:lnTo>
                    <a:pt x="641754" y="2023216"/>
                  </a:lnTo>
                  <a:lnTo>
                    <a:pt x="643351" y="2024715"/>
                  </a:lnTo>
                  <a:lnTo>
                    <a:pt x="639933" y="2026777"/>
                  </a:lnTo>
                  <a:lnTo>
                    <a:pt x="636664" y="2029218"/>
                  </a:lnTo>
                  <a:lnTo>
                    <a:pt x="632100" y="2030936"/>
                  </a:lnTo>
                  <a:close/>
                </a:path>
                <a:path w="2092325" h="2955290">
                  <a:moveTo>
                    <a:pt x="620451" y="1957644"/>
                  </a:moveTo>
                  <a:lnTo>
                    <a:pt x="618298" y="1954513"/>
                  </a:lnTo>
                  <a:lnTo>
                    <a:pt x="616738" y="1952964"/>
                  </a:lnTo>
                  <a:lnTo>
                    <a:pt x="620219" y="1950922"/>
                  </a:lnTo>
                  <a:lnTo>
                    <a:pt x="623553" y="1948515"/>
                  </a:lnTo>
                  <a:lnTo>
                    <a:pt x="628181" y="1946817"/>
                  </a:lnTo>
                  <a:lnTo>
                    <a:pt x="630336" y="1949963"/>
                  </a:lnTo>
                  <a:lnTo>
                    <a:pt x="631923" y="1951493"/>
                  </a:lnTo>
                  <a:lnTo>
                    <a:pt x="628425" y="1953522"/>
                  </a:lnTo>
                  <a:lnTo>
                    <a:pt x="625061" y="1955934"/>
                  </a:lnTo>
                  <a:lnTo>
                    <a:pt x="620451" y="1957644"/>
                  </a:lnTo>
                  <a:close/>
                </a:path>
                <a:path w="2092325" h="2955290">
                  <a:moveTo>
                    <a:pt x="753755" y="2787910"/>
                  </a:moveTo>
                  <a:lnTo>
                    <a:pt x="750639" y="2785409"/>
                  </a:lnTo>
                  <a:lnTo>
                    <a:pt x="745116" y="2783120"/>
                  </a:lnTo>
                  <a:lnTo>
                    <a:pt x="744275" y="2772891"/>
                  </a:lnTo>
                  <a:lnTo>
                    <a:pt x="748868" y="2767445"/>
                  </a:lnTo>
                  <a:lnTo>
                    <a:pt x="759848" y="2770657"/>
                  </a:lnTo>
                  <a:lnTo>
                    <a:pt x="763398" y="2776873"/>
                  </a:lnTo>
                  <a:lnTo>
                    <a:pt x="762518" y="2783096"/>
                  </a:lnTo>
                  <a:lnTo>
                    <a:pt x="757020" y="2785349"/>
                  </a:lnTo>
                  <a:lnTo>
                    <a:pt x="753755" y="2787910"/>
                  </a:lnTo>
                  <a:close/>
                </a:path>
                <a:path w="2092325" h="2955290">
                  <a:moveTo>
                    <a:pt x="648754" y="2114193"/>
                  </a:moveTo>
                  <a:lnTo>
                    <a:pt x="642734" y="2112641"/>
                  </a:lnTo>
                  <a:lnTo>
                    <a:pt x="640830" y="2107183"/>
                  </a:lnTo>
                  <a:lnTo>
                    <a:pt x="638420" y="2103748"/>
                  </a:lnTo>
                  <a:lnTo>
                    <a:pt x="641289" y="2100951"/>
                  </a:lnTo>
                  <a:lnTo>
                    <a:pt x="644077" y="2095923"/>
                  </a:lnTo>
                  <a:lnTo>
                    <a:pt x="654319" y="2095572"/>
                  </a:lnTo>
                  <a:lnTo>
                    <a:pt x="659324" y="2100289"/>
                  </a:lnTo>
                  <a:lnTo>
                    <a:pt x="654953" y="2110873"/>
                  </a:lnTo>
                  <a:lnTo>
                    <a:pt x="648754" y="2114193"/>
                  </a:lnTo>
                  <a:close/>
                </a:path>
                <a:path w="2092325" h="2955290">
                  <a:moveTo>
                    <a:pt x="605013" y="1808123"/>
                  </a:moveTo>
                  <a:lnTo>
                    <a:pt x="594684" y="1808966"/>
                  </a:lnTo>
                  <a:lnTo>
                    <a:pt x="589427" y="1804363"/>
                  </a:lnTo>
                  <a:lnTo>
                    <a:pt x="593115" y="1793527"/>
                  </a:lnTo>
                  <a:lnTo>
                    <a:pt x="599271" y="1790124"/>
                  </a:lnTo>
                  <a:lnTo>
                    <a:pt x="605452" y="1791173"/>
                  </a:lnTo>
                  <a:lnTo>
                    <a:pt x="607633" y="1796587"/>
                  </a:lnTo>
                  <a:lnTo>
                    <a:pt x="610166" y="1799853"/>
                  </a:lnTo>
                  <a:lnTo>
                    <a:pt x="607493" y="1802844"/>
                  </a:lnTo>
                  <a:lnTo>
                    <a:pt x="605013" y="1808123"/>
                  </a:lnTo>
                  <a:close/>
                </a:path>
                <a:path w="2092325" h="2955290">
                  <a:moveTo>
                    <a:pt x="589417" y="1736093"/>
                  </a:moveTo>
                  <a:lnTo>
                    <a:pt x="583369" y="1734560"/>
                  </a:lnTo>
                  <a:lnTo>
                    <a:pt x="581522" y="1728988"/>
                  </a:lnTo>
                  <a:lnTo>
                    <a:pt x="579149" y="1725503"/>
                  </a:lnTo>
                  <a:lnTo>
                    <a:pt x="582007" y="1722632"/>
                  </a:lnTo>
                  <a:lnTo>
                    <a:pt x="584797" y="1717425"/>
                  </a:lnTo>
                  <a:lnTo>
                    <a:pt x="595090" y="1717215"/>
                  </a:lnTo>
                  <a:lnTo>
                    <a:pt x="599918" y="1722230"/>
                  </a:lnTo>
                  <a:lnTo>
                    <a:pt x="595733" y="1732755"/>
                  </a:lnTo>
                  <a:lnTo>
                    <a:pt x="589417" y="1736093"/>
                  </a:lnTo>
                  <a:close/>
                </a:path>
                <a:path w="2092325" h="2955290">
                  <a:moveTo>
                    <a:pt x="661161" y="2188024"/>
                  </a:moveTo>
                  <a:lnTo>
                    <a:pt x="654970" y="2187007"/>
                  </a:lnTo>
                  <a:lnTo>
                    <a:pt x="652791" y="2181607"/>
                  </a:lnTo>
                  <a:lnTo>
                    <a:pt x="650261" y="2178356"/>
                  </a:lnTo>
                  <a:lnTo>
                    <a:pt x="652927" y="2175321"/>
                  </a:lnTo>
                  <a:lnTo>
                    <a:pt x="655412" y="2169982"/>
                  </a:lnTo>
                  <a:lnTo>
                    <a:pt x="665817" y="2169142"/>
                  </a:lnTo>
                  <a:lnTo>
                    <a:pt x="670843" y="2173990"/>
                  </a:lnTo>
                  <a:lnTo>
                    <a:pt x="667351" y="2184646"/>
                  </a:lnTo>
                  <a:lnTo>
                    <a:pt x="661161" y="2188024"/>
                  </a:lnTo>
                  <a:close/>
                </a:path>
                <a:path w="2092325" h="2955290">
                  <a:moveTo>
                    <a:pt x="363956" y="303480"/>
                  </a:moveTo>
                  <a:lnTo>
                    <a:pt x="360839" y="300979"/>
                  </a:lnTo>
                  <a:lnTo>
                    <a:pt x="355317" y="298690"/>
                  </a:lnTo>
                  <a:lnTo>
                    <a:pt x="354492" y="288473"/>
                  </a:lnTo>
                  <a:lnTo>
                    <a:pt x="359069" y="283015"/>
                  </a:lnTo>
                  <a:lnTo>
                    <a:pt x="370049" y="286226"/>
                  </a:lnTo>
                  <a:lnTo>
                    <a:pt x="373599" y="292443"/>
                  </a:lnTo>
                  <a:lnTo>
                    <a:pt x="372719" y="298666"/>
                  </a:lnTo>
                  <a:lnTo>
                    <a:pt x="367221" y="300919"/>
                  </a:lnTo>
                  <a:lnTo>
                    <a:pt x="363956" y="303480"/>
                  </a:lnTo>
                  <a:close/>
                </a:path>
                <a:path w="2092325" h="2955290">
                  <a:moveTo>
                    <a:pt x="488765" y="1057283"/>
                  </a:moveTo>
                  <a:lnTo>
                    <a:pt x="480779" y="1053691"/>
                  </a:lnTo>
                  <a:lnTo>
                    <a:pt x="479005" y="1049065"/>
                  </a:lnTo>
                  <a:lnTo>
                    <a:pt x="476584" y="1045842"/>
                  </a:lnTo>
                  <a:lnTo>
                    <a:pt x="480323" y="1044971"/>
                  </a:lnTo>
                  <a:lnTo>
                    <a:pt x="484024" y="1043658"/>
                  </a:lnTo>
                  <a:lnTo>
                    <a:pt x="488971" y="1043524"/>
                  </a:lnTo>
                  <a:lnTo>
                    <a:pt x="491115" y="1046597"/>
                  </a:lnTo>
                  <a:lnTo>
                    <a:pt x="492043" y="1053943"/>
                  </a:lnTo>
                  <a:lnTo>
                    <a:pt x="488765" y="1057283"/>
                  </a:lnTo>
                  <a:close/>
                </a:path>
                <a:path w="2092325" h="2955290">
                  <a:moveTo>
                    <a:pt x="762760" y="2862185"/>
                  </a:moveTo>
                  <a:lnTo>
                    <a:pt x="760541" y="2859109"/>
                  </a:lnTo>
                  <a:lnTo>
                    <a:pt x="758944" y="2857610"/>
                  </a:lnTo>
                  <a:lnTo>
                    <a:pt x="762362" y="2855549"/>
                  </a:lnTo>
                  <a:lnTo>
                    <a:pt x="765643" y="2853091"/>
                  </a:lnTo>
                  <a:lnTo>
                    <a:pt x="770203" y="2851343"/>
                  </a:lnTo>
                  <a:lnTo>
                    <a:pt x="772402" y="2854392"/>
                  </a:lnTo>
                  <a:lnTo>
                    <a:pt x="774016" y="2855903"/>
                  </a:lnTo>
                  <a:lnTo>
                    <a:pt x="770601" y="2857979"/>
                  </a:lnTo>
                  <a:lnTo>
                    <a:pt x="767320" y="2860438"/>
                  </a:lnTo>
                  <a:lnTo>
                    <a:pt x="762760" y="2862185"/>
                  </a:lnTo>
                  <a:close/>
                </a:path>
                <a:path w="2092325" h="2955290">
                  <a:moveTo>
                    <a:pt x="494967" y="1134300"/>
                  </a:moveTo>
                  <a:lnTo>
                    <a:pt x="488924" y="1132796"/>
                  </a:lnTo>
                  <a:lnTo>
                    <a:pt x="487061" y="1127212"/>
                  </a:lnTo>
                  <a:lnTo>
                    <a:pt x="484702" y="1123725"/>
                  </a:lnTo>
                  <a:lnTo>
                    <a:pt x="487545" y="1120857"/>
                  </a:lnTo>
                  <a:lnTo>
                    <a:pt x="490333" y="1115634"/>
                  </a:lnTo>
                  <a:lnTo>
                    <a:pt x="500627" y="1115425"/>
                  </a:lnTo>
                  <a:lnTo>
                    <a:pt x="505454" y="1120439"/>
                  </a:lnTo>
                  <a:lnTo>
                    <a:pt x="501269" y="1130964"/>
                  </a:lnTo>
                  <a:lnTo>
                    <a:pt x="494967" y="1134300"/>
                  </a:lnTo>
                  <a:close/>
                </a:path>
                <a:path w="2092325" h="2955290">
                  <a:moveTo>
                    <a:pt x="354167" y="229642"/>
                  </a:moveTo>
                  <a:lnTo>
                    <a:pt x="351924" y="228798"/>
                  </a:lnTo>
                  <a:lnTo>
                    <a:pt x="349788" y="228445"/>
                  </a:lnTo>
                  <a:lnTo>
                    <a:pt x="350149" y="226639"/>
                  </a:lnTo>
                  <a:lnTo>
                    <a:pt x="350258" y="223423"/>
                  </a:lnTo>
                  <a:lnTo>
                    <a:pt x="352924" y="222959"/>
                  </a:lnTo>
                  <a:lnTo>
                    <a:pt x="355162" y="223774"/>
                  </a:lnTo>
                  <a:lnTo>
                    <a:pt x="357314" y="224139"/>
                  </a:lnTo>
                  <a:lnTo>
                    <a:pt x="356952" y="225931"/>
                  </a:lnTo>
                  <a:lnTo>
                    <a:pt x="356868" y="229114"/>
                  </a:lnTo>
                  <a:lnTo>
                    <a:pt x="354167" y="229642"/>
                  </a:lnTo>
                  <a:close/>
                </a:path>
                <a:path w="2092325" h="2955290">
                  <a:moveTo>
                    <a:pt x="582308" y="1928402"/>
                  </a:moveTo>
                  <a:lnTo>
                    <a:pt x="576917" y="1924283"/>
                  </a:lnTo>
                  <a:lnTo>
                    <a:pt x="578231" y="1920444"/>
                  </a:lnTo>
                  <a:lnTo>
                    <a:pt x="580918" y="1912770"/>
                  </a:lnTo>
                  <a:lnTo>
                    <a:pt x="582733" y="1914130"/>
                  </a:lnTo>
                  <a:lnTo>
                    <a:pt x="586218" y="1915737"/>
                  </a:lnTo>
                  <a:lnTo>
                    <a:pt x="585447" y="1920747"/>
                  </a:lnTo>
                  <a:lnTo>
                    <a:pt x="583648" y="1924543"/>
                  </a:lnTo>
                  <a:lnTo>
                    <a:pt x="582308" y="1928402"/>
                  </a:lnTo>
                  <a:close/>
                </a:path>
                <a:path w="2092325" h="2955290">
                  <a:moveTo>
                    <a:pt x="426578" y="411672"/>
                  </a:moveTo>
                  <a:lnTo>
                    <a:pt x="419837" y="411250"/>
                  </a:lnTo>
                  <a:lnTo>
                    <a:pt x="416947" y="405707"/>
                  </a:lnTo>
                  <a:lnTo>
                    <a:pt x="413915" y="402505"/>
                  </a:lnTo>
                  <a:lnTo>
                    <a:pt x="416157" y="398953"/>
                  </a:lnTo>
                  <a:lnTo>
                    <a:pt x="418001" y="392773"/>
                  </a:lnTo>
                  <a:lnTo>
                    <a:pt x="428760" y="391144"/>
                  </a:lnTo>
                  <a:lnTo>
                    <a:pt x="435234" y="395392"/>
                  </a:lnTo>
                  <a:lnTo>
                    <a:pt x="433070" y="407454"/>
                  </a:lnTo>
                  <a:lnTo>
                    <a:pt x="426578" y="411672"/>
                  </a:lnTo>
                  <a:close/>
                </a:path>
                <a:path w="2092325" h="2955290">
                  <a:moveTo>
                    <a:pt x="432899" y="484679"/>
                  </a:moveTo>
                  <a:lnTo>
                    <a:pt x="429782" y="482551"/>
                  </a:lnTo>
                  <a:lnTo>
                    <a:pt x="424248" y="480474"/>
                  </a:lnTo>
                  <a:lnTo>
                    <a:pt x="424083" y="474848"/>
                  </a:lnTo>
                  <a:lnTo>
                    <a:pt x="427751" y="471327"/>
                  </a:lnTo>
                  <a:lnTo>
                    <a:pt x="429827" y="467861"/>
                  </a:lnTo>
                  <a:lnTo>
                    <a:pt x="431834" y="469206"/>
                  </a:lnTo>
                  <a:lnTo>
                    <a:pt x="435585" y="470606"/>
                  </a:lnTo>
                  <a:lnTo>
                    <a:pt x="435398" y="476183"/>
                  </a:lnTo>
                  <a:lnTo>
                    <a:pt x="433906" y="480409"/>
                  </a:lnTo>
                  <a:lnTo>
                    <a:pt x="432899" y="484679"/>
                  </a:lnTo>
                  <a:close/>
                </a:path>
                <a:path w="2092325" h="2955290">
                  <a:moveTo>
                    <a:pt x="442797" y="559307"/>
                  </a:moveTo>
                  <a:lnTo>
                    <a:pt x="440864" y="555857"/>
                  </a:lnTo>
                  <a:lnTo>
                    <a:pt x="438546" y="552483"/>
                  </a:lnTo>
                  <a:lnTo>
                    <a:pt x="436971" y="548020"/>
                  </a:lnTo>
                  <a:lnTo>
                    <a:pt x="440165" y="545964"/>
                  </a:lnTo>
                  <a:lnTo>
                    <a:pt x="441742" y="544475"/>
                  </a:lnTo>
                  <a:lnTo>
                    <a:pt x="443739" y="547945"/>
                  </a:lnTo>
                  <a:lnTo>
                    <a:pt x="446077" y="551346"/>
                  </a:lnTo>
                  <a:lnTo>
                    <a:pt x="447732" y="555752"/>
                  </a:lnTo>
                  <a:lnTo>
                    <a:pt x="444452" y="557836"/>
                  </a:lnTo>
                  <a:lnTo>
                    <a:pt x="442797" y="559307"/>
                  </a:lnTo>
                  <a:close/>
                </a:path>
                <a:path w="2092325" h="2955290">
                  <a:moveTo>
                    <a:pt x="694583" y="2140436"/>
                  </a:moveTo>
                  <a:lnTo>
                    <a:pt x="687430" y="2138628"/>
                  </a:lnTo>
                  <a:lnTo>
                    <a:pt x="684662" y="2132812"/>
                  </a:lnTo>
                  <a:lnTo>
                    <a:pt x="687930" y="2127410"/>
                  </a:lnTo>
                  <a:lnTo>
                    <a:pt x="689137" y="2122989"/>
                  </a:lnTo>
                  <a:lnTo>
                    <a:pt x="702138" y="2127917"/>
                  </a:lnTo>
                  <a:lnTo>
                    <a:pt x="705217" y="2133041"/>
                  </a:lnTo>
                  <a:lnTo>
                    <a:pt x="704255" y="2138171"/>
                  </a:lnTo>
                  <a:lnTo>
                    <a:pt x="694583" y="2140436"/>
                  </a:lnTo>
                  <a:close/>
                </a:path>
                <a:path w="2092325" h="2955290">
                  <a:moveTo>
                    <a:pt x="454241" y="632242"/>
                  </a:moveTo>
                  <a:lnTo>
                    <a:pt x="452052" y="628788"/>
                  </a:lnTo>
                  <a:lnTo>
                    <a:pt x="449510" y="625464"/>
                  </a:lnTo>
                  <a:lnTo>
                    <a:pt x="447652" y="620866"/>
                  </a:lnTo>
                  <a:lnTo>
                    <a:pt x="450868" y="618567"/>
                  </a:lnTo>
                  <a:lnTo>
                    <a:pt x="452452" y="616928"/>
                  </a:lnTo>
                  <a:lnTo>
                    <a:pt x="454710" y="620446"/>
                  </a:lnTo>
                  <a:lnTo>
                    <a:pt x="457290" y="623824"/>
                  </a:lnTo>
                  <a:lnTo>
                    <a:pt x="459240" y="628333"/>
                  </a:lnTo>
                  <a:lnTo>
                    <a:pt x="455907" y="630650"/>
                  </a:lnTo>
                  <a:lnTo>
                    <a:pt x="454241" y="632242"/>
                  </a:lnTo>
                  <a:close/>
                </a:path>
                <a:path w="2092325" h="2955290">
                  <a:moveTo>
                    <a:pt x="412598" y="335442"/>
                  </a:moveTo>
                  <a:lnTo>
                    <a:pt x="406474" y="335715"/>
                  </a:lnTo>
                  <a:lnTo>
                    <a:pt x="403655" y="330146"/>
                  </a:lnTo>
                  <a:lnTo>
                    <a:pt x="400947" y="327102"/>
                  </a:lnTo>
                  <a:lnTo>
                    <a:pt x="403152" y="323796"/>
                  </a:lnTo>
                  <a:lnTo>
                    <a:pt x="404947" y="318161"/>
                  </a:lnTo>
                  <a:lnTo>
                    <a:pt x="414829" y="316372"/>
                  </a:lnTo>
                  <a:lnTo>
                    <a:pt x="421736" y="318996"/>
                  </a:lnTo>
                  <a:lnTo>
                    <a:pt x="417980" y="331592"/>
                  </a:lnTo>
                  <a:lnTo>
                    <a:pt x="412598" y="335442"/>
                  </a:lnTo>
                  <a:close/>
                </a:path>
                <a:path w="2092325" h="2955290">
                  <a:moveTo>
                    <a:pt x="802382" y="2819874"/>
                  </a:moveTo>
                  <a:lnTo>
                    <a:pt x="796274" y="2820145"/>
                  </a:lnTo>
                  <a:lnTo>
                    <a:pt x="793454" y="2814576"/>
                  </a:lnTo>
                  <a:lnTo>
                    <a:pt x="790732" y="2811535"/>
                  </a:lnTo>
                  <a:lnTo>
                    <a:pt x="792952" y="2808226"/>
                  </a:lnTo>
                  <a:lnTo>
                    <a:pt x="794747" y="2802591"/>
                  </a:lnTo>
                  <a:lnTo>
                    <a:pt x="804613" y="2800804"/>
                  </a:lnTo>
                  <a:lnTo>
                    <a:pt x="811521" y="2803428"/>
                  </a:lnTo>
                  <a:lnTo>
                    <a:pt x="807765" y="2816024"/>
                  </a:lnTo>
                  <a:lnTo>
                    <a:pt x="802382" y="2819874"/>
                  </a:lnTo>
                  <a:close/>
                </a:path>
                <a:path w="2092325" h="2955290">
                  <a:moveTo>
                    <a:pt x="715416" y="2027583"/>
                  </a:moveTo>
                  <a:lnTo>
                    <a:pt x="707189" y="2022654"/>
                  </a:lnTo>
                  <a:lnTo>
                    <a:pt x="705304" y="2017940"/>
                  </a:lnTo>
                  <a:lnTo>
                    <a:pt x="702791" y="2014462"/>
                  </a:lnTo>
                  <a:lnTo>
                    <a:pt x="706612" y="2012397"/>
                  </a:lnTo>
                  <a:lnTo>
                    <a:pt x="710901" y="2008255"/>
                  </a:lnTo>
                  <a:lnTo>
                    <a:pt x="717038" y="2009595"/>
                  </a:lnTo>
                  <a:lnTo>
                    <a:pt x="720634" y="2015535"/>
                  </a:lnTo>
                  <a:lnTo>
                    <a:pt x="720622" y="2024807"/>
                  </a:lnTo>
                  <a:lnTo>
                    <a:pt x="715416" y="2027583"/>
                  </a:lnTo>
                  <a:close/>
                </a:path>
                <a:path w="2092325" h="2955290">
                  <a:moveTo>
                    <a:pt x="689655" y="1872459"/>
                  </a:moveTo>
                  <a:lnTo>
                    <a:pt x="684239" y="1869705"/>
                  </a:lnTo>
                  <a:lnTo>
                    <a:pt x="679916" y="1868859"/>
                  </a:lnTo>
                  <a:lnTo>
                    <a:pt x="681320" y="1864646"/>
                  </a:lnTo>
                  <a:lnTo>
                    <a:pt x="681715" y="1859530"/>
                  </a:lnTo>
                  <a:lnTo>
                    <a:pt x="688181" y="1852191"/>
                  </a:lnTo>
                  <a:lnTo>
                    <a:pt x="693980" y="1853375"/>
                  </a:lnTo>
                  <a:lnTo>
                    <a:pt x="696680" y="1862476"/>
                  </a:lnTo>
                  <a:lnTo>
                    <a:pt x="695148" y="1869310"/>
                  </a:lnTo>
                  <a:lnTo>
                    <a:pt x="689655" y="1872459"/>
                  </a:lnTo>
                  <a:close/>
                </a:path>
                <a:path w="2092325" h="2955290">
                  <a:moveTo>
                    <a:pt x="783621" y="2749044"/>
                  </a:moveTo>
                  <a:lnTo>
                    <a:pt x="779184" y="2743655"/>
                  </a:lnTo>
                  <a:lnTo>
                    <a:pt x="776295" y="2736213"/>
                  </a:lnTo>
                  <a:lnTo>
                    <a:pt x="775766" y="2729403"/>
                  </a:lnTo>
                  <a:lnTo>
                    <a:pt x="777846" y="2722917"/>
                  </a:lnTo>
                  <a:lnTo>
                    <a:pt x="792982" y="2722186"/>
                  </a:lnTo>
                  <a:lnTo>
                    <a:pt x="798892" y="2726851"/>
                  </a:lnTo>
                  <a:lnTo>
                    <a:pt x="798709" y="2737989"/>
                  </a:lnTo>
                  <a:lnTo>
                    <a:pt x="795039" y="2743021"/>
                  </a:lnTo>
                  <a:lnTo>
                    <a:pt x="783621" y="2749044"/>
                  </a:lnTo>
                  <a:close/>
                </a:path>
                <a:path w="2092325" h="2955290">
                  <a:moveTo>
                    <a:pt x="705283" y="1945261"/>
                  </a:moveTo>
                  <a:lnTo>
                    <a:pt x="692014" y="1942245"/>
                  </a:lnTo>
                  <a:lnTo>
                    <a:pt x="693392" y="1937962"/>
                  </a:lnTo>
                  <a:lnTo>
                    <a:pt x="693633" y="1932631"/>
                  </a:lnTo>
                  <a:lnTo>
                    <a:pt x="700540" y="1925237"/>
                  </a:lnTo>
                  <a:lnTo>
                    <a:pt x="705683" y="1926823"/>
                  </a:lnTo>
                  <a:lnTo>
                    <a:pt x="711614" y="1937629"/>
                  </a:lnTo>
                  <a:lnTo>
                    <a:pt x="710271" y="1942042"/>
                  </a:lnTo>
                  <a:lnTo>
                    <a:pt x="705283" y="1945261"/>
                  </a:lnTo>
                  <a:close/>
                </a:path>
                <a:path w="2092325" h="2955290">
                  <a:moveTo>
                    <a:pt x="490426" y="863063"/>
                  </a:moveTo>
                  <a:lnTo>
                    <a:pt x="484274" y="852186"/>
                  </a:lnTo>
                  <a:lnTo>
                    <a:pt x="486985" y="849339"/>
                  </a:lnTo>
                  <a:lnTo>
                    <a:pt x="489543" y="844272"/>
                  </a:lnTo>
                  <a:lnTo>
                    <a:pt x="499938" y="843658"/>
                  </a:lnTo>
                  <a:lnTo>
                    <a:pt x="504273" y="848391"/>
                  </a:lnTo>
                  <a:lnTo>
                    <a:pt x="498860" y="859108"/>
                  </a:lnTo>
                  <a:lnTo>
                    <a:pt x="493888" y="860711"/>
                  </a:lnTo>
                  <a:lnTo>
                    <a:pt x="490426" y="863063"/>
                  </a:lnTo>
                  <a:close/>
                </a:path>
                <a:path w="2092325" h="2955290">
                  <a:moveTo>
                    <a:pt x="393824" y="264628"/>
                  </a:moveTo>
                  <a:lnTo>
                    <a:pt x="389387" y="259239"/>
                  </a:lnTo>
                  <a:lnTo>
                    <a:pt x="386498" y="251797"/>
                  </a:lnTo>
                  <a:lnTo>
                    <a:pt x="385969" y="244988"/>
                  </a:lnTo>
                  <a:lnTo>
                    <a:pt x="388049" y="238501"/>
                  </a:lnTo>
                  <a:lnTo>
                    <a:pt x="403183" y="237756"/>
                  </a:lnTo>
                  <a:lnTo>
                    <a:pt x="409093" y="242421"/>
                  </a:lnTo>
                  <a:lnTo>
                    <a:pt x="408912" y="253574"/>
                  </a:lnTo>
                  <a:lnTo>
                    <a:pt x="405242" y="258605"/>
                  </a:lnTo>
                  <a:lnTo>
                    <a:pt x="393824" y="264628"/>
                  </a:lnTo>
                  <a:close/>
                </a:path>
                <a:path w="2092325" h="2955290">
                  <a:moveTo>
                    <a:pt x="726662" y="2368073"/>
                  </a:moveTo>
                  <a:lnTo>
                    <a:pt x="724433" y="2364550"/>
                  </a:lnTo>
                  <a:lnTo>
                    <a:pt x="721853" y="2361172"/>
                  </a:lnTo>
                  <a:lnTo>
                    <a:pt x="719968" y="2356504"/>
                  </a:lnTo>
                  <a:lnTo>
                    <a:pt x="723226" y="2354183"/>
                  </a:lnTo>
                  <a:lnTo>
                    <a:pt x="724822" y="2352528"/>
                  </a:lnTo>
                  <a:lnTo>
                    <a:pt x="726992" y="2356060"/>
                  </a:lnTo>
                  <a:lnTo>
                    <a:pt x="729526" y="2359430"/>
                  </a:lnTo>
                  <a:lnTo>
                    <a:pt x="731384" y="2364118"/>
                  </a:lnTo>
                  <a:lnTo>
                    <a:pt x="728212" y="2366410"/>
                  </a:lnTo>
                  <a:lnTo>
                    <a:pt x="726662" y="2368073"/>
                  </a:lnTo>
                  <a:close/>
                </a:path>
                <a:path w="2092325" h="2955290">
                  <a:moveTo>
                    <a:pt x="773852" y="2667129"/>
                  </a:moveTo>
                  <a:lnTo>
                    <a:pt x="771488" y="2663507"/>
                  </a:lnTo>
                  <a:lnTo>
                    <a:pt x="769860" y="2661714"/>
                  </a:lnTo>
                  <a:lnTo>
                    <a:pt x="771560" y="2655855"/>
                  </a:lnTo>
                  <a:lnTo>
                    <a:pt x="775442" y="2653318"/>
                  </a:lnTo>
                  <a:lnTo>
                    <a:pt x="783166" y="2655903"/>
                  </a:lnTo>
                  <a:lnTo>
                    <a:pt x="784551" y="2658527"/>
                  </a:lnTo>
                  <a:lnTo>
                    <a:pt x="786230" y="2660267"/>
                  </a:lnTo>
                  <a:lnTo>
                    <a:pt x="782412" y="2662541"/>
                  </a:lnTo>
                  <a:lnTo>
                    <a:pt x="778740" y="2665180"/>
                  </a:lnTo>
                  <a:lnTo>
                    <a:pt x="773852" y="2667129"/>
                  </a:lnTo>
                  <a:close/>
                </a:path>
                <a:path w="2092325" h="2955290">
                  <a:moveTo>
                    <a:pt x="748968" y="2517968"/>
                  </a:moveTo>
                  <a:lnTo>
                    <a:pt x="746540" y="2514895"/>
                  </a:lnTo>
                  <a:lnTo>
                    <a:pt x="744596" y="2513286"/>
                  </a:lnTo>
                  <a:lnTo>
                    <a:pt x="748314" y="2502161"/>
                  </a:lnTo>
                  <a:lnTo>
                    <a:pt x="750165" y="2503471"/>
                  </a:lnTo>
                  <a:lnTo>
                    <a:pt x="752689" y="2504390"/>
                  </a:lnTo>
                  <a:lnTo>
                    <a:pt x="756619" y="2511026"/>
                  </a:lnTo>
                  <a:lnTo>
                    <a:pt x="755237" y="2515384"/>
                  </a:lnTo>
                  <a:lnTo>
                    <a:pt x="748968" y="2517968"/>
                  </a:lnTo>
                  <a:close/>
                </a:path>
                <a:path w="2092325" h="2955290">
                  <a:moveTo>
                    <a:pt x="761892" y="2591283"/>
                  </a:moveTo>
                  <a:lnTo>
                    <a:pt x="756452" y="2587607"/>
                  </a:lnTo>
                  <a:lnTo>
                    <a:pt x="760147" y="2576531"/>
                  </a:lnTo>
                  <a:lnTo>
                    <a:pt x="761909" y="2577749"/>
                  </a:lnTo>
                  <a:lnTo>
                    <a:pt x="765306" y="2579175"/>
                  </a:lnTo>
                  <a:lnTo>
                    <a:pt x="764676" y="2583939"/>
                  </a:lnTo>
                  <a:lnTo>
                    <a:pt x="763080" y="2587599"/>
                  </a:lnTo>
                  <a:lnTo>
                    <a:pt x="761892" y="2591283"/>
                  </a:lnTo>
                  <a:close/>
                </a:path>
                <a:path w="2092325" h="2955290">
                  <a:moveTo>
                    <a:pt x="706092" y="2216172"/>
                  </a:moveTo>
                  <a:lnTo>
                    <a:pt x="701589" y="2214755"/>
                  </a:lnTo>
                  <a:lnTo>
                    <a:pt x="698987" y="2207807"/>
                  </a:lnTo>
                  <a:lnTo>
                    <a:pt x="701774" y="2205247"/>
                  </a:lnTo>
                  <a:lnTo>
                    <a:pt x="703059" y="2203236"/>
                  </a:lnTo>
                  <a:lnTo>
                    <a:pt x="715154" y="2207349"/>
                  </a:lnTo>
                  <a:lnTo>
                    <a:pt x="713842" y="2209289"/>
                  </a:lnTo>
                  <a:lnTo>
                    <a:pt x="712937" y="2211913"/>
                  </a:lnTo>
                  <a:lnTo>
                    <a:pt x="706092" y="2216172"/>
                  </a:lnTo>
                  <a:close/>
                </a:path>
                <a:path w="2092325" h="2955290">
                  <a:moveTo>
                    <a:pt x="718082" y="2296692"/>
                  </a:moveTo>
                  <a:lnTo>
                    <a:pt x="713163" y="2295101"/>
                  </a:lnTo>
                  <a:lnTo>
                    <a:pt x="709871" y="2289861"/>
                  </a:lnTo>
                  <a:lnTo>
                    <a:pt x="710994" y="2285573"/>
                  </a:lnTo>
                  <a:lnTo>
                    <a:pt x="710905" y="2278993"/>
                  </a:lnTo>
                  <a:lnTo>
                    <a:pt x="716681" y="2275934"/>
                  </a:lnTo>
                  <a:lnTo>
                    <a:pt x="722173" y="2278796"/>
                  </a:lnTo>
                  <a:lnTo>
                    <a:pt x="726640" y="2279695"/>
                  </a:lnTo>
                  <a:lnTo>
                    <a:pt x="725215" y="2283970"/>
                  </a:lnTo>
                  <a:lnTo>
                    <a:pt x="724894" y="2289269"/>
                  </a:lnTo>
                  <a:lnTo>
                    <a:pt x="718082" y="2296692"/>
                  </a:lnTo>
                  <a:close/>
                </a:path>
                <a:path w="2092325" h="2955290">
                  <a:moveTo>
                    <a:pt x="537871" y="1166415"/>
                  </a:moveTo>
                  <a:lnTo>
                    <a:pt x="533052" y="1163268"/>
                  </a:lnTo>
                  <a:lnTo>
                    <a:pt x="530407" y="1157568"/>
                  </a:lnTo>
                  <a:lnTo>
                    <a:pt x="531713" y="1153685"/>
                  </a:lnTo>
                  <a:lnTo>
                    <a:pt x="538307" y="1151738"/>
                  </a:lnTo>
                  <a:lnTo>
                    <a:pt x="542175" y="1154735"/>
                  </a:lnTo>
                  <a:lnTo>
                    <a:pt x="541183" y="1159286"/>
                  </a:lnTo>
                  <a:lnTo>
                    <a:pt x="539340" y="1162805"/>
                  </a:lnTo>
                  <a:lnTo>
                    <a:pt x="537871" y="1166415"/>
                  </a:lnTo>
                  <a:close/>
                </a:path>
                <a:path w="2092325" h="2955290">
                  <a:moveTo>
                    <a:pt x="520068" y="1011926"/>
                  </a:moveTo>
                  <a:lnTo>
                    <a:pt x="513791" y="1011700"/>
                  </a:lnTo>
                  <a:lnTo>
                    <a:pt x="511317" y="1005943"/>
                  </a:lnTo>
                  <a:lnTo>
                    <a:pt x="509357" y="1003469"/>
                  </a:lnTo>
                  <a:lnTo>
                    <a:pt x="511778" y="999725"/>
                  </a:lnTo>
                  <a:lnTo>
                    <a:pt x="513687" y="993579"/>
                  </a:lnTo>
                  <a:lnTo>
                    <a:pt x="524204" y="992213"/>
                  </a:lnTo>
                  <a:lnTo>
                    <a:pt x="529531" y="997074"/>
                  </a:lnTo>
                  <a:lnTo>
                    <a:pt x="526109" y="1008362"/>
                  </a:lnTo>
                  <a:lnTo>
                    <a:pt x="520068" y="1011926"/>
                  </a:lnTo>
                  <a:close/>
                </a:path>
                <a:path w="2092325" h="2955290">
                  <a:moveTo>
                    <a:pt x="525591" y="1084998"/>
                  </a:moveTo>
                  <a:lnTo>
                    <a:pt x="520168" y="1081438"/>
                  </a:lnTo>
                  <a:lnTo>
                    <a:pt x="521378" y="1077794"/>
                  </a:lnTo>
                  <a:lnTo>
                    <a:pt x="523830" y="1070531"/>
                  </a:lnTo>
                  <a:lnTo>
                    <a:pt x="525586" y="1071706"/>
                  </a:lnTo>
                  <a:lnTo>
                    <a:pt x="528949" y="1073107"/>
                  </a:lnTo>
                  <a:lnTo>
                    <a:pt x="528332" y="1077765"/>
                  </a:lnTo>
                  <a:lnTo>
                    <a:pt x="526771" y="1081359"/>
                  </a:lnTo>
                  <a:lnTo>
                    <a:pt x="525591" y="1084998"/>
                  </a:lnTo>
                  <a:close/>
                </a:path>
                <a:path w="2092325" h="2955290">
                  <a:moveTo>
                    <a:pt x="541455" y="1431073"/>
                  </a:moveTo>
                  <a:lnTo>
                    <a:pt x="536884" y="1429413"/>
                  </a:lnTo>
                  <a:lnTo>
                    <a:pt x="534407" y="1422685"/>
                  </a:lnTo>
                  <a:lnTo>
                    <a:pt x="537397" y="1420182"/>
                  </a:lnTo>
                  <a:lnTo>
                    <a:pt x="538801" y="1418257"/>
                  </a:lnTo>
                  <a:lnTo>
                    <a:pt x="544244" y="1415654"/>
                  </a:lnTo>
                  <a:lnTo>
                    <a:pt x="548595" y="1416960"/>
                  </a:lnTo>
                  <a:lnTo>
                    <a:pt x="550950" y="1424051"/>
                  </a:lnTo>
                  <a:lnTo>
                    <a:pt x="548540" y="1427390"/>
                  </a:lnTo>
                  <a:lnTo>
                    <a:pt x="541455" y="1431073"/>
                  </a:lnTo>
                  <a:close/>
                </a:path>
                <a:path w="2092325" h="2955290">
                  <a:moveTo>
                    <a:pt x="738801" y="2444010"/>
                  </a:moveTo>
                  <a:lnTo>
                    <a:pt x="736482" y="2440486"/>
                  </a:lnTo>
                  <a:lnTo>
                    <a:pt x="733758" y="2437145"/>
                  </a:lnTo>
                  <a:lnTo>
                    <a:pt x="731711" y="2432398"/>
                  </a:lnTo>
                  <a:lnTo>
                    <a:pt x="734768" y="2429944"/>
                  </a:lnTo>
                  <a:lnTo>
                    <a:pt x="736256" y="2428171"/>
                  </a:lnTo>
                  <a:lnTo>
                    <a:pt x="738585" y="2431663"/>
                  </a:lnTo>
                  <a:lnTo>
                    <a:pt x="741321" y="2434987"/>
                  </a:lnTo>
                  <a:lnTo>
                    <a:pt x="743358" y="2439766"/>
                  </a:lnTo>
                  <a:lnTo>
                    <a:pt x="740272" y="2442224"/>
                  </a:lnTo>
                  <a:lnTo>
                    <a:pt x="738801" y="2444010"/>
                  </a:lnTo>
                  <a:close/>
                </a:path>
                <a:path w="2092325" h="2955290">
                  <a:moveTo>
                    <a:pt x="480726" y="789510"/>
                  </a:moveTo>
                  <a:lnTo>
                    <a:pt x="475496" y="786892"/>
                  </a:lnTo>
                  <a:lnTo>
                    <a:pt x="474385" y="781429"/>
                  </a:lnTo>
                  <a:lnTo>
                    <a:pt x="472443" y="777637"/>
                  </a:lnTo>
                  <a:lnTo>
                    <a:pt x="475650" y="775085"/>
                  </a:lnTo>
                  <a:lnTo>
                    <a:pt x="478892" y="770375"/>
                  </a:lnTo>
                  <a:lnTo>
                    <a:pt x="490022" y="770632"/>
                  </a:lnTo>
                  <a:lnTo>
                    <a:pt x="493181" y="776267"/>
                  </a:lnTo>
                  <a:lnTo>
                    <a:pt x="487059" y="786184"/>
                  </a:lnTo>
                  <a:lnTo>
                    <a:pt x="480726" y="789510"/>
                  </a:lnTo>
                  <a:close/>
                </a:path>
                <a:path w="2092325" h="2955290">
                  <a:moveTo>
                    <a:pt x="502625" y="937480"/>
                  </a:moveTo>
                  <a:lnTo>
                    <a:pt x="500417" y="934088"/>
                  </a:lnTo>
                  <a:lnTo>
                    <a:pt x="497830" y="930861"/>
                  </a:lnTo>
                  <a:lnTo>
                    <a:pt x="495874" y="926308"/>
                  </a:lnTo>
                  <a:lnTo>
                    <a:pt x="498818" y="923992"/>
                  </a:lnTo>
                  <a:lnTo>
                    <a:pt x="500247" y="922318"/>
                  </a:lnTo>
                  <a:lnTo>
                    <a:pt x="502465" y="925678"/>
                  </a:lnTo>
                  <a:lnTo>
                    <a:pt x="505076" y="928872"/>
                  </a:lnTo>
                  <a:lnTo>
                    <a:pt x="507020" y="933441"/>
                  </a:lnTo>
                  <a:lnTo>
                    <a:pt x="504052" y="935791"/>
                  </a:lnTo>
                  <a:lnTo>
                    <a:pt x="502625" y="937480"/>
                  </a:lnTo>
                  <a:close/>
                </a:path>
                <a:path w="2092325" h="2955290">
                  <a:moveTo>
                    <a:pt x="452089" y="1096530"/>
                  </a:moveTo>
                  <a:lnTo>
                    <a:pt x="450244" y="1095354"/>
                  </a:lnTo>
                  <a:lnTo>
                    <a:pt x="446560" y="1092957"/>
                  </a:lnTo>
                  <a:lnTo>
                    <a:pt x="450352" y="1081835"/>
                  </a:lnTo>
                  <a:lnTo>
                    <a:pt x="452127" y="1083037"/>
                  </a:lnTo>
                  <a:lnTo>
                    <a:pt x="455541" y="1084475"/>
                  </a:lnTo>
                  <a:lnTo>
                    <a:pt x="454907" y="1089210"/>
                  </a:lnTo>
                  <a:lnTo>
                    <a:pt x="453292" y="1092843"/>
                  </a:lnTo>
                  <a:lnTo>
                    <a:pt x="452089" y="1096530"/>
                  </a:lnTo>
                  <a:close/>
                </a:path>
                <a:path w="2092325" h="2955290">
                  <a:moveTo>
                    <a:pt x="338858" y="427873"/>
                  </a:moveTo>
                  <a:lnTo>
                    <a:pt x="332583" y="425179"/>
                  </a:lnTo>
                  <a:lnTo>
                    <a:pt x="330251" y="415751"/>
                  </a:lnTo>
                  <a:lnTo>
                    <a:pt x="330416" y="409266"/>
                  </a:lnTo>
                  <a:lnTo>
                    <a:pt x="334258" y="403609"/>
                  </a:lnTo>
                  <a:lnTo>
                    <a:pt x="345107" y="404269"/>
                  </a:lnTo>
                  <a:lnTo>
                    <a:pt x="349465" y="409821"/>
                  </a:lnTo>
                  <a:lnTo>
                    <a:pt x="350651" y="417186"/>
                  </a:lnTo>
                  <a:lnTo>
                    <a:pt x="348457" y="424094"/>
                  </a:lnTo>
                  <a:lnTo>
                    <a:pt x="338858" y="427873"/>
                  </a:lnTo>
                  <a:close/>
                </a:path>
                <a:path w="2092325" h="2955290">
                  <a:moveTo>
                    <a:pt x="728657" y="2912303"/>
                  </a:moveTo>
                  <a:lnTo>
                    <a:pt x="722382" y="2909609"/>
                  </a:lnTo>
                  <a:lnTo>
                    <a:pt x="720067" y="2900194"/>
                  </a:lnTo>
                  <a:lnTo>
                    <a:pt x="720230" y="2893694"/>
                  </a:lnTo>
                  <a:lnTo>
                    <a:pt x="724072" y="2888037"/>
                  </a:lnTo>
                  <a:lnTo>
                    <a:pt x="734921" y="2888697"/>
                  </a:lnTo>
                  <a:lnTo>
                    <a:pt x="739279" y="2894248"/>
                  </a:lnTo>
                  <a:lnTo>
                    <a:pt x="740467" y="2901628"/>
                  </a:lnTo>
                  <a:lnTo>
                    <a:pt x="738271" y="2908521"/>
                  </a:lnTo>
                  <a:lnTo>
                    <a:pt x="728657" y="2912303"/>
                  </a:lnTo>
                  <a:close/>
                </a:path>
                <a:path w="2092325" h="2955290">
                  <a:moveTo>
                    <a:pt x="440495" y="1022826"/>
                  </a:moveTo>
                  <a:lnTo>
                    <a:pt x="434255" y="1012531"/>
                  </a:lnTo>
                  <a:lnTo>
                    <a:pt x="438735" y="1007791"/>
                  </a:lnTo>
                  <a:lnTo>
                    <a:pt x="440812" y="1011203"/>
                  </a:lnTo>
                  <a:lnTo>
                    <a:pt x="443284" y="1014464"/>
                  </a:lnTo>
                  <a:lnTo>
                    <a:pt x="445058" y="1019000"/>
                  </a:lnTo>
                  <a:lnTo>
                    <a:pt x="441979" y="1021217"/>
                  </a:lnTo>
                  <a:lnTo>
                    <a:pt x="440495" y="1022826"/>
                  </a:lnTo>
                  <a:close/>
                </a:path>
                <a:path w="2092325" h="2955290">
                  <a:moveTo>
                    <a:pt x="488573" y="1326676"/>
                  </a:moveTo>
                  <a:lnTo>
                    <a:pt x="484040" y="1319822"/>
                  </a:lnTo>
                  <a:lnTo>
                    <a:pt x="481796" y="1316391"/>
                  </a:lnTo>
                  <a:lnTo>
                    <a:pt x="486090" y="1311142"/>
                  </a:lnTo>
                  <a:lnTo>
                    <a:pt x="488337" y="1314587"/>
                  </a:lnTo>
                  <a:lnTo>
                    <a:pt x="490994" y="1317878"/>
                  </a:lnTo>
                  <a:lnTo>
                    <a:pt x="492971" y="1322562"/>
                  </a:lnTo>
                  <a:lnTo>
                    <a:pt x="490009" y="1324956"/>
                  </a:lnTo>
                  <a:lnTo>
                    <a:pt x="488573" y="1326676"/>
                  </a:lnTo>
                  <a:close/>
                </a:path>
                <a:path w="2092325" h="2955290">
                  <a:moveTo>
                    <a:pt x="307147" y="927166"/>
                  </a:moveTo>
                  <a:lnTo>
                    <a:pt x="304735" y="923716"/>
                  </a:lnTo>
                  <a:lnTo>
                    <a:pt x="303062" y="922020"/>
                  </a:lnTo>
                  <a:lnTo>
                    <a:pt x="304515" y="916305"/>
                  </a:lnTo>
                  <a:lnTo>
                    <a:pt x="308228" y="913734"/>
                  </a:lnTo>
                  <a:lnTo>
                    <a:pt x="315891" y="916030"/>
                  </a:lnTo>
                  <a:lnTo>
                    <a:pt x="317377" y="918533"/>
                  </a:lnTo>
                  <a:lnTo>
                    <a:pt x="319111" y="920145"/>
                  </a:lnTo>
                  <a:lnTo>
                    <a:pt x="315435" y="922471"/>
                  </a:lnTo>
                  <a:lnTo>
                    <a:pt x="311907" y="925163"/>
                  </a:lnTo>
                  <a:lnTo>
                    <a:pt x="307147" y="927166"/>
                  </a:lnTo>
                  <a:close/>
                </a:path>
                <a:path w="2092325" h="2955290">
                  <a:moveTo>
                    <a:pt x="363547" y="573879"/>
                  </a:moveTo>
                  <a:lnTo>
                    <a:pt x="357928" y="572219"/>
                  </a:lnTo>
                  <a:lnTo>
                    <a:pt x="354995" y="568119"/>
                  </a:lnTo>
                  <a:lnTo>
                    <a:pt x="359832" y="559839"/>
                  </a:lnTo>
                  <a:lnTo>
                    <a:pt x="364680" y="558017"/>
                  </a:lnTo>
                  <a:lnTo>
                    <a:pt x="368261" y="555466"/>
                  </a:lnTo>
                  <a:lnTo>
                    <a:pt x="370332" y="559417"/>
                  </a:lnTo>
                  <a:lnTo>
                    <a:pt x="374348" y="563647"/>
                  </a:lnTo>
                  <a:lnTo>
                    <a:pt x="373442" y="569889"/>
                  </a:lnTo>
                  <a:lnTo>
                    <a:pt x="367185" y="571694"/>
                  </a:lnTo>
                  <a:lnTo>
                    <a:pt x="363547" y="573879"/>
                  </a:lnTo>
                  <a:close/>
                </a:path>
                <a:path w="2092325" h="2955290">
                  <a:moveTo>
                    <a:pt x="478626" y="1254313"/>
                  </a:moveTo>
                  <a:lnTo>
                    <a:pt x="472641" y="1252800"/>
                  </a:lnTo>
                  <a:lnTo>
                    <a:pt x="470002" y="1243226"/>
                  </a:lnTo>
                  <a:lnTo>
                    <a:pt x="471541" y="1235867"/>
                  </a:lnTo>
                  <a:lnTo>
                    <a:pt x="477338" y="1233134"/>
                  </a:lnTo>
                  <a:lnTo>
                    <a:pt x="482769" y="1236169"/>
                  </a:lnTo>
                  <a:lnTo>
                    <a:pt x="487262" y="1237243"/>
                  </a:lnTo>
                  <a:lnTo>
                    <a:pt x="485810" y="1241628"/>
                  </a:lnTo>
                  <a:lnTo>
                    <a:pt x="485461" y="1247036"/>
                  </a:lnTo>
                  <a:lnTo>
                    <a:pt x="478626" y="1254313"/>
                  </a:lnTo>
                  <a:close/>
                </a:path>
                <a:path w="2092325" h="2955290">
                  <a:moveTo>
                    <a:pt x="384552" y="646137"/>
                  </a:moveTo>
                  <a:lnTo>
                    <a:pt x="379735" y="643289"/>
                  </a:lnTo>
                  <a:lnTo>
                    <a:pt x="375416" y="642187"/>
                  </a:lnTo>
                  <a:lnTo>
                    <a:pt x="378526" y="629095"/>
                  </a:lnTo>
                  <a:lnTo>
                    <a:pt x="382799" y="630383"/>
                  </a:lnTo>
                  <a:lnTo>
                    <a:pt x="388158" y="630484"/>
                  </a:lnTo>
                  <a:lnTo>
                    <a:pt x="395447" y="637265"/>
                  </a:lnTo>
                  <a:lnTo>
                    <a:pt x="394052" y="643345"/>
                  </a:lnTo>
                  <a:lnTo>
                    <a:pt x="384552" y="646137"/>
                  </a:lnTo>
                  <a:close/>
                </a:path>
                <a:path w="2092325" h="2955290">
                  <a:moveTo>
                    <a:pt x="322989" y="273888"/>
                  </a:moveTo>
                  <a:lnTo>
                    <a:pt x="320871" y="270497"/>
                  </a:lnTo>
                  <a:lnTo>
                    <a:pt x="318384" y="267239"/>
                  </a:lnTo>
                  <a:lnTo>
                    <a:pt x="316568" y="262724"/>
                  </a:lnTo>
                  <a:lnTo>
                    <a:pt x="319689" y="260485"/>
                  </a:lnTo>
                  <a:lnTo>
                    <a:pt x="321219" y="258885"/>
                  </a:lnTo>
                  <a:lnTo>
                    <a:pt x="323296" y="262297"/>
                  </a:lnTo>
                  <a:lnTo>
                    <a:pt x="325739" y="265562"/>
                  </a:lnTo>
                  <a:lnTo>
                    <a:pt x="327528" y="270096"/>
                  </a:lnTo>
                  <a:lnTo>
                    <a:pt x="324492" y="272306"/>
                  </a:lnTo>
                  <a:lnTo>
                    <a:pt x="322989" y="273888"/>
                  </a:lnTo>
                  <a:close/>
                </a:path>
                <a:path w="2092325" h="2955290">
                  <a:moveTo>
                    <a:pt x="313043" y="193511"/>
                  </a:moveTo>
                  <a:lnTo>
                    <a:pt x="308465" y="190566"/>
                  </a:lnTo>
                  <a:lnTo>
                    <a:pt x="304303" y="189320"/>
                  </a:lnTo>
                  <a:lnTo>
                    <a:pt x="308206" y="176327"/>
                  </a:lnTo>
                  <a:lnTo>
                    <a:pt x="320779" y="181292"/>
                  </a:lnTo>
                  <a:lnTo>
                    <a:pt x="323316" y="186337"/>
                  </a:lnTo>
                  <a:lnTo>
                    <a:pt x="322271" y="191375"/>
                  </a:lnTo>
                  <a:lnTo>
                    <a:pt x="313043" y="193511"/>
                  </a:lnTo>
                  <a:close/>
                </a:path>
                <a:path w="2092325" h="2955290">
                  <a:moveTo>
                    <a:pt x="334598" y="348068"/>
                  </a:moveTo>
                  <a:lnTo>
                    <a:pt x="328223" y="337675"/>
                  </a:lnTo>
                  <a:lnTo>
                    <a:pt x="332852" y="332837"/>
                  </a:lnTo>
                  <a:lnTo>
                    <a:pt x="334931" y="336264"/>
                  </a:lnTo>
                  <a:lnTo>
                    <a:pt x="337408" y="339553"/>
                  </a:lnTo>
                  <a:lnTo>
                    <a:pt x="339169" y="344196"/>
                  </a:lnTo>
                  <a:lnTo>
                    <a:pt x="336092" y="346429"/>
                  </a:lnTo>
                  <a:lnTo>
                    <a:pt x="334598" y="348068"/>
                  </a:lnTo>
                  <a:close/>
                </a:path>
                <a:path w="2092325" h="2955290">
                  <a:moveTo>
                    <a:pt x="356994" y="496633"/>
                  </a:moveTo>
                  <a:lnTo>
                    <a:pt x="354458" y="493442"/>
                  </a:lnTo>
                  <a:lnTo>
                    <a:pt x="351784" y="491275"/>
                  </a:lnTo>
                  <a:lnTo>
                    <a:pt x="349769" y="486926"/>
                  </a:lnTo>
                  <a:lnTo>
                    <a:pt x="351003" y="482486"/>
                  </a:lnTo>
                  <a:lnTo>
                    <a:pt x="357796" y="479895"/>
                  </a:lnTo>
                  <a:lnTo>
                    <a:pt x="361107" y="482396"/>
                  </a:lnTo>
                  <a:lnTo>
                    <a:pt x="365139" y="489404"/>
                  </a:lnTo>
                  <a:lnTo>
                    <a:pt x="363615" y="493994"/>
                  </a:lnTo>
                  <a:lnTo>
                    <a:pt x="356994" y="496633"/>
                  </a:lnTo>
                  <a:close/>
                </a:path>
                <a:path w="2092325" h="2955290">
                  <a:moveTo>
                    <a:pt x="665935" y="2455876"/>
                  </a:moveTo>
                  <a:lnTo>
                    <a:pt x="658940" y="2446297"/>
                  </a:lnTo>
                  <a:lnTo>
                    <a:pt x="661106" y="2442937"/>
                  </a:lnTo>
                  <a:lnTo>
                    <a:pt x="662810" y="2437197"/>
                  </a:lnTo>
                  <a:lnTo>
                    <a:pt x="673323" y="2435144"/>
                  </a:lnTo>
                  <a:lnTo>
                    <a:pt x="677944" y="2439697"/>
                  </a:lnTo>
                  <a:lnTo>
                    <a:pt x="675116" y="2447617"/>
                  </a:lnTo>
                  <a:lnTo>
                    <a:pt x="673916" y="2451035"/>
                  </a:lnTo>
                  <a:lnTo>
                    <a:pt x="669102" y="2453166"/>
                  </a:lnTo>
                  <a:lnTo>
                    <a:pt x="665935" y="2455876"/>
                  </a:lnTo>
                  <a:close/>
                </a:path>
                <a:path w="2092325" h="2955290">
                  <a:moveTo>
                    <a:pt x="688483" y="2604835"/>
                  </a:moveTo>
                  <a:lnTo>
                    <a:pt x="681794" y="2593011"/>
                  </a:lnTo>
                  <a:lnTo>
                    <a:pt x="683167" y="2586784"/>
                  </a:lnTo>
                  <a:lnTo>
                    <a:pt x="687411" y="2583696"/>
                  </a:lnTo>
                  <a:lnTo>
                    <a:pt x="696152" y="2589038"/>
                  </a:lnTo>
                  <a:lnTo>
                    <a:pt x="697783" y="2594285"/>
                  </a:lnTo>
                  <a:lnTo>
                    <a:pt x="700259" y="2598143"/>
                  </a:lnTo>
                  <a:lnTo>
                    <a:pt x="688483" y="2604835"/>
                  </a:lnTo>
                  <a:close/>
                </a:path>
                <a:path w="2092325" h="2955290">
                  <a:moveTo>
                    <a:pt x="678962" y="2528413"/>
                  </a:moveTo>
                  <a:lnTo>
                    <a:pt x="671784" y="2527685"/>
                  </a:lnTo>
                  <a:lnTo>
                    <a:pt x="669401" y="2523753"/>
                  </a:lnTo>
                  <a:lnTo>
                    <a:pt x="670286" y="2517947"/>
                  </a:lnTo>
                  <a:lnTo>
                    <a:pt x="671811" y="2516123"/>
                  </a:lnTo>
                  <a:lnTo>
                    <a:pt x="673522" y="2512625"/>
                  </a:lnTo>
                  <a:lnTo>
                    <a:pt x="680579" y="2513342"/>
                  </a:lnTo>
                  <a:lnTo>
                    <a:pt x="683333" y="2517350"/>
                  </a:lnTo>
                  <a:lnTo>
                    <a:pt x="681624" y="2525154"/>
                  </a:lnTo>
                  <a:lnTo>
                    <a:pt x="678962" y="2528413"/>
                  </a:lnTo>
                  <a:close/>
                </a:path>
                <a:path w="2092325" h="2955290">
                  <a:moveTo>
                    <a:pt x="653456" y="2380726"/>
                  </a:moveTo>
                  <a:lnTo>
                    <a:pt x="651373" y="2377180"/>
                  </a:lnTo>
                  <a:lnTo>
                    <a:pt x="648880" y="2373788"/>
                  </a:lnTo>
                  <a:lnTo>
                    <a:pt x="647147" y="2369036"/>
                  </a:lnTo>
                  <a:lnTo>
                    <a:pt x="650268" y="2366797"/>
                  </a:lnTo>
                  <a:lnTo>
                    <a:pt x="651805" y="2365150"/>
                  </a:lnTo>
                  <a:lnTo>
                    <a:pt x="653874" y="2368698"/>
                  </a:lnTo>
                  <a:lnTo>
                    <a:pt x="656339" y="2372109"/>
                  </a:lnTo>
                  <a:lnTo>
                    <a:pt x="658073" y="2376861"/>
                  </a:lnTo>
                  <a:lnTo>
                    <a:pt x="654979" y="2379081"/>
                  </a:lnTo>
                  <a:lnTo>
                    <a:pt x="653456" y="2380726"/>
                  </a:lnTo>
                  <a:close/>
                </a:path>
                <a:path w="2092325" h="2955290">
                  <a:moveTo>
                    <a:pt x="463382" y="1171941"/>
                  </a:moveTo>
                  <a:lnTo>
                    <a:pt x="461152" y="1168314"/>
                  </a:lnTo>
                  <a:lnTo>
                    <a:pt x="459667" y="1166483"/>
                  </a:lnTo>
                  <a:lnTo>
                    <a:pt x="461150" y="1160674"/>
                  </a:lnTo>
                  <a:lnTo>
                    <a:pt x="464844" y="1158270"/>
                  </a:lnTo>
                  <a:lnTo>
                    <a:pt x="472270" y="1161052"/>
                  </a:lnTo>
                  <a:lnTo>
                    <a:pt x="473497" y="1163626"/>
                  </a:lnTo>
                  <a:lnTo>
                    <a:pt x="475041" y="1165357"/>
                  </a:lnTo>
                  <a:lnTo>
                    <a:pt x="471390" y="1167560"/>
                  </a:lnTo>
                  <a:lnTo>
                    <a:pt x="467859" y="1170043"/>
                  </a:lnTo>
                  <a:lnTo>
                    <a:pt x="463382" y="1171941"/>
                  </a:lnTo>
                  <a:close/>
                </a:path>
                <a:path w="2092325" h="2955290">
                  <a:moveTo>
                    <a:pt x="594617" y="2002562"/>
                  </a:moveTo>
                  <a:lnTo>
                    <a:pt x="592625" y="2001215"/>
                  </a:lnTo>
                  <a:lnTo>
                    <a:pt x="589877" y="2000300"/>
                  </a:lnTo>
                  <a:lnTo>
                    <a:pt x="585815" y="1993297"/>
                  </a:lnTo>
                  <a:lnTo>
                    <a:pt x="587220" y="1987275"/>
                  </a:lnTo>
                  <a:lnTo>
                    <a:pt x="598176" y="1985945"/>
                  </a:lnTo>
                  <a:lnTo>
                    <a:pt x="600964" y="1991503"/>
                  </a:lnTo>
                  <a:lnTo>
                    <a:pt x="598711" y="1999273"/>
                  </a:lnTo>
                  <a:lnTo>
                    <a:pt x="596241" y="2000797"/>
                  </a:lnTo>
                  <a:lnTo>
                    <a:pt x="594617" y="2002562"/>
                  </a:lnTo>
                  <a:close/>
                </a:path>
                <a:path w="2092325" h="2955290">
                  <a:moveTo>
                    <a:pt x="605751" y="2076772"/>
                  </a:moveTo>
                  <a:lnTo>
                    <a:pt x="600365" y="2072488"/>
                  </a:lnTo>
                  <a:lnTo>
                    <a:pt x="604080" y="2061349"/>
                  </a:lnTo>
                  <a:lnTo>
                    <a:pt x="605871" y="2062653"/>
                  </a:lnTo>
                  <a:lnTo>
                    <a:pt x="609313" y="2064177"/>
                  </a:lnTo>
                  <a:lnTo>
                    <a:pt x="608672" y="2069151"/>
                  </a:lnTo>
                  <a:lnTo>
                    <a:pt x="606989" y="2072929"/>
                  </a:lnTo>
                  <a:lnTo>
                    <a:pt x="605751" y="2076772"/>
                  </a:lnTo>
                  <a:close/>
                </a:path>
                <a:path w="2092325" h="2955290">
                  <a:moveTo>
                    <a:pt x="428790" y="948885"/>
                  </a:moveTo>
                  <a:lnTo>
                    <a:pt x="425084" y="946252"/>
                  </a:lnTo>
                  <a:lnTo>
                    <a:pt x="423254" y="944894"/>
                  </a:lnTo>
                  <a:lnTo>
                    <a:pt x="427148" y="933174"/>
                  </a:lnTo>
                  <a:lnTo>
                    <a:pt x="428960" y="934519"/>
                  </a:lnTo>
                  <a:lnTo>
                    <a:pt x="432423" y="936084"/>
                  </a:lnTo>
                  <a:lnTo>
                    <a:pt x="431767" y="941151"/>
                  </a:lnTo>
                  <a:lnTo>
                    <a:pt x="430050" y="944994"/>
                  </a:lnTo>
                  <a:lnTo>
                    <a:pt x="428790" y="948885"/>
                  </a:lnTo>
                  <a:close/>
                </a:path>
                <a:path w="2092325" h="2955290">
                  <a:moveTo>
                    <a:pt x="629078" y="2225160"/>
                  </a:moveTo>
                  <a:lnTo>
                    <a:pt x="627581" y="2223825"/>
                  </a:lnTo>
                  <a:lnTo>
                    <a:pt x="624976" y="2222574"/>
                  </a:lnTo>
                  <a:lnTo>
                    <a:pt x="624751" y="2219709"/>
                  </a:lnTo>
                  <a:lnTo>
                    <a:pt x="627098" y="2218070"/>
                  </a:lnTo>
                  <a:lnTo>
                    <a:pt x="628379" y="2216508"/>
                  </a:lnTo>
                  <a:lnTo>
                    <a:pt x="629890" y="2217841"/>
                  </a:lnTo>
                  <a:lnTo>
                    <a:pt x="632465" y="2219082"/>
                  </a:lnTo>
                  <a:lnTo>
                    <a:pt x="632721" y="2221957"/>
                  </a:lnTo>
                  <a:lnTo>
                    <a:pt x="630347" y="2223615"/>
                  </a:lnTo>
                  <a:lnTo>
                    <a:pt x="629078" y="2225160"/>
                  </a:lnTo>
                  <a:close/>
                </a:path>
                <a:path w="2092325" h="2955290">
                  <a:moveTo>
                    <a:pt x="513472" y="1474788"/>
                  </a:moveTo>
                  <a:lnTo>
                    <a:pt x="506203" y="1474149"/>
                  </a:lnTo>
                  <a:lnTo>
                    <a:pt x="503541" y="1470156"/>
                  </a:lnTo>
                  <a:lnTo>
                    <a:pt x="505558" y="1462408"/>
                  </a:lnTo>
                  <a:lnTo>
                    <a:pt x="507972" y="1460908"/>
                  </a:lnTo>
                  <a:lnTo>
                    <a:pt x="509540" y="1459167"/>
                  </a:lnTo>
                  <a:lnTo>
                    <a:pt x="511944" y="1462662"/>
                  </a:lnTo>
                  <a:lnTo>
                    <a:pt x="514729" y="1466008"/>
                  </a:lnTo>
                  <a:lnTo>
                    <a:pt x="516854" y="1470684"/>
                  </a:lnTo>
                  <a:lnTo>
                    <a:pt x="513472" y="1474788"/>
                  </a:lnTo>
                  <a:close/>
                </a:path>
                <a:path w="2092325" h="2955290">
                  <a:moveTo>
                    <a:pt x="522767" y="1549002"/>
                  </a:moveTo>
                  <a:lnTo>
                    <a:pt x="520850" y="1545565"/>
                  </a:lnTo>
                  <a:lnTo>
                    <a:pt x="518578" y="1542243"/>
                  </a:lnTo>
                  <a:lnTo>
                    <a:pt x="517007" y="1537765"/>
                  </a:lnTo>
                  <a:lnTo>
                    <a:pt x="520204" y="1535723"/>
                  </a:lnTo>
                  <a:lnTo>
                    <a:pt x="521798" y="1534247"/>
                  </a:lnTo>
                  <a:lnTo>
                    <a:pt x="523780" y="1537719"/>
                  </a:lnTo>
                  <a:lnTo>
                    <a:pt x="526086" y="1541065"/>
                  </a:lnTo>
                  <a:lnTo>
                    <a:pt x="527737" y="1545486"/>
                  </a:lnTo>
                  <a:lnTo>
                    <a:pt x="524438" y="1547544"/>
                  </a:lnTo>
                  <a:lnTo>
                    <a:pt x="522767" y="1549002"/>
                  </a:lnTo>
                  <a:close/>
                </a:path>
                <a:path w="2092325" h="2955290">
                  <a:moveTo>
                    <a:pt x="641427" y="2305968"/>
                  </a:moveTo>
                  <a:lnTo>
                    <a:pt x="636552" y="2302845"/>
                  </a:lnTo>
                  <a:lnTo>
                    <a:pt x="633717" y="2296891"/>
                  </a:lnTo>
                  <a:lnTo>
                    <a:pt x="635003" y="2292876"/>
                  </a:lnTo>
                  <a:lnTo>
                    <a:pt x="641659" y="2290755"/>
                  </a:lnTo>
                  <a:lnTo>
                    <a:pt x="645616" y="2293842"/>
                  </a:lnTo>
                  <a:lnTo>
                    <a:pt x="644702" y="2298606"/>
                  </a:lnTo>
                  <a:lnTo>
                    <a:pt x="642866" y="2302258"/>
                  </a:lnTo>
                  <a:lnTo>
                    <a:pt x="641427" y="2305968"/>
                  </a:lnTo>
                  <a:close/>
                </a:path>
                <a:path w="2092325" h="2955290">
                  <a:moveTo>
                    <a:pt x="686142" y="2334748"/>
                  </a:moveTo>
                  <a:lnTo>
                    <a:pt x="679749" y="2334824"/>
                  </a:lnTo>
                  <a:lnTo>
                    <a:pt x="676795" y="2330114"/>
                  </a:lnTo>
                  <a:lnTo>
                    <a:pt x="673855" y="2327495"/>
                  </a:lnTo>
                  <a:lnTo>
                    <a:pt x="675983" y="2324081"/>
                  </a:lnTo>
                  <a:lnTo>
                    <a:pt x="677564" y="2318420"/>
                  </a:lnTo>
                  <a:lnTo>
                    <a:pt x="688066" y="2315816"/>
                  </a:lnTo>
                  <a:lnTo>
                    <a:pt x="693484" y="2320393"/>
                  </a:lnTo>
                  <a:lnTo>
                    <a:pt x="692239" y="2330965"/>
                  </a:lnTo>
                  <a:lnTo>
                    <a:pt x="686142" y="2334748"/>
                  </a:lnTo>
                  <a:close/>
                </a:path>
                <a:path w="2092325" h="2955290">
                  <a:moveTo>
                    <a:pt x="384066" y="451207"/>
                  </a:moveTo>
                  <a:lnTo>
                    <a:pt x="381898" y="448078"/>
                  </a:lnTo>
                  <a:lnTo>
                    <a:pt x="380307" y="446519"/>
                  </a:lnTo>
                  <a:lnTo>
                    <a:pt x="383803" y="444475"/>
                  </a:lnTo>
                  <a:lnTo>
                    <a:pt x="387151" y="442066"/>
                  </a:lnTo>
                  <a:lnTo>
                    <a:pt x="391779" y="440368"/>
                  </a:lnTo>
                  <a:lnTo>
                    <a:pt x="393951" y="443526"/>
                  </a:lnTo>
                  <a:lnTo>
                    <a:pt x="395525" y="445073"/>
                  </a:lnTo>
                  <a:lnTo>
                    <a:pt x="392042" y="447100"/>
                  </a:lnTo>
                  <a:lnTo>
                    <a:pt x="388679" y="449512"/>
                  </a:lnTo>
                  <a:lnTo>
                    <a:pt x="384066" y="451207"/>
                  </a:lnTo>
                  <a:close/>
                </a:path>
                <a:path w="2092325" h="2955290">
                  <a:moveTo>
                    <a:pt x="372960" y="377755"/>
                  </a:moveTo>
                  <a:lnTo>
                    <a:pt x="370742" y="374679"/>
                  </a:lnTo>
                  <a:lnTo>
                    <a:pt x="369144" y="373180"/>
                  </a:lnTo>
                  <a:lnTo>
                    <a:pt x="372563" y="371119"/>
                  </a:lnTo>
                  <a:lnTo>
                    <a:pt x="375844" y="368660"/>
                  </a:lnTo>
                  <a:lnTo>
                    <a:pt x="380389" y="366916"/>
                  </a:lnTo>
                  <a:lnTo>
                    <a:pt x="382603" y="369962"/>
                  </a:lnTo>
                  <a:lnTo>
                    <a:pt x="384203" y="371476"/>
                  </a:lnTo>
                  <a:lnTo>
                    <a:pt x="380804" y="373564"/>
                  </a:lnTo>
                  <a:lnTo>
                    <a:pt x="377520" y="376008"/>
                  </a:lnTo>
                  <a:lnTo>
                    <a:pt x="372960" y="377755"/>
                  </a:lnTo>
                  <a:close/>
                </a:path>
                <a:path w="2092325" h="2955290">
                  <a:moveTo>
                    <a:pt x="424967" y="681752"/>
                  </a:moveTo>
                  <a:lnTo>
                    <a:pt x="418756" y="680797"/>
                  </a:lnTo>
                  <a:lnTo>
                    <a:pt x="416547" y="675402"/>
                  </a:lnTo>
                  <a:lnTo>
                    <a:pt x="414007" y="672182"/>
                  </a:lnTo>
                  <a:lnTo>
                    <a:pt x="416656" y="669135"/>
                  </a:lnTo>
                  <a:lnTo>
                    <a:pt x="419103" y="663742"/>
                  </a:lnTo>
                  <a:lnTo>
                    <a:pt x="429530" y="662854"/>
                  </a:lnTo>
                  <a:lnTo>
                    <a:pt x="434524" y="667782"/>
                  </a:lnTo>
                  <a:lnTo>
                    <a:pt x="431173" y="678385"/>
                  </a:lnTo>
                  <a:lnTo>
                    <a:pt x="424967" y="681752"/>
                  </a:lnTo>
                  <a:close/>
                </a:path>
                <a:path w="2092325" h="2955290">
                  <a:moveTo>
                    <a:pt x="435473" y="755298"/>
                  </a:moveTo>
                  <a:lnTo>
                    <a:pt x="432361" y="752825"/>
                  </a:lnTo>
                  <a:lnTo>
                    <a:pt x="426875" y="750576"/>
                  </a:lnTo>
                  <a:lnTo>
                    <a:pt x="425897" y="740338"/>
                  </a:lnTo>
                  <a:lnTo>
                    <a:pt x="430554" y="735106"/>
                  </a:lnTo>
                  <a:lnTo>
                    <a:pt x="441395" y="738384"/>
                  </a:lnTo>
                  <a:lnTo>
                    <a:pt x="444888" y="744430"/>
                  </a:lnTo>
                  <a:lnTo>
                    <a:pt x="444185" y="750536"/>
                  </a:lnTo>
                  <a:lnTo>
                    <a:pt x="438701" y="752787"/>
                  </a:lnTo>
                  <a:lnTo>
                    <a:pt x="435473" y="755298"/>
                  </a:lnTo>
                  <a:close/>
                </a:path>
                <a:path w="2092325" h="2955290">
                  <a:moveTo>
                    <a:pt x="407009" y="529620"/>
                  </a:moveTo>
                  <a:lnTo>
                    <a:pt x="397557" y="530041"/>
                  </a:lnTo>
                  <a:lnTo>
                    <a:pt x="391817" y="525888"/>
                  </a:lnTo>
                  <a:lnTo>
                    <a:pt x="393891" y="515739"/>
                  </a:lnTo>
                  <a:lnTo>
                    <a:pt x="400530" y="512649"/>
                  </a:lnTo>
                  <a:lnTo>
                    <a:pt x="406855" y="513376"/>
                  </a:lnTo>
                  <a:lnTo>
                    <a:pt x="409166" y="518471"/>
                  </a:lnTo>
                  <a:lnTo>
                    <a:pt x="411731" y="521463"/>
                  </a:lnTo>
                  <a:lnTo>
                    <a:pt x="409328" y="524367"/>
                  </a:lnTo>
                  <a:lnTo>
                    <a:pt x="407009" y="529620"/>
                  </a:lnTo>
                  <a:close/>
                </a:path>
                <a:path w="2092325" h="2955290">
                  <a:moveTo>
                    <a:pt x="412099" y="607275"/>
                  </a:moveTo>
                  <a:lnTo>
                    <a:pt x="405850" y="605505"/>
                  </a:lnTo>
                  <a:lnTo>
                    <a:pt x="403811" y="600143"/>
                  </a:lnTo>
                  <a:lnTo>
                    <a:pt x="401217" y="596677"/>
                  </a:lnTo>
                  <a:lnTo>
                    <a:pt x="404054" y="593869"/>
                  </a:lnTo>
                  <a:lnTo>
                    <a:pt x="406865" y="588793"/>
                  </a:lnTo>
                  <a:lnTo>
                    <a:pt x="417032" y="588634"/>
                  </a:lnTo>
                  <a:lnTo>
                    <a:pt x="422522" y="593200"/>
                  </a:lnTo>
                  <a:lnTo>
                    <a:pt x="418677" y="603985"/>
                  </a:lnTo>
                  <a:lnTo>
                    <a:pt x="412099" y="607275"/>
                  </a:lnTo>
                  <a:close/>
                </a:path>
                <a:path w="2092325" h="2955290">
                  <a:moveTo>
                    <a:pt x="520562" y="1281406"/>
                  </a:moveTo>
                  <a:lnTo>
                    <a:pt x="510517" y="1281771"/>
                  </a:lnTo>
                  <a:lnTo>
                    <a:pt x="507782" y="1276742"/>
                  </a:lnTo>
                  <a:lnTo>
                    <a:pt x="513565" y="1268284"/>
                  </a:lnTo>
                  <a:lnTo>
                    <a:pt x="518469" y="1266633"/>
                  </a:lnTo>
                  <a:lnTo>
                    <a:pt x="522233" y="1264203"/>
                  </a:lnTo>
                  <a:lnTo>
                    <a:pt x="524181" y="1267934"/>
                  </a:lnTo>
                  <a:lnTo>
                    <a:pt x="528496" y="1272640"/>
                  </a:lnTo>
                  <a:lnTo>
                    <a:pt x="526158" y="1278345"/>
                  </a:lnTo>
                  <a:lnTo>
                    <a:pt x="520562" y="1281406"/>
                  </a:lnTo>
                  <a:close/>
                </a:path>
                <a:path w="2092325" h="2955290">
                  <a:moveTo>
                    <a:pt x="443627" y="830065"/>
                  </a:moveTo>
                  <a:lnTo>
                    <a:pt x="441508" y="826958"/>
                  </a:lnTo>
                  <a:lnTo>
                    <a:pt x="439965" y="825421"/>
                  </a:lnTo>
                  <a:lnTo>
                    <a:pt x="443405" y="823401"/>
                  </a:lnTo>
                  <a:lnTo>
                    <a:pt x="446697" y="821016"/>
                  </a:lnTo>
                  <a:lnTo>
                    <a:pt x="451266" y="819327"/>
                  </a:lnTo>
                  <a:lnTo>
                    <a:pt x="453400" y="822431"/>
                  </a:lnTo>
                  <a:lnTo>
                    <a:pt x="454972" y="823964"/>
                  </a:lnTo>
                  <a:lnTo>
                    <a:pt x="451515" y="825971"/>
                  </a:lnTo>
                  <a:lnTo>
                    <a:pt x="448177" y="828349"/>
                  </a:lnTo>
                  <a:lnTo>
                    <a:pt x="443627" y="830065"/>
                  </a:lnTo>
                  <a:close/>
                </a:path>
                <a:path w="2092325" h="2955290">
                  <a:moveTo>
                    <a:pt x="393858" y="725672"/>
                  </a:moveTo>
                  <a:lnTo>
                    <a:pt x="387404" y="715635"/>
                  </a:lnTo>
                  <a:lnTo>
                    <a:pt x="392207" y="711144"/>
                  </a:lnTo>
                  <a:lnTo>
                    <a:pt x="394251" y="714442"/>
                  </a:lnTo>
                  <a:lnTo>
                    <a:pt x="396673" y="717575"/>
                  </a:lnTo>
                  <a:lnTo>
                    <a:pt x="398403" y="721924"/>
                  </a:lnTo>
                  <a:lnTo>
                    <a:pt x="395349" y="724108"/>
                  </a:lnTo>
                  <a:lnTo>
                    <a:pt x="393858" y="725672"/>
                  </a:lnTo>
                  <a:close/>
                </a:path>
                <a:path w="2092325" h="2955290">
                  <a:moveTo>
                    <a:pt x="566677" y="1587059"/>
                  </a:moveTo>
                  <a:lnTo>
                    <a:pt x="560383" y="1585385"/>
                  </a:lnTo>
                  <a:lnTo>
                    <a:pt x="558483" y="1579568"/>
                  </a:lnTo>
                  <a:lnTo>
                    <a:pt x="556022" y="1575902"/>
                  </a:lnTo>
                  <a:lnTo>
                    <a:pt x="559078" y="1572866"/>
                  </a:lnTo>
                  <a:lnTo>
                    <a:pt x="562087" y="1567340"/>
                  </a:lnTo>
                  <a:lnTo>
                    <a:pt x="572963" y="1567218"/>
                  </a:lnTo>
                  <a:lnTo>
                    <a:pt x="577720" y="1572737"/>
                  </a:lnTo>
                  <a:lnTo>
                    <a:pt x="573272" y="1583587"/>
                  </a:lnTo>
                  <a:lnTo>
                    <a:pt x="566677" y="1587059"/>
                  </a:lnTo>
                  <a:close/>
                </a:path>
                <a:path w="2092325" h="2955290">
                  <a:moveTo>
                    <a:pt x="506617" y="1207981"/>
                  </a:moveTo>
                  <a:lnTo>
                    <a:pt x="500588" y="1206564"/>
                  </a:lnTo>
                  <a:lnTo>
                    <a:pt x="498741" y="1200993"/>
                  </a:lnTo>
                  <a:lnTo>
                    <a:pt x="496392" y="1197564"/>
                  </a:lnTo>
                  <a:lnTo>
                    <a:pt x="499237" y="1194710"/>
                  </a:lnTo>
                  <a:lnTo>
                    <a:pt x="502042" y="1189500"/>
                  </a:lnTo>
                  <a:lnTo>
                    <a:pt x="512199" y="1189372"/>
                  </a:lnTo>
                  <a:lnTo>
                    <a:pt x="517022" y="1194357"/>
                  </a:lnTo>
                  <a:lnTo>
                    <a:pt x="512891" y="1204754"/>
                  </a:lnTo>
                  <a:lnTo>
                    <a:pt x="506617" y="1207981"/>
                  </a:lnTo>
                  <a:close/>
                </a:path>
                <a:path w="2092325" h="2955290">
                  <a:moveTo>
                    <a:pt x="455187" y="903460"/>
                  </a:moveTo>
                  <a:lnTo>
                    <a:pt x="452973" y="900414"/>
                  </a:lnTo>
                  <a:lnTo>
                    <a:pt x="451361" y="898917"/>
                  </a:lnTo>
                  <a:lnTo>
                    <a:pt x="454804" y="896822"/>
                  </a:lnTo>
                  <a:lnTo>
                    <a:pt x="458115" y="894359"/>
                  </a:lnTo>
                  <a:lnTo>
                    <a:pt x="462716" y="892590"/>
                  </a:lnTo>
                  <a:lnTo>
                    <a:pt x="464949" y="895664"/>
                  </a:lnTo>
                  <a:lnTo>
                    <a:pt x="466563" y="897175"/>
                  </a:lnTo>
                  <a:lnTo>
                    <a:pt x="463116" y="899241"/>
                  </a:lnTo>
                  <a:lnTo>
                    <a:pt x="459806" y="901704"/>
                  </a:lnTo>
                  <a:lnTo>
                    <a:pt x="455187" y="903460"/>
                  </a:lnTo>
                  <a:close/>
                </a:path>
                <a:path w="2092325" h="2955290">
                  <a:moveTo>
                    <a:pt x="552811" y="1512605"/>
                  </a:moveTo>
                  <a:lnTo>
                    <a:pt x="546959" y="1510129"/>
                  </a:lnTo>
                  <a:lnTo>
                    <a:pt x="545495" y="1504707"/>
                  </a:lnTo>
                  <a:lnTo>
                    <a:pt x="543304" y="1501043"/>
                  </a:lnTo>
                  <a:lnTo>
                    <a:pt x="546571" y="1498497"/>
                  </a:lnTo>
                  <a:lnTo>
                    <a:pt x="550012" y="1493621"/>
                  </a:lnTo>
                  <a:lnTo>
                    <a:pt x="560456" y="1494465"/>
                  </a:lnTo>
                  <a:lnTo>
                    <a:pt x="564798" y="1499914"/>
                  </a:lnTo>
                  <a:lnTo>
                    <a:pt x="559404" y="1509986"/>
                  </a:lnTo>
                  <a:lnTo>
                    <a:pt x="552811" y="1512605"/>
                  </a:lnTo>
                  <a:close/>
                </a:path>
                <a:path w="2092325" h="2955290">
                  <a:moveTo>
                    <a:pt x="672601" y="2261887"/>
                  </a:moveTo>
                  <a:lnTo>
                    <a:pt x="666354" y="2260131"/>
                  </a:lnTo>
                  <a:lnTo>
                    <a:pt x="664469" y="2254416"/>
                  </a:lnTo>
                  <a:lnTo>
                    <a:pt x="661996" y="2250767"/>
                  </a:lnTo>
                  <a:lnTo>
                    <a:pt x="665027" y="2247765"/>
                  </a:lnTo>
                  <a:lnTo>
                    <a:pt x="668033" y="2242314"/>
                  </a:lnTo>
                  <a:lnTo>
                    <a:pt x="678770" y="2242259"/>
                  </a:lnTo>
                  <a:lnTo>
                    <a:pt x="683560" y="2247698"/>
                  </a:lnTo>
                  <a:lnTo>
                    <a:pt x="679219" y="2258471"/>
                  </a:lnTo>
                  <a:lnTo>
                    <a:pt x="672601" y="2261887"/>
                  </a:lnTo>
                  <a:close/>
                </a:path>
                <a:path w="2092325" h="2955290">
                  <a:moveTo>
                    <a:pt x="614572" y="1884404"/>
                  </a:moveTo>
                  <a:lnTo>
                    <a:pt x="611453" y="1882172"/>
                  </a:lnTo>
                  <a:lnTo>
                    <a:pt x="605760" y="1879940"/>
                  </a:lnTo>
                  <a:lnTo>
                    <a:pt x="605863" y="1870489"/>
                  </a:lnTo>
                  <a:lnTo>
                    <a:pt x="610843" y="1865312"/>
                  </a:lnTo>
                  <a:lnTo>
                    <a:pt x="620851" y="1867091"/>
                  </a:lnTo>
                  <a:lnTo>
                    <a:pt x="624305" y="1873846"/>
                  </a:lnTo>
                  <a:lnTo>
                    <a:pt x="623236" y="1880009"/>
                  </a:lnTo>
                  <a:lnTo>
                    <a:pt x="617765" y="1882049"/>
                  </a:lnTo>
                  <a:lnTo>
                    <a:pt x="614572" y="1884404"/>
                  </a:lnTo>
                  <a:close/>
                </a:path>
                <a:path w="2092325" h="2955290">
                  <a:moveTo>
                    <a:pt x="405508" y="800116"/>
                  </a:moveTo>
                  <a:lnTo>
                    <a:pt x="399096" y="789773"/>
                  </a:lnTo>
                  <a:lnTo>
                    <a:pt x="403763" y="784989"/>
                  </a:lnTo>
                  <a:lnTo>
                    <a:pt x="405840" y="788401"/>
                  </a:lnTo>
                  <a:lnTo>
                    <a:pt x="408315" y="791676"/>
                  </a:lnTo>
                  <a:lnTo>
                    <a:pt x="410081" y="796258"/>
                  </a:lnTo>
                  <a:lnTo>
                    <a:pt x="407004" y="798490"/>
                  </a:lnTo>
                  <a:lnTo>
                    <a:pt x="405508" y="800116"/>
                  </a:lnTo>
                  <a:close/>
                </a:path>
                <a:path w="2092325" h="2955290">
                  <a:moveTo>
                    <a:pt x="534891" y="1354801"/>
                  </a:moveTo>
                  <a:lnTo>
                    <a:pt x="530025" y="1354024"/>
                  </a:lnTo>
                  <a:lnTo>
                    <a:pt x="526311" y="1352289"/>
                  </a:lnTo>
                  <a:lnTo>
                    <a:pt x="522541" y="1350967"/>
                  </a:lnTo>
                  <a:lnTo>
                    <a:pt x="526330" y="1345543"/>
                  </a:lnTo>
                  <a:lnTo>
                    <a:pt x="537735" y="1349555"/>
                  </a:lnTo>
                  <a:lnTo>
                    <a:pt x="536444" y="1351342"/>
                  </a:lnTo>
                  <a:lnTo>
                    <a:pt x="534891" y="1354801"/>
                  </a:lnTo>
                  <a:close/>
                </a:path>
                <a:path w="2092325" h="2955290">
                  <a:moveTo>
                    <a:pt x="476096" y="982162"/>
                  </a:moveTo>
                  <a:lnTo>
                    <a:pt x="469708" y="981415"/>
                  </a:lnTo>
                  <a:lnTo>
                    <a:pt x="466844" y="976990"/>
                  </a:lnTo>
                  <a:lnTo>
                    <a:pt x="463773" y="974302"/>
                  </a:lnTo>
                  <a:lnTo>
                    <a:pt x="466096" y="971366"/>
                  </a:lnTo>
                  <a:lnTo>
                    <a:pt x="468000" y="966522"/>
                  </a:lnTo>
                  <a:lnTo>
                    <a:pt x="478082" y="964297"/>
                  </a:lnTo>
                  <a:lnTo>
                    <a:pt x="483860" y="967831"/>
                  </a:lnTo>
                  <a:lnTo>
                    <a:pt x="482128" y="978540"/>
                  </a:lnTo>
                  <a:lnTo>
                    <a:pt x="476096" y="982162"/>
                  </a:lnTo>
                  <a:close/>
                </a:path>
                <a:path w="2092325" h="2955290">
                  <a:moveTo>
                    <a:pt x="692844" y="2409892"/>
                  </a:moveTo>
                  <a:lnTo>
                    <a:pt x="687766" y="2405665"/>
                  </a:lnTo>
                  <a:lnTo>
                    <a:pt x="691170" y="2403352"/>
                  </a:lnTo>
                  <a:lnTo>
                    <a:pt x="694234" y="2400822"/>
                  </a:lnTo>
                  <a:lnTo>
                    <a:pt x="698714" y="2398849"/>
                  </a:lnTo>
                  <a:lnTo>
                    <a:pt x="701063" y="2401800"/>
                  </a:lnTo>
                  <a:lnTo>
                    <a:pt x="702751" y="2403209"/>
                  </a:lnTo>
                  <a:lnTo>
                    <a:pt x="692844" y="2409892"/>
                  </a:lnTo>
                  <a:close/>
                </a:path>
                <a:path w="2092325" h="2955290">
                  <a:moveTo>
                    <a:pt x="579988" y="1661406"/>
                  </a:moveTo>
                  <a:lnTo>
                    <a:pt x="573678" y="1661155"/>
                  </a:lnTo>
                  <a:lnTo>
                    <a:pt x="570941" y="1656112"/>
                  </a:lnTo>
                  <a:lnTo>
                    <a:pt x="567434" y="1652551"/>
                  </a:lnTo>
                  <a:lnTo>
                    <a:pt x="569874" y="1649596"/>
                  </a:lnTo>
                  <a:lnTo>
                    <a:pt x="572004" y="1644477"/>
                  </a:lnTo>
                  <a:lnTo>
                    <a:pt x="582647" y="1642389"/>
                  </a:lnTo>
                  <a:lnTo>
                    <a:pt x="588253" y="1646548"/>
                  </a:lnTo>
                  <a:lnTo>
                    <a:pt x="585912" y="1657666"/>
                  </a:lnTo>
                  <a:lnTo>
                    <a:pt x="579988" y="1661406"/>
                  </a:lnTo>
                  <a:close/>
                </a:path>
                <a:path w="2092325" h="2955290">
                  <a:moveTo>
                    <a:pt x="711775" y="2491252"/>
                  </a:moveTo>
                  <a:lnTo>
                    <a:pt x="701572" y="2492136"/>
                  </a:lnTo>
                  <a:lnTo>
                    <a:pt x="696382" y="2487387"/>
                  </a:lnTo>
                  <a:lnTo>
                    <a:pt x="699247" y="2476935"/>
                  </a:lnTo>
                  <a:lnTo>
                    <a:pt x="705564" y="2473701"/>
                  </a:lnTo>
                  <a:lnTo>
                    <a:pt x="711855" y="2474493"/>
                  </a:lnTo>
                  <a:lnTo>
                    <a:pt x="714172" y="2479722"/>
                  </a:lnTo>
                  <a:lnTo>
                    <a:pt x="716752" y="2482816"/>
                  </a:lnTo>
                  <a:lnTo>
                    <a:pt x="714163" y="2485868"/>
                  </a:lnTo>
                  <a:lnTo>
                    <a:pt x="711775" y="2491252"/>
                  </a:lnTo>
                  <a:close/>
                </a:path>
                <a:path w="2092325" h="2955290">
                  <a:moveTo>
                    <a:pt x="717274" y="2556732"/>
                  </a:moveTo>
                  <a:lnTo>
                    <a:pt x="714444" y="2555860"/>
                  </a:lnTo>
                  <a:lnTo>
                    <a:pt x="714085" y="2549951"/>
                  </a:lnTo>
                  <a:lnTo>
                    <a:pt x="716058" y="2549073"/>
                  </a:lnTo>
                  <a:lnTo>
                    <a:pt x="717986" y="2547724"/>
                  </a:lnTo>
                  <a:lnTo>
                    <a:pt x="720665" y="2547528"/>
                  </a:lnTo>
                  <a:lnTo>
                    <a:pt x="722595" y="2551726"/>
                  </a:lnTo>
                  <a:lnTo>
                    <a:pt x="717274" y="2556732"/>
                  </a:lnTo>
                  <a:close/>
                </a:path>
                <a:path w="2092325" h="2955290">
                  <a:moveTo>
                    <a:pt x="730248" y="2641135"/>
                  </a:moveTo>
                  <a:lnTo>
                    <a:pt x="724534" y="2638772"/>
                  </a:lnTo>
                  <a:lnTo>
                    <a:pt x="723294" y="2633255"/>
                  </a:lnTo>
                  <a:lnTo>
                    <a:pt x="721280" y="2629579"/>
                  </a:lnTo>
                  <a:lnTo>
                    <a:pt x="724580" y="2626952"/>
                  </a:lnTo>
                  <a:lnTo>
                    <a:pt x="728142" y="2621893"/>
                  </a:lnTo>
                  <a:lnTo>
                    <a:pt x="738529" y="2623044"/>
                  </a:lnTo>
                  <a:lnTo>
                    <a:pt x="742455" y="2628798"/>
                  </a:lnTo>
                  <a:lnTo>
                    <a:pt x="736725" y="2638639"/>
                  </a:lnTo>
                  <a:lnTo>
                    <a:pt x="730248" y="2641135"/>
                  </a:lnTo>
                  <a:close/>
                </a:path>
                <a:path w="2092325" h="2955290">
                  <a:moveTo>
                    <a:pt x="678303" y="1800108"/>
                  </a:moveTo>
                  <a:lnTo>
                    <a:pt x="669320" y="1795222"/>
                  </a:lnTo>
                  <a:lnTo>
                    <a:pt x="667164" y="1790447"/>
                  </a:lnTo>
                  <a:lnTo>
                    <a:pt x="664347" y="1786897"/>
                  </a:lnTo>
                  <a:lnTo>
                    <a:pt x="667317" y="1783694"/>
                  </a:lnTo>
                  <a:lnTo>
                    <a:pt x="670144" y="1777958"/>
                  </a:lnTo>
                  <a:lnTo>
                    <a:pt x="681343" y="1777412"/>
                  </a:lnTo>
                  <a:lnTo>
                    <a:pt x="685956" y="1782774"/>
                  </a:lnTo>
                  <a:lnTo>
                    <a:pt x="683200" y="1797261"/>
                  </a:lnTo>
                  <a:lnTo>
                    <a:pt x="678303" y="1800108"/>
                  </a:lnTo>
                  <a:close/>
                </a:path>
                <a:path w="2092325" h="2955290">
                  <a:moveTo>
                    <a:pt x="743981" y="2714070"/>
                  </a:moveTo>
                  <a:lnTo>
                    <a:pt x="741738" y="2713226"/>
                  </a:lnTo>
                  <a:lnTo>
                    <a:pt x="739602" y="2712873"/>
                  </a:lnTo>
                  <a:lnTo>
                    <a:pt x="739963" y="2711067"/>
                  </a:lnTo>
                  <a:lnTo>
                    <a:pt x="740071" y="2707850"/>
                  </a:lnTo>
                  <a:lnTo>
                    <a:pt x="742738" y="2707387"/>
                  </a:lnTo>
                  <a:lnTo>
                    <a:pt x="744976" y="2708202"/>
                  </a:lnTo>
                  <a:lnTo>
                    <a:pt x="747128" y="2708567"/>
                  </a:lnTo>
                  <a:lnTo>
                    <a:pt x="746751" y="2710361"/>
                  </a:lnTo>
                  <a:lnTo>
                    <a:pt x="746665" y="2713529"/>
                  </a:lnTo>
                  <a:lnTo>
                    <a:pt x="743981" y="2714070"/>
                  </a:lnTo>
                  <a:close/>
                </a:path>
                <a:path w="2092325" h="2955290">
                  <a:moveTo>
                    <a:pt x="349926" y="2431309"/>
                  </a:moveTo>
                  <a:lnTo>
                    <a:pt x="345161" y="2429843"/>
                  </a:lnTo>
                  <a:lnTo>
                    <a:pt x="342072" y="2424273"/>
                  </a:lnTo>
                  <a:lnTo>
                    <a:pt x="343069" y="2419945"/>
                  </a:lnTo>
                  <a:lnTo>
                    <a:pt x="342756" y="2413848"/>
                  </a:lnTo>
                  <a:lnTo>
                    <a:pt x="347820" y="2410063"/>
                  </a:lnTo>
                  <a:lnTo>
                    <a:pt x="353618" y="2412966"/>
                  </a:lnTo>
                  <a:lnTo>
                    <a:pt x="357896" y="2413805"/>
                  </a:lnTo>
                  <a:lnTo>
                    <a:pt x="356643" y="2418129"/>
                  </a:lnTo>
                  <a:lnTo>
                    <a:pt x="356527" y="2423395"/>
                  </a:lnTo>
                  <a:lnTo>
                    <a:pt x="349926" y="2431309"/>
                  </a:lnTo>
                  <a:close/>
                </a:path>
                <a:path w="2092325" h="2955290">
                  <a:moveTo>
                    <a:pt x="305955" y="2124915"/>
                  </a:moveTo>
                  <a:lnTo>
                    <a:pt x="302484" y="2122634"/>
                  </a:lnTo>
                  <a:lnTo>
                    <a:pt x="296602" y="2120821"/>
                  </a:lnTo>
                  <a:lnTo>
                    <a:pt x="294530" y="2110096"/>
                  </a:lnTo>
                  <a:lnTo>
                    <a:pt x="298734" y="2103979"/>
                  </a:lnTo>
                  <a:lnTo>
                    <a:pt x="310517" y="2106302"/>
                  </a:lnTo>
                  <a:lnTo>
                    <a:pt x="314497" y="2112495"/>
                  </a:lnTo>
                  <a:lnTo>
                    <a:pt x="314317" y="2119073"/>
                  </a:lnTo>
                  <a:lnTo>
                    <a:pt x="308978" y="2121959"/>
                  </a:lnTo>
                  <a:lnTo>
                    <a:pt x="305955" y="2124915"/>
                  </a:lnTo>
                  <a:close/>
                </a:path>
                <a:path w="2092325" h="2955290">
                  <a:moveTo>
                    <a:pt x="337942" y="2356739"/>
                  </a:moveTo>
                  <a:lnTo>
                    <a:pt x="333222" y="2355177"/>
                  </a:lnTo>
                  <a:lnTo>
                    <a:pt x="330183" y="2349732"/>
                  </a:lnTo>
                  <a:lnTo>
                    <a:pt x="331280" y="2345568"/>
                  </a:lnTo>
                  <a:lnTo>
                    <a:pt x="331217" y="2339343"/>
                  </a:lnTo>
                  <a:lnTo>
                    <a:pt x="336638" y="2336220"/>
                  </a:lnTo>
                  <a:lnTo>
                    <a:pt x="342016" y="2339114"/>
                  </a:lnTo>
                  <a:lnTo>
                    <a:pt x="346276" y="2340031"/>
                  </a:lnTo>
                  <a:lnTo>
                    <a:pt x="344921" y="2344176"/>
                  </a:lnTo>
                  <a:lnTo>
                    <a:pt x="344645" y="2349288"/>
                  </a:lnTo>
                  <a:lnTo>
                    <a:pt x="337942" y="2356739"/>
                  </a:lnTo>
                  <a:close/>
                </a:path>
                <a:path w="2092325" h="2955290">
                  <a:moveTo>
                    <a:pt x="386086" y="2652908"/>
                  </a:moveTo>
                  <a:lnTo>
                    <a:pt x="379940" y="2651316"/>
                  </a:lnTo>
                  <a:lnTo>
                    <a:pt x="378319" y="2645185"/>
                  </a:lnTo>
                  <a:lnTo>
                    <a:pt x="376093" y="2641393"/>
                  </a:lnTo>
                  <a:lnTo>
                    <a:pt x="377591" y="2635296"/>
                  </a:lnTo>
                  <a:lnTo>
                    <a:pt x="381740" y="2632552"/>
                  </a:lnTo>
                  <a:lnTo>
                    <a:pt x="390297" y="2637968"/>
                  </a:lnTo>
                  <a:lnTo>
                    <a:pt x="392003" y="2642829"/>
                  </a:lnTo>
                  <a:lnTo>
                    <a:pt x="394478" y="2646492"/>
                  </a:lnTo>
                  <a:lnTo>
                    <a:pt x="390584" y="2648569"/>
                  </a:lnTo>
                  <a:lnTo>
                    <a:pt x="386086" y="2652908"/>
                  </a:lnTo>
                  <a:close/>
                </a:path>
                <a:path w="2092325" h="2955290">
                  <a:moveTo>
                    <a:pt x="364033" y="2504529"/>
                  </a:moveTo>
                  <a:lnTo>
                    <a:pt x="358001" y="2503188"/>
                  </a:lnTo>
                  <a:lnTo>
                    <a:pt x="356124" y="2497427"/>
                  </a:lnTo>
                  <a:lnTo>
                    <a:pt x="353728" y="2493885"/>
                  </a:lnTo>
                  <a:lnTo>
                    <a:pt x="356370" y="2490884"/>
                  </a:lnTo>
                  <a:lnTo>
                    <a:pt x="358933" y="2485473"/>
                  </a:lnTo>
                  <a:lnTo>
                    <a:pt x="369185" y="2485090"/>
                  </a:lnTo>
                  <a:lnTo>
                    <a:pt x="374276" y="2489973"/>
                  </a:lnTo>
                  <a:lnTo>
                    <a:pt x="370282" y="2500857"/>
                  </a:lnTo>
                  <a:lnTo>
                    <a:pt x="364033" y="2504529"/>
                  </a:lnTo>
                  <a:close/>
                </a:path>
                <a:path w="2092325" h="2955290">
                  <a:moveTo>
                    <a:pt x="316345" y="2198390"/>
                  </a:moveTo>
                  <a:lnTo>
                    <a:pt x="306972" y="2197602"/>
                  </a:lnTo>
                  <a:lnTo>
                    <a:pt x="305031" y="2192958"/>
                  </a:lnTo>
                  <a:lnTo>
                    <a:pt x="306530" y="2187340"/>
                  </a:lnTo>
                  <a:lnTo>
                    <a:pt x="309851" y="2184756"/>
                  </a:lnTo>
                  <a:lnTo>
                    <a:pt x="313473" y="2179702"/>
                  </a:lnTo>
                  <a:lnTo>
                    <a:pt x="323814" y="2180935"/>
                  </a:lnTo>
                  <a:lnTo>
                    <a:pt x="328301" y="2186451"/>
                  </a:lnTo>
                  <a:lnTo>
                    <a:pt x="322213" y="2196587"/>
                  </a:lnTo>
                  <a:lnTo>
                    <a:pt x="316345" y="2198390"/>
                  </a:lnTo>
                  <a:close/>
                </a:path>
                <a:path w="2092325" h="2955290">
                  <a:moveTo>
                    <a:pt x="113015" y="652332"/>
                  </a:moveTo>
                  <a:lnTo>
                    <a:pt x="110724" y="648699"/>
                  </a:lnTo>
                  <a:lnTo>
                    <a:pt x="108079" y="645196"/>
                  </a:lnTo>
                  <a:lnTo>
                    <a:pt x="106118" y="640420"/>
                  </a:lnTo>
                  <a:lnTo>
                    <a:pt x="109769" y="636409"/>
                  </a:lnTo>
                  <a:lnTo>
                    <a:pt x="116921" y="637544"/>
                  </a:lnTo>
                  <a:lnTo>
                    <a:pt x="119390" y="641642"/>
                  </a:lnTo>
                  <a:lnTo>
                    <a:pt x="117103" y="649193"/>
                  </a:lnTo>
                  <a:lnTo>
                    <a:pt x="114651" y="650640"/>
                  </a:lnTo>
                  <a:lnTo>
                    <a:pt x="113015" y="652332"/>
                  </a:lnTo>
                  <a:close/>
                </a:path>
                <a:path w="2092325" h="2955290">
                  <a:moveTo>
                    <a:pt x="359350" y="2232581"/>
                  </a:moveTo>
                  <a:lnTo>
                    <a:pt x="356849" y="2229610"/>
                  </a:lnTo>
                  <a:lnTo>
                    <a:pt x="354922" y="2228207"/>
                  </a:lnTo>
                  <a:lnTo>
                    <a:pt x="352308" y="2222801"/>
                  </a:lnTo>
                  <a:lnTo>
                    <a:pt x="353602" y="2218456"/>
                  </a:lnTo>
                  <a:lnTo>
                    <a:pt x="360621" y="2216069"/>
                  </a:lnTo>
                  <a:lnTo>
                    <a:pt x="363908" y="2218514"/>
                  </a:lnTo>
                  <a:lnTo>
                    <a:pt x="367661" y="2225551"/>
                  </a:lnTo>
                  <a:lnTo>
                    <a:pt x="366039" y="2230096"/>
                  </a:lnTo>
                  <a:lnTo>
                    <a:pt x="359350" y="2232581"/>
                  </a:lnTo>
                  <a:close/>
                </a:path>
                <a:path w="2092325" h="2955290">
                  <a:moveTo>
                    <a:pt x="385312" y="2380975"/>
                  </a:moveTo>
                  <a:lnTo>
                    <a:pt x="378461" y="2380046"/>
                  </a:lnTo>
                  <a:lnTo>
                    <a:pt x="376417" y="2376270"/>
                  </a:lnTo>
                  <a:lnTo>
                    <a:pt x="377710" y="2370774"/>
                  </a:lnTo>
                  <a:lnTo>
                    <a:pt x="382231" y="2366013"/>
                  </a:lnTo>
                  <a:lnTo>
                    <a:pt x="384339" y="2369435"/>
                  </a:lnTo>
                  <a:lnTo>
                    <a:pt x="386811" y="2372696"/>
                  </a:lnTo>
                  <a:lnTo>
                    <a:pt x="388615" y="2377227"/>
                  </a:lnTo>
                  <a:lnTo>
                    <a:pt x="385312" y="2380975"/>
                  </a:lnTo>
                  <a:close/>
                </a:path>
                <a:path w="2092325" h="2955290">
                  <a:moveTo>
                    <a:pt x="408444" y="2536422"/>
                  </a:moveTo>
                  <a:lnTo>
                    <a:pt x="406286" y="2533067"/>
                  </a:lnTo>
                  <a:lnTo>
                    <a:pt x="403777" y="2529857"/>
                  </a:lnTo>
                  <a:lnTo>
                    <a:pt x="401914" y="2525425"/>
                  </a:lnTo>
                  <a:lnTo>
                    <a:pt x="405062" y="2523166"/>
                  </a:lnTo>
                  <a:lnTo>
                    <a:pt x="406609" y="2521578"/>
                  </a:lnTo>
                  <a:lnTo>
                    <a:pt x="408725" y="2524954"/>
                  </a:lnTo>
                  <a:lnTo>
                    <a:pt x="411178" y="2528188"/>
                  </a:lnTo>
                  <a:lnTo>
                    <a:pt x="413014" y="2532639"/>
                  </a:lnTo>
                  <a:lnTo>
                    <a:pt x="409949" y="2534855"/>
                  </a:lnTo>
                  <a:lnTo>
                    <a:pt x="408444" y="2536422"/>
                  </a:lnTo>
                  <a:close/>
                </a:path>
                <a:path w="2092325" h="2955290">
                  <a:moveTo>
                    <a:pt x="372280" y="2307362"/>
                  </a:moveTo>
                  <a:lnTo>
                    <a:pt x="370175" y="2303715"/>
                  </a:lnTo>
                  <a:lnTo>
                    <a:pt x="367779" y="2300323"/>
                  </a:lnTo>
                  <a:lnTo>
                    <a:pt x="366095" y="2295503"/>
                  </a:lnTo>
                  <a:lnTo>
                    <a:pt x="369298" y="2293311"/>
                  </a:lnTo>
                  <a:lnTo>
                    <a:pt x="370881" y="2291672"/>
                  </a:lnTo>
                  <a:lnTo>
                    <a:pt x="372949" y="2295310"/>
                  </a:lnTo>
                  <a:lnTo>
                    <a:pt x="375397" y="2298799"/>
                  </a:lnTo>
                  <a:lnTo>
                    <a:pt x="377135" y="2303580"/>
                  </a:lnTo>
                  <a:lnTo>
                    <a:pt x="373886" y="2305764"/>
                  </a:lnTo>
                  <a:lnTo>
                    <a:pt x="372280" y="2307362"/>
                  </a:lnTo>
                  <a:close/>
                </a:path>
                <a:path w="2092325" h="2955290">
                  <a:moveTo>
                    <a:pt x="430243" y="2684616"/>
                  </a:moveTo>
                  <a:lnTo>
                    <a:pt x="427744" y="2681659"/>
                  </a:lnTo>
                  <a:lnTo>
                    <a:pt x="425832" y="2680255"/>
                  </a:lnTo>
                  <a:lnTo>
                    <a:pt x="423206" y="2674865"/>
                  </a:lnTo>
                  <a:lnTo>
                    <a:pt x="424519" y="2670547"/>
                  </a:lnTo>
                  <a:lnTo>
                    <a:pt x="431591" y="2668212"/>
                  </a:lnTo>
                  <a:lnTo>
                    <a:pt x="434875" y="2670642"/>
                  </a:lnTo>
                  <a:lnTo>
                    <a:pt x="438580" y="2677656"/>
                  </a:lnTo>
                  <a:lnTo>
                    <a:pt x="436939" y="2682175"/>
                  </a:lnTo>
                  <a:lnTo>
                    <a:pt x="430243" y="2684616"/>
                  </a:lnTo>
                  <a:close/>
                </a:path>
                <a:path w="2092325" h="2955290">
                  <a:moveTo>
                    <a:pt x="268468" y="1901536"/>
                  </a:moveTo>
                  <a:lnTo>
                    <a:pt x="262614" y="1900570"/>
                  </a:lnTo>
                  <a:lnTo>
                    <a:pt x="260865" y="1894669"/>
                  </a:lnTo>
                  <a:lnTo>
                    <a:pt x="258716" y="1891179"/>
                  </a:lnTo>
                  <a:lnTo>
                    <a:pt x="261706" y="1888586"/>
                  </a:lnTo>
                  <a:lnTo>
                    <a:pt x="264568" y="1884025"/>
                  </a:lnTo>
                  <a:lnTo>
                    <a:pt x="274705" y="1883482"/>
                  </a:lnTo>
                  <a:lnTo>
                    <a:pt x="280029" y="1887371"/>
                  </a:lnTo>
                  <a:lnTo>
                    <a:pt x="274019" y="1898287"/>
                  </a:lnTo>
                  <a:lnTo>
                    <a:pt x="268468" y="1901536"/>
                  </a:lnTo>
                  <a:close/>
                </a:path>
                <a:path w="2092325" h="2955290">
                  <a:moveTo>
                    <a:pt x="174051" y="1299857"/>
                  </a:moveTo>
                  <a:lnTo>
                    <a:pt x="168195" y="1298877"/>
                  </a:lnTo>
                  <a:lnTo>
                    <a:pt x="166456" y="1292945"/>
                  </a:lnTo>
                  <a:lnTo>
                    <a:pt x="164305" y="1289440"/>
                  </a:lnTo>
                  <a:lnTo>
                    <a:pt x="167279" y="1286835"/>
                  </a:lnTo>
                  <a:lnTo>
                    <a:pt x="170148" y="1282228"/>
                  </a:lnTo>
                  <a:lnTo>
                    <a:pt x="180328" y="1281677"/>
                  </a:lnTo>
                  <a:lnTo>
                    <a:pt x="185574" y="1285639"/>
                  </a:lnTo>
                  <a:lnTo>
                    <a:pt x="179579" y="1296553"/>
                  </a:lnTo>
                  <a:lnTo>
                    <a:pt x="174051" y="1299857"/>
                  </a:lnTo>
                  <a:close/>
                </a:path>
                <a:path w="2092325" h="2955290">
                  <a:moveTo>
                    <a:pt x="294699" y="2051651"/>
                  </a:moveTo>
                  <a:lnTo>
                    <a:pt x="288254" y="2050734"/>
                  </a:lnTo>
                  <a:lnTo>
                    <a:pt x="285923" y="2045029"/>
                  </a:lnTo>
                  <a:lnTo>
                    <a:pt x="283279" y="2041631"/>
                  </a:lnTo>
                  <a:lnTo>
                    <a:pt x="285950" y="2038431"/>
                  </a:lnTo>
                  <a:lnTo>
                    <a:pt x="288416" y="2032781"/>
                  </a:lnTo>
                  <a:lnTo>
                    <a:pt x="299162" y="2031827"/>
                  </a:lnTo>
                  <a:lnTo>
                    <a:pt x="304682" y="2036673"/>
                  </a:lnTo>
                  <a:lnTo>
                    <a:pt x="301120" y="2048027"/>
                  </a:lnTo>
                  <a:lnTo>
                    <a:pt x="294699" y="2051651"/>
                  </a:lnTo>
                  <a:close/>
                </a:path>
                <a:path w="2092325" h="2955290">
                  <a:moveTo>
                    <a:pt x="198144" y="1449696"/>
                  </a:moveTo>
                  <a:lnTo>
                    <a:pt x="192191" y="1447146"/>
                  </a:lnTo>
                  <a:lnTo>
                    <a:pt x="190785" y="1441520"/>
                  </a:lnTo>
                  <a:lnTo>
                    <a:pt x="188585" y="1437708"/>
                  </a:lnTo>
                  <a:lnTo>
                    <a:pt x="191910" y="1435049"/>
                  </a:lnTo>
                  <a:lnTo>
                    <a:pt x="195464" y="1429945"/>
                  </a:lnTo>
                  <a:lnTo>
                    <a:pt x="206155" y="1430930"/>
                  </a:lnTo>
                  <a:lnTo>
                    <a:pt x="210578" y="1436605"/>
                  </a:lnTo>
                  <a:lnTo>
                    <a:pt x="204947" y="1446983"/>
                  </a:lnTo>
                  <a:lnTo>
                    <a:pt x="198144" y="1449696"/>
                  </a:lnTo>
                  <a:close/>
                </a:path>
                <a:path w="2092325" h="2955290">
                  <a:moveTo>
                    <a:pt x="142667" y="1070825"/>
                  </a:moveTo>
                  <a:lnTo>
                    <a:pt x="136055" y="1071040"/>
                  </a:lnTo>
                  <a:lnTo>
                    <a:pt x="132969" y="1065962"/>
                  </a:lnTo>
                  <a:lnTo>
                    <a:pt x="129955" y="1063161"/>
                  </a:lnTo>
                  <a:lnTo>
                    <a:pt x="132158" y="1059555"/>
                  </a:lnTo>
                  <a:lnTo>
                    <a:pt x="133772" y="1053531"/>
                  </a:lnTo>
                  <a:lnTo>
                    <a:pt x="144700" y="1050874"/>
                  </a:lnTo>
                  <a:lnTo>
                    <a:pt x="150513" y="1055494"/>
                  </a:lnTo>
                  <a:lnTo>
                    <a:pt x="148930" y="1066867"/>
                  </a:lnTo>
                  <a:lnTo>
                    <a:pt x="142667" y="1070825"/>
                  </a:lnTo>
                  <a:close/>
                </a:path>
                <a:path w="2092325" h="2955290">
                  <a:moveTo>
                    <a:pt x="126338" y="999568"/>
                  </a:moveTo>
                  <a:lnTo>
                    <a:pt x="120262" y="997471"/>
                  </a:lnTo>
                  <a:lnTo>
                    <a:pt x="118809" y="991300"/>
                  </a:lnTo>
                  <a:lnTo>
                    <a:pt x="116624" y="987351"/>
                  </a:lnTo>
                  <a:lnTo>
                    <a:pt x="118188" y="981200"/>
                  </a:lnTo>
                  <a:lnTo>
                    <a:pt x="122386" y="978388"/>
                  </a:lnTo>
                  <a:lnTo>
                    <a:pt x="130846" y="984133"/>
                  </a:lnTo>
                  <a:lnTo>
                    <a:pt x="132569" y="989156"/>
                  </a:lnTo>
                  <a:lnTo>
                    <a:pt x="135094" y="992991"/>
                  </a:lnTo>
                  <a:lnTo>
                    <a:pt x="131139" y="995062"/>
                  </a:lnTo>
                  <a:lnTo>
                    <a:pt x="126338" y="999568"/>
                  </a:lnTo>
                  <a:close/>
                </a:path>
                <a:path w="2092325" h="2955290">
                  <a:moveTo>
                    <a:pt x="152817" y="1147253"/>
                  </a:moveTo>
                  <a:lnTo>
                    <a:pt x="143467" y="1143845"/>
                  </a:lnTo>
                  <a:lnTo>
                    <a:pt x="140093" y="1138080"/>
                  </a:lnTo>
                  <a:lnTo>
                    <a:pt x="141151" y="1132516"/>
                  </a:lnTo>
                  <a:lnTo>
                    <a:pt x="146741" y="1130847"/>
                  </a:lnTo>
                  <a:lnTo>
                    <a:pt x="150111" y="1128763"/>
                  </a:lnTo>
                  <a:lnTo>
                    <a:pt x="153211" y="1131447"/>
                  </a:lnTo>
                  <a:lnTo>
                    <a:pt x="158813" y="1134051"/>
                  </a:lnTo>
                  <a:lnTo>
                    <a:pt x="159074" y="1144492"/>
                  </a:lnTo>
                  <a:lnTo>
                    <a:pt x="152817" y="1147253"/>
                  </a:lnTo>
                  <a:close/>
                </a:path>
                <a:path w="2092325" h="2955290">
                  <a:moveTo>
                    <a:pt x="190697" y="1374952"/>
                  </a:moveTo>
                  <a:lnTo>
                    <a:pt x="180266" y="1375527"/>
                  </a:lnTo>
                  <a:lnTo>
                    <a:pt x="175677" y="1370221"/>
                  </a:lnTo>
                  <a:lnTo>
                    <a:pt x="178859" y="1359973"/>
                  </a:lnTo>
                  <a:lnTo>
                    <a:pt x="185194" y="1356662"/>
                  </a:lnTo>
                  <a:lnTo>
                    <a:pt x="191353" y="1357953"/>
                  </a:lnTo>
                  <a:lnTo>
                    <a:pt x="193470" y="1363243"/>
                  </a:lnTo>
                  <a:lnTo>
                    <a:pt x="196003" y="1366509"/>
                  </a:lnTo>
                  <a:lnTo>
                    <a:pt x="193290" y="1369536"/>
                  </a:lnTo>
                  <a:lnTo>
                    <a:pt x="190697" y="1374952"/>
                  </a:lnTo>
                  <a:close/>
                </a:path>
                <a:path w="2092325" h="2955290">
                  <a:moveTo>
                    <a:pt x="282298" y="1977760"/>
                  </a:moveTo>
                  <a:lnTo>
                    <a:pt x="275978" y="1976210"/>
                  </a:lnTo>
                  <a:lnTo>
                    <a:pt x="273941" y="1970474"/>
                  </a:lnTo>
                  <a:lnTo>
                    <a:pt x="271387" y="1966882"/>
                  </a:lnTo>
                  <a:lnTo>
                    <a:pt x="274276" y="1963932"/>
                  </a:lnTo>
                  <a:lnTo>
                    <a:pt x="277079" y="1958617"/>
                  </a:lnTo>
                  <a:lnTo>
                    <a:pt x="287643" y="1958216"/>
                  </a:lnTo>
                  <a:lnTo>
                    <a:pt x="293181" y="1962894"/>
                  </a:lnTo>
                  <a:lnTo>
                    <a:pt x="288813" y="1974166"/>
                  </a:lnTo>
                  <a:lnTo>
                    <a:pt x="282298" y="1977760"/>
                  </a:lnTo>
                  <a:close/>
                </a:path>
                <a:path w="2092325" h="2955290">
                  <a:moveTo>
                    <a:pt x="380376" y="2576262"/>
                  </a:moveTo>
                  <a:lnTo>
                    <a:pt x="369493" y="2577102"/>
                  </a:lnTo>
                  <a:lnTo>
                    <a:pt x="364367" y="2572000"/>
                  </a:lnTo>
                  <a:lnTo>
                    <a:pt x="368154" y="2560940"/>
                  </a:lnTo>
                  <a:lnTo>
                    <a:pt x="374596" y="2557447"/>
                  </a:lnTo>
                  <a:lnTo>
                    <a:pt x="381007" y="2558624"/>
                  </a:lnTo>
                  <a:lnTo>
                    <a:pt x="383247" y="2564224"/>
                  </a:lnTo>
                  <a:lnTo>
                    <a:pt x="385878" y="2567639"/>
                  </a:lnTo>
                  <a:lnTo>
                    <a:pt x="383031" y="2570762"/>
                  </a:lnTo>
                  <a:lnTo>
                    <a:pt x="380376" y="2576262"/>
                  </a:lnTo>
                  <a:close/>
                </a:path>
                <a:path w="2092325" h="2955290">
                  <a:moveTo>
                    <a:pt x="395575" y="2454783"/>
                  </a:moveTo>
                  <a:lnTo>
                    <a:pt x="389992" y="2451249"/>
                  </a:lnTo>
                  <a:lnTo>
                    <a:pt x="393863" y="2440055"/>
                  </a:lnTo>
                  <a:lnTo>
                    <a:pt x="395667" y="2441252"/>
                  </a:lnTo>
                  <a:lnTo>
                    <a:pt x="399112" y="2442700"/>
                  </a:lnTo>
                  <a:lnTo>
                    <a:pt x="398432" y="2447427"/>
                  </a:lnTo>
                  <a:lnTo>
                    <a:pt x="396804" y="2451077"/>
                  </a:lnTo>
                  <a:lnTo>
                    <a:pt x="395575" y="2454783"/>
                  </a:lnTo>
                  <a:close/>
                </a:path>
                <a:path w="2092325" h="2955290">
                  <a:moveTo>
                    <a:pt x="404818" y="2726509"/>
                  </a:moveTo>
                  <a:lnTo>
                    <a:pt x="394365" y="2726849"/>
                  </a:lnTo>
                  <a:lnTo>
                    <a:pt x="391078" y="2721832"/>
                  </a:lnTo>
                  <a:lnTo>
                    <a:pt x="387871" y="2719135"/>
                  </a:lnTo>
                  <a:lnTo>
                    <a:pt x="390147" y="2715608"/>
                  </a:lnTo>
                  <a:lnTo>
                    <a:pt x="391953" y="2709762"/>
                  </a:lnTo>
                  <a:lnTo>
                    <a:pt x="398544" y="2708459"/>
                  </a:lnTo>
                  <a:lnTo>
                    <a:pt x="405151" y="2710697"/>
                  </a:lnTo>
                  <a:lnTo>
                    <a:pt x="412600" y="2723359"/>
                  </a:lnTo>
                  <a:lnTo>
                    <a:pt x="404818" y="2726509"/>
                  </a:lnTo>
                  <a:close/>
                </a:path>
                <a:path w="2092325" h="2955290">
                  <a:moveTo>
                    <a:pt x="323599" y="2280969"/>
                  </a:moveTo>
                  <a:lnTo>
                    <a:pt x="319264" y="2273081"/>
                  </a:lnTo>
                  <a:lnTo>
                    <a:pt x="317131" y="2269124"/>
                  </a:lnTo>
                  <a:lnTo>
                    <a:pt x="320876" y="2266952"/>
                  </a:lnTo>
                  <a:lnTo>
                    <a:pt x="324643" y="2263012"/>
                  </a:lnTo>
                  <a:lnTo>
                    <a:pt x="334044" y="2263122"/>
                  </a:lnTo>
                  <a:lnTo>
                    <a:pt x="337095" y="2268444"/>
                  </a:lnTo>
                  <a:lnTo>
                    <a:pt x="332301" y="2276718"/>
                  </a:lnTo>
                  <a:lnTo>
                    <a:pt x="327277" y="2278463"/>
                  </a:lnTo>
                  <a:lnTo>
                    <a:pt x="323599" y="2280969"/>
                  </a:lnTo>
                  <a:close/>
                </a:path>
                <a:path w="2092325" h="2955290">
                  <a:moveTo>
                    <a:pt x="255123" y="1828405"/>
                  </a:moveTo>
                  <a:lnTo>
                    <a:pt x="249746" y="1822849"/>
                  </a:lnTo>
                  <a:lnTo>
                    <a:pt x="241731" y="1815644"/>
                  </a:lnTo>
                  <a:lnTo>
                    <a:pt x="246413" y="1811814"/>
                  </a:lnTo>
                  <a:lnTo>
                    <a:pt x="251037" y="1806274"/>
                  </a:lnTo>
                  <a:lnTo>
                    <a:pt x="265526" y="1799799"/>
                  </a:lnTo>
                  <a:lnTo>
                    <a:pt x="271053" y="1806214"/>
                  </a:lnTo>
                  <a:lnTo>
                    <a:pt x="267755" y="1819157"/>
                  </a:lnTo>
                  <a:lnTo>
                    <a:pt x="260795" y="1823732"/>
                  </a:lnTo>
                  <a:lnTo>
                    <a:pt x="255123" y="1828405"/>
                  </a:lnTo>
                  <a:close/>
                </a:path>
                <a:path w="2092325" h="2955290">
                  <a:moveTo>
                    <a:pt x="421501" y="2610390"/>
                  </a:moveTo>
                  <a:lnTo>
                    <a:pt x="417203" y="2608941"/>
                  </a:lnTo>
                  <a:lnTo>
                    <a:pt x="411868" y="2608612"/>
                  </a:lnTo>
                  <a:lnTo>
                    <a:pt x="404755" y="2601818"/>
                  </a:lnTo>
                  <a:lnTo>
                    <a:pt x="406173" y="2595779"/>
                  </a:lnTo>
                  <a:lnTo>
                    <a:pt x="415477" y="2593078"/>
                  </a:lnTo>
                  <a:lnTo>
                    <a:pt x="422785" y="2594728"/>
                  </a:lnTo>
                  <a:lnTo>
                    <a:pt x="425478" y="2600540"/>
                  </a:lnTo>
                  <a:lnTo>
                    <a:pt x="422533" y="2605907"/>
                  </a:lnTo>
                  <a:lnTo>
                    <a:pt x="421501" y="2610390"/>
                  </a:lnTo>
                  <a:close/>
                </a:path>
                <a:path w="2092325" h="2955290">
                  <a:moveTo>
                    <a:pt x="277840" y="1706390"/>
                  </a:moveTo>
                  <a:lnTo>
                    <a:pt x="272861" y="1703179"/>
                  </a:lnTo>
                  <a:lnTo>
                    <a:pt x="270032" y="1697164"/>
                  </a:lnTo>
                  <a:lnTo>
                    <a:pt x="271270" y="1693037"/>
                  </a:lnTo>
                  <a:lnTo>
                    <a:pt x="277824" y="1690738"/>
                  </a:lnTo>
                  <a:lnTo>
                    <a:pt x="281860" y="1693857"/>
                  </a:lnTo>
                  <a:lnTo>
                    <a:pt x="281037" y="1698816"/>
                  </a:lnTo>
                  <a:lnTo>
                    <a:pt x="279231" y="1702568"/>
                  </a:lnTo>
                  <a:lnTo>
                    <a:pt x="277840" y="1706390"/>
                  </a:lnTo>
                  <a:close/>
                </a:path>
                <a:path w="2092325" h="2955290">
                  <a:moveTo>
                    <a:pt x="270340" y="1628156"/>
                  </a:moveTo>
                  <a:lnTo>
                    <a:pt x="263528" y="1627954"/>
                  </a:lnTo>
                  <a:lnTo>
                    <a:pt x="262679" y="1624259"/>
                  </a:lnTo>
                  <a:lnTo>
                    <a:pt x="261782" y="1622262"/>
                  </a:lnTo>
                  <a:lnTo>
                    <a:pt x="263436" y="1621449"/>
                  </a:lnTo>
                  <a:lnTo>
                    <a:pt x="266229" y="1619605"/>
                  </a:lnTo>
                  <a:lnTo>
                    <a:pt x="271190" y="1624987"/>
                  </a:lnTo>
                  <a:lnTo>
                    <a:pt x="270340" y="1628156"/>
                  </a:lnTo>
                  <a:close/>
                </a:path>
                <a:path w="2092325" h="2955290">
                  <a:moveTo>
                    <a:pt x="258720" y="1554097"/>
                  </a:moveTo>
                  <a:lnTo>
                    <a:pt x="251842" y="1553755"/>
                  </a:lnTo>
                  <a:lnTo>
                    <a:pt x="251058" y="1550096"/>
                  </a:lnTo>
                  <a:lnTo>
                    <a:pt x="250193" y="1548108"/>
                  </a:lnTo>
                  <a:lnTo>
                    <a:pt x="251853" y="1547339"/>
                  </a:lnTo>
                  <a:lnTo>
                    <a:pt x="254627" y="1545558"/>
                  </a:lnTo>
                  <a:lnTo>
                    <a:pt x="259611" y="1550997"/>
                  </a:lnTo>
                  <a:lnTo>
                    <a:pt x="258720" y="1554097"/>
                  </a:lnTo>
                  <a:close/>
                </a:path>
                <a:path w="2092325" h="2955290">
                  <a:moveTo>
                    <a:pt x="289760" y="1781120"/>
                  </a:moveTo>
                  <a:lnTo>
                    <a:pt x="287667" y="1777515"/>
                  </a:lnTo>
                  <a:lnTo>
                    <a:pt x="285180" y="1774063"/>
                  </a:lnTo>
                  <a:lnTo>
                    <a:pt x="283445" y="1769207"/>
                  </a:lnTo>
                  <a:lnTo>
                    <a:pt x="286642" y="1766971"/>
                  </a:lnTo>
                  <a:lnTo>
                    <a:pt x="288206" y="1765305"/>
                  </a:lnTo>
                  <a:lnTo>
                    <a:pt x="290288" y="1768940"/>
                  </a:lnTo>
                  <a:lnTo>
                    <a:pt x="292782" y="1772437"/>
                  </a:lnTo>
                  <a:lnTo>
                    <a:pt x="294542" y="1777259"/>
                  </a:lnTo>
                  <a:lnTo>
                    <a:pt x="291343" y="1779481"/>
                  </a:lnTo>
                  <a:lnTo>
                    <a:pt x="289760" y="1781120"/>
                  </a:lnTo>
                  <a:close/>
                </a:path>
                <a:path w="2092325" h="2955290">
                  <a:moveTo>
                    <a:pt x="301458" y="1855107"/>
                  </a:moveTo>
                  <a:lnTo>
                    <a:pt x="299338" y="1851612"/>
                  </a:lnTo>
                  <a:lnTo>
                    <a:pt x="296837" y="1848266"/>
                  </a:lnTo>
                  <a:lnTo>
                    <a:pt x="295079" y="1843548"/>
                  </a:lnTo>
                  <a:lnTo>
                    <a:pt x="298210" y="1841277"/>
                  </a:lnTo>
                  <a:lnTo>
                    <a:pt x="299731" y="1839618"/>
                  </a:lnTo>
                  <a:lnTo>
                    <a:pt x="301870" y="1843140"/>
                  </a:lnTo>
                  <a:lnTo>
                    <a:pt x="304404" y="1846510"/>
                  </a:lnTo>
                  <a:lnTo>
                    <a:pt x="306216" y="1851190"/>
                  </a:lnTo>
                  <a:lnTo>
                    <a:pt x="303024" y="1853455"/>
                  </a:lnTo>
                  <a:lnTo>
                    <a:pt x="301458" y="1855107"/>
                  </a:lnTo>
                  <a:close/>
                </a:path>
                <a:path w="2092325" h="2955290">
                  <a:moveTo>
                    <a:pt x="313121" y="1928965"/>
                  </a:moveTo>
                  <a:lnTo>
                    <a:pt x="307397" y="1927396"/>
                  </a:lnTo>
                  <a:lnTo>
                    <a:pt x="304968" y="1923650"/>
                  </a:lnTo>
                  <a:lnTo>
                    <a:pt x="307578" y="1916153"/>
                  </a:lnTo>
                  <a:lnTo>
                    <a:pt x="310109" y="1914829"/>
                  </a:lnTo>
                  <a:lnTo>
                    <a:pt x="311802" y="1913218"/>
                  </a:lnTo>
                  <a:lnTo>
                    <a:pt x="313996" y="1916896"/>
                  </a:lnTo>
                  <a:lnTo>
                    <a:pt x="316514" y="1920448"/>
                  </a:lnTo>
                  <a:lnTo>
                    <a:pt x="318372" y="1925135"/>
                  </a:lnTo>
                  <a:lnTo>
                    <a:pt x="314866" y="1927405"/>
                  </a:lnTo>
                  <a:lnTo>
                    <a:pt x="313121" y="1928965"/>
                  </a:lnTo>
                  <a:close/>
                </a:path>
                <a:path w="2092325" h="2955290">
                  <a:moveTo>
                    <a:pt x="223208" y="1133921"/>
                  </a:moveTo>
                  <a:lnTo>
                    <a:pt x="216882" y="1131953"/>
                  </a:lnTo>
                  <a:lnTo>
                    <a:pt x="215186" y="1125909"/>
                  </a:lnTo>
                  <a:lnTo>
                    <a:pt x="212816" y="1122065"/>
                  </a:lnTo>
                  <a:lnTo>
                    <a:pt x="214170" y="1115617"/>
                  </a:lnTo>
                  <a:lnTo>
                    <a:pt x="218290" y="1113072"/>
                  </a:lnTo>
                  <a:lnTo>
                    <a:pt x="227191" y="1119151"/>
                  </a:lnTo>
                  <a:lnTo>
                    <a:pt x="229207" y="1123889"/>
                  </a:lnTo>
                  <a:lnTo>
                    <a:pt x="231913" y="1127591"/>
                  </a:lnTo>
                  <a:lnTo>
                    <a:pt x="227931" y="1129592"/>
                  </a:lnTo>
                  <a:lnTo>
                    <a:pt x="223208" y="1133921"/>
                  </a:lnTo>
                  <a:close/>
                </a:path>
                <a:path w="2092325" h="2955290">
                  <a:moveTo>
                    <a:pt x="349960" y="1887898"/>
                  </a:moveTo>
                  <a:lnTo>
                    <a:pt x="340525" y="1888241"/>
                  </a:lnTo>
                  <a:lnTo>
                    <a:pt x="334608" y="1884295"/>
                  </a:lnTo>
                  <a:lnTo>
                    <a:pt x="336668" y="1874149"/>
                  </a:lnTo>
                  <a:lnTo>
                    <a:pt x="343430" y="1871174"/>
                  </a:lnTo>
                  <a:lnTo>
                    <a:pt x="349878" y="1872016"/>
                  </a:lnTo>
                  <a:lnTo>
                    <a:pt x="352246" y="1876998"/>
                  </a:lnTo>
                  <a:lnTo>
                    <a:pt x="354881" y="1879963"/>
                  </a:lnTo>
                  <a:lnTo>
                    <a:pt x="352377" y="1882793"/>
                  </a:lnTo>
                  <a:lnTo>
                    <a:pt x="349960" y="1887898"/>
                  </a:lnTo>
                  <a:close/>
                </a:path>
                <a:path w="2092325" h="2955290">
                  <a:moveTo>
                    <a:pt x="338837" y="2083811"/>
                  </a:moveTo>
                  <a:lnTo>
                    <a:pt x="326138" y="2079853"/>
                  </a:lnTo>
                  <a:lnTo>
                    <a:pt x="323237" y="2075000"/>
                  </a:lnTo>
                  <a:lnTo>
                    <a:pt x="323971" y="2069951"/>
                  </a:lnTo>
                  <a:lnTo>
                    <a:pt x="333052" y="2067255"/>
                  </a:lnTo>
                  <a:lnTo>
                    <a:pt x="337757" y="2069866"/>
                  </a:lnTo>
                  <a:lnTo>
                    <a:pt x="341977" y="2070818"/>
                  </a:lnTo>
                  <a:lnTo>
                    <a:pt x="338837" y="2083811"/>
                  </a:lnTo>
                  <a:close/>
                </a:path>
                <a:path w="2092325" h="2955290">
                  <a:moveTo>
                    <a:pt x="349118" y="2158589"/>
                  </a:moveTo>
                  <a:lnTo>
                    <a:pt x="346988" y="2155125"/>
                  </a:lnTo>
                  <a:lnTo>
                    <a:pt x="344492" y="2151809"/>
                  </a:lnTo>
                  <a:lnTo>
                    <a:pt x="342704" y="2147185"/>
                  </a:lnTo>
                  <a:lnTo>
                    <a:pt x="345823" y="2144931"/>
                  </a:lnTo>
                  <a:lnTo>
                    <a:pt x="347348" y="2143301"/>
                  </a:lnTo>
                  <a:lnTo>
                    <a:pt x="349453" y="2146799"/>
                  </a:lnTo>
                  <a:lnTo>
                    <a:pt x="351912" y="2150166"/>
                  </a:lnTo>
                  <a:lnTo>
                    <a:pt x="353730" y="2154785"/>
                  </a:lnTo>
                  <a:lnTo>
                    <a:pt x="350633" y="2156990"/>
                  </a:lnTo>
                  <a:lnTo>
                    <a:pt x="349118" y="2158589"/>
                  </a:lnTo>
                  <a:close/>
                </a:path>
                <a:path w="2092325" h="2955290">
                  <a:moveTo>
                    <a:pt x="120685" y="459875"/>
                  </a:moveTo>
                  <a:lnTo>
                    <a:pt x="114941" y="458848"/>
                  </a:lnTo>
                  <a:lnTo>
                    <a:pt x="113044" y="455437"/>
                  </a:lnTo>
                  <a:lnTo>
                    <a:pt x="111074" y="452322"/>
                  </a:lnTo>
                  <a:lnTo>
                    <a:pt x="115796" y="449129"/>
                  </a:lnTo>
                  <a:lnTo>
                    <a:pt x="120559" y="446005"/>
                  </a:lnTo>
                  <a:lnTo>
                    <a:pt x="125045" y="442549"/>
                  </a:lnTo>
                  <a:lnTo>
                    <a:pt x="128251" y="444573"/>
                  </a:lnTo>
                  <a:lnTo>
                    <a:pt x="129882" y="448190"/>
                  </a:lnTo>
                  <a:lnTo>
                    <a:pt x="127134" y="456337"/>
                  </a:lnTo>
                  <a:lnTo>
                    <a:pt x="120685" y="459875"/>
                  </a:lnTo>
                  <a:close/>
                </a:path>
                <a:path w="2092325" h="2955290">
                  <a:moveTo>
                    <a:pt x="230408" y="1401691"/>
                  </a:moveTo>
                  <a:lnTo>
                    <a:pt x="228897" y="1400358"/>
                  </a:lnTo>
                  <a:lnTo>
                    <a:pt x="226293" y="1399122"/>
                  </a:lnTo>
                  <a:lnTo>
                    <a:pt x="226049" y="1396230"/>
                  </a:lnTo>
                  <a:lnTo>
                    <a:pt x="228425" y="1394586"/>
                  </a:lnTo>
                  <a:lnTo>
                    <a:pt x="229707" y="1393024"/>
                  </a:lnTo>
                  <a:lnTo>
                    <a:pt x="231218" y="1394357"/>
                  </a:lnTo>
                  <a:lnTo>
                    <a:pt x="233821" y="1395593"/>
                  </a:lnTo>
                  <a:lnTo>
                    <a:pt x="233912" y="1397029"/>
                  </a:lnTo>
                  <a:lnTo>
                    <a:pt x="234036" y="1398490"/>
                  </a:lnTo>
                  <a:lnTo>
                    <a:pt x="231675" y="1400132"/>
                  </a:lnTo>
                  <a:lnTo>
                    <a:pt x="230408" y="1401691"/>
                  </a:lnTo>
                  <a:close/>
                </a:path>
                <a:path w="2092325" h="2955290">
                  <a:moveTo>
                    <a:pt x="172116" y="1030349"/>
                  </a:moveTo>
                  <a:lnTo>
                    <a:pt x="170000" y="1026973"/>
                  </a:lnTo>
                  <a:lnTo>
                    <a:pt x="167530" y="1023727"/>
                  </a:lnTo>
                  <a:lnTo>
                    <a:pt x="165733" y="1019240"/>
                  </a:lnTo>
                  <a:lnTo>
                    <a:pt x="168842" y="1017017"/>
                  </a:lnTo>
                  <a:lnTo>
                    <a:pt x="170359" y="1015434"/>
                  </a:lnTo>
                  <a:lnTo>
                    <a:pt x="172453" y="1018858"/>
                  </a:lnTo>
                  <a:lnTo>
                    <a:pt x="174900" y="1022152"/>
                  </a:lnTo>
                  <a:lnTo>
                    <a:pt x="176724" y="1026621"/>
                  </a:lnTo>
                  <a:lnTo>
                    <a:pt x="173638" y="1028795"/>
                  </a:lnTo>
                  <a:lnTo>
                    <a:pt x="172116" y="1030349"/>
                  </a:lnTo>
                  <a:close/>
                </a:path>
                <a:path w="2092325" h="2955290">
                  <a:moveTo>
                    <a:pt x="87789" y="499845"/>
                  </a:moveTo>
                  <a:lnTo>
                    <a:pt x="82213" y="498836"/>
                  </a:lnTo>
                  <a:lnTo>
                    <a:pt x="77092" y="494436"/>
                  </a:lnTo>
                  <a:lnTo>
                    <a:pt x="80388" y="491975"/>
                  </a:lnTo>
                  <a:lnTo>
                    <a:pt x="83535" y="489239"/>
                  </a:lnTo>
                  <a:lnTo>
                    <a:pt x="87721" y="487012"/>
                  </a:lnTo>
                  <a:lnTo>
                    <a:pt x="91675" y="490369"/>
                  </a:lnTo>
                  <a:lnTo>
                    <a:pt x="91411" y="497557"/>
                  </a:lnTo>
                  <a:lnTo>
                    <a:pt x="87789" y="499845"/>
                  </a:lnTo>
                  <a:close/>
                </a:path>
                <a:path w="2092325" h="2955290">
                  <a:moveTo>
                    <a:pt x="195438" y="1179381"/>
                  </a:moveTo>
                  <a:lnTo>
                    <a:pt x="193290" y="1175801"/>
                  </a:lnTo>
                  <a:lnTo>
                    <a:pt x="190747" y="1172372"/>
                  </a:lnTo>
                  <a:lnTo>
                    <a:pt x="188941" y="1167542"/>
                  </a:lnTo>
                  <a:lnTo>
                    <a:pt x="192114" y="1165250"/>
                  </a:lnTo>
                  <a:lnTo>
                    <a:pt x="193659" y="1163557"/>
                  </a:lnTo>
                  <a:lnTo>
                    <a:pt x="195778" y="1167142"/>
                  </a:lnTo>
                  <a:lnTo>
                    <a:pt x="198324" y="1170585"/>
                  </a:lnTo>
                  <a:lnTo>
                    <a:pt x="200127" y="1175401"/>
                  </a:lnTo>
                  <a:lnTo>
                    <a:pt x="196984" y="1177689"/>
                  </a:lnTo>
                  <a:lnTo>
                    <a:pt x="195438" y="1179381"/>
                  </a:lnTo>
                  <a:close/>
                </a:path>
                <a:path w="2092325" h="2955290">
                  <a:moveTo>
                    <a:pt x="124819" y="727274"/>
                  </a:moveTo>
                  <a:lnTo>
                    <a:pt x="122526" y="723821"/>
                  </a:lnTo>
                  <a:lnTo>
                    <a:pt x="119840" y="720534"/>
                  </a:lnTo>
                  <a:lnTo>
                    <a:pt x="117819" y="715857"/>
                  </a:lnTo>
                  <a:lnTo>
                    <a:pt x="120837" y="713440"/>
                  </a:lnTo>
                  <a:lnTo>
                    <a:pt x="122269" y="711690"/>
                  </a:lnTo>
                  <a:lnTo>
                    <a:pt x="124559" y="715129"/>
                  </a:lnTo>
                  <a:lnTo>
                    <a:pt x="127243" y="718401"/>
                  </a:lnTo>
                  <a:lnTo>
                    <a:pt x="129251" y="723095"/>
                  </a:lnTo>
                  <a:lnTo>
                    <a:pt x="126250" y="725524"/>
                  </a:lnTo>
                  <a:lnTo>
                    <a:pt x="124819" y="727274"/>
                  </a:lnTo>
                  <a:close/>
                </a:path>
                <a:path w="2092325" h="2955290">
                  <a:moveTo>
                    <a:pt x="184280" y="1105400"/>
                  </a:moveTo>
                  <a:lnTo>
                    <a:pt x="180159" y="1103744"/>
                  </a:lnTo>
                  <a:lnTo>
                    <a:pt x="175153" y="1103034"/>
                  </a:lnTo>
                  <a:lnTo>
                    <a:pt x="167702" y="1096084"/>
                  </a:lnTo>
                  <a:lnTo>
                    <a:pt x="169175" y="1091352"/>
                  </a:lnTo>
                  <a:lnTo>
                    <a:pt x="174539" y="1088148"/>
                  </a:lnTo>
                  <a:lnTo>
                    <a:pt x="178690" y="1089515"/>
                  </a:lnTo>
                  <a:lnTo>
                    <a:pt x="184958" y="1089788"/>
                  </a:lnTo>
                  <a:lnTo>
                    <a:pt x="187977" y="1095669"/>
                  </a:lnTo>
                  <a:lnTo>
                    <a:pt x="185166" y="1101029"/>
                  </a:lnTo>
                  <a:lnTo>
                    <a:pt x="184280" y="1105400"/>
                  </a:lnTo>
                  <a:close/>
                </a:path>
                <a:path w="2092325" h="2955290">
                  <a:moveTo>
                    <a:pt x="101568" y="578320"/>
                  </a:moveTo>
                  <a:lnTo>
                    <a:pt x="99242" y="575037"/>
                  </a:lnTo>
                  <a:lnTo>
                    <a:pt x="96567" y="571913"/>
                  </a:lnTo>
                  <a:lnTo>
                    <a:pt x="94477" y="567561"/>
                  </a:lnTo>
                  <a:lnTo>
                    <a:pt x="97553" y="565134"/>
                  </a:lnTo>
                  <a:lnTo>
                    <a:pt x="99040" y="563451"/>
                  </a:lnTo>
                  <a:lnTo>
                    <a:pt x="101272" y="566704"/>
                  </a:lnTo>
                  <a:lnTo>
                    <a:pt x="103894" y="569776"/>
                  </a:lnTo>
                  <a:lnTo>
                    <a:pt x="105866" y="574237"/>
                  </a:lnTo>
                  <a:lnTo>
                    <a:pt x="102960" y="576607"/>
                  </a:lnTo>
                  <a:lnTo>
                    <a:pt x="101568" y="578320"/>
                  </a:lnTo>
                  <a:close/>
                </a:path>
                <a:path w="2092325" h="2955290">
                  <a:moveTo>
                    <a:pt x="218697" y="1327243"/>
                  </a:moveTo>
                  <a:lnTo>
                    <a:pt x="212961" y="1325690"/>
                  </a:lnTo>
                  <a:lnTo>
                    <a:pt x="210552" y="1321971"/>
                  </a:lnTo>
                  <a:lnTo>
                    <a:pt x="213210" y="1314497"/>
                  </a:lnTo>
                  <a:lnTo>
                    <a:pt x="215744" y="1313187"/>
                  </a:lnTo>
                  <a:lnTo>
                    <a:pt x="217439" y="1311591"/>
                  </a:lnTo>
                  <a:lnTo>
                    <a:pt x="219618" y="1315271"/>
                  </a:lnTo>
                  <a:lnTo>
                    <a:pt x="222133" y="1318809"/>
                  </a:lnTo>
                  <a:lnTo>
                    <a:pt x="223984" y="1323452"/>
                  </a:lnTo>
                  <a:lnTo>
                    <a:pt x="220460" y="1325695"/>
                  </a:lnTo>
                  <a:lnTo>
                    <a:pt x="218697" y="1327243"/>
                  </a:lnTo>
                  <a:close/>
                </a:path>
                <a:path w="2092325" h="2955290">
                  <a:moveTo>
                    <a:pt x="205414" y="1256599"/>
                  </a:moveTo>
                  <a:lnTo>
                    <a:pt x="199630" y="1256176"/>
                  </a:lnTo>
                  <a:lnTo>
                    <a:pt x="197476" y="1250937"/>
                  </a:lnTo>
                  <a:lnTo>
                    <a:pt x="195162" y="1247921"/>
                  </a:lnTo>
                  <a:lnTo>
                    <a:pt x="197703" y="1244756"/>
                  </a:lnTo>
                  <a:lnTo>
                    <a:pt x="199946" y="1239305"/>
                  </a:lnTo>
                  <a:lnTo>
                    <a:pt x="210699" y="1237917"/>
                  </a:lnTo>
                  <a:lnTo>
                    <a:pt x="213758" y="1244061"/>
                  </a:lnTo>
                  <a:lnTo>
                    <a:pt x="211181" y="1253392"/>
                  </a:lnTo>
                  <a:lnTo>
                    <a:pt x="205414" y="1256599"/>
                  </a:lnTo>
                  <a:close/>
                </a:path>
                <a:path w="2092325" h="2955290">
                  <a:moveTo>
                    <a:pt x="317304" y="2005611"/>
                  </a:moveTo>
                  <a:lnTo>
                    <a:pt x="315161" y="2002732"/>
                  </a:lnTo>
                  <a:lnTo>
                    <a:pt x="313694" y="2001303"/>
                  </a:lnTo>
                  <a:lnTo>
                    <a:pt x="316736" y="1999226"/>
                  </a:lnTo>
                  <a:lnTo>
                    <a:pt x="319639" y="1996841"/>
                  </a:lnTo>
                  <a:lnTo>
                    <a:pt x="323663" y="1995014"/>
                  </a:lnTo>
                  <a:lnTo>
                    <a:pt x="325816" y="1997861"/>
                  </a:lnTo>
                  <a:lnTo>
                    <a:pt x="327319" y="1999240"/>
                  </a:lnTo>
                  <a:lnTo>
                    <a:pt x="324236" y="2001338"/>
                  </a:lnTo>
                  <a:lnTo>
                    <a:pt x="321274" y="2003732"/>
                  </a:lnTo>
                  <a:lnTo>
                    <a:pt x="317304" y="2005611"/>
                  </a:lnTo>
                  <a:close/>
                </a:path>
                <a:path w="2092325" h="2955290">
                  <a:moveTo>
                    <a:pt x="159319" y="949268"/>
                  </a:moveTo>
                  <a:lnTo>
                    <a:pt x="154852" y="945214"/>
                  </a:lnTo>
                  <a:lnTo>
                    <a:pt x="158742" y="940627"/>
                  </a:lnTo>
                  <a:lnTo>
                    <a:pt x="160226" y="941979"/>
                  </a:lnTo>
                  <a:lnTo>
                    <a:pt x="162820" y="943246"/>
                  </a:lnTo>
                  <a:lnTo>
                    <a:pt x="163003" y="946133"/>
                  </a:lnTo>
                  <a:lnTo>
                    <a:pt x="160620" y="947733"/>
                  </a:lnTo>
                  <a:lnTo>
                    <a:pt x="159319" y="949268"/>
                  </a:lnTo>
                  <a:close/>
                </a:path>
                <a:path w="2092325" h="2955290">
                  <a:moveTo>
                    <a:pt x="135914" y="801236"/>
                  </a:moveTo>
                  <a:lnTo>
                    <a:pt x="133894" y="797710"/>
                  </a:lnTo>
                  <a:lnTo>
                    <a:pt x="131501" y="794288"/>
                  </a:lnTo>
                  <a:lnTo>
                    <a:pt x="129850" y="789583"/>
                  </a:lnTo>
                  <a:lnTo>
                    <a:pt x="133075" y="787432"/>
                  </a:lnTo>
                  <a:lnTo>
                    <a:pt x="134668" y="785851"/>
                  </a:lnTo>
                  <a:lnTo>
                    <a:pt x="136740" y="789473"/>
                  </a:lnTo>
                  <a:lnTo>
                    <a:pt x="139123" y="792882"/>
                  </a:lnTo>
                  <a:lnTo>
                    <a:pt x="140841" y="797532"/>
                  </a:lnTo>
                  <a:lnTo>
                    <a:pt x="137558" y="799692"/>
                  </a:lnTo>
                  <a:lnTo>
                    <a:pt x="135914" y="801236"/>
                  </a:lnTo>
                  <a:close/>
                </a:path>
                <a:path w="2092325" h="2955290">
                  <a:moveTo>
                    <a:pt x="147439" y="875071"/>
                  </a:moveTo>
                  <a:lnTo>
                    <a:pt x="145489" y="871609"/>
                  </a:lnTo>
                  <a:lnTo>
                    <a:pt x="143155" y="868237"/>
                  </a:lnTo>
                  <a:lnTo>
                    <a:pt x="141590" y="863742"/>
                  </a:lnTo>
                  <a:lnTo>
                    <a:pt x="144814" y="861681"/>
                  </a:lnTo>
                  <a:lnTo>
                    <a:pt x="146418" y="860174"/>
                  </a:lnTo>
                  <a:lnTo>
                    <a:pt x="148419" y="863673"/>
                  </a:lnTo>
                  <a:lnTo>
                    <a:pt x="150775" y="867086"/>
                  </a:lnTo>
                  <a:lnTo>
                    <a:pt x="152417" y="871508"/>
                  </a:lnTo>
                  <a:lnTo>
                    <a:pt x="149106" y="873583"/>
                  </a:lnTo>
                  <a:lnTo>
                    <a:pt x="147439" y="875071"/>
                  </a:lnTo>
                  <a:close/>
                </a:path>
                <a:path w="2092325" h="2955290">
                  <a:moveTo>
                    <a:pt x="45590" y="741319"/>
                  </a:moveTo>
                  <a:lnTo>
                    <a:pt x="40419" y="739649"/>
                  </a:lnTo>
                  <a:lnTo>
                    <a:pt x="38833" y="736503"/>
                  </a:lnTo>
                  <a:lnTo>
                    <a:pt x="37231" y="733450"/>
                  </a:lnTo>
                  <a:lnTo>
                    <a:pt x="36501" y="728795"/>
                  </a:lnTo>
                  <a:lnTo>
                    <a:pt x="39155" y="725777"/>
                  </a:lnTo>
                  <a:lnTo>
                    <a:pt x="41842" y="721722"/>
                  </a:lnTo>
                  <a:lnTo>
                    <a:pt x="52074" y="721881"/>
                  </a:lnTo>
                  <a:lnTo>
                    <a:pt x="56558" y="727472"/>
                  </a:lnTo>
                  <a:lnTo>
                    <a:pt x="52171" y="737954"/>
                  </a:lnTo>
                  <a:lnTo>
                    <a:pt x="45590" y="741319"/>
                  </a:lnTo>
                  <a:close/>
                </a:path>
                <a:path w="2092325" h="2955290">
                  <a:moveTo>
                    <a:pt x="154322" y="1415543"/>
                  </a:moveTo>
                  <a:lnTo>
                    <a:pt x="148907" y="1412699"/>
                  </a:lnTo>
                  <a:lnTo>
                    <a:pt x="144385" y="1411734"/>
                  </a:lnTo>
                  <a:lnTo>
                    <a:pt x="145830" y="1407395"/>
                  </a:lnTo>
                  <a:lnTo>
                    <a:pt x="146154" y="1402021"/>
                  </a:lnTo>
                  <a:lnTo>
                    <a:pt x="152882" y="1394821"/>
                  </a:lnTo>
                  <a:lnTo>
                    <a:pt x="158967" y="1396213"/>
                  </a:lnTo>
                  <a:lnTo>
                    <a:pt x="161790" y="1405429"/>
                  </a:lnTo>
                  <a:lnTo>
                    <a:pt x="160156" y="1412758"/>
                  </a:lnTo>
                  <a:lnTo>
                    <a:pt x="154322" y="1415543"/>
                  </a:lnTo>
                  <a:close/>
                </a:path>
                <a:path w="2092325" h="2955290">
                  <a:moveTo>
                    <a:pt x="110632" y="1116760"/>
                  </a:moveTo>
                  <a:lnTo>
                    <a:pt x="97944" y="1111634"/>
                  </a:lnTo>
                  <a:lnTo>
                    <a:pt x="94645" y="1106634"/>
                  </a:lnTo>
                  <a:lnTo>
                    <a:pt x="95400" y="1101522"/>
                  </a:lnTo>
                  <a:lnTo>
                    <a:pt x="104797" y="1099225"/>
                  </a:lnTo>
                  <a:lnTo>
                    <a:pt x="111579" y="1101241"/>
                  </a:lnTo>
                  <a:lnTo>
                    <a:pt x="114598" y="1107032"/>
                  </a:lnTo>
                  <a:lnTo>
                    <a:pt x="111624" y="1112403"/>
                  </a:lnTo>
                  <a:lnTo>
                    <a:pt x="110632" y="1116760"/>
                  </a:lnTo>
                  <a:close/>
                </a:path>
                <a:path w="2092325" h="2955290">
                  <a:moveTo>
                    <a:pt x="138597" y="1341739"/>
                  </a:moveTo>
                  <a:lnTo>
                    <a:pt x="132612" y="1340226"/>
                  </a:lnTo>
                  <a:lnTo>
                    <a:pt x="129750" y="1336099"/>
                  </a:lnTo>
                  <a:lnTo>
                    <a:pt x="135123" y="1327705"/>
                  </a:lnTo>
                  <a:lnTo>
                    <a:pt x="140069" y="1325943"/>
                  </a:lnTo>
                  <a:lnTo>
                    <a:pt x="143815" y="1323396"/>
                  </a:lnTo>
                  <a:lnTo>
                    <a:pt x="145933" y="1327355"/>
                  </a:lnTo>
                  <a:lnTo>
                    <a:pt x="150256" y="1331820"/>
                  </a:lnTo>
                  <a:lnTo>
                    <a:pt x="148803" y="1338014"/>
                  </a:lnTo>
                  <a:lnTo>
                    <a:pt x="142448" y="1339579"/>
                  </a:lnTo>
                  <a:lnTo>
                    <a:pt x="138597" y="1341739"/>
                  </a:lnTo>
                  <a:close/>
                </a:path>
                <a:path w="2092325" h="2955290">
                  <a:moveTo>
                    <a:pt x="182326" y="1567324"/>
                  </a:moveTo>
                  <a:lnTo>
                    <a:pt x="175171" y="1567220"/>
                  </a:lnTo>
                  <a:lnTo>
                    <a:pt x="172922" y="1565764"/>
                  </a:lnTo>
                  <a:lnTo>
                    <a:pt x="166693" y="1560402"/>
                  </a:lnTo>
                  <a:lnTo>
                    <a:pt x="166741" y="1555460"/>
                  </a:lnTo>
                  <a:lnTo>
                    <a:pt x="175143" y="1553020"/>
                  </a:lnTo>
                  <a:lnTo>
                    <a:pt x="179474" y="1556871"/>
                  </a:lnTo>
                  <a:lnTo>
                    <a:pt x="183174" y="1558608"/>
                  </a:lnTo>
                  <a:lnTo>
                    <a:pt x="184332" y="1564079"/>
                  </a:lnTo>
                  <a:lnTo>
                    <a:pt x="182326" y="1567324"/>
                  </a:lnTo>
                  <a:close/>
                </a:path>
                <a:path w="2092325" h="2955290">
                  <a:moveTo>
                    <a:pt x="116275" y="1193267"/>
                  </a:moveTo>
                  <a:lnTo>
                    <a:pt x="113931" y="1191303"/>
                  </a:lnTo>
                  <a:lnTo>
                    <a:pt x="110278" y="1189483"/>
                  </a:lnTo>
                  <a:lnTo>
                    <a:pt x="108465" y="1187465"/>
                  </a:lnTo>
                  <a:lnTo>
                    <a:pt x="107657" y="1182224"/>
                  </a:lnTo>
                  <a:lnTo>
                    <a:pt x="108402" y="1176575"/>
                  </a:lnTo>
                  <a:lnTo>
                    <a:pt x="112649" y="1173023"/>
                  </a:lnTo>
                  <a:lnTo>
                    <a:pt x="122154" y="1175793"/>
                  </a:lnTo>
                  <a:lnTo>
                    <a:pt x="125467" y="1182031"/>
                  </a:lnTo>
                  <a:lnTo>
                    <a:pt x="124796" y="1188342"/>
                  </a:lnTo>
                  <a:lnTo>
                    <a:pt x="119418" y="1190696"/>
                  </a:lnTo>
                  <a:lnTo>
                    <a:pt x="116275" y="1193267"/>
                  </a:lnTo>
                  <a:close/>
                </a:path>
                <a:path w="2092325" h="2955290">
                  <a:moveTo>
                    <a:pt x="353770" y="2699052"/>
                  </a:moveTo>
                  <a:lnTo>
                    <a:pt x="350914" y="2697257"/>
                  </a:lnTo>
                  <a:lnTo>
                    <a:pt x="346630" y="2695806"/>
                  </a:lnTo>
                  <a:lnTo>
                    <a:pt x="344793" y="2693732"/>
                  </a:lnTo>
                  <a:lnTo>
                    <a:pt x="343713" y="2686844"/>
                  </a:lnTo>
                  <a:lnTo>
                    <a:pt x="344706" y="2682203"/>
                  </a:lnTo>
                  <a:lnTo>
                    <a:pt x="348789" y="2679424"/>
                  </a:lnTo>
                  <a:lnTo>
                    <a:pt x="357370" y="2680410"/>
                  </a:lnTo>
                  <a:lnTo>
                    <a:pt x="361214" y="2686595"/>
                  </a:lnTo>
                  <a:lnTo>
                    <a:pt x="361244" y="2693080"/>
                  </a:lnTo>
                  <a:lnTo>
                    <a:pt x="356446" y="2696075"/>
                  </a:lnTo>
                  <a:lnTo>
                    <a:pt x="353770" y="2699052"/>
                  </a:lnTo>
                  <a:close/>
                </a:path>
                <a:path w="2092325" h="2955290">
                  <a:moveTo>
                    <a:pt x="295582" y="2322655"/>
                  </a:moveTo>
                  <a:lnTo>
                    <a:pt x="287315" y="2318420"/>
                  </a:lnTo>
                  <a:lnTo>
                    <a:pt x="286350" y="2317136"/>
                  </a:lnTo>
                  <a:lnTo>
                    <a:pt x="285482" y="2315702"/>
                  </a:lnTo>
                  <a:lnTo>
                    <a:pt x="283810" y="2305050"/>
                  </a:lnTo>
                  <a:lnTo>
                    <a:pt x="286693" y="2300814"/>
                  </a:lnTo>
                  <a:lnTo>
                    <a:pt x="290974" y="2299006"/>
                  </a:lnTo>
                  <a:lnTo>
                    <a:pt x="299417" y="2302930"/>
                  </a:lnTo>
                  <a:lnTo>
                    <a:pt x="303016" y="2308600"/>
                  </a:lnTo>
                  <a:lnTo>
                    <a:pt x="301280" y="2318621"/>
                  </a:lnTo>
                  <a:lnTo>
                    <a:pt x="295582" y="2322655"/>
                  </a:lnTo>
                  <a:close/>
                </a:path>
                <a:path w="2092325" h="2955290">
                  <a:moveTo>
                    <a:pt x="345277" y="2625175"/>
                  </a:moveTo>
                  <a:lnTo>
                    <a:pt x="336796" y="2619867"/>
                  </a:lnTo>
                  <a:lnTo>
                    <a:pt x="334905" y="2615065"/>
                  </a:lnTo>
                  <a:lnTo>
                    <a:pt x="332298" y="2611422"/>
                  </a:lnTo>
                  <a:lnTo>
                    <a:pt x="336193" y="2609346"/>
                  </a:lnTo>
                  <a:lnTo>
                    <a:pt x="340666" y="2605040"/>
                  </a:lnTo>
                  <a:lnTo>
                    <a:pt x="346892" y="2606665"/>
                  </a:lnTo>
                  <a:lnTo>
                    <a:pt x="350481" y="2612651"/>
                  </a:lnTo>
                  <a:lnTo>
                    <a:pt x="350500" y="2616401"/>
                  </a:lnTo>
                  <a:lnTo>
                    <a:pt x="350569" y="2622371"/>
                  </a:lnTo>
                  <a:lnTo>
                    <a:pt x="345277" y="2625175"/>
                  </a:lnTo>
                  <a:close/>
                </a:path>
                <a:path w="2092325" h="2955290">
                  <a:moveTo>
                    <a:pt x="304106" y="2395585"/>
                  </a:moveTo>
                  <a:lnTo>
                    <a:pt x="298242" y="2393978"/>
                  </a:lnTo>
                  <a:lnTo>
                    <a:pt x="295363" y="2389840"/>
                  </a:lnTo>
                  <a:lnTo>
                    <a:pt x="300606" y="2381481"/>
                  </a:lnTo>
                  <a:lnTo>
                    <a:pt x="305512" y="2379650"/>
                  </a:lnTo>
                  <a:lnTo>
                    <a:pt x="309208" y="2377066"/>
                  </a:lnTo>
                  <a:lnTo>
                    <a:pt x="311294" y="2381016"/>
                  </a:lnTo>
                  <a:lnTo>
                    <a:pt x="315585" y="2385471"/>
                  </a:lnTo>
                  <a:lnTo>
                    <a:pt x="314154" y="2391706"/>
                  </a:lnTo>
                  <a:lnTo>
                    <a:pt x="307903" y="2393360"/>
                  </a:lnTo>
                  <a:lnTo>
                    <a:pt x="304106" y="2395585"/>
                  </a:lnTo>
                  <a:close/>
                </a:path>
                <a:path w="2092325" h="2955290">
                  <a:moveTo>
                    <a:pt x="273397" y="2175149"/>
                  </a:moveTo>
                  <a:lnTo>
                    <a:pt x="264068" y="2171395"/>
                  </a:lnTo>
                  <a:lnTo>
                    <a:pt x="263051" y="2169685"/>
                  </a:lnTo>
                  <a:lnTo>
                    <a:pt x="262268" y="2167745"/>
                  </a:lnTo>
                  <a:lnTo>
                    <a:pt x="261272" y="2160634"/>
                  </a:lnTo>
                  <a:lnTo>
                    <a:pt x="262931" y="2156710"/>
                  </a:lnTo>
                  <a:lnTo>
                    <a:pt x="268410" y="2154715"/>
                  </a:lnTo>
                  <a:lnTo>
                    <a:pt x="272192" y="2152013"/>
                  </a:lnTo>
                  <a:lnTo>
                    <a:pt x="274765" y="2155347"/>
                  </a:lnTo>
                  <a:lnTo>
                    <a:pt x="279730" y="2158949"/>
                  </a:lnTo>
                  <a:lnTo>
                    <a:pt x="278581" y="2169462"/>
                  </a:lnTo>
                  <a:lnTo>
                    <a:pt x="273397" y="2175149"/>
                  </a:lnTo>
                  <a:close/>
                </a:path>
                <a:path w="2092325" h="2955290">
                  <a:moveTo>
                    <a:pt x="236957" y="1943561"/>
                  </a:moveTo>
                  <a:lnTo>
                    <a:pt x="231371" y="1940774"/>
                  </a:lnTo>
                  <a:lnTo>
                    <a:pt x="226991" y="1939951"/>
                  </a:lnTo>
                  <a:lnTo>
                    <a:pt x="228357" y="1935685"/>
                  </a:lnTo>
                  <a:lnTo>
                    <a:pt x="228687" y="1930534"/>
                  </a:lnTo>
                  <a:lnTo>
                    <a:pt x="235303" y="1922813"/>
                  </a:lnTo>
                  <a:lnTo>
                    <a:pt x="241219" y="1923888"/>
                  </a:lnTo>
                  <a:lnTo>
                    <a:pt x="244088" y="1933306"/>
                  </a:lnTo>
                  <a:lnTo>
                    <a:pt x="242473" y="1940183"/>
                  </a:lnTo>
                  <a:lnTo>
                    <a:pt x="236957" y="1943561"/>
                  </a:lnTo>
                  <a:close/>
                </a:path>
                <a:path w="2092325" h="2955290">
                  <a:moveTo>
                    <a:pt x="205424" y="1718066"/>
                  </a:moveTo>
                  <a:lnTo>
                    <a:pt x="192440" y="1712866"/>
                  </a:lnTo>
                  <a:lnTo>
                    <a:pt x="189303" y="1707751"/>
                  </a:lnTo>
                  <a:lnTo>
                    <a:pt x="190196" y="1702572"/>
                  </a:lnTo>
                  <a:lnTo>
                    <a:pt x="199852" y="1700295"/>
                  </a:lnTo>
                  <a:lnTo>
                    <a:pt x="206999" y="1702254"/>
                  </a:lnTo>
                  <a:lnTo>
                    <a:pt x="209744" y="1708208"/>
                  </a:lnTo>
                  <a:lnTo>
                    <a:pt x="206578" y="1713594"/>
                  </a:lnTo>
                  <a:lnTo>
                    <a:pt x="205424" y="1718066"/>
                  </a:lnTo>
                  <a:close/>
                </a:path>
                <a:path w="2092325" h="2955290">
                  <a:moveTo>
                    <a:pt x="130856" y="1267505"/>
                  </a:moveTo>
                  <a:lnTo>
                    <a:pt x="121190" y="1267616"/>
                  </a:lnTo>
                  <a:lnTo>
                    <a:pt x="118332" y="1262278"/>
                  </a:lnTo>
                  <a:lnTo>
                    <a:pt x="123508" y="1253676"/>
                  </a:lnTo>
                  <a:lnTo>
                    <a:pt x="128248" y="1251646"/>
                  </a:lnTo>
                  <a:lnTo>
                    <a:pt x="131862" y="1248926"/>
                  </a:lnTo>
                  <a:lnTo>
                    <a:pt x="133992" y="1252868"/>
                  </a:lnTo>
                  <a:lnTo>
                    <a:pt x="138291" y="1257277"/>
                  </a:lnTo>
                  <a:lnTo>
                    <a:pt x="136853" y="1263663"/>
                  </a:lnTo>
                  <a:lnTo>
                    <a:pt x="130856" y="1267505"/>
                  </a:lnTo>
                  <a:close/>
                </a:path>
                <a:path w="2092325" h="2955290">
                  <a:moveTo>
                    <a:pt x="1252020" y="2821127"/>
                  </a:moveTo>
                  <a:lnTo>
                    <a:pt x="1250447" y="2818443"/>
                  </a:lnTo>
                  <a:lnTo>
                    <a:pt x="1249412" y="2814898"/>
                  </a:lnTo>
                  <a:lnTo>
                    <a:pt x="1251603" y="2809785"/>
                  </a:lnTo>
                  <a:lnTo>
                    <a:pt x="1257249" y="2808286"/>
                  </a:lnTo>
                  <a:lnTo>
                    <a:pt x="1261068" y="2806012"/>
                  </a:lnTo>
                  <a:lnTo>
                    <a:pt x="1263734" y="2809361"/>
                  </a:lnTo>
                  <a:lnTo>
                    <a:pt x="1268809" y="2812901"/>
                  </a:lnTo>
                  <a:lnTo>
                    <a:pt x="1268546" y="2816277"/>
                  </a:lnTo>
                  <a:lnTo>
                    <a:pt x="1260615" y="2817626"/>
                  </a:lnTo>
                  <a:lnTo>
                    <a:pt x="1256225" y="2819212"/>
                  </a:lnTo>
                  <a:lnTo>
                    <a:pt x="1252020" y="2821127"/>
                  </a:lnTo>
                  <a:close/>
                </a:path>
                <a:path w="2092325" h="2955290">
                  <a:moveTo>
                    <a:pt x="1268374" y="2816708"/>
                  </a:moveTo>
                  <a:lnTo>
                    <a:pt x="1267371" y="2816805"/>
                  </a:lnTo>
                  <a:lnTo>
                    <a:pt x="1266400" y="2816718"/>
                  </a:lnTo>
                  <a:lnTo>
                    <a:pt x="1268449" y="2816397"/>
                  </a:lnTo>
                  <a:lnTo>
                    <a:pt x="1268374" y="2816708"/>
                  </a:lnTo>
                  <a:close/>
                </a:path>
                <a:path w="2092325" h="2955290">
                  <a:moveTo>
                    <a:pt x="1071482" y="2878371"/>
                  </a:moveTo>
                  <a:lnTo>
                    <a:pt x="1071291" y="2878012"/>
                  </a:lnTo>
                  <a:lnTo>
                    <a:pt x="1071108" y="2877607"/>
                  </a:lnTo>
                  <a:lnTo>
                    <a:pt x="1070907" y="2877280"/>
                  </a:lnTo>
                  <a:lnTo>
                    <a:pt x="1071375" y="2876922"/>
                  </a:lnTo>
                  <a:lnTo>
                    <a:pt x="1071853" y="2876444"/>
                  </a:lnTo>
                  <a:lnTo>
                    <a:pt x="1072324" y="2876011"/>
                  </a:lnTo>
                  <a:lnTo>
                    <a:pt x="1072061" y="2876815"/>
                  </a:lnTo>
                  <a:lnTo>
                    <a:pt x="1071699" y="2877559"/>
                  </a:lnTo>
                  <a:lnTo>
                    <a:pt x="1071482" y="2878371"/>
                  </a:lnTo>
                  <a:close/>
                </a:path>
                <a:path w="2092325" h="2955290">
                  <a:moveTo>
                    <a:pt x="1409227" y="2795176"/>
                  </a:moveTo>
                  <a:lnTo>
                    <a:pt x="1406227" y="2790653"/>
                  </a:lnTo>
                  <a:lnTo>
                    <a:pt x="1410366" y="2785742"/>
                  </a:lnTo>
                  <a:lnTo>
                    <a:pt x="1412076" y="2788345"/>
                  </a:lnTo>
                  <a:lnTo>
                    <a:pt x="1413897" y="2790885"/>
                  </a:lnTo>
                  <a:lnTo>
                    <a:pt x="1415365" y="2793570"/>
                  </a:lnTo>
                  <a:lnTo>
                    <a:pt x="1413276" y="2793988"/>
                  </a:lnTo>
                  <a:lnTo>
                    <a:pt x="1411219" y="2794520"/>
                  </a:lnTo>
                  <a:lnTo>
                    <a:pt x="1409227" y="2795176"/>
                  </a:lnTo>
                  <a:close/>
                </a:path>
                <a:path w="2092325" h="2955290">
                  <a:moveTo>
                    <a:pt x="1112001" y="2841108"/>
                  </a:moveTo>
                  <a:lnTo>
                    <a:pt x="1110973" y="2839415"/>
                  </a:lnTo>
                  <a:lnTo>
                    <a:pt x="1110000" y="2837699"/>
                  </a:lnTo>
                  <a:lnTo>
                    <a:pt x="1108925" y="2834951"/>
                  </a:lnTo>
                  <a:lnTo>
                    <a:pt x="1112616" y="2830904"/>
                  </a:lnTo>
                  <a:lnTo>
                    <a:pt x="1119070" y="2832074"/>
                  </a:lnTo>
                  <a:lnTo>
                    <a:pt x="1121420" y="2835608"/>
                  </a:lnTo>
                  <a:lnTo>
                    <a:pt x="1120814" y="2839576"/>
                  </a:lnTo>
                  <a:lnTo>
                    <a:pt x="1112884" y="2840820"/>
                  </a:lnTo>
                  <a:lnTo>
                    <a:pt x="1112467" y="2841020"/>
                  </a:lnTo>
                  <a:lnTo>
                    <a:pt x="1112001" y="2841108"/>
                  </a:lnTo>
                  <a:close/>
                </a:path>
                <a:path w="2092325" h="2955290">
                  <a:moveTo>
                    <a:pt x="1120696" y="2840342"/>
                  </a:moveTo>
                  <a:lnTo>
                    <a:pt x="1118263" y="2840379"/>
                  </a:lnTo>
                  <a:lnTo>
                    <a:pt x="1115835" y="2840357"/>
                  </a:lnTo>
                  <a:lnTo>
                    <a:pt x="1120814" y="2839576"/>
                  </a:lnTo>
                  <a:lnTo>
                    <a:pt x="1120696" y="2840342"/>
                  </a:lnTo>
                  <a:close/>
                </a:path>
                <a:path w="2092325" h="2955290">
                  <a:moveTo>
                    <a:pt x="333760" y="2550816"/>
                  </a:moveTo>
                  <a:lnTo>
                    <a:pt x="325315" y="2545831"/>
                  </a:lnTo>
                  <a:lnTo>
                    <a:pt x="323503" y="2541151"/>
                  </a:lnTo>
                  <a:lnTo>
                    <a:pt x="320992" y="2537643"/>
                  </a:lnTo>
                  <a:lnTo>
                    <a:pt x="324841" y="2535559"/>
                  </a:lnTo>
                  <a:lnTo>
                    <a:pt x="329177" y="2531335"/>
                  </a:lnTo>
                  <a:lnTo>
                    <a:pt x="335415" y="2532748"/>
                  </a:lnTo>
                  <a:lnTo>
                    <a:pt x="339132" y="2538699"/>
                  </a:lnTo>
                  <a:lnTo>
                    <a:pt x="339107" y="2548078"/>
                  </a:lnTo>
                  <a:lnTo>
                    <a:pt x="333760" y="2550816"/>
                  </a:lnTo>
                  <a:close/>
                </a:path>
                <a:path w="2092325" h="2955290">
                  <a:moveTo>
                    <a:pt x="1705527" y="2750886"/>
                  </a:moveTo>
                  <a:lnTo>
                    <a:pt x="1703667" y="2748187"/>
                  </a:lnTo>
                  <a:lnTo>
                    <a:pt x="1702404" y="2744049"/>
                  </a:lnTo>
                  <a:lnTo>
                    <a:pt x="1704645" y="2738778"/>
                  </a:lnTo>
                  <a:lnTo>
                    <a:pt x="1710229" y="2737259"/>
                  </a:lnTo>
                  <a:lnTo>
                    <a:pt x="1714019" y="2734990"/>
                  </a:lnTo>
                  <a:lnTo>
                    <a:pt x="1716665" y="2738313"/>
                  </a:lnTo>
                  <a:lnTo>
                    <a:pt x="1721675" y="2741818"/>
                  </a:lnTo>
                  <a:lnTo>
                    <a:pt x="1721425" y="2745087"/>
                  </a:lnTo>
                  <a:lnTo>
                    <a:pt x="1721322" y="2745387"/>
                  </a:lnTo>
                  <a:lnTo>
                    <a:pt x="1715616" y="2746312"/>
                  </a:lnTo>
                  <a:lnTo>
                    <a:pt x="1710377" y="2748315"/>
                  </a:lnTo>
                  <a:lnTo>
                    <a:pt x="1705527" y="2750886"/>
                  </a:lnTo>
                  <a:close/>
                </a:path>
                <a:path w="2092325" h="2955290">
                  <a:moveTo>
                    <a:pt x="220803" y="1598503"/>
                  </a:moveTo>
                  <a:lnTo>
                    <a:pt x="214829" y="1596390"/>
                  </a:lnTo>
                  <a:lnTo>
                    <a:pt x="213332" y="1591137"/>
                  </a:lnTo>
                  <a:lnTo>
                    <a:pt x="211177" y="1587707"/>
                  </a:lnTo>
                  <a:lnTo>
                    <a:pt x="214257" y="1585400"/>
                  </a:lnTo>
                  <a:lnTo>
                    <a:pt x="217628" y="1580939"/>
                  </a:lnTo>
                  <a:lnTo>
                    <a:pt x="226764" y="1582122"/>
                  </a:lnTo>
                  <a:lnTo>
                    <a:pt x="232437" y="1586420"/>
                  </a:lnTo>
                  <a:lnTo>
                    <a:pt x="227420" y="1596418"/>
                  </a:lnTo>
                  <a:lnTo>
                    <a:pt x="220803" y="1598503"/>
                  </a:lnTo>
                  <a:close/>
                </a:path>
                <a:path w="2092325" h="2955290">
                  <a:moveTo>
                    <a:pt x="73638" y="889655"/>
                  </a:moveTo>
                  <a:lnTo>
                    <a:pt x="66836" y="889900"/>
                  </a:lnTo>
                  <a:lnTo>
                    <a:pt x="63691" y="885115"/>
                  </a:lnTo>
                  <a:lnTo>
                    <a:pt x="60618" y="882413"/>
                  </a:lnTo>
                  <a:lnTo>
                    <a:pt x="60588" y="882223"/>
                  </a:lnTo>
                  <a:lnTo>
                    <a:pt x="63020" y="878552"/>
                  </a:lnTo>
                  <a:lnTo>
                    <a:pt x="64787" y="872832"/>
                  </a:lnTo>
                  <a:lnTo>
                    <a:pt x="77011" y="868896"/>
                  </a:lnTo>
                  <a:lnTo>
                    <a:pt x="81251" y="875318"/>
                  </a:lnTo>
                  <a:lnTo>
                    <a:pt x="80226" y="885765"/>
                  </a:lnTo>
                  <a:lnTo>
                    <a:pt x="73638" y="889655"/>
                  </a:lnTo>
                  <a:close/>
                </a:path>
                <a:path w="2092325" h="2955290">
                  <a:moveTo>
                    <a:pt x="319621" y="2469287"/>
                  </a:moveTo>
                  <a:lnTo>
                    <a:pt x="314173" y="2466329"/>
                  </a:lnTo>
                  <a:lnTo>
                    <a:pt x="309737" y="2465336"/>
                  </a:lnTo>
                  <a:lnTo>
                    <a:pt x="314100" y="2452510"/>
                  </a:lnTo>
                  <a:lnTo>
                    <a:pt x="319155" y="2449145"/>
                  </a:lnTo>
                  <a:lnTo>
                    <a:pt x="324392" y="2449804"/>
                  </a:lnTo>
                  <a:lnTo>
                    <a:pt x="327111" y="2459216"/>
                  </a:lnTo>
                  <a:lnTo>
                    <a:pt x="325386" y="2466349"/>
                  </a:lnTo>
                  <a:lnTo>
                    <a:pt x="319621" y="2469287"/>
                  </a:lnTo>
                  <a:close/>
                </a:path>
                <a:path w="2092325" h="2955290">
                  <a:moveTo>
                    <a:pt x="658520" y="2918477"/>
                  </a:moveTo>
                  <a:lnTo>
                    <a:pt x="654367" y="2916139"/>
                  </a:lnTo>
                  <a:lnTo>
                    <a:pt x="652967" y="2913801"/>
                  </a:lnTo>
                  <a:lnTo>
                    <a:pt x="651642" y="2911363"/>
                  </a:lnTo>
                  <a:lnTo>
                    <a:pt x="651064" y="2909779"/>
                  </a:lnTo>
                  <a:lnTo>
                    <a:pt x="650418" y="2908235"/>
                  </a:lnTo>
                  <a:lnTo>
                    <a:pt x="649811" y="2906656"/>
                  </a:lnTo>
                  <a:lnTo>
                    <a:pt x="652823" y="2904105"/>
                  </a:lnTo>
                  <a:lnTo>
                    <a:pt x="656085" y="2899900"/>
                  </a:lnTo>
                  <a:lnTo>
                    <a:pt x="665713" y="2901365"/>
                  </a:lnTo>
                  <a:lnTo>
                    <a:pt x="669116" y="2907216"/>
                  </a:lnTo>
                  <a:lnTo>
                    <a:pt x="665071" y="2916253"/>
                  </a:lnTo>
                  <a:lnTo>
                    <a:pt x="658520" y="2918477"/>
                  </a:lnTo>
                  <a:close/>
                </a:path>
                <a:path w="2092325" h="2955290">
                  <a:moveTo>
                    <a:pt x="954595" y="2866357"/>
                  </a:moveTo>
                  <a:lnTo>
                    <a:pt x="953728" y="2864550"/>
                  </a:lnTo>
                  <a:lnTo>
                    <a:pt x="952917" y="2862628"/>
                  </a:lnTo>
                  <a:lnTo>
                    <a:pt x="951961" y="2861014"/>
                  </a:lnTo>
                  <a:lnTo>
                    <a:pt x="955387" y="2858338"/>
                  </a:lnTo>
                  <a:lnTo>
                    <a:pt x="959015" y="2853224"/>
                  </a:lnTo>
                  <a:lnTo>
                    <a:pt x="968623" y="2854078"/>
                  </a:lnTo>
                  <a:lnTo>
                    <a:pt x="972274" y="2858365"/>
                  </a:lnTo>
                  <a:lnTo>
                    <a:pt x="971227" y="2863045"/>
                  </a:lnTo>
                  <a:lnTo>
                    <a:pt x="958943" y="2864972"/>
                  </a:lnTo>
                  <a:lnTo>
                    <a:pt x="956782" y="2865700"/>
                  </a:lnTo>
                  <a:lnTo>
                    <a:pt x="954595" y="2866357"/>
                  </a:lnTo>
                  <a:close/>
                </a:path>
                <a:path w="2092325" h="2955290">
                  <a:moveTo>
                    <a:pt x="970998" y="2864068"/>
                  </a:moveTo>
                  <a:lnTo>
                    <a:pt x="967795" y="2863972"/>
                  </a:lnTo>
                  <a:lnTo>
                    <a:pt x="964552" y="2864092"/>
                  </a:lnTo>
                  <a:lnTo>
                    <a:pt x="971227" y="2863045"/>
                  </a:lnTo>
                  <a:lnTo>
                    <a:pt x="970998" y="2864068"/>
                  </a:lnTo>
                  <a:close/>
                </a:path>
                <a:path w="2092325" h="2955290">
                  <a:moveTo>
                    <a:pt x="805728" y="2889370"/>
                  </a:moveTo>
                  <a:lnTo>
                    <a:pt x="804395" y="2887650"/>
                  </a:lnTo>
                  <a:lnTo>
                    <a:pt x="803714" y="2886935"/>
                  </a:lnTo>
                  <a:lnTo>
                    <a:pt x="805956" y="2883383"/>
                  </a:lnTo>
                  <a:lnTo>
                    <a:pt x="807800" y="2877203"/>
                  </a:lnTo>
                  <a:lnTo>
                    <a:pt x="818455" y="2875576"/>
                  </a:lnTo>
                  <a:lnTo>
                    <a:pt x="824781" y="2879742"/>
                  </a:lnTo>
                  <a:lnTo>
                    <a:pt x="823774" y="2886180"/>
                  </a:lnTo>
                  <a:lnTo>
                    <a:pt x="808010" y="2888653"/>
                  </a:lnTo>
                  <a:lnTo>
                    <a:pt x="806912" y="2889095"/>
                  </a:lnTo>
                  <a:lnTo>
                    <a:pt x="805728" y="2889370"/>
                  </a:lnTo>
                  <a:close/>
                </a:path>
                <a:path w="2092325" h="2955290">
                  <a:moveTo>
                    <a:pt x="823421" y="2888433"/>
                  </a:moveTo>
                  <a:lnTo>
                    <a:pt x="818783" y="2887875"/>
                  </a:lnTo>
                  <a:lnTo>
                    <a:pt x="814057" y="2887704"/>
                  </a:lnTo>
                  <a:lnTo>
                    <a:pt x="823774" y="2886180"/>
                  </a:lnTo>
                  <a:lnTo>
                    <a:pt x="823421" y="2888433"/>
                  </a:lnTo>
                  <a:close/>
                </a:path>
                <a:path w="2092325" h="2955290">
                  <a:moveTo>
                    <a:pt x="1556443" y="2773275"/>
                  </a:moveTo>
                  <a:lnTo>
                    <a:pt x="1555284" y="2771423"/>
                  </a:lnTo>
                  <a:lnTo>
                    <a:pt x="1554208" y="2769529"/>
                  </a:lnTo>
                  <a:lnTo>
                    <a:pt x="1553094" y="2766623"/>
                  </a:lnTo>
                  <a:lnTo>
                    <a:pt x="1556093" y="2764463"/>
                  </a:lnTo>
                  <a:lnTo>
                    <a:pt x="1557566" y="2762886"/>
                  </a:lnTo>
                  <a:lnTo>
                    <a:pt x="1559232" y="2765660"/>
                  </a:lnTo>
                  <a:lnTo>
                    <a:pt x="1560925" y="2768265"/>
                  </a:lnTo>
                  <a:lnTo>
                    <a:pt x="1562308" y="2771069"/>
                  </a:lnTo>
                  <a:lnTo>
                    <a:pt x="1560279" y="2771686"/>
                  </a:lnTo>
                  <a:lnTo>
                    <a:pt x="1558344" y="2772423"/>
                  </a:lnTo>
                  <a:lnTo>
                    <a:pt x="1556443" y="2773275"/>
                  </a:lnTo>
                  <a:close/>
                </a:path>
                <a:path w="2092325" h="2955290">
                  <a:moveTo>
                    <a:pt x="68720" y="619359"/>
                  </a:moveTo>
                  <a:lnTo>
                    <a:pt x="65528" y="616660"/>
                  </a:lnTo>
                  <a:lnTo>
                    <a:pt x="59743" y="614039"/>
                  </a:lnTo>
                  <a:lnTo>
                    <a:pt x="59392" y="603403"/>
                  </a:lnTo>
                  <a:lnTo>
                    <a:pt x="64112" y="597624"/>
                  </a:lnTo>
                  <a:lnTo>
                    <a:pt x="78634" y="599846"/>
                  </a:lnTo>
                  <a:lnTo>
                    <a:pt x="81511" y="605211"/>
                  </a:lnTo>
                  <a:lnTo>
                    <a:pt x="76972" y="614147"/>
                  </a:lnTo>
                  <a:lnTo>
                    <a:pt x="72212" y="616434"/>
                  </a:lnTo>
                  <a:lnTo>
                    <a:pt x="68720" y="619359"/>
                  </a:lnTo>
                  <a:close/>
                </a:path>
                <a:path w="2092325" h="2955290">
                  <a:moveTo>
                    <a:pt x="55515" y="547119"/>
                  </a:moveTo>
                  <a:lnTo>
                    <a:pt x="49409" y="545116"/>
                  </a:lnTo>
                  <a:lnTo>
                    <a:pt x="47851" y="539006"/>
                  </a:lnTo>
                  <a:lnTo>
                    <a:pt x="45592" y="535099"/>
                  </a:lnTo>
                  <a:lnTo>
                    <a:pt x="46859" y="528770"/>
                  </a:lnTo>
                  <a:lnTo>
                    <a:pt x="50990" y="525909"/>
                  </a:lnTo>
                  <a:lnTo>
                    <a:pt x="59781" y="531572"/>
                  </a:lnTo>
                  <a:lnTo>
                    <a:pt x="61572" y="536599"/>
                  </a:lnTo>
                  <a:lnTo>
                    <a:pt x="64158" y="540395"/>
                  </a:lnTo>
                  <a:lnTo>
                    <a:pt x="60243" y="542534"/>
                  </a:lnTo>
                  <a:lnTo>
                    <a:pt x="55515" y="547119"/>
                  </a:lnTo>
                  <a:close/>
                </a:path>
                <a:path w="2092325" h="2955290">
                  <a:moveTo>
                    <a:pt x="83569" y="695498"/>
                  </a:moveTo>
                  <a:lnTo>
                    <a:pt x="75760" y="693419"/>
                  </a:lnTo>
                  <a:lnTo>
                    <a:pt x="72506" y="690520"/>
                  </a:lnTo>
                  <a:lnTo>
                    <a:pt x="73681" y="683219"/>
                  </a:lnTo>
                  <a:lnTo>
                    <a:pt x="77974" y="680631"/>
                  </a:lnTo>
                  <a:lnTo>
                    <a:pt x="85855" y="682879"/>
                  </a:lnTo>
                  <a:lnTo>
                    <a:pt x="87391" y="685419"/>
                  </a:lnTo>
                  <a:lnTo>
                    <a:pt x="89162" y="687070"/>
                  </a:lnTo>
                  <a:lnTo>
                    <a:pt x="87439" y="692783"/>
                  </a:lnTo>
                  <a:lnTo>
                    <a:pt x="83569" y="695498"/>
                  </a:lnTo>
                  <a:close/>
                </a:path>
                <a:path w="2092325" h="2955290">
                  <a:moveTo>
                    <a:pt x="104302" y="850155"/>
                  </a:moveTo>
                  <a:lnTo>
                    <a:pt x="98213" y="847686"/>
                  </a:lnTo>
                  <a:lnTo>
                    <a:pt x="96666" y="842023"/>
                  </a:lnTo>
                  <a:lnTo>
                    <a:pt x="94333" y="838217"/>
                  </a:lnTo>
                  <a:lnTo>
                    <a:pt x="97715" y="835548"/>
                  </a:lnTo>
                  <a:lnTo>
                    <a:pt x="101223" y="830527"/>
                  </a:lnTo>
                  <a:lnTo>
                    <a:pt x="112216" y="831150"/>
                  </a:lnTo>
                  <a:lnTo>
                    <a:pt x="116796" y="836682"/>
                  </a:lnTo>
                  <a:lnTo>
                    <a:pt x="111083" y="847297"/>
                  </a:lnTo>
                  <a:lnTo>
                    <a:pt x="104302" y="850155"/>
                  </a:lnTo>
                  <a:close/>
                </a:path>
                <a:path w="2092325" h="2955290">
                  <a:moveTo>
                    <a:pt x="27887" y="590329"/>
                  </a:moveTo>
                  <a:lnTo>
                    <a:pt x="15277" y="585415"/>
                  </a:lnTo>
                  <a:lnTo>
                    <a:pt x="12121" y="580467"/>
                  </a:lnTo>
                  <a:lnTo>
                    <a:pt x="12988" y="575502"/>
                  </a:lnTo>
                  <a:lnTo>
                    <a:pt x="22431" y="573302"/>
                  </a:lnTo>
                  <a:lnTo>
                    <a:pt x="29213" y="575124"/>
                  </a:lnTo>
                  <a:lnTo>
                    <a:pt x="32114" y="580739"/>
                  </a:lnTo>
                  <a:lnTo>
                    <a:pt x="28997" y="586058"/>
                  </a:lnTo>
                  <a:lnTo>
                    <a:pt x="27887" y="590329"/>
                  </a:lnTo>
                  <a:close/>
                </a:path>
                <a:path w="2092325" h="2955290">
                  <a:moveTo>
                    <a:pt x="158563" y="1226420"/>
                  </a:moveTo>
                  <a:lnTo>
                    <a:pt x="152140" y="1214674"/>
                  </a:lnTo>
                  <a:lnTo>
                    <a:pt x="155967" y="1212548"/>
                  </a:lnTo>
                  <a:lnTo>
                    <a:pt x="159780" y="1208705"/>
                  </a:lnTo>
                  <a:lnTo>
                    <a:pt x="169418" y="1208703"/>
                  </a:lnTo>
                  <a:lnTo>
                    <a:pt x="172393" y="1213933"/>
                  </a:lnTo>
                  <a:lnTo>
                    <a:pt x="167272" y="1222213"/>
                  </a:lnTo>
                  <a:lnTo>
                    <a:pt x="162287" y="1223922"/>
                  </a:lnTo>
                  <a:lnTo>
                    <a:pt x="158563" y="1226420"/>
                  </a:lnTo>
                  <a:close/>
                </a:path>
                <a:path w="2092325" h="2955290">
                  <a:moveTo>
                    <a:pt x="11718" y="517133"/>
                  </a:moveTo>
                  <a:lnTo>
                    <a:pt x="6803" y="516334"/>
                  </a:lnTo>
                  <a:lnTo>
                    <a:pt x="2773" y="513827"/>
                  </a:lnTo>
                  <a:lnTo>
                    <a:pt x="0" y="496245"/>
                  </a:lnTo>
                  <a:lnTo>
                    <a:pt x="5638" y="495360"/>
                  </a:lnTo>
                  <a:lnTo>
                    <a:pt x="11064" y="493985"/>
                  </a:lnTo>
                  <a:lnTo>
                    <a:pt x="16562" y="492779"/>
                  </a:lnTo>
                  <a:lnTo>
                    <a:pt x="21514" y="496772"/>
                  </a:lnTo>
                  <a:lnTo>
                    <a:pt x="23580" y="502787"/>
                  </a:lnTo>
                  <a:lnTo>
                    <a:pt x="21336" y="512425"/>
                  </a:lnTo>
                  <a:lnTo>
                    <a:pt x="19298" y="515077"/>
                  </a:lnTo>
                  <a:lnTo>
                    <a:pt x="11718" y="517133"/>
                  </a:lnTo>
                  <a:close/>
                </a:path>
                <a:path w="2092325" h="2955290">
                  <a:moveTo>
                    <a:pt x="88561" y="767472"/>
                  </a:moveTo>
                  <a:lnTo>
                    <a:pt x="85984" y="764213"/>
                  </a:lnTo>
                  <a:lnTo>
                    <a:pt x="84181" y="762642"/>
                  </a:lnTo>
                  <a:lnTo>
                    <a:pt x="85454" y="756925"/>
                  </a:lnTo>
                  <a:lnTo>
                    <a:pt x="89069" y="754205"/>
                  </a:lnTo>
                  <a:lnTo>
                    <a:pt x="96848" y="756094"/>
                  </a:lnTo>
                  <a:lnTo>
                    <a:pt x="98461" y="758458"/>
                  </a:lnTo>
                  <a:lnTo>
                    <a:pt x="100299" y="759964"/>
                  </a:lnTo>
                  <a:lnTo>
                    <a:pt x="96734" y="762422"/>
                  </a:lnTo>
                  <a:lnTo>
                    <a:pt x="93349" y="765271"/>
                  </a:lnTo>
                  <a:lnTo>
                    <a:pt x="88561" y="767472"/>
                  </a:lnTo>
                  <a:close/>
                </a:path>
                <a:path w="2092325" h="2955290">
                  <a:moveTo>
                    <a:pt x="229199" y="1671857"/>
                  </a:moveTo>
                  <a:lnTo>
                    <a:pt x="225485" y="1668507"/>
                  </a:lnTo>
                  <a:lnTo>
                    <a:pt x="226309" y="1661544"/>
                  </a:lnTo>
                  <a:lnTo>
                    <a:pt x="230158" y="1659176"/>
                  </a:lnTo>
                  <a:lnTo>
                    <a:pt x="237420" y="1661491"/>
                  </a:lnTo>
                  <a:lnTo>
                    <a:pt x="238703" y="1663846"/>
                  </a:lnTo>
                  <a:lnTo>
                    <a:pt x="240251" y="1665413"/>
                  </a:lnTo>
                  <a:lnTo>
                    <a:pt x="236873" y="1667542"/>
                  </a:lnTo>
                  <a:lnTo>
                    <a:pt x="233626" y="1670026"/>
                  </a:lnTo>
                  <a:lnTo>
                    <a:pt x="229199" y="1671857"/>
                  </a:lnTo>
                  <a:close/>
                </a:path>
                <a:path w="2092325" h="2955290">
                  <a:moveTo>
                    <a:pt x="187442" y="1645618"/>
                  </a:moveTo>
                  <a:lnTo>
                    <a:pt x="182304" y="1643972"/>
                  </a:lnTo>
                  <a:lnTo>
                    <a:pt x="180723" y="1640856"/>
                  </a:lnTo>
                  <a:lnTo>
                    <a:pt x="179126" y="1637832"/>
                  </a:lnTo>
                  <a:lnTo>
                    <a:pt x="178389" y="1633133"/>
                  </a:lnTo>
                  <a:lnTo>
                    <a:pt x="181045" y="1630129"/>
                  </a:lnTo>
                  <a:lnTo>
                    <a:pt x="183722" y="1626106"/>
                  </a:lnTo>
                  <a:lnTo>
                    <a:pt x="193972" y="1626187"/>
                  </a:lnTo>
                  <a:lnTo>
                    <a:pt x="198432" y="1631723"/>
                  </a:lnTo>
                  <a:lnTo>
                    <a:pt x="193957" y="1642218"/>
                  </a:lnTo>
                  <a:lnTo>
                    <a:pt x="187442" y="1645618"/>
                  </a:lnTo>
                  <a:close/>
                </a:path>
                <a:path w="2092325" h="2955290">
                  <a:moveTo>
                    <a:pt x="214934" y="1522271"/>
                  </a:moveTo>
                  <a:lnTo>
                    <a:pt x="204075" y="1523077"/>
                  </a:lnTo>
                  <a:lnTo>
                    <a:pt x="198934" y="1518067"/>
                  </a:lnTo>
                  <a:lnTo>
                    <a:pt x="202886" y="1507011"/>
                  </a:lnTo>
                  <a:lnTo>
                    <a:pt x="209269" y="1503527"/>
                  </a:lnTo>
                  <a:lnTo>
                    <a:pt x="215655" y="1504738"/>
                  </a:lnTo>
                  <a:lnTo>
                    <a:pt x="217864" y="1510328"/>
                  </a:lnTo>
                  <a:lnTo>
                    <a:pt x="220481" y="1513745"/>
                  </a:lnTo>
                  <a:lnTo>
                    <a:pt x="217612" y="1516827"/>
                  </a:lnTo>
                  <a:lnTo>
                    <a:pt x="214934" y="1522271"/>
                  </a:lnTo>
                  <a:close/>
                </a:path>
                <a:path w="2092325" h="2955290">
                  <a:moveTo>
                    <a:pt x="119423" y="925160"/>
                  </a:moveTo>
                  <a:lnTo>
                    <a:pt x="109038" y="920973"/>
                  </a:lnTo>
                  <a:lnTo>
                    <a:pt x="107653" y="915389"/>
                  </a:lnTo>
                  <a:lnTo>
                    <a:pt x="105486" y="911781"/>
                  </a:lnTo>
                  <a:lnTo>
                    <a:pt x="107999" y="904718"/>
                  </a:lnTo>
                  <a:lnTo>
                    <a:pt x="113197" y="900838"/>
                  </a:lnTo>
                  <a:lnTo>
                    <a:pt x="123192" y="904637"/>
                  </a:lnTo>
                  <a:lnTo>
                    <a:pt x="126781" y="910533"/>
                  </a:lnTo>
                  <a:lnTo>
                    <a:pt x="124996" y="920428"/>
                  </a:lnTo>
                  <a:lnTo>
                    <a:pt x="119423" y="925160"/>
                  </a:lnTo>
                  <a:close/>
                </a:path>
                <a:path w="2092325" h="2955290">
                  <a:moveTo>
                    <a:pt x="245051" y="1747614"/>
                  </a:moveTo>
                  <a:lnTo>
                    <a:pt x="238292" y="1746028"/>
                  </a:lnTo>
                  <a:lnTo>
                    <a:pt x="234695" y="1740656"/>
                  </a:lnTo>
                  <a:lnTo>
                    <a:pt x="238102" y="1734799"/>
                  </a:lnTo>
                  <a:lnTo>
                    <a:pt x="239257" y="1730431"/>
                  </a:lnTo>
                  <a:lnTo>
                    <a:pt x="252609" y="1735020"/>
                  </a:lnTo>
                  <a:lnTo>
                    <a:pt x="256037" y="1740179"/>
                  </a:lnTo>
                  <a:lnTo>
                    <a:pt x="255120" y="1745302"/>
                  </a:lnTo>
                  <a:lnTo>
                    <a:pt x="245051" y="1747614"/>
                  </a:lnTo>
                  <a:close/>
                </a:path>
                <a:path w="2092325" h="2955290">
                  <a:moveTo>
                    <a:pt x="284554" y="2249027"/>
                  </a:moveTo>
                  <a:lnTo>
                    <a:pt x="275850" y="2244396"/>
                  </a:lnTo>
                  <a:lnTo>
                    <a:pt x="274566" y="2242505"/>
                  </a:lnTo>
                  <a:lnTo>
                    <a:pt x="273689" y="2240444"/>
                  </a:lnTo>
                  <a:lnTo>
                    <a:pt x="272803" y="2234513"/>
                  </a:lnTo>
                  <a:lnTo>
                    <a:pt x="274111" y="2231212"/>
                  </a:lnTo>
                  <a:lnTo>
                    <a:pt x="279513" y="2229677"/>
                  </a:lnTo>
                  <a:lnTo>
                    <a:pt x="283142" y="2227433"/>
                  </a:lnTo>
                  <a:lnTo>
                    <a:pt x="285675" y="2230699"/>
                  </a:lnTo>
                  <a:lnTo>
                    <a:pt x="290455" y="2234076"/>
                  </a:lnTo>
                  <a:lnTo>
                    <a:pt x="289826" y="2244566"/>
                  </a:lnTo>
                  <a:lnTo>
                    <a:pt x="284554" y="2249027"/>
                  </a:lnTo>
                  <a:close/>
                </a:path>
                <a:path w="2092325" h="2955290">
                  <a:moveTo>
                    <a:pt x="264060" y="2096276"/>
                  </a:moveTo>
                  <a:lnTo>
                    <a:pt x="251515" y="2091486"/>
                  </a:lnTo>
                  <a:lnTo>
                    <a:pt x="248502" y="2086591"/>
                  </a:lnTo>
                  <a:lnTo>
                    <a:pt x="249425" y="2081691"/>
                  </a:lnTo>
                  <a:lnTo>
                    <a:pt x="258835" y="2079572"/>
                  </a:lnTo>
                  <a:lnTo>
                    <a:pt x="265554" y="2081284"/>
                  </a:lnTo>
                  <a:lnTo>
                    <a:pt x="268450" y="2086766"/>
                  </a:lnTo>
                  <a:lnTo>
                    <a:pt x="265224" y="2092056"/>
                  </a:lnTo>
                  <a:lnTo>
                    <a:pt x="264060" y="2096276"/>
                  </a:lnTo>
                  <a:close/>
                </a:path>
                <a:path w="2092325" h="2955290">
                  <a:moveTo>
                    <a:pt x="242537" y="2016998"/>
                  </a:moveTo>
                  <a:lnTo>
                    <a:pt x="240343" y="2013888"/>
                  </a:lnTo>
                  <a:lnTo>
                    <a:pt x="238770" y="2012355"/>
                  </a:lnTo>
                  <a:lnTo>
                    <a:pt x="242163" y="2010223"/>
                  </a:lnTo>
                  <a:lnTo>
                    <a:pt x="245427" y="2007752"/>
                  </a:lnTo>
                  <a:lnTo>
                    <a:pt x="249917" y="2005941"/>
                  </a:lnTo>
                  <a:lnTo>
                    <a:pt x="252147" y="2009090"/>
                  </a:lnTo>
                  <a:lnTo>
                    <a:pt x="253736" y="2010635"/>
                  </a:lnTo>
                  <a:lnTo>
                    <a:pt x="250311" y="2012743"/>
                  </a:lnTo>
                  <a:lnTo>
                    <a:pt x="247013" y="2015189"/>
                  </a:lnTo>
                  <a:lnTo>
                    <a:pt x="242537" y="2016998"/>
                  </a:lnTo>
                  <a:close/>
                </a:path>
                <a:path w="2092325" h="2955290">
                  <a:moveTo>
                    <a:pt x="220489" y="1869126"/>
                  </a:moveTo>
                  <a:lnTo>
                    <a:pt x="213319" y="1855763"/>
                  </a:lnTo>
                  <a:lnTo>
                    <a:pt x="216071" y="1853178"/>
                  </a:lnTo>
                  <a:lnTo>
                    <a:pt x="218914" y="1850025"/>
                  </a:lnTo>
                  <a:lnTo>
                    <a:pt x="228478" y="1851366"/>
                  </a:lnTo>
                  <a:lnTo>
                    <a:pt x="232772" y="1856987"/>
                  </a:lnTo>
                  <a:lnTo>
                    <a:pt x="227106" y="1866847"/>
                  </a:lnTo>
                  <a:lnTo>
                    <a:pt x="220489" y="1869126"/>
                  </a:lnTo>
                  <a:close/>
                </a:path>
                <a:path w="2092325" h="2955290">
                  <a:moveTo>
                    <a:pt x="210579" y="1795472"/>
                  </a:moveTo>
                  <a:lnTo>
                    <a:pt x="205705" y="1793979"/>
                  </a:lnTo>
                  <a:lnTo>
                    <a:pt x="204235" y="1791383"/>
                  </a:lnTo>
                  <a:lnTo>
                    <a:pt x="202793" y="1788679"/>
                  </a:lnTo>
                  <a:lnTo>
                    <a:pt x="201912" y="1783061"/>
                  </a:lnTo>
                  <a:lnTo>
                    <a:pt x="204378" y="1780177"/>
                  </a:lnTo>
                  <a:lnTo>
                    <a:pt x="206861" y="1776543"/>
                  </a:lnTo>
                  <a:lnTo>
                    <a:pt x="216707" y="1776627"/>
                  </a:lnTo>
                  <a:lnTo>
                    <a:pt x="221208" y="1781947"/>
                  </a:lnTo>
                  <a:lnTo>
                    <a:pt x="216996" y="1792207"/>
                  </a:lnTo>
                  <a:lnTo>
                    <a:pt x="210579" y="1795472"/>
                  </a:lnTo>
                  <a:close/>
                </a:path>
                <a:path w="2092325" h="2955290">
                  <a:moveTo>
                    <a:pt x="98779" y="1042454"/>
                  </a:moveTo>
                  <a:lnTo>
                    <a:pt x="86161" y="1037585"/>
                  </a:lnTo>
                  <a:lnTo>
                    <a:pt x="83054" y="1032660"/>
                  </a:lnTo>
                  <a:lnTo>
                    <a:pt x="83953" y="1027705"/>
                  </a:lnTo>
                  <a:lnTo>
                    <a:pt x="93398" y="1025520"/>
                  </a:lnTo>
                  <a:lnTo>
                    <a:pt x="100172" y="1027298"/>
                  </a:lnTo>
                  <a:lnTo>
                    <a:pt x="103067" y="1032870"/>
                  </a:lnTo>
                  <a:lnTo>
                    <a:pt x="99906" y="1038195"/>
                  </a:lnTo>
                  <a:lnTo>
                    <a:pt x="98779" y="1042454"/>
                  </a:lnTo>
                  <a:close/>
                </a:path>
                <a:path w="2092325" h="2955290">
                  <a:moveTo>
                    <a:pt x="166890" y="1497078"/>
                  </a:moveTo>
                  <a:lnTo>
                    <a:pt x="161082" y="1497646"/>
                  </a:lnTo>
                  <a:lnTo>
                    <a:pt x="158664" y="1496829"/>
                  </a:lnTo>
                  <a:lnTo>
                    <a:pt x="156791" y="1495478"/>
                  </a:lnTo>
                  <a:lnTo>
                    <a:pt x="155070" y="1484414"/>
                  </a:lnTo>
                  <a:lnTo>
                    <a:pt x="157047" y="1482041"/>
                  </a:lnTo>
                  <a:lnTo>
                    <a:pt x="161512" y="1479875"/>
                  </a:lnTo>
                  <a:lnTo>
                    <a:pt x="167033" y="1480534"/>
                  </a:lnTo>
                  <a:lnTo>
                    <a:pt x="169272" y="1485745"/>
                  </a:lnTo>
                  <a:lnTo>
                    <a:pt x="171759" y="1488808"/>
                  </a:lnTo>
                  <a:lnTo>
                    <a:pt x="169206" y="1491811"/>
                  </a:lnTo>
                  <a:lnTo>
                    <a:pt x="166890" y="1497078"/>
                  </a:lnTo>
                  <a:close/>
                </a:path>
                <a:path w="2092325" h="2955290">
                  <a:moveTo>
                    <a:pt x="200569" y="986008"/>
                  </a:moveTo>
                  <a:lnTo>
                    <a:pt x="194842" y="983557"/>
                  </a:lnTo>
                  <a:lnTo>
                    <a:pt x="193540" y="978124"/>
                  </a:lnTo>
                  <a:lnTo>
                    <a:pt x="191451" y="974445"/>
                  </a:lnTo>
                  <a:lnTo>
                    <a:pt x="194704" y="971901"/>
                  </a:lnTo>
                  <a:lnTo>
                    <a:pt x="198211" y="966970"/>
                  </a:lnTo>
                  <a:lnTo>
                    <a:pt x="208416" y="968105"/>
                  </a:lnTo>
                  <a:lnTo>
                    <a:pt x="212707" y="973607"/>
                  </a:lnTo>
                  <a:lnTo>
                    <a:pt x="207127" y="983543"/>
                  </a:lnTo>
                  <a:lnTo>
                    <a:pt x="200569" y="986008"/>
                  </a:lnTo>
                  <a:close/>
                </a:path>
                <a:path w="2092325" h="2955290">
                  <a:moveTo>
                    <a:pt x="60083" y="815855"/>
                  </a:moveTo>
                  <a:lnTo>
                    <a:pt x="54396" y="812994"/>
                  </a:lnTo>
                  <a:lnTo>
                    <a:pt x="50009" y="812127"/>
                  </a:lnTo>
                  <a:lnTo>
                    <a:pt x="51396" y="807798"/>
                  </a:lnTo>
                  <a:lnTo>
                    <a:pt x="51724" y="802543"/>
                  </a:lnTo>
                  <a:lnTo>
                    <a:pt x="58430" y="794732"/>
                  </a:lnTo>
                  <a:lnTo>
                    <a:pt x="64360" y="795895"/>
                  </a:lnTo>
                  <a:lnTo>
                    <a:pt x="67096" y="805514"/>
                  </a:lnTo>
                  <a:lnTo>
                    <a:pt x="65535" y="812353"/>
                  </a:lnTo>
                  <a:lnTo>
                    <a:pt x="60083" y="815855"/>
                  </a:lnTo>
                  <a:close/>
                </a:path>
                <a:path w="2092325" h="2955290">
                  <a:moveTo>
                    <a:pt x="84374" y="964570"/>
                  </a:moveTo>
                  <a:lnTo>
                    <a:pt x="76699" y="962111"/>
                  </a:lnTo>
                  <a:lnTo>
                    <a:pt x="75326" y="959650"/>
                  </a:lnTo>
                  <a:lnTo>
                    <a:pt x="73693" y="958022"/>
                  </a:lnTo>
                  <a:lnTo>
                    <a:pt x="77240" y="955732"/>
                  </a:lnTo>
                  <a:lnTo>
                    <a:pt x="80644" y="953104"/>
                  </a:lnTo>
                  <a:lnTo>
                    <a:pt x="85274" y="951137"/>
                  </a:lnTo>
                  <a:lnTo>
                    <a:pt x="89193" y="954649"/>
                  </a:lnTo>
                  <a:lnTo>
                    <a:pt x="88411" y="962068"/>
                  </a:lnTo>
                  <a:lnTo>
                    <a:pt x="84374" y="964570"/>
                  </a:lnTo>
                  <a:close/>
                </a:path>
                <a:path w="2092325" h="2955290">
                  <a:moveTo>
                    <a:pt x="40158" y="664346"/>
                  </a:moveTo>
                  <a:lnTo>
                    <a:pt x="27156" y="659029"/>
                  </a:lnTo>
                  <a:lnTo>
                    <a:pt x="23939" y="653882"/>
                  </a:lnTo>
                  <a:lnTo>
                    <a:pt x="24775" y="648622"/>
                  </a:lnTo>
                  <a:lnTo>
                    <a:pt x="34358" y="646267"/>
                  </a:lnTo>
                  <a:lnTo>
                    <a:pt x="41465" y="648351"/>
                  </a:lnTo>
                  <a:lnTo>
                    <a:pt x="44285" y="654398"/>
                  </a:lnTo>
                  <a:lnTo>
                    <a:pt x="41232" y="659841"/>
                  </a:lnTo>
                  <a:lnTo>
                    <a:pt x="40158" y="664346"/>
                  </a:lnTo>
                  <a:close/>
                </a:path>
                <a:path w="2092325" h="2955290">
                  <a:moveTo>
                    <a:pt x="280936" y="1241730"/>
                  </a:moveTo>
                  <a:lnTo>
                    <a:pt x="274082" y="1231531"/>
                  </a:lnTo>
                  <a:lnTo>
                    <a:pt x="278354" y="1226226"/>
                  </a:lnTo>
                  <a:lnTo>
                    <a:pt x="280688" y="1229657"/>
                  </a:lnTo>
                  <a:lnTo>
                    <a:pt x="283425" y="1232891"/>
                  </a:lnTo>
                  <a:lnTo>
                    <a:pt x="285498" y="1237515"/>
                  </a:lnTo>
                  <a:lnTo>
                    <a:pt x="282411" y="1239973"/>
                  </a:lnTo>
                  <a:lnTo>
                    <a:pt x="280936" y="1241730"/>
                  </a:lnTo>
                  <a:close/>
                </a:path>
                <a:path w="2092325" h="2955290">
                  <a:moveTo>
                    <a:pt x="338396" y="1354604"/>
                  </a:moveTo>
                  <a:lnTo>
                    <a:pt x="327608" y="1350421"/>
                  </a:lnTo>
                  <a:lnTo>
                    <a:pt x="324164" y="1344023"/>
                  </a:lnTo>
                  <a:lnTo>
                    <a:pt x="325716" y="1337889"/>
                  </a:lnTo>
                  <a:lnTo>
                    <a:pt x="331359" y="1335986"/>
                  </a:lnTo>
                  <a:lnTo>
                    <a:pt x="334898" y="1333547"/>
                  </a:lnTo>
                  <a:lnTo>
                    <a:pt x="337812" y="1336380"/>
                  </a:lnTo>
                  <a:lnTo>
                    <a:pt x="343069" y="1339173"/>
                  </a:lnTo>
                  <a:lnTo>
                    <a:pt x="343353" y="1349565"/>
                  </a:lnTo>
                  <a:lnTo>
                    <a:pt x="338396" y="1354604"/>
                  </a:lnTo>
                  <a:close/>
                </a:path>
                <a:path w="2092325" h="2955290">
                  <a:moveTo>
                    <a:pt x="379795" y="1648228"/>
                  </a:moveTo>
                  <a:lnTo>
                    <a:pt x="374734" y="1644014"/>
                  </a:lnTo>
                  <a:lnTo>
                    <a:pt x="378082" y="1641694"/>
                  </a:lnTo>
                  <a:lnTo>
                    <a:pt x="381138" y="1639136"/>
                  </a:lnTo>
                  <a:lnTo>
                    <a:pt x="385552" y="1637128"/>
                  </a:lnTo>
                  <a:lnTo>
                    <a:pt x="387971" y="1640187"/>
                  </a:lnTo>
                  <a:lnTo>
                    <a:pt x="389605" y="1641591"/>
                  </a:lnTo>
                  <a:lnTo>
                    <a:pt x="379795" y="1648228"/>
                  </a:lnTo>
                  <a:close/>
                </a:path>
                <a:path w="2092325" h="2955290">
                  <a:moveTo>
                    <a:pt x="231241" y="670400"/>
                  </a:moveTo>
                  <a:lnTo>
                    <a:pt x="225800" y="667486"/>
                  </a:lnTo>
                  <a:lnTo>
                    <a:pt x="221276" y="666506"/>
                  </a:lnTo>
                  <a:lnTo>
                    <a:pt x="225922" y="653666"/>
                  </a:lnTo>
                  <a:lnTo>
                    <a:pt x="231015" y="650355"/>
                  </a:lnTo>
                  <a:lnTo>
                    <a:pt x="236381" y="650978"/>
                  </a:lnTo>
                  <a:lnTo>
                    <a:pt x="239117" y="660313"/>
                  </a:lnTo>
                  <a:lnTo>
                    <a:pt x="237198" y="667537"/>
                  </a:lnTo>
                  <a:lnTo>
                    <a:pt x="231241" y="670400"/>
                  </a:lnTo>
                  <a:close/>
                </a:path>
                <a:path w="2092325" h="2955290">
                  <a:moveTo>
                    <a:pt x="1087767" y="1691725"/>
                  </a:moveTo>
                  <a:lnTo>
                    <a:pt x="1082387" y="1691493"/>
                  </a:lnTo>
                  <a:lnTo>
                    <a:pt x="1078220" y="1690023"/>
                  </a:lnTo>
                  <a:lnTo>
                    <a:pt x="1072999" y="1688794"/>
                  </a:lnTo>
                  <a:lnTo>
                    <a:pt x="1075630" y="1685630"/>
                  </a:lnTo>
                  <a:lnTo>
                    <a:pt x="1077861" y="1680675"/>
                  </a:lnTo>
                  <a:lnTo>
                    <a:pt x="1083599" y="1680328"/>
                  </a:lnTo>
                  <a:lnTo>
                    <a:pt x="1087037" y="1684020"/>
                  </a:lnTo>
                  <a:lnTo>
                    <a:pt x="1090374" y="1686023"/>
                  </a:lnTo>
                  <a:lnTo>
                    <a:pt x="1089115" y="1688015"/>
                  </a:lnTo>
                  <a:lnTo>
                    <a:pt x="1087767" y="1691725"/>
                  </a:lnTo>
                  <a:close/>
                </a:path>
                <a:path w="2092325" h="2955290">
                  <a:moveTo>
                    <a:pt x="258881" y="822717"/>
                  </a:moveTo>
                  <a:lnTo>
                    <a:pt x="249389" y="822980"/>
                  </a:lnTo>
                  <a:lnTo>
                    <a:pt x="243775" y="818583"/>
                  </a:lnTo>
                  <a:lnTo>
                    <a:pt x="245759" y="808433"/>
                  </a:lnTo>
                  <a:lnTo>
                    <a:pt x="252426" y="805234"/>
                  </a:lnTo>
                  <a:lnTo>
                    <a:pt x="258727" y="805995"/>
                  </a:lnTo>
                  <a:lnTo>
                    <a:pt x="260988" y="811247"/>
                  </a:lnTo>
                  <a:lnTo>
                    <a:pt x="263505" y="814321"/>
                  </a:lnTo>
                  <a:lnTo>
                    <a:pt x="261160" y="817306"/>
                  </a:lnTo>
                  <a:lnTo>
                    <a:pt x="258881" y="822717"/>
                  </a:lnTo>
                  <a:close/>
                </a:path>
                <a:path w="2092325" h="2955290">
                  <a:moveTo>
                    <a:pt x="435760" y="1950841"/>
                  </a:moveTo>
                  <a:lnTo>
                    <a:pt x="426255" y="1950927"/>
                  </a:lnTo>
                  <a:lnTo>
                    <a:pt x="420760" y="1946332"/>
                  </a:lnTo>
                  <a:lnTo>
                    <a:pt x="422664" y="1936239"/>
                  </a:lnTo>
                  <a:lnTo>
                    <a:pt x="429438" y="1932963"/>
                  </a:lnTo>
                  <a:lnTo>
                    <a:pt x="435737" y="1933904"/>
                  </a:lnTo>
                  <a:lnTo>
                    <a:pt x="437919" y="1939228"/>
                  </a:lnTo>
                  <a:lnTo>
                    <a:pt x="440422" y="1942395"/>
                  </a:lnTo>
                  <a:lnTo>
                    <a:pt x="438076" y="1945379"/>
                  </a:lnTo>
                  <a:lnTo>
                    <a:pt x="435760" y="1950841"/>
                  </a:lnTo>
                  <a:close/>
                </a:path>
                <a:path w="2092325" h="2955290">
                  <a:moveTo>
                    <a:pt x="361438" y="1501273"/>
                  </a:moveTo>
                  <a:lnTo>
                    <a:pt x="355915" y="1498596"/>
                  </a:lnTo>
                  <a:lnTo>
                    <a:pt x="351513" y="1497821"/>
                  </a:lnTo>
                  <a:lnTo>
                    <a:pt x="352952" y="1493544"/>
                  </a:lnTo>
                  <a:lnTo>
                    <a:pt x="353371" y="1488394"/>
                  </a:lnTo>
                  <a:lnTo>
                    <a:pt x="359935" y="1480815"/>
                  </a:lnTo>
                  <a:lnTo>
                    <a:pt x="365865" y="1481888"/>
                  </a:lnTo>
                  <a:lnTo>
                    <a:pt x="368698" y="1491073"/>
                  </a:lnTo>
                  <a:lnTo>
                    <a:pt x="367022" y="1497945"/>
                  </a:lnTo>
                  <a:lnTo>
                    <a:pt x="361438" y="1501273"/>
                  </a:lnTo>
                  <a:close/>
                </a:path>
                <a:path w="2092325" h="2955290">
                  <a:moveTo>
                    <a:pt x="409864" y="1799522"/>
                  </a:moveTo>
                  <a:lnTo>
                    <a:pt x="402004" y="1797406"/>
                  </a:lnTo>
                  <a:lnTo>
                    <a:pt x="400527" y="1794961"/>
                  </a:lnTo>
                  <a:lnTo>
                    <a:pt x="398797" y="1793378"/>
                  </a:lnTo>
                  <a:lnTo>
                    <a:pt x="402307" y="1790943"/>
                  </a:lnTo>
                  <a:lnTo>
                    <a:pt x="405642" y="1788162"/>
                  </a:lnTo>
                  <a:lnTo>
                    <a:pt x="410303" y="1786011"/>
                  </a:lnTo>
                  <a:lnTo>
                    <a:pt x="414395" y="1789391"/>
                  </a:lnTo>
                  <a:lnTo>
                    <a:pt x="413857" y="1796832"/>
                  </a:lnTo>
                  <a:lnTo>
                    <a:pt x="409864" y="1799522"/>
                  </a:lnTo>
                  <a:close/>
                </a:path>
                <a:path w="2092325" h="2955290">
                  <a:moveTo>
                    <a:pt x="325393" y="1275350"/>
                  </a:moveTo>
                  <a:lnTo>
                    <a:pt x="319463" y="1272946"/>
                  </a:lnTo>
                  <a:lnTo>
                    <a:pt x="317504" y="1268184"/>
                  </a:lnTo>
                  <a:lnTo>
                    <a:pt x="314947" y="1264862"/>
                  </a:lnTo>
                  <a:lnTo>
                    <a:pt x="318208" y="1262467"/>
                  </a:lnTo>
                  <a:lnTo>
                    <a:pt x="321537" y="1258027"/>
                  </a:lnTo>
                  <a:lnTo>
                    <a:pt x="331865" y="1258410"/>
                  </a:lnTo>
                  <a:lnTo>
                    <a:pt x="336110" y="1263531"/>
                  </a:lnTo>
                  <a:lnTo>
                    <a:pt x="331771" y="1273078"/>
                  </a:lnTo>
                  <a:lnTo>
                    <a:pt x="325393" y="1275350"/>
                  </a:lnTo>
                  <a:close/>
                </a:path>
                <a:path w="2092325" h="2955290">
                  <a:moveTo>
                    <a:pt x="373274" y="1575373"/>
                  </a:moveTo>
                  <a:lnTo>
                    <a:pt x="367818" y="1572461"/>
                  </a:lnTo>
                  <a:lnTo>
                    <a:pt x="363311" y="1571494"/>
                  </a:lnTo>
                  <a:lnTo>
                    <a:pt x="364886" y="1567224"/>
                  </a:lnTo>
                  <a:lnTo>
                    <a:pt x="368070" y="1558710"/>
                  </a:lnTo>
                  <a:lnTo>
                    <a:pt x="373142" y="1555358"/>
                  </a:lnTo>
                  <a:lnTo>
                    <a:pt x="378476" y="1555971"/>
                  </a:lnTo>
                  <a:lnTo>
                    <a:pt x="381181" y="1565296"/>
                  </a:lnTo>
                  <a:lnTo>
                    <a:pt x="379225" y="1572481"/>
                  </a:lnTo>
                  <a:lnTo>
                    <a:pt x="373274" y="1575373"/>
                  </a:lnTo>
                  <a:close/>
                </a:path>
                <a:path w="2092325" h="2955290">
                  <a:moveTo>
                    <a:pt x="264090" y="1363676"/>
                  </a:moveTo>
                  <a:lnTo>
                    <a:pt x="257488" y="1363381"/>
                  </a:lnTo>
                  <a:lnTo>
                    <a:pt x="254612" y="1358121"/>
                  </a:lnTo>
                  <a:lnTo>
                    <a:pt x="251004" y="1354485"/>
                  </a:lnTo>
                  <a:lnTo>
                    <a:pt x="253552" y="1351364"/>
                  </a:lnTo>
                  <a:lnTo>
                    <a:pt x="255743" y="1345966"/>
                  </a:lnTo>
                  <a:lnTo>
                    <a:pt x="266859" y="1343744"/>
                  </a:lnTo>
                  <a:lnTo>
                    <a:pt x="272750" y="1348098"/>
                  </a:lnTo>
                  <a:lnTo>
                    <a:pt x="270299" y="1359756"/>
                  </a:lnTo>
                  <a:lnTo>
                    <a:pt x="264090" y="1363676"/>
                  </a:lnTo>
                  <a:close/>
                </a:path>
                <a:path w="2092325" h="2955290">
                  <a:moveTo>
                    <a:pt x="414121" y="1869488"/>
                  </a:moveTo>
                  <a:lnTo>
                    <a:pt x="413354" y="1867843"/>
                  </a:lnTo>
                  <a:lnTo>
                    <a:pt x="411546" y="1865092"/>
                  </a:lnTo>
                  <a:lnTo>
                    <a:pt x="416885" y="1860202"/>
                  </a:lnTo>
                  <a:lnTo>
                    <a:pt x="419971" y="1861079"/>
                  </a:lnTo>
                  <a:lnTo>
                    <a:pt x="419699" y="1867835"/>
                  </a:lnTo>
                  <a:lnTo>
                    <a:pt x="416081" y="1868627"/>
                  </a:lnTo>
                  <a:lnTo>
                    <a:pt x="414121" y="1869488"/>
                  </a:lnTo>
                  <a:close/>
                </a:path>
                <a:path w="2092325" h="2955290">
                  <a:moveTo>
                    <a:pt x="285292" y="1051528"/>
                  </a:moveTo>
                  <a:lnTo>
                    <a:pt x="278578" y="1047752"/>
                  </a:lnTo>
                  <a:lnTo>
                    <a:pt x="275608" y="1036929"/>
                  </a:lnTo>
                  <a:lnTo>
                    <a:pt x="278284" y="1029945"/>
                  </a:lnTo>
                  <a:lnTo>
                    <a:pt x="288546" y="1024956"/>
                  </a:lnTo>
                  <a:lnTo>
                    <a:pt x="294359" y="1028903"/>
                  </a:lnTo>
                  <a:lnTo>
                    <a:pt x="297584" y="1036292"/>
                  </a:lnTo>
                  <a:lnTo>
                    <a:pt x="295984" y="1040311"/>
                  </a:lnTo>
                  <a:lnTo>
                    <a:pt x="295438" y="1046557"/>
                  </a:lnTo>
                  <a:lnTo>
                    <a:pt x="285292" y="1051528"/>
                  </a:lnTo>
                  <a:close/>
                </a:path>
                <a:path w="2092325" h="2955290">
                  <a:moveTo>
                    <a:pt x="232726" y="937990"/>
                  </a:moveTo>
                  <a:lnTo>
                    <a:pt x="228150" y="933908"/>
                  </a:lnTo>
                  <a:lnTo>
                    <a:pt x="232048" y="929185"/>
                  </a:lnTo>
                  <a:lnTo>
                    <a:pt x="233579" y="930545"/>
                  </a:lnTo>
                  <a:lnTo>
                    <a:pt x="236218" y="931820"/>
                  </a:lnTo>
                  <a:lnTo>
                    <a:pt x="236440" y="934761"/>
                  </a:lnTo>
                  <a:lnTo>
                    <a:pt x="234035" y="936409"/>
                  </a:lnTo>
                  <a:lnTo>
                    <a:pt x="232726" y="937990"/>
                  </a:lnTo>
                  <a:close/>
                </a:path>
                <a:path w="2092325" h="2955290">
                  <a:moveTo>
                    <a:pt x="219297" y="862316"/>
                  </a:moveTo>
                  <a:lnTo>
                    <a:pt x="216902" y="859357"/>
                  </a:lnTo>
                  <a:lnTo>
                    <a:pt x="215008" y="857875"/>
                  </a:lnTo>
                  <a:lnTo>
                    <a:pt x="218772" y="846669"/>
                  </a:lnTo>
                  <a:lnTo>
                    <a:pt x="220609" y="847980"/>
                  </a:lnTo>
                  <a:lnTo>
                    <a:pt x="223075" y="848909"/>
                  </a:lnTo>
                  <a:lnTo>
                    <a:pt x="227017" y="855528"/>
                  </a:lnTo>
                  <a:lnTo>
                    <a:pt x="225643" y="859840"/>
                  </a:lnTo>
                  <a:lnTo>
                    <a:pt x="219297" y="862316"/>
                  </a:lnTo>
                  <a:close/>
                </a:path>
                <a:path w="2092325" h="2955290">
                  <a:moveTo>
                    <a:pt x="268312" y="1167664"/>
                  </a:moveTo>
                  <a:lnTo>
                    <a:pt x="262169" y="1156741"/>
                  </a:lnTo>
                  <a:lnTo>
                    <a:pt x="264761" y="1153807"/>
                  </a:lnTo>
                  <a:lnTo>
                    <a:pt x="267216" y="1148562"/>
                  </a:lnTo>
                  <a:lnTo>
                    <a:pt x="277657" y="1147956"/>
                  </a:lnTo>
                  <a:lnTo>
                    <a:pt x="281666" y="1152994"/>
                  </a:lnTo>
                  <a:lnTo>
                    <a:pt x="276670" y="1163601"/>
                  </a:lnTo>
                  <a:lnTo>
                    <a:pt x="271724" y="1165274"/>
                  </a:lnTo>
                  <a:lnTo>
                    <a:pt x="268312" y="1167664"/>
                  </a:lnTo>
                  <a:close/>
                </a:path>
                <a:path w="2092325" h="2955290">
                  <a:moveTo>
                    <a:pt x="257590" y="1093120"/>
                  </a:moveTo>
                  <a:lnTo>
                    <a:pt x="250792" y="1082898"/>
                  </a:lnTo>
                  <a:lnTo>
                    <a:pt x="255128" y="1077717"/>
                  </a:lnTo>
                  <a:lnTo>
                    <a:pt x="257404" y="1081158"/>
                  </a:lnTo>
                  <a:lnTo>
                    <a:pt x="260058" y="1084434"/>
                  </a:lnTo>
                  <a:lnTo>
                    <a:pt x="262068" y="1089038"/>
                  </a:lnTo>
                  <a:lnTo>
                    <a:pt x="259057" y="1091410"/>
                  </a:lnTo>
                  <a:lnTo>
                    <a:pt x="257590" y="1093120"/>
                  </a:lnTo>
                  <a:close/>
                </a:path>
                <a:path w="2092325" h="2955290">
                  <a:moveTo>
                    <a:pt x="302858" y="1122277"/>
                  </a:moveTo>
                  <a:lnTo>
                    <a:pt x="296805" y="1122045"/>
                  </a:lnTo>
                  <a:lnTo>
                    <a:pt x="294432" y="1117034"/>
                  </a:lnTo>
                  <a:lnTo>
                    <a:pt x="291980" y="1114189"/>
                  </a:lnTo>
                  <a:lnTo>
                    <a:pt x="294634" y="1111067"/>
                  </a:lnTo>
                  <a:lnTo>
                    <a:pt x="296898" y="1105852"/>
                  </a:lnTo>
                  <a:lnTo>
                    <a:pt x="307892" y="1103903"/>
                  </a:lnTo>
                  <a:lnTo>
                    <a:pt x="311507" y="1109676"/>
                  </a:lnTo>
                  <a:lnTo>
                    <a:pt x="308857" y="1119302"/>
                  </a:lnTo>
                  <a:lnTo>
                    <a:pt x="302858" y="1122277"/>
                  </a:lnTo>
                  <a:close/>
                </a:path>
                <a:path w="2092325" h="2955290">
                  <a:moveTo>
                    <a:pt x="352844" y="1694607"/>
                  </a:moveTo>
                  <a:lnTo>
                    <a:pt x="347655" y="1692057"/>
                  </a:lnTo>
                  <a:lnTo>
                    <a:pt x="346468" y="1686786"/>
                  </a:lnTo>
                  <a:lnTo>
                    <a:pt x="344501" y="1683117"/>
                  </a:lnTo>
                  <a:lnTo>
                    <a:pt x="347571" y="1680647"/>
                  </a:lnTo>
                  <a:lnTo>
                    <a:pt x="350668" y="1676064"/>
                  </a:lnTo>
                  <a:lnTo>
                    <a:pt x="361305" y="1676324"/>
                  </a:lnTo>
                  <a:lnTo>
                    <a:pt x="364800" y="1681622"/>
                  </a:lnTo>
                  <a:lnTo>
                    <a:pt x="359066" y="1691433"/>
                  </a:lnTo>
                  <a:lnTo>
                    <a:pt x="352844" y="1694607"/>
                  </a:lnTo>
                  <a:close/>
                </a:path>
                <a:path w="2092325" h="2955290">
                  <a:moveTo>
                    <a:pt x="215622" y="596699"/>
                  </a:moveTo>
                  <a:lnTo>
                    <a:pt x="209645" y="595140"/>
                  </a:lnTo>
                  <a:lnTo>
                    <a:pt x="206877" y="591044"/>
                  </a:lnTo>
                  <a:lnTo>
                    <a:pt x="212407" y="582790"/>
                  </a:lnTo>
                  <a:lnTo>
                    <a:pt x="217302" y="581080"/>
                  </a:lnTo>
                  <a:lnTo>
                    <a:pt x="221043" y="578594"/>
                  </a:lnTo>
                  <a:lnTo>
                    <a:pt x="223103" y="582472"/>
                  </a:lnTo>
                  <a:lnTo>
                    <a:pt x="227497" y="587106"/>
                  </a:lnTo>
                  <a:lnTo>
                    <a:pt x="225579" y="593104"/>
                  </a:lnTo>
                  <a:lnTo>
                    <a:pt x="219491" y="594552"/>
                  </a:lnTo>
                  <a:lnTo>
                    <a:pt x="215622" y="596699"/>
                  </a:lnTo>
                  <a:close/>
                </a:path>
                <a:path w="2092325" h="2955290">
                  <a:moveTo>
                    <a:pt x="245432" y="752070"/>
                  </a:moveTo>
                  <a:lnTo>
                    <a:pt x="237009" y="746843"/>
                  </a:lnTo>
                  <a:lnTo>
                    <a:pt x="235132" y="742083"/>
                  </a:lnTo>
                  <a:lnTo>
                    <a:pt x="232542" y="738497"/>
                  </a:lnTo>
                  <a:lnTo>
                    <a:pt x="236552" y="736493"/>
                  </a:lnTo>
                  <a:lnTo>
                    <a:pt x="241004" y="732430"/>
                  </a:lnTo>
                  <a:lnTo>
                    <a:pt x="247376" y="733748"/>
                  </a:lnTo>
                  <a:lnTo>
                    <a:pt x="249141" y="739900"/>
                  </a:lnTo>
                  <a:lnTo>
                    <a:pt x="251406" y="743597"/>
                  </a:lnTo>
                  <a:lnTo>
                    <a:pt x="249632" y="749363"/>
                  </a:lnTo>
                  <a:lnTo>
                    <a:pt x="245432" y="752070"/>
                  </a:lnTo>
                  <a:close/>
                </a:path>
                <a:path w="2092325" h="2955290">
                  <a:moveTo>
                    <a:pt x="265489" y="900224"/>
                  </a:moveTo>
                  <a:lnTo>
                    <a:pt x="262049" y="898043"/>
                  </a:lnTo>
                  <a:lnTo>
                    <a:pt x="256318" y="896430"/>
                  </a:lnTo>
                  <a:lnTo>
                    <a:pt x="253813" y="885803"/>
                  </a:lnTo>
                  <a:lnTo>
                    <a:pt x="258486" y="880390"/>
                  </a:lnTo>
                  <a:lnTo>
                    <a:pt x="269298" y="881863"/>
                  </a:lnTo>
                  <a:lnTo>
                    <a:pt x="273114" y="887963"/>
                  </a:lnTo>
                  <a:lnTo>
                    <a:pt x="273118" y="894377"/>
                  </a:lnTo>
                  <a:lnTo>
                    <a:pt x="268233" y="897297"/>
                  </a:lnTo>
                  <a:lnTo>
                    <a:pt x="265489" y="900224"/>
                  </a:lnTo>
                  <a:close/>
                </a:path>
                <a:path w="2092325" h="2955290">
                  <a:moveTo>
                    <a:pt x="276526" y="974195"/>
                  </a:moveTo>
                  <a:lnTo>
                    <a:pt x="273259" y="971493"/>
                  </a:lnTo>
                  <a:lnTo>
                    <a:pt x="267563" y="969052"/>
                  </a:lnTo>
                  <a:lnTo>
                    <a:pt x="266363" y="958161"/>
                  </a:lnTo>
                  <a:lnTo>
                    <a:pt x="271443" y="952863"/>
                  </a:lnTo>
                  <a:lnTo>
                    <a:pt x="282581" y="956125"/>
                  </a:lnTo>
                  <a:lnTo>
                    <a:pt x="286046" y="962564"/>
                  </a:lnTo>
                  <a:lnTo>
                    <a:pt x="285438" y="969089"/>
                  </a:lnTo>
                  <a:lnTo>
                    <a:pt x="279804" y="971528"/>
                  </a:lnTo>
                  <a:lnTo>
                    <a:pt x="276526" y="974195"/>
                  </a:lnTo>
                  <a:close/>
                </a:path>
                <a:path w="2092325" h="2955290">
                  <a:moveTo>
                    <a:pt x="194296" y="448565"/>
                  </a:moveTo>
                  <a:lnTo>
                    <a:pt x="188118" y="447441"/>
                  </a:lnTo>
                  <a:lnTo>
                    <a:pt x="185975" y="442081"/>
                  </a:lnTo>
                  <a:lnTo>
                    <a:pt x="183444" y="438829"/>
                  </a:lnTo>
                  <a:lnTo>
                    <a:pt x="186157" y="435802"/>
                  </a:lnTo>
                  <a:lnTo>
                    <a:pt x="188684" y="430442"/>
                  </a:lnTo>
                  <a:lnTo>
                    <a:pt x="199158" y="429665"/>
                  </a:lnTo>
                  <a:lnTo>
                    <a:pt x="203951" y="434745"/>
                  </a:lnTo>
                  <a:lnTo>
                    <a:pt x="200522" y="445226"/>
                  </a:lnTo>
                  <a:lnTo>
                    <a:pt x="194296" y="448565"/>
                  </a:lnTo>
                  <a:close/>
                </a:path>
                <a:path w="2092325" h="2955290">
                  <a:moveTo>
                    <a:pt x="207907" y="523015"/>
                  </a:moveTo>
                  <a:lnTo>
                    <a:pt x="198218" y="523264"/>
                  </a:lnTo>
                  <a:lnTo>
                    <a:pt x="196118" y="518554"/>
                  </a:lnTo>
                  <a:lnTo>
                    <a:pt x="197948" y="513049"/>
                  </a:lnTo>
                  <a:lnTo>
                    <a:pt x="200803" y="509596"/>
                  </a:lnTo>
                  <a:lnTo>
                    <a:pt x="203410" y="503505"/>
                  </a:lnTo>
                  <a:lnTo>
                    <a:pt x="215302" y="502417"/>
                  </a:lnTo>
                  <a:lnTo>
                    <a:pt x="217627" y="509318"/>
                  </a:lnTo>
                  <a:lnTo>
                    <a:pt x="213455" y="519453"/>
                  </a:lnTo>
                  <a:lnTo>
                    <a:pt x="207907" y="523015"/>
                  </a:lnTo>
                  <a:close/>
                </a:path>
                <a:path w="2092325" h="2955290">
                  <a:moveTo>
                    <a:pt x="473963" y="2257572"/>
                  </a:moveTo>
                  <a:lnTo>
                    <a:pt x="464471" y="2246964"/>
                  </a:lnTo>
                  <a:lnTo>
                    <a:pt x="468573" y="2242014"/>
                  </a:lnTo>
                  <a:lnTo>
                    <a:pt x="471851" y="2234383"/>
                  </a:lnTo>
                  <a:lnTo>
                    <a:pt x="485047" y="2229487"/>
                  </a:lnTo>
                  <a:lnTo>
                    <a:pt x="490264" y="2237176"/>
                  </a:lnTo>
                  <a:lnTo>
                    <a:pt x="486037" y="2249248"/>
                  </a:lnTo>
                  <a:lnTo>
                    <a:pt x="478844" y="2253008"/>
                  </a:lnTo>
                  <a:lnTo>
                    <a:pt x="473963" y="2257572"/>
                  </a:lnTo>
                  <a:close/>
                </a:path>
                <a:path w="2092325" h="2955290">
                  <a:moveTo>
                    <a:pt x="587528" y="2664410"/>
                  </a:moveTo>
                  <a:lnTo>
                    <a:pt x="576431" y="2660170"/>
                  </a:lnTo>
                  <a:lnTo>
                    <a:pt x="572900" y="2653786"/>
                  </a:lnTo>
                  <a:lnTo>
                    <a:pt x="574065" y="2647473"/>
                  </a:lnTo>
                  <a:lnTo>
                    <a:pt x="580039" y="2645489"/>
                  </a:lnTo>
                  <a:lnTo>
                    <a:pt x="583638" y="2643055"/>
                  </a:lnTo>
                  <a:lnTo>
                    <a:pt x="586718" y="2645891"/>
                  </a:lnTo>
                  <a:lnTo>
                    <a:pt x="592236" y="2648629"/>
                  </a:lnTo>
                  <a:lnTo>
                    <a:pt x="592612" y="2659231"/>
                  </a:lnTo>
                  <a:lnTo>
                    <a:pt x="587528" y="2664410"/>
                  </a:lnTo>
                  <a:close/>
                </a:path>
                <a:path w="2092325" h="2955290">
                  <a:moveTo>
                    <a:pt x="603714" y="2814217"/>
                  </a:moveTo>
                  <a:lnTo>
                    <a:pt x="599589" y="2812861"/>
                  </a:lnTo>
                  <a:lnTo>
                    <a:pt x="596665" y="2807832"/>
                  </a:lnTo>
                  <a:lnTo>
                    <a:pt x="597542" y="2803598"/>
                  </a:lnTo>
                  <a:lnTo>
                    <a:pt x="599343" y="2795136"/>
                  </a:lnTo>
                  <a:lnTo>
                    <a:pt x="603386" y="2796580"/>
                  </a:lnTo>
                  <a:lnTo>
                    <a:pt x="608348" y="2797013"/>
                  </a:lnTo>
                  <a:lnTo>
                    <a:pt x="615561" y="2803686"/>
                  </a:lnTo>
                  <a:lnTo>
                    <a:pt x="614144" y="2808484"/>
                  </a:lnTo>
                  <a:lnTo>
                    <a:pt x="603714" y="2814217"/>
                  </a:lnTo>
                  <a:close/>
                </a:path>
                <a:path w="2092325" h="2955290">
                  <a:moveTo>
                    <a:pt x="216339" y="328450"/>
                  </a:moveTo>
                  <a:lnTo>
                    <a:pt x="213942" y="328722"/>
                  </a:lnTo>
                  <a:lnTo>
                    <a:pt x="211832" y="327961"/>
                  </a:lnTo>
                  <a:lnTo>
                    <a:pt x="215828" y="318138"/>
                  </a:lnTo>
                  <a:lnTo>
                    <a:pt x="217537" y="313101"/>
                  </a:lnTo>
                  <a:lnTo>
                    <a:pt x="219000" y="313649"/>
                  </a:lnTo>
                  <a:lnTo>
                    <a:pt x="220387" y="314283"/>
                  </a:lnTo>
                  <a:lnTo>
                    <a:pt x="225762" y="319256"/>
                  </a:lnTo>
                  <a:lnTo>
                    <a:pt x="224344" y="324054"/>
                  </a:lnTo>
                  <a:lnTo>
                    <a:pt x="216339" y="328450"/>
                  </a:lnTo>
                  <a:close/>
                </a:path>
                <a:path w="2092325" h="2955290">
                  <a:moveTo>
                    <a:pt x="338122" y="1082713"/>
                  </a:moveTo>
                  <a:lnTo>
                    <a:pt x="331560" y="1082382"/>
                  </a:lnTo>
                  <a:lnTo>
                    <a:pt x="328746" y="1077037"/>
                  </a:lnTo>
                  <a:lnTo>
                    <a:pt x="325810" y="1073969"/>
                  </a:lnTo>
                  <a:lnTo>
                    <a:pt x="328120" y="1070571"/>
                  </a:lnTo>
                  <a:lnTo>
                    <a:pt x="329995" y="1064774"/>
                  </a:lnTo>
                  <a:lnTo>
                    <a:pt x="340530" y="1062957"/>
                  </a:lnTo>
                  <a:lnTo>
                    <a:pt x="346859" y="1066853"/>
                  </a:lnTo>
                  <a:lnTo>
                    <a:pt x="344325" y="1078749"/>
                  </a:lnTo>
                  <a:lnTo>
                    <a:pt x="338122" y="1082713"/>
                  </a:lnTo>
                  <a:close/>
                </a:path>
                <a:path w="2092325" h="2955290">
                  <a:moveTo>
                    <a:pt x="257285" y="556042"/>
                  </a:moveTo>
                  <a:lnTo>
                    <a:pt x="246424" y="556639"/>
                  </a:lnTo>
                  <a:lnTo>
                    <a:pt x="241207" y="551342"/>
                  </a:lnTo>
                  <a:lnTo>
                    <a:pt x="242037" y="541179"/>
                  </a:lnTo>
                  <a:lnTo>
                    <a:pt x="248144" y="538891"/>
                  </a:lnTo>
                  <a:lnTo>
                    <a:pt x="251556" y="536411"/>
                  </a:lnTo>
                  <a:lnTo>
                    <a:pt x="258909" y="537201"/>
                  </a:lnTo>
                  <a:lnTo>
                    <a:pt x="265251" y="539944"/>
                  </a:lnTo>
                  <a:lnTo>
                    <a:pt x="262497" y="551770"/>
                  </a:lnTo>
                  <a:lnTo>
                    <a:pt x="257285" y="556042"/>
                  </a:lnTo>
                  <a:close/>
                </a:path>
                <a:path w="2092325" h="2955290">
                  <a:moveTo>
                    <a:pt x="484597" y="2061406"/>
                  </a:moveTo>
                  <a:lnTo>
                    <a:pt x="478920" y="2058035"/>
                  </a:lnTo>
                  <a:lnTo>
                    <a:pt x="482275" y="2046698"/>
                  </a:lnTo>
                  <a:lnTo>
                    <a:pt x="484228" y="2047797"/>
                  </a:lnTo>
                  <a:lnTo>
                    <a:pt x="487937" y="2049114"/>
                  </a:lnTo>
                  <a:lnTo>
                    <a:pt x="487315" y="2053832"/>
                  </a:lnTo>
                  <a:lnTo>
                    <a:pt x="485764" y="2057589"/>
                  </a:lnTo>
                  <a:lnTo>
                    <a:pt x="484597" y="2061406"/>
                  </a:lnTo>
                  <a:close/>
                </a:path>
                <a:path w="2092325" h="2955290">
                  <a:moveTo>
                    <a:pt x="519182" y="2284030"/>
                  </a:moveTo>
                  <a:lnTo>
                    <a:pt x="513760" y="2280095"/>
                  </a:lnTo>
                  <a:lnTo>
                    <a:pt x="517550" y="2268765"/>
                  </a:lnTo>
                  <a:lnTo>
                    <a:pt x="519339" y="2270054"/>
                  </a:lnTo>
                  <a:lnTo>
                    <a:pt x="522776" y="2271549"/>
                  </a:lnTo>
                  <a:lnTo>
                    <a:pt x="522111" y="2276468"/>
                  </a:lnTo>
                  <a:lnTo>
                    <a:pt x="520424" y="2280216"/>
                  </a:lnTo>
                  <a:lnTo>
                    <a:pt x="519182" y="2284030"/>
                  </a:lnTo>
                  <a:close/>
                </a:path>
                <a:path w="2092325" h="2955290">
                  <a:moveTo>
                    <a:pt x="460176" y="1908045"/>
                  </a:moveTo>
                  <a:lnTo>
                    <a:pt x="453574" y="1896775"/>
                  </a:lnTo>
                  <a:lnTo>
                    <a:pt x="454832" y="1890866"/>
                  </a:lnTo>
                  <a:lnTo>
                    <a:pt x="458781" y="1887899"/>
                  </a:lnTo>
                  <a:lnTo>
                    <a:pt x="467188" y="1892830"/>
                  </a:lnTo>
                  <a:lnTo>
                    <a:pt x="469000" y="1897704"/>
                  </a:lnTo>
                  <a:lnTo>
                    <a:pt x="471556" y="1901310"/>
                  </a:lnTo>
                  <a:lnTo>
                    <a:pt x="460176" y="1908045"/>
                  </a:lnTo>
                  <a:close/>
                </a:path>
                <a:path w="2092325" h="2955290">
                  <a:moveTo>
                    <a:pt x="283235" y="780290"/>
                  </a:moveTo>
                  <a:lnTo>
                    <a:pt x="276588" y="768833"/>
                  </a:lnTo>
                  <a:lnTo>
                    <a:pt x="277765" y="762787"/>
                  </a:lnTo>
                  <a:lnTo>
                    <a:pt x="281714" y="759820"/>
                  </a:lnTo>
                  <a:lnTo>
                    <a:pt x="290203" y="764992"/>
                  </a:lnTo>
                  <a:lnTo>
                    <a:pt x="292047" y="769876"/>
                  </a:lnTo>
                  <a:lnTo>
                    <a:pt x="294642" y="773536"/>
                  </a:lnTo>
                  <a:lnTo>
                    <a:pt x="283235" y="780290"/>
                  </a:lnTo>
                  <a:close/>
                </a:path>
                <a:path w="2092325" h="2955290">
                  <a:moveTo>
                    <a:pt x="270456" y="703706"/>
                  </a:moveTo>
                  <a:lnTo>
                    <a:pt x="266206" y="698272"/>
                  </a:lnTo>
                  <a:lnTo>
                    <a:pt x="267052" y="695747"/>
                  </a:lnTo>
                  <a:lnTo>
                    <a:pt x="267085" y="693858"/>
                  </a:lnTo>
                  <a:lnTo>
                    <a:pt x="268497" y="693323"/>
                  </a:lnTo>
                  <a:lnTo>
                    <a:pt x="270555" y="691938"/>
                  </a:lnTo>
                  <a:lnTo>
                    <a:pt x="272556" y="693434"/>
                  </a:lnTo>
                  <a:lnTo>
                    <a:pt x="274021" y="695521"/>
                  </a:lnTo>
                  <a:lnTo>
                    <a:pt x="273265" y="702727"/>
                  </a:lnTo>
                  <a:lnTo>
                    <a:pt x="270456" y="703706"/>
                  </a:lnTo>
                  <a:close/>
                </a:path>
                <a:path w="2092325" h="2955290">
                  <a:moveTo>
                    <a:pt x="450737" y="1831192"/>
                  </a:moveTo>
                  <a:lnTo>
                    <a:pt x="447322" y="1829455"/>
                  </a:lnTo>
                  <a:lnTo>
                    <a:pt x="441357" y="1827684"/>
                  </a:lnTo>
                  <a:lnTo>
                    <a:pt x="441622" y="1822125"/>
                  </a:lnTo>
                  <a:lnTo>
                    <a:pt x="444339" y="1818170"/>
                  </a:lnTo>
                  <a:lnTo>
                    <a:pt x="446060" y="1814162"/>
                  </a:lnTo>
                  <a:lnTo>
                    <a:pt x="448067" y="1815507"/>
                  </a:lnTo>
                  <a:lnTo>
                    <a:pt x="451604" y="1816687"/>
                  </a:lnTo>
                  <a:lnTo>
                    <a:pt x="452228" y="1822286"/>
                  </a:lnTo>
                  <a:lnTo>
                    <a:pt x="451213" y="1826497"/>
                  </a:lnTo>
                  <a:lnTo>
                    <a:pt x="450737" y="1831192"/>
                  </a:lnTo>
                  <a:close/>
                </a:path>
                <a:path w="2092325" h="2955290">
                  <a:moveTo>
                    <a:pt x="259418" y="629541"/>
                  </a:moveTo>
                  <a:lnTo>
                    <a:pt x="253932" y="626051"/>
                  </a:lnTo>
                  <a:lnTo>
                    <a:pt x="258101" y="614377"/>
                  </a:lnTo>
                  <a:lnTo>
                    <a:pt x="259903" y="615649"/>
                  </a:lnTo>
                  <a:lnTo>
                    <a:pt x="263380" y="617212"/>
                  </a:lnTo>
                  <a:lnTo>
                    <a:pt x="262553" y="622051"/>
                  </a:lnTo>
                  <a:lnTo>
                    <a:pt x="260784" y="625753"/>
                  </a:lnTo>
                  <a:lnTo>
                    <a:pt x="259418" y="629541"/>
                  </a:lnTo>
                  <a:close/>
                </a:path>
                <a:path w="2092325" h="2955290">
                  <a:moveTo>
                    <a:pt x="314742" y="1197640"/>
                  </a:moveTo>
                  <a:lnTo>
                    <a:pt x="307033" y="1195246"/>
                  </a:lnTo>
                  <a:lnTo>
                    <a:pt x="305542" y="1192803"/>
                  </a:lnTo>
                  <a:lnTo>
                    <a:pt x="303803" y="1191162"/>
                  </a:lnTo>
                  <a:lnTo>
                    <a:pt x="307493" y="1188834"/>
                  </a:lnTo>
                  <a:lnTo>
                    <a:pt x="311051" y="1186138"/>
                  </a:lnTo>
                  <a:lnTo>
                    <a:pt x="315918" y="1184148"/>
                  </a:lnTo>
                  <a:lnTo>
                    <a:pt x="319997" y="1187829"/>
                  </a:lnTo>
                  <a:lnTo>
                    <a:pt x="318913" y="1195131"/>
                  </a:lnTo>
                  <a:lnTo>
                    <a:pt x="314742" y="1197640"/>
                  </a:lnTo>
                  <a:close/>
                </a:path>
                <a:path w="2092325" h="2955290">
                  <a:moveTo>
                    <a:pt x="457181" y="2103775"/>
                  </a:moveTo>
                  <a:lnTo>
                    <a:pt x="446140" y="2099033"/>
                  </a:lnTo>
                  <a:lnTo>
                    <a:pt x="442659" y="2092582"/>
                  </a:lnTo>
                  <a:lnTo>
                    <a:pt x="444309" y="2086312"/>
                  </a:lnTo>
                  <a:lnTo>
                    <a:pt x="450064" y="2084363"/>
                  </a:lnTo>
                  <a:lnTo>
                    <a:pt x="453681" y="2081851"/>
                  </a:lnTo>
                  <a:lnTo>
                    <a:pt x="456646" y="2084915"/>
                  </a:lnTo>
                  <a:lnTo>
                    <a:pt x="461948" y="2087896"/>
                  </a:lnTo>
                  <a:lnTo>
                    <a:pt x="462303" y="2098740"/>
                  </a:lnTo>
                  <a:lnTo>
                    <a:pt x="457181" y="2103775"/>
                  </a:lnTo>
                  <a:close/>
                </a:path>
                <a:path w="2092325" h="2955290">
                  <a:moveTo>
                    <a:pt x="390754" y="1920014"/>
                  </a:moveTo>
                  <a:lnTo>
                    <a:pt x="384379" y="1919160"/>
                  </a:lnTo>
                  <a:lnTo>
                    <a:pt x="382518" y="1912544"/>
                  </a:lnTo>
                  <a:lnTo>
                    <a:pt x="380282" y="1908693"/>
                  </a:lnTo>
                  <a:lnTo>
                    <a:pt x="381972" y="1902866"/>
                  </a:lnTo>
                  <a:lnTo>
                    <a:pt x="386240" y="1899640"/>
                  </a:lnTo>
                  <a:lnTo>
                    <a:pt x="391111" y="1902449"/>
                  </a:lnTo>
                  <a:lnTo>
                    <a:pt x="394708" y="1904486"/>
                  </a:lnTo>
                  <a:lnTo>
                    <a:pt x="396508" y="1909661"/>
                  </a:lnTo>
                  <a:lnTo>
                    <a:pt x="399106" y="1913440"/>
                  </a:lnTo>
                  <a:lnTo>
                    <a:pt x="395059" y="1915690"/>
                  </a:lnTo>
                  <a:lnTo>
                    <a:pt x="390754" y="1920014"/>
                  </a:lnTo>
                  <a:close/>
                </a:path>
                <a:path w="2092325" h="2955290">
                  <a:moveTo>
                    <a:pt x="466842" y="2176033"/>
                  </a:moveTo>
                  <a:lnTo>
                    <a:pt x="456815" y="2176036"/>
                  </a:lnTo>
                  <a:lnTo>
                    <a:pt x="455063" y="2171452"/>
                  </a:lnTo>
                  <a:lnTo>
                    <a:pt x="457766" y="2165690"/>
                  </a:lnTo>
                  <a:lnTo>
                    <a:pt x="468972" y="2158893"/>
                  </a:lnTo>
                  <a:lnTo>
                    <a:pt x="470809" y="2162686"/>
                  </a:lnTo>
                  <a:lnTo>
                    <a:pt x="474952" y="2167434"/>
                  </a:lnTo>
                  <a:lnTo>
                    <a:pt x="472612" y="2173124"/>
                  </a:lnTo>
                  <a:lnTo>
                    <a:pt x="466842" y="2176033"/>
                  </a:lnTo>
                  <a:close/>
                </a:path>
                <a:path w="2092325" h="2955290">
                  <a:moveTo>
                    <a:pt x="503796" y="2403549"/>
                  </a:moveTo>
                  <a:lnTo>
                    <a:pt x="500337" y="2401251"/>
                  </a:lnTo>
                  <a:lnTo>
                    <a:pt x="494876" y="2399640"/>
                  </a:lnTo>
                  <a:lnTo>
                    <a:pt x="490925" y="2387910"/>
                  </a:lnTo>
                  <a:lnTo>
                    <a:pt x="497437" y="2384675"/>
                  </a:lnTo>
                  <a:lnTo>
                    <a:pt x="507092" y="2385926"/>
                  </a:lnTo>
                  <a:lnTo>
                    <a:pt x="510687" y="2391762"/>
                  </a:lnTo>
                  <a:lnTo>
                    <a:pt x="511094" y="2397888"/>
                  </a:lnTo>
                  <a:lnTo>
                    <a:pt x="506372" y="2400797"/>
                  </a:lnTo>
                  <a:lnTo>
                    <a:pt x="503796" y="2403549"/>
                  </a:lnTo>
                  <a:close/>
                </a:path>
                <a:path w="2092325" h="2955290">
                  <a:moveTo>
                    <a:pt x="441788" y="2028559"/>
                  </a:moveTo>
                  <a:lnTo>
                    <a:pt x="435579" y="2026662"/>
                  </a:lnTo>
                  <a:lnTo>
                    <a:pt x="433716" y="2020989"/>
                  </a:lnTo>
                  <a:lnTo>
                    <a:pt x="431228" y="2017342"/>
                  </a:lnTo>
                  <a:lnTo>
                    <a:pt x="434293" y="2014364"/>
                  </a:lnTo>
                  <a:lnTo>
                    <a:pt x="437347" y="2008936"/>
                  </a:lnTo>
                  <a:lnTo>
                    <a:pt x="448081" y="2008956"/>
                  </a:lnTo>
                  <a:lnTo>
                    <a:pt x="452805" y="2014450"/>
                  </a:lnTo>
                  <a:lnTo>
                    <a:pt x="448437" y="2025153"/>
                  </a:lnTo>
                  <a:lnTo>
                    <a:pt x="441788" y="2028559"/>
                  </a:lnTo>
                  <a:close/>
                </a:path>
                <a:path w="2092325" h="2955290">
                  <a:moveTo>
                    <a:pt x="514826" y="2480242"/>
                  </a:moveTo>
                  <a:lnTo>
                    <a:pt x="508447" y="2480032"/>
                  </a:lnTo>
                  <a:lnTo>
                    <a:pt x="505607" y="2475095"/>
                  </a:lnTo>
                  <a:lnTo>
                    <a:pt x="502710" y="2472275"/>
                  </a:lnTo>
                  <a:lnTo>
                    <a:pt x="504933" y="2468891"/>
                  </a:lnTo>
                  <a:lnTo>
                    <a:pt x="506650" y="2463238"/>
                  </a:lnTo>
                  <a:lnTo>
                    <a:pt x="517335" y="2460844"/>
                  </a:lnTo>
                  <a:lnTo>
                    <a:pt x="522563" y="2465646"/>
                  </a:lnTo>
                  <a:lnTo>
                    <a:pt x="520882" y="2476391"/>
                  </a:lnTo>
                  <a:lnTo>
                    <a:pt x="514826" y="2480242"/>
                  </a:lnTo>
                  <a:close/>
                </a:path>
                <a:path w="2092325" h="2955290">
                  <a:moveTo>
                    <a:pt x="494821" y="2329658"/>
                  </a:moveTo>
                  <a:lnTo>
                    <a:pt x="482149" y="2325007"/>
                  </a:lnTo>
                  <a:lnTo>
                    <a:pt x="478849" y="2320097"/>
                  </a:lnTo>
                  <a:lnTo>
                    <a:pt x="479691" y="2315165"/>
                  </a:lnTo>
                  <a:lnTo>
                    <a:pt x="489256" y="2312977"/>
                  </a:lnTo>
                  <a:lnTo>
                    <a:pt x="495791" y="2314658"/>
                  </a:lnTo>
                  <a:lnTo>
                    <a:pt x="499077" y="2319959"/>
                  </a:lnTo>
                  <a:lnTo>
                    <a:pt x="495898" y="2325452"/>
                  </a:lnTo>
                  <a:lnTo>
                    <a:pt x="494821" y="2329658"/>
                  </a:lnTo>
                  <a:close/>
                </a:path>
                <a:path w="2092325" h="2955290">
                  <a:moveTo>
                    <a:pt x="523948" y="2554693"/>
                  </a:moveTo>
                  <a:lnTo>
                    <a:pt x="517918" y="2553082"/>
                  </a:lnTo>
                  <a:lnTo>
                    <a:pt x="516102" y="2547611"/>
                  </a:lnTo>
                  <a:lnTo>
                    <a:pt x="513748" y="2544152"/>
                  </a:lnTo>
                  <a:lnTo>
                    <a:pt x="516627" y="2541323"/>
                  </a:lnTo>
                  <a:lnTo>
                    <a:pt x="519540" y="2536141"/>
                  </a:lnTo>
                  <a:lnTo>
                    <a:pt x="529637" y="2536202"/>
                  </a:lnTo>
                  <a:lnTo>
                    <a:pt x="534415" y="2541283"/>
                  </a:lnTo>
                  <a:lnTo>
                    <a:pt x="530325" y="2551554"/>
                  </a:lnTo>
                  <a:lnTo>
                    <a:pt x="523948" y="2554693"/>
                  </a:lnTo>
                  <a:close/>
                </a:path>
                <a:path w="2092325" h="2955290">
                  <a:moveTo>
                    <a:pt x="544403" y="2702620"/>
                  </a:moveTo>
                  <a:lnTo>
                    <a:pt x="542096" y="2699648"/>
                  </a:lnTo>
                  <a:lnTo>
                    <a:pt x="540476" y="2698197"/>
                  </a:lnTo>
                  <a:lnTo>
                    <a:pt x="543750" y="2695979"/>
                  </a:lnTo>
                  <a:lnTo>
                    <a:pt x="546879" y="2693410"/>
                  </a:lnTo>
                  <a:lnTo>
                    <a:pt x="551303" y="2691460"/>
                  </a:lnTo>
                  <a:lnTo>
                    <a:pt x="553627" y="2694444"/>
                  </a:lnTo>
                  <a:lnTo>
                    <a:pt x="555273" y="2695876"/>
                  </a:lnTo>
                  <a:lnTo>
                    <a:pt x="551955" y="2698101"/>
                  </a:lnTo>
                  <a:lnTo>
                    <a:pt x="548795" y="2700660"/>
                  </a:lnTo>
                  <a:lnTo>
                    <a:pt x="544403" y="2702620"/>
                  </a:lnTo>
                  <a:close/>
                </a:path>
                <a:path w="2092325" h="2955290">
                  <a:moveTo>
                    <a:pt x="538210" y="2628233"/>
                  </a:moveTo>
                  <a:lnTo>
                    <a:pt x="528362" y="2628522"/>
                  </a:lnTo>
                  <a:lnTo>
                    <a:pt x="525562" y="2623459"/>
                  </a:lnTo>
                  <a:lnTo>
                    <a:pt x="531028" y="2615080"/>
                  </a:lnTo>
                  <a:lnTo>
                    <a:pt x="535847" y="2613367"/>
                  </a:lnTo>
                  <a:lnTo>
                    <a:pt x="539532" y="2610905"/>
                  </a:lnTo>
                  <a:lnTo>
                    <a:pt x="541569" y="2614638"/>
                  </a:lnTo>
                  <a:lnTo>
                    <a:pt x="545947" y="2619169"/>
                  </a:lnTo>
                  <a:lnTo>
                    <a:pt x="543946" y="2625015"/>
                  </a:lnTo>
                  <a:lnTo>
                    <a:pt x="538210" y="2628233"/>
                  </a:lnTo>
                  <a:close/>
                </a:path>
                <a:path w="2092325" h="2955290">
                  <a:moveTo>
                    <a:pt x="564412" y="2784170"/>
                  </a:moveTo>
                  <a:lnTo>
                    <a:pt x="559461" y="2781328"/>
                  </a:lnTo>
                  <a:lnTo>
                    <a:pt x="555903" y="2779255"/>
                  </a:lnTo>
                  <a:lnTo>
                    <a:pt x="553801" y="2774635"/>
                  </a:lnTo>
                  <a:lnTo>
                    <a:pt x="551052" y="2771134"/>
                  </a:lnTo>
                  <a:lnTo>
                    <a:pt x="554957" y="2769026"/>
                  </a:lnTo>
                  <a:lnTo>
                    <a:pt x="559251" y="2764824"/>
                  </a:lnTo>
                  <a:lnTo>
                    <a:pt x="565640" y="2766050"/>
                  </a:lnTo>
                  <a:lnTo>
                    <a:pt x="569545" y="2771956"/>
                  </a:lnTo>
                  <a:lnTo>
                    <a:pt x="569668" y="2781326"/>
                  </a:lnTo>
                  <a:lnTo>
                    <a:pt x="564412" y="2784170"/>
                  </a:lnTo>
                  <a:close/>
                </a:path>
                <a:path w="2092325" h="2955290">
                  <a:moveTo>
                    <a:pt x="395536" y="1723749"/>
                  </a:moveTo>
                  <a:lnTo>
                    <a:pt x="386123" y="1723282"/>
                  </a:lnTo>
                  <a:lnTo>
                    <a:pt x="384469" y="1719131"/>
                  </a:lnTo>
                  <a:lnTo>
                    <a:pt x="386751" y="1713734"/>
                  </a:lnTo>
                  <a:lnTo>
                    <a:pt x="389963" y="1711122"/>
                  </a:lnTo>
                  <a:lnTo>
                    <a:pt x="393500" y="1706006"/>
                  </a:lnTo>
                  <a:lnTo>
                    <a:pt x="403422" y="1707336"/>
                  </a:lnTo>
                  <a:lnTo>
                    <a:pt x="406676" y="1713195"/>
                  </a:lnTo>
                  <a:lnTo>
                    <a:pt x="401065" y="1722269"/>
                  </a:lnTo>
                  <a:lnTo>
                    <a:pt x="395536" y="1723749"/>
                  </a:lnTo>
                  <a:close/>
                </a:path>
                <a:path w="2092325" h="2955290">
                  <a:moveTo>
                    <a:pt x="135088" y="535172"/>
                  </a:moveTo>
                  <a:lnTo>
                    <a:pt x="124066" y="530741"/>
                  </a:lnTo>
                  <a:lnTo>
                    <a:pt x="120551" y="524176"/>
                  </a:lnTo>
                  <a:lnTo>
                    <a:pt x="122195" y="517862"/>
                  </a:lnTo>
                  <a:lnTo>
                    <a:pt x="127994" y="515906"/>
                  </a:lnTo>
                  <a:lnTo>
                    <a:pt x="131642" y="513404"/>
                  </a:lnTo>
                  <a:lnTo>
                    <a:pt x="134640" y="516388"/>
                  </a:lnTo>
                  <a:lnTo>
                    <a:pt x="140069" y="519319"/>
                  </a:lnTo>
                  <a:lnTo>
                    <a:pt x="140326" y="530119"/>
                  </a:lnTo>
                  <a:lnTo>
                    <a:pt x="135088" y="535172"/>
                  </a:lnTo>
                  <a:close/>
                </a:path>
                <a:path w="2092325" h="2955290">
                  <a:moveTo>
                    <a:pt x="143221" y="607805"/>
                  </a:moveTo>
                  <a:lnTo>
                    <a:pt x="136890" y="606376"/>
                  </a:lnTo>
                  <a:lnTo>
                    <a:pt x="134953" y="600609"/>
                  </a:lnTo>
                  <a:lnTo>
                    <a:pt x="132510" y="597060"/>
                  </a:lnTo>
                  <a:lnTo>
                    <a:pt x="135471" y="594084"/>
                  </a:lnTo>
                  <a:lnTo>
                    <a:pt x="138408" y="588673"/>
                  </a:lnTo>
                  <a:lnTo>
                    <a:pt x="148925" y="588549"/>
                  </a:lnTo>
                  <a:lnTo>
                    <a:pt x="154014" y="593701"/>
                  </a:lnTo>
                  <a:lnTo>
                    <a:pt x="149770" y="604519"/>
                  </a:lnTo>
                  <a:lnTo>
                    <a:pt x="143221" y="607805"/>
                  </a:lnTo>
                  <a:close/>
                </a:path>
                <a:path w="2092325" h="2955290">
                  <a:moveTo>
                    <a:pt x="374893" y="2117972"/>
                  </a:moveTo>
                  <a:lnTo>
                    <a:pt x="369629" y="2113609"/>
                  </a:lnTo>
                  <a:lnTo>
                    <a:pt x="367785" y="2105002"/>
                  </a:lnTo>
                  <a:lnTo>
                    <a:pt x="369753" y="2101523"/>
                  </a:lnTo>
                  <a:lnTo>
                    <a:pt x="371064" y="2095666"/>
                  </a:lnTo>
                  <a:lnTo>
                    <a:pt x="382416" y="2091133"/>
                  </a:lnTo>
                  <a:lnTo>
                    <a:pt x="388217" y="2096249"/>
                  </a:lnTo>
                  <a:lnTo>
                    <a:pt x="389865" y="2107325"/>
                  </a:lnTo>
                  <a:lnTo>
                    <a:pt x="386191" y="2113284"/>
                  </a:lnTo>
                  <a:lnTo>
                    <a:pt x="374893" y="2117972"/>
                  </a:lnTo>
                  <a:close/>
                </a:path>
                <a:path w="2092325" h="2955290">
                  <a:moveTo>
                    <a:pt x="468878" y="2714230"/>
                  </a:moveTo>
                  <a:lnTo>
                    <a:pt x="466714" y="2711026"/>
                  </a:lnTo>
                  <a:lnTo>
                    <a:pt x="465147" y="2709433"/>
                  </a:lnTo>
                  <a:lnTo>
                    <a:pt x="468675" y="2707399"/>
                  </a:lnTo>
                  <a:lnTo>
                    <a:pt x="472052" y="2704985"/>
                  </a:lnTo>
                  <a:lnTo>
                    <a:pt x="476699" y="2703314"/>
                  </a:lnTo>
                  <a:lnTo>
                    <a:pt x="478873" y="2706487"/>
                  </a:lnTo>
                  <a:lnTo>
                    <a:pt x="480452" y="2708063"/>
                  </a:lnTo>
                  <a:lnTo>
                    <a:pt x="476911" y="2710099"/>
                  </a:lnTo>
                  <a:lnTo>
                    <a:pt x="473504" y="2712518"/>
                  </a:lnTo>
                  <a:lnTo>
                    <a:pt x="468878" y="2714230"/>
                  </a:lnTo>
                  <a:close/>
                </a:path>
                <a:path w="2092325" h="2955290">
                  <a:moveTo>
                    <a:pt x="439041" y="2492387"/>
                  </a:moveTo>
                  <a:lnTo>
                    <a:pt x="432778" y="2491485"/>
                  </a:lnTo>
                  <a:lnTo>
                    <a:pt x="430543" y="2486020"/>
                  </a:lnTo>
                  <a:lnTo>
                    <a:pt x="427979" y="2482744"/>
                  </a:lnTo>
                  <a:lnTo>
                    <a:pt x="430593" y="2479657"/>
                  </a:lnTo>
                  <a:lnTo>
                    <a:pt x="433003" y="2474225"/>
                  </a:lnTo>
                  <a:lnTo>
                    <a:pt x="443413" y="2473325"/>
                  </a:lnTo>
                  <a:lnTo>
                    <a:pt x="448637" y="2478097"/>
                  </a:lnTo>
                  <a:lnTo>
                    <a:pt x="445280" y="2488941"/>
                  </a:lnTo>
                  <a:lnTo>
                    <a:pt x="439041" y="2492387"/>
                  </a:lnTo>
                  <a:close/>
                </a:path>
                <a:path w="2092325" h="2955290">
                  <a:moveTo>
                    <a:pt x="169820" y="756831"/>
                  </a:moveTo>
                  <a:lnTo>
                    <a:pt x="164063" y="755432"/>
                  </a:lnTo>
                  <a:lnTo>
                    <a:pt x="161997" y="754948"/>
                  </a:lnTo>
                  <a:lnTo>
                    <a:pt x="160389" y="752524"/>
                  </a:lnTo>
                  <a:lnTo>
                    <a:pt x="158576" y="750985"/>
                  </a:lnTo>
                  <a:lnTo>
                    <a:pt x="159935" y="745239"/>
                  </a:lnTo>
                  <a:lnTo>
                    <a:pt x="163605" y="742495"/>
                  </a:lnTo>
                  <a:lnTo>
                    <a:pt x="171385" y="744385"/>
                  </a:lnTo>
                  <a:lnTo>
                    <a:pt x="174695" y="746975"/>
                  </a:lnTo>
                  <a:lnTo>
                    <a:pt x="173886" y="754130"/>
                  </a:lnTo>
                  <a:lnTo>
                    <a:pt x="169820" y="756831"/>
                  </a:lnTo>
                  <a:close/>
                </a:path>
                <a:path w="2092325" h="2955290">
                  <a:moveTo>
                    <a:pt x="417094" y="2336769"/>
                  </a:moveTo>
                  <a:lnTo>
                    <a:pt x="409366" y="2334543"/>
                  </a:lnTo>
                  <a:lnTo>
                    <a:pt x="407856" y="2332073"/>
                  </a:lnTo>
                  <a:lnTo>
                    <a:pt x="406093" y="2330466"/>
                  </a:lnTo>
                  <a:lnTo>
                    <a:pt x="409790" y="2328181"/>
                  </a:lnTo>
                  <a:lnTo>
                    <a:pt x="413336" y="2325502"/>
                  </a:lnTo>
                  <a:lnTo>
                    <a:pt x="418299" y="2323557"/>
                  </a:lnTo>
                  <a:lnTo>
                    <a:pt x="422382" y="2327163"/>
                  </a:lnTo>
                  <a:lnTo>
                    <a:pt x="421251" y="2334263"/>
                  </a:lnTo>
                  <a:lnTo>
                    <a:pt x="417094" y="2336769"/>
                  </a:lnTo>
                  <a:close/>
                </a:path>
                <a:path w="2092325" h="2955290">
                  <a:moveTo>
                    <a:pt x="427228" y="2417954"/>
                  </a:moveTo>
                  <a:lnTo>
                    <a:pt x="423878" y="2415684"/>
                  </a:lnTo>
                  <a:lnTo>
                    <a:pt x="418275" y="2413931"/>
                  </a:lnTo>
                  <a:lnTo>
                    <a:pt x="415894" y="2403240"/>
                  </a:lnTo>
                  <a:lnTo>
                    <a:pt x="420559" y="2397963"/>
                  </a:lnTo>
                  <a:lnTo>
                    <a:pt x="431507" y="2400013"/>
                  </a:lnTo>
                  <a:lnTo>
                    <a:pt x="435316" y="2405979"/>
                  </a:lnTo>
                  <a:lnTo>
                    <a:pt x="435126" y="2412304"/>
                  </a:lnTo>
                  <a:lnTo>
                    <a:pt x="430087" y="2415098"/>
                  </a:lnTo>
                  <a:lnTo>
                    <a:pt x="427228" y="2417954"/>
                  </a:lnTo>
                  <a:close/>
                </a:path>
                <a:path w="2092325" h="2955290">
                  <a:moveTo>
                    <a:pt x="451352" y="2565993"/>
                  </a:moveTo>
                  <a:lnTo>
                    <a:pt x="444845" y="2565056"/>
                  </a:lnTo>
                  <a:lnTo>
                    <a:pt x="442514" y="2559455"/>
                  </a:lnTo>
                  <a:lnTo>
                    <a:pt x="439848" y="2556106"/>
                  </a:lnTo>
                  <a:lnTo>
                    <a:pt x="442607" y="2552892"/>
                  </a:lnTo>
                  <a:lnTo>
                    <a:pt x="445136" y="2547262"/>
                  </a:lnTo>
                  <a:lnTo>
                    <a:pt x="456003" y="2546319"/>
                  </a:lnTo>
                  <a:lnTo>
                    <a:pt x="461214" y="2551483"/>
                  </a:lnTo>
                  <a:lnTo>
                    <a:pt x="457855" y="2562506"/>
                  </a:lnTo>
                  <a:lnTo>
                    <a:pt x="451352" y="2565993"/>
                  </a:lnTo>
                  <a:close/>
                </a:path>
                <a:path w="2092325" h="2955290">
                  <a:moveTo>
                    <a:pt x="340237" y="1619881"/>
                  </a:moveTo>
                  <a:lnTo>
                    <a:pt x="333308" y="1609395"/>
                  </a:lnTo>
                  <a:lnTo>
                    <a:pt x="337641" y="1604005"/>
                  </a:lnTo>
                  <a:lnTo>
                    <a:pt x="339958" y="1607514"/>
                  </a:lnTo>
                  <a:lnTo>
                    <a:pt x="342665" y="1610842"/>
                  </a:lnTo>
                  <a:lnTo>
                    <a:pt x="344704" y="1615636"/>
                  </a:lnTo>
                  <a:lnTo>
                    <a:pt x="341678" y="1618100"/>
                  </a:lnTo>
                  <a:lnTo>
                    <a:pt x="340237" y="1619881"/>
                  </a:lnTo>
                  <a:close/>
                </a:path>
                <a:path w="2092325" h="2955290">
                  <a:moveTo>
                    <a:pt x="157728" y="683863"/>
                  </a:moveTo>
                  <a:lnTo>
                    <a:pt x="150005" y="681665"/>
                  </a:lnTo>
                  <a:lnTo>
                    <a:pt x="148508" y="679089"/>
                  </a:lnTo>
                  <a:lnTo>
                    <a:pt x="146762" y="677405"/>
                  </a:lnTo>
                  <a:lnTo>
                    <a:pt x="150562" y="675104"/>
                  </a:lnTo>
                  <a:lnTo>
                    <a:pt x="154208" y="672394"/>
                  </a:lnTo>
                  <a:lnTo>
                    <a:pt x="159246" y="670452"/>
                  </a:lnTo>
                  <a:lnTo>
                    <a:pt x="163383" y="674214"/>
                  </a:lnTo>
                  <a:lnTo>
                    <a:pt x="162014" y="681321"/>
                  </a:lnTo>
                  <a:lnTo>
                    <a:pt x="157728" y="683863"/>
                  </a:lnTo>
                  <a:close/>
                </a:path>
                <a:path w="2092325" h="2955290">
                  <a:moveTo>
                    <a:pt x="406126" y="2263236"/>
                  </a:moveTo>
                  <a:lnTo>
                    <a:pt x="398302" y="2261353"/>
                  </a:lnTo>
                  <a:lnTo>
                    <a:pt x="396697" y="2258944"/>
                  </a:lnTo>
                  <a:lnTo>
                    <a:pt x="394884" y="2257404"/>
                  </a:lnTo>
                  <a:lnTo>
                    <a:pt x="396259" y="2251671"/>
                  </a:lnTo>
                  <a:lnTo>
                    <a:pt x="399944" y="2248925"/>
                  </a:lnTo>
                  <a:lnTo>
                    <a:pt x="407717" y="2250770"/>
                  </a:lnTo>
                  <a:lnTo>
                    <a:pt x="411031" y="2253390"/>
                  </a:lnTo>
                  <a:lnTo>
                    <a:pt x="410194" y="2260549"/>
                  </a:lnTo>
                  <a:lnTo>
                    <a:pt x="406126" y="2263236"/>
                  </a:lnTo>
                  <a:close/>
                </a:path>
                <a:path w="2092325" h="2955290">
                  <a:moveTo>
                    <a:pt x="172174" y="828591"/>
                  </a:moveTo>
                  <a:lnTo>
                    <a:pt x="169971" y="825423"/>
                  </a:lnTo>
                  <a:lnTo>
                    <a:pt x="168450" y="823837"/>
                  </a:lnTo>
                  <a:lnTo>
                    <a:pt x="171737" y="821797"/>
                  </a:lnTo>
                  <a:lnTo>
                    <a:pt x="174876" y="819390"/>
                  </a:lnTo>
                  <a:lnTo>
                    <a:pt x="179244" y="817658"/>
                  </a:lnTo>
                  <a:lnTo>
                    <a:pt x="181431" y="820724"/>
                  </a:lnTo>
                  <a:lnTo>
                    <a:pt x="182985" y="822230"/>
                  </a:lnTo>
                  <a:lnTo>
                    <a:pt x="179649" y="824338"/>
                  </a:lnTo>
                  <a:lnTo>
                    <a:pt x="176470" y="826781"/>
                  </a:lnTo>
                  <a:lnTo>
                    <a:pt x="172174" y="828591"/>
                  </a:lnTo>
                  <a:close/>
                </a:path>
                <a:path w="2092325" h="2955290">
                  <a:moveTo>
                    <a:pt x="314659" y="1736543"/>
                  </a:moveTo>
                  <a:lnTo>
                    <a:pt x="312547" y="1733286"/>
                  </a:lnTo>
                  <a:lnTo>
                    <a:pt x="311031" y="1731640"/>
                  </a:lnTo>
                  <a:lnTo>
                    <a:pt x="314488" y="1729632"/>
                  </a:lnTo>
                  <a:lnTo>
                    <a:pt x="317814" y="1727271"/>
                  </a:lnTo>
                  <a:lnTo>
                    <a:pt x="322359" y="1725616"/>
                  </a:lnTo>
                  <a:lnTo>
                    <a:pt x="324479" y="1728827"/>
                  </a:lnTo>
                  <a:lnTo>
                    <a:pt x="326002" y="1730427"/>
                  </a:lnTo>
                  <a:lnTo>
                    <a:pt x="322504" y="1732456"/>
                  </a:lnTo>
                  <a:lnTo>
                    <a:pt x="319151" y="1734837"/>
                  </a:lnTo>
                  <a:lnTo>
                    <a:pt x="314659" y="1736543"/>
                  </a:lnTo>
                  <a:close/>
                </a:path>
                <a:path w="2092325" h="2955290">
                  <a:moveTo>
                    <a:pt x="307384" y="1661937"/>
                  </a:moveTo>
                  <a:lnTo>
                    <a:pt x="302764" y="1660344"/>
                  </a:lnTo>
                  <a:lnTo>
                    <a:pt x="300171" y="1653649"/>
                  </a:lnTo>
                  <a:lnTo>
                    <a:pt x="303259" y="1651101"/>
                  </a:lnTo>
                  <a:lnTo>
                    <a:pt x="304960" y="1648875"/>
                  </a:lnTo>
                  <a:lnTo>
                    <a:pt x="310020" y="1646497"/>
                  </a:lnTo>
                  <a:lnTo>
                    <a:pt x="314473" y="1647787"/>
                  </a:lnTo>
                  <a:lnTo>
                    <a:pt x="317021" y="1654683"/>
                  </a:lnTo>
                  <a:lnTo>
                    <a:pt x="314495" y="1658040"/>
                  </a:lnTo>
                  <a:lnTo>
                    <a:pt x="307384" y="1661937"/>
                  </a:lnTo>
                  <a:close/>
                </a:path>
                <a:path w="2092325" h="2955290">
                  <a:moveTo>
                    <a:pt x="335194" y="1810953"/>
                  </a:moveTo>
                  <a:lnTo>
                    <a:pt x="327339" y="1809060"/>
                  </a:lnTo>
                  <a:lnTo>
                    <a:pt x="325734" y="1806651"/>
                  </a:lnTo>
                  <a:lnTo>
                    <a:pt x="323918" y="1805097"/>
                  </a:lnTo>
                  <a:lnTo>
                    <a:pt x="325308" y="1799361"/>
                  </a:lnTo>
                  <a:lnTo>
                    <a:pt x="328991" y="1796600"/>
                  </a:lnTo>
                  <a:lnTo>
                    <a:pt x="336783" y="1798473"/>
                  </a:lnTo>
                  <a:lnTo>
                    <a:pt x="340097" y="1801093"/>
                  </a:lnTo>
                  <a:lnTo>
                    <a:pt x="339277" y="1808264"/>
                  </a:lnTo>
                  <a:lnTo>
                    <a:pt x="335194" y="1810953"/>
                  </a:lnTo>
                  <a:close/>
                </a:path>
                <a:path w="2092325" h="2955290">
                  <a:moveTo>
                    <a:pt x="273673" y="1438399"/>
                  </a:moveTo>
                  <a:lnTo>
                    <a:pt x="267414" y="1437616"/>
                  </a:lnTo>
                  <a:lnTo>
                    <a:pt x="265148" y="1432140"/>
                  </a:lnTo>
                  <a:lnTo>
                    <a:pt x="262588" y="1428894"/>
                  </a:lnTo>
                  <a:lnTo>
                    <a:pt x="265183" y="1425780"/>
                  </a:lnTo>
                  <a:lnTo>
                    <a:pt x="267557" y="1420309"/>
                  </a:lnTo>
                  <a:lnTo>
                    <a:pt x="277985" y="1419331"/>
                  </a:lnTo>
                  <a:lnTo>
                    <a:pt x="283199" y="1424135"/>
                  </a:lnTo>
                  <a:lnTo>
                    <a:pt x="279885" y="1434972"/>
                  </a:lnTo>
                  <a:lnTo>
                    <a:pt x="273673" y="1438399"/>
                  </a:lnTo>
                  <a:close/>
                </a:path>
                <a:path w="2092325" h="2955290">
                  <a:moveTo>
                    <a:pt x="283763" y="1511771"/>
                  </a:moveTo>
                  <a:lnTo>
                    <a:pt x="277798" y="1509238"/>
                  </a:lnTo>
                  <a:lnTo>
                    <a:pt x="276440" y="1503634"/>
                  </a:lnTo>
                  <a:lnTo>
                    <a:pt x="274308" y="1499872"/>
                  </a:lnTo>
                  <a:lnTo>
                    <a:pt x="277712" y="1497244"/>
                  </a:lnTo>
                  <a:lnTo>
                    <a:pt x="281430" y="1492131"/>
                  </a:lnTo>
                  <a:lnTo>
                    <a:pt x="291891" y="1493465"/>
                  </a:lnTo>
                  <a:lnTo>
                    <a:pt x="296350" y="1499180"/>
                  </a:lnTo>
                  <a:lnTo>
                    <a:pt x="290554" y="1509359"/>
                  </a:lnTo>
                  <a:lnTo>
                    <a:pt x="283763" y="1511771"/>
                  </a:lnTo>
                  <a:close/>
                </a:path>
                <a:path w="2092325" h="2955290">
                  <a:moveTo>
                    <a:pt x="292690" y="1586790"/>
                  </a:moveTo>
                  <a:lnTo>
                    <a:pt x="290305" y="1583785"/>
                  </a:lnTo>
                  <a:lnTo>
                    <a:pt x="288629" y="1582374"/>
                  </a:lnTo>
                  <a:lnTo>
                    <a:pt x="289782" y="1580458"/>
                  </a:lnTo>
                  <a:lnTo>
                    <a:pt x="291084" y="1576935"/>
                  </a:lnTo>
                  <a:lnTo>
                    <a:pt x="295977" y="1577408"/>
                  </a:lnTo>
                  <a:lnTo>
                    <a:pt x="299869" y="1578906"/>
                  </a:lnTo>
                  <a:lnTo>
                    <a:pt x="303668" y="1579969"/>
                  </a:lnTo>
                  <a:lnTo>
                    <a:pt x="300330" y="1582227"/>
                  </a:lnTo>
                  <a:lnTo>
                    <a:pt x="297199" y="1584812"/>
                  </a:lnTo>
                  <a:lnTo>
                    <a:pt x="292690" y="1586790"/>
                  </a:lnTo>
                  <a:close/>
                </a:path>
                <a:path w="2092325" h="2955290">
                  <a:moveTo>
                    <a:pt x="188924" y="914838"/>
                  </a:moveTo>
                  <a:lnTo>
                    <a:pt x="182566" y="910947"/>
                  </a:lnTo>
                  <a:lnTo>
                    <a:pt x="179675" y="900530"/>
                  </a:lnTo>
                  <a:lnTo>
                    <a:pt x="182245" y="893922"/>
                  </a:lnTo>
                  <a:lnTo>
                    <a:pt x="191914" y="888966"/>
                  </a:lnTo>
                  <a:lnTo>
                    <a:pt x="197780" y="892112"/>
                  </a:lnTo>
                  <a:lnTo>
                    <a:pt x="200887" y="899415"/>
                  </a:lnTo>
                  <a:lnTo>
                    <a:pt x="199344" y="903410"/>
                  </a:lnTo>
                  <a:lnTo>
                    <a:pt x="198874" y="909480"/>
                  </a:lnTo>
                  <a:lnTo>
                    <a:pt x="188924" y="914838"/>
                  </a:lnTo>
                  <a:close/>
                </a:path>
                <a:path w="2092325" h="2955290">
                  <a:moveTo>
                    <a:pt x="353900" y="1966526"/>
                  </a:moveTo>
                  <a:lnTo>
                    <a:pt x="348135" y="1964021"/>
                  </a:lnTo>
                  <a:lnTo>
                    <a:pt x="346716" y="1958607"/>
                  </a:lnTo>
                  <a:lnTo>
                    <a:pt x="344552" y="1954924"/>
                  </a:lnTo>
                  <a:lnTo>
                    <a:pt x="347740" y="1952346"/>
                  </a:lnTo>
                  <a:lnTo>
                    <a:pt x="351146" y="1947445"/>
                  </a:lnTo>
                  <a:lnTo>
                    <a:pt x="361493" y="1948334"/>
                  </a:lnTo>
                  <a:lnTo>
                    <a:pt x="365862" y="1953764"/>
                  </a:lnTo>
                  <a:lnTo>
                    <a:pt x="360516" y="1963858"/>
                  </a:lnTo>
                  <a:lnTo>
                    <a:pt x="353900" y="1966526"/>
                  </a:lnTo>
                  <a:close/>
                </a:path>
                <a:path w="2092325" h="2955290">
                  <a:moveTo>
                    <a:pt x="366574" y="2039672"/>
                  </a:moveTo>
                  <a:lnTo>
                    <a:pt x="360571" y="2037085"/>
                  </a:lnTo>
                  <a:lnTo>
                    <a:pt x="359108" y="2031483"/>
                  </a:lnTo>
                  <a:lnTo>
                    <a:pt x="356880" y="2027676"/>
                  </a:lnTo>
                  <a:lnTo>
                    <a:pt x="360294" y="2025017"/>
                  </a:lnTo>
                  <a:lnTo>
                    <a:pt x="363936" y="2019900"/>
                  </a:lnTo>
                  <a:lnTo>
                    <a:pt x="374711" y="2020946"/>
                  </a:lnTo>
                  <a:lnTo>
                    <a:pt x="379033" y="2026742"/>
                  </a:lnTo>
                  <a:lnTo>
                    <a:pt x="373418" y="2037028"/>
                  </a:lnTo>
                  <a:lnTo>
                    <a:pt x="366574" y="2039672"/>
                  </a:lnTo>
                  <a:close/>
                </a:path>
                <a:path w="2092325" h="2955290">
                  <a:moveTo>
                    <a:pt x="240588" y="1208736"/>
                  </a:moveTo>
                  <a:lnTo>
                    <a:pt x="234731" y="1207846"/>
                  </a:lnTo>
                  <a:lnTo>
                    <a:pt x="232887" y="1206296"/>
                  </a:lnTo>
                  <a:lnTo>
                    <a:pt x="229352" y="1204563"/>
                  </a:lnTo>
                  <a:lnTo>
                    <a:pt x="230155" y="1197469"/>
                  </a:lnTo>
                  <a:lnTo>
                    <a:pt x="234231" y="1194736"/>
                  </a:lnTo>
                  <a:lnTo>
                    <a:pt x="242085" y="1196525"/>
                  </a:lnTo>
                  <a:lnTo>
                    <a:pt x="245418" y="1199171"/>
                  </a:lnTo>
                  <a:lnTo>
                    <a:pt x="244583" y="1206345"/>
                  </a:lnTo>
                  <a:lnTo>
                    <a:pt x="240588" y="1208736"/>
                  </a:lnTo>
                  <a:close/>
                </a:path>
                <a:path w="2092325" h="2955290">
                  <a:moveTo>
                    <a:pt x="251723" y="1290198"/>
                  </a:moveTo>
                  <a:lnTo>
                    <a:pt x="245382" y="1289847"/>
                  </a:lnTo>
                  <a:lnTo>
                    <a:pt x="242655" y="1284772"/>
                  </a:lnTo>
                  <a:lnTo>
                    <a:pt x="239266" y="1281297"/>
                  </a:lnTo>
                  <a:lnTo>
                    <a:pt x="241687" y="1278315"/>
                  </a:lnTo>
                  <a:lnTo>
                    <a:pt x="243791" y="1273126"/>
                  </a:lnTo>
                  <a:lnTo>
                    <a:pt x="254255" y="1271230"/>
                  </a:lnTo>
                  <a:lnTo>
                    <a:pt x="260153" y="1275149"/>
                  </a:lnTo>
                  <a:lnTo>
                    <a:pt x="257719" y="1286446"/>
                  </a:lnTo>
                  <a:lnTo>
                    <a:pt x="251723" y="1290198"/>
                  </a:lnTo>
                  <a:close/>
                </a:path>
                <a:path w="2092325" h="2955290">
                  <a:moveTo>
                    <a:pt x="215128" y="1059725"/>
                  </a:moveTo>
                  <a:lnTo>
                    <a:pt x="208624" y="1058907"/>
                  </a:lnTo>
                  <a:lnTo>
                    <a:pt x="206245" y="1053374"/>
                  </a:lnTo>
                  <a:lnTo>
                    <a:pt x="203576" y="1050099"/>
                  </a:lnTo>
                  <a:lnTo>
                    <a:pt x="206307" y="1046905"/>
                  </a:lnTo>
                  <a:lnTo>
                    <a:pt x="208807" y="1041279"/>
                  </a:lnTo>
                  <a:lnTo>
                    <a:pt x="219592" y="1040290"/>
                  </a:lnTo>
                  <a:lnTo>
                    <a:pt x="224837" y="1045388"/>
                  </a:lnTo>
                  <a:lnTo>
                    <a:pt x="221642" y="1056311"/>
                  </a:lnTo>
                  <a:lnTo>
                    <a:pt x="215128" y="1059725"/>
                  </a:lnTo>
                  <a:close/>
                </a:path>
                <a:path w="2092325" h="2955290">
                  <a:moveTo>
                    <a:pt x="393888" y="2187524"/>
                  </a:moveTo>
                  <a:lnTo>
                    <a:pt x="389582" y="2186600"/>
                  </a:lnTo>
                  <a:lnTo>
                    <a:pt x="383757" y="2186961"/>
                  </a:lnTo>
                  <a:lnTo>
                    <a:pt x="379757" y="2182266"/>
                  </a:lnTo>
                  <a:lnTo>
                    <a:pt x="382532" y="2176388"/>
                  </a:lnTo>
                  <a:lnTo>
                    <a:pt x="383316" y="2172227"/>
                  </a:lnTo>
                  <a:lnTo>
                    <a:pt x="387627" y="2173375"/>
                  </a:lnTo>
                  <a:lnTo>
                    <a:pt x="392870" y="2173405"/>
                  </a:lnTo>
                  <a:lnTo>
                    <a:pt x="400965" y="2179880"/>
                  </a:lnTo>
                  <a:lnTo>
                    <a:pt x="399575" y="2184569"/>
                  </a:lnTo>
                  <a:lnTo>
                    <a:pt x="393888" y="2187524"/>
                  </a:lnTo>
                  <a:close/>
                </a:path>
                <a:path w="2092325" h="2955290">
                  <a:moveTo>
                    <a:pt x="422951" y="2147737"/>
                  </a:moveTo>
                  <a:lnTo>
                    <a:pt x="412725" y="2147906"/>
                  </a:lnTo>
                  <a:lnTo>
                    <a:pt x="407436" y="2142620"/>
                  </a:lnTo>
                  <a:lnTo>
                    <a:pt x="409646" y="2132002"/>
                  </a:lnTo>
                  <a:lnTo>
                    <a:pt x="416454" y="2128362"/>
                  </a:lnTo>
                  <a:lnTo>
                    <a:pt x="422809" y="2129279"/>
                  </a:lnTo>
                  <a:lnTo>
                    <a:pt x="424947" y="2135088"/>
                  </a:lnTo>
                  <a:lnTo>
                    <a:pt x="427730" y="2138898"/>
                  </a:lnTo>
                  <a:lnTo>
                    <a:pt x="425352" y="2141962"/>
                  </a:lnTo>
                  <a:lnTo>
                    <a:pt x="422951" y="2147737"/>
                  </a:lnTo>
                  <a:close/>
                </a:path>
                <a:path w="2092325" h="2955290">
                  <a:moveTo>
                    <a:pt x="440623" y="2223075"/>
                  </a:moveTo>
                  <a:lnTo>
                    <a:pt x="430299" y="2219850"/>
                  </a:lnTo>
                  <a:lnTo>
                    <a:pt x="427485" y="2212980"/>
                  </a:lnTo>
                  <a:lnTo>
                    <a:pt x="429032" y="2206622"/>
                  </a:lnTo>
                  <a:lnTo>
                    <a:pt x="434360" y="2204619"/>
                  </a:lnTo>
                  <a:lnTo>
                    <a:pt x="437695" y="2202123"/>
                  </a:lnTo>
                  <a:lnTo>
                    <a:pt x="440286" y="2204901"/>
                  </a:lnTo>
                  <a:lnTo>
                    <a:pt x="445095" y="2207795"/>
                  </a:lnTo>
                  <a:lnTo>
                    <a:pt x="444650" y="2217075"/>
                  </a:lnTo>
                  <a:lnTo>
                    <a:pt x="440623" y="2223075"/>
                  </a:lnTo>
                  <a:close/>
                </a:path>
                <a:path w="2092325" h="2955290">
                  <a:moveTo>
                    <a:pt x="363150" y="1769545"/>
                  </a:moveTo>
                  <a:lnTo>
                    <a:pt x="357449" y="1765834"/>
                  </a:lnTo>
                  <a:lnTo>
                    <a:pt x="361569" y="1753555"/>
                  </a:lnTo>
                  <a:lnTo>
                    <a:pt x="363415" y="1754925"/>
                  </a:lnTo>
                  <a:lnTo>
                    <a:pt x="366958" y="1756522"/>
                  </a:lnTo>
                  <a:lnTo>
                    <a:pt x="366240" y="1761674"/>
                  </a:lnTo>
                  <a:lnTo>
                    <a:pt x="364474" y="1765584"/>
                  </a:lnTo>
                  <a:lnTo>
                    <a:pt x="363150" y="1769545"/>
                  </a:lnTo>
                  <a:close/>
                </a:path>
                <a:path w="2092325" h="2955290">
                  <a:moveTo>
                    <a:pt x="396840" y="1991427"/>
                  </a:moveTo>
                  <a:lnTo>
                    <a:pt x="394412" y="1988833"/>
                  </a:lnTo>
                  <a:lnTo>
                    <a:pt x="392547" y="1987630"/>
                  </a:lnTo>
                  <a:lnTo>
                    <a:pt x="396324" y="1976406"/>
                  </a:lnTo>
                  <a:lnTo>
                    <a:pt x="398128" y="1977604"/>
                  </a:lnTo>
                  <a:lnTo>
                    <a:pt x="400546" y="1978420"/>
                  </a:lnTo>
                  <a:lnTo>
                    <a:pt x="404559" y="1984729"/>
                  </a:lnTo>
                  <a:lnTo>
                    <a:pt x="403257" y="1988925"/>
                  </a:lnTo>
                  <a:lnTo>
                    <a:pt x="396840" y="1991427"/>
                  </a:lnTo>
                  <a:close/>
                </a:path>
                <a:path w="2092325" h="2955290">
                  <a:moveTo>
                    <a:pt x="468777" y="2443343"/>
                  </a:moveTo>
                  <a:lnTo>
                    <a:pt x="463172" y="2439767"/>
                  </a:lnTo>
                  <a:lnTo>
                    <a:pt x="467032" y="2428500"/>
                  </a:lnTo>
                  <a:lnTo>
                    <a:pt x="468840" y="2429727"/>
                  </a:lnTo>
                  <a:lnTo>
                    <a:pt x="472283" y="2431160"/>
                  </a:lnTo>
                  <a:lnTo>
                    <a:pt x="471641" y="2435941"/>
                  </a:lnTo>
                  <a:lnTo>
                    <a:pt x="470002" y="2439607"/>
                  </a:lnTo>
                  <a:lnTo>
                    <a:pt x="468777" y="2443343"/>
                  </a:lnTo>
                  <a:close/>
                </a:path>
                <a:path w="2092325" h="2955290">
                  <a:moveTo>
                    <a:pt x="461893" y="2639564"/>
                  </a:moveTo>
                  <a:lnTo>
                    <a:pt x="458594" y="2637046"/>
                  </a:lnTo>
                  <a:lnTo>
                    <a:pt x="452804" y="2634770"/>
                  </a:lnTo>
                  <a:lnTo>
                    <a:pt x="451752" y="2624154"/>
                  </a:lnTo>
                  <a:lnTo>
                    <a:pt x="456582" y="2618687"/>
                  </a:lnTo>
                  <a:lnTo>
                    <a:pt x="467952" y="2622091"/>
                  </a:lnTo>
                  <a:lnTo>
                    <a:pt x="471647" y="2628285"/>
                  </a:lnTo>
                  <a:lnTo>
                    <a:pt x="471039" y="2634615"/>
                  </a:lnTo>
                  <a:lnTo>
                    <a:pt x="465245" y="2636989"/>
                  </a:lnTo>
                  <a:lnTo>
                    <a:pt x="461893" y="2639564"/>
                  </a:lnTo>
                  <a:close/>
                </a:path>
                <a:path w="2092325" h="2955290">
                  <a:moveTo>
                    <a:pt x="457481" y="2369727"/>
                  </a:moveTo>
                  <a:lnTo>
                    <a:pt x="451111" y="2359273"/>
                  </a:lnTo>
                  <a:lnTo>
                    <a:pt x="452658" y="2357685"/>
                  </a:lnTo>
                  <a:lnTo>
                    <a:pt x="455691" y="2354502"/>
                  </a:lnTo>
                  <a:lnTo>
                    <a:pt x="457819" y="2357951"/>
                  </a:lnTo>
                  <a:lnTo>
                    <a:pt x="460327" y="2361251"/>
                  </a:lnTo>
                  <a:lnTo>
                    <a:pt x="462142" y="2365856"/>
                  </a:lnTo>
                  <a:lnTo>
                    <a:pt x="459006" y="2368097"/>
                  </a:lnTo>
                  <a:lnTo>
                    <a:pt x="457481" y="2369727"/>
                  </a:lnTo>
                  <a:close/>
                </a:path>
                <a:path w="2092325" h="2955290">
                  <a:moveTo>
                    <a:pt x="297503" y="853201"/>
                  </a:moveTo>
                  <a:lnTo>
                    <a:pt x="290737" y="851287"/>
                  </a:lnTo>
                  <a:lnTo>
                    <a:pt x="288402" y="845657"/>
                  </a:lnTo>
                  <a:lnTo>
                    <a:pt x="291442" y="840709"/>
                  </a:lnTo>
                  <a:lnTo>
                    <a:pt x="292615" y="836548"/>
                  </a:lnTo>
                  <a:lnTo>
                    <a:pt x="304741" y="841434"/>
                  </a:lnTo>
                  <a:lnTo>
                    <a:pt x="307400" y="846265"/>
                  </a:lnTo>
                  <a:lnTo>
                    <a:pt x="306456" y="851123"/>
                  </a:lnTo>
                  <a:lnTo>
                    <a:pt x="297503" y="853201"/>
                  </a:lnTo>
                  <a:close/>
                </a:path>
                <a:path w="2092325" h="2955290">
                  <a:moveTo>
                    <a:pt x="316057" y="1470923"/>
                  </a:moveTo>
                  <a:lnTo>
                    <a:pt x="311125" y="1467720"/>
                  </a:lnTo>
                  <a:lnTo>
                    <a:pt x="308263" y="1461784"/>
                  </a:lnTo>
                  <a:lnTo>
                    <a:pt x="309573" y="1457736"/>
                  </a:lnTo>
                  <a:lnTo>
                    <a:pt x="316354" y="1455640"/>
                  </a:lnTo>
                  <a:lnTo>
                    <a:pt x="320342" y="1458738"/>
                  </a:lnTo>
                  <a:lnTo>
                    <a:pt x="319386" y="1463523"/>
                  </a:lnTo>
                  <a:lnTo>
                    <a:pt x="317521" y="1467180"/>
                  </a:lnTo>
                  <a:lnTo>
                    <a:pt x="316057" y="1470923"/>
                  </a:lnTo>
                  <a:close/>
                </a:path>
                <a:path w="2092325" h="2955290">
                  <a:moveTo>
                    <a:pt x="328189" y="1545575"/>
                  </a:moveTo>
                  <a:lnTo>
                    <a:pt x="326050" y="1542053"/>
                  </a:lnTo>
                  <a:lnTo>
                    <a:pt x="323528" y="1538665"/>
                  </a:lnTo>
                  <a:lnTo>
                    <a:pt x="321724" y="1533940"/>
                  </a:lnTo>
                  <a:lnTo>
                    <a:pt x="324853" y="1531655"/>
                  </a:lnTo>
                  <a:lnTo>
                    <a:pt x="326373" y="1529995"/>
                  </a:lnTo>
                  <a:lnTo>
                    <a:pt x="328500" y="1533534"/>
                  </a:lnTo>
                  <a:lnTo>
                    <a:pt x="331007" y="1536924"/>
                  </a:lnTo>
                  <a:lnTo>
                    <a:pt x="332812" y="1541650"/>
                  </a:lnTo>
                  <a:lnTo>
                    <a:pt x="329724" y="1543913"/>
                  </a:lnTo>
                  <a:lnTo>
                    <a:pt x="328189" y="1545575"/>
                  </a:lnTo>
                  <a:close/>
                </a:path>
                <a:path w="2092325" h="2955290">
                  <a:moveTo>
                    <a:pt x="303640" y="1390156"/>
                  </a:moveTo>
                  <a:lnTo>
                    <a:pt x="299439" y="1386464"/>
                  </a:lnTo>
                  <a:lnTo>
                    <a:pt x="300704" y="1385084"/>
                  </a:lnTo>
                  <a:lnTo>
                    <a:pt x="301899" y="1382684"/>
                  </a:lnTo>
                  <a:lnTo>
                    <a:pt x="304555" y="1382537"/>
                  </a:lnTo>
                  <a:lnTo>
                    <a:pt x="306018" y="1384804"/>
                  </a:lnTo>
                  <a:lnTo>
                    <a:pt x="307406" y="1386022"/>
                  </a:lnTo>
                  <a:lnTo>
                    <a:pt x="303640" y="1390156"/>
                  </a:lnTo>
                  <a:close/>
                </a:path>
                <a:path w="2092325" h="2955290">
                  <a:moveTo>
                    <a:pt x="293182" y="1315586"/>
                  </a:moveTo>
                  <a:lnTo>
                    <a:pt x="286238" y="1314732"/>
                  </a:lnTo>
                  <a:lnTo>
                    <a:pt x="284180" y="1310958"/>
                  </a:lnTo>
                  <a:lnTo>
                    <a:pt x="285529" y="1305438"/>
                  </a:lnTo>
                  <a:lnTo>
                    <a:pt x="290069" y="1300704"/>
                  </a:lnTo>
                  <a:lnTo>
                    <a:pt x="292187" y="1304094"/>
                  </a:lnTo>
                  <a:lnTo>
                    <a:pt x="294674" y="1307352"/>
                  </a:lnTo>
                  <a:lnTo>
                    <a:pt x="296488" y="1311852"/>
                  </a:lnTo>
                  <a:lnTo>
                    <a:pt x="293182" y="1315586"/>
                  </a:lnTo>
                  <a:close/>
                </a:path>
                <a:path w="2092325" h="2955290">
                  <a:moveTo>
                    <a:pt x="445877" y="2295860"/>
                  </a:moveTo>
                  <a:lnTo>
                    <a:pt x="439433" y="2285028"/>
                  </a:lnTo>
                  <a:lnTo>
                    <a:pt x="444013" y="2279974"/>
                  </a:lnTo>
                  <a:lnTo>
                    <a:pt x="446178" y="2283567"/>
                  </a:lnTo>
                  <a:lnTo>
                    <a:pt x="448750" y="2286991"/>
                  </a:lnTo>
                  <a:lnTo>
                    <a:pt x="450587" y="2291831"/>
                  </a:lnTo>
                  <a:lnTo>
                    <a:pt x="447420" y="2294152"/>
                  </a:lnTo>
                  <a:lnTo>
                    <a:pt x="445877" y="2295860"/>
                  </a:lnTo>
                  <a:close/>
                </a:path>
                <a:path w="2092325" h="2955290">
                  <a:moveTo>
                    <a:pt x="474384" y="2527825"/>
                  </a:moveTo>
                  <a:lnTo>
                    <a:pt x="468373" y="2524044"/>
                  </a:lnTo>
                  <a:lnTo>
                    <a:pt x="465795" y="2514580"/>
                  </a:lnTo>
                  <a:lnTo>
                    <a:pt x="465799" y="2508404"/>
                  </a:lnTo>
                  <a:lnTo>
                    <a:pt x="469102" y="2501695"/>
                  </a:lnTo>
                  <a:lnTo>
                    <a:pt x="484632" y="2500709"/>
                  </a:lnTo>
                  <a:lnTo>
                    <a:pt x="488547" y="2507541"/>
                  </a:lnTo>
                  <a:lnTo>
                    <a:pt x="487889" y="2518604"/>
                  </a:lnTo>
                  <a:lnTo>
                    <a:pt x="484903" y="2524665"/>
                  </a:lnTo>
                  <a:lnTo>
                    <a:pt x="474384" y="2527825"/>
                  </a:lnTo>
                  <a:close/>
                </a:path>
                <a:path w="2092325" h="2955290">
                  <a:moveTo>
                    <a:pt x="200978" y="793255"/>
                  </a:moveTo>
                  <a:lnTo>
                    <a:pt x="198935" y="790346"/>
                  </a:lnTo>
                  <a:lnTo>
                    <a:pt x="197466" y="788902"/>
                  </a:lnTo>
                  <a:lnTo>
                    <a:pt x="200689" y="786931"/>
                  </a:lnTo>
                  <a:lnTo>
                    <a:pt x="203770" y="784624"/>
                  </a:lnTo>
                  <a:lnTo>
                    <a:pt x="208042" y="782951"/>
                  </a:lnTo>
                  <a:lnTo>
                    <a:pt x="210131" y="785868"/>
                  </a:lnTo>
                  <a:lnTo>
                    <a:pt x="211629" y="787308"/>
                  </a:lnTo>
                  <a:lnTo>
                    <a:pt x="208360" y="789271"/>
                  </a:lnTo>
                  <a:lnTo>
                    <a:pt x="205217" y="791559"/>
                  </a:lnTo>
                  <a:lnTo>
                    <a:pt x="200978" y="793255"/>
                  </a:lnTo>
                  <a:close/>
                </a:path>
                <a:path w="2092325" h="2955290">
                  <a:moveTo>
                    <a:pt x="410623" y="2076316"/>
                  </a:moveTo>
                  <a:lnTo>
                    <a:pt x="398836" y="2070734"/>
                  </a:lnTo>
                  <a:lnTo>
                    <a:pt x="397185" y="2065267"/>
                  </a:lnTo>
                  <a:lnTo>
                    <a:pt x="394686" y="2061547"/>
                  </a:lnTo>
                  <a:lnTo>
                    <a:pt x="406215" y="2054520"/>
                  </a:lnTo>
                  <a:lnTo>
                    <a:pt x="409253" y="2057378"/>
                  </a:lnTo>
                  <a:lnTo>
                    <a:pt x="414647" y="2060090"/>
                  </a:lnTo>
                  <a:lnTo>
                    <a:pt x="415331" y="2071032"/>
                  </a:lnTo>
                  <a:lnTo>
                    <a:pt x="410623" y="2076316"/>
                  </a:lnTo>
                  <a:close/>
                </a:path>
                <a:path w="2092325" h="2955290">
                  <a:moveTo>
                    <a:pt x="504611" y="2673457"/>
                  </a:moveTo>
                  <a:lnTo>
                    <a:pt x="498308" y="2662663"/>
                  </a:lnTo>
                  <a:lnTo>
                    <a:pt x="500944" y="2659813"/>
                  </a:lnTo>
                  <a:lnTo>
                    <a:pt x="503456" y="2654738"/>
                  </a:lnTo>
                  <a:lnTo>
                    <a:pt x="513719" y="2654145"/>
                  </a:lnTo>
                  <a:lnTo>
                    <a:pt x="518232" y="2658775"/>
                  </a:lnTo>
                  <a:lnTo>
                    <a:pt x="513052" y="2669545"/>
                  </a:lnTo>
                  <a:lnTo>
                    <a:pt x="508030" y="2671111"/>
                  </a:lnTo>
                  <a:lnTo>
                    <a:pt x="504611" y="2673457"/>
                  </a:lnTo>
                  <a:close/>
                </a:path>
                <a:path w="2092325" h="2955290">
                  <a:moveTo>
                    <a:pt x="525068" y="2747460"/>
                  </a:moveTo>
                  <a:lnTo>
                    <a:pt x="514309" y="2747952"/>
                  </a:lnTo>
                  <a:lnTo>
                    <a:pt x="510367" y="2742574"/>
                  </a:lnTo>
                  <a:lnTo>
                    <a:pt x="513148" y="2729010"/>
                  </a:lnTo>
                  <a:lnTo>
                    <a:pt x="517750" y="2726195"/>
                  </a:lnTo>
                  <a:lnTo>
                    <a:pt x="526192" y="2730687"/>
                  </a:lnTo>
                  <a:lnTo>
                    <a:pt x="528077" y="2735355"/>
                  </a:lnTo>
                  <a:lnTo>
                    <a:pt x="530631" y="2738752"/>
                  </a:lnTo>
                  <a:lnTo>
                    <a:pt x="527781" y="2741861"/>
                  </a:lnTo>
                  <a:lnTo>
                    <a:pt x="525068" y="2747460"/>
                  </a:lnTo>
                  <a:close/>
                </a:path>
                <a:path w="2092325" h="2955290">
                  <a:moveTo>
                    <a:pt x="245101" y="1018674"/>
                  </a:moveTo>
                  <a:lnTo>
                    <a:pt x="238356" y="1006589"/>
                  </a:lnTo>
                  <a:lnTo>
                    <a:pt x="242278" y="1004404"/>
                  </a:lnTo>
                  <a:lnTo>
                    <a:pt x="246171" y="1000504"/>
                  </a:lnTo>
                  <a:lnTo>
                    <a:pt x="256075" y="1000475"/>
                  </a:lnTo>
                  <a:lnTo>
                    <a:pt x="259205" y="1005830"/>
                  </a:lnTo>
                  <a:lnTo>
                    <a:pt x="254076" y="1014350"/>
                  </a:lnTo>
                  <a:lnTo>
                    <a:pt x="248918" y="1016101"/>
                  </a:lnTo>
                  <a:lnTo>
                    <a:pt x="245101" y="1018674"/>
                  </a:lnTo>
                  <a:close/>
                </a:path>
                <a:path w="2092325" h="2955290">
                  <a:moveTo>
                    <a:pt x="162507" y="492443"/>
                  </a:moveTo>
                  <a:lnTo>
                    <a:pt x="157467" y="489033"/>
                  </a:lnTo>
                  <a:lnTo>
                    <a:pt x="154760" y="483417"/>
                  </a:lnTo>
                  <a:lnTo>
                    <a:pt x="156113" y="479451"/>
                  </a:lnTo>
                  <a:lnTo>
                    <a:pt x="162963" y="477509"/>
                  </a:lnTo>
                  <a:lnTo>
                    <a:pt x="166898" y="480555"/>
                  </a:lnTo>
                  <a:lnTo>
                    <a:pt x="165890" y="485199"/>
                  </a:lnTo>
                  <a:lnTo>
                    <a:pt x="164013" y="488783"/>
                  </a:lnTo>
                  <a:lnTo>
                    <a:pt x="162507" y="492443"/>
                  </a:lnTo>
                  <a:close/>
                </a:path>
                <a:path w="2092325" h="2955290">
                  <a:moveTo>
                    <a:pt x="494499" y="2600133"/>
                  </a:moveTo>
                  <a:lnTo>
                    <a:pt x="489375" y="2599143"/>
                  </a:lnTo>
                  <a:lnTo>
                    <a:pt x="487140" y="2589670"/>
                  </a:lnTo>
                  <a:lnTo>
                    <a:pt x="489123" y="2582466"/>
                  </a:lnTo>
                  <a:lnTo>
                    <a:pt x="495070" y="2580022"/>
                  </a:lnTo>
                  <a:lnTo>
                    <a:pt x="500297" y="2583194"/>
                  </a:lnTo>
                  <a:lnTo>
                    <a:pt x="504724" y="2584414"/>
                  </a:lnTo>
                  <a:lnTo>
                    <a:pt x="499585" y="2597257"/>
                  </a:lnTo>
                  <a:lnTo>
                    <a:pt x="494499" y="2600133"/>
                  </a:lnTo>
                  <a:close/>
                </a:path>
                <a:path w="2092325" h="2955290">
                  <a:moveTo>
                    <a:pt x="199261" y="715250"/>
                  </a:moveTo>
                  <a:lnTo>
                    <a:pt x="191592" y="706630"/>
                  </a:lnTo>
                  <a:lnTo>
                    <a:pt x="193481" y="703119"/>
                  </a:lnTo>
                  <a:lnTo>
                    <a:pt x="194777" y="697264"/>
                  </a:lnTo>
                  <a:lnTo>
                    <a:pt x="204903" y="694643"/>
                  </a:lnTo>
                  <a:lnTo>
                    <a:pt x="210585" y="698237"/>
                  </a:lnTo>
                  <a:lnTo>
                    <a:pt x="207285" y="710208"/>
                  </a:lnTo>
                  <a:lnTo>
                    <a:pt x="202358" y="712477"/>
                  </a:lnTo>
                  <a:lnTo>
                    <a:pt x="199261" y="715250"/>
                  </a:lnTo>
                  <a:close/>
                </a:path>
                <a:path w="2092325" h="2955290">
                  <a:moveTo>
                    <a:pt x="174582" y="566640"/>
                  </a:moveTo>
                  <a:lnTo>
                    <a:pt x="170225" y="559758"/>
                  </a:lnTo>
                  <a:lnTo>
                    <a:pt x="168066" y="556299"/>
                  </a:lnTo>
                  <a:lnTo>
                    <a:pt x="172866" y="551598"/>
                  </a:lnTo>
                  <a:lnTo>
                    <a:pt x="174955" y="554994"/>
                  </a:lnTo>
                  <a:lnTo>
                    <a:pt x="177425" y="558240"/>
                  </a:lnTo>
                  <a:lnTo>
                    <a:pt x="179204" y="562805"/>
                  </a:lnTo>
                  <a:lnTo>
                    <a:pt x="176098" y="565042"/>
                  </a:lnTo>
                  <a:lnTo>
                    <a:pt x="174582" y="566640"/>
                  </a:lnTo>
                  <a:close/>
                </a:path>
                <a:path w="2092325" h="2955290">
                  <a:moveTo>
                    <a:pt x="186041" y="641293"/>
                  </a:moveTo>
                  <a:lnTo>
                    <a:pt x="180597" y="637123"/>
                  </a:lnTo>
                  <a:lnTo>
                    <a:pt x="178185" y="631954"/>
                  </a:lnTo>
                  <a:lnTo>
                    <a:pt x="179407" y="627725"/>
                  </a:lnTo>
                  <a:lnTo>
                    <a:pt x="185882" y="625304"/>
                  </a:lnTo>
                  <a:lnTo>
                    <a:pt x="190013" y="628454"/>
                  </a:lnTo>
                  <a:lnTo>
                    <a:pt x="189222" y="633527"/>
                  </a:lnTo>
                  <a:lnTo>
                    <a:pt x="187416" y="637369"/>
                  </a:lnTo>
                  <a:lnTo>
                    <a:pt x="186041" y="641293"/>
                  </a:lnTo>
                  <a:close/>
                </a:path>
                <a:path w="2092325" h="2955290">
                  <a:moveTo>
                    <a:pt x="345769" y="1426489"/>
                  </a:moveTo>
                  <a:lnTo>
                    <a:pt x="340071" y="1423944"/>
                  </a:lnTo>
                  <a:lnTo>
                    <a:pt x="338769" y="1418601"/>
                  </a:lnTo>
                  <a:lnTo>
                    <a:pt x="336701" y="1414963"/>
                  </a:lnTo>
                  <a:lnTo>
                    <a:pt x="340000" y="1412427"/>
                  </a:lnTo>
                  <a:lnTo>
                    <a:pt x="343607" y="1407465"/>
                  </a:lnTo>
                  <a:lnTo>
                    <a:pt x="353696" y="1408813"/>
                  </a:lnTo>
                  <a:lnTo>
                    <a:pt x="357827" y="1414444"/>
                  </a:lnTo>
                  <a:lnTo>
                    <a:pt x="352332" y="1424158"/>
                  </a:lnTo>
                  <a:lnTo>
                    <a:pt x="345769" y="1426489"/>
                  </a:lnTo>
                  <a:close/>
                </a:path>
                <a:path w="2092325" h="2955290">
                  <a:moveTo>
                    <a:pt x="900461" y="1492256"/>
                  </a:moveTo>
                  <a:lnTo>
                    <a:pt x="895016" y="1489416"/>
                  </a:lnTo>
                  <a:lnTo>
                    <a:pt x="890764" y="1488544"/>
                  </a:lnTo>
                  <a:lnTo>
                    <a:pt x="891966" y="1484378"/>
                  </a:lnTo>
                  <a:lnTo>
                    <a:pt x="892076" y="1479262"/>
                  </a:lnTo>
                  <a:lnTo>
                    <a:pt x="898455" y="1471936"/>
                  </a:lnTo>
                  <a:lnTo>
                    <a:pt x="904236" y="1473108"/>
                  </a:lnTo>
                  <a:lnTo>
                    <a:pt x="907023" y="1482285"/>
                  </a:lnTo>
                  <a:lnTo>
                    <a:pt x="905682" y="1488999"/>
                  </a:lnTo>
                  <a:lnTo>
                    <a:pt x="900461" y="1492256"/>
                  </a:lnTo>
                  <a:close/>
                </a:path>
                <a:path w="2092325" h="2955290">
                  <a:moveTo>
                    <a:pt x="1026242" y="2324464"/>
                  </a:moveTo>
                  <a:lnTo>
                    <a:pt x="1020480" y="2321795"/>
                  </a:lnTo>
                  <a:lnTo>
                    <a:pt x="1019118" y="2316356"/>
                  </a:lnTo>
                  <a:lnTo>
                    <a:pt x="1016960" y="2312613"/>
                  </a:lnTo>
                  <a:lnTo>
                    <a:pt x="1020342" y="2309944"/>
                  </a:lnTo>
                  <a:lnTo>
                    <a:pt x="1024021" y="2304777"/>
                  </a:lnTo>
                  <a:lnTo>
                    <a:pt x="1034520" y="2306060"/>
                  </a:lnTo>
                  <a:lnTo>
                    <a:pt x="1038363" y="2312051"/>
                  </a:lnTo>
                  <a:lnTo>
                    <a:pt x="1032964" y="2321900"/>
                  </a:lnTo>
                  <a:lnTo>
                    <a:pt x="1026242" y="2324464"/>
                  </a:lnTo>
                  <a:close/>
                </a:path>
                <a:path w="2092325" h="2955290">
                  <a:moveTo>
                    <a:pt x="813195" y="695959"/>
                  </a:moveTo>
                  <a:lnTo>
                    <a:pt x="807539" y="693587"/>
                  </a:lnTo>
                  <a:lnTo>
                    <a:pt x="806282" y="688148"/>
                  </a:lnTo>
                  <a:lnTo>
                    <a:pt x="804292" y="684527"/>
                  </a:lnTo>
                  <a:lnTo>
                    <a:pt x="807515" y="681988"/>
                  </a:lnTo>
                  <a:lnTo>
                    <a:pt x="810995" y="677076"/>
                  </a:lnTo>
                  <a:lnTo>
                    <a:pt x="821099" y="678227"/>
                  </a:lnTo>
                  <a:lnTo>
                    <a:pt x="825348" y="683661"/>
                  </a:lnTo>
                  <a:lnTo>
                    <a:pt x="819638" y="693528"/>
                  </a:lnTo>
                  <a:lnTo>
                    <a:pt x="813195" y="695959"/>
                  </a:lnTo>
                  <a:close/>
                </a:path>
                <a:path w="2092325" h="2955290">
                  <a:moveTo>
                    <a:pt x="701364" y="218141"/>
                  </a:moveTo>
                  <a:lnTo>
                    <a:pt x="692611" y="212815"/>
                  </a:lnTo>
                  <a:lnTo>
                    <a:pt x="690639" y="207877"/>
                  </a:lnTo>
                  <a:lnTo>
                    <a:pt x="687941" y="204128"/>
                  </a:lnTo>
                  <a:lnTo>
                    <a:pt x="691917" y="201905"/>
                  </a:lnTo>
                  <a:lnTo>
                    <a:pt x="696443" y="197367"/>
                  </a:lnTo>
                  <a:lnTo>
                    <a:pt x="702817" y="198879"/>
                  </a:lnTo>
                  <a:lnTo>
                    <a:pt x="706503" y="205104"/>
                  </a:lnTo>
                  <a:lnTo>
                    <a:pt x="706729" y="215131"/>
                  </a:lnTo>
                  <a:lnTo>
                    <a:pt x="701364" y="218141"/>
                  </a:lnTo>
                  <a:close/>
                </a:path>
                <a:path w="2092325" h="2955290">
                  <a:moveTo>
                    <a:pt x="935511" y="1715943"/>
                  </a:moveTo>
                  <a:lnTo>
                    <a:pt x="932082" y="1715165"/>
                  </a:lnTo>
                  <a:lnTo>
                    <a:pt x="926151" y="1715617"/>
                  </a:lnTo>
                  <a:lnTo>
                    <a:pt x="919276" y="1706708"/>
                  </a:lnTo>
                  <a:lnTo>
                    <a:pt x="923454" y="1700714"/>
                  </a:lnTo>
                  <a:lnTo>
                    <a:pt x="932353" y="1696671"/>
                  </a:lnTo>
                  <a:lnTo>
                    <a:pt x="938920" y="1698078"/>
                  </a:lnTo>
                  <a:lnTo>
                    <a:pt x="945155" y="1706535"/>
                  </a:lnTo>
                  <a:lnTo>
                    <a:pt x="943103" y="1712434"/>
                  </a:lnTo>
                  <a:lnTo>
                    <a:pt x="935511" y="1715943"/>
                  </a:lnTo>
                  <a:close/>
                </a:path>
                <a:path w="2092325" h="2955290">
                  <a:moveTo>
                    <a:pt x="868218" y="1266722"/>
                  </a:moveTo>
                  <a:lnTo>
                    <a:pt x="865753" y="1263221"/>
                  </a:lnTo>
                  <a:lnTo>
                    <a:pt x="862927" y="1259897"/>
                  </a:lnTo>
                  <a:lnTo>
                    <a:pt x="860716" y="1255250"/>
                  </a:lnTo>
                  <a:lnTo>
                    <a:pt x="863981" y="1252689"/>
                  </a:lnTo>
                  <a:lnTo>
                    <a:pt x="865559" y="1250916"/>
                  </a:lnTo>
                  <a:lnTo>
                    <a:pt x="871264" y="1252085"/>
                  </a:lnTo>
                  <a:lnTo>
                    <a:pt x="873960" y="1255624"/>
                  </a:lnTo>
                  <a:lnTo>
                    <a:pt x="872053" y="1263310"/>
                  </a:lnTo>
                  <a:lnTo>
                    <a:pt x="869716" y="1264917"/>
                  </a:lnTo>
                  <a:lnTo>
                    <a:pt x="868218" y="1266722"/>
                  </a:lnTo>
                  <a:close/>
                </a:path>
                <a:path w="2092325" h="2955290">
                  <a:moveTo>
                    <a:pt x="1066175" y="2545591"/>
                  </a:moveTo>
                  <a:lnTo>
                    <a:pt x="1056626" y="2545684"/>
                  </a:lnTo>
                  <a:lnTo>
                    <a:pt x="1053503" y="2540283"/>
                  </a:lnTo>
                  <a:lnTo>
                    <a:pt x="1058278" y="2531699"/>
                  </a:lnTo>
                  <a:lnTo>
                    <a:pt x="1063205" y="2529715"/>
                  </a:lnTo>
                  <a:lnTo>
                    <a:pt x="1066836" y="2527007"/>
                  </a:lnTo>
                  <a:lnTo>
                    <a:pt x="1069087" y="2530960"/>
                  </a:lnTo>
                  <a:lnTo>
                    <a:pt x="1073460" y="2535267"/>
                  </a:lnTo>
                  <a:lnTo>
                    <a:pt x="1072447" y="2541691"/>
                  </a:lnTo>
                  <a:lnTo>
                    <a:pt x="1066175" y="2545591"/>
                  </a:lnTo>
                  <a:close/>
                </a:path>
                <a:path w="2092325" h="2955290">
                  <a:moveTo>
                    <a:pt x="1079539" y="2628482"/>
                  </a:moveTo>
                  <a:lnTo>
                    <a:pt x="1070940" y="2623372"/>
                  </a:lnTo>
                  <a:lnTo>
                    <a:pt x="1069127" y="2618304"/>
                  </a:lnTo>
                  <a:lnTo>
                    <a:pt x="1066531" y="2614540"/>
                  </a:lnTo>
                  <a:lnTo>
                    <a:pt x="1078688" y="2607892"/>
                  </a:lnTo>
                  <a:lnTo>
                    <a:pt x="1080914" y="2611774"/>
                  </a:lnTo>
                  <a:lnTo>
                    <a:pt x="1084933" y="2615644"/>
                  </a:lnTo>
                  <a:lnTo>
                    <a:pt x="1084945" y="2625451"/>
                  </a:lnTo>
                  <a:lnTo>
                    <a:pt x="1079539" y="2628482"/>
                  </a:lnTo>
                  <a:close/>
                </a:path>
                <a:path w="2092325" h="2955290">
                  <a:moveTo>
                    <a:pt x="879552" y="1341439"/>
                  </a:moveTo>
                  <a:lnTo>
                    <a:pt x="877323" y="1338111"/>
                  </a:lnTo>
                  <a:lnTo>
                    <a:pt x="874717" y="1334946"/>
                  </a:lnTo>
                  <a:lnTo>
                    <a:pt x="872745" y="1330486"/>
                  </a:lnTo>
                  <a:lnTo>
                    <a:pt x="875699" y="1328138"/>
                  </a:lnTo>
                  <a:lnTo>
                    <a:pt x="877142" y="1326461"/>
                  </a:lnTo>
                  <a:lnTo>
                    <a:pt x="879353" y="1329778"/>
                  </a:lnTo>
                  <a:lnTo>
                    <a:pt x="881958" y="1332928"/>
                  </a:lnTo>
                  <a:lnTo>
                    <a:pt x="883905" y="1337422"/>
                  </a:lnTo>
                  <a:lnTo>
                    <a:pt x="880966" y="1339767"/>
                  </a:lnTo>
                  <a:lnTo>
                    <a:pt x="879552" y="1341439"/>
                  </a:lnTo>
                  <a:close/>
                </a:path>
                <a:path w="2092325" h="2955290">
                  <a:moveTo>
                    <a:pt x="1021668" y="2247999"/>
                  </a:moveTo>
                  <a:lnTo>
                    <a:pt x="1015921" y="2246568"/>
                  </a:lnTo>
                  <a:lnTo>
                    <a:pt x="1008082" y="2235522"/>
                  </a:lnTo>
                  <a:lnTo>
                    <a:pt x="1019845" y="2228458"/>
                  </a:lnTo>
                  <a:lnTo>
                    <a:pt x="1022103" y="2232261"/>
                  </a:lnTo>
                  <a:lnTo>
                    <a:pt x="1026102" y="2235999"/>
                  </a:lnTo>
                  <a:lnTo>
                    <a:pt x="1026370" y="2245721"/>
                  </a:lnTo>
                  <a:lnTo>
                    <a:pt x="1021668" y="2247999"/>
                  </a:lnTo>
                  <a:close/>
                </a:path>
                <a:path w="2092325" h="2955290">
                  <a:moveTo>
                    <a:pt x="1091146" y="2702558"/>
                  </a:moveTo>
                  <a:lnTo>
                    <a:pt x="1082411" y="2697245"/>
                  </a:lnTo>
                  <a:lnTo>
                    <a:pt x="1080438" y="2692307"/>
                  </a:lnTo>
                  <a:lnTo>
                    <a:pt x="1077740" y="2688558"/>
                  </a:lnTo>
                  <a:lnTo>
                    <a:pt x="1081716" y="2686335"/>
                  </a:lnTo>
                  <a:lnTo>
                    <a:pt x="1086243" y="2681797"/>
                  </a:lnTo>
                  <a:lnTo>
                    <a:pt x="1092631" y="2683306"/>
                  </a:lnTo>
                  <a:lnTo>
                    <a:pt x="1096314" y="2689517"/>
                  </a:lnTo>
                  <a:lnTo>
                    <a:pt x="1096511" y="2699549"/>
                  </a:lnTo>
                  <a:lnTo>
                    <a:pt x="1091146" y="2702558"/>
                  </a:lnTo>
                  <a:close/>
                </a:path>
                <a:path w="2092325" h="2955290">
                  <a:moveTo>
                    <a:pt x="1045287" y="2397867"/>
                  </a:moveTo>
                  <a:lnTo>
                    <a:pt x="1033629" y="2391383"/>
                  </a:lnTo>
                  <a:lnTo>
                    <a:pt x="1032113" y="2386013"/>
                  </a:lnTo>
                  <a:lnTo>
                    <a:pt x="1029736" y="2382215"/>
                  </a:lnTo>
                  <a:lnTo>
                    <a:pt x="1041035" y="2375537"/>
                  </a:lnTo>
                  <a:lnTo>
                    <a:pt x="1043857" y="2378638"/>
                  </a:lnTo>
                  <a:lnTo>
                    <a:pt x="1048869" y="2381590"/>
                  </a:lnTo>
                  <a:lnTo>
                    <a:pt x="1049516" y="2392389"/>
                  </a:lnTo>
                  <a:lnTo>
                    <a:pt x="1045287" y="2397867"/>
                  </a:lnTo>
                  <a:close/>
                </a:path>
                <a:path w="2092325" h="2955290">
                  <a:moveTo>
                    <a:pt x="919376" y="1642383"/>
                  </a:moveTo>
                  <a:lnTo>
                    <a:pt x="913380" y="1640797"/>
                  </a:lnTo>
                  <a:lnTo>
                    <a:pt x="910355" y="1636591"/>
                  </a:lnTo>
                  <a:lnTo>
                    <a:pt x="915620" y="1628080"/>
                  </a:lnTo>
                  <a:lnTo>
                    <a:pt x="920696" y="1626282"/>
                  </a:lnTo>
                  <a:lnTo>
                    <a:pt x="924513" y="1623709"/>
                  </a:lnTo>
                  <a:lnTo>
                    <a:pt x="926671" y="1627736"/>
                  </a:lnTo>
                  <a:lnTo>
                    <a:pt x="931004" y="1632170"/>
                  </a:lnTo>
                  <a:lnTo>
                    <a:pt x="929797" y="1638505"/>
                  </a:lnTo>
                  <a:lnTo>
                    <a:pt x="923252" y="1640190"/>
                  </a:lnTo>
                  <a:lnTo>
                    <a:pt x="919376" y="1642383"/>
                  </a:lnTo>
                  <a:close/>
                </a:path>
                <a:path w="2092325" h="2955290">
                  <a:moveTo>
                    <a:pt x="828600" y="1040731"/>
                  </a:moveTo>
                  <a:lnTo>
                    <a:pt x="823135" y="1037761"/>
                  </a:lnTo>
                  <a:lnTo>
                    <a:pt x="818648" y="1036731"/>
                  </a:lnTo>
                  <a:lnTo>
                    <a:pt x="820100" y="1032436"/>
                  </a:lnTo>
                  <a:lnTo>
                    <a:pt x="820462" y="1027116"/>
                  </a:lnTo>
                  <a:lnTo>
                    <a:pt x="827281" y="1019826"/>
                  </a:lnTo>
                  <a:lnTo>
                    <a:pt x="833315" y="1021182"/>
                  </a:lnTo>
                  <a:lnTo>
                    <a:pt x="836017" y="1030581"/>
                  </a:lnTo>
                  <a:lnTo>
                    <a:pt x="834384" y="1037820"/>
                  </a:lnTo>
                  <a:lnTo>
                    <a:pt x="828600" y="1040731"/>
                  </a:lnTo>
                  <a:close/>
                </a:path>
                <a:path w="2092325" h="2955290">
                  <a:moveTo>
                    <a:pt x="840309" y="1119935"/>
                  </a:moveTo>
                  <a:lnTo>
                    <a:pt x="837181" y="1117360"/>
                  </a:lnTo>
                  <a:lnTo>
                    <a:pt x="831845" y="1115117"/>
                  </a:lnTo>
                  <a:lnTo>
                    <a:pt x="830173" y="1104270"/>
                  </a:lnTo>
                  <a:lnTo>
                    <a:pt x="836227" y="1101078"/>
                  </a:lnTo>
                  <a:lnTo>
                    <a:pt x="845576" y="1103618"/>
                  </a:lnTo>
                  <a:lnTo>
                    <a:pt x="848619" y="1109465"/>
                  </a:lnTo>
                  <a:lnTo>
                    <a:pt x="848343" y="1115340"/>
                  </a:lnTo>
                  <a:lnTo>
                    <a:pt x="843219" y="1117594"/>
                  </a:lnTo>
                  <a:lnTo>
                    <a:pt x="840309" y="1119935"/>
                  </a:lnTo>
                  <a:close/>
                </a:path>
                <a:path w="2092325" h="2955290">
                  <a:moveTo>
                    <a:pt x="807071" y="891971"/>
                  </a:moveTo>
                  <a:lnTo>
                    <a:pt x="798450" y="886341"/>
                  </a:lnTo>
                  <a:lnTo>
                    <a:pt x="796456" y="881645"/>
                  </a:lnTo>
                  <a:lnTo>
                    <a:pt x="793755" y="877972"/>
                  </a:lnTo>
                  <a:lnTo>
                    <a:pt x="796781" y="875224"/>
                  </a:lnTo>
                  <a:lnTo>
                    <a:pt x="799923" y="870066"/>
                  </a:lnTo>
                  <a:lnTo>
                    <a:pt x="810438" y="870599"/>
                  </a:lnTo>
                  <a:lnTo>
                    <a:pt x="814133" y="876120"/>
                  </a:lnTo>
                  <a:lnTo>
                    <a:pt x="811449" y="889639"/>
                  </a:lnTo>
                  <a:lnTo>
                    <a:pt x="807071" y="891971"/>
                  </a:lnTo>
                  <a:close/>
                </a:path>
                <a:path w="2092325" h="2955290">
                  <a:moveTo>
                    <a:pt x="817473" y="965713"/>
                  </a:moveTo>
                  <a:lnTo>
                    <a:pt x="808198" y="965643"/>
                  </a:lnTo>
                  <a:lnTo>
                    <a:pt x="805388" y="960417"/>
                  </a:lnTo>
                  <a:lnTo>
                    <a:pt x="810319" y="952167"/>
                  </a:lnTo>
                  <a:lnTo>
                    <a:pt x="815033" y="950351"/>
                  </a:lnTo>
                  <a:lnTo>
                    <a:pt x="818573" y="947822"/>
                  </a:lnTo>
                  <a:lnTo>
                    <a:pt x="820611" y="951659"/>
                  </a:lnTo>
                  <a:lnTo>
                    <a:pt x="824724" y="955933"/>
                  </a:lnTo>
                  <a:lnTo>
                    <a:pt x="823445" y="962084"/>
                  </a:lnTo>
                  <a:lnTo>
                    <a:pt x="817473" y="965713"/>
                  </a:lnTo>
                  <a:close/>
                </a:path>
                <a:path w="2092325" h="2955290">
                  <a:moveTo>
                    <a:pt x="857375" y="1192272"/>
                  </a:moveTo>
                  <a:lnTo>
                    <a:pt x="853135" y="1190904"/>
                  </a:lnTo>
                  <a:lnTo>
                    <a:pt x="847857" y="1190655"/>
                  </a:lnTo>
                  <a:lnTo>
                    <a:pt x="840473" y="1183844"/>
                  </a:lnTo>
                  <a:lnTo>
                    <a:pt x="841798" y="1177790"/>
                  </a:lnTo>
                  <a:lnTo>
                    <a:pt x="851283" y="1175001"/>
                  </a:lnTo>
                  <a:lnTo>
                    <a:pt x="856114" y="1177936"/>
                  </a:lnTo>
                  <a:lnTo>
                    <a:pt x="860412" y="1179101"/>
                  </a:lnTo>
                  <a:lnTo>
                    <a:pt x="857375" y="1192272"/>
                  </a:lnTo>
                  <a:close/>
                </a:path>
                <a:path w="2092325" h="2955290">
                  <a:moveTo>
                    <a:pt x="951222" y="1794518"/>
                  </a:moveTo>
                  <a:lnTo>
                    <a:pt x="938656" y="1789403"/>
                  </a:lnTo>
                  <a:lnTo>
                    <a:pt x="935982" y="1784380"/>
                  </a:lnTo>
                  <a:lnTo>
                    <a:pt x="937001" y="1779330"/>
                  </a:lnTo>
                  <a:lnTo>
                    <a:pt x="946242" y="1777178"/>
                  </a:lnTo>
                  <a:lnTo>
                    <a:pt x="953400" y="1779209"/>
                  </a:lnTo>
                  <a:lnTo>
                    <a:pt x="955599" y="1785115"/>
                  </a:lnTo>
                  <a:lnTo>
                    <a:pt x="952470" y="1790166"/>
                  </a:lnTo>
                  <a:lnTo>
                    <a:pt x="951222" y="1794518"/>
                  </a:lnTo>
                  <a:close/>
                </a:path>
                <a:path w="2092325" h="2955290">
                  <a:moveTo>
                    <a:pt x="784111" y="744586"/>
                  </a:moveTo>
                  <a:lnTo>
                    <a:pt x="775884" y="739269"/>
                  </a:lnTo>
                  <a:lnTo>
                    <a:pt x="773786" y="735247"/>
                  </a:lnTo>
                  <a:lnTo>
                    <a:pt x="771131" y="732060"/>
                  </a:lnTo>
                  <a:lnTo>
                    <a:pt x="773785" y="729326"/>
                  </a:lnTo>
                  <a:lnTo>
                    <a:pt x="776353" y="724422"/>
                  </a:lnTo>
                  <a:lnTo>
                    <a:pt x="786505" y="724070"/>
                  </a:lnTo>
                  <a:lnTo>
                    <a:pt x="790112" y="729126"/>
                  </a:lnTo>
                  <a:lnTo>
                    <a:pt x="788107" y="742390"/>
                  </a:lnTo>
                  <a:lnTo>
                    <a:pt x="784111" y="744586"/>
                  </a:lnTo>
                  <a:close/>
                </a:path>
                <a:path w="2092325" h="2955290">
                  <a:moveTo>
                    <a:pt x="772817" y="668787"/>
                  </a:moveTo>
                  <a:lnTo>
                    <a:pt x="764531" y="664241"/>
                  </a:lnTo>
                  <a:lnTo>
                    <a:pt x="762759" y="659241"/>
                  </a:lnTo>
                  <a:lnTo>
                    <a:pt x="760244" y="655613"/>
                  </a:lnTo>
                  <a:lnTo>
                    <a:pt x="764063" y="653339"/>
                  </a:lnTo>
                  <a:lnTo>
                    <a:pt x="768211" y="648965"/>
                  </a:lnTo>
                  <a:lnTo>
                    <a:pt x="774361" y="649914"/>
                  </a:lnTo>
                  <a:lnTo>
                    <a:pt x="778024" y="656187"/>
                  </a:lnTo>
                  <a:lnTo>
                    <a:pt x="778092" y="665582"/>
                  </a:lnTo>
                  <a:lnTo>
                    <a:pt x="772817" y="668787"/>
                  </a:lnTo>
                  <a:close/>
                </a:path>
                <a:path w="2092325" h="2955290">
                  <a:moveTo>
                    <a:pt x="748546" y="515328"/>
                  </a:moveTo>
                  <a:lnTo>
                    <a:pt x="736874" y="512001"/>
                  </a:lnTo>
                  <a:lnTo>
                    <a:pt x="735153" y="507905"/>
                  </a:lnTo>
                  <a:lnTo>
                    <a:pt x="737482" y="502142"/>
                  </a:lnTo>
                  <a:lnTo>
                    <a:pt x="748522" y="495146"/>
                  </a:lnTo>
                  <a:lnTo>
                    <a:pt x="750457" y="499179"/>
                  </a:lnTo>
                  <a:lnTo>
                    <a:pt x="754097" y="503303"/>
                  </a:lnTo>
                  <a:lnTo>
                    <a:pt x="753595" y="512981"/>
                  </a:lnTo>
                  <a:lnTo>
                    <a:pt x="748546" y="515328"/>
                  </a:lnTo>
                  <a:close/>
                </a:path>
                <a:path w="2092325" h="2955290">
                  <a:moveTo>
                    <a:pt x="737679" y="437009"/>
                  </a:moveTo>
                  <a:lnTo>
                    <a:pt x="732039" y="435397"/>
                  </a:lnTo>
                  <a:lnTo>
                    <a:pt x="729457" y="431631"/>
                  </a:lnTo>
                  <a:lnTo>
                    <a:pt x="731643" y="424006"/>
                  </a:lnTo>
                  <a:lnTo>
                    <a:pt x="734166" y="422533"/>
                  </a:lnTo>
                  <a:lnTo>
                    <a:pt x="735794" y="420798"/>
                  </a:lnTo>
                  <a:lnTo>
                    <a:pt x="738063" y="424479"/>
                  </a:lnTo>
                  <a:lnTo>
                    <a:pt x="740742" y="428006"/>
                  </a:lnTo>
                  <a:lnTo>
                    <a:pt x="742659" y="432879"/>
                  </a:lnTo>
                  <a:lnTo>
                    <a:pt x="739308" y="435273"/>
                  </a:lnTo>
                  <a:lnTo>
                    <a:pt x="737679" y="437009"/>
                  </a:lnTo>
                  <a:close/>
                </a:path>
                <a:path w="2092325" h="2955290">
                  <a:moveTo>
                    <a:pt x="762167" y="586980"/>
                  </a:moveTo>
                  <a:lnTo>
                    <a:pt x="748976" y="583891"/>
                  </a:lnTo>
                  <a:lnTo>
                    <a:pt x="750323" y="579598"/>
                  </a:lnTo>
                  <a:lnTo>
                    <a:pt x="750545" y="574240"/>
                  </a:lnTo>
                  <a:lnTo>
                    <a:pt x="757108" y="567229"/>
                  </a:lnTo>
                  <a:lnTo>
                    <a:pt x="763088" y="568713"/>
                  </a:lnTo>
                  <a:lnTo>
                    <a:pt x="765818" y="577914"/>
                  </a:lnTo>
                  <a:lnTo>
                    <a:pt x="763157" y="582698"/>
                  </a:lnTo>
                  <a:lnTo>
                    <a:pt x="762167" y="586980"/>
                  </a:lnTo>
                  <a:close/>
                </a:path>
                <a:path w="2092325" h="2955290">
                  <a:moveTo>
                    <a:pt x="796599" y="815115"/>
                  </a:moveTo>
                  <a:lnTo>
                    <a:pt x="794552" y="811609"/>
                  </a:lnTo>
                  <a:lnTo>
                    <a:pt x="792110" y="808254"/>
                  </a:lnTo>
                  <a:lnTo>
                    <a:pt x="790417" y="803570"/>
                  </a:lnTo>
                  <a:lnTo>
                    <a:pt x="793548" y="801389"/>
                  </a:lnTo>
                  <a:lnTo>
                    <a:pt x="795061" y="799776"/>
                  </a:lnTo>
                  <a:lnTo>
                    <a:pt x="797126" y="803310"/>
                  </a:lnTo>
                  <a:lnTo>
                    <a:pt x="799546" y="806713"/>
                  </a:lnTo>
                  <a:lnTo>
                    <a:pt x="801278" y="811361"/>
                  </a:lnTo>
                  <a:lnTo>
                    <a:pt x="798146" y="813527"/>
                  </a:lnTo>
                  <a:lnTo>
                    <a:pt x="796599" y="815115"/>
                  </a:lnTo>
                  <a:close/>
                </a:path>
                <a:path w="2092325" h="2955290">
                  <a:moveTo>
                    <a:pt x="757067" y="317430"/>
                  </a:moveTo>
                  <a:lnTo>
                    <a:pt x="750578" y="316804"/>
                  </a:lnTo>
                  <a:lnTo>
                    <a:pt x="748127" y="311387"/>
                  </a:lnTo>
                  <a:lnTo>
                    <a:pt x="745462" y="308231"/>
                  </a:lnTo>
                  <a:lnTo>
                    <a:pt x="748147" y="305029"/>
                  </a:lnTo>
                  <a:lnTo>
                    <a:pt x="750566" y="299461"/>
                  </a:lnTo>
                  <a:lnTo>
                    <a:pt x="761222" y="298312"/>
                  </a:lnTo>
                  <a:lnTo>
                    <a:pt x="766568" y="303200"/>
                  </a:lnTo>
                  <a:lnTo>
                    <a:pt x="763519" y="314100"/>
                  </a:lnTo>
                  <a:lnTo>
                    <a:pt x="757067" y="317430"/>
                  </a:lnTo>
                  <a:close/>
                </a:path>
                <a:path w="2092325" h="2955290">
                  <a:moveTo>
                    <a:pt x="969017" y="1676326"/>
                  </a:moveTo>
                  <a:lnTo>
                    <a:pt x="962707" y="1674744"/>
                  </a:lnTo>
                  <a:lnTo>
                    <a:pt x="960748" y="1668936"/>
                  </a:lnTo>
                  <a:lnTo>
                    <a:pt x="958233" y="1665308"/>
                  </a:lnTo>
                  <a:lnTo>
                    <a:pt x="961208" y="1662330"/>
                  </a:lnTo>
                  <a:lnTo>
                    <a:pt x="964104" y="1656941"/>
                  </a:lnTo>
                  <a:lnTo>
                    <a:pt x="974886" y="1656595"/>
                  </a:lnTo>
                  <a:lnTo>
                    <a:pt x="980024" y="1661680"/>
                  </a:lnTo>
                  <a:lnTo>
                    <a:pt x="975541" y="1672790"/>
                  </a:lnTo>
                  <a:lnTo>
                    <a:pt x="969017" y="1676326"/>
                  </a:lnTo>
                  <a:close/>
                </a:path>
                <a:path w="2092325" h="2955290">
                  <a:moveTo>
                    <a:pt x="949306" y="1527804"/>
                  </a:moveTo>
                  <a:lnTo>
                    <a:pt x="938134" y="1523561"/>
                  </a:lnTo>
                  <a:lnTo>
                    <a:pt x="934517" y="1517011"/>
                  </a:lnTo>
                  <a:lnTo>
                    <a:pt x="936027" y="1510703"/>
                  </a:lnTo>
                  <a:lnTo>
                    <a:pt x="941882" y="1508723"/>
                  </a:lnTo>
                  <a:lnTo>
                    <a:pt x="945531" y="1506222"/>
                  </a:lnTo>
                  <a:lnTo>
                    <a:pt x="948556" y="1509096"/>
                  </a:lnTo>
                  <a:lnTo>
                    <a:pt x="954022" y="1511887"/>
                  </a:lnTo>
                  <a:lnTo>
                    <a:pt x="954345" y="1522527"/>
                  </a:lnTo>
                  <a:lnTo>
                    <a:pt x="949306" y="1527804"/>
                  </a:lnTo>
                  <a:close/>
                </a:path>
                <a:path w="2092325" h="2955290">
                  <a:moveTo>
                    <a:pt x="934911" y="1453133"/>
                  </a:moveTo>
                  <a:lnTo>
                    <a:pt x="928472" y="1452917"/>
                  </a:lnTo>
                  <a:lnTo>
                    <a:pt x="925667" y="1447631"/>
                  </a:lnTo>
                  <a:lnTo>
                    <a:pt x="922769" y="1444617"/>
                  </a:lnTo>
                  <a:lnTo>
                    <a:pt x="924956" y="1441193"/>
                  </a:lnTo>
                  <a:lnTo>
                    <a:pt x="926698" y="1435313"/>
                  </a:lnTo>
                  <a:lnTo>
                    <a:pt x="937151" y="1433449"/>
                  </a:lnTo>
                  <a:lnTo>
                    <a:pt x="943205" y="1437598"/>
                  </a:lnTo>
                  <a:lnTo>
                    <a:pt x="941024" y="1449169"/>
                  </a:lnTo>
                  <a:lnTo>
                    <a:pt x="934911" y="1453133"/>
                  </a:lnTo>
                  <a:close/>
                </a:path>
                <a:path w="2092325" h="2955290">
                  <a:moveTo>
                    <a:pt x="983647" y="1748776"/>
                  </a:moveTo>
                  <a:lnTo>
                    <a:pt x="973138" y="1749528"/>
                  </a:lnTo>
                  <a:lnTo>
                    <a:pt x="968232" y="1744586"/>
                  </a:lnTo>
                  <a:lnTo>
                    <a:pt x="971979" y="1733935"/>
                  </a:lnTo>
                  <a:lnTo>
                    <a:pt x="978173" y="1730586"/>
                  </a:lnTo>
                  <a:lnTo>
                    <a:pt x="984360" y="1731768"/>
                  </a:lnTo>
                  <a:lnTo>
                    <a:pt x="986479" y="1737162"/>
                  </a:lnTo>
                  <a:lnTo>
                    <a:pt x="989019" y="1740472"/>
                  </a:lnTo>
                  <a:lnTo>
                    <a:pt x="986243" y="1743480"/>
                  </a:lnTo>
                  <a:lnTo>
                    <a:pt x="983647" y="1748776"/>
                  </a:lnTo>
                  <a:close/>
                </a:path>
                <a:path w="2092325" h="2955290">
                  <a:moveTo>
                    <a:pt x="915950" y="1378163"/>
                  </a:moveTo>
                  <a:lnTo>
                    <a:pt x="913882" y="1374330"/>
                  </a:lnTo>
                  <a:lnTo>
                    <a:pt x="909672" y="1370012"/>
                  </a:lnTo>
                  <a:lnTo>
                    <a:pt x="911023" y="1363834"/>
                  </a:lnTo>
                  <a:lnTo>
                    <a:pt x="917015" y="1362057"/>
                  </a:lnTo>
                  <a:lnTo>
                    <a:pt x="920652" y="1359766"/>
                  </a:lnTo>
                  <a:lnTo>
                    <a:pt x="926464" y="1361232"/>
                  </a:lnTo>
                  <a:lnTo>
                    <a:pt x="929218" y="1365240"/>
                  </a:lnTo>
                  <a:lnTo>
                    <a:pt x="924146" y="1373647"/>
                  </a:lnTo>
                  <a:lnTo>
                    <a:pt x="919478" y="1375561"/>
                  </a:lnTo>
                  <a:lnTo>
                    <a:pt x="915950" y="1378163"/>
                  </a:lnTo>
                  <a:close/>
                </a:path>
                <a:path w="2092325" h="2955290">
                  <a:moveTo>
                    <a:pt x="957648" y="1603199"/>
                  </a:moveTo>
                  <a:lnTo>
                    <a:pt x="951234" y="1601619"/>
                  </a:lnTo>
                  <a:lnTo>
                    <a:pt x="949227" y="1595698"/>
                  </a:lnTo>
                  <a:lnTo>
                    <a:pt x="946672" y="1592003"/>
                  </a:lnTo>
                  <a:lnTo>
                    <a:pt x="949728" y="1588966"/>
                  </a:lnTo>
                  <a:lnTo>
                    <a:pt x="952690" y="1583522"/>
                  </a:lnTo>
                  <a:lnTo>
                    <a:pt x="963715" y="1583109"/>
                  </a:lnTo>
                  <a:lnTo>
                    <a:pt x="968950" y="1588238"/>
                  </a:lnTo>
                  <a:lnTo>
                    <a:pt x="964234" y="1599579"/>
                  </a:lnTo>
                  <a:lnTo>
                    <a:pt x="957648" y="1603199"/>
                  </a:lnTo>
                  <a:close/>
                </a:path>
                <a:path w="2092325" h="2955290">
                  <a:moveTo>
                    <a:pt x="825271" y="770545"/>
                  </a:moveTo>
                  <a:lnTo>
                    <a:pt x="818811" y="769241"/>
                  </a:lnTo>
                  <a:lnTo>
                    <a:pt x="814968" y="764401"/>
                  </a:lnTo>
                  <a:lnTo>
                    <a:pt x="818010" y="758511"/>
                  </a:lnTo>
                  <a:lnTo>
                    <a:pt x="818948" y="754282"/>
                  </a:lnTo>
                  <a:lnTo>
                    <a:pt x="823267" y="755578"/>
                  </a:lnTo>
                  <a:lnTo>
                    <a:pt x="828479" y="755792"/>
                  </a:lnTo>
                  <a:lnTo>
                    <a:pt x="836121" y="762144"/>
                  </a:lnTo>
                  <a:lnTo>
                    <a:pt x="834864" y="767873"/>
                  </a:lnTo>
                  <a:lnTo>
                    <a:pt x="825271" y="770545"/>
                  </a:lnTo>
                  <a:close/>
                </a:path>
                <a:path w="2092325" h="2955290">
                  <a:moveTo>
                    <a:pt x="790285" y="548223"/>
                  </a:moveTo>
                  <a:lnTo>
                    <a:pt x="784480" y="545755"/>
                  </a:lnTo>
                  <a:lnTo>
                    <a:pt x="783024" y="540391"/>
                  </a:lnTo>
                  <a:lnTo>
                    <a:pt x="780836" y="536742"/>
                  </a:lnTo>
                  <a:lnTo>
                    <a:pt x="784044" y="534205"/>
                  </a:lnTo>
                  <a:lnTo>
                    <a:pt x="787419" y="529385"/>
                  </a:lnTo>
                  <a:lnTo>
                    <a:pt x="797739" y="530203"/>
                  </a:lnTo>
                  <a:lnTo>
                    <a:pt x="802143" y="535567"/>
                  </a:lnTo>
                  <a:lnTo>
                    <a:pt x="796863" y="545606"/>
                  </a:lnTo>
                  <a:lnTo>
                    <a:pt x="790285" y="548223"/>
                  </a:lnTo>
                  <a:close/>
                </a:path>
                <a:path w="2092325" h="2955290">
                  <a:moveTo>
                    <a:pt x="717234" y="290860"/>
                  </a:moveTo>
                  <a:lnTo>
                    <a:pt x="701874" y="292552"/>
                  </a:lnTo>
                  <a:lnTo>
                    <a:pt x="696209" y="286967"/>
                  </a:lnTo>
                  <a:lnTo>
                    <a:pt x="698155" y="275716"/>
                  </a:lnTo>
                  <a:lnTo>
                    <a:pt x="704026" y="273360"/>
                  </a:lnTo>
                  <a:lnTo>
                    <a:pt x="707510" y="270570"/>
                  </a:lnTo>
                  <a:lnTo>
                    <a:pt x="711246" y="272541"/>
                  </a:lnTo>
                  <a:lnTo>
                    <a:pt x="717111" y="273669"/>
                  </a:lnTo>
                  <a:lnTo>
                    <a:pt x="721232" y="284102"/>
                  </a:lnTo>
                  <a:lnTo>
                    <a:pt x="717234" y="290860"/>
                  </a:lnTo>
                  <a:close/>
                </a:path>
                <a:path w="2092325" h="2955290">
                  <a:moveTo>
                    <a:pt x="905180" y="1296644"/>
                  </a:moveTo>
                  <a:lnTo>
                    <a:pt x="902776" y="1293627"/>
                  </a:lnTo>
                  <a:lnTo>
                    <a:pt x="901065" y="1292161"/>
                  </a:lnTo>
                  <a:lnTo>
                    <a:pt x="904461" y="1289864"/>
                  </a:lnTo>
                  <a:lnTo>
                    <a:pt x="907546" y="1287301"/>
                  </a:lnTo>
                  <a:lnTo>
                    <a:pt x="912088" y="1285347"/>
                  </a:lnTo>
                  <a:lnTo>
                    <a:pt x="914512" y="1288331"/>
                  </a:lnTo>
                  <a:lnTo>
                    <a:pt x="916183" y="1289699"/>
                  </a:lnTo>
                  <a:lnTo>
                    <a:pt x="912843" y="1291972"/>
                  </a:lnTo>
                  <a:lnTo>
                    <a:pt x="909668" y="1294624"/>
                  </a:lnTo>
                  <a:lnTo>
                    <a:pt x="905180" y="1296644"/>
                  </a:lnTo>
                  <a:close/>
                </a:path>
                <a:path w="2092325" h="2955290">
                  <a:moveTo>
                    <a:pt x="900450" y="1222042"/>
                  </a:moveTo>
                  <a:lnTo>
                    <a:pt x="896154" y="1221086"/>
                  </a:lnTo>
                  <a:lnTo>
                    <a:pt x="890205" y="1221421"/>
                  </a:lnTo>
                  <a:lnTo>
                    <a:pt x="886354" y="1216523"/>
                  </a:lnTo>
                  <a:lnTo>
                    <a:pt x="889186" y="1210726"/>
                  </a:lnTo>
                  <a:lnTo>
                    <a:pt x="889994" y="1206532"/>
                  </a:lnTo>
                  <a:lnTo>
                    <a:pt x="894285" y="1207743"/>
                  </a:lnTo>
                  <a:lnTo>
                    <a:pt x="899481" y="1207855"/>
                  </a:lnTo>
                  <a:lnTo>
                    <a:pt x="907442" y="1214336"/>
                  </a:lnTo>
                  <a:lnTo>
                    <a:pt x="906038" y="1219027"/>
                  </a:lnTo>
                  <a:lnTo>
                    <a:pt x="900450" y="1222042"/>
                  </a:lnTo>
                  <a:close/>
                </a:path>
                <a:path w="2092325" h="2955290">
                  <a:moveTo>
                    <a:pt x="885805" y="1151881"/>
                  </a:moveTo>
                  <a:lnTo>
                    <a:pt x="879389" y="1149524"/>
                  </a:lnTo>
                  <a:lnTo>
                    <a:pt x="874551" y="1143300"/>
                  </a:lnTo>
                  <a:lnTo>
                    <a:pt x="875599" y="1139009"/>
                  </a:lnTo>
                  <a:lnTo>
                    <a:pt x="875286" y="1133107"/>
                  </a:lnTo>
                  <a:lnTo>
                    <a:pt x="884301" y="1125219"/>
                  </a:lnTo>
                  <a:lnTo>
                    <a:pt x="891375" y="1128146"/>
                  </a:lnTo>
                  <a:lnTo>
                    <a:pt x="896358" y="1137487"/>
                  </a:lnTo>
                  <a:lnTo>
                    <a:pt x="894617" y="1144518"/>
                  </a:lnTo>
                  <a:lnTo>
                    <a:pt x="885805" y="1151881"/>
                  </a:lnTo>
                  <a:close/>
                </a:path>
                <a:path w="2092325" h="2955290">
                  <a:moveTo>
                    <a:pt x="878826" y="1072773"/>
                  </a:moveTo>
                  <a:lnTo>
                    <a:pt x="867943" y="1073808"/>
                  </a:lnTo>
                  <a:lnTo>
                    <a:pt x="862674" y="1068744"/>
                  </a:lnTo>
                  <a:lnTo>
                    <a:pt x="866131" y="1057585"/>
                  </a:lnTo>
                  <a:lnTo>
                    <a:pt x="872566" y="1054048"/>
                  </a:lnTo>
                  <a:lnTo>
                    <a:pt x="879043" y="1054886"/>
                  </a:lnTo>
                  <a:lnTo>
                    <a:pt x="881399" y="1060557"/>
                  </a:lnTo>
                  <a:lnTo>
                    <a:pt x="884050" y="1063909"/>
                  </a:lnTo>
                  <a:lnTo>
                    <a:pt x="881321" y="1067119"/>
                  </a:lnTo>
                  <a:lnTo>
                    <a:pt x="878826" y="1072773"/>
                  </a:lnTo>
                  <a:close/>
                </a:path>
                <a:path w="2092325" h="2955290">
                  <a:moveTo>
                    <a:pt x="1136247" y="2729498"/>
                  </a:moveTo>
                  <a:lnTo>
                    <a:pt x="1126084" y="2725396"/>
                  </a:lnTo>
                  <a:lnTo>
                    <a:pt x="1122928" y="2719013"/>
                  </a:lnTo>
                  <a:lnTo>
                    <a:pt x="1124718" y="2713066"/>
                  </a:lnTo>
                  <a:lnTo>
                    <a:pt x="1130132" y="2711319"/>
                  </a:lnTo>
                  <a:lnTo>
                    <a:pt x="1133625" y="2708977"/>
                  </a:lnTo>
                  <a:lnTo>
                    <a:pt x="1136461" y="2711881"/>
                  </a:lnTo>
                  <a:lnTo>
                    <a:pt x="1141668" y="2714832"/>
                  </a:lnTo>
                  <a:lnTo>
                    <a:pt x="1141485" y="2724923"/>
                  </a:lnTo>
                  <a:lnTo>
                    <a:pt x="1136247" y="2729498"/>
                  </a:lnTo>
                  <a:close/>
                </a:path>
                <a:path w="2092325" h="2955290">
                  <a:moveTo>
                    <a:pt x="1092517" y="2504108"/>
                  </a:moveTo>
                  <a:lnTo>
                    <a:pt x="1085979" y="2492290"/>
                  </a:lnTo>
                  <a:lnTo>
                    <a:pt x="1089820" y="2490162"/>
                  </a:lnTo>
                  <a:lnTo>
                    <a:pt x="1093662" y="2486314"/>
                  </a:lnTo>
                  <a:lnTo>
                    <a:pt x="1103309" y="2486371"/>
                  </a:lnTo>
                  <a:lnTo>
                    <a:pt x="1106403" y="2491687"/>
                  </a:lnTo>
                  <a:lnTo>
                    <a:pt x="1101420" y="2499990"/>
                  </a:lnTo>
                  <a:lnTo>
                    <a:pt x="1096292" y="2501647"/>
                  </a:lnTo>
                  <a:lnTo>
                    <a:pt x="1092517" y="2504108"/>
                  </a:lnTo>
                  <a:close/>
                </a:path>
                <a:path w="2092325" h="2955290">
                  <a:moveTo>
                    <a:pt x="1113406" y="2582679"/>
                  </a:moveTo>
                  <a:lnTo>
                    <a:pt x="1102699" y="2581114"/>
                  </a:lnTo>
                  <a:lnTo>
                    <a:pt x="1100459" y="2575140"/>
                  </a:lnTo>
                  <a:lnTo>
                    <a:pt x="1097853" y="2571692"/>
                  </a:lnTo>
                  <a:lnTo>
                    <a:pt x="1099608" y="2567903"/>
                  </a:lnTo>
                  <a:lnTo>
                    <a:pt x="1100488" y="2561873"/>
                  </a:lnTo>
                  <a:lnTo>
                    <a:pt x="1110711" y="2557967"/>
                  </a:lnTo>
                  <a:lnTo>
                    <a:pt x="1116993" y="2562334"/>
                  </a:lnTo>
                  <a:lnTo>
                    <a:pt x="1118787" y="2577199"/>
                  </a:lnTo>
                  <a:lnTo>
                    <a:pt x="1113406" y="2582679"/>
                  </a:lnTo>
                  <a:close/>
                </a:path>
                <a:path w="2092325" h="2955290">
                  <a:moveTo>
                    <a:pt x="1125640" y="2653217"/>
                  </a:moveTo>
                  <a:lnTo>
                    <a:pt x="1115137" y="2653998"/>
                  </a:lnTo>
                  <a:lnTo>
                    <a:pt x="1110224" y="2649012"/>
                  </a:lnTo>
                  <a:lnTo>
                    <a:pt x="1113837" y="2638367"/>
                  </a:lnTo>
                  <a:lnTo>
                    <a:pt x="1120075" y="2635011"/>
                  </a:lnTo>
                  <a:lnTo>
                    <a:pt x="1126272" y="2636162"/>
                  </a:lnTo>
                  <a:lnTo>
                    <a:pt x="1128422" y="2641566"/>
                  </a:lnTo>
                  <a:lnTo>
                    <a:pt x="1130959" y="2644861"/>
                  </a:lnTo>
                  <a:lnTo>
                    <a:pt x="1128215" y="2647879"/>
                  </a:lnTo>
                  <a:lnTo>
                    <a:pt x="1125640" y="2653217"/>
                  </a:lnTo>
                  <a:close/>
                </a:path>
                <a:path w="2092325" h="2955290">
                  <a:moveTo>
                    <a:pt x="996326" y="1822340"/>
                  </a:moveTo>
                  <a:lnTo>
                    <a:pt x="985622" y="1823182"/>
                  </a:lnTo>
                  <a:lnTo>
                    <a:pt x="980052" y="1818584"/>
                  </a:lnTo>
                  <a:lnTo>
                    <a:pt x="984097" y="1807258"/>
                  </a:lnTo>
                  <a:lnTo>
                    <a:pt x="990460" y="1803748"/>
                  </a:lnTo>
                  <a:lnTo>
                    <a:pt x="996886" y="1804923"/>
                  </a:lnTo>
                  <a:lnTo>
                    <a:pt x="999153" y="1810503"/>
                  </a:lnTo>
                  <a:lnTo>
                    <a:pt x="1001797" y="1813901"/>
                  </a:lnTo>
                  <a:lnTo>
                    <a:pt x="998969" y="1816961"/>
                  </a:lnTo>
                  <a:lnTo>
                    <a:pt x="996326" y="1822340"/>
                  </a:lnTo>
                  <a:close/>
                </a:path>
                <a:path w="2092325" h="2955290">
                  <a:moveTo>
                    <a:pt x="867234" y="998605"/>
                  </a:moveTo>
                  <a:lnTo>
                    <a:pt x="856489" y="999753"/>
                  </a:lnTo>
                  <a:lnTo>
                    <a:pt x="851187" y="994768"/>
                  </a:lnTo>
                  <a:lnTo>
                    <a:pt x="854385" y="983770"/>
                  </a:lnTo>
                  <a:lnTo>
                    <a:pt x="860811" y="980369"/>
                  </a:lnTo>
                  <a:lnTo>
                    <a:pt x="867305" y="981025"/>
                  </a:lnTo>
                  <a:lnTo>
                    <a:pt x="869728" y="986551"/>
                  </a:lnTo>
                  <a:lnTo>
                    <a:pt x="872359" y="989772"/>
                  </a:lnTo>
                  <a:lnTo>
                    <a:pt x="869675" y="992989"/>
                  </a:lnTo>
                  <a:lnTo>
                    <a:pt x="867234" y="998605"/>
                  </a:lnTo>
                  <a:close/>
                </a:path>
                <a:path w="2092325" h="2955290">
                  <a:moveTo>
                    <a:pt x="1146864" y="2801846"/>
                  </a:moveTo>
                  <a:lnTo>
                    <a:pt x="1140378" y="2801234"/>
                  </a:lnTo>
                  <a:lnTo>
                    <a:pt x="1137926" y="2795817"/>
                  </a:lnTo>
                  <a:lnTo>
                    <a:pt x="1135261" y="2792661"/>
                  </a:lnTo>
                  <a:lnTo>
                    <a:pt x="1137947" y="2789459"/>
                  </a:lnTo>
                  <a:lnTo>
                    <a:pt x="1140366" y="2783891"/>
                  </a:lnTo>
                  <a:lnTo>
                    <a:pt x="1151021" y="2782743"/>
                  </a:lnTo>
                  <a:lnTo>
                    <a:pt x="1156382" y="2787628"/>
                  </a:lnTo>
                  <a:lnTo>
                    <a:pt x="1153316" y="2798516"/>
                  </a:lnTo>
                  <a:lnTo>
                    <a:pt x="1146864" y="2801846"/>
                  </a:lnTo>
                  <a:close/>
                </a:path>
                <a:path w="2092325" h="2955290">
                  <a:moveTo>
                    <a:pt x="769811" y="473535"/>
                  </a:moveTo>
                  <a:lnTo>
                    <a:pt x="766746" y="467452"/>
                  </a:lnTo>
                  <a:lnTo>
                    <a:pt x="769370" y="458039"/>
                  </a:lnTo>
                  <a:lnTo>
                    <a:pt x="775110" y="454940"/>
                  </a:lnTo>
                  <a:lnTo>
                    <a:pt x="780949" y="455145"/>
                  </a:lnTo>
                  <a:lnTo>
                    <a:pt x="783213" y="460323"/>
                  </a:lnTo>
                  <a:lnTo>
                    <a:pt x="785557" y="463244"/>
                  </a:lnTo>
                  <a:lnTo>
                    <a:pt x="782997" y="466382"/>
                  </a:lnTo>
                  <a:lnTo>
                    <a:pt x="780806" y="471690"/>
                  </a:lnTo>
                  <a:lnTo>
                    <a:pt x="769811" y="473535"/>
                  </a:lnTo>
                  <a:close/>
                </a:path>
                <a:path w="2092325" h="2955290">
                  <a:moveTo>
                    <a:pt x="962831" y="1869177"/>
                  </a:moveTo>
                  <a:lnTo>
                    <a:pt x="950554" y="1864285"/>
                  </a:lnTo>
                  <a:lnTo>
                    <a:pt x="947201" y="1859414"/>
                  </a:lnTo>
                  <a:lnTo>
                    <a:pt x="947706" y="1854236"/>
                  </a:lnTo>
                  <a:lnTo>
                    <a:pt x="956608" y="1851643"/>
                  </a:lnTo>
                  <a:lnTo>
                    <a:pt x="963416" y="1853730"/>
                  </a:lnTo>
                  <a:lnTo>
                    <a:pt x="966347" y="1859535"/>
                  </a:lnTo>
                  <a:lnTo>
                    <a:pt x="963661" y="1864831"/>
                  </a:lnTo>
                  <a:lnTo>
                    <a:pt x="962831" y="1869177"/>
                  </a:lnTo>
                  <a:close/>
                </a:path>
                <a:path w="2092325" h="2955290">
                  <a:moveTo>
                    <a:pt x="762499" y="391922"/>
                  </a:moveTo>
                  <a:lnTo>
                    <a:pt x="760343" y="388672"/>
                  </a:lnTo>
                  <a:lnTo>
                    <a:pt x="758786" y="387047"/>
                  </a:lnTo>
                  <a:lnTo>
                    <a:pt x="762315" y="385028"/>
                  </a:lnTo>
                  <a:lnTo>
                    <a:pt x="765710" y="382626"/>
                  </a:lnTo>
                  <a:lnTo>
                    <a:pt x="770352" y="380926"/>
                  </a:lnTo>
                  <a:lnTo>
                    <a:pt x="772504" y="384147"/>
                  </a:lnTo>
                  <a:lnTo>
                    <a:pt x="774069" y="385726"/>
                  </a:lnTo>
                  <a:lnTo>
                    <a:pt x="770531" y="387791"/>
                  </a:lnTo>
                  <a:lnTo>
                    <a:pt x="767122" y="390195"/>
                  </a:lnTo>
                  <a:lnTo>
                    <a:pt x="762499" y="391922"/>
                  </a:lnTo>
                  <a:close/>
                </a:path>
                <a:path w="2092325" h="2955290">
                  <a:moveTo>
                    <a:pt x="746433" y="245071"/>
                  </a:moveTo>
                  <a:lnTo>
                    <a:pt x="736270" y="240968"/>
                  </a:lnTo>
                  <a:lnTo>
                    <a:pt x="733114" y="234586"/>
                  </a:lnTo>
                  <a:lnTo>
                    <a:pt x="734905" y="228638"/>
                  </a:lnTo>
                  <a:lnTo>
                    <a:pt x="740332" y="226889"/>
                  </a:lnTo>
                  <a:lnTo>
                    <a:pt x="743812" y="224549"/>
                  </a:lnTo>
                  <a:lnTo>
                    <a:pt x="746647" y="227453"/>
                  </a:lnTo>
                  <a:lnTo>
                    <a:pt x="751854" y="230404"/>
                  </a:lnTo>
                  <a:lnTo>
                    <a:pt x="751672" y="240496"/>
                  </a:lnTo>
                  <a:lnTo>
                    <a:pt x="746433" y="245071"/>
                  </a:lnTo>
                  <a:close/>
                </a:path>
                <a:path w="2092325" h="2955290">
                  <a:moveTo>
                    <a:pt x="735843" y="168802"/>
                  </a:moveTo>
                  <a:lnTo>
                    <a:pt x="725325" y="169585"/>
                  </a:lnTo>
                  <a:lnTo>
                    <a:pt x="720424" y="164582"/>
                  </a:lnTo>
                  <a:lnTo>
                    <a:pt x="724025" y="153954"/>
                  </a:lnTo>
                  <a:lnTo>
                    <a:pt x="730261" y="150583"/>
                  </a:lnTo>
                  <a:lnTo>
                    <a:pt x="736460" y="151749"/>
                  </a:lnTo>
                  <a:lnTo>
                    <a:pt x="738610" y="157153"/>
                  </a:lnTo>
                  <a:lnTo>
                    <a:pt x="741162" y="160446"/>
                  </a:lnTo>
                  <a:lnTo>
                    <a:pt x="738418" y="163463"/>
                  </a:lnTo>
                  <a:lnTo>
                    <a:pt x="735843" y="168802"/>
                  </a:lnTo>
                  <a:close/>
                </a:path>
                <a:path w="2092325" h="2955290">
                  <a:moveTo>
                    <a:pt x="910793" y="1566696"/>
                  </a:moveTo>
                  <a:lnTo>
                    <a:pt x="902407" y="1562180"/>
                  </a:lnTo>
                  <a:lnTo>
                    <a:pt x="900277" y="1557954"/>
                  </a:lnTo>
                  <a:lnTo>
                    <a:pt x="897566" y="1554791"/>
                  </a:lnTo>
                  <a:lnTo>
                    <a:pt x="900196" y="1551807"/>
                  </a:lnTo>
                  <a:lnTo>
                    <a:pt x="902751" y="1546441"/>
                  </a:lnTo>
                  <a:lnTo>
                    <a:pt x="912765" y="1546067"/>
                  </a:lnTo>
                  <a:lnTo>
                    <a:pt x="917786" y="1550691"/>
                  </a:lnTo>
                  <a:lnTo>
                    <a:pt x="915625" y="1564203"/>
                  </a:lnTo>
                  <a:lnTo>
                    <a:pt x="910793" y="1566696"/>
                  </a:lnTo>
                  <a:close/>
                </a:path>
                <a:path w="2092325" h="2955290">
                  <a:moveTo>
                    <a:pt x="761442" y="855844"/>
                  </a:moveTo>
                  <a:lnTo>
                    <a:pt x="759654" y="854270"/>
                  </a:lnTo>
                  <a:lnTo>
                    <a:pt x="756258" y="852560"/>
                  </a:lnTo>
                  <a:lnTo>
                    <a:pt x="756928" y="845293"/>
                  </a:lnTo>
                  <a:lnTo>
                    <a:pt x="760953" y="842613"/>
                  </a:lnTo>
                  <a:lnTo>
                    <a:pt x="768763" y="844602"/>
                  </a:lnTo>
                  <a:lnTo>
                    <a:pt x="770296" y="847023"/>
                  </a:lnTo>
                  <a:lnTo>
                    <a:pt x="772050" y="848572"/>
                  </a:lnTo>
                  <a:lnTo>
                    <a:pt x="761442" y="855844"/>
                  </a:lnTo>
                  <a:close/>
                </a:path>
                <a:path w="2092325" h="2955290">
                  <a:moveTo>
                    <a:pt x="728341" y="634946"/>
                  </a:moveTo>
                  <a:lnTo>
                    <a:pt x="721439" y="633023"/>
                  </a:lnTo>
                  <a:lnTo>
                    <a:pt x="718130" y="627292"/>
                  </a:lnTo>
                  <a:lnTo>
                    <a:pt x="720653" y="621813"/>
                  </a:lnTo>
                  <a:lnTo>
                    <a:pt x="721320" y="617387"/>
                  </a:lnTo>
                  <a:lnTo>
                    <a:pt x="725506" y="618883"/>
                  </a:lnTo>
                  <a:lnTo>
                    <a:pt x="730513" y="619413"/>
                  </a:lnTo>
                  <a:lnTo>
                    <a:pt x="738112" y="625966"/>
                  </a:lnTo>
                  <a:lnTo>
                    <a:pt x="737254" y="631947"/>
                  </a:lnTo>
                  <a:lnTo>
                    <a:pt x="728341" y="634946"/>
                  </a:lnTo>
                  <a:close/>
                </a:path>
                <a:path w="2092325" h="2955290">
                  <a:moveTo>
                    <a:pt x="774098" y="938696"/>
                  </a:moveTo>
                  <a:lnTo>
                    <a:pt x="769499" y="937145"/>
                  </a:lnTo>
                  <a:lnTo>
                    <a:pt x="766496" y="931934"/>
                  </a:lnTo>
                  <a:lnTo>
                    <a:pt x="767555" y="927806"/>
                  </a:lnTo>
                  <a:lnTo>
                    <a:pt x="767442" y="921649"/>
                  </a:lnTo>
                  <a:lnTo>
                    <a:pt x="772744" y="918529"/>
                  </a:lnTo>
                  <a:lnTo>
                    <a:pt x="778079" y="921430"/>
                  </a:lnTo>
                  <a:lnTo>
                    <a:pt x="782265" y="922358"/>
                  </a:lnTo>
                  <a:lnTo>
                    <a:pt x="780903" y="926459"/>
                  </a:lnTo>
                  <a:lnTo>
                    <a:pt x="780572" y="931505"/>
                  </a:lnTo>
                  <a:lnTo>
                    <a:pt x="774098" y="938696"/>
                  </a:lnTo>
                  <a:close/>
                </a:path>
                <a:path w="2092325" h="2955290">
                  <a:moveTo>
                    <a:pt x="899048" y="1686242"/>
                  </a:moveTo>
                  <a:lnTo>
                    <a:pt x="888142" y="1687131"/>
                  </a:lnTo>
                  <a:lnTo>
                    <a:pt x="883174" y="1681795"/>
                  </a:lnTo>
                  <a:lnTo>
                    <a:pt x="886546" y="1670949"/>
                  </a:lnTo>
                  <a:lnTo>
                    <a:pt x="893053" y="1667491"/>
                  </a:lnTo>
                  <a:lnTo>
                    <a:pt x="899501" y="1668527"/>
                  </a:lnTo>
                  <a:lnTo>
                    <a:pt x="901796" y="1674088"/>
                  </a:lnTo>
                  <a:lnTo>
                    <a:pt x="904430" y="1677428"/>
                  </a:lnTo>
                  <a:lnTo>
                    <a:pt x="901638" y="1680617"/>
                  </a:lnTo>
                  <a:lnTo>
                    <a:pt x="899048" y="1686242"/>
                  </a:lnTo>
                  <a:close/>
                </a:path>
                <a:path w="2092325" h="2955290">
                  <a:moveTo>
                    <a:pt x="781917" y="1011812"/>
                  </a:moveTo>
                  <a:lnTo>
                    <a:pt x="779344" y="1008956"/>
                  </a:lnTo>
                  <a:lnTo>
                    <a:pt x="777921" y="1007998"/>
                  </a:lnTo>
                  <a:lnTo>
                    <a:pt x="775060" y="1001972"/>
                  </a:lnTo>
                  <a:lnTo>
                    <a:pt x="776294" y="997622"/>
                  </a:lnTo>
                  <a:lnTo>
                    <a:pt x="783092" y="995165"/>
                  </a:lnTo>
                  <a:lnTo>
                    <a:pt x="786384" y="997639"/>
                  </a:lnTo>
                  <a:lnTo>
                    <a:pt x="790113" y="1004620"/>
                  </a:lnTo>
                  <a:lnTo>
                    <a:pt x="788557" y="1009200"/>
                  </a:lnTo>
                  <a:lnTo>
                    <a:pt x="781917" y="1011812"/>
                  </a:lnTo>
                  <a:close/>
                </a:path>
                <a:path w="2092325" h="2955290">
                  <a:moveTo>
                    <a:pt x="841864" y="1392553"/>
                  </a:moveTo>
                  <a:lnTo>
                    <a:pt x="836554" y="1388093"/>
                  </a:lnTo>
                  <a:lnTo>
                    <a:pt x="832834" y="1381454"/>
                  </a:lnTo>
                  <a:lnTo>
                    <a:pt x="830765" y="1374183"/>
                  </a:lnTo>
                  <a:lnTo>
                    <a:pt x="831858" y="1366745"/>
                  </a:lnTo>
                  <a:lnTo>
                    <a:pt x="846844" y="1361717"/>
                  </a:lnTo>
                  <a:lnTo>
                    <a:pt x="852919" y="1367239"/>
                  </a:lnTo>
                  <a:lnTo>
                    <a:pt x="854577" y="1378761"/>
                  </a:lnTo>
                  <a:lnTo>
                    <a:pt x="852063" y="1384777"/>
                  </a:lnTo>
                  <a:lnTo>
                    <a:pt x="841864" y="1392553"/>
                  </a:lnTo>
                  <a:close/>
                </a:path>
                <a:path w="2092325" h="2955290">
                  <a:moveTo>
                    <a:pt x="739591" y="709227"/>
                  </a:moveTo>
                  <a:lnTo>
                    <a:pt x="733483" y="707688"/>
                  </a:lnTo>
                  <a:lnTo>
                    <a:pt x="731812" y="701521"/>
                  </a:lnTo>
                  <a:lnTo>
                    <a:pt x="729552" y="697704"/>
                  </a:lnTo>
                  <a:lnTo>
                    <a:pt x="730784" y="691635"/>
                  </a:lnTo>
                  <a:lnTo>
                    <a:pt x="734775" y="688736"/>
                  </a:lnTo>
                  <a:lnTo>
                    <a:pt x="743336" y="693986"/>
                  </a:lnTo>
                  <a:lnTo>
                    <a:pt x="745234" y="698832"/>
                  </a:lnTo>
                  <a:lnTo>
                    <a:pt x="747872" y="702485"/>
                  </a:lnTo>
                  <a:lnTo>
                    <a:pt x="744027" y="704688"/>
                  </a:lnTo>
                  <a:lnTo>
                    <a:pt x="739591" y="709227"/>
                  </a:lnTo>
                  <a:close/>
                </a:path>
                <a:path w="2092325" h="2955290">
                  <a:moveTo>
                    <a:pt x="795554" y="1085659"/>
                  </a:moveTo>
                  <a:lnTo>
                    <a:pt x="788350" y="1075037"/>
                  </a:lnTo>
                  <a:lnTo>
                    <a:pt x="792861" y="1069544"/>
                  </a:lnTo>
                  <a:lnTo>
                    <a:pt x="795291" y="1073110"/>
                  </a:lnTo>
                  <a:lnTo>
                    <a:pt x="798110" y="1076481"/>
                  </a:lnTo>
                  <a:lnTo>
                    <a:pt x="800273" y="1081300"/>
                  </a:lnTo>
                  <a:lnTo>
                    <a:pt x="797081" y="1083849"/>
                  </a:lnTo>
                  <a:lnTo>
                    <a:pt x="795554" y="1085659"/>
                  </a:lnTo>
                  <a:close/>
                </a:path>
                <a:path w="2092325" h="2955290">
                  <a:moveTo>
                    <a:pt x="840490" y="1308722"/>
                  </a:moveTo>
                  <a:lnTo>
                    <a:pt x="830133" y="1309106"/>
                  </a:lnTo>
                  <a:lnTo>
                    <a:pt x="826884" y="1304039"/>
                  </a:lnTo>
                  <a:lnTo>
                    <a:pt x="823716" y="1301306"/>
                  </a:lnTo>
                  <a:lnTo>
                    <a:pt x="825948" y="1297786"/>
                  </a:lnTo>
                  <a:lnTo>
                    <a:pt x="827716" y="1291887"/>
                  </a:lnTo>
                  <a:lnTo>
                    <a:pt x="834250" y="1290607"/>
                  </a:lnTo>
                  <a:lnTo>
                    <a:pt x="840791" y="1292900"/>
                  </a:lnTo>
                  <a:lnTo>
                    <a:pt x="848171" y="1305499"/>
                  </a:lnTo>
                  <a:lnTo>
                    <a:pt x="840490" y="1308722"/>
                  </a:lnTo>
                  <a:close/>
                </a:path>
                <a:path w="2092325" h="2955290">
                  <a:moveTo>
                    <a:pt x="812741" y="1159428"/>
                  </a:moveTo>
                  <a:lnTo>
                    <a:pt x="809297" y="1157127"/>
                  </a:lnTo>
                  <a:lnTo>
                    <a:pt x="803437" y="1155265"/>
                  </a:lnTo>
                  <a:lnTo>
                    <a:pt x="801426" y="1144546"/>
                  </a:lnTo>
                  <a:lnTo>
                    <a:pt x="805623" y="1138385"/>
                  </a:lnTo>
                  <a:lnTo>
                    <a:pt x="817404" y="1140694"/>
                  </a:lnTo>
                  <a:lnTo>
                    <a:pt x="821393" y="1146946"/>
                  </a:lnTo>
                  <a:lnTo>
                    <a:pt x="821086" y="1153573"/>
                  </a:lnTo>
                  <a:lnTo>
                    <a:pt x="815776" y="1156454"/>
                  </a:lnTo>
                  <a:lnTo>
                    <a:pt x="812741" y="1159428"/>
                  </a:lnTo>
                  <a:close/>
                </a:path>
                <a:path w="2092325" h="2955290">
                  <a:moveTo>
                    <a:pt x="751311" y="782777"/>
                  </a:moveTo>
                  <a:lnTo>
                    <a:pt x="745193" y="781659"/>
                  </a:lnTo>
                  <a:lnTo>
                    <a:pt x="743426" y="775447"/>
                  </a:lnTo>
                  <a:lnTo>
                    <a:pt x="741196" y="771729"/>
                  </a:lnTo>
                  <a:lnTo>
                    <a:pt x="742560" y="765923"/>
                  </a:lnTo>
                  <a:lnTo>
                    <a:pt x="746558" y="762978"/>
                  </a:lnTo>
                  <a:lnTo>
                    <a:pt x="754955" y="767851"/>
                  </a:lnTo>
                  <a:lnTo>
                    <a:pt x="756802" y="772660"/>
                  </a:lnTo>
                  <a:lnTo>
                    <a:pt x="759366" y="776220"/>
                  </a:lnTo>
                  <a:lnTo>
                    <a:pt x="755536" y="778421"/>
                  </a:lnTo>
                  <a:lnTo>
                    <a:pt x="751311" y="782777"/>
                  </a:lnTo>
                  <a:close/>
                </a:path>
                <a:path w="2092325" h="2955290">
                  <a:moveTo>
                    <a:pt x="822157" y="1235088"/>
                  </a:moveTo>
                  <a:lnTo>
                    <a:pt x="816072" y="1233890"/>
                  </a:lnTo>
                  <a:lnTo>
                    <a:pt x="814438" y="1227672"/>
                  </a:lnTo>
                  <a:lnTo>
                    <a:pt x="812299" y="1223956"/>
                  </a:lnTo>
                  <a:lnTo>
                    <a:pt x="813846" y="1218270"/>
                  </a:lnTo>
                  <a:lnTo>
                    <a:pt x="817853" y="1215384"/>
                  </a:lnTo>
                  <a:lnTo>
                    <a:pt x="825978" y="1220329"/>
                  </a:lnTo>
                  <a:lnTo>
                    <a:pt x="827737" y="1225152"/>
                  </a:lnTo>
                  <a:lnTo>
                    <a:pt x="830250" y="1228765"/>
                  </a:lnTo>
                  <a:lnTo>
                    <a:pt x="826420" y="1230876"/>
                  </a:lnTo>
                  <a:lnTo>
                    <a:pt x="822157" y="1235088"/>
                  </a:lnTo>
                  <a:close/>
                </a:path>
                <a:path w="2092325" h="2955290">
                  <a:moveTo>
                    <a:pt x="700449" y="484358"/>
                  </a:moveTo>
                  <a:lnTo>
                    <a:pt x="694259" y="472575"/>
                  </a:lnTo>
                  <a:lnTo>
                    <a:pt x="697973" y="470392"/>
                  </a:lnTo>
                  <a:lnTo>
                    <a:pt x="701713" y="466471"/>
                  </a:lnTo>
                  <a:lnTo>
                    <a:pt x="711178" y="466511"/>
                  </a:lnTo>
                  <a:lnTo>
                    <a:pt x="714005" y="471749"/>
                  </a:lnTo>
                  <a:lnTo>
                    <a:pt x="708915" y="480039"/>
                  </a:lnTo>
                  <a:lnTo>
                    <a:pt x="704078" y="481830"/>
                  </a:lnTo>
                  <a:lnTo>
                    <a:pt x="700449" y="484358"/>
                  </a:lnTo>
                  <a:close/>
                </a:path>
                <a:path w="2092325" h="2955290">
                  <a:moveTo>
                    <a:pt x="936095" y="2185259"/>
                  </a:moveTo>
                  <a:lnTo>
                    <a:pt x="931641" y="2183774"/>
                  </a:lnTo>
                  <a:lnTo>
                    <a:pt x="926253" y="2183394"/>
                  </a:lnTo>
                  <a:lnTo>
                    <a:pt x="918499" y="2176611"/>
                  </a:lnTo>
                  <a:lnTo>
                    <a:pt x="919986" y="2170726"/>
                  </a:lnTo>
                  <a:lnTo>
                    <a:pt x="930012" y="2168241"/>
                  </a:lnTo>
                  <a:lnTo>
                    <a:pt x="934912" y="2171046"/>
                  </a:lnTo>
                  <a:lnTo>
                    <a:pt x="939396" y="2172151"/>
                  </a:lnTo>
                  <a:lnTo>
                    <a:pt x="936095" y="2185259"/>
                  </a:lnTo>
                  <a:close/>
                </a:path>
                <a:path w="2092325" h="2955290">
                  <a:moveTo>
                    <a:pt x="947664" y="2258518"/>
                  </a:moveTo>
                  <a:lnTo>
                    <a:pt x="935100" y="2253896"/>
                  </a:lnTo>
                  <a:lnTo>
                    <a:pt x="931866" y="2249020"/>
                  </a:lnTo>
                  <a:lnTo>
                    <a:pt x="932732" y="2244145"/>
                  </a:lnTo>
                  <a:lnTo>
                    <a:pt x="942213" y="2241999"/>
                  </a:lnTo>
                  <a:lnTo>
                    <a:pt x="948727" y="2243639"/>
                  </a:lnTo>
                  <a:lnTo>
                    <a:pt x="951920" y="2248924"/>
                  </a:lnTo>
                  <a:lnTo>
                    <a:pt x="948761" y="2254354"/>
                  </a:lnTo>
                  <a:lnTo>
                    <a:pt x="947664" y="2258518"/>
                  </a:lnTo>
                  <a:close/>
                </a:path>
                <a:path w="2092325" h="2955290">
                  <a:moveTo>
                    <a:pt x="897907" y="1958939"/>
                  </a:moveTo>
                  <a:lnTo>
                    <a:pt x="887437" y="1953449"/>
                  </a:lnTo>
                  <a:lnTo>
                    <a:pt x="884748" y="1946709"/>
                  </a:lnTo>
                  <a:lnTo>
                    <a:pt x="887187" y="1940600"/>
                  </a:lnTo>
                  <a:lnTo>
                    <a:pt x="892706" y="1938956"/>
                  </a:lnTo>
                  <a:lnTo>
                    <a:pt x="896421" y="1936594"/>
                  </a:lnTo>
                  <a:lnTo>
                    <a:pt x="899014" y="1939955"/>
                  </a:lnTo>
                  <a:lnTo>
                    <a:pt x="903903" y="1943450"/>
                  </a:lnTo>
                  <a:lnTo>
                    <a:pt x="903276" y="1954239"/>
                  </a:lnTo>
                  <a:lnTo>
                    <a:pt x="897907" y="1958939"/>
                  </a:lnTo>
                  <a:close/>
                </a:path>
                <a:path w="2092325" h="2955290">
                  <a:moveTo>
                    <a:pt x="919733" y="2104916"/>
                  </a:moveTo>
                  <a:lnTo>
                    <a:pt x="909749" y="2104913"/>
                  </a:lnTo>
                  <a:lnTo>
                    <a:pt x="908031" y="2100353"/>
                  </a:lnTo>
                  <a:lnTo>
                    <a:pt x="910741" y="2094634"/>
                  </a:lnTo>
                  <a:lnTo>
                    <a:pt x="921864" y="2087880"/>
                  </a:lnTo>
                  <a:lnTo>
                    <a:pt x="923685" y="2091662"/>
                  </a:lnTo>
                  <a:lnTo>
                    <a:pt x="927791" y="2096370"/>
                  </a:lnTo>
                  <a:lnTo>
                    <a:pt x="925478" y="2102041"/>
                  </a:lnTo>
                  <a:lnTo>
                    <a:pt x="919733" y="2104916"/>
                  </a:lnTo>
                  <a:close/>
                </a:path>
                <a:path w="2092325" h="2955290">
                  <a:moveTo>
                    <a:pt x="847579" y="1655337"/>
                  </a:moveTo>
                  <a:lnTo>
                    <a:pt x="837382" y="1650732"/>
                  </a:lnTo>
                  <a:lnTo>
                    <a:pt x="836213" y="1645188"/>
                  </a:lnTo>
                  <a:lnTo>
                    <a:pt x="834209" y="1641571"/>
                  </a:lnTo>
                  <a:lnTo>
                    <a:pt x="836832" y="1634535"/>
                  </a:lnTo>
                  <a:lnTo>
                    <a:pt x="841843" y="1630325"/>
                  </a:lnTo>
                  <a:lnTo>
                    <a:pt x="852227" y="1635170"/>
                  </a:lnTo>
                  <a:lnTo>
                    <a:pt x="856053" y="1641238"/>
                  </a:lnTo>
                  <a:lnTo>
                    <a:pt x="853675" y="1651076"/>
                  </a:lnTo>
                  <a:lnTo>
                    <a:pt x="847579" y="1655337"/>
                  </a:lnTo>
                  <a:close/>
                </a:path>
                <a:path w="2092325" h="2955290">
                  <a:moveTo>
                    <a:pt x="1031457" y="2591977"/>
                  </a:moveTo>
                  <a:lnTo>
                    <a:pt x="1029186" y="2588282"/>
                  </a:lnTo>
                  <a:lnTo>
                    <a:pt x="1026519" y="2584738"/>
                  </a:lnTo>
                  <a:lnTo>
                    <a:pt x="1024593" y="2579807"/>
                  </a:lnTo>
                  <a:lnTo>
                    <a:pt x="1027898" y="2577404"/>
                  </a:lnTo>
                  <a:lnTo>
                    <a:pt x="1029510" y="2575656"/>
                  </a:lnTo>
                  <a:lnTo>
                    <a:pt x="1031749" y="2579342"/>
                  </a:lnTo>
                  <a:lnTo>
                    <a:pt x="1034413" y="2582871"/>
                  </a:lnTo>
                  <a:lnTo>
                    <a:pt x="1036312" y="2587821"/>
                  </a:lnTo>
                  <a:lnTo>
                    <a:pt x="1033051" y="2590217"/>
                  </a:lnTo>
                  <a:lnTo>
                    <a:pt x="1031457" y="2591977"/>
                  </a:lnTo>
                  <a:close/>
                </a:path>
                <a:path w="2092325" h="2955290">
                  <a:moveTo>
                    <a:pt x="908812" y="2031974"/>
                  </a:moveTo>
                  <a:lnTo>
                    <a:pt x="903255" y="2029272"/>
                  </a:lnTo>
                  <a:lnTo>
                    <a:pt x="898896" y="2028491"/>
                  </a:lnTo>
                  <a:lnTo>
                    <a:pt x="900324" y="2024215"/>
                  </a:lnTo>
                  <a:lnTo>
                    <a:pt x="900728" y="2019082"/>
                  </a:lnTo>
                  <a:lnTo>
                    <a:pt x="907255" y="2011464"/>
                  </a:lnTo>
                  <a:lnTo>
                    <a:pt x="913142" y="2012544"/>
                  </a:lnTo>
                  <a:lnTo>
                    <a:pt x="915932" y="2021781"/>
                  </a:lnTo>
                  <a:lnTo>
                    <a:pt x="914309" y="2028569"/>
                  </a:lnTo>
                  <a:lnTo>
                    <a:pt x="908812" y="2031974"/>
                  </a:lnTo>
                  <a:close/>
                </a:path>
                <a:path w="2092325" h="2955290">
                  <a:moveTo>
                    <a:pt x="973670" y="1943030"/>
                  </a:moveTo>
                  <a:lnTo>
                    <a:pt x="971569" y="1939561"/>
                  </a:lnTo>
                  <a:lnTo>
                    <a:pt x="967393" y="1932591"/>
                  </a:lnTo>
                  <a:lnTo>
                    <a:pt x="970376" y="1929282"/>
                  </a:lnTo>
                  <a:lnTo>
                    <a:pt x="971884" y="1927640"/>
                  </a:lnTo>
                  <a:lnTo>
                    <a:pt x="973987" y="1931123"/>
                  </a:lnTo>
                  <a:lnTo>
                    <a:pt x="976485" y="1934454"/>
                  </a:lnTo>
                  <a:lnTo>
                    <a:pt x="978268" y="1939138"/>
                  </a:lnTo>
                  <a:lnTo>
                    <a:pt x="975178" y="1941387"/>
                  </a:lnTo>
                  <a:lnTo>
                    <a:pt x="973670" y="1943030"/>
                  </a:lnTo>
                  <a:close/>
                </a:path>
                <a:path w="2092325" h="2955290">
                  <a:moveTo>
                    <a:pt x="720268" y="559358"/>
                  </a:moveTo>
                  <a:lnTo>
                    <a:pt x="713702" y="559102"/>
                  </a:lnTo>
                  <a:lnTo>
                    <a:pt x="710859" y="553762"/>
                  </a:lnTo>
                  <a:lnTo>
                    <a:pt x="707925" y="550709"/>
                  </a:lnTo>
                  <a:lnTo>
                    <a:pt x="710236" y="547311"/>
                  </a:lnTo>
                  <a:lnTo>
                    <a:pt x="712108" y="541500"/>
                  </a:lnTo>
                  <a:lnTo>
                    <a:pt x="722727" y="539549"/>
                  </a:lnTo>
                  <a:lnTo>
                    <a:pt x="728992" y="543516"/>
                  </a:lnTo>
                  <a:lnTo>
                    <a:pt x="726427" y="555401"/>
                  </a:lnTo>
                  <a:lnTo>
                    <a:pt x="720268" y="559358"/>
                  </a:lnTo>
                  <a:close/>
                </a:path>
                <a:path w="2092325" h="2955290">
                  <a:moveTo>
                    <a:pt x="1062103" y="2740085"/>
                  </a:moveTo>
                  <a:lnTo>
                    <a:pt x="1057972" y="2738938"/>
                  </a:lnTo>
                  <a:lnTo>
                    <a:pt x="1051761" y="2738941"/>
                  </a:lnTo>
                  <a:lnTo>
                    <a:pt x="1048693" y="2733412"/>
                  </a:lnTo>
                  <a:lnTo>
                    <a:pt x="1051496" y="2728097"/>
                  </a:lnTo>
                  <a:lnTo>
                    <a:pt x="1052386" y="2723846"/>
                  </a:lnTo>
                  <a:lnTo>
                    <a:pt x="1056507" y="2725308"/>
                  </a:lnTo>
                  <a:lnTo>
                    <a:pt x="1061546" y="2725758"/>
                  </a:lnTo>
                  <a:lnTo>
                    <a:pt x="1068804" y="2732335"/>
                  </a:lnTo>
                  <a:lnTo>
                    <a:pt x="1067274" y="2736986"/>
                  </a:lnTo>
                  <a:lnTo>
                    <a:pt x="1062103" y="2740085"/>
                  </a:lnTo>
                  <a:close/>
                </a:path>
                <a:path w="2092325" h="2955290">
                  <a:moveTo>
                    <a:pt x="1049510" y="2665550"/>
                  </a:moveTo>
                  <a:lnTo>
                    <a:pt x="1042000" y="2665278"/>
                  </a:lnTo>
                  <a:lnTo>
                    <a:pt x="1036547" y="2661813"/>
                  </a:lnTo>
                  <a:lnTo>
                    <a:pt x="1037697" y="2650926"/>
                  </a:lnTo>
                  <a:lnTo>
                    <a:pt x="1042385" y="2646273"/>
                  </a:lnTo>
                  <a:lnTo>
                    <a:pt x="1052581" y="2645152"/>
                  </a:lnTo>
                  <a:lnTo>
                    <a:pt x="1058902" y="2648616"/>
                  </a:lnTo>
                  <a:lnTo>
                    <a:pt x="1057100" y="2660218"/>
                  </a:lnTo>
                  <a:lnTo>
                    <a:pt x="1052333" y="2662745"/>
                  </a:lnTo>
                  <a:lnTo>
                    <a:pt x="1049510" y="2665550"/>
                  </a:lnTo>
                  <a:close/>
                </a:path>
                <a:path w="2092325" h="2955290">
                  <a:moveTo>
                    <a:pt x="970040" y="2138336"/>
                  </a:moveTo>
                  <a:lnTo>
                    <a:pt x="959180" y="2139233"/>
                  </a:lnTo>
                  <a:lnTo>
                    <a:pt x="954188" y="2133930"/>
                  </a:lnTo>
                  <a:lnTo>
                    <a:pt x="957474" y="2123113"/>
                  </a:lnTo>
                  <a:lnTo>
                    <a:pt x="963985" y="2119684"/>
                  </a:lnTo>
                  <a:lnTo>
                    <a:pt x="970442" y="2120674"/>
                  </a:lnTo>
                  <a:lnTo>
                    <a:pt x="972748" y="2126218"/>
                  </a:lnTo>
                  <a:lnTo>
                    <a:pt x="975393" y="2129527"/>
                  </a:lnTo>
                  <a:lnTo>
                    <a:pt x="972615" y="2132714"/>
                  </a:lnTo>
                  <a:lnTo>
                    <a:pt x="970040" y="2138336"/>
                  </a:lnTo>
                  <a:close/>
                </a:path>
                <a:path w="2092325" h="2955290">
                  <a:moveTo>
                    <a:pt x="1070612" y="2814258"/>
                  </a:moveTo>
                  <a:lnTo>
                    <a:pt x="1065808" y="2811393"/>
                  </a:lnTo>
                  <a:lnTo>
                    <a:pt x="1061373" y="2810220"/>
                  </a:lnTo>
                  <a:lnTo>
                    <a:pt x="1064954" y="2797083"/>
                  </a:lnTo>
                  <a:lnTo>
                    <a:pt x="1078250" y="2801696"/>
                  </a:lnTo>
                  <a:lnTo>
                    <a:pt x="1081574" y="2806856"/>
                  </a:lnTo>
                  <a:lnTo>
                    <a:pt x="1080625" y="2811969"/>
                  </a:lnTo>
                  <a:lnTo>
                    <a:pt x="1070612" y="2814258"/>
                  </a:lnTo>
                  <a:close/>
                </a:path>
                <a:path w="2092325" h="2955290">
                  <a:moveTo>
                    <a:pt x="659711" y="181120"/>
                  </a:moveTo>
                  <a:lnTo>
                    <a:pt x="652200" y="180848"/>
                  </a:lnTo>
                  <a:lnTo>
                    <a:pt x="646748" y="177383"/>
                  </a:lnTo>
                  <a:lnTo>
                    <a:pt x="647898" y="166496"/>
                  </a:lnTo>
                  <a:lnTo>
                    <a:pt x="652586" y="161843"/>
                  </a:lnTo>
                  <a:lnTo>
                    <a:pt x="662784" y="160737"/>
                  </a:lnTo>
                  <a:lnTo>
                    <a:pt x="669102" y="164186"/>
                  </a:lnTo>
                  <a:lnTo>
                    <a:pt x="667301" y="175788"/>
                  </a:lnTo>
                  <a:lnTo>
                    <a:pt x="662519" y="178317"/>
                  </a:lnTo>
                  <a:lnTo>
                    <a:pt x="659711" y="181120"/>
                  </a:lnTo>
                  <a:close/>
                </a:path>
                <a:path w="2092325" h="2955290">
                  <a:moveTo>
                    <a:pt x="672303" y="255655"/>
                  </a:moveTo>
                  <a:lnTo>
                    <a:pt x="668172" y="254509"/>
                  </a:lnTo>
                  <a:lnTo>
                    <a:pt x="661959" y="254496"/>
                  </a:lnTo>
                  <a:lnTo>
                    <a:pt x="658911" y="248994"/>
                  </a:lnTo>
                  <a:lnTo>
                    <a:pt x="661714" y="243680"/>
                  </a:lnTo>
                  <a:lnTo>
                    <a:pt x="662587" y="239416"/>
                  </a:lnTo>
                  <a:lnTo>
                    <a:pt x="666707" y="240878"/>
                  </a:lnTo>
                  <a:lnTo>
                    <a:pt x="671747" y="241328"/>
                  </a:lnTo>
                  <a:lnTo>
                    <a:pt x="679005" y="247905"/>
                  </a:lnTo>
                  <a:lnTo>
                    <a:pt x="677474" y="252556"/>
                  </a:lnTo>
                  <a:lnTo>
                    <a:pt x="672303" y="255655"/>
                  </a:lnTo>
                  <a:close/>
                </a:path>
                <a:path w="2092325" h="2955290">
                  <a:moveTo>
                    <a:pt x="1057118" y="2474225"/>
                  </a:moveTo>
                  <a:lnTo>
                    <a:pt x="1043988" y="2471052"/>
                  </a:lnTo>
                  <a:lnTo>
                    <a:pt x="1041723" y="2466727"/>
                  </a:lnTo>
                  <a:lnTo>
                    <a:pt x="1046581" y="2458579"/>
                  </a:lnTo>
                  <a:lnTo>
                    <a:pt x="1050802" y="2456481"/>
                  </a:lnTo>
                  <a:lnTo>
                    <a:pt x="1054065" y="2453816"/>
                  </a:lnTo>
                  <a:lnTo>
                    <a:pt x="1056669" y="2456772"/>
                  </a:lnTo>
                  <a:lnTo>
                    <a:pt x="1061345" y="2459671"/>
                  </a:lnTo>
                  <a:lnTo>
                    <a:pt x="1061654" y="2469940"/>
                  </a:lnTo>
                  <a:lnTo>
                    <a:pt x="1057118" y="2474225"/>
                  </a:lnTo>
                  <a:close/>
                </a:path>
                <a:path w="2092325" h="2955290">
                  <a:moveTo>
                    <a:pt x="1004415" y="2176857"/>
                  </a:moveTo>
                  <a:lnTo>
                    <a:pt x="998174" y="2172468"/>
                  </a:lnTo>
                  <a:lnTo>
                    <a:pt x="994317" y="2165343"/>
                  </a:lnTo>
                  <a:lnTo>
                    <a:pt x="993094" y="2157162"/>
                  </a:lnTo>
                  <a:lnTo>
                    <a:pt x="996597" y="2150781"/>
                  </a:lnTo>
                  <a:lnTo>
                    <a:pt x="1012554" y="2148128"/>
                  </a:lnTo>
                  <a:lnTo>
                    <a:pt x="1017663" y="2154264"/>
                  </a:lnTo>
                  <a:lnTo>
                    <a:pt x="1018049" y="2166075"/>
                  </a:lnTo>
                  <a:lnTo>
                    <a:pt x="1015177" y="2172956"/>
                  </a:lnTo>
                  <a:lnTo>
                    <a:pt x="1004415" y="2176857"/>
                  </a:lnTo>
                  <a:close/>
                </a:path>
                <a:path w="2092325" h="2955290">
                  <a:moveTo>
                    <a:pt x="680815" y="329842"/>
                  </a:moveTo>
                  <a:lnTo>
                    <a:pt x="676011" y="326978"/>
                  </a:lnTo>
                  <a:lnTo>
                    <a:pt x="671576" y="325805"/>
                  </a:lnTo>
                  <a:lnTo>
                    <a:pt x="675157" y="312668"/>
                  </a:lnTo>
                  <a:lnTo>
                    <a:pt x="688453" y="317281"/>
                  </a:lnTo>
                  <a:lnTo>
                    <a:pt x="691777" y="322441"/>
                  </a:lnTo>
                  <a:lnTo>
                    <a:pt x="690828" y="327554"/>
                  </a:lnTo>
                  <a:lnTo>
                    <a:pt x="680815" y="329842"/>
                  </a:lnTo>
                  <a:close/>
                </a:path>
                <a:path w="2092325" h="2955290">
                  <a:moveTo>
                    <a:pt x="691060" y="404297"/>
                  </a:moveTo>
                  <a:lnTo>
                    <a:pt x="684857" y="402055"/>
                  </a:lnTo>
                  <a:lnTo>
                    <a:pt x="683325" y="396494"/>
                  </a:lnTo>
                  <a:lnTo>
                    <a:pt x="681107" y="392850"/>
                  </a:lnTo>
                  <a:lnTo>
                    <a:pt x="684269" y="390395"/>
                  </a:lnTo>
                  <a:lnTo>
                    <a:pt x="687753" y="385602"/>
                  </a:lnTo>
                  <a:lnTo>
                    <a:pt x="697242" y="386939"/>
                  </a:lnTo>
                  <a:lnTo>
                    <a:pt x="703188" y="391449"/>
                  </a:lnTo>
                  <a:lnTo>
                    <a:pt x="697988" y="401999"/>
                  </a:lnTo>
                  <a:lnTo>
                    <a:pt x="691060" y="404297"/>
                  </a:lnTo>
                  <a:close/>
                </a:path>
                <a:path w="2092325" h="2955290">
                  <a:moveTo>
                    <a:pt x="1008201" y="2435743"/>
                  </a:moveTo>
                  <a:lnTo>
                    <a:pt x="1004118" y="2432137"/>
                  </a:lnTo>
                  <a:lnTo>
                    <a:pt x="1005202" y="2424924"/>
                  </a:lnTo>
                  <a:lnTo>
                    <a:pt x="1009371" y="2422401"/>
                  </a:lnTo>
                  <a:lnTo>
                    <a:pt x="1017098" y="2424718"/>
                  </a:lnTo>
                  <a:lnTo>
                    <a:pt x="1018561" y="2427179"/>
                  </a:lnTo>
                  <a:lnTo>
                    <a:pt x="1020281" y="2428793"/>
                  </a:lnTo>
                  <a:lnTo>
                    <a:pt x="1016601" y="2431091"/>
                  </a:lnTo>
                  <a:lnTo>
                    <a:pt x="1013087" y="2433780"/>
                  </a:lnTo>
                  <a:lnTo>
                    <a:pt x="1008201" y="2435743"/>
                  </a:lnTo>
                  <a:close/>
                </a:path>
                <a:path w="2092325" h="2955290">
                  <a:moveTo>
                    <a:pt x="1107016" y="2775278"/>
                  </a:moveTo>
                  <a:lnTo>
                    <a:pt x="1091659" y="2776985"/>
                  </a:lnTo>
                  <a:lnTo>
                    <a:pt x="1086006" y="2771382"/>
                  </a:lnTo>
                  <a:lnTo>
                    <a:pt x="1087952" y="2760132"/>
                  </a:lnTo>
                  <a:lnTo>
                    <a:pt x="1093823" y="2757775"/>
                  </a:lnTo>
                  <a:lnTo>
                    <a:pt x="1097292" y="2754988"/>
                  </a:lnTo>
                  <a:lnTo>
                    <a:pt x="1101029" y="2756959"/>
                  </a:lnTo>
                  <a:lnTo>
                    <a:pt x="1106893" y="2758087"/>
                  </a:lnTo>
                  <a:lnTo>
                    <a:pt x="1111014" y="2768520"/>
                  </a:lnTo>
                  <a:lnTo>
                    <a:pt x="1107016" y="2775278"/>
                  </a:lnTo>
                  <a:close/>
                </a:path>
                <a:path w="2092325" h="2955290">
                  <a:moveTo>
                    <a:pt x="984114" y="2017229"/>
                  </a:moveTo>
                  <a:lnTo>
                    <a:pt x="981551" y="2014341"/>
                  </a:lnTo>
                  <a:lnTo>
                    <a:pt x="979576" y="2013006"/>
                  </a:lnTo>
                  <a:lnTo>
                    <a:pt x="977213" y="2007680"/>
                  </a:lnTo>
                  <a:lnTo>
                    <a:pt x="978452" y="2003270"/>
                  </a:lnTo>
                  <a:lnTo>
                    <a:pt x="985024" y="2000608"/>
                  </a:lnTo>
                  <a:lnTo>
                    <a:pt x="988318" y="2003097"/>
                  </a:lnTo>
                  <a:lnTo>
                    <a:pt x="992368" y="2010027"/>
                  </a:lnTo>
                  <a:lnTo>
                    <a:pt x="990897" y="2014579"/>
                  </a:lnTo>
                  <a:lnTo>
                    <a:pt x="984114" y="2017229"/>
                  </a:lnTo>
                  <a:close/>
                </a:path>
                <a:path w="2092325" h="2955290">
                  <a:moveTo>
                    <a:pt x="905317" y="1761589"/>
                  </a:moveTo>
                  <a:lnTo>
                    <a:pt x="899413" y="1759061"/>
                  </a:lnTo>
                  <a:lnTo>
                    <a:pt x="898075" y="1753395"/>
                  </a:lnTo>
                  <a:lnTo>
                    <a:pt x="895936" y="1749589"/>
                  </a:lnTo>
                  <a:lnTo>
                    <a:pt x="899258" y="1746915"/>
                  </a:lnTo>
                  <a:lnTo>
                    <a:pt x="902806" y="1741768"/>
                  </a:lnTo>
                  <a:lnTo>
                    <a:pt x="913489" y="1742798"/>
                  </a:lnTo>
                  <a:lnTo>
                    <a:pt x="917828" y="1748517"/>
                  </a:lnTo>
                  <a:lnTo>
                    <a:pt x="912074" y="1758869"/>
                  </a:lnTo>
                  <a:lnTo>
                    <a:pt x="905317" y="1761589"/>
                  </a:lnTo>
                  <a:close/>
                </a:path>
                <a:path w="2092325" h="2955290">
                  <a:moveTo>
                    <a:pt x="888440" y="1417646"/>
                  </a:moveTo>
                  <a:lnTo>
                    <a:pt x="877717" y="1417789"/>
                  </a:lnTo>
                  <a:lnTo>
                    <a:pt x="872012" y="1413002"/>
                  </a:lnTo>
                  <a:lnTo>
                    <a:pt x="874588" y="1401757"/>
                  </a:lnTo>
                  <a:lnTo>
                    <a:pt x="880175" y="1399595"/>
                  </a:lnTo>
                  <a:lnTo>
                    <a:pt x="883563" y="1396955"/>
                  </a:lnTo>
                  <a:lnTo>
                    <a:pt x="891279" y="1398062"/>
                  </a:lnTo>
                  <a:lnTo>
                    <a:pt x="895886" y="1402812"/>
                  </a:lnTo>
                  <a:lnTo>
                    <a:pt x="894000" y="1413305"/>
                  </a:lnTo>
                  <a:lnTo>
                    <a:pt x="888440" y="1417646"/>
                  </a:lnTo>
                  <a:close/>
                </a:path>
                <a:path w="2092325" h="2955290">
                  <a:moveTo>
                    <a:pt x="725943" y="362684"/>
                  </a:moveTo>
                  <a:lnTo>
                    <a:pt x="723687" y="358986"/>
                  </a:lnTo>
                  <a:lnTo>
                    <a:pt x="721035" y="355440"/>
                  </a:lnTo>
                  <a:lnTo>
                    <a:pt x="719111" y="350524"/>
                  </a:lnTo>
                  <a:lnTo>
                    <a:pt x="722802" y="346476"/>
                  </a:lnTo>
                  <a:lnTo>
                    <a:pt x="729858" y="347761"/>
                  </a:lnTo>
                  <a:lnTo>
                    <a:pt x="732338" y="351932"/>
                  </a:lnTo>
                  <a:lnTo>
                    <a:pt x="730104" y="359535"/>
                  </a:lnTo>
                  <a:lnTo>
                    <a:pt x="727591" y="360975"/>
                  </a:lnTo>
                  <a:lnTo>
                    <a:pt x="725943" y="362684"/>
                  </a:lnTo>
                  <a:close/>
                </a:path>
                <a:path w="2092325" h="2955290">
                  <a:moveTo>
                    <a:pt x="996431" y="2095350"/>
                  </a:moveTo>
                  <a:lnTo>
                    <a:pt x="984733" y="2091952"/>
                  </a:lnTo>
                  <a:lnTo>
                    <a:pt x="982987" y="2087979"/>
                  </a:lnTo>
                  <a:lnTo>
                    <a:pt x="985381" y="2082251"/>
                  </a:lnTo>
                  <a:lnTo>
                    <a:pt x="996490" y="2075499"/>
                  </a:lnTo>
                  <a:lnTo>
                    <a:pt x="998403" y="2079490"/>
                  </a:lnTo>
                  <a:lnTo>
                    <a:pt x="1002051" y="2083568"/>
                  </a:lnTo>
                  <a:lnTo>
                    <a:pt x="1001479" y="2093182"/>
                  </a:lnTo>
                  <a:lnTo>
                    <a:pt x="996431" y="2095350"/>
                  </a:lnTo>
                  <a:close/>
                </a:path>
                <a:path w="2092325" h="2955290">
                  <a:moveTo>
                    <a:pt x="878932" y="1614024"/>
                  </a:moveTo>
                  <a:lnTo>
                    <a:pt x="874079" y="1613141"/>
                  </a:lnTo>
                  <a:lnTo>
                    <a:pt x="871959" y="1603635"/>
                  </a:lnTo>
                  <a:lnTo>
                    <a:pt x="873570" y="1597117"/>
                  </a:lnTo>
                  <a:lnTo>
                    <a:pt x="878834" y="1593944"/>
                  </a:lnTo>
                  <a:lnTo>
                    <a:pt x="884261" y="1597145"/>
                  </a:lnTo>
                  <a:lnTo>
                    <a:pt x="888433" y="1598269"/>
                  </a:lnTo>
                  <a:lnTo>
                    <a:pt x="883817" y="1610821"/>
                  </a:lnTo>
                  <a:lnTo>
                    <a:pt x="878932" y="1614024"/>
                  </a:lnTo>
                  <a:close/>
                </a:path>
                <a:path w="2092325" h="2955290">
                  <a:moveTo>
                    <a:pt x="865339" y="1535685"/>
                  </a:moveTo>
                  <a:lnTo>
                    <a:pt x="861405" y="1531502"/>
                  </a:lnTo>
                  <a:lnTo>
                    <a:pt x="862400" y="1526113"/>
                  </a:lnTo>
                  <a:lnTo>
                    <a:pt x="864520" y="1527799"/>
                  </a:lnTo>
                  <a:lnTo>
                    <a:pt x="866810" y="1529323"/>
                  </a:lnTo>
                  <a:lnTo>
                    <a:pt x="868815" y="1531610"/>
                  </a:lnTo>
                  <a:lnTo>
                    <a:pt x="866464" y="1534177"/>
                  </a:lnTo>
                  <a:lnTo>
                    <a:pt x="865339" y="1535685"/>
                  </a:lnTo>
                  <a:close/>
                </a:path>
                <a:path w="2092325" h="2955290">
                  <a:moveTo>
                    <a:pt x="853891" y="1462914"/>
                  </a:moveTo>
                  <a:lnTo>
                    <a:pt x="847898" y="1450951"/>
                  </a:lnTo>
                  <a:lnTo>
                    <a:pt x="851600" y="1448695"/>
                  </a:lnTo>
                  <a:lnTo>
                    <a:pt x="855325" y="1444582"/>
                  </a:lnTo>
                  <a:lnTo>
                    <a:pt x="864767" y="1444761"/>
                  </a:lnTo>
                  <a:lnTo>
                    <a:pt x="867479" y="1450122"/>
                  </a:lnTo>
                  <a:lnTo>
                    <a:pt x="862267" y="1458490"/>
                  </a:lnTo>
                  <a:lnTo>
                    <a:pt x="857499" y="1460345"/>
                  </a:lnTo>
                  <a:lnTo>
                    <a:pt x="853891" y="1462914"/>
                  </a:lnTo>
                  <a:close/>
                </a:path>
                <a:path w="2092325" h="2955290">
                  <a:moveTo>
                    <a:pt x="925020" y="1909873"/>
                  </a:moveTo>
                  <a:lnTo>
                    <a:pt x="921428" y="1906624"/>
                  </a:lnTo>
                  <a:lnTo>
                    <a:pt x="922198" y="1899805"/>
                  </a:lnTo>
                  <a:lnTo>
                    <a:pt x="925954" y="1897511"/>
                  </a:lnTo>
                  <a:lnTo>
                    <a:pt x="933035" y="1899809"/>
                  </a:lnTo>
                  <a:lnTo>
                    <a:pt x="934291" y="1902094"/>
                  </a:lnTo>
                  <a:lnTo>
                    <a:pt x="935801" y="1903607"/>
                  </a:lnTo>
                  <a:lnTo>
                    <a:pt x="932506" y="1905693"/>
                  </a:lnTo>
                  <a:lnTo>
                    <a:pt x="929352" y="1908102"/>
                  </a:lnTo>
                  <a:lnTo>
                    <a:pt x="925020" y="1909873"/>
                  </a:lnTo>
                  <a:close/>
                </a:path>
                <a:path w="2092325" h="2955290">
                  <a:moveTo>
                    <a:pt x="937061" y="1990146"/>
                  </a:moveTo>
                  <a:lnTo>
                    <a:pt x="934995" y="1986418"/>
                  </a:lnTo>
                  <a:lnTo>
                    <a:pt x="930746" y="1982136"/>
                  </a:lnTo>
                  <a:lnTo>
                    <a:pt x="932281" y="1976183"/>
                  </a:lnTo>
                  <a:lnTo>
                    <a:pt x="938090" y="1972760"/>
                  </a:lnTo>
                  <a:lnTo>
                    <a:pt x="947557" y="1972620"/>
                  </a:lnTo>
                  <a:lnTo>
                    <a:pt x="950400" y="1977766"/>
                  </a:lnTo>
                  <a:lnTo>
                    <a:pt x="945404" y="1986086"/>
                  </a:lnTo>
                  <a:lnTo>
                    <a:pt x="940621" y="1987748"/>
                  </a:lnTo>
                  <a:lnTo>
                    <a:pt x="937061" y="1990146"/>
                  </a:lnTo>
                  <a:close/>
                </a:path>
                <a:path w="2092325" h="2955290">
                  <a:moveTo>
                    <a:pt x="948335" y="2064573"/>
                  </a:moveTo>
                  <a:lnTo>
                    <a:pt x="942263" y="2052682"/>
                  </a:lnTo>
                  <a:lnTo>
                    <a:pt x="945970" y="2050456"/>
                  </a:lnTo>
                  <a:lnTo>
                    <a:pt x="949706" y="2046416"/>
                  </a:lnTo>
                  <a:lnTo>
                    <a:pt x="959168" y="2046531"/>
                  </a:lnTo>
                  <a:lnTo>
                    <a:pt x="961934" y="2051854"/>
                  </a:lnTo>
                  <a:lnTo>
                    <a:pt x="956778" y="2060199"/>
                  </a:lnTo>
                  <a:lnTo>
                    <a:pt x="951959" y="2062016"/>
                  </a:lnTo>
                  <a:lnTo>
                    <a:pt x="948335" y="2064573"/>
                  </a:lnTo>
                  <a:close/>
                </a:path>
                <a:path w="2092325" h="2955290">
                  <a:moveTo>
                    <a:pt x="995601" y="2362301"/>
                  </a:moveTo>
                  <a:lnTo>
                    <a:pt x="993542" y="2359006"/>
                  </a:lnTo>
                  <a:lnTo>
                    <a:pt x="992129" y="2357343"/>
                  </a:lnTo>
                  <a:lnTo>
                    <a:pt x="995507" y="2355408"/>
                  </a:lnTo>
                  <a:lnTo>
                    <a:pt x="998757" y="2353134"/>
                  </a:lnTo>
                  <a:lnTo>
                    <a:pt x="1003165" y="2351560"/>
                  </a:lnTo>
                  <a:lnTo>
                    <a:pt x="1005205" y="2354739"/>
                  </a:lnTo>
                  <a:lnTo>
                    <a:pt x="1006668" y="2356333"/>
                  </a:lnTo>
                  <a:lnTo>
                    <a:pt x="1003253" y="2358319"/>
                  </a:lnTo>
                  <a:lnTo>
                    <a:pt x="999946" y="2360617"/>
                  </a:lnTo>
                  <a:lnTo>
                    <a:pt x="995601" y="2362301"/>
                  </a:lnTo>
                  <a:close/>
                </a:path>
                <a:path w="2092325" h="2955290">
                  <a:moveTo>
                    <a:pt x="987315" y="2289169"/>
                  </a:moveTo>
                  <a:lnTo>
                    <a:pt x="981198" y="2287767"/>
                  </a:lnTo>
                  <a:lnTo>
                    <a:pt x="979630" y="2281493"/>
                  </a:lnTo>
                  <a:lnTo>
                    <a:pt x="977506" y="2277685"/>
                  </a:lnTo>
                  <a:lnTo>
                    <a:pt x="979009" y="2271812"/>
                  </a:lnTo>
                  <a:lnTo>
                    <a:pt x="983083" y="2268975"/>
                  </a:lnTo>
                  <a:lnTo>
                    <a:pt x="991404" y="2274219"/>
                  </a:lnTo>
                  <a:lnTo>
                    <a:pt x="993129" y="2279106"/>
                  </a:lnTo>
                  <a:lnTo>
                    <a:pt x="995638" y="2282795"/>
                  </a:lnTo>
                  <a:lnTo>
                    <a:pt x="991717" y="2284890"/>
                  </a:lnTo>
                  <a:lnTo>
                    <a:pt x="987315" y="2289169"/>
                  </a:lnTo>
                  <a:close/>
                </a:path>
                <a:path w="2092325" h="2955290">
                  <a:moveTo>
                    <a:pt x="916071" y="1836143"/>
                  </a:moveTo>
                  <a:lnTo>
                    <a:pt x="909342" y="1834268"/>
                  </a:lnTo>
                  <a:lnTo>
                    <a:pt x="906739" y="1828651"/>
                  </a:lnTo>
                  <a:lnTo>
                    <a:pt x="909788" y="1823567"/>
                  </a:lnTo>
                  <a:lnTo>
                    <a:pt x="910908" y="1819354"/>
                  </a:lnTo>
                  <a:lnTo>
                    <a:pt x="923179" y="1824307"/>
                  </a:lnTo>
                  <a:lnTo>
                    <a:pt x="926079" y="1829145"/>
                  </a:lnTo>
                  <a:lnTo>
                    <a:pt x="925185" y="1834040"/>
                  </a:lnTo>
                  <a:lnTo>
                    <a:pt x="916071" y="1836143"/>
                  </a:lnTo>
                  <a:close/>
                </a:path>
                <a:path w="2092325" h="2955290">
                  <a:moveTo>
                    <a:pt x="1020800" y="2518141"/>
                  </a:moveTo>
                  <a:lnTo>
                    <a:pt x="1015945" y="2517243"/>
                  </a:lnTo>
                  <a:lnTo>
                    <a:pt x="1013850" y="2507898"/>
                  </a:lnTo>
                  <a:lnTo>
                    <a:pt x="1015543" y="2501233"/>
                  </a:lnTo>
                  <a:lnTo>
                    <a:pt x="1021004" y="2498357"/>
                  </a:lnTo>
                  <a:lnTo>
                    <a:pt x="1026260" y="2501525"/>
                  </a:lnTo>
                  <a:lnTo>
                    <a:pt x="1030451" y="2502676"/>
                  </a:lnTo>
                  <a:lnTo>
                    <a:pt x="1025681" y="2515102"/>
                  </a:lnTo>
                  <a:lnTo>
                    <a:pt x="1020800" y="2518141"/>
                  </a:lnTo>
                  <a:close/>
                </a:path>
                <a:path w="2092325" h="2955290">
                  <a:moveTo>
                    <a:pt x="972131" y="2213860"/>
                  </a:moveTo>
                  <a:lnTo>
                    <a:pt x="969893" y="2210279"/>
                  </a:lnTo>
                  <a:lnTo>
                    <a:pt x="967272" y="2206833"/>
                  </a:lnTo>
                  <a:lnTo>
                    <a:pt x="965381" y="2202031"/>
                  </a:lnTo>
                  <a:lnTo>
                    <a:pt x="968647" y="2199664"/>
                  </a:lnTo>
                  <a:lnTo>
                    <a:pt x="970248" y="2197948"/>
                  </a:lnTo>
                  <a:lnTo>
                    <a:pt x="972537" y="2201566"/>
                  </a:lnTo>
                  <a:lnTo>
                    <a:pt x="975177" y="2205039"/>
                  </a:lnTo>
                  <a:lnTo>
                    <a:pt x="977137" y="2209800"/>
                  </a:lnTo>
                  <a:lnTo>
                    <a:pt x="973783" y="2212181"/>
                  </a:lnTo>
                  <a:lnTo>
                    <a:pt x="972131" y="2213860"/>
                  </a:lnTo>
                  <a:close/>
                </a:path>
                <a:path w="2092325" h="2955290">
                  <a:moveTo>
                    <a:pt x="831639" y="1577112"/>
                  </a:moveTo>
                  <a:lnTo>
                    <a:pt x="829439" y="1574062"/>
                  </a:lnTo>
                  <a:lnTo>
                    <a:pt x="827857" y="1572561"/>
                  </a:lnTo>
                  <a:lnTo>
                    <a:pt x="831239" y="1570461"/>
                  </a:lnTo>
                  <a:lnTo>
                    <a:pt x="834478" y="1568024"/>
                  </a:lnTo>
                  <a:lnTo>
                    <a:pt x="838924" y="1566220"/>
                  </a:lnTo>
                  <a:lnTo>
                    <a:pt x="841138" y="1569356"/>
                  </a:lnTo>
                  <a:lnTo>
                    <a:pt x="842698" y="1570906"/>
                  </a:lnTo>
                  <a:lnTo>
                    <a:pt x="839338" y="1572958"/>
                  </a:lnTo>
                  <a:lnTo>
                    <a:pt x="836128" y="1575390"/>
                  </a:lnTo>
                  <a:lnTo>
                    <a:pt x="831639" y="1577112"/>
                  </a:lnTo>
                  <a:close/>
                </a:path>
                <a:path w="2092325" h="2955290">
                  <a:moveTo>
                    <a:pt x="979986" y="1283696"/>
                  </a:moveTo>
                  <a:lnTo>
                    <a:pt x="975748" y="1279860"/>
                  </a:lnTo>
                  <a:lnTo>
                    <a:pt x="979487" y="1275550"/>
                  </a:lnTo>
                  <a:lnTo>
                    <a:pt x="980901" y="1276839"/>
                  </a:lnTo>
                  <a:lnTo>
                    <a:pt x="983364" y="1278037"/>
                  </a:lnTo>
                  <a:lnTo>
                    <a:pt x="983522" y="1280763"/>
                  </a:lnTo>
                  <a:lnTo>
                    <a:pt x="981242" y="1282258"/>
                  </a:lnTo>
                  <a:lnTo>
                    <a:pt x="979986" y="1283696"/>
                  </a:lnTo>
                  <a:close/>
                </a:path>
                <a:path w="2092325" h="2955290">
                  <a:moveTo>
                    <a:pt x="968257" y="1209130"/>
                  </a:moveTo>
                  <a:lnTo>
                    <a:pt x="962828" y="1205527"/>
                  </a:lnTo>
                  <a:lnTo>
                    <a:pt x="964076" y="1201847"/>
                  </a:lnTo>
                  <a:lnTo>
                    <a:pt x="966620" y="1194495"/>
                  </a:lnTo>
                  <a:lnTo>
                    <a:pt x="968382" y="1195714"/>
                  </a:lnTo>
                  <a:lnTo>
                    <a:pt x="971735" y="1197146"/>
                  </a:lnTo>
                  <a:lnTo>
                    <a:pt x="971619" y="1198122"/>
                  </a:lnTo>
                  <a:lnTo>
                    <a:pt x="971101" y="1201881"/>
                  </a:lnTo>
                  <a:lnTo>
                    <a:pt x="969464" y="1205472"/>
                  </a:lnTo>
                  <a:lnTo>
                    <a:pt x="968257" y="1209130"/>
                  </a:lnTo>
                  <a:close/>
                </a:path>
                <a:path w="2092325" h="2955290">
                  <a:moveTo>
                    <a:pt x="933818" y="986768"/>
                  </a:moveTo>
                  <a:lnTo>
                    <a:pt x="927234" y="976946"/>
                  </a:lnTo>
                  <a:lnTo>
                    <a:pt x="931487" y="972002"/>
                  </a:lnTo>
                  <a:lnTo>
                    <a:pt x="933667" y="975308"/>
                  </a:lnTo>
                  <a:lnTo>
                    <a:pt x="936210" y="978453"/>
                  </a:lnTo>
                  <a:lnTo>
                    <a:pt x="938159" y="982857"/>
                  </a:lnTo>
                  <a:lnTo>
                    <a:pt x="935239" y="985139"/>
                  </a:lnTo>
                  <a:lnTo>
                    <a:pt x="933818" y="986768"/>
                  </a:lnTo>
                  <a:close/>
                </a:path>
                <a:path w="2092325" h="2955290">
                  <a:moveTo>
                    <a:pt x="926104" y="914608"/>
                  </a:moveTo>
                  <a:lnTo>
                    <a:pt x="915215" y="915225"/>
                  </a:lnTo>
                  <a:lnTo>
                    <a:pt x="908872" y="911525"/>
                  </a:lnTo>
                  <a:lnTo>
                    <a:pt x="908249" y="901351"/>
                  </a:lnTo>
                  <a:lnTo>
                    <a:pt x="909790" y="895053"/>
                  </a:lnTo>
                  <a:lnTo>
                    <a:pt x="915285" y="891156"/>
                  </a:lnTo>
                  <a:lnTo>
                    <a:pt x="930383" y="892854"/>
                  </a:lnTo>
                  <a:lnTo>
                    <a:pt x="935590" y="897898"/>
                  </a:lnTo>
                  <a:lnTo>
                    <a:pt x="930997" y="909833"/>
                  </a:lnTo>
                  <a:lnTo>
                    <a:pt x="926104" y="914608"/>
                  </a:lnTo>
                  <a:close/>
                </a:path>
                <a:path w="2092325" h="2955290">
                  <a:moveTo>
                    <a:pt x="945271" y="1061003"/>
                  </a:moveTo>
                  <a:lnTo>
                    <a:pt x="938416" y="1049937"/>
                  </a:lnTo>
                  <a:lnTo>
                    <a:pt x="940074" y="1048196"/>
                  </a:lnTo>
                  <a:lnTo>
                    <a:pt x="941983" y="1044817"/>
                  </a:lnTo>
                  <a:lnTo>
                    <a:pt x="949077" y="1045962"/>
                  </a:lnTo>
                  <a:lnTo>
                    <a:pt x="951599" y="1050111"/>
                  </a:lnTo>
                  <a:lnTo>
                    <a:pt x="949418" y="1057765"/>
                  </a:lnTo>
                  <a:lnTo>
                    <a:pt x="946897" y="1059252"/>
                  </a:lnTo>
                  <a:lnTo>
                    <a:pt x="945271" y="1061003"/>
                  </a:lnTo>
                  <a:close/>
                </a:path>
                <a:path w="2092325" h="2955290">
                  <a:moveTo>
                    <a:pt x="956706" y="1134836"/>
                  </a:moveTo>
                  <a:lnTo>
                    <a:pt x="943833" y="1129201"/>
                  </a:lnTo>
                  <a:lnTo>
                    <a:pt x="940078" y="1124153"/>
                  </a:lnTo>
                  <a:lnTo>
                    <a:pt x="940671" y="1118871"/>
                  </a:lnTo>
                  <a:lnTo>
                    <a:pt x="950255" y="1116426"/>
                  </a:lnTo>
                  <a:lnTo>
                    <a:pt x="957099" y="1118746"/>
                  </a:lnTo>
                  <a:lnTo>
                    <a:pt x="960369" y="1124797"/>
                  </a:lnTo>
                  <a:lnTo>
                    <a:pt x="957558" y="1130352"/>
                  </a:lnTo>
                  <a:lnTo>
                    <a:pt x="956706" y="1134836"/>
                  </a:lnTo>
                  <a:close/>
                </a:path>
                <a:path w="2092325" h="2955290">
                  <a:moveTo>
                    <a:pt x="897124" y="757088"/>
                  </a:moveTo>
                  <a:lnTo>
                    <a:pt x="895219" y="753724"/>
                  </a:lnTo>
                  <a:lnTo>
                    <a:pt x="892990" y="750485"/>
                  </a:lnTo>
                  <a:lnTo>
                    <a:pt x="891435" y="746109"/>
                  </a:lnTo>
                  <a:lnTo>
                    <a:pt x="894578" y="744106"/>
                  </a:lnTo>
                  <a:lnTo>
                    <a:pt x="896145" y="742649"/>
                  </a:lnTo>
                  <a:lnTo>
                    <a:pt x="898099" y="746035"/>
                  </a:lnTo>
                  <a:lnTo>
                    <a:pt x="900366" y="749328"/>
                  </a:lnTo>
                  <a:lnTo>
                    <a:pt x="901985" y="753634"/>
                  </a:lnTo>
                  <a:lnTo>
                    <a:pt x="898742" y="755668"/>
                  </a:lnTo>
                  <a:lnTo>
                    <a:pt x="897124" y="757088"/>
                  </a:lnTo>
                  <a:close/>
                </a:path>
                <a:path w="2092325" h="2955290">
                  <a:moveTo>
                    <a:pt x="1028223" y="1588373"/>
                  </a:moveTo>
                  <a:lnTo>
                    <a:pt x="1022734" y="1584958"/>
                  </a:lnTo>
                  <a:lnTo>
                    <a:pt x="1023778" y="1581221"/>
                  </a:lnTo>
                  <a:lnTo>
                    <a:pt x="1025914" y="1573753"/>
                  </a:lnTo>
                  <a:lnTo>
                    <a:pt x="1027768" y="1574883"/>
                  </a:lnTo>
                  <a:lnTo>
                    <a:pt x="1031295" y="1576184"/>
                  </a:lnTo>
                  <a:lnTo>
                    <a:pt x="1030811" y="1580925"/>
                  </a:lnTo>
                  <a:lnTo>
                    <a:pt x="1029312" y="1584629"/>
                  </a:lnTo>
                  <a:lnTo>
                    <a:pt x="1028223" y="1588373"/>
                  </a:lnTo>
                  <a:close/>
                </a:path>
                <a:path w="2092325" h="2955290">
                  <a:moveTo>
                    <a:pt x="994794" y="1367870"/>
                  </a:moveTo>
                  <a:lnTo>
                    <a:pt x="989883" y="1366234"/>
                  </a:lnTo>
                  <a:lnTo>
                    <a:pt x="986716" y="1360735"/>
                  </a:lnTo>
                  <a:lnTo>
                    <a:pt x="983932" y="1355490"/>
                  </a:lnTo>
                  <a:lnTo>
                    <a:pt x="984624" y="1350073"/>
                  </a:lnTo>
                  <a:lnTo>
                    <a:pt x="993658" y="1347176"/>
                  </a:lnTo>
                  <a:lnTo>
                    <a:pt x="998518" y="1349822"/>
                  </a:lnTo>
                  <a:lnTo>
                    <a:pt x="1002841" y="1350759"/>
                  </a:lnTo>
                  <a:lnTo>
                    <a:pt x="1001625" y="1355031"/>
                  </a:lnTo>
                  <a:lnTo>
                    <a:pt x="1001564" y="1360364"/>
                  </a:lnTo>
                  <a:lnTo>
                    <a:pt x="994794" y="1367870"/>
                  </a:lnTo>
                  <a:close/>
                </a:path>
                <a:path w="2092325" h="2955290">
                  <a:moveTo>
                    <a:pt x="1039526" y="1663080"/>
                  </a:moveTo>
                  <a:lnTo>
                    <a:pt x="1033299" y="1652678"/>
                  </a:lnTo>
                  <a:lnTo>
                    <a:pt x="1034809" y="1651051"/>
                  </a:lnTo>
                  <a:lnTo>
                    <a:pt x="1037782" y="1647773"/>
                  </a:lnTo>
                  <a:lnTo>
                    <a:pt x="1039869" y="1651244"/>
                  </a:lnTo>
                  <a:lnTo>
                    <a:pt x="1042350" y="1654563"/>
                  </a:lnTo>
                  <a:lnTo>
                    <a:pt x="1044128" y="1659218"/>
                  </a:lnTo>
                  <a:lnTo>
                    <a:pt x="1041036" y="1661452"/>
                  </a:lnTo>
                  <a:lnTo>
                    <a:pt x="1039526" y="1663080"/>
                  </a:lnTo>
                  <a:close/>
                </a:path>
                <a:path w="2092325" h="2955290">
                  <a:moveTo>
                    <a:pt x="1016583" y="1513226"/>
                  </a:moveTo>
                  <a:lnTo>
                    <a:pt x="1014138" y="1509662"/>
                  </a:lnTo>
                  <a:lnTo>
                    <a:pt x="1011287" y="1506282"/>
                  </a:lnTo>
                  <a:lnTo>
                    <a:pt x="1009112" y="1501479"/>
                  </a:lnTo>
                  <a:lnTo>
                    <a:pt x="1012360" y="1498906"/>
                  </a:lnTo>
                  <a:lnTo>
                    <a:pt x="1013931" y="1497090"/>
                  </a:lnTo>
                  <a:lnTo>
                    <a:pt x="1019685" y="1498370"/>
                  </a:lnTo>
                  <a:lnTo>
                    <a:pt x="1022408" y="1501995"/>
                  </a:lnTo>
                  <a:lnTo>
                    <a:pt x="1020486" y="1509772"/>
                  </a:lnTo>
                  <a:lnTo>
                    <a:pt x="1018107" y="1511402"/>
                  </a:lnTo>
                  <a:lnTo>
                    <a:pt x="1016583" y="1513226"/>
                  </a:lnTo>
                  <a:close/>
                </a:path>
                <a:path w="2092325" h="2955290">
                  <a:moveTo>
                    <a:pt x="1004756" y="1439184"/>
                  </a:moveTo>
                  <a:lnTo>
                    <a:pt x="1002510" y="1435933"/>
                  </a:lnTo>
                  <a:lnTo>
                    <a:pt x="999902" y="1432858"/>
                  </a:lnTo>
                  <a:lnTo>
                    <a:pt x="997915" y="1428490"/>
                  </a:lnTo>
                  <a:lnTo>
                    <a:pt x="1000881" y="1426126"/>
                  </a:lnTo>
                  <a:lnTo>
                    <a:pt x="1002312" y="1424466"/>
                  </a:lnTo>
                  <a:lnTo>
                    <a:pt x="1004510" y="1427695"/>
                  </a:lnTo>
                  <a:lnTo>
                    <a:pt x="1007086" y="1430760"/>
                  </a:lnTo>
                  <a:lnTo>
                    <a:pt x="1009007" y="1435183"/>
                  </a:lnTo>
                  <a:lnTo>
                    <a:pt x="1006141" y="1437517"/>
                  </a:lnTo>
                  <a:lnTo>
                    <a:pt x="1004756" y="1439184"/>
                  </a:lnTo>
                  <a:close/>
                </a:path>
                <a:path w="2092325" h="2955290">
                  <a:moveTo>
                    <a:pt x="862247" y="534794"/>
                  </a:moveTo>
                  <a:lnTo>
                    <a:pt x="856797" y="531254"/>
                  </a:lnTo>
                  <a:lnTo>
                    <a:pt x="860935" y="519659"/>
                  </a:lnTo>
                  <a:lnTo>
                    <a:pt x="862711" y="520966"/>
                  </a:lnTo>
                  <a:lnTo>
                    <a:pt x="866116" y="522540"/>
                  </a:lnTo>
                  <a:lnTo>
                    <a:pt x="865335" y="527387"/>
                  </a:lnTo>
                  <a:lnTo>
                    <a:pt x="863576" y="531057"/>
                  </a:lnTo>
                  <a:lnTo>
                    <a:pt x="862247" y="534794"/>
                  </a:lnTo>
                  <a:close/>
                </a:path>
                <a:path w="2092325" h="2955290">
                  <a:moveTo>
                    <a:pt x="1048148" y="1740450"/>
                  </a:moveTo>
                  <a:lnTo>
                    <a:pt x="1037751" y="1738672"/>
                  </a:lnTo>
                  <a:lnTo>
                    <a:pt x="1032785" y="1732963"/>
                  </a:lnTo>
                  <a:lnTo>
                    <a:pt x="1037224" y="1722054"/>
                  </a:lnTo>
                  <a:lnTo>
                    <a:pt x="1042956" y="1720526"/>
                  </a:lnTo>
                  <a:lnTo>
                    <a:pt x="1046681" y="1718222"/>
                  </a:lnTo>
                  <a:lnTo>
                    <a:pt x="1053895" y="1720993"/>
                  </a:lnTo>
                  <a:lnTo>
                    <a:pt x="1057953" y="1726442"/>
                  </a:lnTo>
                  <a:lnTo>
                    <a:pt x="1054329" y="1736729"/>
                  </a:lnTo>
                  <a:lnTo>
                    <a:pt x="1048148" y="1740450"/>
                  </a:lnTo>
                  <a:close/>
                </a:path>
                <a:path w="2092325" h="2955290">
                  <a:moveTo>
                    <a:pt x="1208737" y="2718768"/>
                  </a:moveTo>
                  <a:lnTo>
                    <a:pt x="1200701" y="2719251"/>
                  </a:lnTo>
                  <a:lnTo>
                    <a:pt x="1197935" y="2716411"/>
                  </a:lnTo>
                  <a:lnTo>
                    <a:pt x="1192564" y="2713276"/>
                  </a:lnTo>
                  <a:lnTo>
                    <a:pt x="1192842" y="2710751"/>
                  </a:lnTo>
                  <a:lnTo>
                    <a:pt x="1194405" y="2703813"/>
                  </a:lnTo>
                  <a:lnTo>
                    <a:pt x="1197657" y="2698351"/>
                  </a:lnTo>
                  <a:lnTo>
                    <a:pt x="1202922" y="2695237"/>
                  </a:lnTo>
                  <a:lnTo>
                    <a:pt x="1210524" y="2695342"/>
                  </a:lnTo>
                  <a:lnTo>
                    <a:pt x="1212818" y="2695849"/>
                  </a:lnTo>
                  <a:lnTo>
                    <a:pt x="1215338" y="2703034"/>
                  </a:lnTo>
                  <a:lnTo>
                    <a:pt x="1213713" y="2713950"/>
                  </a:lnTo>
                  <a:lnTo>
                    <a:pt x="1208737" y="2718768"/>
                  </a:lnTo>
                  <a:close/>
                </a:path>
                <a:path w="2092325" h="2955290">
                  <a:moveTo>
                    <a:pt x="878740" y="688756"/>
                  </a:moveTo>
                  <a:lnTo>
                    <a:pt x="872583" y="685475"/>
                  </a:lnTo>
                  <a:lnTo>
                    <a:pt x="869507" y="677988"/>
                  </a:lnTo>
                  <a:lnTo>
                    <a:pt x="871162" y="674036"/>
                  </a:lnTo>
                  <a:lnTo>
                    <a:pt x="871768" y="668169"/>
                  </a:lnTo>
                  <a:lnTo>
                    <a:pt x="882668" y="661898"/>
                  </a:lnTo>
                  <a:lnTo>
                    <a:pt x="888220" y="667337"/>
                  </a:lnTo>
                  <a:lnTo>
                    <a:pt x="891023" y="677857"/>
                  </a:lnTo>
                  <a:lnTo>
                    <a:pt x="888467" y="685032"/>
                  </a:lnTo>
                  <a:lnTo>
                    <a:pt x="878740" y="688756"/>
                  </a:lnTo>
                  <a:close/>
                </a:path>
                <a:path w="2092325" h="2955290">
                  <a:moveTo>
                    <a:pt x="1217080" y="2793505"/>
                  </a:moveTo>
                  <a:lnTo>
                    <a:pt x="1203936" y="2790334"/>
                  </a:lnTo>
                  <a:lnTo>
                    <a:pt x="1201762" y="2785921"/>
                  </a:lnTo>
                  <a:lnTo>
                    <a:pt x="1206712" y="2777788"/>
                  </a:lnTo>
                  <a:lnTo>
                    <a:pt x="1210867" y="2775656"/>
                  </a:lnTo>
                  <a:lnTo>
                    <a:pt x="1214126" y="2772961"/>
                  </a:lnTo>
                  <a:lnTo>
                    <a:pt x="1216689" y="2775938"/>
                  </a:lnTo>
                  <a:lnTo>
                    <a:pt x="1221340" y="2778872"/>
                  </a:lnTo>
                  <a:lnTo>
                    <a:pt x="1221538" y="2789008"/>
                  </a:lnTo>
                  <a:lnTo>
                    <a:pt x="1217080" y="2793505"/>
                  </a:lnTo>
                  <a:close/>
                </a:path>
                <a:path w="2092325" h="2955290">
                  <a:moveTo>
                    <a:pt x="1179710" y="2569151"/>
                  </a:moveTo>
                  <a:lnTo>
                    <a:pt x="1171014" y="2563427"/>
                  </a:lnTo>
                  <a:lnTo>
                    <a:pt x="1169062" y="2558471"/>
                  </a:lnTo>
                  <a:lnTo>
                    <a:pt x="1166417" y="2554729"/>
                  </a:lnTo>
                  <a:lnTo>
                    <a:pt x="1170489" y="2552640"/>
                  </a:lnTo>
                  <a:lnTo>
                    <a:pt x="1175145" y="2548261"/>
                  </a:lnTo>
                  <a:lnTo>
                    <a:pt x="1181524" y="2549906"/>
                  </a:lnTo>
                  <a:lnTo>
                    <a:pt x="1183173" y="2556301"/>
                  </a:lnTo>
                  <a:lnTo>
                    <a:pt x="1185411" y="2560182"/>
                  </a:lnTo>
                  <a:lnTo>
                    <a:pt x="1183900" y="2566385"/>
                  </a:lnTo>
                  <a:lnTo>
                    <a:pt x="1179710" y="2569151"/>
                  </a:lnTo>
                  <a:close/>
                </a:path>
                <a:path w="2092325" h="2955290">
                  <a:moveTo>
                    <a:pt x="874637" y="615102"/>
                  </a:moveTo>
                  <a:lnTo>
                    <a:pt x="861146" y="611148"/>
                  </a:lnTo>
                  <a:lnTo>
                    <a:pt x="859937" y="606404"/>
                  </a:lnTo>
                  <a:lnTo>
                    <a:pt x="862418" y="601036"/>
                  </a:lnTo>
                  <a:lnTo>
                    <a:pt x="864728" y="593915"/>
                  </a:lnTo>
                  <a:lnTo>
                    <a:pt x="869046" y="587765"/>
                  </a:lnTo>
                  <a:lnTo>
                    <a:pt x="885526" y="589874"/>
                  </a:lnTo>
                  <a:lnTo>
                    <a:pt x="886715" y="596790"/>
                  </a:lnTo>
                  <a:lnTo>
                    <a:pt x="880148" y="610544"/>
                  </a:lnTo>
                  <a:lnTo>
                    <a:pt x="874637" y="615102"/>
                  </a:lnTo>
                  <a:close/>
                </a:path>
                <a:path w="2092325" h="2955290">
                  <a:moveTo>
                    <a:pt x="839390" y="387783"/>
                  </a:moveTo>
                  <a:lnTo>
                    <a:pt x="827059" y="382735"/>
                  </a:lnTo>
                  <a:lnTo>
                    <a:pt x="824287" y="377847"/>
                  </a:lnTo>
                  <a:lnTo>
                    <a:pt x="825215" y="372886"/>
                  </a:lnTo>
                  <a:lnTo>
                    <a:pt x="834295" y="370759"/>
                  </a:lnTo>
                  <a:lnTo>
                    <a:pt x="841145" y="372734"/>
                  </a:lnTo>
                  <a:lnTo>
                    <a:pt x="843559" y="378486"/>
                  </a:lnTo>
                  <a:lnTo>
                    <a:pt x="840535" y="383536"/>
                  </a:lnTo>
                  <a:lnTo>
                    <a:pt x="839390" y="387783"/>
                  </a:lnTo>
                  <a:close/>
                </a:path>
                <a:path w="2092325" h="2955290">
                  <a:moveTo>
                    <a:pt x="851051" y="459906"/>
                  </a:moveTo>
                  <a:lnTo>
                    <a:pt x="848787" y="456449"/>
                  </a:lnTo>
                  <a:lnTo>
                    <a:pt x="846184" y="453119"/>
                  </a:lnTo>
                  <a:lnTo>
                    <a:pt x="844208" y="448630"/>
                  </a:lnTo>
                  <a:lnTo>
                    <a:pt x="847665" y="444813"/>
                  </a:lnTo>
                  <a:lnTo>
                    <a:pt x="855168" y="445415"/>
                  </a:lnTo>
                  <a:lnTo>
                    <a:pt x="857657" y="449360"/>
                  </a:lnTo>
                  <a:lnTo>
                    <a:pt x="855141" y="456977"/>
                  </a:lnTo>
                  <a:lnTo>
                    <a:pt x="852685" y="458304"/>
                  </a:lnTo>
                  <a:lnTo>
                    <a:pt x="851051" y="459906"/>
                  </a:lnTo>
                  <a:close/>
                </a:path>
                <a:path w="2092325" h="2955290">
                  <a:moveTo>
                    <a:pt x="818937" y="234338"/>
                  </a:moveTo>
                  <a:lnTo>
                    <a:pt x="810916" y="234819"/>
                  </a:lnTo>
                  <a:lnTo>
                    <a:pt x="808153" y="231993"/>
                  </a:lnTo>
                  <a:lnTo>
                    <a:pt x="802765" y="228846"/>
                  </a:lnTo>
                  <a:lnTo>
                    <a:pt x="803042" y="226320"/>
                  </a:lnTo>
                  <a:lnTo>
                    <a:pt x="804606" y="219383"/>
                  </a:lnTo>
                  <a:lnTo>
                    <a:pt x="807858" y="213921"/>
                  </a:lnTo>
                  <a:lnTo>
                    <a:pt x="813122" y="210807"/>
                  </a:lnTo>
                  <a:lnTo>
                    <a:pt x="820724" y="210912"/>
                  </a:lnTo>
                  <a:lnTo>
                    <a:pt x="823019" y="211419"/>
                  </a:lnTo>
                  <a:lnTo>
                    <a:pt x="825538" y="218604"/>
                  </a:lnTo>
                  <a:lnTo>
                    <a:pt x="823930" y="229532"/>
                  </a:lnTo>
                  <a:lnTo>
                    <a:pt x="818937" y="234338"/>
                  </a:lnTo>
                  <a:close/>
                </a:path>
                <a:path w="2092325" h="2955290">
                  <a:moveTo>
                    <a:pt x="827281" y="309075"/>
                  </a:moveTo>
                  <a:lnTo>
                    <a:pt x="814122" y="305907"/>
                  </a:lnTo>
                  <a:lnTo>
                    <a:pt x="811950" y="301508"/>
                  </a:lnTo>
                  <a:lnTo>
                    <a:pt x="816927" y="293355"/>
                  </a:lnTo>
                  <a:lnTo>
                    <a:pt x="821083" y="291223"/>
                  </a:lnTo>
                  <a:lnTo>
                    <a:pt x="824325" y="288516"/>
                  </a:lnTo>
                  <a:lnTo>
                    <a:pt x="826887" y="291494"/>
                  </a:lnTo>
                  <a:lnTo>
                    <a:pt x="831538" y="294427"/>
                  </a:lnTo>
                  <a:lnTo>
                    <a:pt x="831739" y="304578"/>
                  </a:lnTo>
                  <a:lnTo>
                    <a:pt x="827281" y="309075"/>
                  </a:lnTo>
                  <a:close/>
                </a:path>
                <a:path w="2092325" h="2955290">
                  <a:moveTo>
                    <a:pt x="802040" y="157070"/>
                  </a:moveTo>
                  <a:lnTo>
                    <a:pt x="799501" y="153954"/>
                  </a:lnTo>
                  <a:lnTo>
                    <a:pt x="797129" y="152099"/>
                  </a:lnTo>
                  <a:lnTo>
                    <a:pt x="794879" y="147293"/>
                  </a:lnTo>
                  <a:lnTo>
                    <a:pt x="796142" y="142849"/>
                  </a:lnTo>
                  <a:lnTo>
                    <a:pt x="802983" y="140280"/>
                  </a:lnTo>
                  <a:lnTo>
                    <a:pt x="806313" y="142808"/>
                  </a:lnTo>
                  <a:lnTo>
                    <a:pt x="810277" y="149856"/>
                  </a:lnTo>
                  <a:lnTo>
                    <a:pt x="808725" y="154466"/>
                  </a:lnTo>
                  <a:lnTo>
                    <a:pt x="802040" y="157070"/>
                  </a:lnTo>
                  <a:close/>
                </a:path>
                <a:path w="2092325" h="2955290">
                  <a:moveTo>
                    <a:pt x="1062685" y="1810882"/>
                  </a:moveTo>
                  <a:lnTo>
                    <a:pt x="1056607" y="1800950"/>
                  </a:lnTo>
                  <a:lnTo>
                    <a:pt x="1058090" y="1799432"/>
                  </a:lnTo>
                  <a:lnTo>
                    <a:pt x="1061022" y="1796370"/>
                  </a:lnTo>
                  <a:lnTo>
                    <a:pt x="1063051" y="1799670"/>
                  </a:lnTo>
                  <a:lnTo>
                    <a:pt x="1065447" y="1802823"/>
                  </a:lnTo>
                  <a:lnTo>
                    <a:pt x="1067181" y="1807201"/>
                  </a:lnTo>
                  <a:lnTo>
                    <a:pt x="1064166" y="1809349"/>
                  </a:lnTo>
                  <a:lnTo>
                    <a:pt x="1062685" y="1810882"/>
                  </a:lnTo>
                  <a:close/>
                </a:path>
                <a:path w="2092325" h="2955290">
                  <a:moveTo>
                    <a:pt x="1070966" y="1888560"/>
                  </a:moveTo>
                  <a:lnTo>
                    <a:pt x="1062619" y="1884008"/>
                  </a:lnTo>
                  <a:lnTo>
                    <a:pt x="1060564" y="1879681"/>
                  </a:lnTo>
                  <a:lnTo>
                    <a:pt x="1057916" y="1876448"/>
                  </a:lnTo>
                  <a:lnTo>
                    <a:pt x="1060587" y="1873442"/>
                  </a:lnTo>
                  <a:lnTo>
                    <a:pt x="1063168" y="1868043"/>
                  </a:lnTo>
                  <a:lnTo>
                    <a:pt x="1073371" y="1867638"/>
                  </a:lnTo>
                  <a:lnTo>
                    <a:pt x="1077959" y="1872555"/>
                  </a:lnTo>
                  <a:lnTo>
                    <a:pt x="1075683" y="1885996"/>
                  </a:lnTo>
                  <a:lnTo>
                    <a:pt x="1070966" y="1888560"/>
                  </a:lnTo>
                  <a:close/>
                </a:path>
                <a:path w="2092325" h="2955290">
                  <a:moveTo>
                    <a:pt x="990803" y="1091553"/>
                  </a:moveTo>
                  <a:lnTo>
                    <a:pt x="982859" y="1089570"/>
                  </a:lnTo>
                  <a:lnTo>
                    <a:pt x="981263" y="1087129"/>
                  </a:lnTo>
                  <a:lnTo>
                    <a:pt x="979448" y="1085574"/>
                  </a:lnTo>
                  <a:lnTo>
                    <a:pt x="980834" y="1079810"/>
                  </a:lnTo>
                  <a:lnTo>
                    <a:pt x="984526" y="1077017"/>
                  </a:lnTo>
                  <a:lnTo>
                    <a:pt x="992345" y="1078871"/>
                  </a:lnTo>
                  <a:lnTo>
                    <a:pt x="995650" y="1081522"/>
                  </a:lnTo>
                  <a:lnTo>
                    <a:pt x="994898" y="1088847"/>
                  </a:lnTo>
                  <a:lnTo>
                    <a:pt x="990803" y="1091553"/>
                  </a:lnTo>
                  <a:close/>
                </a:path>
                <a:path w="2092325" h="2955290">
                  <a:moveTo>
                    <a:pt x="1156159" y="2145663"/>
                  </a:moveTo>
                  <a:lnTo>
                    <a:pt x="1148261" y="2143687"/>
                  </a:lnTo>
                  <a:lnTo>
                    <a:pt x="1146656" y="2141277"/>
                  </a:lnTo>
                  <a:lnTo>
                    <a:pt x="1144841" y="2139723"/>
                  </a:lnTo>
                  <a:lnTo>
                    <a:pt x="1146233" y="2134002"/>
                  </a:lnTo>
                  <a:lnTo>
                    <a:pt x="1149926" y="2131210"/>
                  </a:lnTo>
                  <a:lnTo>
                    <a:pt x="1157721" y="2133007"/>
                  </a:lnTo>
                  <a:lnTo>
                    <a:pt x="1161013" y="2135676"/>
                  </a:lnTo>
                  <a:lnTo>
                    <a:pt x="1160257" y="2142971"/>
                  </a:lnTo>
                  <a:lnTo>
                    <a:pt x="1156159" y="2145663"/>
                  </a:lnTo>
                  <a:close/>
                </a:path>
                <a:path w="2092325" h="2955290">
                  <a:moveTo>
                    <a:pt x="1142186" y="2071479"/>
                  </a:moveTo>
                  <a:lnTo>
                    <a:pt x="1132261" y="2066697"/>
                  </a:lnTo>
                  <a:lnTo>
                    <a:pt x="1130965" y="2061488"/>
                  </a:lnTo>
                  <a:lnTo>
                    <a:pt x="1128874" y="2057988"/>
                  </a:lnTo>
                  <a:lnTo>
                    <a:pt x="1131315" y="2050847"/>
                  </a:lnTo>
                  <a:lnTo>
                    <a:pt x="1136424" y="2047444"/>
                  </a:lnTo>
                  <a:lnTo>
                    <a:pt x="1146444" y="2052450"/>
                  </a:lnTo>
                  <a:lnTo>
                    <a:pt x="1150424" y="2058076"/>
                  </a:lnTo>
                  <a:lnTo>
                    <a:pt x="1148241" y="2067718"/>
                  </a:lnTo>
                  <a:lnTo>
                    <a:pt x="1142186" y="2071479"/>
                  </a:lnTo>
                  <a:close/>
                </a:path>
                <a:path w="2092325" h="2955290">
                  <a:moveTo>
                    <a:pt x="1105572" y="1848038"/>
                  </a:moveTo>
                  <a:lnTo>
                    <a:pt x="1102393" y="1845232"/>
                  </a:lnTo>
                  <a:lnTo>
                    <a:pt x="1096757" y="1842603"/>
                  </a:lnTo>
                  <a:lnTo>
                    <a:pt x="1096011" y="1831745"/>
                  </a:lnTo>
                  <a:lnTo>
                    <a:pt x="1101267" y="1827376"/>
                  </a:lnTo>
                  <a:lnTo>
                    <a:pt x="1115038" y="1830060"/>
                  </a:lnTo>
                  <a:lnTo>
                    <a:pt x="1117887" y="1834861"/>
                  </a:lnTo>
                  <a:lnTo>
                    <a:pt x="1113599" y="1843399"/>
                  </a:lnTo>
                  <a:lnTo>
                    <a:pt x="1108942" y="1845386"/>
                  </a:lnTo>
                  <a:lnTo>
                    <a:pt x="1105572" y="1848038"/>
                  </a:lnTo>
                  <a:close/>
                </a:path>
                <a:path w="2092325" h="2955290">
                  <a:moveTo>
                    <a:pt x="1001898" y="1169328"/>
                  </a:moveTo>
                  <a:lnTo>
                    <a:pt x="995651" y="1167572"/>
                  </a:lnTo>
                  <a:lnTo>
                    <a:pt x="993386" y="1162769"/>
                  </a:lnTo>
                  <a:lnTo>
                    <a:pt x="990630" y="1159612"/>
                  </a:lnTo>
                  <a:lnTo>
                    <a:pt x="993538" y="1157063"/>
                  </a:lnTo>
                  <a:lnTo>
                    <a:pt x="996346" y="1152540"/>
                  </a:lnTo>
                  <a:lnTo>
                    <a:pt x="1006495" y="1151980"/>
                  </a:lnTo>
                  <a:lnTo>
                    <a:pt x="1011821" y="1156168"/>
                  </a:lnTo>
                  <a:lnTo>
                    <a:pt x="1008292" y="1166486"/>
                  </a:lnTo>
                  <a:lnTo>
                    <a:pt x="1001898" y="1169328"/>
                  </a:lnTo>
                  <a:close/>
                </a:path>
                <a:path w="2092325" h="2955290">
                  <a:moveTo>
                    <a:pt x="1026705" y="1319234"/>
                  </a:moveTo>
                  <a:lnTo>
                    <a:pt x="1016344" y="1320067"/>
                  </a:lnTo>
                  <a:lnTo>
                    <a:pt x="1011229" y="1315322"/>
                  </a:lnTo>
                  <a:lnTo>
                    <a:pt x="1014770" y="1304599"/>
                  </a:lnTo>
                  <a:lnTo>
                    <a:pt x="1020945" y="1301223"/>
                  </a:lnTo>
                  <a:lnTo>
                    <a:pt x="1027127" y="1302271"/>
                  </a:lnTo>
                  <a:lnTo>
                    <a:pt x="1029303" y="1307656"/>
                  </a:lnTo>
                  <a:lnTo>
                    <a:pt x="1031834" y="1310908"/>
                  </a:lnTo>
                  <a:lnTo>
                    <a:pt x="1029180" y="1313926"/>
                  </a:lnTo>
                  <a:lnTo>
                    <a:pt x="1026705" y="1319234"/>
                  </a:lnTo>
                  <a:close/>
                </a:path>
                <a:path w="2092325" h="2955290">
                  <a:moveTo>
                    <a:pt x="1179208" y="2299911"/>
                  </a:moveTo>
                  <a:lnTo>
                    <a:pt x="1172600" y="2299572"/>
                  </a:lnTo>
                  <a:lnTo>
                    <a:pt x="1169751" y="2294293"/>
                  </a:lnTo>
                  <a:lnTo>
                    <a:pt x="1166809" y="2291285"/>
                  </a:lnTo>
                  <a:lnTo>
                    <a:pt x="1169275" y="2287923"/>
                  </a:lnTo>
                  <a:lnTo>
                    <a:pt x="1171245" y="2282261"/>
                  </a:lnTo>
                  <a:lnTo>
                    <a:pt x="1182164" y="2280025"/>
                  </a:lnTo>
                  <a:lnTo>
                    <a:pt x="1188110" y="2284250"/>
                  </a:lnTo>
                  <a:lnTo>
                    <a:pt x="1185376" y="2296013"/>
                  </a:lnTo>
                  <a:lnTo>
                    <a:pt x="1179208" y="2299911"/>
                  </a:lnTo>
                  <a:close/>
                </a:path>
                <a:path w="2092325" h="2955290">
                  <a:moveTo>
                    <a:pt x="1065853" y="1618354"/>
                  </a:moveTo>
                  <a:lnTo>
                    <a:pt x="1063690" y="1615344"/>
                  </a:lnTo>
                  <a:lnTo>
                    <a:pt x="1062095" y="1613860"/>
                  </a:lnTo>
                  <a:lnTo>
                    <a:pt x="1065499" y="1611801"/>
                  </a:lnTo>
                  <a:lnTo>
                    <a:pt x="1068755" y="1609376"/>
                  </a:lnTo>
                  <a:lnTo>
                    <a:pt x="1073305" y="1607661"/>
                  </a:lnTo>
                  <a:lnTo>
                    <a:pt x="1075475" y="1610714"/>
                  </a:lnTo>
                  <a:lnTo>
                    <a:pt x="1077070" y="1612198"/>
                  </a:lnTo>
                  <a:lnTo>
                    <a:pt x="1073662" y="1614228"/>
                  </a:lnTo>
                  <a:lnTo>
                    <a:pt x="1070389" y="1616641"/>
                  </a:lnTo>
                  <a:lnTo>
                    <a:pt x="1065853" y="1618354"/>
                  </a:lnTo>
                  <a:close/>
                </a:path>
                <a:path w="2092325" h="2955290">
                  <a:moveTo>
                    <a:pt x="1093410" y="1774437"/>
                  </a:moveTo>
                  <a:lnTo>
                    <a:pt x="1090418" y="1771722"/>
                  </a:lnTo>
                  <a:lnTo>
                    <a:pt x="1085148" y="1769185"/>
                  </a:lnTo>
                  <a:lnTo>
                    <a:pt x="1084540" y="1758918"/>
                  </a:lnTo>
                  <a:lnTo>
                    <a:pt x="1089696" y="1754386"/>
                  </a:lnTo>
                  <a:lnTo>
                    <a:pt x="1099863" y="1757755"/>
                  </a:lnTo>
                  <a:lnTo>
                    <a:pt x="1103116" y="1763898"/>
                  </a:lnTo>
                  <a:lnTo>
                    <a:pt x="1101891" y="1769922"/>
                  </a:lnTo>
                  <a:lnTo>
                    <a:pt x="1096631" y="1771973"/>
                  </a:lnTo>
                  <a:lnTo>
                    <a:pt x="1093410" y="1774437"/>
                  </a:lnTo>
                  <a:close/>
                </a:path>
                <a:path w="2092325" h="2955290">
                  <a:moveTo>
                    <a:pt x="1057333" y="1544302"/>
                  </a:moveTo>
                  <a:lnTo>
                    <a:pt x="1052679" y="1542685"/>
                  </a:lnTo>
                  <a:lnTo>
                    <a:pt x="1050059" y="1535904"/>
                  </a:lnTo>
                  <a:lnTo>
                    <a:pt x="1053141" y="1533327"/>
                  </a:lnTo>
                  <a:lnTo>
                    <a:pt x="1054553" y="1531356"/>
                  </a:lnTo>
                  <a:lnTo>
                    <a:pt x="1060048" y="1528700"/>
                  </a:lnTo>
                  <a:lnTo>
                    <a:pt x="1064516" y="1529988"/>
                  </a:lnTo>
                  <a:lnTo>
                    <a:pt x="1067031" y="1537054"/>
                  </a:lnTo>
                  <a:lnTo>
                    <a:pt x="1064507" y="1540425"/>
                  </a:lnTo>
                  <a:lnTo>
                    <a:pt x="1057333" y="1544302"/>
                  </a:lnTo>
                  <a:close/>
                </a:path>
                <a:path w="2092325" h="2955290">
                  <a:moveTo>
                    <a:pt x="1033610" y="1394152"/>
                  </a:moveTo>
                  <a:lnTo>
                    <a:pt x="1027624" y="1391577"/>
                  </a:lnTo>
                  <a:lnTo>
                    <a:pt x="1026263" y="1385959"/>
                  </a:lnTo>
                  <a:lnTo>
                    <a:pt x="1024129" y="1382182"/>
                  </a:lnTo>
                  <a:lnTo>
                    <a:pt x="1027560" y="1379536"/>
                  </a:lnTo>
                  <a:lnTo>
                    <a:pt x="1031327" y="1374355"/>
                  </a:lnTo>
                  <a:lnTo>
                    <a:pt x="1041814" y="1375759"/>
                  </a:lnTo>
                  <a:lnTo>
                    <a:pt x="1046255" y="1381552"/>
                  </a:lnTo>
                  <a:lnTo>
                    <a:pt x="1040432" y="1391751"/>
                  </a:lnTo>
                  <a:lnTo>
                    <a:pt x="1033610" y="1394152"/>
                  </a:lnTo>
                  <a:close/>
                </a:path>
                <a:path w="2092325" h="2955290">
                  <a:moveTo>
                    <a:pt x="1048778" y="1468791"/>
                  </a:moveTo>
                  <a:lnTo>
                    <a:pt x="1042831" y="1468378"/>
                  </a:lnTo>
                  <a:lnTo>
                    <a:pt x="1040770" y="1462870"/>
                  </a:lnTo>
                  <a:lnTo>
                    <a:pt x="1038542" y="1459736"/>
                  </a:lnTo>
                  <a:lnTo>
                    <a:pt x="1041427" y="1456756"/>
                  </a:lnTo>
                  <a:lnTo>
                    <a:pt x="1044061" y="1451603"/>
                  </a:lnTo>
                  <a:lnTo>
                    <a:pt x="1054974" y="1450474"/>
                  </a:lnTo>
                  <a:lnTo>
                    <a:pt x="1058553" y="1456118"/>
                  </a:lnTo>
                  <a:lnTo>
                    <a:pt x="1054591" y="1465965"/>
                  </a:lnTo>
                  <a:lnTo>
                    <a:pt x="1048778" y="1468791"/>
                  </a:lnTo>
                  <a:close/>
                </a:path>
                <a:path w="2092325" h="2955290">
                  <a:moveTo>
                    <a:pt x="1086193" y="1959377"/>
                  </a:moveTo>
                  <a:lnTo>
                    <a:pt x="1081182" y="1955199"/>
                  </a:lnTo>
                  <a:lnTo>
                    <a:pt x="1082584" y="1953543"/>
                  </a:lnTo>
                  <a:lnTo>
                    <a:pt x="1083905" y="1950704"/>
                  </a:lnTo>
                  <a:lnTo>
                    <a:pt x="1086975" y="1950432"/>
                  </a:lnTo>
                  <a:lnTo>
                    <a:pt x="1088744" y="1953025"/>
                  </a:lnTo>
                  <a:lnTo>
                    <a:pt x="1090415" y="1954423"/>
                  </a:lnTo>
                  <a:lnTo>
                    <a:pt x="1086193" y="1959377"/>
                  </a:lnTo>
                  <a:close/>
                </a:path>
                <a:path w="2092325" h="2955290">
                  <a:moveTo>
                    <a:pt x="1169719" y="2492982"/>
                  </a:moveTo>
                  <a:lnTo>
                    <a:pt x="1167649" y="2489613"/>
                  </a:lnTo>
                  <a:lnTo>
                    <a:pt x="1165226" y="2486375"/>
                  </a:lnTo>
                  <a:lnTo>
                    <a:pt x="1163490" y="2481893"/>
                  </a:lnTo>
                  <a:lnTo>
                    <a:pt x="1166574" y="2479704"/>
                  </a:lnTo>
                  <a:lnTo>
                    <a:pt x="1168064" y="2478140"/>
                  </a:lnTo>
                  <a:lnTo>
                    <a:pt x="1170095" y="2481544"/>
                  </a:lnTo>
                  <a:lnTo>
                    <a:pt x="1172492" y="2484802"/>
                  </a:lnTo>
                  <a:lnTo>
                    <a:pt x="1174228" y="2489284"/>
                  </a:lnTo>
                  <a:lnTo>
                    <a:pt x="1171212" y="2491432"/>
                  </a:lnTo>
                  <a:lnTo>
                    <a:pt x="1169719" y="2492982"/>
                  </a:lnTo>
                  <a:close/>
                </a:path>
                <a:path w="2092325" h="2955290">
                  <a:moveTo>
                    <a:pt x="1123939" y="2190131"/>
                  </a:moveTo>
                  <a:lnTo>
                    <a:pt x="1116559" y="2189166"/>
                  </a:lnTo>
                  <a:lnTo>
                    <a:pt x="1114335" y="2185105"/>
                  </a:lnTo>
                  <a:lnTo>
                    <a:pt x="1115683" y="2179196"/>
                  </a:lnTo>
                  <a:lnTo>
                    <a:pt x="1117314" y="2177475"/>
                  </a:lnTo>
                  <a:lnTo>
                    <a:pt x="1119213" y="2174127"/>
                  </a:lnTo>
                  <a:lnTo>
                    <a:pt x="1126334" y="2175252"/>
                  </a:lnTo>
                  <a:lnTo>
                    <a:pt x="1128900" y="2179395"/>
                  </a:lnTo>
                  <a:lnTo>
                    <a:pt x="1126731" y="2187032"/>
                  </a:lnTo>
                  <a:lnTo>
                    <a:pt x="1123939" y="2190131"/>
                  </a:lnTo>
                  <a:close/>
                </a:path>
                <a:path w="2092325" h="2955290">
                  <a:moveTo>
                    <a:pt x="1098990" y="2040174"/>
                  </a:moveTo>
                  <a:lnTo>
                    <a:pt x="1096717" y="2036658"/>
                  </a:lnTo>
                  <a:lnTo>
                    <a:pt x="1094107" y="2033284"/>
                  </a:lnTo>
                  <a:lnTo>
                    <a:pt x="1092144" y="2028688"/>
                  </a:lnTo>
                  <a:lnTo>
                    <a:pt x="1095623" y="2024823"/>
                  </a:lnTo>
                  <a:lnTo>
                    <a:pt x="1103040" y="2025543"/>
                  </a:lnTo>
                  <a:lnTo>
                    <a:pt x="1105539" y="2029547"/>
                  </a:lnTo>
                  <a:lnTo>
                    <a:pt x="1103071" y="2037186"/>
                  </a:lnTo>
                  <a:lnTo>
                    <a:pt x="1100619" y="2038542"/>
                  </a:lnTo>
                  <a:lnTo>
                    <a:pt x="1098990" y="2040174"/>
                  </a:lnTo>
                  <a:close/>
                </a:path>
                <a:path w="2092325" h="2955290">
                  <a:moveTo>
                    <a:pt x="979860" y="1017134"/>
                  </a:moveTo>
                  <a:lnTo>
                    <a:pt x="967102" y="1014515"/>
                  </a:lnTo>
                  <a:lnTo>
                    <a:pt x="964813" y="1010418"/>
                  </a:lnTo>
                  <a:lnTo>
                    <a:pt x="970069" y="1002327"/>
                  </a:lnTo>
                  <a:lnTo>
                    <a:pt x="974593" y="1000541"/>
                  </a:lnTo>
                  <a:lnTo>
                    <a:pt x="978051" y="998069"/>
                  </a:lnTo>
                  <a:lnTo>
                    <a:pt x="980712" y="1000911"/>
                  </a:lnTo>
                  <a:lnTo>
                    <a:pt x="985698" y="1003882"/>
                  </a:lnTo>
                  <a:lnTo>
                    <a:pt x="985186" y="1013876"/>
                  </a:lnTo>
                  <a:lnTo>
                    <a:pt x="979860" y="1017134"/>
                  </a:lnTo>
                  <a:close/>
                </a:path>
                <a:path w="2092325" h="2955290">
                  <a:moveTo>
                    <a:pt x="1110791" y="2115296"/>
                  </a:moveTo>
                  <a:lnTo>
                    <a:pt x="1108560" y="2111953"/>
                  </a:lnTo>
                  <a:lnTo>
                    <a:pt x="1105937" y="2108776"/>
                  </a:lnTo>
                  <a:lnTo>
                    <a:pt x="1103953" y="2104242"/>
                  </a:lnTo>
                  <a:lnTo>
                    <a:pt x="1106903" y="2101866"/>
                  </a:lnTo>
                  <a:lnTo>
                    <a:pt x="1108327" y="2100162"/>
                  </a:lnTo>
                  <a:lnTo>
                    <a:pt x="1110557" y="2103505"/>
                  </a:lnTo>
                  <a:lnTo>
                    <a:pt x="1113179" y="2106667"/>
                  </a:lnTo>
                  <a:lnTo>
                    <a:pt x="1115138" y="2111235"/>
                  </a:lnTo>
                  <a:lnTo>
                    <a:pt x="1112200" y="2113594"/>
                  </a:lnTo>
                  <a:lnTo>
                    <a:pt x="1110791" y="2115296"/>
                  </a:lnTo>
                  <a:close/>
                </a:path>
                <a:path w="2092325" h="2955290">
                  <a:moveTo>
                    <a:pt x="1191839" y="2641500"/>
                  </a:moveTo>
                  <a:lnTo>
                    <a:pt x="1189300" y="2638384"/>
                  </a:lnTo>
                  <a:lnTo>
                    <a:pt x="1186928" y="2636529"/>
                  </a:lnTo>
                  <a:lnTo>
                    <a:pt x="1184678" y="2631723"/>
                  </a:lnTo>
                  <a:lnTo>
                    <a:pt x="1185941" y="2627279"/>
                  </a:lnTo>
                  <a:lnTo>
                    <a:pt x="1192782" y="2624710"/>
                  </a:lnTo>
                  <a:lnTo>
                    <a:pt x="1196110" y="2627223"/>
                  </a:lnTo>
                  <a:lnTo>
                    <a:pt x="1200079" y="2634301"/>
                  </a:lnTo>
                  <a:lnTo>
                    <a:pt x="1198527" y="2638910"/>
                  </a:lnTo>
                  <a:lnTo>
                    <a:pt x="1191839" y="2641500"/>
                  </a:lnTo>
                  <a:close/>
                </a:path>
                <a:path w="2092325" h="2955290">
                  <a:moveTo>
                    <a:pt x="882342" y="416196"/>
                  </a:moveTo>
                  <a:lnTo>
                    <a:pt x="875940" y="416124"/>
                  </a:lnTo>
                  <a:lnTo>
                    <a:pt x="873456" y="409830"/>
                  </a:lnTo>
                  <a:lnTo>
                    <a:pt x="870933" y="406338"/>
                  </a:lnTo>
                  <a:lnTo>
                    <a:pt x="873878" y="402886"/>
                  </a:lnTo>
                  <a:lnTo>
                    <a:pt x="876476" y="396931"/>
                  </a:lnTo>
                  <a:lnTo>
                    <a:pt x="888370" y="395379"/>
                  </a:lnTo>
                  <a:lnTo>
                    <a:pt x="892818" y="401215"/>
                  </a:lnTo>
                  <a:lnTo>
                    <a:pt x="888358" y="412665"/>
                  </a:lnTo>
                  <a:lnTo>
                    <a:pt x="882342" y="416196"/>
                  </a:lnTo>
                  <a:close/>
                </a:path>
                <a:path w="2092325" h="2955290">
                  <a:moveTo>
                    <a:pt x="872517" y="343844"/>
                  </a:moveTo>
                  <a:lnTo>
                    <a:pt x="862002" y="338257"/>
                  </a:lnTo>
                  <a:lnTo>
                    <a:pt x="859222" y="331411"/>
                  </a:lnTo>
                  <a:lnTo>
                    <a:pt x="861791" y="325371"/>
                  </a:lnTo>
                  <a:lnTo>
                    <a:pt x="867438" y="323872"/>
                  </a:lnTo>
                  <a:lnTo>
                    <a:pt x="871271" y="321596"/>
                  </a:lnTo>
                  <a:lnTo>
                    <a:pt x="873937" y="324946"/>
                  </a:lnTo>
                  <a:lnTo>
                    <a:pt x="879012" y="328486"/>
                  </a:lnTo>
                  <a:lnTo>
                    <a:pt x="878149" y="339297"/>
                  </a:lnTo>
                  <a:lnTo>
                    <a:pt x="872517" y="343844"/>
                  </a:lnTo>
                  <a:close/>
                </a:path>
                <a:path w="2092325" h="2955290">
                  <a:moveTo>
                    <a:pt x="841564" y="185483"/>
                  </a:moveTo>
                  <a:lnTo>
                    <a:pt x="839237" y="182573"/>
                  </a:lnTo>
                  <a:lnTo>
                    <a:pt x="837595" y="181171"/>
                  </a:lnTo>
                  <a:lnTo>
                    <a:pt x="840909" y="178917"/>
                  </a:lnTo>
                  <a:lnTo>
                    <a:pt x="843915" y="176427"/>
                  </a:lnTo>
                  <a:lnTo>
                    <a:pt x="848314" y="174511"/>
                  </a:lnTo>
                  <a:lnTo>
                    <a:pt x="850666" y="177431"/>
                  </a:lnTo>
                  <a:lnTo>
                    <a:pt x="852261" y="178781"/>
                  </a:lnTo>
                  <a:lnTo>
                    <a:pt x="848925" y="181053"/>
                  </a:lnTo>
                  <a:lnTo>
                    <a:pt x="845929" y="183542"/>
                  </a:lnTo>
                  <a:lnTo>
                    <a:pt x="841564" y="185483"/>
                  </a:lnTo>
                  <a:close/>
                </a:path>
                <a:path w="2092325" h="2955290">
                  <a:moveTo>
                    <a:pt x="1145353" y="2337490"/>
                  </a:moveTo>
                  <a:lnTo>
                    <a:pt x="1139563" y="2335976"/>
                  </a:lnTo>
                  <a:lnTo>
                    <a:pt x="1137158" y="2332286"/>
                  </a:lnTo>
                  <a:lnTo>
                    <a:pt x="1139926" y="2324839"/>
                  </a:lnTo>
                  <a:lnTo>
                    <a:pt x="1142483" y="2323586"/>
                  </a:lnTo>
                  <a:lnTo>
                    <a:pt x="1144198" y="2322016"/>
                  </a:lnTo>
                  <a:lnTo>
                    <a:pt x="1146386" y="2325665"/>
                  </a:lnTo>
                  <a:lnTo>
                    <a:pt x="1148871" y="2329193"/>
                  </a:lnTo>
                  <a:lnTo>
                    <a:pt x="1150737" y="2333744"/>
                  </a:lnTo>
                  <a:lnTo>
                    <a:pt x="1147152" y="2335981"/>
                  </a:lnTo>
                  <a:lnTo>
                    <a:pt x="1145353" y="2337490"/>
                  </a:lnTo>
                  <a:close/>
                </a:path>
                <a:path w="2092325" h="2955290">
                  <a:moveTo>
                    <a:pt x="855829" y="268771"/>
                  </a:moveTo>
                  <a:lnTo>
                    <a:pt x="849978" y="266295"/>
                  </a:lnTo>
                  <a:lnTo>
                    <a:pt x="848484" y="260877"/>
                  </a:lnTo>
                  <a:lnTo>
                    <a:pt x="846259" y="257189"/>
                  </a:lnTo>
                  <a:lnTo>
                    <a:pt x="849481" y="254635"/>
                  </a:lnTo>
                  <a:lnTo>
                    <a:pt x="852877" y="249766"/>
                  </a:lnTo>
                  <a:lnTo>
                    <a:pt x="863312" y="250551"/>
                  </a:lnTo>
                  <a:lnTo>
                    <a:pt x="867791" y="255919"/>
                  </a:lnTo>
                  <a:lnTo>
                    <a:pt x="862472" y="266084"/>
                  </a:lnTo>
                  <a:lnTo>
                    <a:pt x="855829" y="268771"/>
                  </a:lnTo>
                  <a:close/>
                </a:path>
                <a:path w="2092325" h="2955290">
                  <a:moveTo>
                    <a:pt x="1061874" y="2275797"/>
                  </a:moveTo>
                  <a:lnTo>
                    <a:pt x="1055921" y="2273336"/>
                  </a:lnTo>
                  <a:lnTo>
                    <a:pt x="1054604" y="2267712"/>
                  </a:lnTo>
                  <a:lnTo>
                    <a:pt x="1052506" y="2263974"/>
                  </a:lnTo>
                  <a:lnTo>
                    <a:pt x="1055896" y="2261349"/>
                  </a:lnTo>
                  <a:lnTo>
                    <a:pt x="1059599" y="2256237"/>
                  </a:lnTo>
                  <a:lnTo>
                    <a:pt x="1070039" y="2257530"/>
                  </a:lnTo>
                  <a:lnTo>
                    <a:pt x="1074507" y="2263213"/>
                  </a:lnTo>
                  <a:lnTo>
                    <a:pt x="1068592" y="2273397"/>
                  </a:lnTo>
                  <a:lnTo>
                    <a:pt x="1061874" y="2275797"/>
                  </a:lnTo>
                  <a:close/>
                </a:path>
                <a:path w="2092325" h="2955290">
                  <a:moveTo>
                    <a:pt x="1136526" y="2535062"/>
                  </a:moveTo>
                  <a:lnTo>
                    <a:pt x="1130224" y="2533718"/>
                  </a:lnTo>
                  <a:lnTo>
                    <a:pt x="1128399" y="2527620"/>
                  </a:lnTo>
                  <a:lnTo>
                    <a:pt x="1126067" y="2523919"/>
                  </a:lnTo>
                  <a:lnTo>
                    <a:pt x="1127566" y="2518017"/>
                  </a:lnTo>
                  <a:lnTo>
                    <a:pt x="1131660" y="2515206"/>
                  </a:lnTo>
                  <a:lnTo>
                    <a:pt x="1140234" y="2520350"/>
                  </a:lnTo>
                  <a:lnTo>
                    <a:pt x="1142177" y="2525099"/>
                  </a:lnTo>
                  <a:lnTo>
                    <a:pt x="1144831" y="2528660"/>
                  </a:lnTo>
                  <a:lnTo>
                    <a:pt x="1140911" y="2530770"/>
                  </a:lnTo>
                  <a:lnTo>
                    <a:pt x="1136526" y="2535062"/>
                  </a:lnTo>
                  <a:close/>
                </a:path>
                <a:path w="2092325" h="2955290">
                  <a:moveTo>
                    <a:pt x="1172959" y="2763840"/>
                  </a:moveTo>
                  <a:lnTo>
                    <a:pt x="1166850" y="2761434"/>
                  </a:lnTo>
                  <a:lnTo>
                    <a:pt x="1165221" y="2755918"/>
                  </a:lnTo>
                  <a:lnTo>
                    <a:pt x="1162860" y="2752222"/>
                  </a:lnTo>
                  <a:lnTo>
                    <a:pt x="1166198" y="2749650"/>
                  </a:lnTo>
                  <a:lnTo>
                    <a:pt x="1169660" y="2744815"/>
                  </a:lnTo>
                  <a:lnTo>
                    <a:pt x="1180404" y="2745372"/>
                  </a:lnTo>
                  <a:lnTo>
                    <a:pt x="1185168" y="2750651"/>
                  </a:lnTo>
                  <a:lnTo>
                    <a:pt x="1179673" y="2761127"/>
                  </a:lnTo>
                  <a:lnTo>
                    <a:pt x="1172959" y="2763840"/>
                  </a:lnTo>
                  <a:close/>
                </a:path>
                <a:path w="2092325" h="2955290">
                  <a:moveTo>
                    <a:pt x="1066553" y="2081357"/>
                  </a:moveTo>
                  <a:lnTo>
                    <a:pt x="1063330" y="2078843"/>
                  </a:lnTo>
                  <a:lnTo>
                    <a:pt x="1057613" y="2076555"/>
                  </a:lnTo>
                  <a:lnTo>
                    <a:pt x="1056767" y="2066102"/>
                  </a:lnTo>
                  <a:lnTo>
                    <a:pt x="1061442" y="2060508"/>
                  </a:lnTo>
                  <a:lnTo>
                    <a:pt x="1072795" y="2063901"/>
                  </a:lnTo>
                  <a:lnTo>
                    <a:pt x="1076533" y="2070177"/>
                  </a:lnTo>
                  <a:lnTo>
                    <a:pt x="1075667" y="2076488"/>
                  </a:lnTo>
                  <a:lnTo>
                    <a:pt x="1069948" y="2078761"/>
                  </a:lnTo>
                  <a:lnTo>
                    <a:pt x="1066553" y="2081357"/>
                  </a:lnTo>
                  <a:close/>
                </a:path>
                <a:path w="2092325" h="2955290">
                  <a:moveTo>
                    <a:pt x="1157306" y="2681906"/>
                  </a:moveTo>
                  <a:lnTo>
                    <a:pt x="1154736" y="2678691"/>
                  </a:lnTo>
                  <a:lnTo>
                    <a:pt x="1152920" y="2677137"/>
                  </a:lnTo>
                  <a:lnTo>
                    <a:pt x="1154240" y="2671427"/>
                  </a:lnTo>
                  <a:lnTo>
                    <a:pt x="1157866" y="2668690"/>
                  </a:lnTo>
                  <a:lnTo>
                    <a:pt x="1165610" y="2670540"/>
                  </a:lnTo>
                  <a:lnTo>
                    <a:pt x="1167242" y="2672931"/>
                  </a:lnTo>
                  <a:lnTo>
                    <a:pt x="1169067" y="2674454"/>
                  </a:lnTo>
                  <a:lnTo>
                    <a:pt x="1165499" y="2676897"/>
                  </a:lnTo>
                  <a:lnTo>
                    <a:pt x="1162113" y="2679732"/>
                  </a:lnTo>
                  <a:lnTo>
                    <a:pt x="1157306" y="2681906"/>
                  </a:lnTo>
                  <a:close/>
                </a:path>
                <a:path w="2092325" h="2955290">
                  <a:moveTo>
                    <a:pt x="569013" y="1122608"/>
                  </a:moveTo>
                  <a:lnTo>
                    <a:pt x="563118" y="1120812"/>
                  </a:lnTo>
                  <a:lnTo>
                    <a:pt x="561401" y="1115399"/>
                  </a:lnTo>
                  <a:lnTo>
                    <a:pt x="559091" y="1111934"/>
                  </a:lnTo>
                  <a:lnTo>
                    <a:pt x="561999" y="1109100"/>
                  </a:lnTo>
                  <a:lnTo>
                    <a:pt x="564925" y="1103901"/>
                  </a:lnTo>
                  <a:lnTo>
                    <a:pt x="575075" y="1104013"/>
                  </a:lnTo>
                  <a:lnTo>
                    <a:pt x="579496" y="1109300"/>
                  </a:lnTo>
                  <a:lnTo>
                    <a:pt x="575335" y="1119403"/>
                  </a:lnTo>
                  <a:lnTo>
                    <a:pt x="569013" y="1122608"/>
                  </a:lnTo>
                  <a:close/>
                </a:path>
                <a:path w="2092325" h="2955290">
                  <a:moveTo>
                    <a:pt x="1184973" y="2838121"/>
                  </a:moveTo>
                  <a:lnTo>
                    <a:pt x="1181836" y="2835294"/>
                  </a:lnTo>
                  <a:lnTo>
                    <a:pt x="1176287" y="2832651"/>
                  </a:lnTo>
                  <a:lnTo>
                    <a:pt x="1175433" y="2821765"/>
                  </a:lnTo>
                  <a:lnTo>
                    <a:pt x="1180591" y="2816679"/>
                  </a:lnTo>
                  <a:lnTo>
                    <a:pt x="1191649" y="2820387"/>
                  </a:lnTo>
                  <a:lnTo>
                    <a:pt x="1195160" y="2826834"/>
                  </a:lnTo>
                  <a:lnTo>
                    <a:pt x="1193997" y="2833251"/>
                  </a:lnTo>
                  <a:lnTo>
                    <a:pt x="1188375" y="2835479"/>
                  </a:lnTo>
                  <a:lnTo>
                    <a:pt x="1184973" y="2838121"/>
                  </a:lnTo>
                  <a:close/>
                </a:path>
                <a:path w="2092325" h="2955290">
                  <a:moveTo>
                    <a:pt x="1145154" y="2608274"/>
                  </a:moveTo>
                  <a:lnTo>
                    <a:pt x="1142837" y="2604855"/>
                  </a:lnTo>
                  <a:lnTo>
                    <a:pt x="1141166" y="2603173"/>
                  </a:lnTo>
                  <a:lnTo>
                    <a:pt x="1142835" y="2597499"/>
                  </a:lnTo>
                  <a:lnTo>
                    <a:pt x="1146663" y="2594999"/>
                  </a:lnTo>
                  <a:lnTo>
                    <a:pt x="1154316" y="2597417"/>
                  </a:lnTo>
                  <a:lnTo>
                    <a:pt x="1155745" y="2599944"/>
                  </a:lnTo>
                  <a:lnTo>
                    <a:pt x="1157443" y="2601606"/>
                  </a:lnTo>
                  <a:lnTo>
                    <a:pt x="1153688" y="2603810"/>
                  </a:lnTo>
                  <a:lnTo>
                    <a:pt x="1150070" y="2606411"/>
                  </a:lnTo>
                  <a:lnTo>
                    <a:pt x="1145154" y="2608274"/>
                  </a:lnTo>
                  <a:close/>
                </a:path>
                <a:path w="2092325" h="2955290">
                  <a:moveTo>
                    <a:pt x="1098935" y="2314166"/>
                  </a:moveTo>
                  <a:lnTo>
                    <a:pt x="1094210" y="2312574"/>
                  </a:lnTo>
                  <a:lnTo>
                    <a:pt x="1091393" y="2306736"/>
                  </a:lnTo>
                  <a:lnTo>
                    <a:pt x="1092405" y="2302406"/>
                  </a:lnTo>
                  <a:lnTo>
                    <a:pt x="1092137" y="2296407"/>
                  </a:lnTo>
                  <a:lnTo>
                    <a:pt x="1097080" y="2292612"/>
                  </a:lnTo>
                  <a:lnTo>
                    <a:pt x="1102913" y="2295644"/>
                  </a:lnTo>
                  <a:lnTo>
                    <a:pt x="1107131" y="2296582"/>
                  </a:lnTo>
                  <a:lnTo>
                    <a:pt x="1105852" y="2300924"/>
                  </a:lnTo>
                  <a:lnTo>
                    <a:pt x="1105728" y="2306237"/>
                  </a:lnTo>
                  <a:lnTo>
                    <a:pt x="1098935" y="2314166"/>
                  </a:lnTo>
                  <a:close/>
                </a:path>
                <a:path w="2092325" h="2955290">
                  <a:moveTo>
                    <a:pt x="1077365" y="2157801"/>
                  </a:moveTo>
                  <a:lnTo>
                    <a:pt x="1072790" y="2156306"/>
                  </a:lnTo>
                  <a:lnTo>
                    <a:pt x="1070166" y="2149690"/>
                  </a:lnTo>
                  <a:lnTo>
                    <a:pt x="1073362" y="2147170"/>
                  </a:lnTo>
                  <a:lnTo>
                    <a:pt x="1075574" y="2144475"/>
                  </a:lnTo>
                  <a:lnTo>
                    <a:pt x="1079836" y="2142551"/>
                  </a:lnTo>
                  <a:lnTo>
                    <a:pt x="1084280" y="2143783"/>
                  </a:lnTo>
                  <a:lnTo>
                    <a:pt x="1086926" y="2150440"/>
                  </a:lnTo>
                  <a:lnTo>
                    <a:pt x="1084393" y="2153753"/>
                  </a:lnTo>
                  <a:lnTo>
                    <a:pt x="1077365" y="2157801"/>
                  </a:lnTo>
                  <a:close/>
                </a:path>
                <a:path w="2092325" h="2955290">
                  <a:moveTo>
                    <a:pt x="1085878" y="2236669"/>
                  </a:moveTo>
                  <a:lnTo>
                    <a:pt x="1083676" y="2232843"/>
                  </a:lnTo>
                  <a:lnTo>
                    <a:pt x="1079170" y="2228451"/>
                  </a:lnTo>
                  <a:lnTo>
                    <a:pt x="1080649" y="2222328"/>
                  </a:lnTo>
                  <a:lnTo>
                    <a:pt x="1086803" y="2220629"/>
                  </a:lnTo>
                  <a:lnTo>
                    <a:pt x="1090595" y="2218375"/>
                  </a:lnTo>
                  <a:lnTo>
                    <a:pt x="1096575" y="2219664"/>
                  </a:lnTo>
                  <a:lnTo>
                    <a:pt x="1099509" y="2223675"/>
                  </a:lnTo>
                  <a:lnTo>
                    <a:pt x="1094392" y="2232178"/>
                  </a:lnTo>
                  <a:lnTo>
                    <a:pt x="1089522" y="2234048"/>
                  </a:lnTo>
                  <a:lnTo>
                    <a:pt x="1085878" y="2236669"/>
                  </a:lnTo>
                  <a:close/>
                </a:path>
                <a:path w="2092325" h="2955290">
                  <a:moveTo>
                    <a:pt x="1014206" y="1785204"/>
                  </a:moveTo>
                  <a:lnTo>
                    <a:pt x="1012108" y="1781272"/>
                  </a:lnTo>
                  <a:lnTo>
                    <a:pt x="1008385" y="1777386"/>
                  </a:lnTo>
                  <a:lnTo>
                    <a:pt x="1008296" y="1767756"/>
                  </a:lnTo>
                  <a:lnTo>
                    <a:pt x="1013127" y="1765069"/>
                  </a:lnTo>
                  <a:lnTo>
                    <a:pt x="1024787" y="1767650"/>
                  </a:lnTo>
                  <a:lnTo>
                    <a:pt x="1027539" y="1772123"/>
                  </a:lnTo>
                  <a:lnTo>
                    <a:pt x="1022529" y="1780729"/>
                  </a:lnTo>
                  <a:lnTo>
                    <a:pt x="1017766" y="1782612"/>
                  </a:lnTo>
                  <a:lnTo>
                    <a:pt x="1014206" y="1785204"/>
                  </a:lnTo>
                  <a:close/>
                </a:path>
                <a:path w="2092325" h="2955290">
                  <a:moveTo>
                    <a:pt x="1112544" y="2386791"/>
                  </a:moveTo>
                  <a:lnTo>
                    <a:pt x="1109637" y="2384002"/>
                  </a:lnTo>
                  <a:lnTo>
                    <a:pt x="1104512" y="2381383"/>
                  </a:lnTo>
                  <a:lnTo>
                    <a:pt x="1103780" y="2371091"/>
                  </a:lnTo>
                  <a:lnTo>
                    <a:pt x="1108023" y="2365416"/>
                  </a:lnTo>
                  <a:lnTo>
                    <a:pt x="1119094" y="2369391"/>
                  </a:lnTo>
                  <a:lnTo>
                    <a:pt x="1122412" y="2375659"/>
                  </a:lnTo>
                  <a:lnTo>
                    <a:pt x="1121184" y="2381952"/>
                  </a:lnTo>
                  <a:lnTo>
                    <a:pt x="1115830" y="2384167"/>
                  </a:lnTo>
                  <a:lnTo>
                    <a:pt x="1112544" y="2386791"/>
                  </a:lnTo>
                  <a:close/>
                </a:path>
                <a:path w="2092325" h="2955290">
                  <a:moveTo>
                    <a:pt x="1019331" y="1970585"/>
                  </a:moveTo>
                  <a:lnTo>
                    <a:pt x="1014447" y="1969886"/>
                  </a:lnTo>
                  <a:lnTo>
                    <a:pt x="1010724" y="1968197"/>
                  </a:lnTo>
                  <a:lnTo>
                    <a:pt x="1006920" y="1966940"/>
                  </a:lnTo>
                  <a:lnTo>
                    <a:pt x="1011141" y="1961598"/>
                  </a:lnTo>
                  <a:lnTo>
                    <a:pt x="1022099" y="1965336"/>
                  </a:lnTo>
                  <a:lnTo>
                    <a:pt x="1020839" y="1967133"/>
                  </a:lnTo>
                  <a:lnTo>
                    <a:pt x="1019331" y="1970585"/>
                  </a:lnTo>
                  <a:close/>
                </a:path>
                <a:path w="2092325" h="2955290">
                  <a:moveTo>
                    <a:pt x="1152920" y="2235002"/>
                  </a:moveTo>
                  <a:lnTo>
                    <a:pt x="1167863" y="2208809"/>
                  </a:lnTo>
                  <a:lnTo>
                    <a:pt x="1171240" y="2211254"/>
                  </a:lnTo>
                  <a:lnTo>
                    <a:pt x="1171680" y="2213009"/>
                  </a:lnTo>
                  <a:lnTo>
                    <a:pt x="1171851" y="2222670"/>
                  </a:lnTo>
                  <a:lnTo>
                    <a:pt x="1167487" y="2228451"/>
                  </a:lnTo>
                  <a:lnTo>
                    <a:pt x="1160530" y="2232009"/>
                  </a:lnTo>
                  <a:lnTo>
                    <a:pt x="1152920" y="2235002"/>
                  </a:lnTo>
                  <a:close/>
                </a:path>
                <a:path w="2092325" h="2955290">
                  <a:moveTo>
                    <a:pt x="1057837" y="2007202"/>
                  </a:moveTo>
                  <a:lnTo>
                    <a:pt x="1051193" y="2007302"/>
                  </a:lnTo>
                  <a:lnTo>
                    <a:pt x="1048141" y="2002159"/>
                  </a:lnTo>
                  <a:lnTo>
                    <a:pt x="1045133" y="1999297"/>
                  </a:lnTo>
                  <a:lnTo>
                    <a:pt x="1047367" y="1995701"/>
                  </a:lnTo>
                  <a:lnTo>
                    <a:pt x="1049030" y="1989699"/>
                  </a:lnTo>
                  <a:lnTo>
                    <a:pt x="1060000" y="1987125"/>
                  </a:lnTo>
                  <a:lnTo>
                    <a:pt x="1065806" y="1991792"/>
                  </a:lnTo>
                  <a:lnTo>
                    <a:pt x="1064096" y="2003214"/>
                  </a:lnTo>
                  <a:lnTo>
                    <a:pt x="1057837" y="2007202"/>
                  </a:lnTo>
                  <a:close/>
                </a:path>
                <a:path w="2092325" h="2955290">
                  <a:moveTo>
                    <a:pt x="1051877" y="2202440"/>
                  </a:moveTo>
                  <a:lnTo>
                    <a:pt x="1045634" y="2201760"/>
                  </a:lnTo>
                  <a:lnTo>
                    <a:pt x="1043321" y="2196276"/>
                  </a:lnTo>
                  <a:lnTo>
                    <a:pt x="1040781" y="2193056"/>
                  </a:lnTo>
                  <a:lnTo>
                    <a:pt x="1043325" y="2189906"/>
                  </a:lnTo>
                  <a:lnTo>
                    <a:pt x="1045648" y="2184398"/>
                  </a:lnTo>
                  <a:lnTo>
                    <a:pt x="1056067" y="2183362"/>
                  </a:lnTo>
                  <a:lnTo>
                    <a:pt x="1061293" y="2188149"/>
                  </a:lnTo>
                  <a:lnTo>
                    <a:pt x="1058043" y="2199006"/>
                  </a:lnTo>
                  <a:lnTo>
                    <a:pt x="1051877" y="2202440"/>
                  </a:lnTo>
                  <a:close/>
                </a:path>
                <a:path w="2092325" h="2955290">
                  <a:moveTo>
                    <a:pt x="845766" y="924925"/>
                  </a:moveTo>
                  <a:lnTo>
                    <a:pt x="843533" y="921089"/>
                  </a:lnTo>
                  <a:lnTo>
                    <a:pt x="838864" y="916513"/>
                  </a:lnTo>
                  <a:lnTo>
                    <a:pt x="840697" y="910454"/>
                  </a:lnTo>
                  <a:lnTo>
                    <a:pt x="846787" y="908826"/>
                  </a:lnTo>
                  <a:lnTo>
                    <a:pt x="850650" y="906545"/>
                  </a:lnTo>
                  <a:lnTo>
                    <a:pt x="856798" y="907763"/>
                  </a:lnTo>
                  <a:lnTo>
                    <a:pt x="859732" y="911774"/>
                  </a:lnTo>
                  <a:lnTo>
                    <a:pt x="854393" y="920387"/>
                  </a:lnTo>
                  <a:lnTo>
                    <a:pt x="849482" y="922279"/>
                  </a:lnTo>
                  <a:lnTo>
                    <a:pt x="845766" y="924925"/>
                  </a:lnTo>
                  <a:close/>
                </a:path>
                <a:path w="2092325" h="2955290">
                  <a:moveTo>
                    <a:pt x="1070602" y="2350788"/>
                  </a:moveTo>
                  <a:lnTo>
                    <a:pt x="1068169" y="2347731"/>
                  </a:lnTo>
                  <a:lnTo>
                    <a:pt x="1066516" y="2346301"/>
                  </a:lnTo>
                  <a:lnTo>
                    <a:pt x="1069863" y="2344041"/>
                  </a:lnTo>
                  <a:lnTo>
                    <a:pt x="1072955" y="2341462"/>
                  </a:lnTo>
                  <a:lnTo>
                    <a:pt x="1077471" y="2339528"/>
                  </a:lnTo>
                  <a:lnTo>
                    <a:pt x="1079865" y="2342501"/>
                  </a:lnTo>
                  <a:lnTo>
                    <a:pt x="1081537" y="2343884"/>
                  </a:lnTo>
                  <a:lnTo>
                    <a:pt x="1078160" y="2346208"/>
                  </a:lnTo>
                  <a:lnTo>
                    <a:pt x="1075077" y="2348785"/>
                  </a:lnTo>
                  <a:lnTo>
                    <a:pt x="1070602" y="2350788"/>
                  </a:lnTo>
                  <a:close/>
                </a:path>
                <a:path w="2092325" h="2955290">
                  <a:moveTo>
                    <a:pt x="841898" y="845418"/>
                  </a:moveTo>
                  <a:lnTo>
                    <a:pt x="834079" y="843565"/>
                  </a:lnTo>
                  <a:lnTo>
                    <a:pt x="832444" y="841160"/>
                  </a:lnTo>
                  <a:lnTo>
                    <a:pt x="830616" y="839622"/>
                  </a:lnTo>
                  <a:lnTo>
                    <a:pt x="831866" y="837572"/>
                  </a:lnTo>
                  <a:lnTo>
                    <a:pt x="832640" y="834775"/>
                  </a:lnTo>
                  <a:lnTo>
                    <a:pt x="839424" y="830510"/>
                  </a:lnTo>
                  <a:lnTo>
                    <a:pt x="845543" y="831644"/>
                  </a:lnTo>
                  <a:lnTo>
                    <a:pt x="847348" y="842380"/>
                  </a:lnTo>
                  <a:lnTo>
                    <a:pt x="841898" y="845418"/>
                  </a:lnTo>
                  <a:close/>
                </a:path>
                <a:path w="2092325" h="2955290">
                  <a:moveTo>
                    <a:pt x="1081693" y="2423958"/>
                  </a:moveTo>
                  <a:lnTo>
                    <a:pt x="1079455" y="2420855"/>
                  </a:lnTo>
                  <a:lnTo>
                    <a:pt x="1077839" y="2419329"/>
                  </a:lnTo>
                  <a:lnTo>
                    <a:pt x="1081299" y="2417247"/>
                  </a:lnTo>
                  <a:lnTo>
                    <a:pt x="1084638" y="2414779"/>
                  </a:lnTo>
                  <a:lnTo>
                    <a:pt x="1089240" y="2413010"/>
                  </a:lnTo>
                  <a:lnTo>
                    <a:pt x="1091429" y="2416091"/>
                  </a:lnTo>
                  <a:lnTo>
                    <a:pt x="1093029" y="2417604"/>
                  </a:lnTo>
                  <a:lnTo>
                    <a:pt x="1089586" y="2419699"/>
                  </a:lnTo>
                  <a:lnTo>
                    <a:pt x="1086292" y="2422175"/>
                  </a:lnTo>
                  <a:lnTo>
                    <a:pt x="1081693" y="2423958"/>
                  </a:lnTo>
                  <a:close/>
                </a:path>
                <a:path w="2092325" h="2955290">
                  <a:moveTo>
                    <a:pt x="1043400" y="1934646"/>
                  </a:moveTo>
                  <a:lnTo>
                    <a:pt x="1040203" y="1931918"/>
                  </a:lnTo>
                  <a:lnTo>
                    <a:pt x="1034521" y="1929371"/>
                  </a:lnTo>
                  <a:lnTo>
                    <a:pt x="1033711" y="1918583"/>
                  </a:lnTo>
                  <a:lnTo>
                    <a:pt x="1038601" y="1912926"/>
                  </a:lnTo>
                  <a:lnTo>
                    <a:pt x="1050017" y="1916338"/>
                  </a:lnTo>
                  <a:lnTo>
                    <a:pt x="1053662" y="1922973"/>
                  </a:lnTo>
                  <a:lnTo>
                    <a:pt x="1052526" y="1929566"/>
                  </a:lnTo>
                  <a:lnTo>
                    <a:pt x="1046849" y="1931922"/>
                  </a:lnTo>
                  <a:lnTo>
                    <a:pt x="1043400" y="1934646"/>
                  </a:lnTo>
                  <a:close/>
                </a:path>
                <a:path w="2092325" h="2955290">
                  <a:moveTo>
                    <a:pt x="1039446" y="2128075"/>
                  </a:moveTo>
                  <a:lnTo>
                    <a:pt x="1036296" y="2125264"/>
                  </a:lnTo>
                  <a:lnTo>
                    <a:pt x="1030708" y="2122657"/>
                  </a:lnTo>
                  <a:lnTo>
                    <a:pt x="1029904" y="2111808"/>
                  </a:lnTo>
                  <a:lnTo>
                    <a:pt x="1035164" y="2106796"/>
                  </a:lnTo>
                  <a:lnTo>
                    <a:pt x="1046077" y="2110243"/>
                  </a:lnTo>
                  <a:lnTo>
                    <a:pt x="1049551" y="2116740"/>
                  </a:lnTo>
                  <a:lnTo>
                    <a:pt x="1048375" y="2123175"/>
                  </a:lnTo>
                  <a:lnTo>
                    <a:pt x="1042833" y="2125435"/>
                  </a:lnTo>
                  <a:lnTo>
                    <a:pt x="1039446" y="2128075"/>
                  </a:lnTo>
                  <a:close/>
                </a:path>
                <a:path w="2092325" h="2955290">
                  <a:moveTo>
                    <a:pt x="1008503" y="1711174"/>
                  </a:moveTo>
                  <a:lnTo>
                    <a:pt x="1003694" y="1708280"/>
                  </a:lnTo>
                  <a:lnTo>
                    <a:pt x="997857" y="1706759"/>
                  </a:lnTo>
                  <a:lnTo>
                    <a:pt x="994803" y="1692824"/>
                  </a:lnTo>
                  <a:lnTo>
                    <a:pt x="1001597" y="1686331"/>
                  </a:lnTo>
                  <a:lnTo>
                    <a:pt x="1013769" y="1684167"/>
                  </a:lnTo>
                  <a:lnTo>
                    <a:pt x="1019882" y="1692029"/>
                  </a:lnTo>
                  <a:lnTo>
                    <a:pt x="1019097" y="1694470"/>
                  </a:lnTo>
                  <a:lnTo>
                    <a:pt x="1017089" y="1700557"/>
                  </a:lnTo>
                  <a:lnTo>
                    <a:pt x="1012207" y="1705689"/>
                  </a:lnTo>
                  <a:lnTo>
                    <a:pt x="1008503" y="1711174"/>
                  </a:lnTo>
                  <a:close/>
                </a:path>
                <a:path w="2092325" h="2955290">
                  <a:moveTo>
                    <a:pt x="1007921" y="1897195"/>
                  </a:moveTo>
                  <a:lnTo>
                    <a:pt x="1002993" y="1896503"/>
                  </a:lnTo>
                  <a:lnTo>
                    <a:pt x="999252" y="1894788"/>
                  </a:lnTo>
                  <a:lnTo>
                    <a:pt x="995445" y="1893516"/>
                  </a:lnTo>
                  <a:lnTo>
                    <a:pt x="999739" y="1888162"/>
                  </a:lnTo>
                  <a:lnTo>
                    <a:pt x="1010733" y="1891940"/>
                  </a:lnTo>
                  <a:lnTo>
                    <a:pt x="1009444" y="1893742"/>
                  </a:lnTo>
                  <a:lnTo>
                    <a:pt x="1007921" y="1897195"/>
                  </a:lnTo>
                  <a:close/>
                </a:path>
                <a:path w="2092325" h="2955290">
                  <a:moveTo>
                    <a:pt x="1029059" y="2053478"/>
                  </a:moveTo>
                  <a:lnTo>
                    <a:pt x="1025571" y="2051185"/>
                  </a:lnTo>
                  <a:lnTo>
                    <a:pt x="1019742" y="2049423"/>
                  </a:lnTo>
                  <a:lnTo>
                    <a:pt x="1017253" y="2038330"/>
                  </a:lnTo>
                  <a:lnTo>
                    <a:pt x="1022600" y="2033394"/>
                  </a:lnTo>
                  <a:lnTo>
                    <a:pt x="1033377" y="2035023"/>
                  </a:lnTo>
                  <a:lnTo>
                    <a:pt x="1037411" y="2041178"/>
                  </a:lnTo>
                  <a:lnTo>
                    <a:pt x="1037064" y="2047647"/>
                  </a:lnTo>
                  <a:lnTo>
                    <a:pt x="1031990" y="2050506"/>
                  </a:lnTo>
                  <a:lnTo>
                    <a:pt x="1029059" y="2053478"/>
                  </a:lnTo>
                  <a:close/>
                </a:path>
                <a:path w="2092325" h="2955290">
                  <a:moveTo>
                    <a:pt x="802465" y="622329"/>
                  </a:moveTo>
                  <a:lnTo>
                    <a:pt x="799443" y="619663"/>
                  </a:lnTo>
                  <a:lnTo>
                    <a:pt x="794085" y="617184"/>
                  </a:lnTo>
                  <a:lnTo>
                    <a:pt x="793214" y="606765"/>
                  </a:lnTo>
                  <a:lnTo>
                    <a:pt x="797876" y="601473"/>
                  </a:lnTo>
                  <a:lnTo>
                    <a:pt x="808825" y="605153"/>
                  </a:lnTo>
                  <a:lnTo>
                    <a:pt x="812280" y="611339"/>
                  </a:lnTo>
                  <a:lnTo>
                    <a:pt x="811253" y="617571"/>
                  </a:lnTo>
                  <a:lnTo>
                    <a:pt x="805762" y="619778"/>
                  </a:lnTo>
                  <a:lnTo>
                    <a:pt x="802465" y="622329"/>
                  </a:lnTo>
                  <a:close/>
                </a:path>
                <a:path w="2092325" h="2955290">
                  <a:moveTo>
                    <a:pt x="869898" y="804961"/>
                  </a:moveTo>
                  <a:lnTo>
                    <a:pt x="859551" y="805597"/>
                  </a:lnTo>
                  <a:lnTo>
                    <a:pt x="854800" y="800496"/>
                  </a:lnTo>
                  <a:lnTo>
                    <a:pt x="858033" y="790195"/>
                  </a:lnTo>
                  <a:lnTo>
                    <a:pt x="864324" y="786891"/>
                  </a:lnTo>
                  <a:lnTo>
                    <a:pt x="870474" y="788124"/>
                  </a:lnTo>
                  <a:lnTo>
                    <a:pt x="872603" y="793397"/>
                  </a:lnTo>
                  <a:lnTo>
                    <a:pt x="875146" y="796631"/>
                  </a:lnTo>
                  <a:lnTo>
                    <a:pt x="872458" y="799625"/>
                  </a:lnTo>
                  <a:lnTo>
                    <a:pt x="869898" y="804961"/>
                  </a:lnTo>
                  <a:close/>
                </a:path>
                <a:path w="2092325" h="2955290">
                  <a:moveTo>
                    <a:pt x="922969" y="1182040"/>
                  </a:moveTo>
                  <a:lnTo>
                    <a:pt x="917295" y="1180120"/>
                  </a:lnTo>
                  <a:lnTo>
                    <a:pt x="916015" y="1174444"/>
                  </a:lnTo>
                  <a:lnTo>
                    <a:pt x="914052" y="1170805"/>
                  </a:lnTo>
                  <a:lnTo>
                    <a:pt x="917362" y="1168432"/>
                  </a:lnTo>
                  <a:lnTo>
                    <a:pt x="920690" y="1164082"/>
                  </a:lnTo>
                  <a:lnTo>
                    <a:pt x="931555" y="1164171"/>
                  </a:lnTo>
                  <a:lnTo>
                    <a:pt x="935386" y="1169222"/>
                  </a:lnTo>
                  <a:lnTo>
                    <a:pt x="928921" y="1179148"/>
                  </a:lnTo>
                  <a:lnTo>
                    <a:pt x="922969" y="1182040"/>
                  </a:lnTo>
                  <a:close/>
                </a:path>
                <a:path w="2092325" h="2955290">
                  <a:moveTo>
                    <a:pt x="911422" y="1108538"/>
                  </a:moveTo>
                  <a:lnTo>
                    <a:pt x="908586" y="1105918"/>
                  </a:lnTo>
                  <a:lnTo>
                    <a:pt x="903405" y="1103322"/>
                  </a:lnTo>
                  <a:lnTo>
                    <a:pt x="903316" y="1093123"/>
                  </a:lnTo>
                  <a:lnTo>
                    <a:pt x="908786" y="1089828"/>
                  </a:lnTo>
                  <a:lnTo>
                    <a:pt x="922182" y="1091554"/>
                  </a:lnTo>
                  <a:lnTo>
                    <a:pt x="924503" y="1095571"/>
                  </a:lnTo>
                  <a:lnTo>
                    <a:pt x="918990" y="1103927"/>
                  </a:lnTo>
                  <a:lnTo>
                    <a:pt x="914755" y="1105937"/>
                  </a:lnTo>
                  <a:lnTo>
                    <a:pt x="911422" y="1108538"/>
                  </a:lnTo>
                  <a:close/>
                </a:path>
                <a:path w="2092325" h="2955290">
                  <a:moveTo>
                    <a:pt x="824729" y="576596"/>
                  </a:moveTo>
                  <a:lnTo>
                    <a:pt x="822608" y="573191"/>
                  </a:lnTo>
                  <a:lnTo>
                    <a:pt x="821188" y="571485"/>
                  </a:lnTo>
                  <a:lnTo>
                    <a:pt x="822651" y="566022"/>
                  </a:lnTo>
                  <a:lnTo>
                    <a:pt x="826168" y="563735"/>
                  </a:lnTo>
                  <a:lnTo>
                    <a:pt x="833203" y="566310"/>
                  </a:lnTo>
                  <a:lnTo>
                    <a:pt x="834353" y="568776"/>
                  </a:lnTo>
                  <a:lnTo>
                    <a:pt x="835822" y="570415"/>
                  </a:lnTo>
                  <a:lnTo>
                    <a:pt x="832375" y="572481"/>
                  </a:lnTo>
                  <a:lnTo>
                    <a:pt x="829032" y="574829"/>
                  </a:lnTo>
                  <a:lnTo>
                    <a:pt x="824729" y="576596"/>
                  </a:lnTo>
                  <a:close/>
                </a:path>
                <a:path w="2092325" h="2955290">
                  <a:moveTo>
                    <a:pt x="819592" y="501026"/>
                  </a:moveTo>
                  <a:lnTo>
                    <a:pt x="816091" y="498839"/>
                  </a:lnTo>
                  <a:lnTo>
                    <a:pt x="810104" y="497117"/>
                  </a:lnTo>
                  <a:lnTo>
                    <a:pt x="808109" y="486500"/>
                  </a:lnTo>
                  <a:lnTo>
                    <a:pt x="812378" y="480418"/>
                  </a:lnTo>
                  <a:lnTo>
                    <a:pt x="824080" y="482604"/>
                  </a:lnTo>
                  <a:lnTo>
                    <a:pt x="828095" y="488732"/>
                  </a:lnTo>
                  <a:lnTo>
                    <a:pt x="827979" y="495240"/>
                  </a:lnTo>
                  <a:lnTo>
                    <a:pt x="822623" y="498114"/>
                  </a:lnTo>
                  <a:lnTo>
                    <a:pt x="819592" y="501026"/>
                  </a:lnTo>
                  <a:close/>
                </a:path>
                <a:path w="2092325" h="2955290">
                  <a:moveTo>
                    <a:pt x="905475" y="1027234"/>
                  </a:moveTo>
                  <a:lnTo>
                    <a:pt x="900679" y="1026522"/>
                  </a:lnTo>
                  <a:lnTo>
                    <a:pt x="897020" y="1024853"/>
                  </a:lnTo>
                  <a:lnTo>
                    <a:pt x="893291" y="1023599"/>
                  </a:lnTo>
                  <a:lnTo>
                    <a:pt x="897002" y="1018157"/>
                  </a:lnTo>
                  <a:lnTo>
                    <a:pt x="908207" y="1022036"/>
                  </a:lnTo>
                  <a:lnTo>
                    <a:pt x="906960" y="1023817"/>
                  </a:lnTo>
                  <a:lnTo>
                    <a:pt x="905475" y="1027234"/>
                  </a:lnTo>
                  <a:close/>
                </a:path>
                <a:path w="2092325" h="2955290">
                  <a:moveTo>
                    <a:pt x="853539" y="732079"/>
                  </a:moveTo>
                  <a:lnTo>
                    <a:pt x="847755" y="729652"/>
                  </a:lnTo>
                  <a:lnTo>
                    <a:pt x="846241" y="724387"/>
                  </a:lnTo>
                  <a:lnTo>
                    <a:pt x="844003" y="720806"/>
                  </a:lnTo>
                  <a:lnTo>
                    <a:pt x="847128" y="718312"/>
                  </a:lnTo>
                  <a:lnTo>
                    <a:pt x="850414" y="713595"/>
                  </a:lnTo>
                  <a:lnTo>
                    <a:pt x="860543" y="714338"/>
                  </a:lnTo>
                  <a:lnTo>
                    <a:pt x="865105" y="719469"/>
                  </a:lnTo>
                  <a:lnTo>
                    <a:pt x="860076" y="729483"/>
                  </a:lnTo>
                  <a:lnTo>
                    <a:pt x="853539" y="732079"/>
                  </a:lnTo>
                  <a:close/>
                </a:path>
                <a:path w="2092325" h="2955290">
                  <a:moveTo>
                    <a:pt x="783145" y="279412"/>
                  </a:moveTo>
                  <a:lnTo>
                    <a:pt x="777051" y="277004"/>
                  </a:lnTo>
                  <a:lnTo>
                    <a:pt x="775409" y="271505"/>
                  </a:lnTo>
                  <a:lnTo>
                    <a:pt x="773061" y="267792"/>
                  </a:lnTo>
                  <a:lnTo>
                    <a:pt x="776399" y="265220"/>
                  </a:lnTo>
                  <a:lnTo>
                    <a:pt x="779859" y="260371"/>
                  </a:lnTo>
                  <a:lnTo>
                    <a:pt x="790604" y="260942"/>
                  </a:lnTo>
                  <a:lnTo>
                    <a:pt x="795369" y="266221"/>
                  </a:lnTo>
                  <a:lnTo>
                    <a:pt x="789876" y="276712"/>
                  </a:lnTo>
                  <a:lnTo>
                    <a:pt x="783145" y="279412"/>
                  </a:lnTo>
                  <a:close/>
                </a:path>
                <a:path w="2092325" h="2955290">
                  <a:moveTo>
                    <a:pt x="1151881" y="2236391"/>
                  </a:moveTo>
                  <a:lnTo>
                    <a:pt x="1151966" y="2235405"/>
                  </a:lnTo>
                  <a:lnTo>
                    <a:pt x="1152271" y="2235253"/>
                  </a:lnTo>
                  <a:lnTo>
                    <a:pt x="1152612" y="2235139"/>
                  </a:lnTo>
                  <a:lnTo>
                    <a:pt x="1152920" y="2235001"/>
                  </a:lnTo>
                  <a:lnTo>
                    <a:pt x="1152915" y="2235735"/>
                  </a:lnTo>
                  <a:lnTo>
                    <a:pt x="1152880" y="2236084"/>
                  </a:lnTo>
                  <a:lnTo>
                    <a:pt x="1151881" y="2236391"/>
                  </a:lnTo>
                  <a:close/>
                </a:path>
                <a:path w="2092325" h="2955290">
                  <a:moveTo>
                    <a:pt x="1145727" y="2263657"/>
                  </a:moveTo>
                  <a:lnTo>
                    <a:pt x="1134304" y="2263730"/>
                  </a:lnTo>
                  <a:lnTo>
                    <a:pt x="1129234" y="2258888"/>
                  </a:lnTo>
                  <a:lnTo>
                    <a:pt x="1126936" y="2247676"/>
                  </a:lnTo>
                  <a:lnTo>
                    <a:pt x="1132355" y="2242908"/>
                  </a:lnTo>
                  <a:lnTo>
                    <a:pt x="1143510" y="2238840"/>
                  </a:lnTo>
                  <a:lnTo>
                    <a:pt x="1147714" y="2237688"/>
                  </a:lnTo>
                  <a:lnTo>
                    <a:pt x="1151883" y="2236405"/>
                  </a:lnTo>
                  <a:lnTo>
                    <a:pt x="1151443" y="2240751"/>
                  </a:lnTo>
                  <a:lnTo>
                    <a:pt x="1151315" y="2245182"/>
                  </a:lnTo>
                  <a:lnTo>
                    <a:pt x="1148456" y="2256246"/>
                  </a:lnTo>
                  <a:lnTo>
                    <a:pt x="1145727" y="2263657"/>
                  </a:lnTo>
                  <a:close/>
                </a:path>
                <a:path w="2092325" h="2955290">
                  <a:moveTo>
                    <a:pt x="755355" y="123844"/>
                  </a:moveTo>
                  <a:lnTo>
                    <a:pt x="753038" y="120425"/>
                  </a:lnTo>
                  <a:lnTo>
                    <a:pt x="751367" y="118743"/>
                  </a:lnTo>
                  <a:lnTo>
                    <a:pt x="753036" y="113069"/>
                  </a:lnTo>
                  <a:lnTo>
                    <a:pt x="756864" y="110569"/>
                  </a:lnTo>
                  <a:lnTo>
                    <a:pt x="764512" y="112958"/>
                  </a:lnTo>
                  <a:lnTo>
                    <a:pt x="765944" y="115499"/>
                  </a:lnTo>
                  <a:lnTo>
                    <a:pt x="767642" y="117162"/>
                  </a:lnTo>
                  <a:lnTo>
                    <a:pt x="763887" y="119366"/>
                  </a:lnTo>
                  <a:lnTo>
                    <a:pt x="760269" y="121967"/>
                  </a:lnTo>
                  <a:lnTo>
                    <a:pt x="755355" y="123844"/>
                  </a:lnTo>
                  <a:close/>
                </a:path>
                <a:path w="2092325" h="2955290">
                  <a:moveTo>
                    <a:pt x="767509" y="197491"/>
                  </a:moveTo>
                  <a:lnTo>
                    <a:pt x="764939" y="194275"/>
                  </a:lnTo>
                  <a:lnTo>
                    <a:pt x="763123" y="192721"/>
                  </a:lnTo>
                  <a:lnTo>
                    <a:pt x="764440" y="186997"/>
                  </a:lnTo>
                  <a:lnTo>
                    <a:pt x="768067" y="184260"/>
                  </a:lnTo>
                  <a:lnTo>
                    <a:pt x="775813" y="186125"/>
                  </a:lnTo>
                  <a:lnTo>
                    <a:pt x="777445" y="188515"/>
                  </a:lnTo>
                  <a:lnTo>
                    <a:pt x="779270" y="190038"/>
                  </a:lnTo>
                  <a:lnTo>
                    <a:pt x="775702" y="192482"/>
                  </a:lnTo>
                  <a:lnTo>
                    <a:pt x="772316" y="195316"/>
                  </a:lnTo>
                  <a:lnTo>
                    <a:pt x="767509" y="197491"/>
                  </a:lnTo>
                  <a:close/>
                </a:path>
                <a:path w="2092325" h="2955290">
                  <a:moveTo>
                    <a:pt x="795174" y="353691"/>
                  </a:moveTo>
                  <a:lnTo>
                    <a:pt x="792036" y="350864"/>
                  </a:lnTo>
                  <a:lnTo>
                    <a:pt x="786490" y="348235"/>
                  </a:lnTo>
                  <a:lnTo>
                    <a:pt x="785633" y="337335"/>
                  </a:lnTo>
                  <a:lnTo>
                    <a:pt x="790792" y="332250"/>
                  </a:lnTo>
                  <a:lnTo>
                    <a:pt x="801852" y="335972"/>
                  </a:lnTo>
                  <a:lnTo>
                    <a:pt x="805361" y="342404"/>
                  </a:lnTo>
                  <a:lnTo>
                    <a:pt x="804198" y="348821"/>
                  </a:lnTo>
                  <a:lnTo>
                    <a:pt x="798576" y="351049"/>
                  </a:lnTo>
                  <a:lnTo>
                    <a:pt x="795174" y="353691"/>
                  </a:lnTo>
                  <a:close/>
                </a:path>
                <a:path w="2092325" h="2955290">
                  <a:moveTo>
                    <a:pt x="944647" y="1336041"/>
                  </a:moveTo>
                  <a:lnTo>
                    <a:pt x="939631" y="1331923"/>
                  </a:lnTo>
                  <a:lnTo>
                    <a:pt x="936700" y="1325071"/>
                  </a:lnTo>
                  <a:lnTo>
                    <a:pt x="937992" y="1321101"/>
                  </a:lnTo>
                  <a:lnTo>
                    <a:pt x="938163" y="1315033"/>
                  </a:lnTo>
                  <a:lnTo>
                    <a:pt x="947525" y="1309841"/>
                  </a:lnTo>
                  <a:lnTo>
                    <a:pt x="953697" y="1313598"/>
                  </a:lnTo>
                  <a:lnTo>
                    <a:pt x="956563" y="1323660"/>
                  </a:lnTo>
                  <a:lnTo>
                    <a:pt x="954345" y="1330033"/>
                  </a:lnTo>
                  <a:lnTo>
                    <a:pt x="944647" y="1336041"/>
                  </a:lnTo>
                  <a:close/>
                </a:path>
                <a:path w="2092325" h="2955290">
                  <a:moveTo>
                    <a:pt x="809773" y="429092"/>
                  </a:moveTo>
                  <a:lnTo>
                    <a:pt x="799489" y="424979"/>
                  </a:lnTo>
                  <a:lnTo>
                    <a:pt x="796356" y="418652"/>
                  </a:lnTo>
                  <a:lnTo>
                    <a:pt x="797912" y="412637"/>
                  </a:lnTo>
                  <a:lnTo>
                    <a:pt x="803403" y="410818"/>
                  </a:lnTo>
                  <a:lnTo>
                    <a:pt x="806853" y="408483"/>
                  </a:lnTo>
                  <a:lnTo>
                    <a:pt x="809701" y="411370"/>
                  </a:lnTo>
                  <a:lnTo>
                    <a:pt x="814897" y="414248"/>
                  </a:lnTo>
                  <a:lnTo>
                    <a:pt x="814853" y="424363"/>
                  </a:lnTo>
                  <a:lnTo>
                    <a:pt x="809773" y="429092"/>
                  </a:lnTo>
                  <a:close/>
                </a:path>
                <a:path w="2092325" h="2955290">
                  <a:moveTo>
                    <a:pt x="969983" y="1481019"/>
                  </a:moveTo>
                  <a:lnTo>
                    <a:pt x="963638" y="1478545"/>
                  </a:lnTo>
                  <a:lnTo>
                    <a:pt x="962076" y="1472884"/>
                  </a:lnTo>
                  <a:lnTo>
                    <a:pt x="959767" y="1469135"/>
                  </a:lnTo>
                  <a:lnTo>
                    <a:pt x="960769" y="1463311"/>
                  </a:lnTo>
                  <a:lnTo>
                    <a:pt x="964053" y="1460298"/>
                  </a:lnTo>
                  <a:lnTo>
                    <a:pt x="975814" y="1463911"/>
                  </a:lnTo>
                  <a:lnTo>
                    <a:pt x="981937" y="1468019"/>
                  </a:lnTo>
                  <a:lnTo>
                    <a:pt x="977315" y="1478627"/>
                  </a:lnTo>
                  <a:lnTo>
                    <a:pt x="969983" y="1481019"/>
                  </a:lnTo>
                  <a:close/>
                </a:path>
                <a:path w="2092325" h="2955290">
                  <a:moveTo>
                    <a:pt x="998873" y="1631958"/>
                  </a:moveTo>
                  <a:lnTo>
                    <a:pt x="991074" y="1629848"/>
                  </a:lnTo>
                  <a:lnTo>
                    <a:pt x="987810" y="1626981"/>
                  </a:lnTo>
                  <a:lnTo>
                    <a:pt x="988993" y="1619737"/>
                  </a:lnTo>
                  <a:lnTo>
                    <a:pt x="993258" y="1617155"/>
                  </a:lnTo>
                  <a:lnTo>
                    <a:pt x="1001131" y="1619358"/>
                  </a:lnTo>
                  <a:lnTo>
                    <a:pt x="1002667" y="1621898"/>
                  </a:lnTo>
                  <a:lnTo>
                    <a:pt x="1004453" y="1623547"/>
                  </a:lnTo>
                  <a:lnTo>
                    <a:pt x="1002747" y="1629272"/>
                  </a:lnTo>
                  <a:lnTo>
                    <a:pt x="998873" y="1631958"/>
                  </a:lnTo>
                  <a:close/>
                </a:path>
                <a:path w="2092325" h="2955290">
                  <a:moveTo>
                    <a:pt x="957923" y="1406924"/>
                  </a:moveTo>
                  <a:lnTo>
                    <a:pt x="952128" y="1404992"/>
                  </a:lnTo>
                  <a:lnTo>
                    <a:pt x="950478" y="1399629"/>
                  </a:lnTo>
                  <a:lnTo>
                    <a:pt x="948193" y="1396130"/>
                  </a:lnTo>
                  <a:lnTo>
                    <a:pt x="950500" y="1393376"/>
                  </a:lnTo>
                  <a:lnTo>
                    <a:pt x="953003" y="1388154"/>
                  </a:lnTo>
                  <a:lnTo>
                    <a:pt x="962011" y="1388908"/>
                  </a:lnTo>
                  <a:lnTo>
                    <a:pt x="966810" y="1393927"/>
                  </a:lnTo>
                  <a:lnTo>
                    <a:pt x="964863" y="1403458"/>
                  </a:lnTo>
                  <a:lnTo>
                    <a:pt x="957923" y="1406924"/>
                  </a:lnTo>
                  <a:close/>
                </a:path>
                <a:path w="2092325" h="2955290">
                  <a:moveTo>
                    <a:pt x="980348" y="1554333"/>
                  </a:moveTo>
                  <a:lnTo>
                    <a:pt x="977778" y="1551117"/>
                  </a:lnTo>
                  <a:lnTo>
                    <a:pt x="975950" y="1549580"/>
                  </a:lnTo>
                  <a:lnTo>
                    <a:pt x="977284" y="1543868"/>
                  </a:lnTo>
                  <a:lnTo>
                    <a:pt x="980942" y="1541141"/>
                  </a:lnTo>
                  <a:lnTo>
                    <a:pt x="988732" y="1542999"/>
                  </a:lnTo>
                  <a:lnTo>
                    <a:pt x="990350" y="1545392"/>
                  </a:lnTo>
                  <a:lnTo>
                    <a:pt x="992189" y="1546913"/>
                  </a:lnTo>
                  <a:lnTo>
                    <a:pt x="988605" y="1549344"/>
                  </a:lnTo>
                  <a:lnTo>
                    <a:pt x="985203" y="1552180"/>
                  </a:lnTo>
                  <a:lnTo>
                    <a:pt x="980348" y="1554333"/>
                  </a:lnTo>
                  <a:close/>
                </a:path>
                <a:path w="2092325" h="2955290">
                  <a:moveTo>
                    <a:pt x="840475" y="658545"/>
                  </a:moveTo>
                  <a:lnTo>
                    <a:pt x="835760" y="657012"/>
                  </a:lnTo>
                  <a:lnTo>
                    <a:pt x="832618" y="652063"/>
                  </a:lnTo>
                  <a:lnTo>
                    <a:pt x="833728" y="647971"/>
                  </a:lnTo>
                  <a:lnTo>
                    <a:pt x="833703" y="641710"/>
                  </a:lnTo>
                  <a:lnTo>
                    <a:pt x="839242" y="638763"/>
                  </a:lnTo>
                  <a:lnTo>
                    <a:pt x="844520" y="641493"/>
                  </a:lnTo>
                  <a:lnTo>
                    <a:pt x="848787" y="642364"/>
                  </a:lnTo>
                  <a:lnTo>
                    <a:pt x="847379" y="646457"/>
                  </a:lnTo>
                  <a:lnTo>
                    <a:pt x="847021" y="651522"/>
                  </a:lnTo>
                  <a:lnTo>
                    <a:pt x="840475" y="658545"/>
                  </a:lnTo>
                  <a:close/>
                </a:path>
                <a:path w="2092325" h="2955290">
                  <a:moveTo>
                    <a:pt x="1026863" y="1859101"/>
                  </a:moveTo>
                  <a:lnTo>
                    <a:pt x="1023327" y="1853256"/>
                  </a:lnTo>
                  <a:lnTo>
                    <a:pt x="1020723" y="1850300"/>
                  </a:lnTo>
                  <a:lnTo>
                    <a:pt x="1022348" y="1842824"/>
                  </a:lnTo>
                  <a:lnTo>
                    <a:pt x="1026557" y="1838261"/>
                  </a:lnTo>
                  <a:lnTo>
                    <a:pt x="1040360" y="1840581"/>
                  </a:lnTo>
                  <a:lnTo>
                    <a:pt x="1042339" y="1845085"/>
                  </a:lnTo>
                  <a:lnTo>
                    <a:pt x="1036367" y="1853857"/>
                  </a:lnTo>
                  <a:lnTo>
                    <a:pt x="1032405" y="1857319"/>
                  </a:lnTo>
                  <a:lnTo>
                    <a:pt x="1026863" y="1859101"/>
                  </a:lnTo>
                  <a:close/>
                </a:path>
                <a:path w="2092325" h="2955290">
                  <a:moveTo>
                    <a:pt x="937303" y="1258993"/>
                  </a:moveTo>
                  <a:lnTo>
                    <a:pt x="933950" y="1257560"/>
                  </a:lnTo>
                  <a:lnTo>
                    <a:pt x="927984" y="1256926"/>
                  </a:lnTo>
                  <a:lnTo>
                    <a:pt x="922455" y="1246490"/>
                  </a:lnTo>
                  <a:lnTo>
                    <a:pt x="926854" y="1240283"/>
                  </a:lnTo>
                  <a:lnTo>
                    <a:pt x="937702" y="1237594"/>
                  </a:lnTo>
                  <a:lnTo>
                    <a:pt x="944837" y="1240242"/>
                  </a:lnTo>
                  <a:lnTo>
                    <a:pt x="948939" y="1250170"/>
                  </a:lnTo>
                  <a:lnTo>
                    <a:pt x="945915" y="1256461"/>
                  </a:lnTo>
                  <a:lnTo>
                    <a:pt x="937303" y="1258993"/>
                  </a:lnTo>
                  <a:close/>
                </a:path>
                <a:path w="2092325" h="2955290">
                  <a:moveTo>
                    <a:pt x="885926" y="957485"/>
                  </a:moveTo>
                  <a:lnTo>
                    <a:pt x="881635" y="956080"/>
                  </a:lnTo>
                  <a:lnTo>
                    <a:pt x="878608" y="951097"/>
                  </a:lnTo>
                  <a:lnTo>
                    <a:pt x="879530" y="946766"/>
                  </a:lnTo>
                  <a:lnTo>
                    <a:pt x="881417" y="938096"/>
                  </a:lnTo>
                  <a:lnTo>
                    <a:pt x="885594" y="939534"/>
                  </a:lnTo>
                  <a:lnTo>
                    <a:pt x="890783" y="939886"/>
                  </a:lnTo>
                  <a:lnTo>
                    <a:pt x="898046" y="946687"/>
                  </a:lnTo>
                  <a:lnTo>
                    <a:pt x="896531" y="951724"/>
                  </a:lnTo>
                  <a:lnTo>
                    <a:pt x="885926" y="957485"/>
                  </a:lnTo>
                  <a:close/>
                </a:path>
                <a:path w="2092325" h="2955290">
                  <a:moveTo>
                    <a:pt x="875613" y="882024"/>
                  </a:moveTo>
                  <a:lnTo>
                    <a:pt x="869662" y="879863"/>
                  </a:lnTo>
                  <a:lnTo>
                    <a:pt x="868191" y="873829"/>
                  </a:lnTo>
                  <a:lnTo>
                    <a:pt x="865971" y="869886"/>
                  </a:lnTo>
                  <a:lnTo>
                    <a:pt x="867179" y="863566"/>
                  </a:lnTo>
                  <a:lnTo>
                    <a:pt x="871287" y="860649"/>
                  </a:lnTo>
                  <a:lnTo>
                    <a:pt x="880010" y="866263"/>
                  </a:lnTo>
                  <a:lnTo>
                    <a:pt x="881733" y="871330"/>
                  </a:lnTo>
                  <a:lnTo>
                    <a:pt x="884263" y="875150"/>
                  </a:lnTo>
                  <a:lnTo>
                    <a:pt x="880399" y="877326"/>
                  </a:lnTo>
                  <a:lnTo>
                    <a:pt x="875613" y="882024"/>
                  </a:lnTo>
                  <a:close/>
                </a:path>
                <a:path w="2092325" h="2955290">
                  <a:moveTo>
                    <a:pt x="1125717" y="2459874"/>
                  </a:moveTo>
                  <a:lnTo>
                    <a:pt x="1122537" y="2457158"/>
                  </a:lnTo>
                  <a:lnTo>
                    <a:pt x="1116949" y="2454640"/>
                  </a:lnTo>
                  <a:lnTo>
                    <a:pt x="1116044" y="2443912"/>
                  </a:lnTo>
                  <a:lnTo>
                    <a:pt x="1120864" y="2438386"/>
                  </a:lnTo>
                  <a:lnTo>
                    <a:pt x="1132212" y="2442034"/>
                  </a:lnTo>
                  <a:lnTo>
                    <a:pt x="1135823" y="2448450"/>
                  </a:lnTo>
                  <a:lnTo>
                    <a:pt x="1134817" y="2454917"/>
                  </a:lnTo>
                  <a:lnTo>
                    <a:pt x="1129131" y="2457215"/>
                  </a:lnTo>
                  <a:lnTo>
                    <a:pt x="1125717" y="2459874"/>
                  </a:lnTo>
                  <a:close/>
                </a:path>
                <a:path w="2092325" h="2955290">
                  <a:moveTo>
                    <a:pt x="873228" y="2540158"/>
                  </a:moveTo>
                  <a:lnTo>
                    <a:pt x="870886" y="2536489"/>
                  </a:lnTo>
                  <a:lnTo>
                    <a:pt x="868179" y="2532966"/>
                  </a:lnTo>
                  <a:lnTo>
                    <a:pt x="866171" y="2528182"/>
                  </a:lnTo>
                  <a:lnTo>
                    <a:pt x="869849" y="2524151"/>
                  </a:lnTo>
                  <a:lnTo>
                    <a:pt x="877292" y="2525137"/>
                  </a:lnTo>
                  <a:lnTo>
                    <a:pt x="879812" y="2529272"/>
                  </a:lnTo>
                  <a:lnTo>
                    <a:pt x="877384" y="2536979"/>
                  </a:lnTo>
                  <a:lnTo>
                    <a:pt x="874888" y="2538432"/>
                  </a:lnTo>
                  <a:lnTo>
                    <a:pt x="873228" y="2540158"/>
                  </a:lnTo>
                  <a:close/>
                </a:path>
                <a:path w="2092325" h="2955290">
                  <a:moveTo>
                    <a:pt x="859761" y="2728381"/>
                  </a:moveTo>
                  <a:lnTo>
                    <a:pt x="857422" y="2724920"/>
                  </a:lnTo>
                  <a:lnTo>
                    <a:pt x="855733" y="2723211"/>
                  </a:lnTo>
                  <a:lnTo>
                    <a:pt x="857484" y="2717584"/>
                  </a:lnTo>
                  <a:lnTo>
                    <a:pt x="861324" y="2715067"/>
                  </a:lnTo>
                  <a:lnTo>
                    <a:pt x="868947" y="2717385"/>
                  </a:lnTo>
                  <a:lnTo>
                    <a:pt x="870368" y="2719958"/>
                  </a:lnTo>
                  <a:lnTo>
                    <a:pt x="872053" y="2721637"/>
                  </a:lnTo>
                  <a:lnTo>
                    <a:pt x="868288" y="2723873"/>
                  </a:lnTo>
                  <a:lnTo>
                    <a:pt x="864658" y="2726491"/>
                  </a:lnTo>
                  <a:lnTo>
                    <a:pt x="859761" y="2728381"/>
                  </a:lnTo>
                  <a:close/>
                </a:path>
                <a:path w="2092325" h="2955290">
                  <a:moveTo>
                    <a:pt x="795886" y="2014300"/>
                  </a:moveTo>
                  <a:lnTo>
                    <a:pt x="784747" y="2011412"/>
                  </a:lnTo>
                  <a:lnTo>
                    <a:pt x="780288" y="2006266"/>
                  </a:lnTo>
                  <a:lnTo>
                    <a:pt x="778966" y="1995363"/>
                  </a:lnTo>
                  <a:lnTo>
                    <a:pt x="782543" y="1989449"/>
                  </a:lnTo>
                  <a:lnTo>
                    <a:pt x="791085" y="1988662"/>
                  </a:lnTo>
                  <a:lnTo>
                    <a:pt x="798449" y="1990094"/>
                  </a:lnTo>
                  <a:lnTo>
                    <a:pt x="803876" y="1994251"/>
                  </a:lnTo>
                  <a:lnTo>
                    <a:pt x="801567" y="2009297"/>
                  </a:lnTo>
                  <a:lnTo>
                    <a:pt x="795886" y="2014300"/>
                  </a:lnTo>
                  <a:close/>
                </a:path>
                <a:path w="2092325" h="2955290">
                  <a:moveTo>
                    <a:pt x="779825" y="1931293"/>
                  </a:moveTo>
                  <a:lnTo>
                    <a:pt x="772523" y="1931019"/>
                  </a:lnTo>
                  <a:lnTo>
                    <a:pt x="770195" y="1927347"/>
                  </a:lnTo>
                  <a:lnTo>
                    <a:pt x="771193" y="1921688"/>
                  </a:lnTo>
                  <a:lnTo>
                    <a:pt x="775680" y="1916513"/>
                  </a:lnTo>
                  <a:lnTo>
                    <a:pt x="778178" y="1919844"/>
                  </a:lnTo>
                  <a:lnTo>
                    <a:pt x="780952" y="1923027"/>
                  </a:lnTo>
                  <a:lnTo>
                    <a:pt x="783218" y="1927262"/>
                  </a:lnTo>
                  <a:lnTo>
                    <a:pt x="779825" y="1931293"/>
                  </a:lnTo>
                  <a:close/>
                </a:path>
                <a:path w="2092325" h="2955290">
                  <a:moveTo>
                    <a:pt x="848334" y="2383493"/>
                  </a:moveTo>
                  <a:lnTo>
                    <a:pt x="842912" y="2380037"/>
                  </a:lnTo>
                  <a:lnTo>
                    <a:pt x="846700" y="2369171"/>
                  </a:lnTo>
                  <a:lnTo>
                    <a:pt x="848456" y="2370346"/>
                  </a:lnTo>
                  <a:lnTo>
                    <a:pt x="851790" y="2371752"/>
                  </a:lnTo>
                  <a:lnTo>
                    <a:pt x="851118" y="2376343"/>
                  </a:lnTo>
                  <a:lnTo>
                    <a:pt x="849535" y="2379895"/>
                  </a:lnTo>
                  <a:lnTo>
                    <a:pt x="848334" y="2383493"/>
                  </a:lnTo>
                  <a:close/>
                </a:path>
                <a:path w="2092325" h="2955290">
                  <a:moveTo>
                    <a:pt x="877643" y="2810204"/>
                  </a:moveTo>
                  <a:lnTo>
                    <a:pt x="874206" y="2807857"/>
                  </a:lnTo>
                  <a:lnTo>
                    <a:pt x="868427" y="2806028"/>
                  </a:lnTo>
                  <a:lnTo>
                    <a:pt x="865996" y="2794926"/>
                  </a:lnTo>
                  <a:lnTo>
                    <a:pt x="871107" y="2789818"/>
                  </a:lnTo>
                  <a:lnTo>
                    <a:pt x="882155" y="2791838"/>
                  </a:lnTo>
                  <a:lnTo>
                    <a:pt x="886138" y="2797956"/>
                  </a:lnTo>
                  <a:lnTo>
                    <a:pt x="885776" y="2804428"/>
                  </a:lnTo>
                  <a:lnTo>
                    <a:pt x="880622" y="2807255"/>
                  </a:lnTo>
                  <a:lnTo>
                    <a:pt x="877643" y="2810204"/>
                  </a:lnTo>
                  <a:close/>
                </a:path>
                <a:path w="2092325" h="2955290">
                  <a:moveTo>
                    <a:pt x="826154" y="2508743"/>
                  </a:moveTo>
                  <a:lnTo>
                    <a:pt x="820433" y="2504333"/>
                  </a:lnTo>
                  <a:lnTo>
                    <a:pt x="817830" y="2494230"/>
                  </a:lnTo>
                  <a:lnTo>
                    <a:pt x="820307" y="2487501"/>
                  </a:lnTo>
                  <a:lnTo>
                    <a:pt x="829474" y="2483925"/>
                  </a:lnTo>
                  <a:lnTo>
                    <a:pt x="835568" y="2486423"/>
                  </a:lnTo>
                  <a:lnTo>
                    <a:pt x="837983" y="2494567"/>
                  </a:lnTo>
                  <a:lnTo>
                    <a:pt x="836654" y="2497736"/>
                  </a:lnTo>
                  <a:lnTo>
                    <a:pt x="836092" y="2503401"/>
                  </a:lnTo>
                  <a:lnTo>
                    <a:pt x="826154" y="2508743"/>
                  </a:lnTo>
                  <a:close/>
                </a:path>
                <a:path w="2092325" h="2955290">
                  <a:moveTo>
                    <a:pt x="838621" y="2309852"/>
                  </a:moveTo>
                  <a:lnTo>
                    <a:pt x="831347" y="2308900"/>
                  </a:lnTo>
                  <a:lnTo>
                    <a:pt x="829164" y="2304907"/>
                  </a:lnTo>
                  <a:lnTo>
                    <a:pt x="830467" y="2299095"/>
                  </a:lnTo>
                  <a:lnTo>
                    <a:pt x="835295" y="2294091"/>
                  </a:lnTo>
                  <a:lnTo>
                    <a:pt x="837552" y="2297699"/>
                  </a:lnTo>
                  <a:lnTo>
                    <a:pt x="840202" y="2301141"/>
                  </a:lnTo>
                  <a:lnTo>
                    <a:pt x="841810" y="2305001"/>
                  </a:lnTo>
                  <a:lnTo>
                    <a:pt x="842157" y="2305874"/>
                  </a:lnTo>
                  <a:lnTo>
                    <a:pt x="838621" y="2309852"/>
                  </a:lnTo>
                  <a:close/>
                </a:path>
                <a:path w="2092325" h="2955290">
                  <a:moveTo>
                    <a:pt x="813539" y="2161724"/>
                  </a:moveTo>
                  <a:lnTo>
                    <a:pt x="807310" y="2151308"/>
                  </a:lnTo>
                  <a:lnTo>
                    <a:pt x="811772" y="2146361"/>
                  </a:lnTo>
                  <a:lnTo>
                    <a:pt x="813860" y="2149847"/>
                  </a:lnTo>
                  <a:lnTo>
                    <a:pt x="816327" y="2153167"/>
                  </a:lnTo>
                  <a:lnTo>
                    <a:pt x="818095" y="2157854"/>
                  </a:lnTo>
                  <a:lnTo>
                    <a:pt x="815033" y="2160084"/>
                  </a:lnTo>
                  <a:lnTo>
                    <a:pt x="813539" y="2161724"/>
                  </a:lnTo>
                  <a:close/>
                </a:path>
                <a:path w="2092325" h="2955290">
                  <a:moveTo>
                    <a:pt x="800451" y="2086894"/>
                  </a:moveTo>
                  <a:lnTo>
                    <a:pt x="798069" y="2083918"/>
                  </a:lnTo>
                  <a:lnTo>
                    <a:pt x="795892" y="2082256"/>
                  </a:lnTo>
                  <a:lnTo>
                    <a:pt x="793434" y="2077274"/>
                  </a:lnTo>
                  <a:lnTo>
                    <a:pt x="794822" y="2073049"/>
                  </a:lnTo>
                  <a:lnTo>
                    <a:pt x="802110" y="2070949"/>
                  </a:lnTo>
                  <a:lnTo>
                    <a:pt x="805391" y="2073260"/>
                  </a:lnTo>
                  <a:lnTo>
                    <a:pt x="808907" y="2080214"/>
                  </a:lnTo>
                  <a:lnTo>
                    <a:pt x="807148" y="2084647"/>
                  </a:lnTo>
                  <a:lnTo>
                    <a:pt x="800451" y="2086894"/>
                  </a:lnTo>
                  <a:close/>
                </a:path>
                <a:path w="2092325" h="2955290">
                  <a:moveTo>
                    <a:pt x="825031" y="2236117"/>
                  </a:moveTo>
                  <a:lnTo>
                    <a:pt x="823043" y="2232602"/>
                  </a:lnTo>
                  <a:lnTo>
                    <a:pt x="820657" y="2229223"/>
                  </a:lnTo>
                  <a:lnTo>
                    <a:pt x="819040" y="2224543"/>
                  </a:lnTo>
                  <a:lnTo>
                    <a:pt x="822174" y="2222391"/>
                  </a:lnTo>
                  <a:lnTo>
                    <a:pt x="823721" y="2220802"/>
                  </a:lnTo>
                  <a:lnTo>
                    <a:pt x="825729" y="2224345"/>
                  </a:lnTo>
                  <a:lnTo>
                    <a:pt x="828107" y="2227770"/>
                  </a:lnTo>
                  <a:lnTo>
                    <a:pt x="829780" y="2232427"/>
                  </a:lnTo>
                  <a:lnTo>
                    <a:pt x="826612" y="2234554"/>
                  </a:lnTo>
                  <a:lnTo>
                    <a:pt x="825031" y="2236117"/>
                  </a:lnTo>
                  <a:close/>
                </a:path>
                <a:path w="2092325" h="2955290">
                  <a:moveTo>
                    <a:pt x="884508" y="2613957"/>
                  </a:moveTo>
                  <a:lnTo>
                    <a:pt x="882438" y="2610498"/>
                  </a:lnTo>
                  <a:lnTo>
                    <a:pt x="879972" y="2607177"/>
                  </a:lnTo>
                  <a:lnTo>
                    <a:pt x="878233" y="2602486"/>
                  </a:lnTo>
                  <a:lnTo>
                    <a:pt x="881283" y="2600273"/>
                  </a:lnTo>
                  <a:lnTo>
                    <a:pt x="882775" y="2598618"/>
                  </a:lnTo>
                  <a:lnTo>
                    <a:pt x="884819" y="2602111"/>
                  </a:lnTo>
                  <a:lnTo>
                    <a:pt x="887261" y="2605466"/>
                  </a:lnTo>
                  <a:lnTo>
                    <a:pt x="888998" y="2610142"/>
                  </a:lnTo>
                  <a:lnTo>
                    <a:pt x="885975" y="2612336"/>
                  </a:lnTo>
                  <a:lnTo>
                    <a:pt x="884508" y="2613957"/>
                  </a:lnTo>
                  <a:close/>
                </a:path>
                <a:path w="2092325" h="2955290">
                  <a:moveTo>
                    <a:pt x="818823" y="2433592"/>
                  </a:moveTo>
                  <a:lnTo>
                    <a:pt x="812269" y="2432931"/>
                  </a:lnTo>
                  <a:lnTo>
                    <a:pt x="809863" y="2427044"/>
                  </a:lnTo>
                  <a:lnTo>
                    <a:pt x="807201" y="2423619"/>
                  </a:lnTo>
                  <a:lnTo>
                    <a:pt x="809929" y="2420305"/>
                  </a:lnTo>
                  <a:lnTo>
                    <a:pt x="812401" y="2414504"/>
                  </a:lnTo>
                  <a:lnTo>
                    <a:pt x="823528" y="2413312"/>
                  </a:lnTo>
                  <a:lnTo>
                    <a:pt x="828922" y="2418402"/>
                  </a:lnTo>
                  <a:lnTo>
                    <a:pt x="825208" y="2429929"/>
                  </a:lnTo>
                  <a:lnTo>
                    <a:pt x="818823" y="2433592"/>
                  </a:lnTo>
                  <a:close/>
                </a:path>
                <a:path w="2092325" h="2955290">
                  <a:moveTo>
                    <a:pt x="728863" y="1905437"/>
                  </a:moveTo>
                  <a:lnTo>
                    <a:pt x="723068" y="1893398"/>
                  </a:lnTo>
                  <a:lnTo>
                    <a:pt x="726748" y="1891101"/>
                  </a:lnTo>
                  <a:lnTo>
                    <a:pt x="730501" y="1886879"/>
                  </a:lnTo>
                  <a:lnTo>
                    <a:pt x="739959" y="1887159"/>
                  </a:lnTo>
                  <a:lnTo>
                    <a:pt x="742527" y="1892558"/>
                  </a:lnTo>
                  <a:lnTo>
                    <a:pt x="737127" y="1900971"/>
                  </a:lnTo>
                  <a:lnTo>
                    <a:pt x="732439" y="1902858"/>
                  </a:lnTo>
                  <a:lnTo>
                    <a:pt x="728863" y="1905437"/>
                  </a:lnTo>
                  <a:close/>
                </a:path>
                <a:path w="2092325" h="2955290">
                  <a:moveTo>
                    <a:pt x="717732" y="1831152"/>
                  </a:moveTo>
                  <a:lnTo>
                    <a:pt x="715588" y="1827317"/>
                  </a:lnTo>
                  <a:lnTo>
                    <a:pt x="711247" y="1823019"/>
                  </a:lnTo>
                  <a:lnTo>
                    <a:pt x="712542" y="1816865"/>
                  </a:lnTo>
                  <a:lnTo>
                    <a:pt x="718657" y="1815113"/>
                  </a:lnTo>
                  <a:lnTo>
                    <a:pt x="722357" y="1812843"/>
                  </a:lnTo>
                  <a:lnTo>
                    <a:pt x="728202" y="1814228"/>
                  </a:lnTo>
                  <a:lnTo>
                    <a:pt x="731090" y="1818231"/>
                  </a:lnTo>
                  <a:lnTo>
                    <a:pt x="726084" y="1826672"/>
                  </a:lnTo>
                  <a:lnTo>
                    <a:pt x="721306" y="1828558"/>
                  </a:lnTo>
                  <a:lnTo>
                    <a:pt x="717732" y="1831152"/>
                  </a:lnTo>
                  <a:close/>
                </a:path>
                <a:path w="2092325" h="2955290">
                  <a:moveTo>
                    <a:pt x="843365" y="2580953"/>
                  </a:moveTo>
                  <a:lnTo>
                    <a:pt x="832885" y="2581596"/>
                  </a:lnTo>
                  <a:lnTo>
                    <a:pt x="828113" y="2577126"/>
                  </a:lnTo>
                  <a:lnTo>
                    <a:pt x="830560" y="2563061"/>
                  </a:lnTo>
                  <a:lnTo>
                    <a:pt x="834917" y="2560972"/>
                  </a:lnTo>
                  <a:lnTo>
                    <a:pt x="843508" y="2566412"/>
                  </a:lnTo>
                  <a:lnTo>
                    <a:pt x="845974" y="2570301"/>
                  </a:lnTo>
                  <a:lnTo>
                    <a:pt x="848912" y="2573474"/>
                  </a:lnTo>
                  <a:lnTo>
                    <a:pt x="846073" y="2576177"/>
                  </a:lnTo>
                  <a:lnTo>
                    <a:pt x="843365" y="2580953"/>
                  </a:lnTo>
                  <a:close/>
                </a:path>
                <a:path w="2092325" h="2955290">
                  <a:moveTo>
                    <a:pt x="890464" y="2884389"/>
                  </a:moveTo>
                  <a:lnTo>
                    <a:pt x="883551" y="2883918"/>
                  </a:lnTo>
                  <a:lnTo>
                    <a:pt x="880578" y="2878419"/>
                  </a:lnTo>
                  <a:lnTo>
                    <a:pt x="877442" y="2875218"/>
                  </a:lnTo>
                  <a:lnTo>
                    <a:pt x="879802" y="2871663"/>
                  </a:lnTo>
                  <a:lnTo>
                    <a:pt x="881760" y="2865539"/>
                  </a:lnTo>
                  <a:lnTo>
                    <a:pt x="892750" y="2863755"/>
                  </a:lnTo>
                  <a:lnTo>
                    <a:pt x="899328" y="2868001"/>
                  </a:lnTo>
                  <a:lnTo>
                    <a:pt x="897126" y="2880203"/>
                  </a:lnTo>
                  <a:lnTo>
                    <a:pt x="890464" y="2884389"/>
                  </a:lnTo>
                  <a:close/>
                </a:path>
                <a:path w="2092325" h="2955290">
                  <a:moveTo>
                    <a:pt x="697484" y="1608237"/>
                  </a:moveTo>
                  <a:lnTo>
                    <a:pt x="680653" y="1605032"/>
                  </a:lnTo>
                  <a:lnTo>
                    <a:pt x="675092" y="1599924"/>
                  </a:lnTo>
                  <a:lnTo>
                    <a:pt x="675390" y="1583983"/>
                  </a:lnTo>
                  <a:lnTo>
                    <a:pt x="680318" y="1578096"/>
                  </a:lnTo>
                  <a:lnTo>
                    <a:pt x="696975" y="1580955"/>
                  </a:lnTo>
                  <a:lnTo>
                    <a:pt x="701286" y="1586588"/>
                  </a:lnTo>
                  <a:lnTo>
                    <a:pt x="702124" y="1594501"/>
                  </a:lnTo>
                  <a:lnTo>
                    <a:pt x="701143" y="1602654"/>
                  </a:lnTo>
                  <a:lnTo>
                    <a:pt x="697484" y="1608237"/>
                  </a:lnTo>
                  <a:close/>
                </a:path>
                <a:path w="2092325" h="2955290">
                  <a:moveTo>
                    <a:pt x="698664" y="1676518"/>
                  </a:moveTo>
                  <a:lnTo>
                    <a:pt x="695235" y="1674604"/>
                  </a:lnTo>
                  <a:lnTo>
                    <a:pt x="689470" y="1673251"/>
                  </a:lnTo>
                  <a:lnTo>
                    <a:pt x="687039" y="1663286"/>
                  </a:lnTo>
                  <a:lnTo>
                    <a:pt x="690471" y="1657499"/>
                  </a:lnTo>
                  <a:lnTo>
                    <a:pt x="702381" y="1660819"/>
                  </a:lnTo>
                  <a:lnTo>
                    <a:pt x="706002" y="1665484"/>
                  </a:lnTo>
                  <a:lnTo>
                    <a:pt x="706736" y="1669017"/>
                  </a:lnTo>
                  <a:lnTo>
                    <a:pt x="707107" y="1670903"/>
                  </a:lnTo>
                  <a:lnTo>
                    <a:pt x="701557" y="1673971"/>
                  </a:lnTo>
                  <a:lnTo>
                    <a:pt x="698664" y="1676518"/>
                  </a:lnTo>
                  <a:close/>
                </a:path>
                <a:path w="2092325" h="2955290">
                  <a:moveTo>
                    <a:pt x="745929" y="1981109"/>
                  </a:moveTo>
                  <a:lnTo>
                    <a:pt x="740019" y="1979883"/>
                  </a:lnTo>
                  <a:lnTo>
                    <a:pt x="738169" y="1974193"/>
                  </a:lnTo>
                  <a:lnTo>
                    <a:pt x="735857" y="1970713"/>
                  </a:lnTo>
                  <a:lnTo>
                    <a:pt x="738462" y="1967762"/>
                  </a:lnTo>
                  <a:lnTo>
                    <a:pt x="740966" y="1962450"/>
                  </a:lnTo>
                  <a:lnTo>
                    <a:pt x="751075" y="1962015"/>
                  </a:lnTo>
                  <a:lnTo>
                    <a:pt x="755980" y="1966853"/>
                  </a:lnTo>
                  <a:lnTo>
                    <a:pt x="751980" y="1977513"/>
                  </a:lnTo>
                  <a:lnTo>
                    <a:pt x="745929" y="1981109"/>
                  </a:lnTo>
                  <a:close/>
                </a:path>
                <a:path w="2092325" h="2955290">
                  <a:moveTo>
                    <a:pt x="806852" y="2358722"/>
                  </a:moveTo>
                  <a:lnTo>
                    <a:pt x="800421" y="2357607"/>
                  </a:lnTo>
                  <a:lnTo>
                    <a:pt x="798163" y="2351996"/>
                  </a:lnTo>
                  <a:lnTo>
                    <a:pt x="795505" y="2348600"/>
                  </a:lnTo>
                  <a:lnTo>
                    <a:pt x="798272" y="2345534"/>
                  </a:lnTo>
                  <a:lnTo>
                    <a:pt x="800850" y="2340121"/>
                  </a:lnTo>
                  <a:lnTo>
                    <a:pt x="811476" y="2339261"/>
                  </a:lnTo>
                  <a:lnTo>
                    <a:pt x="817193" y="2343746"/>
                  </a:lnTo>
                  <a:lnTo>
                    <a:pt x="813194" y="2355170"/>
                  </a:lnTo>
                  <a:lnTo>
                    <a:pt x="806852" y="2358722"/>
                  </a:lnTo>
                  <a:close/>
                </a:path>
                <a:path w="2092325" h="2955290">
                  <a:moveTo>
                    <a:pt x="777593" y="2202576"/>
                  </a:moveTo>
                  <a:lnTo>
                    <a:pt x="773494" y="2198958"/>
                  </a:lnTo>
                  <a:lnTo>
                    <a:pt x="774635" y="2191826"/>
                  </a:lnTo>
                  <a:lnTo>
                    <a:pt x="778821" y="2189316"/>
                  </a:lnTo>
                  <a:lnTo>
                    <a:pt x="786536" y="2191559"/>
                  </a:lnTo>
                  <a:lnTo>
                    <a:pt x="788031" y="2194031"/>
                  </a:lnTo>
                  <a:lnTo>
                    <a:pt x="789778" y="2195626"/>
                  </a:lnTo>
                  <a:lnTo>
                    <a:pt x="786083" y="2197925"/>
                  </a:lnTo>
                  <a:lnTo>
                    <a:pt x="782540" y="2200619"/>
                  </a:lnTo>
                  <a:lnTo>
                    <a:pt x="777593" y="2202576"/>
                  </a:lnTo>
                  <a:close/>
                </a:path>
                <a:path w="2092325" h="2955290">
                  <a:moveTo>
                    <a:pt x="791557" y="2282608"/>
                  </a:moveTo>
                  <a:lnTo>
                    <a:pt x="785865" y="2280764"/>
                  </a:lnTo>
                  <a:lnTo>
                    <a:pt x="784581" y="2275060"/>
                  </a:lnTo>
                  <a:lnTo>
                    <a:pt x="782620" y="2271435"/>
                  </a:lnTo>
                  <a:lnTo>
                    <a:pt x="785915" y="2269064"/>
                  </a:lnTo>
                  <a:lnTo>
                    <a:pt x="789231" y="2264731"/>
                  </a:lnTo>
                  <a:lnTo>
                    <a:pt x="800047" y="2264798"/>
                  </a:lnTo>
                  <a:lnTo>
                    <a:pt x="803969" y="2269760"/>
                  </a:lnTo>
                  <a:lnTo>
                    <a:pt x="797453" y="2279739"/>
                  </a:lnTo>
                  <a:lnTo>
                    <a:pt x="791557" y="2282608"/>
                  </a:lnTo>
                  <a:close/>
                </a:path>
                <a:path w="2092325" h="2955290">
                  <a:moveTo>
                    <a:pt x="706968" y="1750529"/>
                  </a:moveTo>
                  <a:lnTo>
                    <a:pt x="704394" y="1747285"/>
                  </a:lnTo>
                  <a:lnTo>
                    <a:pt x="702564" y="1745733"/>
                  </a:lnTo>
                  <a:lnTo>
                    <a:pt x="703895" y="1740007"/>
                  </a:lnTo>
                  <a:lnTo>
                    <a:pt x="707551" y="1737265"/>
                  </a:lnTo>
                  <a:lnTo>
                    <a:pt x="715345" y="1739152"/>
                  </a:lnTo>
                  <a:lnTo>
                    <a:pt x="716975" y="1741528"/>
                  </a:lnTo>
                  <a:lnTo>
                    <a:pt x="718803" y="1743066"/>
                  </a:lnTo>
                  <a:lnTo>
                    <a:pt x="715220" y="1745512"/>
                  </a:lnTo>
                  <a:lnTo>
                    <a:pt x="711807" y="1748365"/>
                  </a:lnTo>
                  <a:lnTo>
                    <a:pt x="706968" y="1750529"/>
                  </a:lnTo>
                  <a:close/>
                </a:path>
                <a:path w="2092325" h="2955290">
                  <a:moveTo>
                    <a:pt x="771901" y="2128141"/>
                  </a:moveTo>
                  <a:lnTo>
                    <a:pt x="767783" y="2127172"/>
                  </a:lnTo>
                  <a:lnTo>
                    <a:pt x="761762" y="2127429"/>
                  </a:lnTo>
                  <a:lnTo>
                    <a:pt x="758452" y="2122356"/>
                  </a:lnTo>
                  <a:lnTo>
                    <a:pt x="761227" y="2116957"/>
                  </a:lnTo>
                  <a:lnTo>
                    <a:pt x="762076" y="2112831"/>
                  </a:lnTo>
                  <a:lnTo>
                    <a:pt x="766185" y="2114026"/>
                  </a:lnTo>
                  <a:lnTo>
                    <a:pt x="771244" y="2114129"/>
                  </a:lnTo>
                  <a:lnTo>
                    <a:pt x="778505" y="2120436"/>
                  </a:lnTo>
                  <a:lnTo>
                    <a:pt x="777019" y="2125080"/>
                  </a:lnTo>
                  <a:lnTo>
                    <a:pt x="771901" y="2128141"/>
                  </a:lnTo>
                  <a:close/>
                </a:path>
                <a:path w="2092325" h="2955290">
                  <a:moveTo>
                    <a:pt x="760972" y="2053809"/>
                  </a:moveTo>
                  <a:lnTo>
                    <a:pt x="754352" y="2053965"/>
                  </a:lnTo>
                  <a:lnTo>
                    <a:pt x="751297" y="2048807"/>
                  </a:lnTo>
                  <a:lnTo>
                    <a:pt x="748291" y="2045960"/>
                  </a:lnTo>
                  <a:lnTo>
                    <a:pt x="750511" y="2042367"/>
                  </a:lnTo>
                  <a:lnTo>
                    <a:pt x="752172" y="2036350"/>
                  </a:lnTo>
                  <a:lnTo>
                    <a:pt x="763179" y="2033726"/>
                  </a:lnTo>
                  <a:lnTo>
                    <a:pt x="768968" y="2038379"/>
                  </a:lnTo>
                  <a:lnTo>
                    <a:pt x="767219" y="2049838"/>
                  </a:lnTo>
                  <a:lnTo>
                    <a:pt x="760972" y="2053809"/>
                  </a:lnTo>
                  <a:close/>
                </a:path>
                <a:path w="2092325" h="2955290">
                  <a:moveTo>
                    <a:pt x="612094" y="878080"/>
                  </a:moveTo>
                  <a:lnTo>
                    <a:pt x="607798" y="874163"/>
                  </a:lnTo>
                  <a:lnTo>
                    <a:pt x="611582" y="869757"/>
                  </a:lnTo>
                  <a:lnTo>
                    <a:pt x="613013" y="871057"/>
                  </a:lnTo>
                  <a:lnTo>
                    <a:pt x="615497" y="872297"/>
                  </a:lnTo>
                  <a:lnTo>
                    <a:pt x="615662" y="875068"/>
                  </a:lnTo>
                  <a:lnTo>
                    <a:pt x="613360" y="876610"/>
                  </a:lnTo>
                  <a:lnTo>
                    <a:pt x="612094" y="878080"/>
                  </a:lnTo>
                  <a:close/>
                </a:path>
                <a:path w="2092325" h="2955290">
                  <a:moveTo>
                    <a:pt x="565987" y="581351"/>
                  </a:moveTo>
                  <a:lnTo>
                    <a:pt x="563776" y="578035"/>
                  </a:lnTo>
                  <a:lnTo>
                    <a:pt x="559377" y="571369"/>
                  </a:lnTo>
                  <a:lnTo>
                    <a:pt x="563615" y="566323"/>
                  </a:lnTo>
                  <a:lnTo>
                    <a:pt x="565804" y="569688"/>
                  </a:lnTo>
                  <a:lnTo>
                    <a:pt x="568369" y="572874"/>
                  </a:lnTo>
                  <a:lnTo>
                    <a:pt x="570306" y="577399"/>
                  </a:lnTo>
                  <a:lnTo>
                    <a:pt x="567389" y="579696"/>
                  </a:lnTo>
                  <a:lnTo>
                    <a:pt x="565987" y="581351"/>
                  </a:lnTo>
                  <a:close/>
                </a:path>
                <a:path w="2092325" h="2955290">
                  <a:moveTo>
                    <a:pt x="600423" y="803595"/>
                  </a:moveTo>
                  <a:lnTo>
                    <a:pt x="598396" y="800325"/>
                  </a:lnTo>
                  <a:lnTo>
                    <a:pt x="596082" y="797294"/>
                  </a:lnTo>
                  <a:lnTo>
                    <a:pt x="594421" y="793008"/>
                  </a:lnTo>
                  <a:lnTo>
                    <a:pt x="597425" y="790878"/>
                  </a:lnTo>
                  <a:lnTo>
                    <a:pt x="598908" y="789359"/>
                  </a:lnTo>
                  <a:lnTo>
                    <a:pt x="600978" y="792638"/>
                  </a:lnTo>
                  <a:lnTo>
                    <a:pt x="603359" y="795793"/>
                  </a:lnTo>
                  <a:lnTo>
                    <a:pt x="605154" y="799982"/>
                  </a:lnTo>
                  <a:lnTo>
                    <a:pt x="601990" y="802138"/>
                  </a:lnTo>
                  <a:lnTo>
                    <a:pt x="600423" y="803595"/>
                  </a:lnTo>
                  <a:close/>
                </a:path>
                <a:path w="2092325" h="2955290">
                  <a:moveTo>
                    <a:pt x="589213" y="729666"/>
                  </a:moveTo>
                  <a:lnTo>
                    <a:pt x="584861" y="723202"/>
                  </a:lnTo>
                  <a:lnTo>
                    <a:pt x="582705" y="719952"/>
                  </a:lnTo>
                  <a:lnTo>
                    <a:pt x="586839" y="714922"/>
                  </a:lnTo>
                  <a:lnTo>
                    <a:pt x="589071" y="718175"/>
                  </a:lnTo>
                  <a:lnTo>
                    <a:pt x="591666" y="721267"/>
                  </a:lnTo>
                  <a:lnTo>
                    <a:pt x="593641" y="725652"/>
                  </a:lnTo>
                  <a:lnTo>
                    <a:pt x="590643" y="728006"/>
                  </a:lnTo>
                  <a:lnTo>
                    <a:pt x="589213" y="729666"/>
                  </a:lnTo>
                  <a:close/>
                </a:path>
                <a:path w="2092325" h="2955290">
                  <a:moveTo>
                    <a:pt x="648208" y="1107970"/>
                  </a:moveTo>
                  <a:lnTo>
                    <a:pt x="641982" y="1097478"/>
                  </a:lnTo>
                  <a:lnTo>
                    <a:pt x="646425" y="1092505"/>
                  </a:lnTo>
                  <a:lnTo>
                    <a:pt x="648516" y="1096004"/>
                  </a:lnTo>
                  <a:lnTo>
                    <a:pt x="651002" y="1099352"/>
                  </a:lnTo>
                  <a:lnTo>
                    <a:pt x="652789" y="1104066"/>
                  </a:lnTo>
                  <a:lnTo>
                    <a:pt x="649700" y="1106315"/>
                  </a:lnTo>
                  <a:lnTo>
                    <a:pt x="648208" y="1107970"/>
                  </a:lnTo>
                  <a:close/>
                </a:path>
                <a:path w="2092325" h="2955290">
                  <a:moveTo>
                    <a:pt x="659825" y="1182014"/>
                  </a:moveTo>
                  <a:lnTo>
                    <a:pt x="655713" y="1175168"/>
                  </a:lnTo>
                  <a:lnTo>
                    <a:pt x="653678" y="1171735"/>
                  </a:lnTo>
                  <a:lnTo>
                    <a:pt x="658102" y="1166929"/>
                  </a:lnTo>
                  <a:lnTo>
                    <a:pt x="660164" y="1170343"/>
                  </a:lnTo>
                  <a:lnTo>
                    <a:pt x="662610" y="1173623"/>
                  </a:lnTo>
                  <a:lnTo>
                    <a:pt x="664345" y="1178195"/>
                  </a:lnTo>
                  <a:lnTo>
                    <a:pt x="661309" y="1180406"/>
                  </a:lnTo>
                  <a:lnTo>
                    <a:pt x="659825" y="1182014"/>
                  </a:lnTo>
                  <a:close/>
                </a:path>
                <a:path w="2092325" h="2955290">
                  <a:moveTo>
                    <a:pt x="529677" y="351447"/>
                  </a:moveTo>
                  <a:lnTo>
                    <a:pt x="527522" y="348302"/>
                  </a:lnTo>
                  <a:lnTo>
                    <a:pt x="525089" y="345289"/>
                  </a:lnTo>
                  <a:lnTo>
                    <a:pt x="523181" y="341238"/>
                  </a:lnTo>
                  <a:lnTo>
                    <a:pt x="526114" y="339043"/>
                  </a:lnTo>
                  <a:lnTo>
                    <a:pt x="527572" y="337558"/>
                  </a:lnTo>
                  <a:lnTo>
                    <a:pt x="529689" y="340650"/>
                  </a:lnTo>
                  <a:lnTo>
                    <a:pt x="532127" y="343602"/>
                  </a:lnTo>
                  <a:lnTo>
                    <a:pt x="533998" y="347704"/>
                  </a:lnTo>
                  <a:lnTo>
                    <a:pt x="531097" y="349909"/>
                  </a:lnTo>
                  <a:lnTo>
                    <a:pt x="529677" y="351447"/>
                  </a:lnTo>
                  <a:close/>
                </a:path>
                <a:path w="2092325" h="2955290">
                  <a:moveTo>
                    <a:pt x="768130" y="1857425"/>
                  </a:moveTo>
                  <a:lnTo>
                    <a:pt x="760913" y="1856928"/>
                  </a:lnTo>
                  <a:lnTo>
                    <a:pt x="758578" y="1853108"/>
                  </a:lnTo>
                  <a:lnTo>
                    <a:pt x="759533" y="1847366"/>
                  </a:lnTo>
                  <a:lnTo>
                    <a:pt x="764023" y="1842026"/>
                  </a:lnTo>
                  <a:lnTo>
                    <a:pt x="766495" y="1845481"/>
                  </a:lnTo>
                  <a:lnTo>
                    <a:pt x="769313" y="1848747"/>
                  </a:lnTo>
                  <a:lnTo>
                    <a:pt x="771522" y="1853290"/>
                  </a:lnTo>
                  <a:lnTo>
                    <a:pt x="768130" y="1857425"/>
                  </a:lnTo>
                  <a:close/>
                </a:path>
                <a:path w="2092325" h="2955290">
                  <a:moveTo>
                    <a:pt x="554343" y="507132"/>
                  </a:moveTo>
                  <a:lnTo>
                    <a:pt x="552074" y="503929"/>
                  </a:lnTo>
                  <a:lnTo>
                    <a:pt x="549459" y="500900"/>
                  </a:lnTo>
                  <a:lnTo>
                    <a:pt x="547443" y="496641"/>
                  </a:lnTo>
                  <a:lnTo>
                    <a:pt x="550425" y="494275"/>
                  </a:lnTo>
                  <a:lnTo>
                    <a:pt x="551889" y="492639"/>
                  </a:lnTo>
                  <a:lnTo>
                    <a:pt x="554078" y="495810"/>
                  </a:lnTo>
                  <a:lnTo>
                    <a:pt x="556630" y="498818"/>
                  </a:lnTo>
                  <a:lnTo>
                    <a:pt x="558523" y="503156"/>
                  </a:lnTo>
                  <a:lnTo>
                    <a:pt x="555698" y="505469"/>
                  </a:lnTo>
                  <a:lnTo>
                    <a:pt x="554343" y="507132"/>
                  </a:lnTo>
                  <a:close/>
                </a:path>
                <a:path w="2092325" h="2955290">
                  <a:moveTo>
                    <a:pt x="756214" y="1784624"/>
                  </a:moveTo>
                  <a:lnTo>
                    <a:pt x="748684" y="1783757"/>
                  </a:lnTo>
                  <a:lnTo>
                    <a:pt x="746432" y="1779700"/>
                  </a:lnTo>
                  <a:lnTo>
                    <a:pt x="747829" y="1773724"/>
                  </a:lnTo>
                  <a:lnTo>
                    <a:pt x="749476" y="1772015"/>
                  </a:lnTo>
                  <a:lnTo>
                    <a:pt x="751392" y="1768679"/>
                  </a:lnTo>
                  <a:lnTo>
                    <a:pt x="758553" y="1769769"/>
                  </a:lnTo>
                  <a:lnTo>
                    <a:pt x="761162" y="1773905"/>
                  </a:lnTo>
                  <a:lnTo>
                    <a:pt x="759024" y="1781552"/>
                  </a:lnTo>
                  <a:lnTo>
                    <a:pt x="756214" y="1784624"/>
                  </a:lnTo>
                  <a:close/>
                </a:path>
                <a:path w="2092325" h="2955290">
                  <a:moveTo>
                    <a:pt x="541213" y="425834"/>
                  </a:moveTo>
                  <a:lnTo>
                    <a:pt x="539740" y="424554"/>
                  </a:lnTo>
                  <a:lnTo>
                    <a:pt x="537221" y="423380"/>
                  </a:lnTo>
                  <a:lnTo>
                    <a:pt x="536995" y="420604"/>
                  </a:lnTo>
                  <a:lnTo>
                    <a:pt x="539293" y="419033"/>
                  </a:lnTo>
                  <a:lnTo>
                    <a:pt x="540540" y="417536"/>
                  </a:lnTo>
                  <a:lnTo>
                    <a:pt x="541996" y="418803"/>
                  </a:lnTo>
                  <a:lnTo>
                    <a:pt x="544517" y="419992"/>
                  </a:lnTo>
                  <a:lnTo>
                    <a:pt x="544726" y="422755"/>
                  </a:lnTo>
                  <a:lnTo>
                    <a:pt x="542445" y="424339"/>
                  </a:lnTo>
                  <a:lnTo>
                    <a:pt x="541213" y="425834"/>
                  </a:lnTo>
                  <a:close/>
                </a:path>
                <a:path w="2092325" h="2955290">
                  <a:moveTo>
                    <a:pt x="636873" y="1033342"/>
                  </a:moveTo>
                  <a:lnTo>
                    <a:pt x="634585" y="1029724"/>
                  </a:lnTo>
                  <a:lnTo>
                    <a:pt x="631942" y="1026236"/>
                  </a:lnTo>
                  <a:lnTo>
                    <a:pt x="629985" y="1021490"/>
                  </a:lnTo>
                  <a:lnTo>
                    <a:pt x="633611" y="1017512"/>
                  </a:lnTo>
                  <a:lnTo>
                    <a:pt x="640840" y="1018560"/>
                  </a:lnTo>
                  <a:lnTo>
                    <a:pt x="643307" y="1022644"/>
                  </a:lnTo>
                  <a:lnTo>
                    <a:pt x="640932" y="1030209"/>
                  </a:lnTo>
                  <a:lnTo>
                    <a:pt x="638492" y="1031638"/>
                  </a:lnTo>
                  <a:lnTo>
                    <a:pt x="636873" y="1033342"/>
                  </a:lnTo>
                  <a:close/>
                </a:path>
                <a:path w="2092325" h="2955290">
                  <a:moveTo>
                    <a:pt x="625231" y="958659"/>
                  </a:moveTo>
                  <a:lnTo>
                    <a:pt x="622955" y="955218"/>
                  </a:lnTo>
                  <a:lnTo>
                    <a:pt x="620369" y="951901"/>
                  </a:lnTo>
                  <a:lnTo>
                    <a:pt x="618414" y="947453"/>
                  </a:lnTo>
                  <a:lnTo>
                    <a:pt x="621846" y="943670"/>
                  </a:lnTo>
                  <a:lnTo>
                    <a:pt x="629369" y="944209"/>
                  </a:lnTo>
                  <a:lnTo>
                    <a:pt x="631840" y="948127"/>
                  </a:lnTo>
                  <a:lnTo>
                    <a:pt x="629294" y="955749"/>
                  </a:lnTo>
                  <a:lnTo>
                    <a:pt x="626850" y="957059"/>
                  </a:lnTo>
                  <a:lnTo>
                    <a:pt x="625231" y="958659"/>
                  </a:lnTo>
                  <a:close/>
                </a:path>
                <a:path w="2092325" h="2955290">
                  <a:moveTo>
                    <a:pt x="518196" y="277890"/>
                  </a:moveTo>
                  <a:lnTo>
                    <a:pt x="512487" y="276229"/>
                  </a:lnTo>
                  <a:lnTo>
                    <a:pt x="510020" y="272429"/>
                  </a:lnTo>
                  <a:lnTo>
                    <a:pt x="512527" y="264844"/>
                  </a:lnTo>
                  <a:lnTo>
                    <a:pt x="515066" y="263474"/>
                  </a:lnTo>
                  <a:lnTo>
                    <a:pt x="516752" y="261819"/>
                  </a:lnTo>
                  <a:lnTo>
                    <a:pt x="518967" y="265538"/>
                  </a:lnTo>
                  <a:lnTo>
                    <a:pt x="521537" y="269142"/>
                  </a:lnTo>
                  <a:lnTo>
                    <a:pt x="523416" y="273961"/>
                  </a:lnTo>
                  <a:lnTo>
                    <a:pt x="519932" y="276272"/>
                  </a:lnTo>
                  <a:lnTo>
                    <a:pt x="518196" y="277890"/>
                  </a:lnTo>
                  <a:close/>
                </a:path>
                <a:path w="2092325" h="2955290">
                  <a:moveTo>
                    <a:pt x="860384" y="2458292"/>
                  </a:moveTo>
                  <a:lnTo>
                    <a:pt x="855371" y="2454099"/>
                  </a:lnTo>
                  <a:lnTo>
                    <a:pt x="856785" y="2452427"/>
                  </a:lnTo>
                  <a:lnTo>
                    <a:pt x="858086" y="2449561"/>
                  </a:lnTo>
                  <a:lnTo>
                    <a:pt x="861161" y="2449318"/>
                  </a:lnTo>
                  <a:lnTo>
                    <a:pt x="862930" y="2451912"/>
                  </a:lnTo>
                  <a:lnTo>
                    <a:pt x="864601" y="2453309"/>
                  </a:lnTo>
                  <a:lnTo>
                    <a:pt x="860384" y="2458292"/>
                  </a:lnTo>
                  <a:close/>
                </a:path>
                <a:path w="2092325" h="2955290">
                  <a:moveTo>
                    <a:pt x="577264" y="655988"/>
                  </a:moveTo>
                  <a:lnTo>
                    <a:pt x="575175" y="652503"/>
                  </a:lnTo>
                  <a:lnTo>
                    <a:pt x="572704" y="649152"/>
                  </a:lnTo>
                  <a:lnTo>
                    <a:pt x="570965" y="644461"/>
                  </a:lnTo>
                  <a:lnTo>
                    <a:pt x="574042" y="642229"/>
                  </a:lnTo>
                  <a:lnTo>
                    <a:pt x="575551" y="640587"/>
                  </a:lnTo>
                  <a:lnTo>
                    <a:pt x="577624" y="644074"/>
                  </a:lnTo>
                  <a:lnTo>
                    <a:pt x="580096" y="647424"/>
                  </a:lnTo>
                  <a:lnTo>
                    <a:pt x="581849" y="652113"/>
                  </a:lnTo>
                  <a:lnTo>
                    <a:pt x="578772" y="654345"/>
                  </a:lnTo>
                  <a:lnTo>
                    <a:pt x="577264" y="655988"/>
                  </a:lnTo>
                  <a:close/>
                </a:path>
                <a:path w="2092325" h="2955290">
                  <a:moveTo>
                    <a:pt x="742969" y="1709459"/>
                  </a:moveTo>
                  <a:lnTo>
                    <a:pt x="740669" y="1705768"/>
                  </a:lnTo>
                  <a:lnTo>
                    <a:pt x="737990" y="1702241"/>
                  </a:lnTo>
                  <a:lnTo>
                    <a:pt x="736052" y="1697327"/>
                  </a:lnTo>
                  <a:lnTo>
                    <a:pt x="739662" y="1693247"/>
                  </a:lnTo>
                  <a:lnTo>
                    <a:pt x="746841" y="1694363"/>
                  </a:lnTo>
                  <a:lnTo>
                    <a:pt x="749351" y="1698530"/>
                  </a:lnTo>
                  <a:lnTo>
                    <a:pt x="747043" y="1706233"/>
                  </a:lnTo>
                  <a:lnTo>
                    <a:pt x="744597" y="1707724"/>
                  </a:lnTo>
                  <a:lnTo>
                    <a:pt x="742969" y="1709459"/>
                  </a:lnTo>
                  <a:close/>
                </a:path>
                <a:path w="2092325" h="2955290">
                  <a:moveTo>
                    <a:pt x="500013" y="208075"/>
                  </a:moveTo>
                  <a:lnTo>
                    <a:pt x="494325" y="206545"/>
                  </a:lnTo>
                  <a:lnTo>
                    <a:pt x="491517" y="202575"/>
                  </a:lnTo>
                  <a:lnTo>
                    <a:pt x="496559" y="194547"/>
                  </a:lnTo>
                  <a:lnTo>
                    <a:pt x="501328" y="192797"/>
                  </a:lnTo>
                  <a:lnTo>
                    <a:pt x="504920" y="190320"/>
                  </a:lnTo>
                  <a:lnTo>
                    <a:pt x="506986" y="194137"/>
                  </a:lnTo>
                  <a:lnTo>
                    <a:pt x="511191" y="198427"/>
                  </a:lnTo>
                  <a:lnTo>
                    <a:pt x="509837" y="204396"/>
                  </a:lnTo>
                  <a:lnTo>
                    <a:pt x="503723" y="205968"/>
                  </a:lnTo>
                  <a:lnTo>
                    <a:pt x="500013" y="208075"/>
                  </a:lnTo>
                  <a:close/>
                </a:path>
                <a:path w="2092325" h="2955290">
                  <a:moveTo>
                    <a:pt x="889810" y="2692491"/>
                  </a:moveTo>
                  <a:lnTo>
                    <a:pt x="884125" y="2690975"/>
                  </a:lnTo>
                  <a:lnTo>
                    <a:pt x="881317" y="2687005"/>
                  </a:lnTo>
                  <a:lnTo>
                    <a:pt x="886356" y="2678963"/>
                  </a:lnTo>
                  <a:lnTo>
                    <a:pt x="891125" y="2677213"/>
                  </a:lnTo>
                  <a:lnTo>
                    <a:pt x="894717" y="2674735"/>
                  </a:lnTo>
                  <a:lnTo>
                    <a:pt x="896781" y="2678538"/>
                  </a:lnTo>
                  <a:lnTo>
                    <a:pt x="900986" y="2682828"/>
                  </a:lnTo>
                  <a:lnTo>
                    <a:pt x="899635" y="2688811"/>
                  </a:lnTo>
                  <a:lnTo>
                    <a:pt x="893520" y="2690383"/>
                  </a:lnTo>
                  <a:lnTo>
                    <a:pt x="889810" y="2692491"/>
                  </a:lnTo>
                  <a:close/>
                </a:path>
                <a:path w="2092325" h="2955290">
                  <a:moveTo>
                    <a:pt x="696169" y="1410791"/>
                  </a:moveTo>
                  <a:lnTo>
                    <a:pt x="693895" y="1407365"/>
                  </a:lnTo>
                  <a:lnTo>
                    <a:pt x="691331" y="1404089"/>
                  </a:lnTo>
                  <a:lnTo>
                    <a:pt x="689353" y="1399690"/>
                  </a:lnTo>
                  <a:lnTo>
                    <a:pt x="692773" y="1395923"/>
                  </a:lnTo>
                  <a:lnTo>
                    <a:pt x="700319" y="1396414"/>
                  </a:lnTo>
                  <a:lnTo>
                    <a:pt x="702797" y="1400287"/>
                  </a:lnTo>
                  <a:lnTo>
                    <a:pt x="700220" y="1407898"/>
                  </a:lnTo>
                  <a:lnTo>
                    <a:pt x="697791" y="1409206"/>
                  </a:lnTo>
                  <a:lnTo>
                    <a:pt x="696169" y="1410791"/>
                  </a:lnTo>
                  <a:close/>
                </a:path>
                <a:path w="2092325" h="2955290">
                  <a:moveTo>
                    <a:pt x="670417" y="1256294"/>
                  </a:moveTo>
                  <a:lnTo>
                    <a:pt x="667858" y="1253526"/>
                  </a:lnTo>
                  <a:lnTo>
                    <a:pt x="665850" y="1252271"/>
                  </a:lnTo>
                  <a:lnTo>
                    <a:pt x="667211" y="1248260"/>
                  </a:lnTo>
                  <a:lnTo>
                    <a:pt x="669969" y="1240276"/>
                  </a:lnTo>
                  <a:lnTo>
                    <a:pt x="671906" y="1241557"/>
                  </a:lnTo>
                  <a:lnTo>
                    <a:pt x="674543" y="1242429"/>
                  </a:lnTo>
                  <a:lnTo>
                    <a:pt x="678767" y="1249228"/>
                  </a:lnTo>
                  <a:lnTo>
                    <a:pt x="677343" y="1253697"/>
                  </a:lnTo>
                  <a:lnTo>
                    <a:pt x="670417" y="1256294"/>
                  </a:lnTo>
                  <a:close/>
                </a:path>
                <a:path w="2092325" h="2955290">
                  <a:moveTo>
                    <a:pt x="681809" y="1328236"/>
                  </a:moveTo>
                  <a:lnTo>
                    <a:pt x="681853" y="1324700"/>
                  </a:lnTo>
                  <a:lnTo>
                    <a:pt x="685428" y="1326502"/>
                  </a:lnTo>
                  <a:lnTo>
                    <a:pt x="681809" y="1328236"/>
                  </a:lnTo>
                  <a:close/>
                </a:path>
                <a:path w="2092325" h="2955290">
                  <a:moveTo>
                    <a:pt x="704750" y="1487615"/>
                  </a:moveTo>
                  <a:lnTo>
                    <a:pt x="701556" y="1485096"/>
                  </a:lnTo>
                  <a:lnTo>
                    <a:pt x="696662" y="1483187"/>
                  </a:lnTo>
                  <a:lnTo>
                    <a:pt x="692570" y="1471703"/>
                  </a:lnTo>
                  <a:lnTo>
                    <a:pt x="698180" y="1467773"/>
                  </a:lnTo>
                  <a:lnTo>
                    <a:pt x="708059" y="1469213"/>
                  </a:lnTo>
                  <a:lnTo>
                    <a:pt x="711373" y="1475167"/>
                  </a:lnTo>
                  <a:lnTo>
                    <a:pt x="711842" y="1481403"/>
                  </a:lnTo>
                  <a:lnTo>
                    <a:pt x="707470" y="1484347"/>
                  </a:lnTo>
                  <a:lnTo>
                    <a:pt x="704750" y="1487615"/>
                  </a:lnTo>
                  <a:close/>
                </a:path>
                <a:path w="2092325" h="2955290">
                  <a:moveTo>
                    <a:pt x="717471" y="1557913"/>
                  </a:moveTo>
                  <a:lnTo>
                    <a:pt x="716562" y="1556321"/>
                  </a:lnTo>
                  <a:lnTo>
                    <a:pt x="714758" y="1554645"/>
                  </a:lnTo>
                  <a:lnTo>
                    <a:pt x="715428" y="1547468"/>
                  </a:lnTo>
                  <a:lnTo>
                    <a:pt x="718238" y="1546399"/>
                  </a:lnTo>
                  <a:lnTo>
                    <a:pt x="722597" y="1551666"/>
                  </a:lnTo>
                  <a:lnTo>
                    <a:pt x="722288" y="1554466"/>
                  </a:lnTo>
                  <a:lnTo>
                    <a:pt x="721565" y="1556059"/>
                  </a:lnTo>
                  <a:lnTo>
                    <a:pt x="721175" y="1556973"/>
                  </a:lnTo>
                  <a:lnTo>
                    <a:pt x="718906" y="1557329"/>
                  </a:lnTo>
                  <a:lnTo>
                    <a:pt x="717471" y="1557913"/>
                  </a:lnTo>
                  <a:close/>
                </a:path>
                <a:path w="2092325" h="2955290">
                  <a:moveTo>
                    <a:pt x="721127" y="1557085"/>
                  </a:moveTo>
                  <a:lnTo>
                    <a:pt x="718906" y="1557329"/>
                  </a:lnTo>
                  <a:lnTo>
                    <a:pt x="721175" y="1556973"/>
                  </a:lnTo>
                  <a:close/>
                </a:path>
                <a:path w="2092325" h="2955290">
                  <a:moveTo>
                    <a:pt x="730934" y="1635421"/>
                  </a:moveTo>
                  <a:lnTo>
                    <a:pt x="728869" y="1631992"/>
                  </a:lnTo>
                  <a:lnTo>
                    <a:pt x="726434" y="1628680"/>
                  </a:lnTo>
                  <a:lnTo>
                    <a:pt x="724709" y="1624077"/>
                  </a:lnTo>
                  <a:lnTo>
                    <a:pt x="727793" y="1621888"/>
                  </a:lnTo>
                  <a:lnTo>
                    <a:pt x="729306" y="1620275"/>
                  </a:lnTo>
                  <a:lnTo>
                    <a:pt x="731348" y="1623753"/>
                  </a:lnTo>
                  <a:lnTo>
                    <a:pt x="733754" y="1627069"/>
                  </a:lnTo>
                  <a:lnTo>
                    <a:pt x="735479" y="1631672"/>
                  </a:lnTo>
                  <a:lnTo>
                    <a:pt x="732436" y="1633839"/>
                  </a:lnTo>
                  <a:lnTo>
                    <a:pt x="730934" y="1635421"/>
                  </a:lnTo>
                  <a:close/>
                </a:path>
                <a:path w="2092325" h="2955290">
                  <a:moveTo>
                    <a:pt x="858488" y="2653206"/>
                  </a:moveTo>
                  <a:lnTo>
                    <a:pt x="853529" y="2653745"/>
                  </a:lnTo>
                  <a:lnTo>
                    <a:pt x="849824" y="2652832"/>
                  </a:lnTo>
                  <a:lnTo>
                    <a:pt x="845696" y="2652373"/>
                  </a:lnTo>
                  <a:lnTo>
                    <a:pt x="847278" y="2649388"/>
                  </a:lnTo>
                  <a:lnTo>
                    <a:pt x="848899" y="2644170"/>
                  </a:lnTo>
                  <a:lnTo>
                    <a:pt x="853833" y="2644427"/>
                  </a:lnTo>
                  <a:lnTo>
                    <a:pt x="857302" y="2646888"/>
                  </a:lnTo>
                  <a:lnTo>
                    <a:pt x="860824" y="2648444"/>
                  </a:lnTo>
                  <a:lnTo>
                    <a:pt x="859571" y="2650196"/>
                  </a:lnTo>
                  <a:lnTo>
                    <a:pt x="858488" y="2653206"/>
                  </a:lnTo>
                  <a:close/>
                </a:path>
                <a:path w="2092325" h="2955290">
                  <a:moveTo>
                    <a:pt x="632878" y="1500282"/>
                  </a:moveTo>
                  <a:lnTo>
                    <a:pt x="624464" y="1494919"/>
                  </a:lnTo>
                  <a:lnTo>
                    <a:pt x="622629" y="1490138"/>
                  </a:lnTo>
                  <a:lnTo>
                    <a:pt x="620113" y="1486555"/>
                  </a:lnTo>
                  <a:lnTo>
                    <a:pt x="623893" y="1484512"/>
                  </a:lnTo>
                  <a:lnTo>
                    <a:pt x="628352" y="1480209"/>
                  </a:lnTo>
                  <a:lnTo>
                    <a:pt x="634348" y="1481989"/>
                  </a:lnTo>
                  <a:lnTo>
                    <a:pt x="637754" y="1487765"/>
                  </a:lnTo>
                  <a:lnTo>
                    <a:pt x="637980" y="1497508"/>
                  </a:lnTo>
                  <a:lnTo>
                    <a:pt x="632878" y="1500282"/>
                  </a:lnTo>
                  <a:close/>
                </a:path>
                <a:path w="2092325" h="2955290">
                  <a:moveTo>
                    <a:pt x="509893" y="744369"/>
                  </a:moveTo>
                  <a:lnTo>
                    <a:pt x="507021" y="743713"/>
                  </a:lnTo>
                  <a:lnTo>
                    <a:pt x="506196" y="741510"/>
                  </a:lnTo>
                  <a:lnTo>
                    <a:pt x="505176" y="740160"/>
                  </a:lnTo>
                  <a:lnTo>
                    <a:pt x="506547" y="738973"/>
                  </a:lnTo>
                  <a:lnTo>
                    <a:pt x="507850" y="736884"/>
                  </a:lnTo>
                  <a:lnTo>
                    <a:pt x="514700" y="736378"/>
                  </a:lnTo>
                  <a:lnTo>
                    <a:pt x="516434" y="738842"/>
                  </a:lnTo>
                  <a:lnTo>
                    <a:pt x="512614" y="743778"/>
                  </a:lnTo>
                  <a:lnTo>
                    <a:pt x="509893" y="744369"/>
                  </a:lnTo>
                  <a:close/>
                </a:path>
                <a:path w="2092325" h="2955290">
                  <a:moveTo>
                    <a:pt x="531331" y="891693"/>
                  </a:moveTo>
                  <a:lnTo>
                    <a:pt x="526369" y="887537"/>
                  </a:lnTo>
                  <a:lnTo>
                    <a:pt x="529575" y="885270"/>
                  </a:lnTo>
                  <a:lnTo>
                    <a:pt x="532624" y="882668"/>
                  </a:lnTo>
                  <a:lnTo>
                    <a:pt x="536868" y="880627"/>
                  </a:lnTo>
                  <a:lnTo>
                    <a:pt x="539246" y="883663"/>
                  </a:lnTo>
                  <a:lnTo>
                    <a:pt x="540867" y="885128"/>
                  </a:lnTo>
                  <a:lnTo>
                    <a:pt x="531331" y="891693"/>
                  </a:lnTo>
                  <a:close/>
                </a:path>
                <a:path w="2092325" h="2955290">
                  <a:moveTo>
                    <a:pt x="503177" y="670183"/>
                  </a:moveTo>
                  <a:lnTo>
                    <a:pt x="494280" y="664417"/>
                  </a:lnTo>
                  <a:lnTo>
                    <a:pt x="491888" y="660232"/>
                  </a:lnTo>
                  <a:lnTo>
                    <a:pt x="488964" y="656863"/>
                  </a:lnTo>
                  <a:lnTo>
                    <a:pt x="491744" y="653975"/>
                  </a:lnTo>
                  <a:lnTo>
                    <a:pt x="494434" y="648798"/>
                  </a:lnTo>
                  <a:lnTo>
                    <a:pt x="505224" y="648316"/>
                  </a:lnTo>
                  <a:lnTo>
                    <a:pt x="509410" y="653536"/>
                  </a:lnTo>
                  <a:lnTo>
                    <a:pt x="507470" y="667880"/>
                  </a:lnTo>
                  <a:lnTo>
                    <a:pt x="503177" y="670183"/>
                  </a:lnTo>
                  <a:close/>
                </a:path>
                <a:path w="2092325" h="2955290">
                  <a:moveTo>
                    <a:pt x="563572" y="1045292"/>
                  </a:moveTo>
                  <a:lnTo>
                    <a:pt x="559484" y="1043750"/>
                  </a:lnTo>
                  <a:lnTo>
                    <a:pt x="554484" y="1043174"/>
                  </a:lnTo>
                  <a:lnTo>
                    <a:pt x="547058" y="1036385"/>
                  </a:lnTo>
                  <a:lnTo>
                    <a:pt x="548542" y="1031726"/>
                  </a:lnTo>
                  <a:lnTo>
                    <a:pt x="553913" y="1028655"/>
                  </a:lnTo>
                  <a:lnTo>
                    <a:pt x="558033" y="1029923"/>
                  </a:lnTo>
                  <a:lnTo>
                    <a:pt x="564193" y="1030078"/>
                  </a:lnTo>
                  <a:lnTo>
                    <a:pt x="567277" y="1035709"/>
                  </a:lnTo>
                  <a:lnTo>
                    <a:pt x="564459" y="1041026"/>
                  </a:lnTo>
                  <a:lnTo>
                    <a:pt x="563572" y="1045292"/>
                  </a:lnTo>
                  <a:close/>
                </a:path>
                <a:path w="2092325" h="2955290">
                  <a:moveTo>
                    <a:pt x="580000" y="1196931"/>
                  </a:moveTo>
                  <a:lnTo>
                    <a:pt x="574187" y="1195271"/>
                  </a:lnTo>
                  <a:lnTo>
                    <a:pt x="571415" y="1191146"/>
                  </a:lnTo>
                  <a:lnTo>
                    <a:pt x="576659" y="1182787"/>
                  </a:lnTo>
                  <a:lnTo>
                    <a:pt x="581449" y="1180884"/>
                  </a:lnTo>
                  <a:lnTo>
                    <a:pt x="585079" y="1178266"/>
                  </a:lnTo>
                  <a:lnTo>
                    <a:pt x="587090" y="1182212"/>
                  </a:lnTo>
                  <a:lnTo>
                    <a:pt x="591259" y="1186656"/>
                  </a:lnTo>
                  <a:lnTo>
                    <a:pt x="589806" y="1192940"/>
                  </a:lnTo>
                  <a:lnTo>
                    <a:pt x="583714" y="1194658"/>
                  </a:lnTo>
                  <a:lnTo>
                    <a:pt x="580000" y="1196931"/>
                  </a:lnTo>
                  <a:close/>
                </a:path>
                <a:path w="2092325" h="2955290">
                  <a:moveTo>
                    <a:pt x="469962" y="243950"/>
                  </a:moveTo>
                  <a:lnTo>
                    <a:pt x="467625" y="240504"/>
                  </a:lnTo>
                  <a:lnTo>
                    <a:pt x="465933" y="238781"/>
                  </a:lnTo>
                  <a:lnTo>
                    <a:pt x="467684" y="233154"/>
                  </a:lnTo>
                  <a:lnTo>
                    <a:pt x="471525" y="230637"/>
                  </a:lnTo>
                  <a:lnTo>
                    <a:pt x="479150" y="232969"/>
                  </a:lnTo>
                  <a:lnTo>
                    <a:pt x="480569" y="235528"/>
                  </a:lnTo>
                  <a:lnTo>
                    <a:pt x="482254" y="237207"/>
                  </a:lnTo>
                  <a:lnTo>
                    <a:pt x="478489" y="239443"/>
                  </a:lnTo>
                  <a:lnTo>
                    <a:pt x="474859" y="242061"/>
                  </a:lnTo>
                  <a:lnTo>
                    <a:pt x="469962" y="243950"/>
                  </a:lnTo>
                  <a:close/>
                </a:path>
                <a:path w="2092325" h="2955290">
                  <a:moveTo>
                    <a:pt x="798430" y="2554017"/>
                  </a:moveTo>
                  <a:lnTo>
                    <a:pt x="789861" y="2548812"/>
                  </a:lnTo>
                  <a:lnTo>
                    <a:pt x="788026" y="2544076"/>
                  </a:lnTo>
                  <a:lnTo>
                    <a:pt x="785476" y="2540514"/>
                  </a:lnTo>
                  <a:lnTo>
                    <a:pt x="789281" y="2538437"/>
                  </a:lnTo>
                  <a:lnTo>
                    <a:pt x="793676" y="2534114"/>
                  </a:lnTo>
                  <a:lnTo>
                    <a:pt x="799798" y="2535740"/>
                  </a:lnTo>
                  <a:lnTo>
                    <a:pt x="803359" y="2541551"/>
                  </a:lnTo>
                  <a:lnTo>
                    <a:pt x="803618" y="2551214"/>
                  </a:lnTo>
                  <a:lnTo>
                    <a:pt x="798430" y="2554017"/>
                  </a:lnTo>
                  <a:close/>
                </a:path>
                <a:path w="2092325" h="2955290">
                  <a:moveTo>
                    <a:pt x="521369" y="817613"/>
                  </a:moveTo>
                  <a:lnTo>
                    <a:pt x="518393" y="816959"/>
                  </a:lnTo>
                  <a:lnTo>
                    <a:pt x="517520" y="814733"/>
                  </a:lnTo>
                  <a:lnTo>
                    <a:pt x="516469" y="813373"/>
                  </a:lnTo>
                  <a:lnTo>
                    <a:pt x="517880" y="812165"/>
                  </a:lnTo>
                  <a:lnTo>
                    <a:pt x="519221" y="810026"/>
                  </a:lnTo>
                  <a:lnTo>
                    <a:pt x="526334" y="809478"/>
                  </a:lnTo>
                  <a:lnTo>
                    <a:pt x="528118" y="811979"/>
                  </a:lnTo>
                  <a:lnTo>
                    <a:pt x="524166" y="817025"/>
                  </a:lnTo>
                  <a:lnTo>
                    <a:pt x="521369" y="817613"/>
                  </a:lnTo>
                  <a:close/>
                </a:path>
                <a:path w="2092325" h="2955290">
                  <a:moveTo>
                    <a:pt x="842818" y="2850566"/>
                  </a:moveTo>
                  <a:lnTo>
                    <a:pt x="837519" y="2847794"/>
                  </a:lnTo>
                  <a:lnTo>
                    <a:pt x="833201" y="2846887"/>
                  </a:lnTo>
                  <a:lnTo>
                    <a:pt x="834675" y="2842738"/>
                  </a:lnTo>
                  <a:lnTo>
                    <a:pt x="835135" y="2837657"/>
                  </a:lnTo>
                  <a:lnTo>
                    <a:pt x="841770" y="2830530"/>
                  </a:lnTo>
                  <a:lnTo>
                    <a:pt x="847579" y="2831787"/>
                  </a:lnTo>
                  <a:lnTo>
                    <a:pt x="850161" y="2840802"/>
                  </a:lnTo>
                  <a:lnTo>
                    <a:pt x="848456" y="2847678"/>
                  </a:lnTo>
                  <a:lnTo>
                    <a:pt x="842818" y="2850566"/>
                  </a:lnTo>
                  <a:close/>
                </a:path>
                <a:path w="2092325" h="2955290">
                  <a:moveTo>
                    <a:pt x="826393" y="2776977"/>
                  </a:moveTo>
                  <a:lnTo>
                    <a:pt x="824361" y="2774141"/>
                  </a:lnTo>
                  <a:lnTo>
                    <a:pt x="822887" y="2772758"/>
                  </a:lnTo>
                  <a:lnTo>
                    <a:pt x="826049" y="2770781"/>
                  </a:lnTo>
                  <a:lnTo>
                    <a:pt x="829059" y="2768500"/>
                  </a:lnTo>
                  <a:lnTo>
                    <a:pt x="833147" y="2766797"/>
                  </a:lnTo>
                  <a:lnTo>
                    <a:pt x="835194" y="2769735"/>
                  </a:lnTo>
                  <a:lnTo>
                    <a:pt x="836636" y="2771199"/>
                  </a:lnTo>
                  <a:lnTo>
                    <a:pt x="833523" y="2773107"/>
                  </a:lnTo>
                  <a:lnTo>
                    <a:pt x="830541" y="2775370"/>
                  </a:lnTo>
                  <a:lnTo>
                    <a:pt x="826393" y="2776977"/>
                  </a:lnTo>
                  <a:close/>
                </a:path>
                <a:path w="2092325" h="2955290">
                  <a:moveTo>
                    <a:pt x="723022" y="2105158"/>
                  </a:moveTo>
                  <a:lnTo>
                    <a:pt x="716932" y="2102495"/>
                  </a:lnTo>
                  <a:lnTo>
                    <a:pt x="712613" y="2096145"/>
                  </a:lnTo>
                  <a:lnTo>
                    <a:pt x="713768" y="2092061"/>
                  </a:lnTo>
                  <a:lnTo>
                    <a:pt x="713677" y="2086424"/>
                  </a:lnTo>
                  <a:lnTo>
                    <a:pt x="722555" y="2079005"/>
                  </a:lnTo>
                  <a:lnTo>
                    <a:pt x="729487" y="2081596"/>
                  </a:lnTo>
                  <a:lnTo>
                    <a:pt x="733959" y="2091211"/>
                  </a:lnTo>
                  <a:lnTo>
                    <a:pt x="731945" y="2098121"/>
                  </a:lnTo>
                  <a:lnTo>
                    <a:pt x="723022" y="2105158"/>
                  </a:lnTo>
                  <a:close/>
                </a:path>
                <a:path w="2092325" h="2955290">
                  <a:moveTo>
                    <a:pt x="772691" y="2398262"/>
                  </a:moveTo>
                  <a:lnTo>
                    <a:pt x="767248" y="2395243"/>
                  </a:lnTo>
                  <a:lnTo>
                    <a:pt x="762839" y="2394230"/>
                  </a:lnTo>
                  <a:lnTo>
                    <a:pt x="767081" y="2381394"/>
                  </a:lnTo>
                  <a:lnTo>
                    <a:pt x="772142" y="2378073"/>
                  </a:lnTo>
                  <a:lnTo>
                    <a:pt x="777355" y="2378765"/>
                  </a:lnTo>
                  <a:lnTo>
                    <a:pt x="780047" y="2388196"/>
                  </a:lnTo>
                  <a:lnTo>
                    <a:pt x="778395" y="2395318"/>
                  </a:lnTo>
                  <a:lnTo>
                    <a:pt x="772691" y="2398262"/>
                  </a:lnTo>
                  <a:close/>
                </a:path>
                <a:path w="2092325" h="2955290">
                  <a:moveTo>
                    <a:pt x="453006" y="366153"/>
                  </a:moveTo>
                  <a:lnTo>
                    <a:pt x="447722" y="363379"/>
                  </a:lnTo>
                  <a:lnTo>
                    <a:pt x="443389" y="362474"/>
                  </a:lnTo>
                  <a:lnTo>
                    <a:pt x="444864" y="358325"/>
                  </a:lnTo>
                  <a:lnTo>
                    <a:pt x="445323" y="353244"/>
                  </a:lnTo>
                  <a:lnTo>
                    <a:pt x="451956" y="346103"/>
                  </a:lnTo>
                  <a:lnTo>
                    <a:pt x="457765" y="347359"/>
                  </a:lnTo>
                  <a:lnTo>
                    <a:pt x="460349" y="356389"/>
                  </a:lnTo>
                  <a:lnTo>
                    <a:pt x="458644" y="363265"/>
                  </a:lnTo>
                  <a:lnTo>
                    <a:pt x="453006" y="366153"/>
                  </a:lnTo>
                  <a:close/>
                </a:path>
                <a:path w="2092325" h="2955290">
                  <a:moveTo>
                    <a:pt x="594663" y="1269974"/>
                  </a:moveTo>
                  <a:lnTo>
                    <a:pt x="584901" y="1269756"/>
                  </a:lnTo>
                  <a:lnTo>
                    <a:pt x="583215" y="1265116"/>
                  </a:lnTo>
                  <a:lnTo>
                    <a:pt x="585849" y="1259485"/>
                  </a:lnTo>
                  <a:lnTo>
                    <a:pt x="596765" y="1252748"/>
                  </a:lnTo>
                  <a:lnTo>
                    <a:pt x="598575" y="1256561"/>
                  </a:lnTo>
                  <a:lnTo>
                    <a:pt x="602571" y="1261138"/>
                  </a:lnTo>
                  <a:lnTo>
                    <a:pt x="600534" y="1266945"/>
                  </a:lnTo>
                  <a:lnTo>
                    <a:pt x="594663" y="1269974"/>
                  </a:lnTo>
                  <a:close/>
                </a:path>
                <a:path w="2092325" h="2955290">
                  <a:moveTo>
                    <a:pt x="461823" y="438469"/>
                  </a:moveTo>
                  <a:lnTo>
                    <a:pt x="458847" y="437815"/>
                  </a:lnTo>
                  <a:lnTo>
                    <a:pt x="457991" y="435601"/>
                  </a:lnTo>
                  <a:lnTo>
                    <a:pt x="456925" y="434244"/>
                  </a:lnTo>
                  <a:lnTo>
                    <a:pt x="458322" y="433037"/>
                  </a:lnTo>
                  <a:lnTo>
                    <a:pt x="459648" y="430901"/>
                  </a:lnTo>
                  <a:lnTo>
                    <a:pt x="466685" y="430350"/>
                  </a:lnTo>
                  <a:lnTo>
                    <a:pt x="468484" y="432849"/>
                  </a:lnTo>
                  <a:lnTo>
                    <a:pt x="464605" y="437883"/>
                  </a:lnTo>
                  <a:lnTo>
                    <a:pt x="461823" y="438469"/>
                  </a:lnTo>
                  <a:close/>
                </a:path>
                <a:path w="2092325" h="2955290">
                  <a:moveTo>
                    <a:pt x="479920" y="521096"/>
                  </a:moveTo>
                  <a:lnTo>
                    <a:pt x="470027" y="515367"/>
                  </a:lnTo>
                  <a:lnTo>
                    <a:pt x="466967" y="509223"/>
                  </a:lnTo>
                  <a:lnTo>
                    <a:pt x="469369" y="503927"/>
                  </a:lnTo>
                  <a:lnTo>
                    <a:pt x="474687" y="502719"/>
                  </a:lnTo>
                  <a:lnTo>
                    <a:pt x="478324" y="500713"/>
                  </a:lnTo>
                  <a:lnTo>
                    <a:pt x="480776" y="503752"/>
                  </a:lnTo>
                  <a:lnTo>
                    <a:pt x="485302" y="506840"/>
                  </a:lnTo>
                  <a:lnTo>
                    <a:pt x="485042" y="517302"/>
                  </a:lnTo>
                  <a:lnTo>
                    <a:pt x="479920" y="521096"/>
                  </a:lnTo>
                  <a:close/>
                </a:path>
                <a:path w="2092325" h="2955290">
                  <a:moveTo>
                    <a:pt x="429944" y="219547"/>
                  </a:moveTo>
                  <a:lnTo>
                    <a:pt x="420064" y="214190"/>
                  </a:lnTo>
                  <a:lnTo>
                    <a:pt x="417484" y="207761"/>
                  </a:lnTo>
                  <a:lnTo>
                    <a:pt x="419823" y="201967"/>
                  </a:lnTo>
                  <a:lnTo>
                    <a:pt x="425156" y="200472"/>
                  </a:lnTo>
                  <a:lnTo>
                    <a:pt x="428721" y="198298"/>
                  </a:lnTo>
                  <a:lnTo>
                    <a:pt x="431237" y="201551"/>
                  </a:lnTo>
                  <a:lnTo>
                    <a:pt x="436007" y="204960"/>
                  </a:lnTo>
                  <a:lnTo>
                    <a:pt x="435318" y="215355"/>
                  </a:lnTo>
                  <a:lnTo>
                    <a:pt x="429944" y="219547"/>
                  </a:lnTo>
                  <a:close/>
                </a:path>
                <a:path w="2092325" h="2955290">
                  <a:moveTo>
                    <a:pt x="487204" y="596329"/>
                  </a:moveTo>
                  <a:lnTo>
                    <a:pt x="481173" y="595092"/>
                  </a:lnTo>
                  <a:lnTo>
                    <a:pt x="479142" y="589774"/>
                  </a:lnTo>
                  <a:lnTo>
                    <a:pt x="476699" y="586509"/>
                  </a:lnTo>
                  <a:lnTo>
                    <a:pt x="479450" y="583535"/>
                  </a:lnTo>
                  <a:lnTo>
                    <a:pt x="482049" y="578253"/>
                  </a:lnTo>
                  <a:lnTo>
                    <a:pt x="492441" y="577624"/>
                  </a:lnTo>
                  <a:lnTo>
                    <a:pt x="496944" y="582764"/>
                  </a:lnTo>
                  <a:lnTo>
                    <a:pt x="493303" y="593039"/>
                  </a:lnTo>
                  <a:lnTo>
                    <a:pt x="487204" y="596329"/>
                  </a:lnTo>
                  <a:close/>
                </a:path>
                <a:path w="2092325" h="2955290">
                  <a:moveTo>
                    <a:pt x="436596" y="292562"/>
                  </a:moveTo>
                  <a:lnTo>
                    <a:pt x="434564" y="289725"/>
                  </a:lnTo>
                  <a:lnTo>
                    <a:pt x="433090" y="288342"/>
                  </a:lnTo>
                  <a:lnTo>
                    <a:pt x="436252" y="286366"/>
                  </a:lnTo>
                  <a:lnTo>
                    <a:pt x="439262" y="284084"/>
                  </a:lnTo>
                  <a:lnTo>
                    <a:pt x="443348" y="282367"/>
                  </a:lnTo>
                  <a:lnTo>
                    <a:pt x="445395" y="285305"/>
                  </a:lnTo>
                  <a:lnTo>
                    <a:pt x="446837" y="286768"/>
                  </a:lnTo>
                  <a:lnTo>
                    <a:pt x="443726" y="288692"/>
                  </a:lnTo>
                  <a:lnTo>
                    <a:pt x="440741" y="290939"/>
                  </a:lnTo>
                  <a:lnTo>
                    <a:pt x="436596" y="292562"/>
                  </a:lnTo>
                  <a:close/>
                </a:path>
                <a:path w="2092325" h="2955290">
                  <a:moveTo>
                    <a:pt x="622879" y="1423008"/>
                  </a:moveTo>
                  <a:lnTo>
                    <a:pt x="618767" y="1421695"/>
                  </a:lnTo>
                  <a:lnTo>
                    <a:pt x="613701" y="1421458"/>
                  </a:lnTo>
                  <a:lnTo>
                    <a:pt x="606247" y="1414867"/>
                  </a:lnTo>
                  <a:lnTo>
                    <a:pt x="607767" y="1410248"/>
                  </a:lnTo>
                  <a:lnTo>
                    <a:pt x="613235" y="1407326"/>
                  </a:lnTo>
                  <a:lnTo>
                    <a:pt x="617338" y="1408387"/>
                  </a:lnTo>
                  <a:lnTo>
                    <a:pt x="623396" y="1408274"/>
                  </a:lnTo>
                  <a:lnTo>
                    <a:pt x="626613" y="1413511"/>
                  </a:lnTo>
                  <a:lnTo>
                    <a:pt x="623770" y="1418861"/>
                  </a:lnTo>
                  <a:lnTo>
                    <a:pt x="622879" y="1423008"/>
                  </a:lnTo>
                  <a:close/>
                </a:path>
                <a:path w="2092325" h="2955290">
                  <a:moveTo>
                    <a:pt x="609365" y="1343265"/>
                  </a:moveTo>
                  <a:lnTo>
                    <a:pt x="604700" y="1342338"/>
                  </a:lnTo>
                  <a:lnTo>
                    <a:pt x="601110" y="1340539"/>
                  </a:lnTo>
                  <a:lnTo>
                    <a:pt x="597444" y="1339110"/>
                  </a:lnTo>
                  <a:lnTo>
                    <a:pt x="601013" y="1334005"/>
                  </a:lnTo>
                  <a:lnTo>
                    <a:pt x="606346" y="1331463"/>
                  </a:lnTo>
                  <a:lnTo>
                    <a:pt x="610303" y="1332741"/>
                  </a:lnTo>
                  <a:lnTo>
                    <a:pt x="612357" y="1339342"/>
                  </a:lnTo>
                  <a:lnTo>
                    <a:pt x="609365" y="1343265"/>
                  </a:lnTo>
                  <a:close/>
                </a:path>
                <a:path w="2092325" h="2955290">
                  <a:moveTo>
                    <a:pt x="665978" y="1723647"/>
                  </a:moveTo>
                  <a:lnTo>
                    <a:pt x="659711" y="1723389"/>
                  </a:lnTo>
                  <a:lnTo>
                    <a:pt x="656949" y="1718470"/>
                  </a:lnTo>
                  <a:lnTo>
                    <a:pt x="654098" y="1715658"/>
                  </a:lnTo>
                  <a:lnTo>
                    <a:pt x="656313" y="1712320"/>
                  </a:lnTo>
                  <a:lnTo>
                    <a:pt x="658025" y="1706728"/>
                  </a:lnTo>
                  <a:lnTo>
                    <a:pt x="668710" y="1704334"/>
                  </a:lnTo>
                  <a:lnTo>
                    <a:pt x="673633" y="1709288"/>
                  </a:lnTo>
                  <a:lnTo>
                    <a:pt x="671917" y="1719815"/>
                  </a:lnTo>
                  <a:lnTo>
                    <a:pt x="665978" y="1723647"/>
                  </a:lnTo>
                  <a:close/>
                </a:path>
                <a:path w="2092325" h="2955290">
                  <a:moveTo>
                    <a:pt x="642500" y="1574101"/>
                  </a:moveTo>
                  <a:lnTo>
                    <a:pt x="636233" y="1573844"/>
                  </a:lnTo>
                  <a:lnTo>
                    <a:pt x="633471" y="1568924"/>
                  </a:lnTo>
                  <a:lnTo>
                    <a:pt x="630618" y="1566097"/>
                  </a:lnTo>
                  <a:lnTo>
                    <a:pt x="632833" y="1562759"/>
                  </a:lnTo>
                  <a:lnTo>
                    <a:pt x="634559" y="1557165"/>
                  </a:lnTo>
                  <a:lnTo>
                    <a:pt x="645215" y="1554776"/>
                  </a:lnTo>
                  <a:lnTo>
                    <a:pt x="650154" y="1559742"/>
                  </a:lnTo>
                  <a:lnTo>
                    <a:pt x="648453" y="1570267"/>
                  </a:lnTo>
                  <a:lnTo>
                    <a:pt x="642500" y="1574101"/>
                  </a:lnTo>
                  <a:close/>
                </a:path>
                <a:path w="2092325" h="2955290">
                  <a:moveTo>
                    <a:pt x="657933" y="1646426"/>
                  </a:moveTo>
                  <a:lnTo>
                    <a:pt x="648630" y="1646659"/>
                  </a:lnTo>
                  <a:lnTo>
                    <a:pt x="643350" y="1642000"/>
                  </a:lnTo>
                  <a:lnTo>
                    <a:pt x="645355" y="1631982"/>
                  </a:lnTo>
                  <a:lnTo>
                    <a:pt x="651862" y="1628718"/>
                  </a:lnTo>
                  <a:lnTo>
                    <a:pt x="657970" y="1629494"/>
                  </a:lnTo>
                  <a:lnTo>
                    <a:pt x="660119" y="1634794"/>
                  </a:lnTo>
                  <a:lnTo>
                    <a:pt x="662194" y="1637429"/>
                  </a:lnTo>
                  <a:lnTo>
                    <a:pt x="659984" y="1640706"/>
                  </a:lnTo>
                  <a:lnTo>
                    <a:pt x="657933" y="1646426"/>
                  </a:lnTo>
                  <a:close/>
                </a:path>
                <a:path w="2092325" h="2955290">
                  <a:moveTo>
                    <a:pt x="550851" y="973469"/>
                  </a:moveTo>
                  <a:lnTo>
                    <a:pt x="542266" y="968446"/>
                  </a:lnTo>
                  <a:lnTo>
                    <a:pt x="540444" y="963319"/>
                  </a:lnTo>
                  <a:lnTo>
                    <a:pt x="537845" y="959541"/>
                  </a:lnTo>
                  <a:lnTo>
                    <a:pt x="550071" y="952853"/>
                  </a:lnTo>
                  <a:lnTo>
                    <a:pt x="552309" y="956718"/>
                  </a:lnTo>
                  <a:lnTo>
                    <a:pt x="556343" y="960586"/>
                  </a:lnTo>
                  <a:lnTo>
                    <a:pt x="556290" y="970358"/>
                  </a:lnTo>
                  <a:lnTo>
                    <a:pt x="550851" y="973469"/>
                  </a:lnTo>
                  <a:close/>
                </a:path>
                <a:path w="2092325" h="2955290">
                  <a:moveTo>
                    <a:pt x="603937" y="1075442"/>
                  </a:moveTo>
                  <a:lnTo>
                    <a:pt x="597671" y="1074137"/>
                  </a:lnTo>
                  <a:lnTo>
                    <a:pt x="595683" y="1068812"/>
                  </a:lnTo>
                  <a:lnTo>
                    <a:pt x="593257" y="1065559"/>
                  </a:lnTo>
                  <a:lnTo>
                    <a:pt x="596003" y="1062931"/>
                  </a:lnTo>
                  <a:lnTo>
                    <a:pt x="598779" y="1058114"/>
                  </a:lnTo>
                  <a:lnTo>
                    <a:pt x="608090" y="1058313"/>
                  </a:lnTo>
                  <a:lnTo>
                    <a:pt x="613889" y="1062367"/>
                  </a:lnTo>
                  <a:lnTo>
                    <a:pt x="610572" y="1072607"/>
                  </a:lnTo>
                  <a:lnTo>
                    <a:pt x="603937" y="1075442"/>
                  </a:lnTo>
                  <a:close/>
                </a:path>
                <a:path w="2092325" h="2955290">
                  <a:moveTo>
                    <a:pt x="627383" y="1228118"/>
                  </a:moveTo>
                  <a:lnTo>
                    <a:pt x="624235" y="1226085"/>
                  </a:lnTo>
                  <a:lnTo>
                    <a:pt x="618886" y="1224517"/>
                  </a:lnTo>
                  <a:lnTo>
                    <a:pt x="616803" y="1214198"/>
                  </a:lnTo>
                  <a:lnTo>
                    <a:pt x="621849" y="1209638"/>
                  </a:lnTo>
                  <a:lnTo>
                    <a:pt x="631784" y="1210666"/>
                  </a:lnTo>
                  <a:lnTo>
                    <a:pt x="635883" y="1216572"/>
                  </a:lnTo>
                  <a:lnTo>
                    <a:pt x="634724" y="1222540"/>
                  </a:lnTo>
                  <a:lnTo>
                    <a:pt x="630243" y="1225172"/>
                  </a:lnTo>
                  <a:lnTo>
                    <a:pt x="627383" y="1228118"/>
                  </a:lnTo>
                  <a:close/>
                </a:path>
                <a:path w="2092325" h="2955290">
                  <a:moveTo>
                    <a:pt x="568661" y="852418"/>
                  </a:moveTo>
                  <a:lnTo>
                    <a:pt x="562655" y="849906"/>
                  </a:lnTo>
                  <a:lnTo>
                    <a:pt x="561163" y="844309"/>
                  </a:lnTo>
                  <a:lnTo>
                    <a:pt x="558893" y="840524"/>
                  </a:lnTo>
                  <a:lnTo>
                    <a:pt x="562249" y="837874"/>
                  </a:lnTo>
                  <a:lnTo>
                    <a:pt x="565756" y="832853"/>
                  </a:lnTo>
                  <a:lnTo>
                    <a:pt x="576566" y="833639"/>
                  </a:lnTo>
                  <a:lnTo>
                    <a:pt x="581035" y="839233"/>
                  </a:lnTo>
                  <a:lnTo>
                    <a:pt x="575441" y="849650"/>
                  </a:lnTo>
                  <a:lnTo>
                    <a:pt x="568661" y="852418"/>
                  </a:lnTo>
                  <a:close/>
                </a:path>
                <a:path w="2092325" h="2955290">
                  <a:moveTo>
                    <a:pt x="618311" y="1147215"/>
                  </a:moveTo>
                  <a:lnTo>
                    <a:pt x="607499" y="1143932"/>
                  </a:lnTo>
                  <a:lnTo>
                    <a:pt x="608538" y="1142064"/>
                  </a:lnTo>
                  <a:lnTo>
                    <a:pt x="609820" y="1138499"/>
                  </a:lnTo>
                  <a:lnTo>
                    <a:pt x="614287" y="1139114"/>
                  </a:lnTo>
                  <a:lnTo>
                    <a:pt x="617875" y="1140615"/>
                  </a:lnTo>
                  <a:lnTo>
                    <a:pt x="621497" y="1141766"/>
                  </a:lnTo>
                  <a:lnTo>
                    <a:pt x="618311" y="1147215"/>
                  </a:lnTo>
                  <a:close/>
                </a:path>
                <a:path w="2092325" h="2955290">
                  <a:moveTo>
                    <a:pt x="591015" y="1001662"/>
                  </a:moveTo>
                  <a:lnTo>
                    <a:pt x="584995" y="1000020"/>
                  </a:lnTo>
                  <a:lnTo>
                    <a:pt x="583417" y="994062"/>
                  </a:lnTo>
                  <a:lnTo>
                    <a:pt x="581233" y="990353"/>
                  </a:lnTo>
                  <a:lnTo>
                    <a:pt x="582676" y="984385"/>
                  </a:lnTo>
                  <a:lnTo>
                    <a:pt x="586728" y="981686"/>
                  </a:lnTo>
                  <a:lnTo>
                    <a:pt x="595109" y="987024"/>
                  </a:lnTo>
                  <a:lnTo>
                    <a:pt x="596815" y="991796"/>
                  </a:lnTo>
                  <a:lnTo>
                    <a:pt x="599250" y="995391"/>
                  </a:lnTo>
                  <a:lnTo>
                    <a:pt x="595438" y="997424"/>
                  </a:lnTo>
                  <a:lnTo>
                    <a:pt x="591015" y="1001662"/>
                  </a:lnTo>
                  <a:close/>
                </a:path>
                <a:path w="2092325" h="2955290">
                  <a:moveTo>
                    <a:pt x="511498" y="474440"/>
                  </a:moveTo>
                  <a:lnTo>
                    <a:pt x="505037" y="473704"/>
                  </a:lnTo>
                  <a:lnTo>
                    <a:pt x="502659" y="467992"/>
                  </a:lnTo>
                  <a:lnTo>
                    <a:pt x="500022" y="464638"/>
                  </a:lnTo>
                  <a:lnTo>
                    <a:pt x="502701" y="461392"/>
                  </a:lnTo>
                  <a:lnTo>
                    <a:pt x="505131" y="455702"/>
                  </a:lnTo>
                  <a:lnTo>
                    <a:pt x="515975" y="454614"/>
                  </a:lnTo>
                  <a:lnTo>
                    <a:pt x="521353" y="459601"/>
                  </a:lnTo>
                  <a:lnTo>
                    <a:pt x="517867" y="470869"/>
                  </a:lnTo>
                  <a:lnTo>
                    <a:pt x="511498" y="474440"/>
                  </a:lnTo>
                  <a:close/>
                </a:path>
                <a:path w="2092325" h="2955290">
                  <a:moveTo>
                    <a:pt x="634713" y="1303837"/>
                  </a:moveTo>
                  <a:lnTo>
                    <a:pt x="632712" y="1299860"/>
                  </a:lnTo>
                  <a:lnTo>
                    <a:pt x="628572" y="1295410"/>
                  </a:lnTo>
                  <a:lnTo>
                    <a:pt x="630034" y="1288991"/>
                  </a:lnTo>
                  <a:lnTo>
                    <a:pt x="636010" y="1287111"/>
                  </a:lnTo>
                  <a:lnTo>
                    <a:pt x="639660" y="1284714"/>
                  </a:lnTo>
                  <a:lnTo>
                    <a:pt x="645555" y="1286421"/>
                  </a:lnTo>
                  <a:lnTo>
                    <a:pt x="648153" y="1290574"/>
                  </a:lnTo>
                  <a:lnTo>
                    <a:pt x="642809" y="1299158"/>
                  </a:lnTo>
                  <a:lnTo>
                    <a:pt x="638215" y="1301164"/>
                  </a:lnTo>
                  <a:lnTo>
                    <a:pt x="634713" y="1303837"/>
                  </a:lnTo>
                  <a:close/>
                </a:path>
                <a:path w="2092325" h="2955290">
                  <a:moveTo>
                    <a:pt x="468691" y="168791"/>
                  </a:moveTo>
                  <a:lnTo>
                    <a:pt x="463730" y="169315"/>
                  </a:lnTo>
                  <a:lnTo>
                    <a:pt x="460022" y="168387"/>
                  </a:lnTo>
                  <a:lnTo>
                    <a:pt x="455896" y="167943"/>
                  </a:lnTo>
                  <a:lnTo>
                    <a:pt x="457479" y="164958"/>
                  </a:lnTo>
                  <a:lnTo>
                    <a:pt x="459099" y="159740"/>
                  </a:lnTo>
                  <a:lnTo>
                    <a:pt x="464036" y="160012"/>
                  </a:lnTo>
                  <a:lnTo>
                    <a:pt x="467503" y="162458"/>
                  </a:lnTo>
                  <a:lnTo>
                    <a:pt x="471025" y="164014"/>
                  </a:lnTo>
                  <a:lnTo>
                    <a:pt x="469772" y="165766"/>
                  </a:lnTo>
                  <a:lnTo>
                    <a:pt x="468691" y="168791"/>
                  </a:lnTo>
                  <a:close/>
                </a:path>
                <a:path w="2092325" h="2955290">
                  <a:moveTo>
                    <a:pt x="487843" y="325774"/>
                  </a:moveTo>
                  <a:lnTo>
                    <a:pt x="484407" y="323427"/>
                  </a:lnTo>
                  <a:lnTo>
                    <a:pt x="478627" y="321598"/>
                  </a:lnTo>
                  <a:lnTo>
                    <a:pt x="476197" y="310496"/>
                  </a:lnTo>
                  <a:lnTo>
                    <a:pt x="481307" y="305388"/>
                  </a:lnTo>
                  <a:lnTo>
                    <a:pt x="492355" y="307408"/>
                  </a:lnTo>
                  <a:lnTo>
                    <a:pt x="496341" y="313541"/>
                  </a:lnTo>
                  <a:lnTo>
                    <a:pt x="495977" y="319997"/>
                  </a:lnTo>
                  <a:lnTo>
                    <a:pt x="490823" y="322825"/>
                  </a:lnTo>
                  <a:lnTo>
                    <a:pt x="487843" y="325774"/>
                  </a:lnTo>
                  <a:close/>
                </a:path>
                <a:path w="2092325" h="2955290">
                  <a:moveTo>
                    <a:pt x="819758" y="2703975"/>
                  </a:moveTo>
                  <a:lnTo>
                    <a:pt x="809849" y="2698622"/>
                  </a:lnTo>
                  <a:lnTo>
                    <a:pt x="807269" y="2692194"/>
                  </a:lnTo>
                  <a:lnTo>
                    <a:pt x="809607" y="2686399"/>
                  </a:lnTo>
                  <a:lnTo>
                    <a:pt x="814940" y="2684904"/>
                  </a:lnTo>
                  <a:lnTo>
                    <a:pt x="818518" y="2682713"/>
                  </a:lnTo>
                  <a:lnTo>
                    <a:pt x="821036" y="2685981"/>
                  </a:lnTo>
                  <a:lnTo>
                    <a:pt x="825804" y="2689375"/>
                  </a:lnTo>
                  <a:lnTo>
                    <a:pt x="825115" y="2699770"/>
                  </a:lnTo>
                  <a:lnTo>
                    <a:pt x="819758" y="2703975"/>
                  </a:lnTo>
                  <a:close/>
                </a:path>
                <a:path w="2092325" h="2955290">
                  <a:moveTo>
                    <a:pt x="557247" y="778237"/>
                  </a:moveTo>
                  <a:lnTo>
                    <a:pt x="551157" y="775858"/>
                  </a:lnTo>
                  <a:lnTo>
                    <a:pt x="549513" y="770345"/>
                  </a:lnTo>
                  <a:lnTo>
                    <a:pt x="547167" y="766646"/>
                  </a:lnTo>
                  <a:lnTo>
                    <a:pt x="550503" y="764059"/>
                  </a:lnTo>
                  <a:lnTo>
                    <a:pt x="553936" y="759229"/>
                  </a:lnTo>
                  <a:lnTo>
                    <a:pt x="564699" y="759723"/>
                  </a:lnTo>
                  <a:lnTo>
                    <a:pt x="569459" y="764972"/>
                  </a:lnTo>
                  <a:lnTo>
                    <a:pt x="563924" y="775485"/>
                  </a:lnTo>
                  <a:lnTo>
                    <a:pt x="557247" y="778237"/>
                  </a:lnTo>
                  <a:close/>
                </a:path>
                <a:path w="2092325" h="2955290">
                  <a:moveTo>
                    <a:pt x="500665" y="399959"/>
                  </a:moveTo>
                  <a:lnTo>
                    <a:pt x="493752" y="399488"/>
                  </a:lnTo>
                  <a:lnTo>
                    <a:pt x="490779" y="393989"/>
                  </a:lnTo>
                  <a:lnTo>
                    <a:pt x="487642" y="390788"/>
                  </a:lnTo>
                  <a:lnTo>
                    <a:pt x="490003" y="387232"/>
                  </a:lnTo>
                  <a:lnTo>
                    <a:pt x="491961" y="381109"/>
                  </a:lnTo>
                  <a:lnTo>
                    <a:pt x="502950" y="379325"/>
                  </a:lnTo>
                  <a:lnTo>
                    <a:pt x="509528" y="383571"/>
                  </a:lnTo>
                  <a:lnTo>
                    <a:pt x="507327" y="395773"/>
                  </a:lnTo>
                  <a:lnTo>
                    <a:pt x="500665" y="399959"/>
                  </a:lnTo>
                  <a:close/>
                </a:path>
                <a:path w="2092325" h="2955290">
                  <a:moveTo>
                    <a:pt x="529775" y="622694"/>
                  </a:moveTo>
                  <a:lnTo>
                    <a:pt x="525709" y="619100"/>
                  </a:lnTo>
                  <a:lnTo>
                    <a:pt x="526823" y="611988"/>
                  </a:lnTo>
                  <a:lnTo>
                    <a:pt x="530967" y="609498"/>
                  </a:lnTo>
                  <a:lnTo>
                    <a:pt x="538653" y="611746"/>
                  </a:lnTo>
                  <a:lnTo>
                    <a:pt x="540129" y="614191"/>
                  </a:lnTo>
                  <a:lnTo>
                    <a:pt x="541879" y="615801"/>
                  </a:lnTo>
                  <a:lnTo>
                    <a:pt x="538196" y="618083"/>
                  </a:lnTo>
                  <a:lnTo>
                    <a:pt x="534679" y="620758"/>
                  </a:lnTo>
                  <a:lnTo>
                    <a:pt x="529775" y="622694"/>
                  </a:lnTo>
                  <a:close/>
                </a:path>
                <a:path w="2092325" h="2955290">
                  <a:moveTo>
                    <a:pt x="745381" y="2251007"/>
                  </a:moveTo>
                  <a:lnTo>
                    <a:pt x="739572" y="2249272"/>
                  </a:lnTo>
                  <a:lnTo>
                    <a:pt x="736841" y="2245125"/>
                  </a:lnTo>
                  <a:lnTo>
                    <a:pt x="742102" y="2236688"/>
                  </a:lnTo>
                  <a:lnTo>
                    <a:pt x="746837" y="2234719"/>
                  </a:lnTo>
                  <a:lnTo>
                    <a:pt x="750446" y="2232060"/>
                  </a:lnTo>
                  <a:lnTo>
                    <a:pt x="752432" y="2236040"/>
                  </a:lnTo>
                  <a:lnTo>
                    <a:pt x="756529" y="2240496"/>
                  </a:lnTo>
                  <a:lnTo>
                    <a:pt x="755106" y="2246879"/>
                  </a:lnTo>
                  <a:lnTo>
                    <a:pt x="749057" y="2248680"/>
                  </a:lnTo>
                  <a:lnTo>
                    <a:pt x="745381" y="2251007"/>
                  </a:lnTo>
                  <a:close/>
                </a:path>
                <a:path w="2092325" h="2955290">
                  <a:moveTo>
                    <a:pt x="883035" y="1883895"/>
                  </a:moveTo>
                  <a:lnTo>
                    <a:pt x="879804" y="1881142"/>
                  </a:lnTo>
                  <a:lnTo>
                    <a:pt x="874138" y="1878607"/>
                  </a:lnTo>
                  <a:lnTo>
                    <a:pt x="873188" y="1867781"/>
                  </a:lnTo>
                  <a:lnTo>
                    <a:pt x="878358" y="1862484"/>
                  </a:lnTo>
                  <a:lnTo>
                    <a:pt x="889318" y="1865565"/>
                  </a:lnTo>
                  <a:lnTo>
                    <a:pt x="892737" y="1872190"/>
                  </a:lnTo>
                  <a:lnTo>
                    <a:pt x="891840" y="1878775"/>
                  </a:lnTo>
                  <a:lnTo>
                    <a:pt x="886321" y="1881181"/>
                  </a:lnTo>
                  <a:lnTo>
                    <a:pt x="883035" y="1883895"/>
                  </a:lnTo>
                  <a:close/>
                </a:path>
                <a:path w="2092325" h="2955290">
                  <a:moveTo>
                    <a:pt x="761262" y="2324083"/>
                  </a:moveTo>
                  <a:lnTo>
                    <a:pt x="751444" y="2324083"/>
                  </a:lnTo>
                  <a:lnTo>
                    <a:pt x="748452" y="2318557"/>
                  </a:lnTo>
                  <a:lnTo>
                    <a:pt x="753615" y="2309778"/>
                  </a:lnTo>
                  <a:lnTo>
                    <a:pt x="758581" y="2307757"/>
                  </a:lnTo>
                  <a:lnTo>
                    <a:pt x="762297" y="2305021"/>
                  </a:lnTo>
                  <a:lnTo>
                    <a:pt x="764494" y="2309102"/>
                  </a:lnTo>
                  <a:lnTo>
                    <a:pt x="768867" y="2313605"/>
                  </a:lnTo>
                  <a:lnTo>
                    <a:pt x="767576" y="2320162"/>
                  </a:lnTo>
                  <a:lnTo>
                    <a:pt x="761262" y="2324083"/>
                  </a:lnTo>
                  <a:close/>
                </a:path>
                <a:path w="2092325" h="2955290">
                  <a:moveTo>
                    <a:pt x="733298" y="2176093"/>
                  </a:moveTo>
                  <a:lnTo>
                    <a:pt x="727722" y="2173559"/>
                  </a:lnTo>
                  <a:lnTo>
                    <a:pt x="726459" y="2168270"/>
                  </a:lnTo>
                  <a:lnTo>
                    <a:pt x="724425" y="2164656"/>
                  </a:lnTo>
                  <a:lnTo>
                    <a:pt x="727690" y="2162096"/>
                  </a:lnTo>
                  <a:lnTo>
                    <a:pt x="731248" y="2157112"/>
                  </a:lnTo>
                  <a:lnTo>
                    <a:pt x="741314" y="2158403"/>
                  </a:lnTo>
                  <a:lnTo>
                    <a:pt x="745087" y="2164136"/>
                  </a:lnTo>
                  <a:lnTo>
                    <a:pt x="739771" y="2173657"/>
                  </a:lnTo>
                  <a:lnTo>
                    <a:pt x="733298" y="2176093"/>
                  </a:lnTo>
                  <a:close/>
                </a:path>
                <a:path w="2092325" h="2955290">
                  <a:moveTo>
                    <a:pt x="805307" y="2628372"/>
                  </a:moveTo>
                  <a:lnTo>
                    <a:pt x="802265" y="2625769"/>
                  </a:lnTo>
                  <a:lnTo>
                    <a:pt x="796921" y="2623378"/>
                  </a:lnTo>
                  <a:lnTo>
                    <a:pt x="796004" y="2613145"/>
                  </a:lnTo>
                  <a:lnTo>
                    <a:pt x="800824" y="2608097"/>
                  </a:lnTo>
                  <a:lnTo>
                    <a:pt x="811230" y="2611085"/>
                  </a:lnTo>
                  <a:lnTo>
                    <a:pt x="814452" y="2617308"/>
                  </a:lnTo>
                  <a:lnTo>
                    <a:pt x="813648" y="2623534"/>
                  </a:lnTo>
                  <a:lnTo>
                    <a:pt x="808409" y="2625821"/>
                  </a:lnTo>
                  <a:lnTo>
                    <a:pt x="805307" y="2628372"/>
                  </a:lnTo>
                  <a:close/>
                </a:path>
                <a:path w="2092325" h="2955290">
                  <a:moveTo>
                    <a:pt x="673664" y="1527675"/>
                  </a:moveTo>
                  <a:lnTo>
                    <a:pt x="667583" y="1526595"/>
                  </a:lnTo>
                  <a:lnTo>
                    <a:pt x="665890" y="1520386"/>
                  </a:lnTo>
                  <a:lnTo>
                    <a:pt x="663758" y="1516714"/>
                  </a:lnTo>
                  <a:lnTo>
                    <a:pt x="665334" y="1511114"/>
                  </a:lnTo>
                  <a:lnTo>
                    <a:pt x="669401" y="1508233"/>
                  </a:lnTo>
                  <a:lnTo>
                    <a:pt x="677554" y="1513069"/>
                  </a:lnTo>
                  <a:lnTo>
                    <a:pt x="679272" y="1517913"/>
                  </a:lnTo>
                  <a:lnTo>
                    <a:pt x="681748" y="1521487"/>
                  </a:lnTo>
                  <a:lnTo>
                    <a:pt x="677882" y="1523559"/>
                  </a:lnTo>
                  <a:lnTo>
                    <a:pt x="673664" y="1527675"/>
                  </a:lnTo>
                  <a:close/>
                </a:path>
                <a:path w="2092325" h="2955290">
                  <a:moveTo>
                    <a:pt x="666619" y="1451672"/>
                  </a:moveTo>
                  <a:lnTo>
                    <a:pt x="656112" y="1451765"/>
                  </a:lnTo>
                  <a:lnTo>
                    <a:pt x="651125" y="1446597"/>
                  </a:lnTo>
                  <a:lnTo>
                    <a:pt x="652982" y="1436302"/>
                  </a:lnTo>
                  <a:lnTo>
                    <a:pt x="658481" y="1434243"/>
                  </a:lnTo>
                  <a:lnTo>
                    <a:pt x="661706" y="1431809"/>
                  </a:lnTo>
                  <a:lnTo>
                    <a:pt x="669019" y="1432919"/>
                  </a:lnTo>
                  <a:lnTo>
                    <a:pt x="674055" y="1437063"/>
                  </a:lnTo>
                  <a:lnTo>
                    <a:pt x="672155" y="1447469"/>
                  </a:lnTo>
                  <a:lnTo>
                    <a:pt x="666619" y="1451672"/>
                  </a:lnTo>
                  <a:close/>
                </a:path>
                <a:path w="2092325" h="2955290">
                  <a:moveTo>
                    <a:pt x="649486" y="1379106"/>
                  </a:moveTo>
                  <a:lnTo>
                    <a:pt x="645718" y="1375122"/>
                  </a:lnTo>
                  <a:lnTo>
                    <a:pt x="642334" y="1373200"/>
                  </a:lnTo>
                  <a:lnTo>
                    <a:pt x="640664" y="1365134"/>
                  </a:lnTo>
                  <a:lnTo>
                    <a:pt x="644829" y="1360010"/>
                  </a:lnTo>
                  <a:lnTo>
                    <a:pt x="654872" y="1358105"/>
                  </a:lnTo>
                  <a:lnTo>
                    <a:pt x="660763" y="1361412"/>
                  </a:lnTo>
                  <a:lnTo>
                    <a:pt x="661791" y="1364242"/>
                  </a:lnTo>
                  <a:lnTo>
                    <a:pt x="664500" y="1371876"/>
                  </a:lnTo>
                  <a:lnTo>
                    <a:pt x="659698" y="1377324"/>
                  </a:lnTo>
                  <a:lnTo>
                    <a:pt x="649486" y="1379106"/>
                  </a:lnTo>
                  <a:close/>
                </a:path>
                <a:path w="2092325" h="2955290">
                  <a:moveTo>
                    <a:pt x="520007" y="548897"/>
                  </a:moveTo>
                  <a:lnTo>
                    <a:pt x="513225" y="547450"/>
                  </a:lnTo>
                  <a:lnTo>
                    <a:pt x="510151" y="542071"/>
                  </a:lnTo>
                  <a:lnTo>
                    <a:pt x="512947" y="536713"/>
                  </a:lnTo>
                  <a:lnTo>
                    <a:pt x="513837" y="532461"/>
                  </a:lnTo>
                  <a:lnTo>
                    <a:pt x="518031" y="533822"/>
                  </a:lnTo>
                  <a:lnTo>
                    <a:pt x="523125" y="534144"/>
                  </a:lnTo>
                  <a:lnTo>
                    <a:pt x="530290" y="540511"/>
                  </a:lnTo>
                  <a:lnTo>
                    <a:pt x="529049" y="546238"/>
                  </a:lnTo>
                  <a:lnTo>
                    <a:pt x="520007" y="548897"/>
                  </a:lnTo>
                  <a:close/>
                </a:path>
                <a:path w="2092325" h="2955290">
                  <a:moveTo>
                    <a:pt x="540443" y="703092"/>
                  </a:moveTo>
                  <a:lnTo>
                    <a:pt x="534201" y="691542"/>
                  </a:lnTo>
                  <a:lnTo>
                    <a:pt x="537941" y="689430"/>
                  </a:lnTo>
                  <a:lnTo>
                    <a:pt x="541670" y="685630"/>
                  </a:lnTo>
                  <a:lnTo>
                    <a:pt x="551143" y="685624"/>
                  </a:lnTo>
                  <a:lnTo>
                    <a:pt x="554000" y="690768"/>
                  </a:lnTo>
                  <a:lnTo>
                    <a:pt x="548931" y="698905"/>
                  </a:lnTo>
                  <a:lnTo>
                    <a:pt x="544082" y="700623"/>
                  </a:lnTo>
                  <a:lnTo>
                    <a:pt x="540443" y="703092"/>
                  </a:lnTo>
                  <a:close/>
                </a:path>
                <a:path w="2092325" h="2955290">
                  <a:moveTo>
                    <a:pt x="579396" y="928276"/>
                  </a:moveTo>
                  <a:lnTo>
                    <a:pt x="573375" y="926439"/>
                  </a:lnTo>
                  <a:lnTo>
                    <a:pt x="571771" y="920411"/>
                  </a:lnTo>
                  <a:lnTo>
                    <a:pt x="569511" y="916594"/>
                  </a:lnTo>
                  <a:lnTo>
                    <a:pt x="570708" y="910485"/>
                  </a:lnTo>
                  <a:lnTo>
                    <a:pt x="574686" y="907603"/>
                  </a:lnTo>
                  <a:lnTo>
                    <a:pt x="583246" y="912944"/>
                  </a:lnTo>
                  <a:lnTo>
                    <a:pt x="585132" y="917806"/>
                  </a:lnTo>
                  <a:lnTo>
                    <a:pt x="587758" y="921476"/>
                  </a:lnTo>
                  <a:lnTo>
                    <a:pt x="583942" y="923675"/>
                  </a:lnTo>
                  <a:lnTo>
                    <a:pt x="579396" y="928276"/>
                  </a:lnTo>
                  <a:close/>
                </a:path>
                <a:path w="2092325" h="2955290">
                  <a:moveTo>
                    <a:pt x="786497" y="2479678"/>
                  </a:moveTo>
                  <a:lnTo>
                    <a:pt x="778217" y="2474981"/>
                  </a:lnTo>
                  <a:lnTo>
                    <a:pt x="776274" y="2470322"/>
                  </a:lnTo>
                  <a:lnTo>
                    <a:pt x="773649" y="2466846"/>
                  </a:lnTo>
                  <a:lnTo>
                    <a:pt x="777461" y="2464723"/>
                  </a:lnTo>
                  <a:lnTo>
                    <a:pt x="781636" y="2460524"/>
                  </a:lnTo>
                  <a:lnTo>
                    <a:pt x="787800" y="2461651"/>
                  </a:lnTo>
                  <a:lnTo>
                    <a:pt x="791513" y="2467572"/>
                  </a:lnTo>
                  <a:lnTo>
                    <a:pt x="791640" y="2476778"/>
                  </a:lnTo>
                  <a:lnTo>
                    <a:pt x="786497" y="2479678"/>
                  </a:lnTo>
                  <a:close/>
                </a:path>
                <a:path w="2092325" h="2955290">
                  <a:moveTo>
                    <a:pt x="843278" y="1847803"/>
                  </a:moveTo>
                  <a:lnTo>
                    <a:pt x="836011" y="1846222"/>
                  </a:lnTo>
                  <a:lnTo>
                    <a:pt x="832917" y="1840428"/>
                  </a:lnTo>
                  <a:lnTo>
                    <a:pt x="835798" y="1834847"/>
                  </a:lnTo>
                  <a:lnTo>
                    <a:pt x="836717" y="1830307"/>
                  </a:lnTo>
                  <a:lnTo>
                    <a:pt x="841115" y="1831725"/>
                  </a:lnTo>
                  <a:lnTo>
                    <a:pt x="846535" y="1832026"/>
                  </a:lnTo>
                  <a:lnTo>
                    <a:pt x="854003" y="1838794"/>
                  </a:lnTo>
                  <a:lnTo>
                    <a:pt x="852704" y="1844919"/>
                  </a:lnTo>
                  <a:lnTo>
                    <a:pt x="843278" y="1847803"/>
                  </a:lnTo>
                  <a:close/>
                </a:path>
                <a:path w="2092325" h="2955290">
                  <a:moveTo>
                    <a:pt x="816044" y="1698547"/>
                  </a:moveTo>
                  <a:lnTo>
                    <a:pt x="813986" y="1694968"/>
                  </a:lnTo>
                  <a:lnTo>
                    <a:pt x="811547" y="1691537"/>
                  </a:lnTo>
                  <a:lnTo>
                    <a:pt x="809853" y="1686750"/>
                  </a:lnTo>
                  <a:lnTo>
                    <a:pt x="813012" y="1684564"/>
                  </a:lnTo>
                  <a:lnTo>
                    <a:pt x="814567" y="1682930"/>
                  </a:lnTo>
                  <a:lnTo>
                    <a:pt x="816610" y="1686512"/>
                  </a:lnTo>
                  <a:lnTo>
                    <a:pt x="819052" y="1689956"/>
                  </a:lnTo>
                  <a:lnTo>
                    <a:pt x="820758" y="1694728"/>
                  </a:lnTo>
                  <a:lnTo>
                    <a:pt x="817599" y="1696913"/>
                  </a:lnTo>
                  <a:lnTo>
                    <a:pt x="816044" y="1698547"/>
                  </a:lnTo>
                  <a:close/>
                </a:path>
                <a:path w="2092325" h="2955290">
                  <a:moveTo>
                    <a:pt x="827779" y="1772484"/>
                  </a:moveTo>
                  <a:lnTo>
                    <a:pt x="825698" y="1769042"/>
                  </a:lnTo>
                  <a:lnTo>
                    <a:pt x="823221" y="1765753"/>
                  </a:lnTo>
                  <a:lnTo>
                    <a:pt x="821475" y="1761107"/>
                  </a:lnTo>
                  <a:lnTo>
                    <a:pt x="824554" y="1758890"/>
                  </a:lnTo>
                  <a:lnTo>
                    <a:pt x="826048" y="1757250"/>
                  </a:lnTo>
                  <a:lnTo>
                    <a:pt x="828163" y="1760716"/>
                  </a:lnTo>
                  <a:lnTo>
                    <a:pt x="830644" y="1764035"/>
                  </a:lnTo>
                  <a:lnTo>
                    <a:pt x="832457" y="1768625"/>
                  </a:lnTo>
                  <a:lnTo>
                    <a:pt x="829321" y="1770866"/>
                  </a:lnTo>
                  <a:lnTo>
                    <a:pt x="827779" y="1772484"/>
                  </a:lnTo>
                  <a:close/>
                </a:path>
                <a:path w="2092325" h="2955290">
                  <a:moveTo>
                    <a:pt x="792607" y="1549742"/>
                  </a:moveTo>
                  <a:lnTo>
                    <a:pt x="790346" y="1546015"/>
                  </a:lnTo>
                  <a:lnTo>
                    <a:pt x="787659" y="1542430"/>
                  </a:lnTo>
                  <a:lnTo>
                    <a:pt x="785750" y="1537421"/>
                  </a:lnTo>
                  <a:lnTo>
                    <a:pt x="789082" y="1535000"/>
                  </a:lnTo>
                  <a:lnTo>
                    <a:pt x="790691" y="1533237"/>
                  </a:lnTo>
                  <a:lnTo>
                    <a:pt x="792952" y="1536964"/>
                  </a:lnTo>
                  <a:lnTo>
                    <a:pt x="795625" y="1540552"/>
                  </a:lnTo>
                  <a:lnTo>
                    <a:pt x="797548" y="1545558"/>
                  </a:lnTo>
                  <a:lnTo>
                    <a:pt x="794231" y="1547977"/>
                  </a:lnTo>
                  <a:lnTo>
                    <a:pt x="792607" y="1549742"/>
                  </a:lnTo>
                  <a:close/>
                </a:path>
                <a:path w="2092325" h="2955290">
                  <a:moveTo>
                    <a:pt x="780355" y="1474228"/>
                  </a:moveTo>
                  <a:lnTo>
                    <a:pt x="775939" y="1468880"/>
                  </a:lnTo>
                  <a:lnTo>
                    <a:pt x="776745" y="1466286"/>
                  </a:lnTo>
                  <a:lnTo>
                    <a:pt x="776741" y="1464358"/>
                  </a:lnTo>
                  <a:lnTo>
                    <a:pt x="778186" y="1463742"/>
                  </a:lnTo>
                  <a:lnTo>
                    <a:pt x="780286" y="1462247"/>
                  </a:lnTo>
                  <a:lnTo>
                    <a:pt x="782302" y="1463740"/>
                  </a:lnTo>
                  <a:lnTo>
                    <a:pt x="783815" y="1465850"/>
                  </a:lnTo>
                  <a:lnTo>
                    <a:pt x="783180" y="1473156"/>
                  </a:lnTo>
                  <a:lnTo>
                    <a:pt x="780355" y="1474228"/>
                  </a:lnTo>
                  <a:close/>
                </a:path>
                <a:path w="2092325" h="2955290">
                  <a:moveTo>
                    <a:pt x="756552" y="1319081"/>
                  </a:moveTo>
                  <a:lnTo>
                    <a:pt x="752105" y="1315158"/>
                  </a:lnTo>
                  <a:lnTo>
                    <a:pt x="755910" y="1310599"/>
                  </a:lnTo>
                  <a:lnTo>
                    <a:pt x="757402" y="1311905"/>
                  </a:lnTo>
                  <a:lnTo>
                    <a:pt x="759974" y="1313131"/>
                  </a:lnTo>
                  <a:lnTo>
                    <a:pt x="760190" y="1315938"/>
                  </a:lnTo>
                  <a:lnTo>
                    <a:pt x="757838" y="1317548"/>
                  </a:lnTo>
                  <a:lnTo>
                    <a:pt x="756552" y="1319081"/>
                  </a:lnTo>
                  <a:close/>
                </a:path>
                <a:path w="2092325" h="2955290">
                  <a:moveTo>
                    <a:pt x="769411" y="1399898"/>
                  </a:moveTo>
                  <a:lnTo>
                    <a:pt x="762321" y="1388092"/>
                  </a:lnTo>
                  <a:lnTo>
                    <a:pt x="774014" y="1381248"/>
                  </a:lnTo>
                  <a:lnTo>
                    <a:pt x="780117" y="1382563"/>
                  </a:lnTo>
                  <a:lnTo>
                    <a:pt x="783290" y="1386671"/>
                  </a:lnTo>
                  <a:lnTo>
                    <a:pt x="778248" y="1395357"/>
                  </a:lnTo>
                  <a:lnTo>
                    <a:pt x="773171" y="1397245"/>
                  </a:lnTo>
                  <a:lnTo>
                    <a:pt x="769411" y="1399898"/>
                  </a:lnTo>
                  <a:close/>
                </a:path>
                <a:path w="2092325" h="2955290">
                  <a:moveTo>
                    <a:pt x="887147" y="2148486"/>
                  </a:moveTo>
                  <a:lnTo>
                    <a:pt x="884773" y="2147662"/>
                  </a:lnTo>
                  <a:lnTo>
                    <a:pt x="883779" y="2145620"/>
                  </a:lnTo>
                  <a:lnTo>
                    <a:pt x="882553" y="2144198"/>
                  </a:lnTo>
                  <a:lnTo>
                    <a:pt x="883973" y="2138846"/>
                  </a:lnTo>
                  <a:lnTo>
                    <a:pt x="890202" y="2145061"/>
                  </a:lnTo>
                  <a:lnTo>
                    <a:pt x="888868" y="2146198"/>
                  </a:lnTo>
                  <a:lnTo>
                    <a:pt x="887147" y="2148486"/>
                  </a:lnTo>
                  <a:close/>
                </a:path>
                <a:path w="2092325" h="2955290">
                  <a:moveTo>
                    <a:pt x="1003095" y="2631370"/>
                  </a:moveTo>
                  <a:lnTo>
                    <a:pt x="998061" y="2628856"/>
                  </a:lnTo>
                  <a:lnTo>
                    <a:pt x="993557" y="2628007"/>
                  </a:lnTo>
                  <a:lnTo>
                    <a:pt x="994902" y="2623699"/>
                  </a:lnTo>
                  <a:lnTo>
                    <a:pt x="995157" y="2618456"/>
                  </a:lnTo>
                  <a:lnTo>
                    <a:pt x="1001884" y="2610777"/>
                  </a:lnTo>
                  <a:lnTo>
                    <a:pt x="1007034" y="2612122"/>
                  </a:lnTo>
                  <a:lnTo>
                    <a:pt x="1013383" y="2622729"/>
                  </a:lnTo>
                  <a:lnTo>
                    <a:pt x="1012480" y="2628328"/>
                  </a:lnTo>
                  <a:lnTo>
                    <a:pt x="1003095" y="2631370"/>
                  </a:lnTo>
                  <a:close/>
                </a:path>
                <a:path w="2092325" h="2955290">
                  <a:moveTo>
                    <a:pt x="1015207" y="2711333"/>
                  </a:moveTo>
                  <a:lnTo>
                    <a:pt x="1009132" y="2709340"/>
                  </a:lnTo>
                  <a:lnTo>
                    <a:pt x="1007004" y="2704456"/>
                  </a:lnTo>
                  <a:lnTo>
                    <a:pt x="1004349" y="2701180"/>
                  </a:lnTo>
                  <a:lnTo>
                    <a:pt x="1007340" y="2698587"/>
                  </a:lnTo>
                  <a:lnTo>
                    <a:pt x="1010234" y="2693946"/>
                  </a:lnTo>
                  <a:lnTo>
                    <a:pt x="1020536" y="2693601"/>
                  </a:lnTo>
                  <a:lnTo>
                    <a:pt x="1025345" y="2698304"/>
                  </a:lnTo>
                  <a:lnTo>
                    <a:pt x="1021560" y="2708422"/>
                  </a:lnTo>
                  <a:lnTo>
                    <a:pt x="1015207" y="2711333"/>
                  </a:lnTo>
                  <a:close/>
                </a:path>
                <a:path w="2092325" h="2955290">
                  <a:moveTo>
                    <a:pt x="875732" y="2075920"/>
                  </a:moveTo>
                  <a:lnTo>
                    <a:pt x="873481" y="2072640"/>
                  </a:lnTo>
                  <a:lnTo>
                    <a:pt x="870866" y="2069521"/>
                  </a:lnTo>
                  <a:lnTo>
                    <a:pt x="868868" y="2065080"/>
                  </a:lnTo>
                  <a:lnTo>
                    <a:pt x="871863" y="2062711"/>
                  </a:lnTo>
                  <a:lnTo>
                    <a:pt x="873319" y="2061017"/>
                  </a:lnTo>
                  <a:lnTo>
                    <a:pt x="875506" y="2064278"/>
                  </a:lnTo>
                  <a:lnTo>
                    <a:pt x="878089" y="2067386"/>
                  </a:lnTo>
                  <a:lnTo>
                    <a:pt x="879995" y="2071902"/>
                  </a:lnTo>
                  <a:lnTo>
                    <a:pt x="877114" y="2074238"/>
                  </a:lnTo>
                  <a:lnTo>
                    <a:pt x="875732" y="2075920"/>
                  </a:lnTo>
                  <a:close/>
                </a:path>
                <a:path w="2092325" h="2955290">
                  <a:moveTo>
                    <a:pt x="613296" y="146940"/>
                  </a:moveTo>
                  <a:lnTo>
                    <a:pt x="608261" y="144426"/>
                  </a:lnTo>
                  <a:lnTo>
                    <a:pt x="603758" y="143577"/>
                  </a:lnTo>
                  <a:lnTo>
                    <a:pt x="605103" y="139269"/>
                  </a:lnTo>
                  <a:lnTo>
                    <a:pt x="605358" y="134026"/>
                  </a:lnTo>
                  <a:lnTo>
                    <a:pt x="612085" y="126347"/>
                  </a:lnTo>
                  <a:lnTo>
                    <a:pt x="617235" y="127692"/>
                  </a:lnTo>
                  <a:lnTo>
                    <a:pt x="623584" y="138299"/>
                  </a:lnTo>
                  <a:lnTo>
                    <a:pt x="622681" y="143898"/>
                  </a:lnTo>
                  <a:lnTo>
                    <a:pt x="613296" y="146940"/>
                  </a:lnTo>
                  <a:close/>
                </a:path>
                <a:path w="2092325" h="2955290">
                  <a:moveTo>
                    <a:pt x="710445" y="1021874"/>
                  </a:moveTo>
                  <a:lnTo>
                    <a:pt x="704852" y="1018371"/>
                  </a:lnTo>
                  <a:lnTo>
                    <a:pt x="708057" y="1006848"/>
                  </a:lnTo>
                  <a:lnTo>
                    <a:pt x="709945" y="1008002"/>
                  </a:lnTo>
                  <a:lnTo>
                    <a:pt x="713505" y="1009328"/>
                  </a:lnTo>
                  <a:lnTo>
                    <a:pt x="713030" y="1014217"/>
                  </a:lnTo>
                  <a:lnTo>
                    <a:pt x="711518" y="1018028"/>
                  </a:lnTo>
                  <a:lnTo>
                    <a:pt x="710445" y="1021874"/>
                  </a:lnTo>
                  <a:close/>
                </a:path>
                <a:path w="2092325" h="2955290">
                  <a:moveTo>
                    <a:pt x="615821" y="421544"/>
                  </a:moveTo>
                  <a:lnTo>
                    <a:pt x="613736" y="418268"/>
                  </a:lnTo>
                  <a:lnTo>
                    <a:pt x="611309" y="415105"/>
                  </a:lnTo>
                  <a:lnTo>
                    <a:pt x="609537" y="410778"/>
                  </a:lnTo>
                  <a:lnTo>
                    <a:pt x="612621" y="408589"/>
                  </a:lnTo>
                  <a:lnTo>
                    <a:pt x="614131" y="407051"/>
                  </a:lnTo>
                  <a:lnTo>
                    <a:pt x="616156" y="410322"/>
                  </a:lnTo>
                  <a:lnTo>
                    <a:pt x="618549" y="413461"/>
                  </a:lnTo>
                  <a:lnTo>
                    <a:pt x="620269" y="417841"/>
                  </a:lnTo>
                  <a:lnTo>
                    <a:pt x="617299" y="419996"/>
                  </a:lnTo>
                  <a:lnTo>
                    <a:pt x="615821" y="421544"/>
                  </a:lnTo>
                  <a:close/>
                </a:path>
                <a:path w="2092325" h="2955290">
                  <a:moveTo>
                    <a:pt x="662359" y="718444"/>
                  </a:moveTo>
                  <a:lnTo>
                    <a:pt x="660627" y="717041"/>
                  </a:lnTo>
                  <a:lnTo>
                    <a:pt x="657021" y="714183"/>
                  </a:lnTo>
                  <a:lnTo>
                    <a:pt x="660688" y="703216"/>
                  </a:lnTo>
                  <a:lnTo>
                    <a:pt x="662477" y="704505"/>
                  </a:lnTo>
                  <a:lnTo>
                    <a:pt x="665899" y="706001"/>
                  </a:lnTo>
                  <a:lnTo>
                    <a:pt x="665263" y="710916"/>
                  </a:lnTo>
                  <a:lnTo>
                    <a:pt x="663606" y="714660"/>
                  </a:lnTo>
                  <a:lnTo>
                    <a:pt x="662359" y="718444"/>
                  </a:lnTo>
                  <a:close/>
                </a:path>
                <a:path w="2092325" h="2955290">
                  <a:moveTo>
                    <a:pt x="639013" y="571269"/>
                  </a:moveTo>
                  <a:lnTo>
                    <a:pt x="636777" y="567508"/>
                  </a:lnTo>
                  <a:lnTo>
                    <a:pt x="634131" y="563902"/>
                  </a:lnTo>
                  <a:lnTo>
                    <a:pt x="632249" y="558874"/>
                  </a:lnTo>
                  <a:lnTo>
                    <a:pt x="635617" y="556491"/>
                  </a:lnTo>
                  <a:lnTo>
                    <a:pt x="637260" y="554753"/>
                  </a:lnTo>
                  <a:lnTo>
                    <a:pt x="639484" y="558531"/>
                  </a:lnTo>
                  <a:lnTo>
                    <a:pt x="642118" y="562155"/>
                  </a:lnTo>
                  <a:lnTo>
                    <a:pt x="643997" y="567168"/>
                  </a:lnTo>
                  <a:lnTo>
                    <a:pt x="640656" y="569531"/>
                  </a:lnTo>
                  <a:lnTo>
                    <a:pt x="639013" y="571269"/>
                  </a:lnTo>
                  <a:close/>
                </a:path>
                <a:path w="2092325" h="2955290">
                  <a:moveTo>
                    <a:pt x="723492" y="1096158"/>
                  </a:moveTo>
                  <a:lnTo>
                    <a:pt x="720861" y="1093416"/>
                  </a:lnTo>
                  <a:lnTo>
                    <a:pt x="716266" y="1090832"/>
                  </a:lnTo>
                  <a:lnTo>
                    <a:pt x="715449" y="1080763"/>
                  </a:lnTo>
                  <a:lnTo>
                    <a:pt x="719448" y="1075725"/>
                  </a:lnTo>
                  <a:lnTo>
                    <a:pt x="732991" y="1078295"/>
                  </a:lnTo>
                  <a:lnTo>
                    <a:pt x="735099" y="1082764"/>
                  </a:lnTo>
                  <a:lnTo>
                    <a:pt x="730297" y="1090978"/>
                  </a:lnTo>
                  <a:lnTo>
                    <a:pt x="726506" y="1093337"/>
                  </a:lnTo>
                  <a:lnTo>
                    <a:pt x="723492" y="1096158"/>
                  </a:lnTo>
                  <a:close/>
                </a:path>
                <a:path w="2092325" h="2955290">
                  <a:moveTo>
                    <a:pt x="863653" y="2001320"/>
                  </a:moveTo>
                  <a:lnTo>
                    <a:pt x="857274" y="1991376"/>
                  </a:lnTo>
                  <a:lnTo>
                    <a:pt x="862059" y="1986962"/>
                  </a:lnTo>
                  <a:lnTo>
                    <a:pt x="864143" y="1990298"/>
                  </a:lnTo>
                  <a:lnTo>
                    <a:pt x="866468" y="1993313"/>
                  </a:lnTo>
                  <a:lnTo>
                    <a:pt x="868178" y="1997634"/>
                  </a:lnTo>
                  <a:lnTo>
                    <a:pt x="865148" y="1999784"/>
                  </a:lnTo>
                  <a:lnTo>
                    <a:pt x="863653" y="2001320"/>
                  </a:lnTo>
                  <a:close/>
                </a:path>
                <a:path w="2092325" h="2955290">
                  <a:moveTo>
                    <a:pt x="933955" y="2447586"/>
                  </a:moveTo>
                  <a:lnTo>
                    <a:pt x="931602" y="2444128"/>
                  </a:lnTo>
                  <a:lnTo>
                    <a:pt x="930029" y="2442401"/>
                  </a:lnTo>
                  <a:lnTo>
                    <a:pt x="931318" y="2436786"/>
                  </a:lnTo>
                  <a:lnTo>
                    <a:pt x="934874" y="2434269"/>
                  </a:lnTo>
                  <a:lnTo>
                    <a:pt x="942330" y="2436478"/>
                  </a:lnTo>
                  <a:lnTo>
                    <a:pt x="943723" y="2438966"/>
                  </a:lnTo>
                  <a:lnTo>
                    <a:pt x="945370" y="2440592"/>
                  </a:lnTo>
                  <a:lnTo>
                    <a:pt x="941828" y="2442912"/>
                  </a:lnTo>
                  <a:lnTo>
                    <a:pt x="938409" y="2445542"/>
                  </a:lnTo>
                  <a:lnTo>
                    <a:pt x="933955" y="2447586"/>
                  </a:lnTo>
                  <a:close/>
                </a:path>
                <a:path w="2092325" h="2955290">
                  <a:moveTo>
                    <a:pt x="651102" y="644597"/>
                  </a:moveTo>
                  <a:lnTo>
                    <a:pt x="648857" y="641166"/>
                  </a:lnTo>
                  <a:lnTo>
                    <a:pt x="646220" y="637902"/>
                  </a:lnTo>
                  <a:lnTo>
                    <a:pt x="644245" y="633233"/>
                  </a:lnTo>
                  <a:lnTo>
                    <a:pt x="647195" y="630856"/>
                  </a:lnTo>
                  <a:lnTo>
                    <a:pt x="648646" y="629133"/>
                  </a:lnTo>
                  <a:lnTo>
                    <a:pt x="650885" y="632535"/>
                  </a:lnTo>
                  <a:lnTo>
                    <a:pt x="653535" y="635782"/>
                  </a:lnTo>
                  <a:lnTo>
                    <a:pt x="655498" y="640468"/>
                  </a:lnTo>
                  <a:lnTo>
                    <a:pt x="652519" y="642850"/>
                  </a:lnTo>
                  <a:lnTo>
                    <a:pt x="651102" y="644597"/>
                  </a:lnTo>
                  <a:close/>
                </a:path>
                <a:path w="2092325" h="2955290">
                  <a:moveTo>
                    <a:pt x="633798" y="497297"/>
                  </a:moveTo>
                  <a:lnTo>
                    <a:pt x="623511" y="494216"/>
                  </a:lnTo>
                  <a:lnTo>
                    <a:pt x="620301" y="487588"/>
                  </a:lnTo>
                  <a:lnTo>
                    <a:pt x="621632" y="481473"/>
                  </a:lnTo>
                  <a:lnTo>
                    <a:pt x="627236" y="479607"/>
                  </a:lnTo>
                  <a:lnTo>
                    <a:pt x="630671" y="477273"/>
                  </a:lnTo>
                  <a:lnTo>
                    <a:pt x="633466" y="479825"/>
                  </a:lnTo>
                  <a:lnTo>
                    <a:pt x="638638" y="482453"/>
                  </a:lnTo>
                  <a:lnTo>
                    <a:pt x="638343" y="491829"/>
                  </a:lnTo>
                  <a:lnTo>
                    <a:pt x="633798" y="497297"/>
                  </a:lnTo>
                  <a:close/>
                </a:path>
                <a:path w="2092325" h="2955290">
                  <a:moveTo>
                    <a:pt x="1029851" y="2787116"/>
                  </a:moveTo>
                  <a:lnTo>
                    <a:pt x="1020920" y="2781803"/>
                  </a:lnTo>
                  <a:lnTo>
                    <a:pt x="1019058" y="2776802"/>
                  </a:lnTo>
                  <a:lnTo>
                    <a:pt x="1016423" y="2773074"/>
                  </a:lnTo>
                  <a:lnTo>
                    <a:pt x="1020401" y="2770865"/>
                  </a:lnTo>
                  <a:lnTo>
                    <a:pt x="1024935" y="2766371"/>
                  </a:lnTo>
                  <a:lnTo>
                    <a:pt x="1031327" y="2767910"/>
                  </a:lnTo>
                  <a:lnTo>
                    <a:pt x="1035016" y="2774059"/>
                  </a:lnTo>
                  <a:lnTo>
                    <a:pt x="1035278" y="2784126"/>
                  </a:lnTo>
                  <a:lnTo>
                    <a:pt x="1029851" y="2787116"/>
                  </a:lnTo>
                  <a:close/>
                </a:path>
                <a:path w="2092325" h="2955290">
                  <a:moveTo>
                    <a:pt x="731886" y="1171695"/>
                  </a:moveTo>
                  <a:lnTo>
                    <a:pt x="729294" y="1168812"/>
                  </a:lnTo>
                  <a:lnTo>
                    <a:pt x="727318" y="1167477"/>
                  </a:lnTo>
                  <a:lnTo>
                    <a:pt x="731364" y="1155299"/>
                  </a:lnTo>
                  <a:lnTo>
                    <a:pt x="733281" y="1156643"/>
                  </a:lnTo>
                  <a:lnTo>
                    <a:pt x="735897" y="1157579"/>
                  </a:lnTo>
                  <a:lnTo>
                    <a:pt x="740012" y="1164439"/>
                  </a:lnTo>
                  <a:lnTo>
                    <a:pt x="738599" y="1168982"/>
                  </a:lnTo>
                  <a:lnTo>
                    <a:pt x="731886" y="1171695"/>
                  </a:lnTo>
                  <a:close/>
                </a:path>
                <a:path w="2092325" h="2955290">
                  <a:moveTo>
                    <a:pt x="685689" y="866757"/>
                  </a:moveTo>
                  <a:lnTo>
                    <a:pt x="681213" y="862839"/>
                  </a:lnTo>
                  <a:lnTo>
                    <a:pt x="685002" y="858282"/>
                  </a:lnTo>
                  <a:lnTo>
                    <a:pt x="686494" y="859588"/>
                  </a:lnTo>
                  <a:lnTo>
                    <a:pt x="689079" y="860798"/>
                  </a:lnTo>
                  <a:lnTo>
                    <a:pt x="689282" y="863621"/>
                  </a:lnTo>
                  <a:lnTo>
                    <a:pt x="686960" y="865227"/>
                  </a:lnTo>
                  <a:lnTo>
                    <a:pt x="685689" y="866757"/>
                  </a:lnTo>
                  <a:close/>
                </a:path>
                <a:path w="2092325" h="2955290">
                  <a:moveTo>
                    <a:pt x="677935" y="794633"/>
                  </a:moveTo>
                  <a:lnTo>
                    <a:pt x="671954" y="793434"/>
                  </a:lnTo>
                  <a:lnTo>
                    <a:pt x="670116" y="787920"/>
                  </a:lnTo>
                  <a:lnTo>
                    <a:pt x="667840" y="784570"/>
                  </a:lnTo>
                  <a:lnTo>
                    <a:pt x="670339" y="781800"/>
                  </a:lnTo>
                  <a:lnTo>
                    <a:pt x="672875" y="776692"/>
                  </a:lnTo>
                  <a:lnTo>
                    <a:pt x="682180" y="776862"/>
                  </a:lnTo>
                  <a:lnTo>
                    <a:pt x="687441" y="781390"/>
                  </a:lnTo>
                  <a:lnTo>
                    <a:pt x="684355" y="791488"/>
                  </a:lnTo>
                  <a:lnTo>
                    <a:pt x="677935" y="794633"/>
                  </a:lnTo>
                  <a:close/>
                </a:path>
                <a:path w="2092325" h="2955290">
                  <a:moveTo>
                    <a:pt x="1036596" y="2861775"/>
                  </a:moveTo>
                  <a:lnTo>
                    <a:pt x="1030512" y="2859919"/>
                  </a:lnTo>
                  <a:lnTo>
                    <a:pt x="1028717" y="2854294"/>
                  </a:lnTo>
                  <a:lnTo>
                    <a:pt x="1026309" y="2850680"/>
                  </a:lnTo>
                  <a:lnTo>
                    <a:pt x="1029361" y="2847719"/>
                  </a:lnTo>
                  <a:lnTo>
                    <a:pt x="1032406" y="2842322"/>
                  </a:lnTo>
                  <a:lnTo>
                    <a:pt x="1043092" y="2842320"/>
                  </a:lnTo>
                  <a:lnTo>
                    <a:pt x="1047604" y="2847802"/>
                  </a:lnTo>
                  <a:lnTo>
                    <a:pt x="1043065" y="2858367"/>
                  </a:lnTo>
                  <a:lnTo>
                    <a:pt x="1036596" y="2861775"/>
                  </a:lnTo>
                  <a:close/>
                </a:path>
                <a:path w="2092325" h="2955290">
                  <a:moveTo>
                    <a:pt x="919488" y="2835861"/>
                  </a:moveTo>
                  <a:lnTo>
                    <a:pt x="917333" y="2832715"/>
                  </a:lnTo>
                  <a:lnTo>
                    <a:pt x="914900" y="2829703"/>
                  </a:lnTo>
                  <a:lnTo>
                    <a:pt x="912980" y="2825668"/>
                  </a:lnTo>
                  <a:lnTo>
                    <a:pt x="915928" y="2823471"/>
                  </a:lnTo>
                  <a:lnTo>
                    <a:pt x="917386" y="2821986"/>
                  </a:lnTo>
                  <a:lnTo>
                    <a:pt x="919503" y="2825078"/>
                  </a:lnTo>
                  <a:lnTo>
                    <a:pt x="921941" y="2828030"/>
                  </a:lnTo>
                  <a:lnTo>
                    <a:pt x="923795" y="2832120"/>
                  </a:lnTo>
                  <a:lnTo>
                    <a:pt x="920896" y="2834339"/>
                  </a:lnTo>
                  <a:lnTo>
                    <a:pt x="919488" y="2835861"/>
                  </a:lnTo>
                  <a:close/>
                </a:path>
                <a:path w="2092325" h="2955290">
                  <a:moveTo>
                    <a:pt x="768001" y="1126585"/>
                  </a:moveTo>
                  <a:lnTo>
                    <a:pt x="760317" y="1124157"/>
                  </a:lnTo>
                  <a:lnTo>
                    <a:pt x="758916" y="1121715"/>
                  </a:lnTo>
                  <a:lnTo>
                    <a:pt x="757255" y="1120092"/>
                  </a:lnTo>
                  <a:lnTo>
                    <a:pt x="760818" y="1117813"/>
                  </a:lnTo>
                  <a:lnTo>
                    <a:pt x="764249" y="1115167"/>
                  </a:lnTo>
                  <a:lnTo>
                    <a:pt x="768940" y="1113205"/>
                  </a:lnTo>
                  <a:lnTo>
                    <a:pt x="772890" y="1116727"/>
                  </a:lnTo>
                  <a:lnTo>
                    <a:pt x="772056" y="1124095"/>
                  </a:lnTo>
                  <a:lnTo>
                    <a:pt x="768001" y="1126585"/>
                  </a:lnTo>
                  <a:close/>
                </a:path>
                <a:path w="2092325" h="2955290">
                  <a:moveTo>
                    <a:pt x="788035" y="1281650"/>
                  </a:moveTo>
                  <a:lnTo>
                    <a:pt x="784988" y="1279018"/>
                  </a:lnTo>
                  <a:lnTo>
                    <a:pt x="779610" y="1276602"/>
                  </a:lnTo>
                  <a:lnTo>
                    <a:pt x="778726" y="1266290"/>
                  </a:lnTo>
                  <a:lnTo>
                    <a:pt x="783633" y="1261318"/>
                  </a:lnTo>
                  <a:lnTo>
                    <a:pt x="794089" y="1264432"/>
                  </a:lnTo>
                  <a:lnTo>
                    <a:pt x="797371" y="1270661"/>
                  </a:lnTo>
                  <a:lnTo>
                    <a:pt x="796504" y="1276867"/>
                  </a:lnTo>
                  <a:lnTo>
                    <a:pt x="791198" y="1279105"/>
                  </a:lnTo>
                  <a:lnTo>
                    <a:pt x="788035" y="1281650"/>
                  </a:lnTo>
                  <a:close/>
                </a:path>
                <a:path w="2092325" h="2955290">
                  <a:moveTo>
                    <a:pt x="743179" y="977250"/>
                  </a:moveTo>
                  <a:lnTo>
                    <a:pt x="733377" y="977442"/>
                  </a:lnTo>
                  <a:lnTo>
                    <a:pt x="730609" y="972299"/>
                  </a:lnTo>
                  <a:lnTo>
                    <a:pt x="736084" y="963889"/>
                  </a:lnTo>
                  <a:lnTo>
                    <a:pt x="740895" y="962118"/>
                  </a:lnTo>
                  <a:lnTo>
                    <a:pt x="744570" y="959597"/>
                  </a:lnTo>
                  <a:lnTo>
                    <a:pt x="746588" y="963392"/>
                  </a:lnTo>
                  <a:lnTo>
                    <a:pt x="750888" y="967906"/>
                  </a:lnTo>
                  <a:lnTo>
                    <a:pt x="749002" y="973914"/>
                  </a:lnTo>
                  <a:lnTo>
                    <a:pt x="743179" y="977250"/>
                  </a:lnTo>
                  <a:close/>
                </a:path>
                <a:path w="2092325" h="2955290">
                  <a:moveTo>
                    <a:pt x="729408" y="903498"/>
                  </a:moveTo>
                  <a:lnTo>
                    <a:pt x="723289" y="901602"/>
                  </a:lnTo>
                  <a:lnTo>
                    <a:pt x="721495" y="895993"/>
                  </a:lnTo>
                  <a:lnTo>
                    <a:pt x="719073" y="892381"/>
                  </a:lnTo>
                  <a:lnTo>
                    <a:pt x="722096" y="889424"/>
                  </a:lnTo>
                  <a:lnTo>
                    <a:pt x="725163" y="883979"/>
                  </a:lnTo>
                  <a:lnTo>
                    <a:pt x="735752" y="884127"/>
                  </a:lnTo>
                  <a:lnTo>
                    <a:pt x="740320" y="889675"/>
                  </a:lnTo>
                  <a:lnTo>
                    <a:pt x="736008" y="900160"/>
                  </a:lnTo>
                  <a:lnTo>
                    <a:pt x="729408" y="903498"/>
                  </a:lnTo>
                  <a:close/>
                </a:path>
                <a:path w="2092325" h="2955290">
                  <a:moveTo>
                    <a:pt x="695925" y="678832"/>
                  </a:moveTo>
                  <a:lnTo>
                    <a:pt x="692695" y="676274"/>
                  </a:lnTo>
                  <a:lnTo>
                    <a:pt x="687133" y="674022"/>
                  </a:lnTo>
                  <a:lnTo>
                    <a:pt x="685645" y="663011"/>
                  </a:lnTo>
                  <a:lnTo>
                    <a:pt x="692032" y="660035"/>
                  </a:lnTo>
                  <a:lnTo>
                    <a:pt x="701450" y="662445"/>
                  </a:lnTo>
                  <a:lnTo>
                    <a:pt x="704772" y="668353"/>
                  </a:lnTo>
                  <a:lnTo>
                    <a:pt x="704275" y="674248"/>
                  </a:lnTo>
                  <a:lnTo>
                    <a:pt x="698979" y="676454"/>
                  </a:lnTo>
                  <a:lnTo>
                    <a:pt x="695925" y="678832"/>
                  </a:lnTo>
                  <a:close/>
                </a:path>
                <a:path w="2092325" h="2955290">
                  <a:moveTo>
                    <a:pt x="810474" y="1430103"/>
                  </a:moveTo>
                  <a:lnTo>
                    <a:pt x="804539" y="1428522"/>
                  </a:lnTo>
                  <a:lnTo>
                    <a:pt x="801786" y="1424424"/>
                  </a:lnTo>
                  <a:lnTo>
                    <a:pt x="807262" y="1416118"/>
                  </a:lnTo>
                  <a:lnTo>
                    <a:pt x="812131" y="1414338"/>
                  </a:lnTo>
                  <a:lnTo>
                    <a:pt x="815836" y="1411813"/>
                  </a:lnTo>
                  <a:lnTo>
                    <a:pt x="817872" y="1415725"/>
                  </a:lnTo>
                  <a:lnTo>
                    <a:pt x="822195" y="1420295"/>
                  </a:lnTo>
                  <a:lnTo>
                    <a:pt x="820396" y="1426378"/>
                  </a:lnTo>
                  <a:lnTo>
                    <a:pt x="814307" y="1427917"/>
                  </a:lnTo>
                  <a:lnTo>
                    <a:pt x="810474" y="1430103"/>
                  </a:lnTo>
                  <a:close/>
                </a:path>
                <a:path w="2092325" h="2955290">
                  <a:moveTo>
                    <a:pt x="875591" y="1808792"/>
                  </a:moveTo>
                  <a:lnTo>
                    <a:pt x="867053" y="1803687"/>
                  </a:lnTo>
                  <a:lnTo>
                    <a:pt x="865129" y="1799055"/>
                  </a:lnTo>
                  <a:lnTo>
                    <a:pt x="862530" y="1795560"/>
                  </a:lnTo>
                  <a:lnTo>
                    <a:pt x="866383" y="1793505"/>
                  </a:lnTo>
                  <a:lnTo>
                    <a:pt x="870753" y="1789306"/>
                  </a:lnTo>
                  <a:lnTo>
                    <a:pt x="877003" y="1790792"/>
                  </a:lnTo>
                  <a:lnTo>
                    <a:pt x="880775" y="1796615"/>
                  </a:lnTo>
                  <a:lnTo>
                    <a:pt x="880880" y="1806063"/>
                  </a:lnTo>
                  <a:lnTo>
                    <a:pt x="875591" y="1808792"/>
                  </a:lnTo>
                  <a:close/>
                </a:path>
                <a:path w="2092325" h="2955290">
                  <a:moveTo>
                    <a:pt x="948940" y="2530313"/>
                  </a:moveTo>
                  <a:lnTo>
                    <a:pt x="944055" y="2528747"/>
                  </a:lnTo>
                  <a:lnTo>
                    <a:pt x="940840" y="2523330"/>
                  </a:lnTo>
                  <a:lnTo>
                    <a:pt x="941867" y="2518997"/>
                  </a:lnTo>
                  <a:lnTo>
                    <a:pt x="941628" y="2512516"/>
                  </a:lnTo>
                  <a:lnTo>
                    <a:pt x="947173" y="2509223"/>
                  </a:lnTo>
                  <a:lnTo>
                    <a:pt x="952779" y="2512141"/>
                  </a:lnTo>
                  <a:lnTo>
                    <a:pt x="957185" y="2513035"/>
                  </a:lnTo>
                  <a:lnTo>
                    <a:pt x="955857" y="2517356"/>
                  </a:lnTo>
                  <a:lnTo>
                    <a:pt x="955672" y="2522663"/>
                  </a:lnTo>
                  <a:lnTo>
                    <a:pt x="948940" y="2530313"/>
                  </a:lnTo>
                  <a:close/>
                </a:path>
                <a:path w="2092325" h="2955290">
                  <a:moveTo>
                    <a:pt x="862496" y="1728191"/>
                  </a:moveTo>
                  <a:lnTo>
                    <a:pt x="854963" y="1725964"/>
                  </a:lnTo>
                  <a:lnTo>
                    <a:pt x="853539" y="1723466"/>
                  </a:lnTo>
                  <a:lnTo>
                    <a:pt x="851862" y="1721845"/>
                  </a:lnTo>
                  <a:lnTo>
                    <a:pt x="862633" y="1714847"/>
                  </a:lnTo>
                  <a:lnTo>
                    <a:pt x="864250" y="1716567"/>
                  </a:lnTo>
                  <a:lnTo>
                    <a:pt x="867377" y="1718469"/>
                  </a:lnTo>
                  <a:lnTo>
                    <a:pt x="866505" y="1725693"/>
                  </a:lnTo>
                  <a:lnTo>
                    <a:pt x="862496" y="1728191"/>
                  </a:lnTo>
                  <a:close/>
                </a:path>
                <a:path w="2092325" h="2955290">
                  <a:moveTo>
                    <a:pt x="960099" y="2332435"/>
                  </a:moveTo>
                  <a:lnTo>
                    <a:pt x="947085" y="2327329"/>
                  </a:lnTo>
                  <a:lnTo>
                    <a:pt x="943887" y="2322209"/>
                  </a:lnTo>
                  <a:lnTo>
                    <a:pt x="944764" y="2317018"/>
                  </a:lnTo>
                  <a:lnTo>
                    <a:pt x="954444" y="2314706"/>
                  </a:lnTo>
                  <a:lnTo>
                    <a:pt x="961540" y="2316628"/>
                  </a:lnTo>
                  <a:lnTo>
                    <a:pt x="964398" y="2322535"/>
                  </a:lnTo>
                  <a:lnTo>
                    <a:pt x="961226" y="2327982"/>
                  </a:lnTo>
                  <a:lnTo>
                    <a:pt x="960099" y="2332435"/>
                  </a:lnTo>
                  <a:close/>
                </a:path>
                <a:path w="2092325" h="2955290">
                  <a:moveTo>
                    <a:pt x="964880" y="2410602"/>
                  </a:moveTo>
                  <a:lnTo>
                    <a:pt x="958627" y="2408996"/>
                  </a:lnTo>
                  <a:lnTo>
                    <a:pt x="956711" y="2403271"/>
                  </a:lnTo>
                  <a:lnTo>
                    <a:pt x="954263" y="2399693"/>
                  </a:lnTo>
                  <a:lnTo>
                    <a:pt x="957226" y="2396731"/>
                  </a:lnTo>
                  <a:lnTo>
                    <a:pt x="960149" y="2391323"/>
                  </a:lnTo>
                  <a:lnTo>
                    <a:pt x="970753" y="2391185"/>
                  </a:lnTo>
                  <a:lnTo>
                    <a:pt x="975693" y="2396435"/>
                  </a:lnTo>
                  <a:lnTo>
                    <a:pt x="971427" y="2407212"/>
                  </a:lnTo>
                  <a:lnTo>
                    <a:pt x="964880" y="2410602"/>
                  </a:lnTo>
                  <a:close/>
                </a:path>
                <a:path w="2092325" h="2955290">
                  <a:moveTo>
                    <a:pt x="823276" y="1505876"/>
                  </a:moveTo>
                  <a:lnTo>
                    <a:pt x="817323" y="1504088"/>
                  </a:lnTo>
                  <a:lnTo>
                    <a:pt x="812241" y="1498501"/>
                  </a:lnTo>
                  <a:lnTo>
                    <a:pt x="813273" y="1494302"/>
                  </a:lnTo>
                  <a:lnTo>
                    <a:pt x="812950" y="1488521"/>
                  </a:lnTo>
                  <a:lnTo>
                    <a:pt x="821785" y="1480826"/>
                  </a:lnTo>
                  <a:lnTo>
                    <a:pt x="828018" y="1484019"/>
                  </a:lnTo>
                  <a:lnTo>
                    <a:pt x="836128" y="1494499"/>
                  </a:lnTo>
                  <a:lnTo>
                    <a:pt x="835177" y="1499029"/>
                  </a:lnTo>
                  <a:lnTo>
                    <a:pt x="823276" y="1505876"/>
                  </a:lnTo>
                  <a:close/>
                </a:path>
                <a:path w="2092325" h="2955290">
                  <a:moveTo>
                    <a:pt x="655013" y="454136"/>
                  </a:moveTo>
                  <a:lnTo>
                    <a:pt x="648744" y="451666"/>
                  </a:lnTo>
                  <a:lnTo>
                    <a:pt x="646133" y="443134"/>
                  </a:lnTo>
                  <a:lnTo>
                    <a:pt x="647525" y="439701"/>
                  </a:lnTo>
                  <a:lnTo>
                    <a:pt x="648026" y="433641"/>
                  </a:lnTo>
                  <a:lnTo>
                    <a:pt x="658128" y="428109"/>
                  </a:lnTo>
                  <a:lnTo>
                    <a:pt x="664473" y="432108"/>
                  </a:lnTo>
                  <a:lnTo>
                    <a:pt x="667250" y="442751"/>
                  </a:lnTo>
                  <a:lnTo>
                    <a:pt x="664659" y="449512"/>
                  </a:lnTo>
                  <a:lnTo>
                    <a:pt x="655013" y="454136"/>
                  </a:lnTo>
                  <a:close/>
                </a:path>
                <a:path w="2092325" h="2955290">
                  <a:moveTo>
                    <a:pt x="646796" y="377345"/>
                  </a:moveTo>
                  <a:lnTo>
                    <a:pt x="640715" y="375503"/>
                  </a:lnTo>
                  <a:lnTo>
                    <a:pt x="638918" y="369864"/>
                  </a:lnTo>
                  <a:lnTo>
                    <a:pt x="636510" y="366250"/>
                  </a:lnTo>
                  <a:lnTo>
                    <a:pt x="639562" y="363289"/>
                  </a:lnTo>
                  <a:lnTo>
                    <a:pt x="642607" y="357892"/>
                  </a:lnTo>
                  <a:lnTo>
                    <a:pt x="653292" y="357890"/>
                  </a:lnTo>
                  <a:lnTo>
                    <a:pt x="657804" y="363372"/>
                  </a:lnTo>
                  <a:lnTo>
                    <a:pt x="653266" y="373938"/>
                  </a:lnTo>
                  <a:lnTo>
                    <a:pt x="646796" y="377345"/>
                  </a:lnTo>
                  <a:close/>
                </a:path>
                <a:path w="2092325" h="2955290">
                  <a:moveTo>
                    <a:pt x="990694" y="2557195"/>
                  </a:moveTo>
                  <a:lnTo>
                    <a:pt x="980723" y="2557174"/>
                  </a:lnTo>
                  <a:lnTo>
                    <a:pt x="978998" y="2552571"/>
                  </a:lnTo>
                  <a:lnTo>
                    <a:pt x="981693" y="2546855"/>
                  </a:lnTo>
                  <a:lnTo>
                    <a:pt x="992802" y="2540013"/>
                  </a:lnTo>
                  <a:lnTo>
                    <a:pt x="994625" y="2543809"/>
                  </a:lnTo>
                  <a:lnTo>
                    <a:pt x="998731" y="2548517"/>
                  </a:lnTo>
                  <a:lnTo>
                    <a:pt x="996471" y="2554240"/>
                  </a:lnTo>
                  <a:lnTo>
                    <a:pt x="990694" y="2557195"/>
                  </a:lnTo>
                  <a:close/>
                </a:path>
                <a:path w="2092325" h="2955290">
                  <a:moveTo>
                    <a:pt x="640054" y="302700"/>
                  </a:moveTo>
                  <a:lnTo>
                    <a:pt x="631123" y="297388"/>
                  </a:lnTo>
                  <a:lnTo>
                    <a:pt x="629261" y="292387"/>
                  </a:lnTo>
                  <a:lnTo>
                    <a:pt x="626626" y="288659"/>
                  </a:lnTo>
                  <a:lnTo>
                    <a:pt x="630604" y="286449"/>
                  </a:lnTo>
                  <a:lnTo>
                    <a:pt x="635138" y="281955"/>
                  </a:lnTo>
                  <a:lnTo>
                    <a:pt x="641528" y="283480"/>
                  </a:lnTo>
                  <a:lnTo>
                    <a:pt x="645219" y="289644"/>
                  </a:lnTo>
                  <a:lnTo>
                    <a:pt x="645481" y="299710"/>
                  </a:lnTo>
                  <a:lnTo>
                    <a:pt x="640054" y="302700"/>
                  </a:lnTo>
                  <a:close/>
                </a:path>
                <a:path w="2092325" h="2955290">
                  <a:moveTo>
                    <a:pt x="973766" y="2486600"/>
                  </a:moveTo>
                  <a:lnTo>
                    <a:pt x="967858" y="2483385"/>
                  </a:lnTo>
                  <a:lnTo>
                    <a:pt x="964794" y="2475971"/>
                  </a:lnTo>
                  <a:lnTo>
                    <a:pt x="966379" y="2471955"/>
                  </a:lnTo>
                  <a:lnTo>
                    <a:pt x="966868" y="2465912"/>
                  </a:lnTo>
                  <a:lnTo>
                    <a:pt x="976978" y="2460333"/>
                  </a:lnTo>
                  <a:lnTo>
                    <a:pt x="983296" y="2464351"/>
                  </a:lnTo>
                  <a:lnTo>
                    <a:pt x="986083" y="2474964"/>
                  </a:lnTo>
                  <a:lnTo>
                    <a:pt x="983527" y="2481660"/>
                  </a:lnTo>
                  <a:lnTo>
                    <a:pt x="973766" y="2486600"/>
                  </a:lnTo>
                  <a:close/>
                </a:path>
                <a:path w="2092325" h="2955290">
                  <a:moveTo>
                    <a:pt x="625410" y="226918"/>
                  </a:moveTo>
                  <a:lnTo>
                    <a:pt x="619335" y="224925"/>
                  </a:lnTo>
                  <a:lnTo>
                    <a:pt x="617207" y="220041"/>
                  </a:lnTo>
                  <a:lnTo>
                    <a:pt x="614552" y="216764"/>
                  </a:lnTo>
                  <a:lnTo>
                    <a:pt x="617543" y="214172"/>
                  </a:lnTo>
                  <a:lnTo>
                    <a:pt x="620437" y="209531"/>
                  </a:lnTo>
                  <a:lnTo>
                    <a:pt x="630737" y="209171"/>
                  </a:lnTo>
                  <a:lnTo>
                    <a:pt x="635546" y="213874"/>
                  </a:lnTo>
                  <a:lnTo>
                    <a:pt x="631763" y="224007"/>
                  </a:lnTo>
                  <a:lnTo>
                    <a:pt x="625410" y="226918"/>
                  </a:lnTo>
                  <a:close/>
                </a:path>
                <a:path w="2092325" h="2955290">
                  <a:moveTo>
                    <a:pt x="712116" y="752174"/>
                  </a:moveTo>
                  <a:lnTo>
                    <a:pt x="699121" y="747186"/>
                  </a:lnTo>
                  <a:lnTo>
                    <a:pt x="696015" y="742081"/>
                  </a:lnTo>
                  <a:lnTo>
                    <a:pt x="696962" y="736953"/>
                  </a:lnTo>
                  <a:lnTo>
                    <a:pt x="706665" y="734698"/>
                  </a:lnTo>
                  <a:lnTo>
                    <a:pt x="713806" y="736523"/>
                  </a:lnTo>
                  <a:lnTo>
                    <a:pt x="716577" y="742353"/>
                  </a:lnTo>
                  <a:lnTo>
                    <a:pt x="713309" y="747756"/>
                  </a:lnTo>
                  <a:lnTo>
                    <a:pt x="712116" y="752174"/>
                  </a:lnTo>
                  <a:close/>
                </a:path>
                <a:path w="2092325" h="2955290">
                  <a:moveTo>
                    <a:pt x="758690" y="1049876"/>
                  </a:moveTo>
                  <a:lnTo>
                    <a:pt x="747415" y="1049746"/>
                  </a:lnTo>
                  <a:lnTo>
                    <a:pt x="744352" y="1044724"/>
                  </a:lnTo>
                  <a:lnTo>
                    <a:pt x="741268" y="1041948"/>
                  </a:lnTo>
                  <a:lnTo>
                    <a:pt x="743399" y="1038459"/>
                  </a:lnTo>
                  <a:lnTo>
                    <a:pt x="745030" y="1032731"/>
                  </a:lnTo>
                  <a:lnTo>
                    <a:pt x="751240" y="1031293"/>
                  </a:lnTo>
                  <a:lnTo>
                    <a:pt x="757617" y="1033687"/>
                  </a:lnTo>
                  <a:lnTo>
                    <a:pt x="763859" y="1044953"/>
                  </a:lnTo>
                  <a:lnTo>
                    <a:pt x="758690" y="1049876"/>
                  </a:lnTo>
                  <a:close/>
                </a:path>
                <a:path w="2092325" h="2955290">
                  <a:moveTo>
                    <a:pt x="716653" y="829931"/>
                  </a:moveTo>
                  <a:lnTo>
                    <a:pt x="710724" y="827243"/>
                  </a:lnTo>
                  <a:lnTo>
                    <a:pt x="709337" y="821644"/>
                  </a:lnTo>
                  <a:lnTo>
                    <a:pt x="707152" y="817831"/>
                  </a:lnTo>
                  <a:lnTo>
                    <a:pt x="710603" y="815121"/>
                  </a:lnTo>
                  <a:lnTo>
                    <a:pt x="714385" y="809848"/>
                  </a:lnTo>
                  <a:lnTo>
                    <a:pt x="725085" y="811174"/>
                  </a:lnTo>
                  <a:lnTo>
                    <a:pt x="729134" y="817237"/>
                  </a:lnTo>
                  <a:lnTo>
                    <a:pt x="723509" y="827360"/>
                  </a:lnTo>
                  <a:lnTo>
                    <a:pt x="716653" y="829931"/>
                  </a:lnTo>
                  <a:close/>
                </a:path>
                <a:path w="2092325" h="2955290">
                  <a:moveTo>
                    <a:pt x="686115" y="598568"/>
                  </a:moveTo>
                  <a:lnTo>
                    <a:pt x="679938" y="598880"/>
                  </a:lnTo>
                  <a:lnTo>
                    <a:pt x="677040" y="594430"/>
                  </a:lnTo>
                  <a:lnTo>
                    <a:pt x="674236" y="592014"/>
                  </a:lnTo>
                  <a:lnTo>
                    <a:pt x="676507" y="588652"/>
                  </a:lnTo>
                  <a:lnTo>
                    <a:pt x="678119" y="583375"/>
                  </a:lnTo>
                  <a:lnTo>
                    <a:pt x="689379" y="579590"/>
                  </a:lnTo>
                  <a:lnTo>
                    <a:pt x="693079" y="585529"/>
                  </a:lnTo>
                  <a:lnTo>
                    <a:pt x="692046" y="595066"/>
                  </a:lnTo>
                  <a:lnTo>
                    <a:pt x="686115" y="598568"/>
                  </a:lnTo>
                  <a:close/>
                </a:path>
                <a:path w="2092325" h="2955290">
                  <a:moveTo>
                    <a:pt x="673225" y="525187"/>
                  </a:moveTo>
                  <a:lnTo>
                    <a:pt x="667357" y="524986"/>
                  </a:lnTo>
                  <a:lnTo>
                    <a:pt x="665073" y="519782"/>
                  </a:lnTo>
                  <a:lnTo>
                    <a:pt x="662727" y="516846"/>
                  </a:lnTo>
                  <a:lnTo>
                    <a:pt x="665329" y="513687"/>
                  </a:lnTo>
                  <a:lnTo>
                    <a:pt x="667554" y="508314"/>
                  </a:lnTo>
                  <a:lnTo>
                    <a:pt x="678627" y="506487"/>
                  </a:lnTo>
                  <a:lnTo>
                    <a:pt x="681635" y="512683"/>
                  </a:lnTo>
                  <a:lnTo>
                    <a:pt x="679026" y="522094"/>
                  </a:lnTo>
                  <a:lnTo>
                    <a:pt x="673225" y="525187"/>
                  </a:lnTo>
                  <a:close/>
                </a:path>
                <a:path w="2092325" h="2955290">
                  <a:moveTo>
                    <a:pt x="776813" y="1208022"/>
                  </a:moveTo>
                  <a:lnTo>
                    <a:pt x="773653" y="1205243"/>
                  </a:lnTo>
                  <a:lnTo>
                    <a:pt x="768021" y="1202643"/>
                  </a:lnTo>
                  <a:lnTo>
                    <a:pt x="767328" y="1191927"/>
                  </a:lnTo>
                  <a:lnTo>
                    <a:pt x="772491" y="1187349"/>
                  </a:lnTo>
                  <a:lnTo>
                    <a:pt x="786255" y="1189794"/>
                  </a:lnTo>
                  <a:lnTo>
                    <a:pt x="789001" y="1194701"/>
                  </a:lnTo>
                  <a:lnTo>
                    <a:pt x="784625" y="1203253"/>
                  </a:lnTo>
                  <a:lnTo>
                    <a:pt x="780115" y="1205321"/>
                  </a:lnTo>
                  <a:lnTo>
                    <a:pt x="776813" y="1208022"/>
                  </a:lnTo>
                  <a:close/>
                </a:path>
                <a:path w="2092325" h="2955290">
                  <a:moveTo>
                    <a:pt x="739114" y="1440881"/>
                  </a:moveTo>
                  <a:lnTo>
                    <a:pt x="732611" y="1439972"/>
                  </a:lnTo>
                  <a:lnTo>
                    <a:pt x="730275" y="1434433"/>
                  </a:lnTo>
                  <a:lnTo>
                    <a:pt x="727616" y="1431127"/>
                  </a:lnTo>
                  <a:lnTo>
                    <a:pt x="730362" y="1427930"/>
                  </a:lnTo>
                  <a:lnTo>
                    <a:pt x="732908" y="1422312"/>
                  </a:lnTo>
                  <a:lnTo>
                    <a:pt x="743759" y="1421357"/>
                  </a:lnTo>
                  <a:lnTo>
                    <a:pt x="748871" y="1426566"/>
                  </a:lnTo>
                  <a:lnTo>
                    <a:pt x="745625" y="1437452"/>
                  </a:lnTo>
                  <a:lnTo>
                    <a:pt x="739114" y="1440881"/>
                  </a:lnTo>
                  <a:close/>
                </a:path>
                <a:path w="2092325" h="2955290">
                  <a:moveTo>
                    <a:pt x="753475" y="1514958"/>
                  </a:moveTo>
                  <a:lnTo>
                    <a:pt x="748291" y="1515203"/>
                  </a:lnTo>
                  <a:lnTo>
                    <a:pt x="745189" y="1511937"/>
                  </a:lnTo>
                  <a:lnTo>
                    <a:pt x="742136" y="1510128"/>
                  </a:lnTo>
                  <a:lnTo>
                    <a:pt x="743344" y="1508384"/>
                  </a:lnTo>
                  <a:lnTo>
                    <a:pt x="744601" y="1505136"/>
                  </a:lnTo>
                  <a:lnTo>
                    <a:pt x="749517" y="1505277"/>
                  </a:lnTo>
                  <a:lnTo>
                    <a:pt x="753226" y="1506594"/>
                  </a:lnTo>
                  <a:lnTo>
                    <a:pt x="757834" y="1507636"/>
                  </a:lnTo>
                  <a:lnTo>
                    <a:pt x="755480" y="1510472"/>
                  </a:lnTo>
                  <a:lnTo>
                    <a:pt x="753475" y="1514958"/>
                  </a:lnTo>
                  <a:close/>
                </a:path>
                <a:path w="2092325" h="2955290">
                  <a:moveTo>
                    <a:pt x="712314" y="1294682"/>
                  </a:moveTo>
                  <a:lnTo>
                    <a:pt x="706177" y="1290860"/>
                  </a:lnTo>
                  <a:lnTo>
                    <a:pt x="703266" y="1280985"/>
                  </a:lnTo>
                  <a:lnTo>
                    <a:pt x="705767" y="1274507"/>
                  </a:lnTo>
                  <a:lnTo>
                    <a:pt x="714861" y="1270374"/>
                  </a:lnTo>
                  <a:lnTo>
                    <a:pt x="720762" y="1272977"/>
                  </a:lnTo>
                  <a:lnTo>
                    <a:pt x="723886" y="1280007"/>
                  </a:lnTo>
                  <a:lnTo>
                    <a:pt x="722376" y="1283833"/>
                  </a:lnTo>
                  <a:lnTo>
                    <a:pt x="721906" y="1289708"/>
                  </a:lnTo>
                  <a:lnTo>
                    <a:pt x="712314" y="1294682"/>
                  </a:lnTo>
                  <a:close/>
                </a:path>
                <a:path w="2092325" h="2955290">
                  <a:moveTo>
                    <a:pt x="730249" y="1368543"/>
                  </a:moveTo>
                  <a:lnTo>
                    <a:pt x="719076" y="1364105"/>
                  </a:lnTo>
                  <a:lnTo>
                    <a:pt x="715515" y="1357532"/>
                  </a:lnTo>
                  <a:lnTo>
                    <a:pt x="717140" y="1351192"/>
                  </a:lnTo>
                  <a:lnTo>
                    <a:pt x="722949" y="1349203"/>
                  </a:lnTo>
                  <a:lnTo>
                    <a:pt x="726593" y="1346673"/>
                  </a:lnTo>
                  <a:lnTo>
                    <a:pt x="729588" y="1349642"/>
                  </a:lnTo>
                  <a:lnTo>
                    <a:pt x="734995" y="1352532"/>
                  </a:lnTo>
                  <a:lnTo>
                    <a:pt x="735324" y="1363306"/>
                  </a:lnTo>
                  <a:lnTo>
                    <a:pt x="730249" y="1368543"/>
                  </a:lnTo>
                  <a:close/>
                </a:path>
                <a:path w="2092325" h="2955290">
                  <a:moveTo>
                    <a:pt x="585522" y="462706"/>
                  </a:moveTo>
                  <a:lnTo>
                    <a:pt x="579032" y="461691"/>
                  </a:lnTo>
                  <a:lnTo>
                    <a:pt x="576743" y="456069"/>
                  </a:lnTo>
                  <a:lnTo>
                    <a:pt x="574075" y="452705"/>
                  </a:lnTo>
                  <a:lnTo>
                    <a:pt x="576867" y="449516"/>
                  </a:lnTo>
                  <a:lnTo>
                    <a:pt x="579454" y="443877"/>
                  </a:lnTo>
                  <a:lnTo>
                    <a:pt x="590385" y="442954"/>
                  </a:lnTo>
                  <a:lnTo>
                    <a:pt x="595460" y="448213"/>
                  </a:lnTo>
                  <a:lnTo>
                    <a:pt x="592007" y="459207"/>
                  </a:lnTo>
                  <a:lnTo>
                    <a:pt x="585522" y="462706"/>
                  </a:lnTo>
                  <a:close/>
                </a:path>
                <a:path w="2092325" h="2955290">
                  <a:moveTo>
                    <a:pt x="571847" y="388521"/>
                  </a:moveTo>
                  <a:lnTo>
                    <a:pt x="565863" y="385961"/>
                  </a:lnTo>
                  <a:lnTo>
                    <a:pt x="564403" y="380374"/>
                  </a:lnTo>
                  <a:lnTo>
                    <a:pt x="562176" y="376582"/>
                  </a:lnTo>
                  <a:lnTo>
                    <a:pt x="565603" y="373906"/>
                  </a:lnTo>
                  <a:lnTo>
                    <a:pt x="569230" y="368791"/>
                  </a:lnTo>
                  <a:lnTo>
                    <a:pt x="580069" y="369767"/>
                  </a:lnTo>
                  <a:lnTo>
                    <a:pt x="584262" y="375598"/>
                  </a:lnTo>
                  <a:lnTo>
                    <a:pt x="578628" y="385857"/>
                  </a:lnTo>
                  <a:lnTo>
                    <a:pt x="571847" y="388521"/>
                  </a:lnTo>
                  <a:close/>
                </a:path>
                <a:path w="2092325" h="2955290">
                  <a:moveTo>
                    <a:pt x="764562" y="1596397"/>
                  </a:moveTo>
                  <a:lnTo>
                    <a:pt x="753886" y="1595411"/>
                  </a:lnTo>
                  <a:lnTo>
                    <a:pt x="751354" y="1589005"/>
                  </a:lnTo>
                  <a:lnTo>
                    <a:pt x="747422" y="1583880"/>
                  </a:lnTo>
                  <a:lnTo>
                    <a:pt x="752359" y="1579383"/>
                  </a:lnTo>
                  <a:lnTo>
                    <a:pt x="756800" y="1572107"/>
                  </a:lnTo>
                  <a:lnTo>
                    <a:pt x="770443" y="1569114"/>
                  </a:lnTo>
                  <a:lnTo>
                    <a:pt x="774991" y="1576161"/>
                  </a:lnTo>
                  <a:lnTo>
                    <a:pt x="773118" y="1584065"/>
                  </a:lnTo>
                  <a:lnTo>
                    <a:pt x="771252" y="1591819"/>
                  </a:lnTo>
                  <a:lnTo>
                    <a:pt x="764562" y="1596397"/>
                  </a:lnTo>
                  <a:close/>
                </a:path>
                <a:path w="2092325" h="2955290">
                  <a:moveTo>
                    <a:pt x="820862" y="1969068"/>
                  </a:moveTo>
                  <a:lnTo>
                    <a:pt x="814710" y="1968299"/>
                  </a:lnTo>
                  <a:lnTo>
                    <a:pt x="812470" y="1962894"/>
                  </a:lnTo>
                  <a:lnTo>
                    <a:pt x="809964" y="1959699"/>
                  </a:lnTo>
                  <a:lnTo>
                    <a:pt x="812519" y="1956621"/>
                  </a:lnTo>
                  <a:lnTo>
                    <a:pt x="814861" y="1951230"/>
                  </a:lnTo>
                  <a:lnTo>
                    <a:pt x="825170" y="1950255"/>
                  </a:lnTo>
                  <a:lnTo>
                    <a:pt x="830284" y="1955000"/>
                  </a:lnTo>
                  <a:lnTo>
                    <a:pt x="826962" y="1965689"/>
                  </a:lnTo>
                  <a:lnTo>
                    <a:pt x="820862" y="1969068"/>
                  </a:lnTo>
                  <a:close/>
                </a:path>
                <a:path w="2092325" h="2955290">
                  <a:moveTo>
                    <a:pt x="794201" y="1821367"/>
                  </a:moveTo>
                  <a:lnTo>
                    <a:pt x="789527" y="1819903"/>
                  </a:lnTo>
                  <a:lnTo>
                    <a:pt x="786385" y="1814953"/>
                  </a:lnTo>
                  <a:lnTo>
                    <a:pt x="787616" y="1810872"/>
                  </a:lnTo>
                  <a:lnTo>
                    <a:pt x="787719" y="1804756"/>
                  </a:lnTo>
                  <a:lnTo>
                    <a:pt x="793337" y="1801646"/>
                  </a:lnTo>
                  <a:lnTo>
                    <a:pt x="798635" y="1804314"/>
                  </a:lnTo>
                  <a:lnTo>
                    <a:pt x="802905" y="1805109"/>
                  </a:lnTo>
                  <a:lnTo>
                    <a:pt x="801364" y="1809209"/>
                  </a:lnTo>
                  <a:lnTo>
                    <a:pt x="800817" y="1814214"/>
                  </a:lnTo>
                  <a:lnTo>
                    <a:pt x="794201" y="1821367"/>
                  </a:lnTo>
                  <a:close/>
                </a:path>
                <a:path w="2092325" h="2955290">
                  <a:moveTo>
                    <a:pt x="827449" y="2045008"/>
                  </a:moveTo>
                  <a:lnTo>
                    <a:pt x="822996" y="2040190"/>
                  </a:lnTo>
                  <a:lnTo>
                    <a:pt x="820852" y="2032916"/>
                  </a:lnTo>
                  <a:lnTo>
                    <a:pt x="822806" y="2029439"/>
                  </a:lnTo>
                  <a:lnTo>
                    <a:pt x="824013" y="2024061"/>
                  </a:lnTo>
                  <a:lnTo>
                    <a:pt x="834561" y="2019745"/>
                  </a:lnTo>
                  <a:lnTo>
                    <a:pt x="839908" y="2024543"/>
                  </a:lnTo>
                  <a:lnTo>
                    <a:pt x="841437" y="2034859"/>
                  </a:lnTo>
                  <a:lnTo>
                    <a:pt x="838125" y="2040463"/>
                  </a:lnTo>
                  <a:lnTo>
                    <a:pt x="827449" y="2045008"/>
                  </a:lnTo>
                  <a:close/>
                </a:path>
                <a:path w="2092325" h="2955290">
                  <a:moveTo>
                    <a:pt x="806146" y="1895211"/>
                  </a:moveTo>
                  <a:lnTo>
                    <a:pt x="802528" y="1891128"/>
                  </a:lnTo>
                  <a:lnTo>
                    <a:pt x="799265" y="1889128"/>
                  </a:lnTo>
                  <a:lnTo>
                    <a:pt x="798019" y="1881280"/>
                  </a:lnTo>
                  <a:lnTo>
                    <a:pt x="801852" y="1876043"/>
                  </a:lnTo>
                  <a:lnTo>
                    <a:pt x="811917" y="1874374"/>
                  </a:lnTo>
                  <a:lnTo>
                    <a:pt x="817650" y="1877811"/>
                  </a:lnTo>
                  <a:lnTo>
                    <a:pt x="820950" y="1888163"/>
                  </a:lnTo>
                  <a:lnTo>
                    <a:pt x="816214" y="1893556"/>
                  </a:lnTo>
                  <a:lnTo>
                    <a:pt x="806146" y="1895211"/>
                  </a:lnTo>
                  <a:close/>
                </a:path>
                <a:path w="2092325" h="2955290">
                  <a:moveTo>
                    <a:pt x="561349" y="314839"/>
                  </a:moveTo>
                  <a:lnTo>
                    <a:pt x="555054" y="313255"/>
                  </a:lnTo>
                  <a:lnTo>
                    <a:pt x="553067" y="307556"/>
                  </a:lnTo>
                  <a:lnTo>
                    <a:pt x="550547" y="303989"/>
                  </a:lnTo>
                  <a:lnTo>
                    <a:pt x="553594" y="301089"/>
                  </a:lnTo>
                  <a:lnTo>
                    <a:pt x="556549" y="295885"/>
                  </a:lnTo>
                  <a:lnTo>
                    <a:pt x="567290" y="295471"/>
                  </a:lnTo>
                  <a:lnTo>
                    <a:pt x="572511" y="300319"/>
                  </a:lnTo>
                  <a:lnTo>
                    <a:pt x="567739" y="311400"/>
                  </a:lnTo>
                  <a:lnTo>
                    <a:pt x="561349" y="314839"/>
                  </a:lnTo>
                  <a:close/>
                </a:path>
                <a:path w="2092325" h="2955290">
                  <a:moveTo>
                    <a:pt x="879699" y="2346739"/>
                  </a:moveTo>
                  <a:lnTo>
                    <a:pt x="876553" y="2343958"/>
                  </a:lnTo>
                  <a:lnTo>
                    <a:pt x="870961" y="2341321"/>
                  </a:lnTo>
                  <a:lnTo>
                    <a:pt x="870309" y="2330583"/>
                  </a:lnTo>
                  <a:lnTo>
                    <a:pt x="875546" y="2326278"/>
                  </a:lnTo>
                  <a:lnTo>
                    <a:pt x="889215" y="2328888"/>
                  </a:lnTo>
                  <a:lnTo>
                    <a:pt x="892028" y="2333650"/>
                  </a:lnTo>
                  <a:lnTo>
                    <a:pt x="887656" y="2342126"/>
                  </a:lnTo>
                  <a:lnTo>
                    <a:pt x="883042" y="2344106"/>
                  </a:lnTo>
                  <a:lnTo>
                    <a:pt x="879699" y="2346739"/>
                  </a:lnTo>
                  <a:close/>
                </a:path>
                <a:path w="2092325" h="2955290">
                  <a:moveTo>
                    <a:pt x="702915" y="1220274"/>
                  </a:moveTo>
                  <a:lnTo>
                    <a:pt x="696557" y="1219149"/>
                  </a:lnTo>
                  <a:lnTo>
                    <a:pt x="694316" y="1213639"/>
                  </a:lnTo>
                  <a:lnTo>
                    <a:pt x="691665" y="1210287"/>
                  </a:lnTo>
                  <a:lnTo>
                    <a:pt x="694342" y="1207221"/>
                  </a:lnTo>
                  <a:lnTo>
                    <a:pt x="696827" y="1201792"/>
                  </a:lnTo>
                  <a:lnTo>
                    <a:pt x="707270" y="1201005"/>
                  </a:lnTo>
                  <a:lnTo>
                    <a:pt x="712893" y="1205551"/>
                  </a:lnTo>
                  <a:lnTo>
                    <a:pt x="709289" y="1216732"/>
                  </a:lnTo>
                  <a:lnTo>
                    <a:pt x="702915" y="1220274"/>
                  </a:lnTo>
                  <a:close/>
                </a:path>
                <a:path w="2092325" h="2955290">
                  <a:moveTo>
                    <a:pt x="594490" y="537510"/>
                  </a:moveTo>
                  <a:lnTo>
                    <a:pt x="588235" y="535995"/>
                  </a:lnTo>
                  <a:lnTo>
                    <a:pt x="586489" y="530109"/>
                  </a:lnTo>
                  <a:lnTo>
                    <a:pt x="584214" y="526488"/>
                  </a:lnTo>
                  <a:lnTo>
                    <a:pt x="586034" y="520820"/>
                  </a:lnTo>
                  <a:lnTo>
                    <a:pt x="590190" y="518314"/>
                  </a:lnTo>
                  <a:lnTo>
                    <a:pt x="598497" y="523559"/>
                  </a:lnTo>
                  <a:lnTo>
                    <a:pt x="600322" y="528133"/>
                  </a:lnTo>
                  <a:lnTo>
                    <a:pt x="602828" y="531612"/>
                  </a:lnTo>
                  <a:lnTo>
                    <a:pt x="598908" y="533528"/>
                  </a:lnTo>
                  <a:lnTo>
                    <a:pt x="594490" y="537510"/>
                  </a:lnTo>
                  <a:close/>
                </a:path>
                <a:path w="2092325" h="2955290">
                  <a:moveTo>
                    <a:pt x="654276" y="914658"/>
                  </a:moveTo>
                  <a:lnTo>
                    <a:pt x="648319" y="912079"/>
                  </a:lnTo>
                  <a:lnTo>
                    <a:pt x="646930" y="906466"/>
                  </a:lnTo>
                  <a:lnTo>
                    <a:pt x="644747" y="902666"/>
                  </a:lnTo>
                  <a:lnTo>
                    <a:pt x="648174" y="899991"/>
                  </a:lnTo>
                  <a:lnTo>
                    <a:pt x="651882" y="894818"/>
                  </a:lnTo>
                  <a:lnTo>
                    <a:pt x="662573" y="895997"/>
                  </a:lnTo>
                  <a:lnTo>
                    <a:pt x="666792" y="901899"/>
                  </a:lnTo>
                  <a:lnTo>
                    <a:pt x="661103" y="912092"/>
                  </a:lnTo>
                  <a:lnTo>
                    <a:pt x="654276" y="914658"/>
                  </a:lnTo>
                  <a:close/>
                </a:path>
                <a:path w="2092325" h="2955290">
                  <a:moveTo>
                    <a:pt x="643896" y="841152"/>
                  </a:moveTo>
                  <a:lnTo>
                    <a:pt x="637604" y="839493"/>
                  </a:lnTo>
                  <a:lnTo>
                    <a:pt x="635667" y="833726"/>
                  </a:lnTo>
                  <a:lnTo>
                    <a:pt x="633152" y="830099"/>
                  </a:lnTo>
                  <a:lnTo>
                    <a:pt x="636173" y="827128"/>
                  </a:lnTo>
                  <a:lnTo>
                    <a:pt x="639149" y="821771"/>
                  </a:lnTo>
                  <a:lnTo>
                    <a:pt x="649969" y="821479"/>
                  </a:lnTo>
                  <a:lnTo>
                    <a:pt x="654972" y="826660"/>
                  </a:lnTo>
                  <a:lnTo>
                    <a:pt x="650410" y="837648"/>
                  </a:lnTo>
                  <a:lnTo>
                    <a:pt x="643896" y="841152"/>
                  </a:lnTo>
                  <a:close/>
                </a:path>
                <a:path w="2092325" h="2955290">
                  <a:moveTo>
                    <a:pt x="907980" y="2762322"/>
                  </a:moveTo>
                  <a:lnTo>
                    <a:pt x="902272" y="2760661"/>
                  </a:lnTo>
                  <a:lnTo>
                    <a:pt x="899805" y="2756862"/>
                  </a:lnTo>
                  <a:lnTo>
                    <a:pt x="902326" y="2749274"/>
                  </a:lnTo>
                  <a:lnTo>
                    <a:pt x="904865" y="2747904"/>
                  </a:lnTo>
                  <a:lnTo>
                    <a:pt x="906551" y="2746249"/>
                  </a:lnTo>
                  <a:lnTo>
                    <a:pt x="908766" y="2749968"/>
                  </a:lnTo>
                  <a:lnTo>
                    <a:pt x="911337" y="2753572"/>
                  </a:lnTo>
                  <a:lnTo>
                    <a:pt x="913213" y="2758376"/>
                  </a:lnTo>
                  <a:lnTo>
                    <a:pt x="909715" y="2760689"/>
                  </a:lnTo>
                  <a:lnTo>
                    <a:pt x="907980" y="2762322"/>
                  </a:lnTo>
                  <a:close/>
                </a:path>
                <a:path w="2092325" h="2955290">
                  <a:moveTo>
                    <a:pt x="554885" y="244068"/>
                  </a:moveTo>
                  <a:lnTo>
                    <a:pt x="543014" y="241191"/>
                  </a:lnTo>
                  <a:lnTo>
                    <a:pt x="540712" y="235482"/>
                  </a:lnTo>
                  <a:lnTo>
                    <a:pt x="537889" y="231992"/>
                  </a:lnTo>
                  <a:lnTo>
                    <a:pt x="538877" y="223883"/>
                  </a:lnTo>
                  <a:lnTo>
                    <a:pt x="543801" y="219118"/>
                  </a:lnTo>
                  <a:lnTo>
                    <a:pt x="554834" y="221229"/>
                  </a:lnTo>
                  <a:lnTo>
                    <a:pt x="559388" y="226885"/>
                  </a:lnTo>
                  <a:lnTo>
                    <a:pt x="559768" y="238084"/>
                  </a:lnTo>
                  <a:lnTo>
                    <a:pt x="554885" y="244068"/>
                  </a:lnTo>
                  <a:close/>
                </a:path>
                <a:path w="2092325" h="2955290">
                  <a:moveTo>
                    <a:pt x="610344" y="610232"/>
                  </a:moveTo>
                  <a:lnTo>
                    <a:pt x="599856" y="610637"/>
                  </a:lnTo>
                  <a:lnTo>
                    <a:pt x="596876" y="605378"/>
                  </a:lnTo>
                  <a:lnTo>
                    <a:pt x="602698" y="596599"/>
                  </a:lnTo>
                  <a:lnTo>
                    <a:pt x="607884" y="594933"/>
                  </a:lnTo>
                  <a:lnTo>
                    <a:pt x="611819" y="592447"/>
                  </a:lnTo>
                  <a:lnTo>
                    <a:pt x="613967" y="596312"/>
                  </a:lnTo>
                  <a:lnTo>
                    <a:pt x="618645" y="601229"/>
                  </a:lnTo>
                  <a:lnTo>
                    <a:pt x="616216" y="607113"/>
                  </a:lnTo>
                  <a:lnTo>
                    <a:pt x="610344" y="610232"/>
                  </a:lnTo>
                  <a:close/>
                </a:path>
                <a:path w="2092325" h="2955290">
                  <a:moveTo>
                    <a:pt x="665872" y="988467"/>
                  </a:moveTo>
                  <a:lnTo>
                    <a:pt x="659936" y="985929"/>
                  </a:lnTo>
                  <a:lnTo>
                    <a:pt x="658612" y="980350"/>
                  </a:lnTo>
                  <a:lnTo>
                    <a:pt x="656497" y="976600"/>
                  </a:lnTo>
                  <a:lnTo>
                    <a:pt x="659916" y="973971"/>
                  </a:lnTo>
                  <a:lnTo>
                    <a:pt x="663677" y="968850"/>
                  </a:lnTo>
                  <a:lnTo>
                    <a:pt x="674033" y="970275"/>
                  </a:lnTo>
                  <a:lnTo>
                    <a:pt x="678492" y="975990"/>
                  </a:lnTo>
                  <a:lnTo>
                    <a:pt x="672628" y="986121"/>
                  </a:lnTo>
                  <a:lnTo>
                    <a:pt x="665872" y="988467"/>
                  </a:lnTo>
                  <a:close/>
                </a:path>
                <a:path w="2092325" h="2955290">
                  <a:moveTo>
                    <a:pt x="622493" y="685853"/>
                  </a:moveTo>
                  <a:lnTo>
                    <a:pt x="614744" y="683585"/>
                  </a:lnTo>
                  <a:lnTo>
                    <a:pt x="613236" y="681130"/>
                  </a:lnTo>
                  <a:lnTo>
                    <a:pt x="611500" y="679504"/>
                  </a:lnTo>
                  <a:lnTo>
                    <a:pt x="615209" y="677202"/>
                  </a:lnTo>
                  <a:lnTo>
                    <a:pt x="618753" y="674508"/>
                  </a:lnTo>
                  <a:lnTo>
                    <a:pt x="623714" y="672548"/>
                  </a:lnTo>
                  <a:lnTo>
                    <a:pt x="627828" y="676164"/>
                  </a:lnTo>
                  <a:lnTo>
                    <a:pt x="626679" y="683342"/>
                  </a:lnTo>
                  <a:lnTo>
                    <a:pt x="622493" y="685853"/>
                  </a:lnTo>
                  <a:close/>
                </a:path>
                <a:path w="2092325" h="2955290">
                  <a:moveTo>
                    <a:pt x="635349" y="765789"/>
                  </a:moveTo>
                  <a:lnTo>
                    <a:pt x="625175" y="766667"/>
                  </a:lnTo>
                  <a:lnTo>
                    <a:pt x="620214" y="761853"/>
                  </a:lnTo>
                  <a:lnTo>
                    <a:pt x="623248" y="751524"/>
                  </a:lnTo>
                  <a:lnTo>
                    <a:pt x="629420" y="748313"/>
                  </a:lnTo>
                  <a:lnTo>
                    <a:pt x="635585" y="749170"/>
                  </a:lnTo>
                  <a:lnTo>
                    <a:pt x="637810" y="754383"/>
                  </a:lnTo>
                  <a:lnTo>
                    <a:pt x="640333" y="757486"/>
                  </a:lnTo>
                  <a:lnTo>
                    <a:pt x="637737" y="760495"/>
                  </a:lnTo>
                  <a:lnTo>
                    <a:pt x="635349" y="765789"/>
                  </a:lnTo>
                  <a:close/>
                </a:path>
                <a:path w="2092325" h="2955290">
                  <a:moveTo>
                    <a:pt x="693265" y="1138161"/>
                  </a:moveTo>
                  <a:lnTo>
                    <a:pt x="685591" y="1135896"/>
                  </a:lnTo>
                  <a:lnTo>
                    <a:pt x="684115" y="1133362"/>
                  </a:lnTo>
                  <a:lnTo>
                    <a:pt x="682374" y="1131706"/>
                  </a:lnTo>
                  <a:lnTo>
                    <a:pt x="686132" y="1129427"/>
                  </a:lnTo>
                  <a:lnTo>
                    <a:pt x="689736" y="1126738"/>
                  </a:lnTo>
                  <a:lnTo>
                    <a:pt x="694704" y="1124822"/>
                  </a:lnTo>
                  <a:lnTo>
                    <a:pt x="698805" y="1128545"/>
                  </a:lnTo>
                  <a:lnTo>
                    <a:pt x="697496" y="1135658"/>
                  </a:lnTo>
                  <a:lnTo>
                    <a:pt x="693265" y="1138161"/>
                  </a:lnTo>
                  <a:close/>
                </a:path>
                <a:path w="2092325" h="2955290">
                  <a:moveTo>
                    <a:pt x="674133" y="1063157"/>
                  </a:moveTo>
                  <a:lnTo>
                    <a:pt x="671938" y="1060138"/>
                  </a:lnTo>
                  <a:lnTo>
                    <a:pt x="670346" y="1058668"/>
                  </a:lnTo>
                  <a:lnTo>
                    <a:pt x="673754" y="1056638"/>
                  </a:lnTo>
                  <a:lnTo>
                    <a:pt x="677013" y="1054228"/>
                  </a:lnTo>
                  <a:lnTo>
                    <a:pt x="681563" y="1052512"/>
                  </a:lnTo>
                  <a:lnTo>
                    <a:pt x="683724" y="1055507"/>
                  </a:lnTo>
                  <a:lnTo>
                    <a:pt x="685302" y="1056979"/>
                  </a:lnTo>
                  <a:lnTo>
                    <a:pt x="681925" y="1059019"/>
                  </a:lnTo>
                  <a:lnTo>
                    <a:pt x="678683" y="1061442"/>
                  </a:lnTo>
                  <a:lnTo>
                    <a:pt x="674133" y="1063157"/>
                  </a:lnTo>
                  <a:close/>
                </a:path>
                <a:path w="2092325" h="2955290">
                  <a:moveTo>
                    <a:pt x="741468" y="1248316"/>
                  </a:moveTo>
                  <a:lnTo>
                    <a:pt x="738251" y="1245651"/>
                  </a:lnTo>
                  <a:lnTo>
                    <a:pt x="732522" y="1243186"/>
                  </a:lnTo>
                  <a:lnTo>
                    <a:pt x="731771" y="1232777"/>
                  </a:lnTo>
                  <a:lnTo>
                    <a:pt x="736109" y="1226370"/>
                  </a:lnTo>
                  <a:lnTo>
                    <a:pt x="747372" y="1228805"/>
                  </a:lnTo>
                  <a:lnTo>
                    <a:pt x="750677" y="1235942"/>
                  </a:lnTo>
                  <a:lnTo>
                    <a:pt x="750102" y="1242865"/>
                  </a:lnTo>
                  <a:lnTo>
                    <a:pt x="744634" y="1245502"/>
                  </a:lnTo>
                  <a:lnTo>
                    <a:pt x="741468" y="1248316"/>
                  </a:lnTo>
                  <a:close/>
                </a:path>
                <a:path w="2092325" h="2955290">
                  <a:moveTo>
                    <a:pt x="811248" y="1626483"/>
                  </a:moveTo>
                  <a:lnTo>
                    <a:pt x="799336" y="1626109"/>
                  </a:lnTo>
                  <a:lnTo>
                    <a:pt x="794144" y="1622019"/>
                  </a:lnTo>
                  <a:lnTo>
                    <a:pt x="787777" y="1609860"/>
                  </a:lnTo>
                  <a:lnTo>
                    <a:pt x="793290" y="1605033"/>
                  </a:lnTo>
                  <a:lnTo>
                    <a:pt x="800823" y="1602012"/>
                  </a:lnTo>
                  <a:lnTo>
                    <a:pt x="808581" y="1601662"/>
                  </a:lnTo>
                  <a:lnTo>
                    <a:pt x="815477" y="1603929"/>
                  </a:lnTo>
                  <a:lnTo>
                    <a:pt x="816059" y="1620136"/>
                  </a:lnTo>
                  <a:lnTo>
                    <a:pt x="811248" y="1626483"/>
                  </a:lnTo>
                  <a:close/>
                </a:path>
                <a:path w="2092325" h="2955290">
                  <a:moveTo>
                    <a:pt x="922229" y="2371989"/>
                  </a:moveTo>
                  <a:lnTo>
                    <a:pt x="915775" y="2362714"/>
                  </a:lnTo>
                  <a:lnTo>
                    <a:pt x="919857" y="2357827"/>
                  </a:lnTo>
                  <a:lnTo>
                    <a:pt x="922129" y="2360955"/>
                  </a:lnTo>
                  <a:lnTo>
                    <a:pt x="924706" y="2363930"/>
                  </a:lnTo>
                  <a:lnTo>
                    <a:pt x="926742" y="2368036"/>
                  </a:lnTo>
                  <a:lnTo>
                    <a:pt x="923715" y="2370395"/>
                  </a:lnTo>
                  <a:lnTo>
                    <a:pt x="922229" y="2371989"/>
                  </a:lnTo>
                  <a:close/>
                </a:path>
                <a:path w="2092325" h="2955290">
                  <a:moveTo>
                    <a:pt x="995078" y="2828382"/>
                  </a:moveTo>
                  <a:lnTo>
                    <a:pt x="990656" y="2827102"/>
                  </a:lnTo>
                  <a:lnTo>
                    <a:pt x="987381" y="2822158"/>
                  </a:lnTo>
                  <a:lnTo>
                    <a:pt x="990451" y="2808907"/>
                  </a:lnTo>
                  <a:lnTo>
                    <a:pt x="994781" y="2810277"/>
                  </a:lnTo>
                  <a:lnTo>
                    <a:pt x="1000175" y="2810507"/>
                  </a:lnTo>
                  <a:lnTo>
                    <a:pt x="1007637" y="2817425"/>
                  </a:lnTo>
                  <a:lnTo>
                    <a:pt x="1005983" y="2822529"/>
                  </a:lnTo>
                  <a:lnTo>
                    <a:pt x="995078" y="2828382"/>
                  </a:lnTo>
                  <a:close/>
                </a:path>
                <a:path w="2092325" h="2955290">
                  <a:moveTo>
                    <a:pt x="700774" y="948406"/>
                  </a:moveTo>
                  <a:lnTo>
                    <a:pt x="695052" y="946852"/>
                  </a:lnTo>
                  <a:lnTo>
                    <a:pt x="693381" y="941253"/>
                  </a:lnTo>
                  <a:lnTo>
                    <a:pt x="691137" y="937732"/>
                  </a:lnTo>
                  <a:lnTo>
                    <a:pt x="693787" y="934969"/>
                  </a:lnTo>
                  <a:lnTo>
                    <a:pt x="696358" y="929990"/>
                  </a:lnTo>
                  <a:lnTo>
                    <a:pt x="706291" y="929673"/>
                  </a:lnTo>
                  <a:lnTo>
                    <a:pt x="711409" y="934058"/>
                  </a:lnTo>
                  <a:lnTo>
                    <a:pt x="706766" y="944820"/>
                  </a:lnTo>
                  <a:lnTo>
                    <a:pt x="700774" y="948406"/>
                  </a:lnTo>
                  <a:close/>
                </a:path>
                <a:path w="2092325" h="2955290">
                  <a:moveTo>
                    <a:pt x="982494" y="2751992"/>
                  </a:moveTo>
                  <a:lnTo>
                    <a:pt x="979760" y="2752122"/>
                  </a:lnTo>
                  <a:lnTo>
                    <a:pt x="978244" y="2749803"/>
                  </a:lnTo>
                  <a:lnTo>
                    <a:pt x="976803" y="2748534"/>
                  </a:lnTo>
                  <a:lnTo>
                    <a:pt x="978090" y="2747106"/>
                  </a:lnTo>
                  <a:lnTo>
                    <a:pt x="979332" y="2744623"/>
                  </a:lnTo>
                  <a:lnTo>
                    <a:pt x="982080" y="2744491"/>
                  </a:lnTo>
                  <a:lnTo>
                    <a:pt x="983582" y="2746812"/>
                  </a:lnTo>
                  <a:lnTo>
                    <a:pt x="985038" y="2748079"/>
                  </a:lnTo>
                  <a:lnTo>
                    <a:pt x="983748" y="2749493"/>
                  </a:lnTo>
                  <a:lnTo>
                    <a:pt x="982494" y="2751992"/>
                  </a:lnTo>
                  <a:close/>
                </a:path>
                <a:path w="2092325" h="2955290">
                  <a:moveTo>
                    <a:pt x="977885" y="2678837"/>
                  </a:moveTo>
                  <a:lnTo>
                    <a:pt x="967044" y="2674601"/>
                  </a:lnTo>
                  <a:lnTo>
                    <a:pt x="963796" y="2668113"/>
                  </a:lnTo>
                  <a:lnTo>
                    <a:pt x="965111" y="2661807"/>
                  </a:lnTo>
                  <a:lnTo>
                    <a:pt x="970877" y="2659826"/>
                  </a:lnTo>
                  <a:lnTo>
                    <a:pt x="974386" y="2657391"/>
                  </a:lnTo>
                  <a:lnTo>
                    <a:pt x="977343" y="2660306"/>
                  </a:lnTo>
                  <a:lnTo>
                    <a:pt x="982719" y="2663186"/>
                  </a:lnTo>
                  <a:lnTo>
                    <a:pt x="982849" y="2673557"/>
                  </a:lnTo>
                  <a:lnTo>
                    <a:pt x="977885" y="2678837"/>
                  </a:lnTo>
                  <a:close/>
                </a:path>
                <a:path w="2092325" h="2955290">
                  <a:moveTo>
                    <a:pt x="910113" y="2298680"/>
                  </a:moveTo>
                  <a:lnTo>
                    <a:pt x="908161" y="2295204"/>
                  </a:lnTo>
                  <a:lnTo>
                    <a:pt x="905840" y="2291860"/>
                  </a:lnTo>
                  <a:lnTo>
                    <a:pt x="904256" y="2287294"/>
                  </a:lnTo>
                  <a:lnTo>
                    <a:pt x="907431" y="2285211"/>
                  </a:lnTo>
                  <a:lnTo>
                    <a:pt x="909021" y="2283705"/>
                  </a:lnTo>
                  <a:lnTo>
                    <a:pt x="911022" y="2287204"/>
                  </a:lnTo>
                  <a:lnTo>
                    <a:pt x="913361" y="2290575"/>
                  </a:lnTo>
                  <a:lnTo>
                    <a:pt x="915027" y="2295083"/>
                  </a:lnTo>
                  <a:lnTo>
                    <a:pt x="911749" y="2297183"/>
                  </a:lnTo>
                  <a:lnTo>
                    <a:pt x="910113" y="2298680"/>
                  </a:lnTo>
                  <a:close/>
                </a:path>
                <a:path w="2092325" h="2955290">
                  <a:moveTo>
                    <a:pt x="891761" y="2421237"/>
                  </a:moveTo>
                  <a:lnTo>
                    <a:pt x="885617" y="2420421"/>
                  </a:lnTo>
                  <a:lnTo>
                    <a:pt x="883404" y="2414997"/>
                  </a:lnTo>
                  <a:lnTo>
                    <a:pt x="880895" y="2411787"/>
                  </a:lnTo>
                  <a:lnTo>
                    <a:pt x="883469" y="2408737"/>
                  </a:lnTo>
                  <a:lnTo>
                    <a:pt x="885828" y="2403358"/>
                  </a:lnTo>
                  <a:lnTo>
                    <a:pt x="896139" y="2402398"/>
                  </a:lnTo>
                  <a:lnTo>
                    <a:pt x="901235" y="2407116"/>
                  </a:lnTo>
                  <a:lnTo>
                    <a:pt x="897827" y="2417833"/>
                  </a:lnTo>
                  <a:lnTo>
                    <a:pt x="891761" y="2421237"/>
                  </a:lnTo>
                  <a:close/>
                </a:path>
                <a:path w="2092325" h="2955290">
                  <a:moveTo>
                    <a:pt x="858893" y="1920712"/>
                  </a:moveTo>
                  <a:lnTo>
                    <a:pt x="854571" y="1919775"/>
                  </a:lnTo>
                  <a:lnTo>
                    <a:pt x="848162" y="1920138"/>
                  </a:lnTo>
                  <a:lnTo>
                    <a:pt x="844800" y="1914834"/>
                  </a:lnTo>
                  <a:lnTo>
                    <a:pt x="847794" y="1909206"/>
                  </a:lnTo>
                  <a:lnTo>
                    <a:pt x="848745" y="1904870"/>
                  </a:lnTo>
                  <a:lnTo>
                    <a:pt x="853075" y="1906045"/>
                  </a:lnTo>
                  <a:lnTo>
                    <a:pt x="858459" y="1906022"/>
                  </a:lnTo>
                  <a:lnTo>
                    <a:pt x="865933" y="1912640"/>
                  </a:lnTo>
                  <a:lnTo>
                    <a:pt x="864279" y="1917549"/>
                  </a:lnTo>
                  <a:lnTo>
                    <a:pt x="858893" y="1920712"/>
                  </a:lnTo>
                  <a:close/>
                </a:path>
                <a:path w="2092325" h="2955290">
                  <a:moveTo>
                    <a:pt x="605281" y="343966"/>
                  </a:moveTo>
                  <a:lnTo>
                    <a:pt x="600857" y="342672"/>
                  </a:lnTo>
                  <a:lnTo>
                    <a:pt x="597582" y="337728"/>
                  </a:lnTo>
                  <a:lnTo>
                    <a:pt x="600651" y="324477"/>
                  </a:lnTo>
                  <a:lnTo>
                    <a:pt x="604982" y="325846"/>
                  </a:lnTo>
                  <a:lnTo>
                    <a:pt x="610376" y="326077"/>
                  </a:lnTo>
                  <a:lnTo>
                    <a:pt x="617837" y="332995"/>
                  </a:lnTo>
                  <a:lnTo>
                    <a:pt x="616184" y="338099"/>
                  </a:lnTo>
                  <a:lnTo>
                    <a:pt x="605281" y="343966"/>
                  </a:lnTo>
                  <a:close/>
                </a:path>
                <a:path w="2092325" h="2955290">
                  <a:moveTo>
                    <a:pt x="588086" y="194406"/>
                  </a:moveTo>
                  <a:lnTo>
                    <a:pt x="577244" y="190171"/>
                  </a:lnTo>
                  <a:lnTo>
                    <a:pt x="573997" y="183683"/>
                  </a:lnTo>
                  <a:lnTo>
                    <a:pt x="575312" y="177377"/>
                  </a:lnTo>
                  <a:lnTo>
                    <a:pt x="581077" y="175395"/>
                  </a:lnTo>
                  <a:lnTo>
                    <a:pt x="584587" y="172961"/>
                  </a:lnTo>
                  <a:lnTo>
                    <a:pt x="587546" y="175891"/>
                  </a:lnTo>
                  <a:lnTo>
                    <a:pt x="592919" y="178756"/>
                  </a:lnTo>
                  <a:lnTo>
                    <a:pt x="593052" y="189142"/>
                  </a:lnTo>
                  <a:lnTo>
                    <a:pt x="588086" y="194406"/>
                  </a:lnTo>
                  <a:close/>
                </a:path>
                <a:path w="2092325" h="2955290">
                  <a:moveTo>
                    <a:pt x="592707" y="267545"/>
                  </a:moveTo>
                  <a:lnTo>
                    <a:pt x="589963" y="267706"/>
                  </a:lnTo>
                  <a:lnTo>
                    <a:pt x="588462" y="265385"/>
                  </a:lnTo>
                  <a:lnTo>
                    <a:pt x="587003" y="264104"/>
                  </a:lnTo>
                  <a:lnTo>
                    <a:pt x="588291" y="262676"/>
                  </a:lnTo>
                  <a:lnTo>
                    <a:pt x="589533" y="260193"/>
                  </a:lnTo>
                  <a:lnTo>
                    <a:pt x="592281" y="260061"/>
                  </a:lnTo>
                  <a:lnTo>
                    <a:pt x="593783" y="262382"/>
                  </a:lnTo>
                  <a:lnTo>
                    <a:pt x="595238" y="263649"/>
                  </a:lnTo>
                  <a:lnTo>
                    <a:pt x="593936" y="265079"/>
                  </a:lnTo>
                  <a:lnTo>
                    <a:pt x="592707" y="267545"/>
                  </a:lnTo>
                  <a:close/>
                </a:path>
                <a:path w="2092325" h="2955290">
                  <a:moveTo>
                    <a:pt x="966428" y="2605813"/>
                  </a:moveTo>
                  <a:lnTo>
                    <a:pt x="955373" y="2601552"/>
                  </a:lnTo>
                  <a:lnTo>
                    <a:pt x="952024" y="2594990"/>
                  </a:lnTo>
                  <a:lnTo>
                    <a:pt x="953308" y="2588584"/>
                  </a:lnTo>
                  <a:lnTo>
                    <a:pt x="959203" y="2586567"/>
                  </a:lnTo>
                  <a:lnTo>
                    <a:pt x="962783" y="2584107"/>
                  </a:lnTo>
                  <a:lnTo>
                    <a:pt x="965818" y="2587040"/>
                  </a:lnTo>
                  <a:lnTo>
                    <a:pt x="971300" y="2589932"/>
                  </a:lnTo>
                  <a:lnTo>
                    <a:pt x="971334" y="2592918"/>
                  </a:lnTo>
                  <a:lnTo>
                    <a:pt x="971473" y="2600477"/>
                  </a:lnTo>
                  <a:lnTo>
                    <a:pt x="966428" y="2605813"/>
                  </a:lnTo>
                  <a:close/>
                </a:path>
                <a:path w="2092325" h="2955290">
                  <a:moveTo>
                    <a:pt x="870115" y="2265721"/>
                  </a:moveTo>
                  <a:lnTo>
                    <a:pt x="862495" y="2263418"/>
                  </a:lnTo>
                  <a:lnTo>
                    <a:pt x="861025" y="2260913"/>
                  </a:lnTo>
                  <a:lnTo>
                    <a:pt x="859300" y="2259269"/>
                  </a:lnTo>
                  <a:lnTo>
                    <a:pt x="863031" y="2257009"/>
                  </a:lnTo>
                  <a:lnTo>
                    <a:pt x="866613" y="2254369"/>
                  </a:lnTo>
                  <a:lnTo>
                    <a:pt x="871539" y="2252475"/>
                  </a:lnTo>
                  <a:lnTo>
                    <a:pt x="875575" y="2256163"/>
                  </a:lnTo>
                  <a:lnTo>
                    <a:pt x="874308" y="2263254"/>
                  </a:lnTo>
                  <a:lnTo>
                    <a:pt x="870115" y="2265721"/>
                  </a:lnTo>
                  <a:close/>
                </a:path>
                <a:path w="2092325" h="2955290">
                  <a:moveTo>
                    <a:pt x="903676" y="2225886"/>
                  </a:moveTo>
                  <a:lnTo>
                    <a:pt x="897526" y="2224653"/>
                  </a:lnTo>
                  <a:lnTo>
                    <a:pt x="895586" y="2218678"/>
                  </a:lnTo>
                  <a:lnTo>
                    <a:pt x="893161" y="2215051"/>
                  </a:lnTo>
                  <a:lnTo>
                    <a:pt x="895862" y="2211951"/>
                  </a:lnTo>
                  <a:lnTo>
                    <a:pt x="898430" y="2206375"/>
                  </a:lnTo>
                  <a:lnTo>
                    <a:pt x="908977" y="2205871"/>
                  </a:lnTo>
                  <a:lnTo>
                    <a:pt x="914133" y="2210879"/>
                  </a:lnTo>
                  <a:lnTo>
                    <a:pt x="909948" y="2222076"/>
                  </a:lnTo>
                  <a:lnTo>
                    <a:pt x="903676" y="2225886"/>
                  </a:lnTo>
                  <a:close/>
                </a:path>
                <a:path w="2092325" h="2955290">
                  <a:moveTo>
                    <a:pt x="913068" y="2569344"/>
                  </a:moveTo>
                  <a:lnTo>
                    <a:pt x="906849" y="2567763"/>
                  </a:lnTo>
                  <a:lnTo>
                    <a:pt x="903294" y="2562848"/>
                  </a:lnTo>
                  <a:lnTo>
                    <a:pt x="906486" y="2557248"/>
                  </a:lnTo>
                  <a:lnTo>
                    <a:pt x="907551" y="2553164"/>
                  </a:lnTo>
                  <a:lnTo>
                    <a:pt x="920142" y="2557483"/>
                  </a:lnTo>
                  <a:lnTo>
                    <a:pt x="923433" y="2562335"/>
                  </a:lnTo>
                  <a:lnTo>
                    <a:pt x="922591" y="2567177"/>
                  </a:lnTo>
                  <a:lnTo>
                    <a:pt x="913068" y="2569344"/>
                  </a:lnTo>
                  <a:close/>
                </a:path>
                <a:path w="2092325" h="2955290">
                  <a:moveTo>
                    <a:pt x="921852" y="2643071"/>
                  </a:moveTo>
                  <a:lnTo>
                    <a:pt x="919669" y="2640034"/>
                  </a:lnTo>
                  <a:lnTo>
                    <a:pt x="918087" y="2638533"/>
                  </a:lnTo>
                  <a:lnTo>
                    <a:pt x="921461" y="2636478"/>
                  </a:lnTo>
                  <a:lnTo>
                    <a:pt x="924691" y="2634072"/>
                  </a:lnTo>
                  <a:lnTo>
                    <a:pt x="929207" y="2632332"/>
                  </a:lnTo>
                  <a:lnTo>
                    <a:pt x="931390" y="2635369"/>
                  </a:lnTo>
                  <a:lnTo>
                    <a:pt x="932972" y="2636870"/>
                  </a:lnTo>
                  <a:lnTo>
                    <a:pt x="929595" y="2638910"/>
                  </a:lnTo>
                  <a:lnTo>
                    <a:pt x="926354" y="2641333"/>
                  </a:lnTo>
                  <a:lnTo>
                    <a:pt x="921852" y="2643071"/>
                  </a:lnTo>
                  <a:close/>
                </a:path>
                <a:path w="2092325" h="2955290">
                  <a:moveTo>
                    <a:pt x="903458" y="2494925"/>
                  </a:moveTo>
                  <a:lnTo>
                    <a:pt x="897318" y="2494333"/>
                  </a:lnTo>
                  <a:lnTo>
                    <a:pt x="895039" y="2488964"/>
                  </a:lnTo>
                  <a:lnTo>
                    <a:pt x="892529" y="2485844"/>
                  </a:lnTo>
                  <a:lnTo>
                    <a:pt x="895068" y="2482754"/>
                  </a:lnTo>
                  <a:lnTo>
                    <a:pt x="897349" y="2477358"/>
                  </a:lnTo>
                  <a:lnTo>
                    <a:pt x="907637" y="2476252"/>
                  </a:lnTo>
                  <a:lnTo>
                    <a:pt x="912705" y="2480989"/>
                  </a:lnTo>
                  <a:lnTo>
                    <a:pt x="909506" y="2491598"/>
                  </a:lnTo>
                  <a:lnTo>
                    <a:pt x="903458" y="2494925"/>
                  </a:lnTo>
                  <a:close/>
                </a:path>
                <a:path w="2092325" h="2955290">
                  <a:moveTo>
                    <a:pt x="847028" y="2117430"/>
                  </a:moveTo>
                  <a:lnTo>
                    <a:pt x="840791" y="2117452"/>
                  </a:lnTo>
                  <a:lnTo>
                    <a:pt x="838251" y="2112423"/>
                  </a:lnTo>
                  <a:lnTo>
                    <a:pt x="835716" y="2109621"/>
                  </a:lnTo>
                  <a:lnTo>
                    <a:pt x="838469" y="2106467"/>
                  </a:lnTo>
                  <a:lnTo>
                    <a:pt x="840762" y="2101338"/>
                  </a:lnTo>
                  <a:lnTo>
                    <a:pt x="852168" y="2098771"/>
                  </a:lnTo>
                  <a:lnTo>
                    <a:pt x="856096" y="2104345"/>
                  </a:lnTo>
                  <a:lnTo>
                    <a:pt x="853109" y="2114502"/>
                  </a:lnTo>
                  <a:lnTo>
                    <a:pt x="847028" y="2117430"/>
                  </a:lnTo>
                  <a:close/>
                </a:path>
                <a:path w="2092325" h="2955290">
                  <a:moveTo>
                    <a:pt x="944684" y="2728498"/>
                  </a:moveTo>
                  <a:lnTo>
                    <a:pt x="932813" y="2725621"/>
                  </a:lnTo>
                  <a:lnTo>
                    <a:pt x="930509" y="2719897"/>
                  </a:lnTo>
                  <a:lnTo>
                    <a:pt x="927686" y="2716408"/>
                  </a:lnTo>
                  <a:lnTo>
                    <a:pt x="928671" y="2708283"/>
                  </a:lnTo>
                  <a:lnTo>
                    <a:pt x="933598" y="2703533"/>
                  </a:lnTo>
                  <a:lnTo>
                    <a:pt x="944633" y="2705660"/>
                  </a:lnTo>
                  <a:lnTo>
                    <a:pt x="949185" y="2711300"/>
                  </a:lnTo>
                  <a:lnTo>
                    <a:pt x="949567" y="2722514"/>
                  </a:lnTo>
                  <a:lnTo>
                    <a:pt x="944684" y="2728498"/>
                  </a:lnTo>
                  <a:close/>
                </a:path>
                <a:path w="2092325" h="2955290">
                  <a:moveTo>
                    <a:pt x="951163" y="2799267"/>
                  </a:moveTo>
                  <a:lnTo>
                    <a:pt x="944868" y="2797683"/>
                  </a:lnTo>
                  <a:lnTo>
                    <a:pt x="942881" y="2791984"/>
                  </a:lnTo>
                  <a:lnTo>
                    <a:pt x="940361" y="2788417"/>
                  </a:lnTo>
                  <a:lnTo>
                    <a:pt x="943408" y="2785517"/>
                  </a:lnTo>
                  <a:lnTo>
                    <a:pt x="946363" y="2780313"/>
                  </a:lnTo>
                  <a:lnTo>
                    <a:pt x="957104" y="2779899"/>
                  </a:lnTo>
                  <a:lnTo>
                    <a:pt x="962327" y="2784761"/>
                  </a:lnTo>
                  <a:lnTo>
                    <a:pt x="957553" y="2795828"/>
                  </a:lnTo>
                  <a:lnTo>
                    <a:pt x="951163" y="2799267"/>
                  </a:lnTo>
                  <a:close/>
                </a:path>
                <a:path w="2092325" h="2955290">
                  <a:moveTo>
                    <a:pt x="777511" y="1665478"/>
                  </a:moveTo>
                  <a:lnTo>
                    <a:pt x="764869" y="1662842"/>
                  </a:lnTo>
                  <a:lnTo>
                    <a:pt x="762597" y="1658757"/>
                  </a:lnTo>
                  <a:lnTo>
                    <a:pt x="767772" y="1650723"/>
                  </a:lnTo>
                  <a:lnTo>
                    <a:pt x="772252" y="1648944"/>
                  </a:lnTo>
                  <a:lnTo>
                    <a:pt x="775682" y="1646477"/>
                  </a:lnTo>
                  <a:lnTo>
                    <a:pt x="778311" y="1649309"/>
                  </a:lnTo>
                  <a:lnTo>
                    <a:pt x="783232" y="1652245"/>
                  </a:lnTo>
                  <a:lnTo>
                    <a:pt x="782754" y="1662174"/>
                  </a:lnTo>
                  <a:lnTo>
                    <a:pt x="777511" y="1665478"/>
                  </a:lnTo>
                  <a:close/>
                </a:path>
                <a:path w="2092325" h="2955290">
                  <a:moveTo>
                    <a:pt x="851933" y="2190853"/>
                  </a:moveTo>
                  <a:lnTo>
                    <a:pt x="849550" y="2187489"/>
                  </a:lnTo>
                  <a:lnTo>
                    <a:pt x="847823" y="2185831"/>
                  </a:lnTo>
                  <a:lnTo>
                    <a:pt x="851566" y="2183554"/>
                  </a:lnTo>
                  <a:lnTo>
                    <a:pt x="855156" y="2180868"/>
                  </a:lnTo>
                  <a:lnTo>
                    <a:pt x="860109" y="2178954"/>
                  </a:lnTo>
                  <a:lnTo>
                    <a:pt x="862514" y="2182360"/>
                  </a:lnTo>
                  <a:lnTo>
                    <a:pt x="864255" y="2184015"/>
                  </a:lnTo>
                  <a:lnTo>
                    <a:pt x="860510" y="2186278"/>
                  </a:lnTo>
                  <a:lnTo>
                    <a:pt x="856901" y="2188937"/>
                  </a:lnTo>
                  <a:lnTo>
                    <a:pt x="851933" y="2190853"/>
                  </a:lnTo>
                  <a:close/>
                </a:path>
                <a:path w="2092325" h="2955290">
                  <a:moveTo>
                    <a:pt x="782941" y="1741391"/>
                  </a:moveTo>
                  <a:lnTo>
                    <a:pt x="776455" y="1739164"/>
                  </a:lnTo>
                  <a:lnTo>
                    <a:pt x="772954" y="1731639"/>
                  </a:lnTo>
                  <a:lnTo>
                    <a:pt x="774695" y="1727568"/>
                  </a:lnTo>
                  <a:lnTo>
                    <a:pt x="775329" y="1721592"/>
                  </a:lnTo>
                  <a:lnTo>
                    <a:pt x="785710" y="1715448"/>
                  </a:lnTo>
                  <a:lnTo>
                    <a:pt x="792225" y="1719390"/>
                  </a:lnTo>
                  <a:lnTo>
                    <a:pt x="795309" y="1729985"/>
                  </a:lnTo>
                  <a:lnTo>
                    <a:pt x="792519" y="1736718"/>
                  </a:lnTo>
                  <a:lnTo>
                    <a:pt x="782941" y="1741391"/>
                  </a:lnTo>
                  <a:close/>
                </a:path>
              </a:pathLst>
            </a:custGeom>
            <a:solidFill>
              <a:srgbClr val="EFEBDF">
                <a:alpha val="497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6032845" y="584827"/>
              <a:ext cx="1632585" cy="1932939"/>
            </a:xfrm>
            <a:custGeom>
              <a:avLst/>
              <a:gdLst/>
              <a:ahLst/>
              <a:cxnLst/>
              <a:rect l="l" t="t" r="r" b="b"/>
              <a:pathLst>
                <a:path w="1632584" h="1932939">
                  <a:moveTo>
                    <a:pt x="1632198" y="1718783"/>
                  </a:moveTo>
                  <a:lnTo>
                    <a:pt x="269671" y="1932559"/>
                  </a:lnTo>
                  <a:lnTo>
                    <a:pt x="0" y="213776"/>
                  </a:lnTo>
                  <a:lnTo>
                    <a:pt x="1362526" y="0"/>
                  </a:lnTo>
                  <a:lnTo>
                    <a:pt x="1632198" y="1718783"/>
                  </a:lnTo>
                  <a:close/>
                </a:path>
              </a:pathLst>
            </a:custGeom>
            <a:solidFill>
              <a:srgbClr val="5E1A1F">
                <a:alpha val="497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6032845" y="584827"/>
              <a:ext cx="1628775" cy="1920239"/>
            </a:xfrm>
            <a:custGeom>
              <a:avLst/>
              <a:gdLst/>
              <a:ahLst/>
              <a:cxnLst/>
              <a:rect l="l" t="t" r="r" b="b"/>
              <a:pathLst>
                <a:path w="1628775" h="1920239">
                  <a:moveTo>
                    <a:pt x="22068" y="274590"/>
                  </a:moveTo>
                  <a:lnTo>
                    <a:pt x="14940" y="275708"/>
                  </a:lnTo>
                  <a:lnTo>
                    <a:pt x="7874" y="263962"/>
                  </a:lnTo>
                  <a:lnTo>
                    <a:pt x="0" y="213776"/>
                  </a:lnTo>
                  <a:lnTo>
                    <a:pt x="6296" y="225643"/>
                  </a:lnTo>
                  <a:lnTo>
                    <a:pt x="11168" y="224879"/>
                  </a:lnTo>
                  <a:lnTo>
                    <a:pt x="18707" y="236551"/>
                  </a:lnTo>
                  <a:lnTo>
                    <a:pt x="38058" y="233515"/>
                  </a:lnTo>
                  <a:lnTo>
                    <a:pt x="40695" y="258812"/>
                  </a:lnTo>
                  <a:lnTo>
                    <a:pt x="36561" y="259461"/>
                  </a:lnTo>
                  <a:lnTo>
                    <a:pt x="22068" y="274590"/>
                  </a:lnTo>
                  <a:close/>
                </a:path>
                <a:path w="1628775" h="1920239">
                  <a:moveTo>
                    <a:pt x="71536" y="215407"/>
                  </a:moveTo>
                  <a:lnTo>
                    <a:pt x="34679" y="221190"/>
                  </a:lnTo>
                  <a:lnTo>
                    <a:pt x="31623" y="208814"/>
                  </a:lnTo>
                  <a:lnTo>
                    <a:pt x="71047" y="202628"/>
                  </a:lnTo>
                  <a:lnTo>
                    <a:pt x="71536" y="215407"/>
                  </a:lnTo>
                  <a:close/>
                </a:path>
                <a:path w="1628775" h="1920239">
                  <a:moveTo>
                    <a:pt x="148416" y="203345"/>
                  </a:moveTo>
                  <a:lnTo>
                    <a:pt x="112048" y="209051"/>
                  </a:lnTo>
                  <a:lnTo>
                    <a:pt x="108747" y="196713"/>
                  </a:lnTo>
                  <a:lnTo>
                    <a:pt x="147850" y="190578"/>
                  </a:lnTo>
                  <a:lnTo>
                    <a:pt x="148416" y="203345"/>
                  </a:lnTo>
                  <a:close/>
                </a:path>
                <a:path w="1628775" h="1920239">
                  <a:moveTo>
                    <a:pt x="224975" y="191333"/>
                  </a:moveTo>
                  <a:lnTo>
                    <a:pt x="187188" y="197262"/>
                  </a:lnTo>
                  <a:lnTo>
                    <a:pt x="183768" y="184943"/>
                  </a:lnTo>
                  <a:lnTo>
                    <a:pt x="224404" y="178567"/>
                  </a:lnTo>
                  <a:lnTo>
                    <a:pt x="224975" y="191333"/>
                  </a:lnTo>
                  <a:close/>
                </a:path>
                <a:path w="1628775" h="1920239">
                  <a:moveTo>
                    <a:pt x="300970" y="179410"/>
                  </a:moveTo>
                  <a:lnTo>
                    <a:pt x="265013" y="185051"/>
                  </a:lnTo>
                  <a:lnTo>
                    <a:pt x="260290" y="172937"/>
                  </a:lnTo>
                  <a:lnTo>
                    <a:pt x="299002" y="166863"/>
                  </a:lnTo>
                  <a:lnTo>
                    <a:pt x="300970" y="179410"/>
                  </a:lnTo>
                  <a:close/>
                </a:path>
                <a:path w="1628775" h="1920239">
                  <a:moveTo>
                    <a:pt x="376361" y="167581"/>
                  </a:moveTo>
                  <a:lnTo>
                    <a:pt x="339647" y="173341"/>
                  </a:lnTo>
                  <a:lnTo>
                    <a:pt x="336424" y="160992"/>
                  </a:lnTo>
                  <a:lnTo>
                    <a:pt x="376053" y="154774"/>
                  </a:lnTo>
                  <a:lnTo>
                    <a:pt x="376361" y="167581"/>
                  </a:lnTo>
                  <a:close/>
                </a:path>
                <a:path w="1628775" h="1920239">
                  <a:moveTo>
                    <a:pt x="457698" y="167675"/>
                  </a:moveTo>
                  <a:lnTo>
                    <a:pt x="414287" y="174486"/>
                  </a:lnTo>
                  <a:lnTo>
                    <a:pt x="413521" y="161751"/>
                  </a:lnTo>
                  <a:lnTo>
                    <a:pt x="412458" y="149062"/>
                  </a:lnTo>
                  <a:lnTo>
                    <a:pt x="452373" y="142800"/>
                  </a:lnTo>
                  <a:lnTo>
                    <a:pt x="457698" y="167675"/>
                  </a:lnTo>
                  <a:close/>
                </a:path>
                <a:path w="1628775" h="1920239">
                  <a:moveTo>
                    <a:pt x="529555" y="143545"/>
                  </a:moveTo>
                  <a:lnTo>
                    <a:pt x="492538" y="149353"/>
                  </a:lnTo>
                  <a:lnTo>
                    <a:pt x="488248" y="137171"/>
                  </a:lnTo>
                  <a:lnTo>
                    <a:pt x="528957" y="130784"/>
                  </a:lnTo>
                  <a:lnTo>
                    <a:pt x="529555" y="143545"/>
                  </a:lnTo>
                  <a:close/>
                </a:path>
                <a:path w="1628775" h="1920239">
                  <a:moveTo>
                    <a:pt x="606553" y="131465"/>
                  </a:moveTo>
                  <a:lnTo>
                    <a:pt x="567765" y="137550"/>
                  </a:lnTo>
                  <a:lnTo>
                    <a:pt x="564291" y="125240"/>
                  </a:lnTo>
                  <a:lnTo>
                    <a:pt x="605950" y="118704"/>
                  </a:lnTo>
                  <a:lnTo>
                    <a:pt x="606553" y="131465"/>
                  </a:lnTo>
                  <a:close/>
                </a:path>
                <a:path w="1628775" h="1920239">
                  <a:moveTo>
                    <a:pt x="683240" y="119433"/>
                  </a:moveTo>
                  <a:lnTo>
                    <a:pt x="644407" y="125525"/>
                  </a:lnTo>
                  <a:lnTo>
                    <a:pt x="640700" y="113252"/>
                  </a:lnTo>
                  <a:lnTo>
                    <a:pt x="682548" y="106686"/>
                  </a:lnTo>
                  <a:lnTo>
                    <a:pt x="683240" y="119433"/>
                  </a:lnTo>
                  <a:close/>
                </a:path>
                <a:path w="1628775" h="1920239">
                  <a:moveTo>
                    <a:pt x="757722" y="107747"/>
                  </a:moveTo>
                  <a:lnTo>
                    <a:pt x="721823" y="113379"/>
                  </a:lnTo>
                  <a:lnTo>
                    <a:pt x="718028" y="101119"/>
                  </a:lnTo>
                  <a:lnTo>
                    <a:pt x="757204" y="94973"/>
                  </a:lnTo>
                  <a:lnTo>
                    <a:pt x="757722" y="107747"/>
                  </a:lnTo>
                  <a:close/>
                </a:path>
                <a:path w="1628775" h="1920239">
                  <a:moveTo>
                    <a:pt x="834898" y="95638"/>
                  </a:moveTo>
                  <a:lnTo>
                    <a:pt x="797765" y="101464"/>
                  </a:lnTo>
                  <a:lnTo>
                    <a:pt x="794568" y="89110"/>
                  </a:lnTo>
                  <a:lnTo>
                    <a:pt x="834415" y="82858"/>
                  </a:lnTo>
                  <a:lnTo>
                    <a:pt x="834898" y="95638"/>
                  </a:lnTo>
                  <a:close/>
                </a:path>
                <a:path w="1628775" h="1920239">
                  <a:moveTo>
                    <a:pt x="910321" y="83804"/>
                  </a:moveTo>
                  <a:lnTo>
                    <a:pt x="873748" y="89543"/>
                  </a:lnTo>
                  <a:lnTo>
                    <a:pt x="869268" y="77390"/>
                  </a:lnTo>
                  <a:lnTo>
                    <a:pt x="910707" y="70888"/>
                  </a:lnTo>
                  <a:lnTo>
                    <a:pt x="910321" y="83804"/>
                  </a:lnTo>
                  <a:close/>
                </a:path>
                <a:path w="1628775" h="1920239">
                  <a:moveTo>
                    <a:pt x="987087" y="71760"/>
                  </a:moveTo>
                  <a:lnTo>
                    <a:pt x="949602" y="77641"/>
                  </a:lnTo>
                  <a:lnTo>
                    <a:pt x="945501" y="65429"/>
                  </a:lnTo>
                  <a:lnTo>
                    <a:pt x="987159" y="58893"/>
                  </a:lnTo>
                  <a:lnTo>
                    <a:pt x="987087" y="71760"/>
                  </a:lnTo>
                  <a:close/>
                </a:path>
                <a:path w="1628775" h="1920239">
                  <a:moveTo>
                    <a:pt x="1064626" y="59594"/>
                  </a:moveTo>
                  <a:lnTo>
                    <a:pt x="1027380" y="65438"/>
                  </a:lnTo>
                  <a:lnTo>
                    <a:pt x="1023589" y="53178"/>
                  </a:lnTo>
                  <a:lnTo>
                    <a:pt x="1063977" y="46841"/>
                  </a:lnTo>
                  <a:lnTo>
                    <a:pt x="1064626" y="59594"/>
                  </a:lnTo>
                  <a:close/>
                </a:path>
                <a:path w="1628775" h="1920239">
                  <a:moveTo>
                    <a:pt x="1139965" y="47774"/>
                  </a:moveTo>
                  <a:lnTo>
                    <a:pt x="1103710" y="53462"/>
                  </a:lnTo>
                  <a:lnTo>
                    <a:pt x="1100538" y="41105"/>
                  </a:lnTo>
                  <a:lnTo>
                    <a:pt x="1139129" y="35050"/>
                  </a:lnTo>
                  <a:lnTo>
                    <a:pt x="1139965" y="47774"/>
                  </a:lnTo>
                  <a:close/>
                </a:path>
                <a:path w="1628775" h="1920239">
                  <a:moveTo>
                    <a:pt x="1218543" y="35445"/>
                  </a:moveTo>
                  <a:lnTo>
                    <a:pt x="1177688" y="41855"/>
                  </a:lnTo>
                  <a:lnTo>
                    <a:pt x="1176493" y="29187"/>
                  </a:lnTo>
                  <a:lnTo>
                    <a:pt x="1216195" y="22958"/>
                  </a:lnTo>
                  <a:lnTo>
                    <a:pt x="1218543" y="35445"/>
                  </a:lnTo>
                  <a:close/>
                </a:path>
                <a:path w="1628775" h="1920239">
                  <a:moveTo>
                    <a:pt x="1293702" y="23653"/>
                  </a:moveTo>
                  <a:lnTo>
                    <a:pt x="1255615" y="29629"/>
                  </a:lnTo>
                  <a:lnTo>
                    <a:pt x="1252946" y="17192"/>
                  </a:lnTo>
                  <a:lnTo>
                    <a:pt x="1290766" y="11258"/>
                  </a:lnTo>
                  <a:lnTo>
                    <a:pt x="1293702" y="23653"/>
                  </a:lnTo>
                  <a:close/>
                </a:path>
                <a:path w="1628775" h="1920239">
                  <a:moveTo>
                    <a:pt x="1362227" y="25757"/>
                  </a:moveTo>
                  <a:lnTo>
                    <a:pt x="1347503" y="28067"/>
                  </a:lnTo>
                  <a:lnTo>
                    <a:pt x="1338731" y="16588"/>
                  </a:lnTo>
                  <a:lnTo>
                    <a:pt x="1330797" y="17833"/>
                  </a:lnTo>
                  <a:lnTo>
                    <a:pt x="1327981" y="5420"/>
                  </a:lnTo>
                  <a:lnTo>
                    <a:pt x="1362526" y="0"/>
                  </a:lnTo>
                  <a:lnTo>
                    <a:pt x="1364495" y="12546"/>
                  </a:lnTo>
                  <a:lnTo>
                    <a:pt x="1362227" y="25757"/>
                  </a:lnTo>
                  <a:close/>
                </a:path>
                <a:path w="1628775" h="1920239">
                  <a:moveTo>
                    <a:pt x="63073" y="229590"/>
                  </a:moveTo>
                  <a:lnTo>
                    <a:pt x="46365" y="232212"/>
                  </a:lnTo>
                  <a:lnTo>
                    <a:pt x="38357" y="220613"/>
                  </a:lnTo>
                  <a:lnTo>
                    <a:pt x="67496" y="216041"/>
                  </a:lnTo>
                  <a:lnTo>
                    <a:pt x="63073" y="229590"/>
                  </a:lnTo>
                  <a:close/>
                </a:path>
                <a:path w="1628775" h="1920239">
                  <a:moveTo>
                    <a:pt x="131440" y="218864"/>
                  </a:moveTo>
                  <a:lnTo>
                    <a:pt x="123666" y="220084"/>
                  </a:lnTo>
                  <a:lnTo>
                    <a:pt x="115799" y="208462"/>
                  </a:lnTo>
                  <a:lnTo>
                    <a:pt x="137882" y="204998"/>
                  </a:lnTo>
                  <a:lnTo>
                    <a:pt x="131440" y="218864"/>
                  </a:lnTo>
                  <a:close/>
                </a:path>
                <a:path w="1628775" h="1920239">
                  <a:moveTo>
                    <a:pt x="216732" y="205482"/>
                  </a:moveTo>
                  <a:lnTo>
                    <a:pt x="199701" y="208154"/>
                  </a:lnTo>
                  <a:lnTo>
                    <a:pt x="191225" y="196628"/>
                  </a:lnTo>
                  <a:lnTo>
                    <a:pt x="220998" y="191957"/>
                  </a:lnTo>
                  <a:lnTo>
                    <a:pt x="216732" y="205482"/>
                  </a:lnTo>
                  <a:close/>
                </a:path>
                <a:path w="1628775" h="1920239">
                  <a:moveTo>
                    <a:pt x="319114" y="189418"/>
                  </a:moveTo>
                  <a:lnTo>
                    <a:pt x="279655" y="195609"/>
                  </a:lnTo>
                  <a:lnTo>
                    <a:pt x="270187" y="184239"/>
                  </a:lnTo>
                  <a:lnTo>
                    <a:pt x="309206" y="178117"/>
                  </a:lnTo>
                  <a:lnTo>
                    <a:pt x="319114" y="189418"/>
                  </a:lnTo>
                  <a:close/>
                </a:path>
                <a:path w="1628775" h="1920239">
                  <a:moveTo>
                    <a:pt x="367281" y="181861"/>
                  </a:moveTo>
                  <a:lnTo>
                    <a:pt x="351386" y="184355"/>
                  </a:lnTo>
                  <a:lnTo>
                    <a:pt x="343460" y="172743"/>
                  </a:lnTo>
                  <a:lnTo>
                    <a:pt x="371928" y="168277"/>
                  </a:lnTo>
                  <a:lnTo>
                    <a:pt x="367281" y="181861"/>
                  </a:lnTo>
                  <a:close/>
                </a:path>
                <a:path w="1628775" h="1920239">
                  <a:moveTo>
                    <a:pt x="522252" y="157547"/>
                  </a:moveTo>
                  <a:lnTo>
                    <a:pt x="506227" y="160061"/>
                  </a:lnTo>
                  <a:lnTo>
                    <a:pt x="497330" y="148601"/>
                  </a:lnTo>
                  <a:lnTo>
                    <a:pt x="525906" y="144118"/>
                  </a:lnTo>
                  <a:lnTo>
                    <a:pt x="522252" y="157547"/>
                  </a:lnTo>
                  <a:close/>
                </a:path>
                <a:path w="1628775" h="1920239">
                  <a:moveTo>
                    <a:pt x="588868" y="147095"/>
                  </a:moveTo>
                  <a:lnTo>
                    <a:pt x="580468" y="148413"/>
                  </a:lnTo>
                  <a:lnTo>
                    <a:pt x="571984" y="136888"/>
                  </a:lnTo>
                  <a:lnTo>
                    <a:pt x="595676" y="133171"/>
                  </a:lnTo>
                  <a:lnTo>
                    <a:pt x="588868" y="147095"/>
                  </a:lnTo>
                  <a:close/>
                </a:path>
                <a:path w="1628775" h="1920239">
                  <a:moveTo>
                    <a:pt x="675627" y="133482"/>
                  </a:moveTo>
                  <a:lnTo>
                    <a:pt x="658372" y="136190"/>
                  </a:lnTo>
                  <a:lnTo>
                    <a:pt x="649199" y="124774"/>
                  </a:lnTo>
                  <a:lnTo>
                    <a:pt x="679616" y="120001"/>
                  </a:lnTo>
                  <a:lnTo>
                    <a:pt x="675627" y="133482"/>
                  </a:lnTo>
                  <a:close/>
                </a:path>
                <a:path w="1628775" h="1920239">
                  <a:moveTo>
                    <a:pt x="711434" y="127864"/>
                  </a:moveTo>
                  <a:lnTo>
                    <a:pt x="695349" y="130388"/>
                  </a:lnTo>
                  <a:lnTo>
                    <a:pt x="701198" y="116615"/>
                  </a:lnTo>
                  <a:lnTo>
                    <a:pt x="711434" y="127864"/>
                  </a:lnTo>
                  <a:close/>
                </a:path>
                <a:path w="1628775" h="1920239">
                  <a:moveTo>
                    <a:pt x="749533" y="121887"/>
                  </a:moveTo>
                  <a:lnTo>
                    <a:pt x="734549" y="124238"/>
                  </a:lnTo>
                  <a:lnTo>
                    <a:pt x="726226" y="112688"/>
                  </a:lnTo>
                  <a:lnTo>
                    <a:pt x="753620" y="108390"/>
                  </a:lnTo>
                  <a:lnTo>
                    <a:pt x="749533" y="121887"/>
                  </a:lnTo>
                  <a:close/>
                </a:path>
                <a:path w="1628775" h="1920239">
                  <a:moveTo>
                    <a:pt x="825373" y="109988"/>
                  </a:moveTo>
                  <a:lnTo>
                    <a:pt x="809135" y="112536"/>
                  </a:lnTo>
                  <a:lnTo>
                    <a:pt x="801464" y="100884"/>
                  </a:lnTo>
                  <a:lnTo>
                    <a:pt x="830404" y="96343"/>
                  </a:lnTo>
                  <a:lnTo>
                    <a:pt x="825373" y="109988"/>
                  </a:lnTo>
                  <a:close/>
                </a:path>
                <a:path w="1628775" h="1920239">
                  <a:moveTo>
                    <a:pt x="902562" y="97877"/>
                  </a:moveTo>
                  <a:lnTo>
                    <a:pt x="886382" y="100416"/>
                  </a:lnTo>
                  <a:lnTo>
                    <a:pt x="878129" y="88855"/>
                  </a:lnTo>
                  <a:lnTo>
                    <a:pt x="906391" y="84421"/>
                  </a:lnTo>
                  <a:lnTo>
                    <a:pt x="902562" y="97877"/>
                  </a:lnTo>
                  <a:close/>
                </a:path>
                <a:path w="1628775" h="1920239">
                  <a:moveTo>
                    <a:pt x="979162" y="85859"/>
                  </a:moveTo>
                  <a:lnTo>
                    <a:pt x="963149" y="88371"/>
                  </a:lnTo>
                  <a:lnTo>
                    <a:pt x="954322" y="76901"/>
                  </a:lnTo>
                  <a:lnTo>
                    <a:pt x="983044" y="72394"/>
                  </a:lnTo>
                  <a:lnTo>
                    <a:pt x="979162" y="85859"/>
                  </a:lnTo>
                  <a:close/>
                </a:path>
                <a:path w="1628775" h="1920239">
                  <a:moveTo>
                    <a:pt x="1056267" y="73761"/>
                  </a:moveTo>
                  <a:lnTo>
                    <a:pt x="1039873" y="76333"/>
                  </a:lnTo>
                  <a:lnTo>
                    <a:pt x="1031668" y="64765"/>
                  </a:lnTo>
                  <a:lnTo>
                    <a:pt x="1060698" y="60211"/>
                  </a:lnTo>
                  <a:lnTo>
                    <a:pt x="1056267" y="73761"/>
                  </a:lnTo>
                  <a:close/>
                </a:path>
                <a:path w="1628775" h="1920239">
                  <a:moveTo>
                    <a:pt x="1132793" y="61755"/>
                  </a:moveTo>
                  <a:lnTo>
                    <a:pt x="1115503" y="64467"/>
                  </a:lnTo>
                  <a:lnTo>
                    <a:pt x="1107328" y="52895"/>
                  </a:lnTo>
                  <a:lnTo>
                    <a:pt x="1136593" y="48303"/>
                  </a:lnTo>
                  <a:lnTo>
                    <a:pt x="1132793" y="61755"/>
                  </a:lnTo>
                  <a:close/>
                </a:path>
                <a:path w="1628775" h="1920239">
                  <a:moveTo>
                    <a:pt x="1220322" y="48022"/>
                  </a:moveTo>
                  <a:lnTo>
                    <a:pt x="1180094" y="54333"/>
                  </a:lnTo>
                  <a:lnTo>
                    <a:pt x="1178126" y="41787"/>
                  </a:lnTo>
                  <a:lnTo>
                    <a:pt x="1218353" y="35475"/>
                  </a:lnTo>
                  <a:lnTo>
                    <a:pt x="1220322" y="48022"/>
                  </a:lnTo>
                  <a:close/>
                </a:path>
                <a:path w="1628775" h="1920239">
                  <a:moveTo>
                    <a:pt x="1297694" y="35882"/>
                  </a:moveTo>
                  <a:lnTo>
                    <a:pt x="1268241" y="40503"/>
                  </a:lnTo>
                  <a:lnTo>
                    <a:pt x="1260187" y="28912"/>
                  </a:lnTo>
                  <a:lnTo>
                    <a:pt x="1294561" y="23518"/>
                  </a:lnTo>
                  <a:lnTo>
                    <a:pt x="1297694" y="35882"/>
                  </a:lnTo>
                  <a:close/>
                </a:path>
                <a:path w="1628775" h="1920239">
                  <a:moveTo>
                    <a:pt x="114457" y="234384"/>
                  </a:moveTo>
                  <a:lnTo>
                    <a:pt x="77011" y="240259"/>
                  </a:lnTo>
                  <a:lnTo>
                    <a:pt x="78123" y="227229"/>
                  </a:lnTo>
                  <a:lnTo>
                    <a:pt x="109427" y="222318"/>
                  </a:lnTo>
                  <a:lnTo>
                    <a:pt x="114457" y="234384"/>
                  </a:lnTo>
                  <a:close/>
                </a:path>
                <a:path w="1628775" h="1920239">
                  <a:moveTo>
                    <a:pt x="191935" y="235083"/>
                  </a:moveTo>
                  <a:lnTo>
                    <a:pt x="155270" y="240836"/>
                  </a:lnTo>
                  <a:lnTo>
                    <a:pt x="151798" y="228525"/>
                  </a:lnTo>
                  <a:lnTo>
                    <a:pt x="152947" y="228345"/>
                  </a:lnTo>
                  <a:lnTo>
                    <a:pt x="154582" y="215233"/>
                  </a:lnTo>
                  <a:lnTo>
                    <a:pt x="187664" y="210042"/>
                  </a:lnTo>
                  <a:lnTo>
                    <a:pt x="191032" y="222369"/>
                  </a:lnTo>
                  <a:lnTo>
                    <a:pt x="191935" y="235083"/>
                  </a:lnTo>
                  <a:close/>
                </a:path>
                <a:path w="1628775" h="1920239">
                  <a:moveTo>
                    <a:pt x="268716" y="223036"/>
                  </a:moveTo>
                  <a:lnTo>
                    <a:pt x="231106" y="228937"/>
                  </a:lnTo>
                  <a:lnTo>
                    <a:pt x="227666" y="216622"/>
                  </a:lnTo>
                  <a:lnTo>
                    <a:pt x="227217" y="203837"/>
                  </a:lnTo>
                  <a:lnTo>
                    <a:pt x="260628" y="198595"/>
                  </a:lnTo>
                  <a:lnTo>
                    <a:pt x="266691" y="210499"/>
                  </a:lnTo>
                  <a:lnTo>
                    <a:pt x="268127" y="210273"/>
                  </a:lnTo>
                  <a:lnTo>
                    <a:pt x="268716" y="223036"/>
                  </a:lnTo>
                  <a:close/>
                </a:path>
                <a:path w="1628775" h="1920239">
                  <a:moveTo>
                    <a:pt x="336141" y="225313"/>
                  </a:moveTo>
                  <a:lnTo>
                    <a:pt x="312452" y="229030"/>
                  </a:lnTo>
                  <a:lnTo>
                    <a:pt x="306890" y="217047"/>
                  </a:lnTo>
                  <a:lnTo>
                    <a:pt x="304221" y="204610"/>
                  </a:lnTo>
                  <a:lnTo>
                    <a:pt x="302500" y="192025"/>
                  </a:lnTo>
                  <a:lnTo>
                    <a:pt x="338972" y="186303"/>
                  </a:lnTo>
                  <a:lnTo>
                    <a:pt x="343263" y="198485"/>
                  </a:lnTo>
                  <a:lnTo>
                    <a:pt x="343699" y="211272"/>
                  </a:lnTo>
                  <a:lnTo>
                    <a:pt x="340020" y="211849"/>
                  </a:lnTo>
                  <a:lnTo>
                    <a:pt x="336141" y="225313"/>
                  </a:lnTo>
                  <a:close/>
                </a:path>
                <a:path w="1628775" h="1920239">
                  <a:moveTo>
                    <a:pt x="419903" y="199315"/>
                  </a:moveTo>
                  <a:lnTo>
                    <a:pt x="382515" y="205182"/>
                  </a:lnTo>
                  <a:lnTo>
                    <a:pt x="379972" y="192725"/>
                  </a:lnTo>
                  <a:lnTo>
                    <a:pt x="378631" y="180080"/>
                  </a:lnTo>
                  <a:lnTo>
                    <a:pt x="416229" y="174181"/>
                  </a:lnTo>
                  <a:lnTo>
                    <a:pt x="419264" y="186560"/>
                  </a:lnTo>
                  <a:lnTo>
                    <a:pt x="419903" y="199315"/>
                  </a:lnTo>
                  <a:close/>
                </a:path>
                <a:path w="1628775" h="1920239">
                  <a:moveTo>
                    <a:pt x="491079" y="201004"/>
                  </a:moveTo>
                  <a:lnTo>
                    <a:pt x="480884" y="202603"/>
                  </a:lnTo>
                  <a:lnTo>
                    <a:pt x="466514" y="192002"/>
                  </a:lnTo>
                  <a:lnTo>
                    <a:pt x="460993" y="192869"/>
                  </a:lnTo>
                  <a:lnTo>
                    <a:pt x="453955" y="181117"/>
                  </a:lnTo>
                  <a:lnTo>
                    <a:pt x="453842" y="168280"/>
                  </a:lnTo>
                  <a:lnTo>
                    <a:pt x="492141" y="162271"/>
                  </a:lnTo>
                  <a:lnTo>
                    <a:pt x="496447" y="174451"/>
                  </a:lnTo>
                  <a:lnTo>
                    <a:pt x="498152" y="187038"/>
                  </a:lnTo>
                  <a:lnTo>
                    <a:pt x="491079" y="201004"/>
                  </a:lnTo>
                  <a:close/>
                </a:path>
                <a:path w="1628775" h="1920239">
                  <a:moveTo>
                    <a:pt x="573188" y="175266"/>
                  </a:moveTo>
                  <a:lnTo>
                    <a:pt x="535610" y="181161"/>
                  </a:lnTo>
                  <a:lnTo>
                    <a:pt x="532204" y="168840"/>
                  </a:lnTo>
                  <a:lnTo>
                    <a:pt x="530353" y="156276"/>
                  </a:lnTo>
                  <a:lnTo>
                    <a:pt x="564262" y="150955"/>
                  </a:lnTo>
                  <a:lnTo>
                    <a:pt x="570647" y="162809"/>
                  </a:lnTo>
                  <a:lnTo>
                    <a:pt x="572212" y="162563"/>
                  </a:lnTo>
                  <a:lnTo>
                    <a:pt x="573188" y="175266"/>
                  </a:lnTo>
                  <a:close/>
                </a:path>
                <a:path w="1628775" h="1920239">
                  <a:moveTo>
                    <a:pt x="650558" y="163126"/>
                  </a:moveTo>
                  <a:lnTo>
                    <a:pt x="611586" y="169241"/>
                  </a:lnTo>
                  <a:lnTo>
                    <a:pt x="608043" y="156942"/>
                  </a:lnTo>
                  <a:lnTo>
                    <a:pt x="607069" y="144239"/>
                  </a:lnTo>
                  <a:lnTo>
                    <a:pt x="646629" y="138032"/>
                  </a:lnTo>
                  <a:lnTo>
                    <a:pt x="650125" y="150339"/>
                  </a:lnTo>
                  <a:lnTo>
                    <a:pt x="650558" y="163126"/>
                  </a:lnTo>
                  <a:close/>
                </a:path>
                <a:path w="1628775" h="1920239">
                  <a:moveTo>
                    <a:pt x="724012" y="138746"/>
                  </a:moveTo>
                  <a:lnTo>
                    <a:pt x="686531" y="144627"/>
                  </a:lnTo>
                  <a:lnTo>
                    <a:pt x="688941" y="131394"/>
                  </a:lnTo>
                  <a:lnTo>
                    <a:pt x="717864" y="126856"/>
                  </a:lnTo>
                  <a:lnTo>
                    <a:pt x="724012" y="138746"/>
                  </a:lnTo>
                  <a:close/>
                </a:path>
                <a:path w="1628775" h="1920239">
                  <a:moveTo>
                    <a:pt x="804365" y="138995"/>
                  </a:moveTo>
                  <a:lnTo>
                    <a:pt x="764160" y="145303"/>
                  </a:lnTo>
                  <a:lnTo>
                    <a:pt x="760465" y="133027"/>
                  </a:lnTo>
                  <a:lnTo>
                    <a:pt x="759792" y="120277"/>
                  </a:lnTo>
                  <a:lnTo>
                    <a:pt x="795969" y="114601"/>
                  </a:lnTo>
                  <a:lnTo>
                    <a:pt x="802327" y="126459"/>
                  </a:lnTo>
                  <a:lnTo>
                    <a:pt x="803833" y="126223"/>
                  </a:lnTo>
                  <a:lnTo>
                    <a:pt x="804365" y="138995"/>
                  </a:lnTo>
                  <a:close/>
                </a:path>
                <a:path w="1628775" h="1920239">
                  <a:moveTo>
                    <a:pt x="880174" y="127101"/>
                  </a:moveTo>
                  <a:lnTo>
                    <a:pt x="841343" y="133193"/>
                  </a:lnTo>
                  <a:lnTo>
                    <a:pt x="837254" y="120979"/>
                  </a:lnTo>
                  <a:lnTo>
                    <a:pt x="836644" y="108220"/>
                  </a:lnTo>
                  <a:lnTo>
                    <a:pt x="870721" y="102873"/>
                  </a:lnTo>
                  <a:lnTo>
                    <a:pt x="877638" y="114643"/>
                  </a:lnTo>
                  <a:lnTo>
                    <a:pt x="879453" y="114358"/>
                  </a:lnTo>
                  <a:lnTo>
                    <a:pt x="880174" y="127101"/>
                  </a:lnTo>
                  <a:close/>
                </a:path>
                <a:path w="1628775" h="1920239">
                  <a:moveTo>
                    <a:pt x="955925" y="115215"/>
                  </a:moveTo>
                  <a:lnTo>
                    <a:pt x="918592" y="121073"/>
                  </a:lnTo>
                  <a:lnTo>
                    <a:pt x="915166" y="108755"/>
                  </a:lnTo>
                  <a:lnTo>
                    <a:pt x="914582" y="95991"/>
                  </a:lnTo>
                  <a:lnTo>
                    <a:pt x="947836" y="90774"/>
                  </a:lnTo>
                  <a:lnTo>
                    <a:pt x="954077" y="102650"/>
                  </a:lnTo>
                  <a:lnTo>
                    <a:pt x="955496" y="102427"/>
                  </a:lnTo>
                  <a:lnTo>
                    <a:pt x="955925" y="115215"/>
                  </a:lnTo>
                  <a:close/>
                </a:path>
                <a:path w="1628775" h="1920239">
                  <a:moveTo>
                    <a:pt x="1032849" y="103146"/>
                  </a:moveTo>
                  <a:lnTo>
                    <a:pt x="993620" y="109301"/>
                  </a:lnTo>
                  <a:lnTo>
                    <a:pt x="990611" y="96918"/>
                  </a:lnTo>
                  <a:lnTo>
                    <a:pt x="988788" y="84348"/>
                  </a:lnTo>
                  <a:lnTo>
                    <a:pt x="1029013" y="78037"/>
                  </a:lnTo>
                  <a:lnTo>
                    <a:pt x="1032679" y="90318"/>
                  </a:lnTo>
                  <a:lnTo>
                    <a:pt x="1032849" y="103146"/>
                  </a:lnTo>
                  <a:close/>
                </a:path>
                <a:path w="1628775" h="1920239">
                  <a:moveTo>
                    <a:pt x="1106928" y="78668"/>
                  </a:moveTo>
                  <a:lnTo>
                    <a:pt x="1069782" y="84496"/>
                  </a:lnTo>
                  <a:lnTo>
                    <a:pt x="1071481" y="71374"/>
                  </a:lnTo>
                  <a:lnTo>
                    <a:pt x="1100502" y="66821"/>
                  </a:lnTo>
                  <a:lnTo>
                    <a:pt x="1106928" y="78668"/>
                  </a:lnTo>
                  <a:close/>
                </a:path>
                <a:path w="1628775" h="1920239">
                  <a:moveTo>
                    <a:pt x="1187461" y="91744"/>
                  </a:moveTo>
                  <a:lnTo>
                    <a:pt x="1127018" y="101227"/>
                  </a:lnTo>
                  <a:lnTo>
                    <a:pt x="1134538" y="87192"/>
                  </a:lnTo>
                  <a:lnTo>
                    <a:pt x="1142406" y="85957"/>
                  </a:lnTo>
                  <a:lnTo>
                    <a:pt x="1142449" y="73095"/>
                  </a:lnTo>
                  <a:lnTo>
                    <a:pt x="1143096" y="60138"/>
                  </a:lnTo>
                  <a:lnTo>
                    <a:pt x="1181555" y="54104"/>
                  </a:lnTo>
                  <a:lnTo>
                    <a:pt x="1187461" y="91744"/>
                  </a:lnTo>
                  <a:close/>
                </a:path>
                <a:path w="1628775" h="1920239">
                  <a:moveTo>
                    <a:pt x="1260993" y="67351"/>
                  </a:moveTo>
                  <a:lnTo>
                    <a:pt x="1224551" y="73069"/>
                  </a:lnTo>
                  <a:lnTo>
                    <a:pt x="1220566" y="60839"/>
                  </a:lnTo>
                  <a:lnTo>
                    <a:pt x="1220128" y="60907"/>
                  </a:lnTo>
                  <a:lnTo>
                    <a:pt x="1218525" y="48304"/>
                  </a:lnTo>
                  <a:lnTo>
                    <a:pt x="1256571" y="42334"/>
                  </a:lnTo>
                  <a:lnTo>
                    <a:pt x="1260122" y="54632"/>
                  </a:lnTo>
                  <a:lnTo>
                    <a:pt x="1260993" y="67351"/>
                  </a:lnTo>
                  <a:close/>
                </a:path>
                <a:path w="1628775" h="1920239">
                  <a:moveTo>
                    <a:pt x="1339197" y="67937"/>
                  </a:moveTo>
                  <a:lnTo>
                    <a:pt x="1319283" y="71061"/>
                  </a:lnTo>
                  <a:lnTo>
                    <a:pt x="1304551" y="60517"/>
                  </a:lnTo>
                  <a:lnTo>
                    <a:pt x="1296312" y="48954"/>
                  </a:lnTo>
                  <a:lnTo>
                    <a:pt x="1294933" y="36315"/>
                  </a:lnTo>
                  <a:lnTo>
                    <a:pt x="1333466" y="30270"/>
                  </a:lnTo>
                  <a:lnTo>
                    <a:pt x="1335157" y="42860"/>
                  </a:lnTo>
                  <a:lnTo>
                    <a:pt x="1339197" y="67937"/>
                  </a:lnTo>
                  <a:close/>
                </a:path>
                <a:path w="1628775" h="1920239">
                  <a:moveTo>
                    <a:pt x="113215" y="260289"/>
                  </a:moveTo>
                  <a:lnTo>
                    <a:pt x="80831" y="265370"/>
                  </a:lnTo>
                  <a:lnTo>
                    <a:pt x="78220" y="252925"/>
                  </a:lnTo>
                  <a:lnTo>
                    <a:pt x="77285" y="253071"/>
                  </a:lnTo>
                  <a:lnTo>
                    <a:pt x="75419" y="240509"/>
                  </a:lnTo>
                  <a:lnTo>
                    <a:pt x="115223" y="234264"/>
                  </a:lnTo>
                  <a:lnTo>
                    <a:pt x="116738" y="246881"/>
                  </a:lnTo>
                  <a:lnTo>
                    <a:pt x="113215" y="260289"/>
                  </a:lnTo>
                  <a:close/>
                </a:path>
                <a:path w="1628775" h="1920239">
                  <a:moveTo>
                    <a:pt x="726336" y="151237"/>
                  </a:moveTo>
                  <a:lnTo>
                    <a:pt x="688389" y="157191"/>
                  </a:lnTo>
                  <a:lnTo>
                    <a:pt x="684802" y="144898"/>
                  </a:lnTo>
                  <a:lnTo>
                    <a:pt x="725526" y="138509"/>
                  </a:lnTo>
                  <a:lnTo>
                    <a:pt x="726336" y="151237"/>
                  </a:lnTo>
                  <a:close/>
                </a:path>
                <a:path w="1628775" h="1920239">
                  <a:moveTo>
                    <a:pt x="1109092" y="91184"/>
                  </a:moveTo>
                  <a:lnTo>
                    <a:pt x="1072176" y="96976"/>
                  </a:lnTo>
                  <a:lnTo>
                    <a:pt x="1068568" y="84687"/>
                  </a:lnTo>
                  <a:lnTo>
                    <a:pt x="1108444" y="78430"/>
                  </a:lnTo>
                  <a:lnTo>
                    <a:pt x="1109092" y="91184"/>
                  </a:lnTo>
                  <a:close/>
                </a:path>
                <a:path w="1628775" h="1920239">
                  <a:moveTo>
                    <a:pt x="185118" y="249008"/>
                  </a:moveTo>
                  <a:lnTo>
                    <a:pt x="167957" y="251700"/>
                  </a:lnTo>
                  <a:lnTo>
                    <a:pt x="159372" y="240192"/>
                  </a:lnTo>
                  <a:lnTo>
                    <a:pt x="188717" y="235588"/>
                  </a:lnTo>
                  <a:lnTo>
                    <a:pt x="185118" y="249008"/>
                  </a:lnTo>
                  <a:close/>
                </a:path>
                <a:path w="1628775" h="1920239">
                  <a:moveTo>
                    <a:pt x="260547" y="237173"/>
                  </a:moveTo>
                  <a:lnTo>
                    <a:pt x="243975" y="239773"/>
                  </a:lnTo>
                  <a:lnTo>
                    <a:pt x="235399" y="228264"/>
                  </a:lnTo>
                  <a:lnTo>
                    <a:pt x="264777" y="223654"/>
                  </a:lnTo>
                  <a:lnTo>
                    <a:pt x="260547" y="237173"/>
                  </a:lnTo>
                  <a:close/>
                </a:path>
                <a:path w="1628775" h="1920239">
                  <a:moveTo>
                    <a:pt x="378300" y="218698"/>
                  </a:moveTo>
                  <a:lnTo>
                    <a:pt x="360465" y="221497"/>
                  </a:lnTo>
                  <a:lnTo>
                    <a:pt x="367465" y="207543"/>
                  </a:lnTo>
                  <a:lnTo>
                    <a:pt x="378300" y="218698"/>
                  </a:lnTo>
                  <a:close/>
                </a:path>
                <a:path w="1628775" h="1920239">
                  <a:moveTo>
                    <a:pt x="408087" y="214025"/>
                  </a:moveTo>
                  <a:lnTo>
                    <a:pt x="400312" y="215245"/>
                  </a:lnTo>
                  <a:lnTo>
                    <a:pt x="390719" y="203894"/>
                  </a:lnTo>
                  <a:lnTo>
                    <a:pt x="412569" y="200466"/>
                  </a:lnTo>
                  <a:lnTo>
                    <a:pt x="408087" y="214025"/>
                  </a:lnTo>
                  <a:close/>
                </a:path>
                <a:path w="1628775" h="1920239">
                  <a:moveTo>
                    <a:pt x="566438" y="189180"/>
                  </a:moveTo>
                  <a:lnTo>
                    <a:pt x="549020" y="191913"/>
                  </a:lnTo>
                  <a:lnTo>
                    <a:pt x="539975" y="180477"/>
                  </a:lnTo>
                  <a:lnTo>
                    <a:pt x="569970" y="175770"/>
                  </a:lnTo>
                  <a:lnTo>
                    <a:pt x="566438" y="189180"/>
                  </a:lnTo>
                  <a:close/>
                </a:path>
                <a:path w="1628775" h="1920239">
                  <a:moveTo>
                    <a:pt x="641025" y="177478"/>
                  </a:moveTo>
                  <a:lnTo>
                    <a:pt x="623791" y="180182"/>
                  </a:lnTo>
                  <a:lnTo>
                    <a:pt x="615661" y="168602"/>
                  </a:lnTo>
                  <a:lnTo>
                    <a:pt x="646118" y="163823"/>
                  </a:lnTo>
                  <a:lnTo>
                    <a:pt x="641025" y="177478"/>
                  </a:lnTo>
                  <a:close/>
                </a:path>
                <a:path w="1628775" h="1920239">
                  <a:moveTo>
                    <a:pt x="719427" y="165177"/>
                  </a:moveTo>
                  <a:lnTo>
                    <a:pt x="702616" y="167814"/>
                  </a:lnTo>
                  <a:lnTo>
                    <a:pt x="693201" y="156436"/>
                  </a:lnTo>
                  <a:lnTo>
                    <a:pt x="722919" y="151773"/>
                  </a:lnTo>
                  <a:lnTo>
                    <a:pt x="719427" y="165177"/>
                  </a:lnTo>
                  <a:close/>
                </a:path>
                <a:path w="1628775" h="1920239">
                  <a:moveTo>
                    <a:pt x="795686" y="153212"/>
                  </a:moveTo>
                  <a:lnTo>
                    <a:pt x="777890" y="156004"/>
                  </a:lnTo>
                  <a:lnTo>
                    <a:pt x="768803" y="144574"/>
                  </a:lnTo>
                  <a:lnTo>
                    <a:pt x="800242" y="139642"/>
                  </a:lnTo>
                  <a:lnTo>
                    <a:pt x="795686" y="153212"/>
                  </a:lnTo>
                  <a:close/>
                </a:path>
                <a:path w="1628775" h="1920239">
                  <a:moveTo>
                    <a:pt x="872828" y="141108"/>
                  </a:moveTo>
                  <a:lnTo>
                    <a:pt x="856296" y="143702"/>
                  </a:lnTo>
                  <a:lnTo>
                    <a:pt x="846704" y="132352"/>
                  </a:lnTo>
                  <a:lnTo>
                    <a:pt x="876579" y="127665"/>
                  </a:lnTo>
                  <a:lnTo>
                    <a:pt x="872828" y="141108"/>
                  </a:lnTo>
                  <a:close/>
                </a:path>
                <a:path w="1628775" h="1920239">
                  <a:moveTo>
                    <a:pt x="947277" y="129428"/>
                  </a:moveTo>
                  <a:lnTo>
                    <a:pt x="931274" y="131938"/>
                  </a:lnTo>
                  <a:lnTo>
                    <a:pt x="922885" y="120399"/>
                  </a:lnTo>
                  <a:lnTo>
                    <a:pt x="951720" y="115875"/>
                  </a:lnTo>
                  <a:lnTo>
                    <a:pt x="947277" y="129428"/>
                  </a:lnTo>
                  <a:close/>
                </a:path>
                <a:path w="1628775" h="1920239">
                  <a:moveTo>
                    <a:pt x="1021876" y="117723"/>
                  </a:moveTo>
                  <a:lnTo>
                    <a:pt x="1004412" y="120463"/>
                  </a:lnTo>
                  <a:lnTo>
                    <a:pt x="996947" y="108779"/>
                  </a:lnTo>
                  <a:lnTo>
                    <a:pt x="1027731" y="103949"/>
                  </a:lnTo>
                  <a:lnTo>
                    <a:pt x="1021876" y="117723"/>
                  </a:lnTo>
                  <a:close/>
                </a:path>
                <a:path w="1628775" h="1920239">
                  <a:moveTo>
                    <a:pt x="1101842" y="105177"/>
                  </a:moveTo>
                  <a:lnTo>
                    <a:pt x="1085390" y="107758"/>
                  </a:lnTo>
                  <a:lnTo>
                    <a:pt x="1076571" y="96286"/>
                  </a:lnTo>
                  <a:lnTo>
                    <a:pt x="1105503" y="91747"/>
                  </a:lnTo>
                  <a:lnTo>
                    <a:pt x="1101842" y="105177"/>
                  </a:lnTo>
                  <a:close/>
                </a:path>
                <a:path w="1628775" h="1920239">
                  <a:moveTo>
                    <a:pt x="1211773" y="87929"/>
                  </a:moveTo>
                  <a:lnTo>
                    <a:pt x="1193245" y="90836"/>
                  </a:lnTo>
                  <a:lnTo>
                    <a:pt x="1196462" y="77476"/>
                  </a:lnTo>
                  <a:lnTo>
                    <a:pt x="1201618" y="76667"/>
                  </a:lnTo>
                  <a:lnTo>
                    <a:pt x="1211773" y="87929"/>
                  </a:lnTo>
                  <a:close/>
                </a:path>
                <a:path w="1628775" h="1920239">
                  <a:moveTo>
                    <a:pt x="1253328" y="81409"/>
                  </a:moveTo>
                  <a:lnTo>
                    <a:pt x="1237340" y="83918"/>
                  </a:lnTo>
                  <a:lnTo>
                    <a:pt x="1228960" y="72377"/>
                  </a:lnTo>
                  <a:lnTo>
                    <a:pt x="1257321" y="67927"/>
                  </a:lnTo>
                  <a:lnTo>
                    <a:pt x="1253328" y="81409"/>
                  </a:lnTo>
                  <a:close/>
                </a:path>
                <a:path w="1628775" h="1920239">
                  <a:moveTo>
                    <a:pt x="83369" y="277827"/>
                  </a:moveTo>
                  <a:lnTo>
                    <a:pt x="43434" y="284093"/>
                  </a:lnTo>
                  <a:lnTo>
                    <a:pt x="42810" y="271336"/>
                  </a:lnTo>
                  <a:lnTo>
                    <a:pt x="82292" y="265141"/>
                  </a:lnTo>
                  <a:lnTo>
                    <a:pt x="83369" y="277827"/>
                  </a:lnTo>
                  <a:close/>
                </a:path>
                <a:path w="1628775" h="1920239">
                  <a:moveTo>
                    <a:pt x="159513" y="278736"/>
                  </a:moveTo>
                  <a:lnTo>
                    <a:pt x="123916" y="284321"/>
                  </a:lnTo>
                  <a:lnTo>
                    <a:pt x="120456" y="272009"/>
                  </a:lnTo>
                  <a:lnTo>
                    <a:pt x="119354" y="259326"/>
                  </a:lnTo>
                  <a:lnTo>
                    <a:pt x="155001" y="253733"/>
                  </a:lnTo>
                  <a:lnTo>
                    <a:pt x="158653" y="266016"/>
                  </a:lnTo>
                  <a:lnTo>
                    <a:pt x="159513" y="278736"/>
                  </a:lnTo>
                  <a:close/>
                </a:path>
                <a:path w="1628775" h="1920239">
                  <a:moveTo>
                    <a:pt x="235656" y="266789"/>
                  </a:moveTo>
                  <a:lnTo>
                    <a:pt x="199570" y="272451"/>
                  </a:lnTo>
                  <a:lnTo>
                    <a:pt x="196251" y="260117"/>
                  </a:lnTo>
                  <a:lnTo>
                    <a:pt x="195317" y="247408"/>
                  </a:lnTo>
                  <a:lnTo>
                    <a:pt x="232640" y="241552"/>
                  </a:lnTo>
                  <a:lnTo>
                    <a:pt x="234842" y="254062"/>
                  </a:lnTo>
                  <a:lnTo>
                    <a:pt x="235656" y="266789"/>
                  </a:lnTo>
                  <a:close/>
                </a:path>
                <a:path w="1628775" h="1920239">
                  <a:moveTo>
                    <a:pt x="314896" y="267212"/>
                  </a:moveTo>
                  <a:lnTo>
                    <a:pt x="277867" y="273022"/>
                  </a:lnTo>
                  <a:lnTo>
                    <a:pt x="272470" y="248158"/>
                  </a:lnTo>
                  <a:lnTo>
                    <a:pt x="271159" y="235508"/>
                  </a:lnTo>
                  <a:lnTo>
                    <a:pt x="307544" y="229800"/>
                  </a:lnTo>
                  <a:lnTo>
                    <a:pt x="311748" y="241996"/>
                  </a:lnTo>
                  <a:lnTo>
                    <a:pt x="314067" y="254487"/>
                  </a:lnTo>
                  <a:lnTo>
                    <a:pt x="313307" y="254606"/>
                  </a:lnTo>
                  <a:lnTo>
                    <a:pt x="314896" y="267212"/>
                  </a:lnTo>
                  <a:close/>
                </a:path>
                <a:path w="1628775" h="1920239">
                  <a:moveTo>
                    <a:pt x="385820" y="230374"/>
                  </a:moveTo>
                  <a:lnTo>
                    <a:pt x="348737" y="236192"/>
                  </a:lnTo>
                  <a:lnTo>
                    <a:pt x="349258" y="223255"/>
                  </a:lnTo>
                  <a:lnTo>
                    <a:pt x="381791" y="218151"/>
                  </a:lnTo>
                  <a:lnTo>
                    <a:pt x="385820" y="230374"/>
                  </a:lnTo>
                  <a:close/>
                </a:path>
                <a:path w="1628775" h="1920239">
                  <a:moveTo>
                    <a:pt x="454851" y="245254"/>
                  </a:moveTo>
                  <a:lnTo>
                    <a:pt x="434321" y="248475"/>
                  </a:lnTo>
                  <a:lnTo>
                    <a:pt x="426685" y="236818"/>
                  </a:lnTo>
                  <a:lnTo>
                    <a:pt x="424600" y="224289"/>
                  </a:lnTo>
                  <a:lnTo>
                    <a:pt x="425873" y="224090"/>
                  </a:lnTo>
                  <a:lnTo>
                    <a:pt x="427855" y="210923"/>
                  </a:lnTo>
                  <a:lnTo>
                    <a:pt x="461139" y="205701"/>
                  </a:lnTo>
                  <a:lnTo>
                    <a:pt x="464389" y="218047"/>
                  </a:lnTo>
                  <a:lnTo>
                    <a:pt x="464796" y="230838"/>
                  </a:lnTo>
                  <a:lnTo>
                    <a:pt x="460256" y="231550"/>
                  </a:lnTo>
                  <a:lnTo>
                    <a:pt x="454851" y="245254"/>
                  </a:lnTo>
                  <a:close/>
                </a:path>
                <a:path w="1628775" h="1920239">
                  <a:moveTo>
                    <a:pt x="563256" y="228245"/>
                  </a:moveTo>
                  <a:lnTo>
                    <a:pt x="502550" y="237770"/>
                  </a:lnTo>
                  <a:lnTo>
                    <a:pt x="501575" y="225068"/>
                  </a:lnTo>
                  <a:lnTo>
                    <a:pt x="499708" y="212505"/>
                  </a:lnTo>
                  <a:lnTo>
                    <a:pt x="501417" y="212237"/>
                  </a:lnTo>
                  <a:lnTo>
                    <a:pt x="502797" y="199165"/>
                  </a:lnTo>
                  <a:lnTo>
                    <a:pt x="537543" y="193713"/>
                  </a:lnTo>
                  <a:lnTo>
                    <a:pt x="540461" y="206111"/>
                  </a:lnTo>
                  <a:lnTo>
                    <a:pt x="543951" y="218419"/>
                  </a:lnTo>
                  <a:lnTo>
                    <a:pt x="552372" y="217098"/>
                  </a:lnTo>
                  <a:lnTo>
                    <a:pt x="563256" y="228245"/>
                  </a:lnTo>
                  <a:close/>
                </a:path>
                <a:path w="1628775" h="1920239">
                  <a:moveTo>
                    <a:pt x="616845" y="194127"/>
                  </a:moveTo>
                  <a:lnTo>
                    <a:pt x="578377" y="200162"/>
                  </a:lnTo>
                  <a:lnTo>
                    <a:pt x="579772" y="187088"/>
                  </a:lnTo>
                  <a:lnTo>
                    <a:pt x="611250" y="182149"/>
                  </a:lnTo>
                  <a:lnTo>
                    <a:pt x="616845" y="194127"/>
                  </a:lnTo>
                  <a:close/>
                </a:path>
                <a:path w="1628775" h="1920239">
                  <a:moveTo>
                    <a:pt x="694134" y="194856"/>
                  </a:moveTo>
                  <a:lnTo>
                    <a:pt x="655310" y="200947"/>
                  </a:lnTo>
                  <a:lnTo>
                    <a:pt x="652131" y="188590"/>
                  </a:lnTo>
                  <a:lnTo>
                    <a:pt x="653677" y="188348"/>
                  </a:lnTo>
                  <a:lnTo>
                    <a:pt x="655638" y="175185"/>
                  </a:lnTo>
                  <a:lnTo>
                    <a:pt x="690403" y="169730"/>
                  </a:lnTo>
                  <a:lnTo>
                    <a:pt x="693892" y="182038"/>
                  </a:lnTo>
                  <a:lnTo>
                    <a:pt x="694134" y="194856"/>
                  </a:lnTo>
                  <a:close/>
                </a:path>
                <a:path w="1628775" h="1920239">
                  <a:moveTo>
                    <a:pt x="770163" y="182927"/>
                  </a:moveTo>
                  <a:lnTo>
                    <a:pt x="732294" y="188869"/>
                  </a:lnTo>
                  <a:lnTo>
                    <a:pt x="729094" y="176515"/>
                  </a:lnTo>
                  <a:lnTo>
                    <a:pt x="730973" y="176220"/>
                  </a:lnTo>
                  <a:lnTo>
                    <a:pt x="733717" y="162934"/>
                  </a:lnTo>
                  <a:lnTo>
                    <a:pt x="766386" y="157809"/>
                  </a:lnTo>
                  <a:lnTo>
                    <a:pt x="769409" y="170190"/>
                  </a:lnTo>
                  <a:lnTo>
                    <a:pt x="770163" y="182927"/>
                  </a:lnTo>
                  <a:close/>
                </a:path>
                <a:path w="1628775" h="1920239">
                  <a:moveTo>
                    <a:pt x="845397" y="158268"/>
                  </a:moveTo>
                  <a:lnTo>
                    <a:pt x="807000" y="164292"/>
                  </a:lnTo>
                  <a:lnTo>
                    <a:pt x="808919" y="151136"/>
                  </a:lnTo>
                  <a:lnTo>
                    <a:pt x="838930" y="146427"/>
                  </a:lnTo>
                  <a:lnTo>
                    <a:pt x="845397" y="158268"/>
                  </a:lnTo>
                  <a:close/>
                </a:path>
                <a:path w="1628775" h="1920239">
                  <a:moveTo>
                    <a:pt x="927408" y="158256"/>
                  </a:moveTo>
                  <a:lnTo>
                    <a:pt x="883804" y="165097"/>
                  </a:lnTo>
                  <a:lnTo>
                    <a:pt x="882101" y="152509"/>
                  </a:lnTo>
                  <a:lnTo>
                    <a:pt x="882885" y="139531"/>
                  </a:lnTo>
                  <a:lnTo>
                    <a:pt x="915121" y="134473"/>
                  </a:lnTo>
                  <a:lnTo>
                    <a:pt x="921956" y="146256"/>
                  </a:lnTo>
                  <a:lnTo>
                    <a:pt x="924592" y="145842"/>
                  </a:lnTo>
                  <a:lnTo>
                    <a:pt x="927408" y="158256"/>
                  </a:lnTo>
                  <a:close/>
                </a:path>
                <a:path w="1628775" h="1920239">
                  <a:moveTo>
                    <a:pt x="997490" y="134405"/>
                  </a:moveTo>
                  <a:lnTo>
                    <a:pt x="959851" y="140310"/>
                  </a:lnTo>
                  <a:lnTo>
                    <a:pt x="961452" y="127204"/>
                  </a:lnTo>
                  <a:lnTo>
                    <a:pt x="991170" y="122541"/>
                  </a:lnTo>
                  <a:lnTo>
                    <a:pt x="997490" y="134405"/>
                  </a:lnTo>
                  <a:close/>
                </a:path>
                <a:path w="1628775" h="1920239">
                  <a:moveTo>
                    <a:pt x="1073920" y="122413"/>
                  </a:moveTo>
                  <a:lnTo>
                    <a:pt x="1036554" y="128276"/>
                  </a:lnTo>
                  <a:lnTo>
                    <a:pt x="1035184" y="115635"/>
                  </a:lnTo>
                  <a:lnTo>
                    <a:pt x="1068433" y="110419"/>
                  </a:lnTo>
                  <a:lnTo>
                    <a:pt x="1073920" y="122413"/>
                  </a:lnTo>
                  <a:close/>
                </a:path>
                <a:path w="1628775" h="1920239">
                  <a:moveTo>
                    <a:pt x="1151010" y="123173"/>
                  </a:moveTo>
                  <a:lnTo>
                    <a:pt x="1113543" y="129052"/>
                  </a:lnTo>
                  <a:lnTo>
                    <a:pt x="1110920" y="116608"/>
                  </a:lnTo>
                  <a:lnTo>
                    <a:pt x="1111657" y="103637"/>
                  </a:lnTo>
                  <a:lnTo>
                    <a:pt x="1159122" y="96190"/>
                  </a:lnTo>
                  <a:lnTo>
                    <a:pt x="1154102" y="109833"/>
                  </a:lnTo>
                  <a:lnTo>
                    <a:pt x="1151010" y="123173"/>
                  </a:lnTo>
                  <a:close/>
                </a:path>
                <a:path w="1628775" h="1920239">
                  <a:moveTo>
                    <a:pt x="1227621" y="111153"/>
                  </a:moveTo>
                  <a:lnTo>
                    <a:pt x="1189966" y="117061"/>
                  </a:lnTo>
                  <a:lnTo>
                    <a:pt x="1187676" y="104565"/>
                  </a:lnTo>
                  <a:lnTo>
                    <a:pt x="1185839" y="91998"/>
                  </a:lnTo>
                  <a:lnTo>
                    <a:pt x="1218201" y="86921"/>
                  </a:lnTo>
                  <a:lnTo>
                    <a:pt x="1224494" y="98789"/>
                  </a:lnTo>
                  <a:lnTo>
                    <a:pt x="1226370" y="98494"/>
                  </a:lnTo>
                  <a:lnTo>
                    <a:pt x="1227621" y="111153"/>
                  </a:lnTo>
                  <a:close/>
                </a:path>
                <a:path w="1628775" h="1920239">
                  <a:moveTo>
                    <a:pt x="1304519" y="99088"/>
                  </a:moveTo>
                  <a:lnTo>
                    <a:pt x="1266839" y="105000"/>
                  </a:lnTo>
                  <a:lnTo>
                    <a:pt x="1263296" y="92701"/>
                  </a:lnTo>
                  <a:lnTo>
                    <a:pt x="1262452" y="79978"/>
                  </a:lnTo>
                  <a:lnTo>
                    <a:pt x="1296254" y="74674"/>
                  </a:lnTo>
                  <a:lnTo>
                    <a:pt x="1302499" y="86550"/>
                  </a:lnTo>
                  <a:lnTo>
                    <a:pt x="1303961" y="86320"/>
                  </a:lnTo>
                  <a:lnTo>
                    <a:pt x="1304519" y="99088"/>
                  </a:lnTo>
                  <a:close/>
                </a:path>
                <a:path w="1628775" h="1920239">
                  <a:moveTo>
                    <a:pt x="1378289" y="100369"/>
                  </a:moveTo>
                  <a:lnTo>
                    <a:pt x="1356639" y="103766"/>
                  </a:lnTo>
                  <a:lnTo>
                    <a:pt x="1347819" y="92295"/>
                  </a:lnTo>
                  <a:lnTo>
                    <a:pt x="1343689" y="92942"/>
                  </a:lnTo>
                  <a:lnTo>
                    <a:pt x="1340172" y="80639"/>
                  </a:lnTo>
                  <a:lnTo>
                    <a:pt x="1340011" y="80664"/>
                  </a:lnTo>
                  <a:lnTo>
                    <a:pt x="1338174" y="68097"/>
                  </a:lnTo>
                  <a:lnTo>
                    <a:pt x="1372383" y="62730"/>
                  </a:lnTo>
                  <a:lnTo>
                    <a:pt x="1378289" y="100369"/>
                  </a:lnTo>
                  <a:close/>
                </a:path>
                <a:path w="1628775" h="1920239">
                  <a:moveTo>
                    <a:pt x="83147" y="290718"/>
                  </a:moveTo>
                  <a:lnTo>
                    <a:pt x="48164" y="296206"/>
                  </a:lnTo>
                  <a:lnTo>
                    <a:pt x="43679" y="284055"/>
                  </a:lnTo>
                  <a:lnTo>
                    <a:pt x="82931" y="277896"/>
                  </a:lnTo>
                  <a:lnTo>
                    <a:pt x="83147" y="290718"/>
                  </a:lnTo>
                  <a:close/>
                </a:path>
                <a:path w="1628775" h="1920239">
                  <a:moveTo>
                    <a:pt x="393539" y="254873"/>
                  </a:moveTo>
                  <a:lnTo>
                    <a:pt x="357372" y="260548"/>
                  </a:lnTo>
                  <a:lnTo>
                    <a:pt x="351168" y="248666"/>
                  </a:lnTo>
                  <a:lnTo>
                    <a:pt x="348367" y="236250"/>
                  </a:lnTo>
                  <a:lnTo>
                    <a:pt x="387234" y="230152"/>
                  </a:lnTo>
                  <a:lnTo>
                    <a:pt x="390339" y="242520"/>
                  </a:lnTo>
                  <a:lnTo>
                    <a:pt x="393539" y="254873"/>
                  </a:lnTo>
                  <a:close/>
                </a:path>
                <a:path w="1628775" h="1920239">
                  <a:moveTo>
                    <a:pt x="617491" y="219736"/>
                  </a:moveTo>
                  <a:lnTo>
                    <a:pt x="584976" y="224838"/>
                  </a:lnTo>
                  <a:lnTo>
                    <a:pt x="580189" y="212733"/>
                  </a:lnTo>
                  <a:lnTo>
                    <a:pt x="577100" y="200362"/>
                  </a:lnTo>
                  <a:lnTo>
                    <a:pt x="618086" y="193932"/>
                  </a:lnTo>
                  <a:lnTo>
                    <a:pt x="618946" y="206652"/>
                  </a:lnTo>
                  <a:lnTo>
                    <a:pt x="617491" y="219736"/>
                  </a:lnTo>
                  <a:close/>
                </a:path>
                <a:path w="1628775" h="1920239">
                  <a:moveTo>
                    <a:pt x="847561" y="170783"/>
                  </a:moveTo>
                  <a:lnTo>
                    <a:pt x="808912" y="176847"/>
                  </a:lnTo>
                  <a:lnTo>
                    <a:pt x="805590" y="164513"/>
                  </a:lnTo>
                  <a:lnTo>
                    <a:pt x="846957" y="158023"/>
                  </a:lnTo>
                  <a:lnTo>
                    <a:pt x="847561" y="170783"/>
                  </a:lnTo>
                  <a:close/>
                </a:path>
                <a:path w="1628775" h="1920239">
                  <a:moveTo>
                    <a:pt x="989007" y="161446"/>
                  </a:moveTo>
                  <a:lnTo>
                    <a:pt x="967340" y="164846"/>
                  </a:lnTo>
                  <a:lnTo>
                    <a:pt x="960478" y="153067"/>
                  </a:lnTo>
                  <a:lnTo>
                    <a:pt x="958612" y="140505"/>
                  </a:lnTo>
                  <a:lnTo>
                    <a:pt x="998941" y="134177"/>
                  </a:lnTo>
                  <a:lnTo>
                    <a:pt x="999171" y="146996"/>
                  </a:lnTo>
                  <a:lnTo>
                    <a:pt x="994459" y="147736"/>
                  </a:lnTo>
                  <a:lnTo>
                    <a:pt x="989007" y="161446"/>
                  </a:lnTo>
                  <a:close/>
                </a:path>
                <a:path w="1628775" h="1920239">
                  <a:moveTo>
                    <a:pt x="1078165" y="134602"/>
                  </a:moveTo>
                  <a:lnTo>
                    <a:pt x="1036185" y="141189"/>
                  </a:lnTo>
                  <a:lnTo>
                    <a:pt x="1035838" y="128388"/>
                  </a:lnTo>
                  <a:lnTo>
                    <a:pt x="1075510" y="122164"/>
                  </a:lnTo>
                  <a:lnTo>
                    <a:pt x="1078165" y="134602"/>
                  </a:lnTo>
                  <a:close/>
                </a:path>
                <a:path w="1628775" h="1920239">
                  <a:moveTo>
                    <a:pt x="75259" y="304811"/>
                  </a:moveTo>
                  <a:lnTo>
                    <a:pt x="60824" y="307075"/>
                  </a:lnTo>
                  <a:lnTo>
                    <a:pt x="52662" y="295501"/>
                  </a:lnTo>
                  <a:lnTo>
                    <a:pt x="78957" y="291375"/>
                  </a:lnTo>
                  <a:lnTo>
                    <a:pt x="75259" y="304811"/>
                  </a:lnTo>
                  <a:close/>
                </a:path>
                <a:path w="1628775" h="1920239">
                  <a:moveTo>
                    <a:pt x="151880" y="292789"/>
                  </a:moveTo>
                  <a:lnTo>
                    <a:pt x="135691" y="295329"/>
                  </a:lnTo>
                  <a:lnTo>
                    <a:pt x="127712" y="283725"/>
                  </a:lnTo>
                  <a:lnTo>
                    <a:pt x="155871" y="279307"/>
                  </a:lnTo>
                  <a:lnTo>
                    <a:pt x="151880" y="292789"/>
                  </a:lnTo>
                  <a:close/>
                </a:path>
                <a:path w="1628775" h="1920239">
                  <a:moveTo>
                    <a:pt x="227394" y="280941"/>
                  </a:moveTo>
                  <a:lnTo>
                    <a:pt x="210921" y="283526"/>
                  </a:lnTo>
                  <a:lnTo>
                    <a:pt x="203202" y="271881"/>
                  </a:lnTo>
                  <a:lnTo>
                    <a:pt x="231810" y="267393"/>
                  </a:lnTo>
                  <a:lnTo>
                    <a:pt x="227394" y="280941"/>
                  </a:lnTo>
                  <a:close/>
                </a:path>
                <a:path w="1628775" h="1920239">
                  <a:moveTo>
                    <a:pt x="683941" y="209310"/>
                  </a:moveTo>
                  <a:lnTo>
                    <a:pt x="666996" y="211969"/>
                  </a:lnTo>
                  <a:lnTo>
                    <a:pt x="659095" y="200353"/>
                  </a:lnTo>
                  <a:lnTo>
                    <a:pt x="689315" y="195612"/>
                  </a:lnTo>
                  <a:lnTo>
                    <a:pt x="683941" y="209310"/>
                  </a:lnTo>
                  <a:close/>
                </a:path>
                <a:path w="1628775" h="1920239">
                  <a:moveTo>
                    <a:pt x="762761" y="196944"/>
                  </a:moveTo>
                  <a:lnTo>
                    <a:pt x="745263" y="199689"/>
                  </a:lnTo>
                  <a:lnTo>
                    <a:pt x="736440" y="188218"/>
                  </a:lnTo>
                  <a:lnTo>
                    <a:pt x="766632" y="183481"/>
                  </a:lnTo>
                  <a:lnTo>
                    <a:pt x="762761" y="196944"/>
                  </a:lnTo>
                  <a:close/>
                </a:path>
                <a:path w="1628775" h="1920239">
                  <a:moveTo>
                    <a:pt x="839697" y="184873"/>
                  </a:moveTo>
                  <a:lnTo>
                    <a:pt x="822010" y="187648"/>
                  </a:lnTo>
                  <a:lnTo>
                    <a:pt x="813089" y="176192"/>
                  </a:lnTo>
                  <a:lnTo>
                    <a:pt x="843753" y="171381"/>
                  </a:lnTo>
                  <a:lnTo>
                    <a:pt x="839697" y="184873"/>
                  </a:lnTo>
                  <a:close/>
                </a:path>
                <a:path w="1628775" h="1920239">
                  <a:moveTo>
                    <a:pt x="928675" y="170912"/>
                  </a:moveTo>
                  <a:lnTo>
                    <a:pt x="899666" y="175464"/>
                  </a:lnTo>
                  <a:lnTo>
                    <a:pt x="890717" y="164012"/>
                  </a:lnTo>
                  <a:lnTo>
                    <a:pt x="926707" y="158366"/>
                  </a:lnTo>
                  <a:lnTo>
                    <a:pt x="928675" y="170912"/>
                  </a:lnTo>
                  <a:close/>
                </a:path>
                <a:path w="1628775" h="1920239">
                  <a:moveTo>
                    <a:pt x="1066140" y="149344"/>
                  </a:moveTo>
                  <a:lnTo>
                    <a:pt x="1026393" y="155581"/>
                  </a:lnTo>
                  <a:lnTo>
                    <a:pt x="1031758" y="141884"/>
                  </a:lnTo>
                  <a:lnTo>
                    <a:pt x="1073812" y="135285"/>
                  </a:lnTo>
                  <a:lnTo>
                    <a:pt x="1066140" y="149344"/>
                  </a:lnTo>
                  <a:close/>
                </a:path>
                <a:path w="1628775" h="1920239">
                  <a:moveTo>
                    <a:pt x="1141118" y="137581"/>
                  </a:moveTo>
                  <a:lnTo>
                    <a:pt x="1124984" y="140112"/>
                  </a:lnTo>
                  <a:lnTo>
                    <a:pt x="1116998" y="128510"/>
                  </a:lnTo>
                  <a:lnTo>
                    <a:pt x="1144130" y="124253"/>
                  </a:lnTo>
                  <a:lnTo>
                    <a:pt x="1141118" y="137581"/>
                  </a:lnTo>
                  <a:close/>
                </a:path>
                <a:path w="1628775" h="1920239">
                  <a:moveTo>
                    <a:pt x="1212253" y="126420"/>
                  </a:moveTo>
                  <a:lnTo>
                    <a:pt x="1192782" y="129475"/>
                  </a:lnTo>
                  <a:lnTo>
                    <a:pt x="1190434" y="116988"/>
                  </a:lnTo>
                  <a:lnTo>
                    <a:pt x="1218774" y="112541"/>
                  </a:lnTo>
                  <a:lnTo>
                    <a:pt x="1212253" y="126420"/>
                  </a:lnTo>
                  <a:close/>
                </a:path>
                <a:path w="1628775" h="1920239">
                  <a:moveTo>
                    <a:pt x="1296371" y="113222"/>
                  </a:moveTo>
                  <a:lnTo>
                    <a:pt x="1279451" y="115877"/>
                  </a:lnTo>
                  <a:lnTo>
                    <a:pt x="1270983" y="104350"/>
                  </a:lnTo>
                  <a:lnTo>
                    <a:pt x="1300606" y="99702"/>
                  </a:lnTo>
                  <a:lnTo>
                    <a:pt x="1296371" y="113222"/>
                  </a:lnTo>
                  <a:close/>
                </a:path>
                <a:path w="1628775" h="1920239">
                  <a:moveTo>
                    <a:pt x="55132" y="346535"/>
                  </a:moveTo>
                  <a:lnTo>
                    <a:pt x="24779" y="351297"/>
                  </a:lnTo>
                  <a:lnTo>
                    <a:pt x="19685" y="339241"/>
                  </a:lnTo>
                  <a:lnTo>
                    <a:pt x="15748" y="314148"/>
                  </a:lnTo>
                  <a:lnTo>
                    <a:pt x="44421" y="309649"/>
                  </a:lnTo>
                  <a:lnTo>
                    <a:pt x="50495" y="321551"/>
                  </a:lnTo>
                  <a:lnTo>
                    <a:pt x="52095" y="321300"/>
                  </a:lnTo>
                  <a:lnTo>
                    <a:pt x="54013" y="333855"/>
                  </a:lnTo>
                  <a:lnTo>
                    <a:pt x="55132" y="346535"/>
                  </a:lnTo>
                  <a:close/>
                </a:path>
                <a:path w="1628775" h="1920239">
                  <a:moveTo>
                    <a:pt x="127524" y="322321"/>
                  </a:moveTo>
                  <a:lnTo>
                    <a:pt x="90443" y="328139"/>
                  </a:lnTo>
                  <a:lnTo>
                    <a:pt x="87069" y="315813"/>
                  </a:lnTo>
                  <a:lnTo>
                    <a:pt x="86205" y="303093"/>
                  </a:lnTo>
                  <a:lnTo>
                    <a:pt x="123669" y="297215"/>
                  </a:lnTo>
                  <a:lnTo>
                    <a:pt x="127034" y="309543"/>
                  </a:lnTo>
                  <a:lnTo>
                    <a:pt x="127524" y="322321"/>
                  </a:lnTo>
                  <a:close/>
                </a:path>
                <a:path w="1628775" h="1920239">
                  <a:moveTo>
                    <a:pt x="201200" y="323617"/>
                  </a:moveTo>
                  <a:lnTo>
                    <a:pt x="181446" y="326716"/>
                  </a:lnTo>
                  <a:lnTo>
                    <a:pt x="172474" y="315269"/>
                  </a:lnTo>
                  <a:lnTo>
                    <a:pt x="167916" y="315984"/>
                  </a:lnTo>
                  <a:lnTo>
                    <a:pt x="164267" y="303701"/>
                  </a:lnTo>
                  <a:lnTo>
                    <a:pt x="162181" y="291173"/>
                  </a:lnTo>
                  <a:lnTo>
                    <a:pt x="194943" y="286033"/>
                  </a:lnTo>
                  <a:lnTo>
                    <a:pt x="201261" y="297897"/>
                  </a:lnTo>
                  <a:lnTo>
                    <a:pt x="202843" y="297648"/>
                  </a:lnTo>
                  <a:lnTo>
                    <a:pt x="204943" y="310174"/>
                  </a:lnTo>
                  <a:lnTo>
                    <a:pt x="201200" y="323617"/>
                  </a:lnTo>
                  <a:close/>
                </a:path>
                <a:path w="1628775" h="1920239">
                  <a:moveTo>
                    <a:pt x="279127" y="298535"/>
                  </a:moveTo>
                  <a:lnTo>
                    <a:pt x="243586" y="304111"/>
                  </a:lnTo>
                  <a:lnTo>
                    <a:pt x="240237" y="291781"/>
                  </a:lnTo>
                  <a:lnTo>
                    <a:pt x="239653" y="279018"/>
                  </a:lnTo>
                  <a:lnTo>
                    <a:pt x="271070" y="274088"/>
                  </a:lnTo>
                  <a:lnTo>
                    <a:pt x="277174" y="285986"/>
                  </a:lnTo>
                  <a:lnTo>
                    <a:pt x="278638" y="285756"/>
                  </a:lnTo>
                  <a:lnTo>
                    <a:pt x="279127" y="298535"/>
                  </a:lnTo>
                  <a:close/>
                </a:path>
                <a:path w="1628775" h="1920239">
                  <a:moveTo>
                    <a:pt x="350848" y="300138"/>
                  </a:moveTo>
                  <a:lnTo>
                    <a:pt x="327082" y="303866"/>
                  </a:lnTo>
                  <a:lnTo>
                    <a:pt x="319811" y="292152"/>
                  </a:lnTo>
                  <a:lnTo>
                    <a:pt x="315710" y="279940"/>
                  </a:lnTo>
                  <a:lnTo>
                    <a:pt x="314458" y="267281"/>
                  </a:lnTo>
                  <a:lnTo>
                    <a:pt x="352652" y="261288"/>
                  </a:lnTo>
                  <a:lnTo>
                    <a:pt x="355708" y="273664"/>
                  </a:lnTo>
                  <a:lnTo>
                    <a:pt x="356775" y="286352"/>
                  </a:lnTo>
                  <a:lnTo>
                    <a:pt x="353685" y="286837"/>
                  </a:lnTo>
                  <a:lnTo>
                    <a:pt x="350848" y="300138"/>
                  </a:lnTo>
                  <a:close/>
                </a:path>
                <a:path w="1628775" h="1920239">
                  <a:moveTo>
                    <a:pt x="437349" y="286566"/>
                  </a:moveTo>
                  <a:lnTo>
                    <a:pt x="414942" y="290081"/>
                  </a:lnTo>
                  <a:lnTo>
                    <a:pt x="399988" y="279572"/>
                  </a:lnTo>
                  <a:lnTo>
                    <a:pt x="391520" y="268046"/>
                  </a:lnTo>
                  <a:lnTo>
                    <a:pt x="390997" y="255272"/>
                  </a:lnTo>
                  <a:lnTo>
                    <a:pt x="423147" y="250228"/>
                  </a:lnTo>
                  <a:lnTo>
                    <a:pt x="428805" y="262196"/>
                  </a:lnTo>
                  <a:lnTo>
                    <a:pt x="430715" y="261896"/>
                  </a:lnTo>
                  <a:lnTo>
                    <a:pt x="433869" y="274257"/>
                  </a:lnTo>
                  <a:lnTo>
                    <a:pt x="437349" y="286566"/>
                  </a:lnTo>
                  <a:close/>
                </a:path>
                <a:path w="1628775" h="1920239">
                  <a:moveTo>
                    <a:pt x="506282" y="262895"/>
                  </a:moveTo>
                  <a:lnTo>
                    <a:pt x="471518" y="268349"/>
                  </a:lnTo>
                  <a:lnTo>
                    <a:pt x="468673" y="255941"/>
                  </a:lnTo>
                  <a:lnTo>
                    <a:pt x="469036" y="243028"/>
                  </a:lnTo>
                  <a:lnTo>
                    <a:pt x="505384" y="237325"/>
                  </a:lnTo>
                  <a:lnTo>
                    <a:pt x="508973" y="249618"/>
                  </a:lnTo>
                  <a:lnTo>
                    <a:pt x="506282" y="262895"/>
                  </a:lnTo>
                  <a:close/>
                </a:path>
                <a:path w="1628775" h="1920239">
                  <a:moveTo>
                    <a:pt x="585609" y="263304"/>
                  </a:moveTo>
                  <a:lnTo>
                    <a:pt x="552261" y="268537"/>
                  </a:lnTo>
                  <a:lnTo>
                    <a:pt x="548555" y="256263"/>
                  </a:lnTo>
                  <a:lnTo>
                    <a:pt x="541918" y="244449"/>
                  </a:lnTo>
                  <a:lnTo>
                    <a:pt x="531749" y="233189"/>
                  </a:lnTo>
                  <a:lnTo>
                    <a:pt x="580650" y="225516"/>
                  </a:lnTo>
                  <a:lnTo>
                    <a:pt x="582840" y="238028"/>
                  </a:lnTo>
                  <a:lnTo>
                    <a:pt x="584487" y="250625"/>
                  </a:lnTo>
                  <a:lnTo>
                    <a:pt x="584035" y="250696"/>
                  </a:lnTo>
                  <a:lnTo>
                    <a:pt x="585609" y="263304"/>
                  </a:lnTo>
                  <a:close/>
                </a:path>
                <a:path w="1628775" h="1920239">
                  <a:moveTo>
                    <a:pt x="662850" y="238330"/>
                  </a:moveTo>
                  <a:lnTo>
                    <a:pt x="624104" y="244409"/>
                  </a:lnTo>
                  <a:lnTo>
                    <a:pt x="619562" y="232267"/>
                  </a:lnTo>
                  <a:lnTo>
                    <a:pt x="616396" y="219908"/>
                  </a:lnTo>
                  <a:lnTo>
                    <a:pt x="650813" y="214508"/>
                  </a:lnTo>
                  <a:lnTo>
                    <a:pt x="658856" y="226101"/>
                  </a:lnTo>
                  <a:lnTo>
                    <a:pt x="661542" y="225680"/>
                  </a:lnTo>
                  <a:lnTo>
                    <a:pt x="662850" y="238330"/>
                  </a:lnTo>
                  <a:close/>
                </a:path>
                <a:path w="1628775" h="1920239">
                  <a:moveTo>
                    <a:pt x="737889" y="226557"/>
                  </a:moveTo>
                  <a:lnTo>
                    <a:pt x="699574" y="232568"/>
                  </a:lnTo>
                  <a:lnTo>
                    <a:pt x="695737" y="220315"/>
                  </a:lnTo>
                  <a:lnTo>
                    <a:pt x="695371" y="207517"/>
                  </a:lnTo>
                  <a:lnTo>
                    <a:pt x="729575" y="202150"/>
                  </a:lnTo>
                  <a:lnTo>
                    <a:pt x="735987" y="214000"/>
                  </a:lnTo>
                  <a:lnTo>
                    <a:pt x="737395" y="213779"/>
                  </a:lnTo>
                  <a:lnTo>
                    <a:pt x="737889" y="226557"/>
                  </a:lnTo>
                  <a:close/>
                </a:path>
                <a:path w="1628775" h="1920239">
                  <a:moveTo>
                    <a:pt x="813207" y="201884"/>
                  </a:moveTo>
                  <a:lnTo>
                    <a:pt x="774073" y="208024"/>
                  </a:lnTo>
                  <a:lnTo>
                    <a:pt x="775771" y="194902"/>
                  </a:lnTo>
                  <a:lnTo>
                    <a:pt x="806610" y="190064"/>
                  </a:lnTo>
                  <a:lnTo>
                    <a:pt x="813207" y="201884"/>
                  </a:lnTo>
                  <a:close/>
                </a:path>
                <a:path w="1628775" h="1920239">
                  <a:moveTo>
                    <a:pt x="891541" y="202449"/>
                  </a:moveTo>
                  <a:lnTo>
                    <a:pt x="853623" y="208399"/>
                  </a:lnTo>
                  <a:lnTo>
                    <a:pt x="850131" y="196091"/>
                  </a:lnTo>
                  <a:lnTo>
                    <a:pt x="849102" y="183397"/>
                  </a:lnTo>
                  <a:lnTo>
                    <a:pt x="887405" y="177387"/>
                  </a:lnTo>
                  <a:lnTo>
                    <a:pt x="890738" y="189720"/>
                  </a:lnTo>
                  <a:lnTo>
                    <a:pt x="891541" y="202449"/>
                  </a:lnTo>
                  <a:close/>
                </a:path>
                <a:path w="1628775" h="1920239">
                  <a:moveTo>
                    <a:pt x="970970" y="189987"/>
                  </a:moveTo>
                  <a:lnTo>
                    <a:pt x="928762" y="196609"/>
                  </a:lnTo>
                  <a:lnTo>
                    <a:pt x="926010" y="184186"/>
                  </a:lnTo>
                  <a:lnTo>
                    <a:pt x="926934" y="184041"/>
                  </a:lnTo>
                  <a:lnTo>
                    <a:pt x="925725" y="171375"/>
                  </a:lnTo>
                  <a:lnTo>
                    <a:pt x="963323" y="165476"/>
                  </a:lnTo>
                  <a:lnTo>
                    <a:pt x="967906" y="177612"/>
                  </a:lnTo>
                  <a:lnTo>
                    <a:pt x="970970" y="189987"/>
                  </a:lnTo>
                  <a:close/>
                </a:path>
                <a:path w="1628775" h="1920239">
                  <a:moveTo>
                    <a:pt x="1048237" y="190720"/>
                  </a:moveTo>
                  <a:lnTo>
                    <a:pt x="1017806" y="195494"/>
                  </a:lnTo>
                  <a:lnTo>
                    <a:pt x="1010352" y="183808"/>
                  </a:lnTo>
                  <a:lnTo>
                    <a:pt x="1006972" y="184338"/>
                  </a:lnTo>
                  <a:lnTo>
                    <a:pt x="1003868" y="171970"/>
                  </a:lnTo>
                  <a:lnTo>
                    <a:pt x="1001929" y="159419"/>
                  </a:lnTo>
                  <a:lnTo>
                    <a:pt x="1052943" y="151415"/>
                  </a:lnTo>
                  <a:lnTo>
                    <a:pt x="1046871" y="165223"/>
                  </a:lnTo>
                  <a:lnTo>
                    <a:pt x="1043497" y="165752"/>
                  </a:lnTo>
                  <a:lnTo>
                    <a:pt x="1048237" y="190720"/>
                  </a:lnTo>
                  <a:close/>
                </a:path>
                <a:path w="1628775" h="1920239">
                  <a:moveTo>
                    <a:pt x="1118854" y="166785"/>
                  </a:moveTo>
                  <a:lnTo>
                    <a:pt x="1083135" y="172389"/>
                  </a:lnTo>
                  <a:lnTo>
                    <a:pt x="1079853" y="160048"/>
                  </a:lnTo>
                  <a:lnTo>
                    <a:pt x="1079182" y="147298"/>
                  </a:lnTo>
                  <a:lnTo>
                    <a:pt x="1111082" y="142293"/>
                  </a:lnTo>
                  <a:lnTo>
                    <a:pt x="1116910" y="154234"/>
                  </a:lnTo>
                  <a:lnTo>
                    <a:pt x="1118225" y="154028"/>
                  </a:lnTo>
                  <a:lnTo>
                    <a:pt x="1118854" y="166785"/>
                  </a:lnTo>
                  <a:close/>
                </a:path>
                <a:path w="1628775" h="1920239">
                  <a:moveTo>
                    <a:pt x="1194699" y="154885"/>
                  </a:moveTo>
                  <a:lnTo>
                    <a:pt x="1159157" y="160461"/>
                  </a:lnTo>
                  <a:lnTo>
                    <a:pt x="1155612" y="148162"/>
                  </a:lnTo>
                  <a:lnTo>
                    <a:pt x="1156101" y="148085"/>
                  </a:lnTo>
                  <a:lnTo>
                    <a:pt x="1156177" y="135218"/>
                  </a:lnTo>
                  <a:lnTo>
                    <a:pt x="1194568" y="129194"/>
                  </a:lnTo>
                  <a:lnTo>
                    <a:pt x="1194743" y="142022"/>
                  </a:lnTo>
                  <a:lnTo>
                    <a:pt x="1194699" y="154885"/>
                  </a:lnTo>
                  <a:close/>
                </a:path>
                <a:path w="1628775" h="1920239">
                  <a:moveTo>
                    <a:pt x="1274015" y="155296"/>
                  </a:moveTo>
                  <a:lnTo>
                    <a:pt x="1249242" y="159182"/>
                  </a:lnTo>
                  <a:lnTo>
                    <a:pt x="1240666" y="147673"/>
                  </a:lnTo>
                  <a:lnTo>
                    <a:pt x="1234133" y="148698"/>
                  </a:lnTo>
                  <a:lnTo>
                    <a:pt x="1232188" y="136147"/>
                  </a:lnTo>
                  <a:lnTo>
                    <a:pt x="1232303" y="123274"/>
                  </a:lnTo>
                  <a:lnTo>
                    <a:pt x="1268635" y="117574"/>
                  </a:lnTo>
                  <a:lnTo>
                    <a:pt x="1271378" y="129999"/>
                  </a:lnTo>
                  <a:lnTo>
                    <a:pt x="1272426" y="142690"/>
                  </a:lnTo>
                  <a:lnTo>
                    <a:pt x="1274015" y="155296"/>
                  </a:lnTo>
                  <a:close/>
                </a:path>
                <a:path w="1628775" h="1920239">
                  <a:moveTo>
                    <a:pt x="1350555" y="143287"/>
                  </a:moveTo>
                  <a:lnTo>
                    <a:pt x="1324628" y="147355"/>
                  </a:lnTo>
                  <a:lnTo>
                    <a:pt x="1316475" y="135778"/>
                  </a:lnTo>
                  <a:lnTo>
                    <a:pt x="1310571" y="136705"/>
                  </a:lnTo>
                  <a:lnTo>
                    <a:pt x="1309049" y="124088"/>
                  </a:lnTo>
                  <a:lnTo>
                    <a:pt x="1310041" y="111077"/>
                  </a:lnTo>
                  <a:lnTo>
                    <a:pt x="1345263" y="105551"/>
                  </a:lnTo>
                  <a:lnTo>
                    <a:pt x="1347888" y="117994"/>
                  </a:lnTo>
                  <a:lnTo>
                    <a:pt x="1349010" y="130674"/>
                  </a:lnTo>
                  <a:lnTo>
                    <a:pt x="1350555" y="143287"/>
                  </a:lnTo>
                  <a:close/>
                </a:path>
                <a:path w="1628775" h="1920239">
                  <a:moveTo>
                    <a:pt x="815622" y="214361"/>
                  </a:moveTo>
                  <a:lnTo>
                    <a:pt x="776381" y="220518"/>
                  </a:lnTo>
                  <a:lnTo>
                    <a:pt x="772934" y="208203"/>
                  </a:lnTo>
                  <a:lnTo>
                    <a:pt x="814958" y="201610"/>
                  </a:lnTo>
                  <a:lnTo>
                    <a:pt x="815622" y="214361"/>
                  </a:lnTo>
                  <a:close/>
                </a:path>
                <a:path w="1628775" h="1920239">
                  <a:moveTo>
                    <a:pt x="118593" y="336578"/>
                  </a:moveTo>
                  <a:lnTo>
                    <a:pt x="102168" y="339155"/>
                  </a:lnTo>
                  <a:lnTo>
                    <a:pt x="94278" y="327537"/>
                  </a:lnTo>
                  <a:lnTo>
                    <a:pt x="123287" y="322986"/>
                  </a:lnTo>
                  <a:lnTo>
                    <a:pt x="118593" y="336578"/>
                  </a:lnTo>
                  <a:close/>
                </a:path>
                <a:path w="1628775" h="1920239">
                  <a:moveTo>
                    <a:pt x="271033" y="312660"/>
                  </a:moveTo>
                  <a:lnTo>
                    <a:pt x="255726" y="315062"/>
                  </a:lnTo>
                  <a:lnTo>
                    <a:pt x="247584" y="303484"/>
                  </a:lnTo>
                  <a:lnTo>
                    <a:pt x="275083" y="299169"/>
                  </a:lnTo>
                  <a:lnTo>
                    <a:pt x="271033" y="312660"/>
                  </a:lnTo>
                  <a:close/>
                </a:path>
                <a:path w="1628775" h="1920239">
                  <a:moveTo>
                    <a:pt x="498158" y="277025"/>
                  </a:moveTo>
                  <a:lnTo>
                    <a:pt x="483281" y="279359"/>
                  </a:lnTo>
                  <a:lnTo>
                    <a:pt x="475352" y="267748"/>
                  </a:lnTo>
                  <a:lnTo>
                    <a:pt x="501988" y="263569"/>
                  </a:lnTo>
                  <a:lnTo>
                    <a:pt x="498158" y="277025"/>
                  </a:lnTo>
                  <a:close/>
                </a:path>
                <a:path w="1628775" h="1920239">
                  <a:moveTo>
                    <a:pt x="656266" y="252218"/>
                  </a:moveTo>
                  <a:lnTo>
                    <a:pt x="639320" y="254877"/>
                  </a:lnTo>
                  <a:lnTo>
                    <a:pt x="629593" y="243548"/>
                  </a:lnTo>
                  <a:lnTo>
                    <a:pt x="659726" y="238820"/>
                  </a:lnTo>
                  <a:lnTo>
                    <a:pt x="656266" y="252218"/>
                  </a:lnTo>
                  <a:close/>
                </a:path>
                <a:path w="1628775" h="1920239">
                  <a:moveTo>
                    <a:pt x="730608" y="240554"/>
                  </a:moveTo>
                  <a:lnTo>
                    <a:pt x="714652" y="243058"/>
                  </a:lnTo>
                  <a:lnTo>
                    <a:pt x="704976" y="231721"/>
                  </a:lnTo>
                  <a:lnTo>
                    <a:pt x="734213" y="227133"/>
                  </a:lnTo>
                  <a:lnTo>
                    <a:pt x="730608" y="240554"/>
                  </a:lnTo>
                  <a:close/>
                </a:path>
                <a:path w="1628775" h="1920239">
                  <a:moveTo>
                    <a:pt x="806765" y="228606"/>
                  </a:moveTo>
                  <a:lnTo>
                    <a:pt x="788832" y="231419"/>
                  </a:lnTo>
                  <a:lnTo>
                    <a:pt x="780385" y="219889"/>
                  </a:lnTo>
                  <a:lnTo>
                    <a:pt x="811498" y="215008"/>
                  </a:lnTo>
                  <a:lnTo>
                    <a:pt x="806765" y="228606"/>
                  </a:lnTo>
                  <a:close/>
                </a:path>
                <a:path w="1628775" h="1920239">
                  <a:moveTo>
                    <a:pt x="883482" y="216569"/>
                  </a:moveTo>
                  <a:lnTo>
                    <a:pt x="865709" y="219358"/>
                  </a:lnTo>
                  <a:lnTo>
                    <a:pt x="857426" y="207802"/>
                  </a:lnTo>
                  <a:lnTo>
                    <a:pt x="887786" y="203038"/>
                  </a:lnTo>
                  <a:lnTo>
                    <a:pt x="883482" y="216569"/>
                  </a:lnTo>
                  <a:close/>
                </a:path>
                <a:path w="1628775" h="1920239">
                  <a:moveTo>
                    <a:pt x="957387" y="204974"/>
                  </a:moveTo>
                  <a:lnTo>
                    <a:pt x="938905" y="207873"/>
                  </a:lnTo>
                  <a:lnTo>
                    <a:pt x="931624" y="196160"/>
                  </a:lnTo>
                  <a:lnTo>
                    <a:pt x="961549" y="191465"/>
                  </a:lnTo>
                  <a:lnTo>
                    <a:pt x="957387" y="204974"/>
                  </a:lnTo>
                  <a:close/>
                </a:path>
                <a:path w="1628775" h="1920239">
                  <a:moveTo>
                    <a:pt x="1111060" y="180863"/>
                  </a:moveTo>
                  <a:lnTo>
                    <a:pt x="1095367" y="183325"/>
                  </a:lnTo>
                  <a:lnTo>
                    <a:pt x="1087160" y="171757"/>
                  </a:lnTo>
                  <a:lnTo>
                    <a:pt x="1115039" y="167383"/>
                  </a:lnTo>
                  <a:lnTo>
                    <a:pt x="1111060" y="180863"/>
                  </a:lnTo>
                  <a:close/>
                </a:path>
                <a:path w="1628775" h="1920239">
                  <a:moveTo>
                    <a:pt x="1189504" y="168555"/>
                  </a:moveTo>
                  <a:lnTo>
                    <a:pt x="1169401" y="171709"/>
                  </a:lnTo>
                  <a:lnTo>
                    <a:pt x="1162531" y="159932"/>
                  </a:lnTo>
                  <a:lnTo>
                    <a:pt x="1191957" y="155315"/>
                  </a:lnTo>
                  <a:lnTo>
                    <a:pt x="1189504" y="168555"/>
                  </a:lnTo>
                  <a:close/>
                </a:path>
                <a:path w="1628775" h="1920239">
                  <a:moveTo>
                    <a:pt x="1238619" y="173704"/>
                  </a:moveTo>
                  <a:lnTo>
                    <a:pt x="1201344" y="179553"/>
                  </a:lnTo>
                  <a:lnTo>
                    <a:pt x="1202660" y="166491"/>
                  </a:lnTo>
                  <a:lnTo>
                    <a:pt x="1207276" y="165767"/>
                  </a:lnTo>
                  <a:lnTo>
                    <a:pt x="1214484" y="151780"/>
                  </a:lnTo>
                  <a:lnTo>
                    <a:pt x="1223517" y="150363"/>
                  </a:lnTo>
                  <a:lnTo>
                    <a:pt x="1232757" y="161769"/>
                  </a:lnTo>
                  <a:lnTo>
                    <a:pt x="1238619" y="173704"/>
                  </a:lnTo>
                  <a:close/>
                </a:path>
                <a:path w="1628775" h="1920239">
                  <a:moveTo>
                    <a:pt x="93856" y="353314"/>
                  </a:moveTo>
                  <a:lnTo>
                    <a:pt x="56253" y="359214"/>
                  </a:lnTo>
                  <a:lnTo>
                    <a:pt x="55088" y="346541"/>
                  </a:lnTo>
                  <a:lnTo>
                    <a:pt x="88447" y="341308"/>
                  </a:lnTo>
                  <a:lnTo>
                    <a:pt x="93856" y="353314"/>
                  </a:lnTo>
                  <a:close/>
                </a:path>
                <a:path w="1628775" h="1920239">
                  <a:moveTo>
                    <a:pt x="175351" y="366239"/>
                  </a:moveTo>
                  <a:lnTo>
                    <a:pt x="141930" y="371482"/>
                  </a:lnTo>
                  <a:lnTo>
                    <a:pt x="135098" y="359699"/>
                  </a:lnTo>
                  <a:lnTo>
                    <a:pt x="133538" y="347088"/>
                  </a:lnTo>
                  <a:lnTo>
                    <a:pt x="138771" y="333412"/>
                  </a:lnTo>
                  <a:lnTo>
                    <a:pt x="168686" y="328718"/>
                  </a:lnTo>
                  <a:lnTo>
                    <a:pt x="173718" y="353639"/>
                  </a:lnTo>
                  <a:lnTo>
                    <a:pt x="173382" y="353692"/>
                  </a:lnTo>
                  <a:lnTo>
                    <a:pt x="175351" y="366239"/>
                  </a:lnTo>
                  <a:close/>
                </a:path>
                <a:path w="1628775" h="1920239">
                  <a:moveTo>
                    <a:pt x="248363" y="341928"/>
                  </a:moveTo>
                  <a:lnTo>
                    <a:pt x="208731" y="348146"/>
                  </a:lnTo>
                  <a:lnTo>
                    <a:pt x="208429" y="335338"/>
                  </a:lnTo>
                  <a:lnTo>
                    <a:pt x="210757" y="322117"/>
                  </a:lnTo>
                  <a:lnTo>
                    <a:pt x="240031" y="317524"/>
                  </a:lnTo>
                  <a:lnTo>
                    <a:pt x="246128" y="329423"/>
                  </a:lnTo>
                  <a:lnTo>
                    <a:pt x="247705" y="329176"/>
                  </a:lnTo>
                  <a:lnTo>
                    <a:pt x="248363" y="341928"/>
                  </a:lnTo>
                  <a:close/>
                </a:path>
                <a:path w="1628775" h="1920239">
                  <a:moveTo>
                    <a:pt x="324369" y="330003"/>
                  </a:moveTo>
                  <a:lnTo>
                    <a:pt x="287264" y="335824"/>
                  </a:lnTo>
                  <a:lnTo>
                    <a:pt x="283886" y="323499"/>
                  </a:lnTo>
                  <a:lnTo>
                    <a:pt x="282005" y="310939"/>
                  </a:lnTo>
                  <a:lnTo>
                    <a:pt x="315895" y="305622"/>
                  </a:lnTo>
                  <a:lnTo>
                    <a:pt x="322334" y="317467"/>
                  </a:lnTo>
                  <a:lnTo>
                    <a:pt x="323851" y="317229"/>
                  </a:lnTo>
                  <a:lnTo>
                    <a:pt x="324369" y="330003"/>
                  </a:lnTo>
                  <a:close/>
                </a:path>
                <a:path w="1628775" h="1920239">
                  <a:moveTo>
                    <a:pt x="392866" y="332111"/>
                  </a:moveTo>
                  <a:lnTo>
                    <a:pt x="363239" y="336760"/>
                  </a:lnTo>
                  <a:lnTo>
                    <a:pt x="362263" y="324057"/>
                  </a:lnTo>
                  <a:lnTo>
                    <a:pt x="360704" y="311447"/>
                  </a:lnTo>
                  <a:lnTo>
                    <a:pt x="362442" y="311174"/>
                  </a:lnTo>
                  <a:lnTo>
                    <a:pt x="362066" y="298378"/>
                  </a:lnTo>
                  <a:lnTo>
                    <a:pt x="396830" y="292923"/>
                  </a:lnTo>
                  <a:lnTo>
                    <a:pt x="400195" y="305251"/>
                  </a:lnTo>
                  <a:lnTo>
                    <a:pt x="398490" y="318373"/>
                  </a:lnTo>
                  <a:lnTo>
                    <a:pt x="392866" y="332111"/>
                  </a:lnTo>
                  <a:close/>
                </a:path>
                <a:path w="1628775" h="1920239">
                  <a:moveTo>
                    <a:pt x="478034" y="318749"/>
                  </a:moveTo>
                  <a:lnTo>
                    <a:pt x="456119" y="322187"/>
                  </a:lnTo>
                  <a:lnTo>
                    <a:pt x="443625" y="311292"/>
                  </a:lnTo>
                  <a:lnTo>
                    <a:pt x="437489" y="299399"/>
                  </a:lnTo>
                  <a:lnTo>
                    <a:pt x="432953" y="287256"/>
                  </a:lnTo>
                  <a:lnTo>
                    <a:pt x="474217" y="280781"/>
                  </a:lnTo>
                  <a:lnTo>
                    <a:pt x="476679" y="306106"/>
                  </a:lnTo>
                  <a:lnTo>
                    <a:pt x="478034" y="318749"/>
                  </a:lnTo>
                  <a:close/>
                </a:path>
                <a:path w="1628775" h="1920239">
                  <a:moveTo>
                    <a:pt x="556911" y="306373"/>
                  </a:moveTo>
                  <a:lnTo>
                    <a:pt x="535250" y="309772"/>
                  </a:lnTo>
                  <a:lnTo>
                    <a:pt x="521675" y="299046"/>
                  </a:lnTo>
                  <a:lnTo>
                    <a:pt x="515327" y="300042"/>
                  </a:lnTo>
                  <a:lnTo>
                    <a:pt x="511680" y="287759"/>
                  </a:lnTo>
                  <a:lnTo>
                    <a:pt x="511204" y="274978"/>
                  </a:lnTo>
                  <a:lnTo>
                    <a:pt x="545455" y="269604"/>
                  </a:lnTo>
                  <a:lnTo>
                    <a:pt x="549607" y="281808"/>
                  </a:lnTo>
                  <a:lnTo>
                    <a:pt x="550938" y="281600"/>
                  </a:lnTo>
                  <a:lnTo>
                    <a:pt x="553867" y="293995"/>
                  </a:lnTo>
                  <a:lnTo>
                    <a:pt x="556911" y="306373"/>
                  </a:lnTo>
                  <a:close/>
                </a:path>
                <a:path w="1628775" h="1920239">
                  <a:moveTo>
                    <a:pt x="629025" y="295059"/>
                  </a:moveTo>
                  <a:lnTo>
                    <a:pt x="601847" y="299323"/>
                  </a:lnTo>
                  <a:lnTo>
                    <a:pt x="594578" y="287608"/>
                  </a:lnTo>
                  <a:lnTo>
                    <a:pt x="591561" y="288081"/>
                  </a:lnTo>
                  <a:lnTo>
                    <a:pt x="588161" y="275759"/>
                  </a:lnTo>
                  <a:lnTo>
                    <a:pt x="585726" y="263286"/>
                  </a:lnTo>
                  <a:lnTo>
                    <a:pt x="622551" y="257508"/>
                  </a:lnTo>
                  <a:lnTo>
                    <a:pt x="628060" y="269499"/>
                  </a:lnTo>
                  <a:lnTo>
                    <a:pt x="629236" y="269315"/>
                  </a:lnTo>
                  <a:lnTo>
                    <a:pt x="631161" y="281868"/>
                  </a:lnTo>
                  <a:lnTo>
                    <a:pt x="629025" y="295059"/>
                  </a:lnTo>
                  <a:close/>
                </a:path>
                <a:path w="1628775" h="1920239">
                  <a:moveTo>
                    <a:pt x="706977" y="269973"/>
                  </a:moveTo>
                  <a:lnTo>
                    <a:pt x="668352" y="276033"/>
                  </a:lnTo>
                  <a:lnTo>
                    <a:pt x="664468" y="263787"/>
                  </a:lnTo>
                  <a:lnTo>
                    <a:pt x="663818" y="251034"/>
                  </a:lnTo>
                  <a:lnTo>
                    <a:pt x="697293" y="245782"/>
                  </a:lnTo>
                  <a:lnTo>
                    <a:pt x="704323" y="257534"/>
                  </a:lnTo>
                  <a:lnTo>
                    <a:pt x="706258" y="257230"/>
                  </a:lnTo>
                  <a:lnTo>
                    <a:pt x="706977" y="269973"/>
                  </a:lnTo>
                  <a:close/>
                </a:path>
                <a:path w="1628775" h="1920239">
                  <a:moveTo>
                    <a:pt x="782405" y="258138"/>
                  </a:moveTo>
                  <a:lnTo>
                    <a:pt x="744815" y="264036"/>
                  </a:lnTo>
                  <a:lnTo>
                    <a:pt x="741928" y="251634"/>
                  </a:lnTo>
                  <a:lnTo>
                    <a:pt x="743474" y="251391"/>
                  </a:lnTo>
                  <a:lnTo>
                    <a:pt x="744429" y="238386"/>
                  </a:lnTo>
                  <a:lnTo>
                    <a:pt x="778843" y="232987"/>
                  </a:lnTo>
                  <a:lnTo>
                    <a:pt x="782214" y="245313"/>
                  </a:lnTo>
                  <a:lnTo>
                    <a:pt x="782405" y="258138"/>
                  </a:lnTo>
                  <a:close/>
                </a:path>
                <a:path w="1628775" h="1920239">
                  <a:moveTo>
                    <a:pt x="858925" y="246133"/>
                  </a:moveTo>
                  <a:lnTo>
                    <a:pt x="820861" y="252105"/>
                  </a:lnTo>
                  <a:lnTo>
                    <a:pt x="817036" y="239850"/>
                  </a:lnTo>
                  <a:lnTo>
                    <a:pt x="816637" y="227057"/>
                  </a:lnTo>
                  <a:lnTo>
                    <a:pt x="851461" y="221593"/>
                  </a:lnTo>
                  <a:lnTo>
                    <a:pt x="856916" y="233592"/>
                  </a:lnTo>
                  <a:lnTo>
                    <a:pt x="858067" y="233412"/>
                  </a:lnTo>
                  <a:lnTo>
                    <a:pt x="858925" y="246133"/>
                  </a:lnTo>
                  <a:close/>
                </a:path>
                <a:path w="1628775" h="1920239">
                  <a:moveTo>
                    <a:pt x="935871" y="234060"/>
                  </a:moveTo>
                  <a:lnTo>
                    <a:pt x="897659" y="240055"/>
                  </a:lnTo>
                  <a:lnTo>
                    <a:pt x="893985" y="227776"/>
                  </a:lnTo>
                  <a:lnTo>
                    <a:pt x="891651" y="215287"/>
                  </a:lnTo>
                  <a:lnTo>
                    <a:pt x="925716" y="209943"/>
                  </a:lnTo>
                  <a:lnTo>
                    <a:pt x="932684" y="221705"/>
                  </a:lnTo>
                  <a:lnTo>
                    <a:pt x="934826" y="221369"/>
                  </a:lnTo>
                  <a:lnTo>
                    <a:pt x="935871" y="234060"/>
                  </a:lnTo>
                  <a:close/>
                </a:path>
                <a:path w="1628775" h="1920239">
                  <a:moveTo>
                    <a:pt x="1011330" y="222221"/>
                  </a:moveTo>
                  <a:lnTo>
                    <a:pt x="974467" y="228004"/>
                  </a:lnTo>
                  <a:lnTo>
                    <a:pt x="970905" y="215708"/>
                  </a:lnTo>
                  <a:lnTo>
                    <a:pt x="972164" y="215511"/>
                  </a:lnTo>
                  <a:lnTo>
                    <a:pt x="974637" y="202267"/>
                  </a:lnTo>
                  <a:lnTo>
                    <a:pt x="1008550" y="196946"/>
                  </a:lnTo>
                  <a:lnTo>
                    <a:pt x="1010752" y="209456"/>
                  </a:lnTo>
                  <a:lnTo>
                    <a:pt x="1011330" y="222221"/>
                  </a:lnTo>
                  <a:close/>
                </a:path>
                <a:path w="1628775" h="1920239">
                  <a:moveTo>
                    <a:pt x="1083283" y="223787"/>
                  </a:moveTo>
                  <a:lnTo>
                    <a:pt x="1051586" y="228760"/>
                  </a:lnTo>
                  <a:lnTo>
                    <a:pt x="1045681" y="191121"/>
                  </a:lnTo>
                  <a:lnTo>
                    <a:pt x="1079122" y="185874"/>
                  </a:lnTo>
                  <a:lnTo>
                    <a:pt x="1085054" y="197798"/>
                  </a:lnTo>
                  <a:lnTo>
                    <a:pt x="1086788" y="197526"/>
                  </a:lnTo>
                  <a:lnTo>
                    <a:pt x="1088428" y="210124"/>
                  </a:lnTo>
                  <a:lnTo>
                    <a:pt x="1086734" y="210390"/>
                  </a:lnTo>
                  <a:lnTo>
                    <a:pt x="1083283" y="223787"/>
                  </a:lnTo>
                  <a:close/>
                </a:path>
                <a:path w="1628775" h="1920239">
                  <a:moveTo>
                    <a:pt x="1161204" y="185851"/>
                  </a:moveTo>
                  <a:lnTo>
                    <a:pt x="1123900" y="191704"/>
                  </a:lnTo>
                  <a:lnTo>
                    <a:pt x="1125512" y="178595"/>
                  </a:lnTo>
                  <a:lnTo>
                    <a:pt x="1154863" y="173990"/>
                  </a:lnTo>
                  <a:lnTo>
                    <a:pt x="1161204" y="185851"/>
                  </a:lnTo>
                  <a:close/>
                </a:path>
                <a:path w="1628775" h="1920239">
                  <a:moveTo>
                    <a:pt x="1305820" y="188872"/>
                  </a:moveTo>
                  <a:lnTo>
                    <a:pt x="1287560" y="191737"/>
                  </a:lnTo>
                  <a:lnTo>
                    <a:pt x="1279340" y="180171"/>
                  </a:lnTo>
                  <a:lnTo>
                    <a:pt x="1275823" y="167867"/>
                  </a:lnTo>
                  <a:lnTo>
                    <a:pt x="1274278" y="155254"/>
                  </a:lnTo>
                  <a:lnTo>
                    <a:pt x="1310158" y="149625"/>
                  </a:lnTo>
                  <a:lnTo>
                    <a:pt x="1314714" y="161765"/>
                  </a:lnTo>
                  <a:lnTo>
                    <a:pt x="1314896" y="161737"/>
                  </a:lnTo>
                  <a:lnTo>
                    <a:pt x="1314665" y="174628"/>
                  </a:lnTo>
                  <a:lnTo>
                    <a:pt x="1310224" y="175325"/>
                  </a:lnTo>
                  <a:lnTo>
                    <a:pt x="1305820" y="188872"/>
                  </a:lnTo>
                  <a:close/>
                </a:path>
                <a:path w="1628775" h="1920239">
                  <a:moveTo>
                    <a:pt x="1384827" y="176476"/>
                  </a:moveTo>
                  <a:lnTo>
                    <a:pt x="1358417" y="180619"/>
                  </a:lnTo>
                  <a:lnTo>
                    <a:pt x="1354506" y="168378"/>
                  </a:lnTo>
                  <a:lnTo>
                    <a:pt x="1351749" y="155955"/>
                  </a:lnTo>
                  <a:lnTo>
                    <a:pt x="1350043" y="143367"/>
                  </a:lnTo>
                  <a:lnTo>
                    <a:pt x="1384180" y="138011"/>
                  </a:lnTo>
                  <a:lnTo>
                    <a:pt x="1388117" y="163104"/>
                  </a:lnTo>
                  <a:lnTo>
                    <a:pt x="1384827" y="176476"/>
                  </a:lnTo>
                  <a:close/>
                </a:path>
                <a:path w="1628775" h="1920239">
                  <a:moveTo>
                    <a:pt x="95972" y="365838"/>
                  </a:moveTo>
                  <a:lnTo>
                    <a:pt x="60845" y="371349"/>
                  </a:lnTo>
                  <a:lnTo>
                    <a:pt x="56779" y="359131"/>
                  </a:lnTo>
                  <a:lnTo>
                    <a:pt x="95034" y="353129"/>
                  </a:lnTo>
                  <a:lnTo>
                    <a:pt x="95972" y="365838"/>
                  </a:lnTo>
                  <a:close/>
                </a:path>
                <a:path w="1628775" h="1920239">
                  <a:moveTo>
                    <a:pt x="1163562" y="198336"/>
                  </a:moveTo>
                  <a:lnTo>
                    <a:pt x="1126104" y="204213"/>
                  </a:lnTo>
                  <a:lnTo>
                    <a:pt x="1122772" y="191881"/>
                  </a:lnTo>
                  <a:lnTo>
                    <a:pt x="1162751" y="185608"/>
                  </a:lnTo>
                  <a:lnTo>
                    <a:pt x="1163562" y="198336"/>
                  </a:lnTo>
                  <a:close/>
                </a:path>
                <a:path w="1628775" h="1920239">
                  <a:moveTo>
                    <a:pt x="1240927" y="186198"/>
                  </a:moveTo>
                  <a:lnTo>
                    <a:pt x="1202478" y="192230"/>
                  </a:lnTo>
                  <a:lnTo>
                    <a:pt x="1199827" y="179791"/>
                  </a:lnTo>
                  <a:lnTo>
                    <a:pt x="1239133" y="173624"/>
                  </a:lnTo>
                  <a:lnTo>
                    <a:pt x="1240927" y="186198"/>
                  </a:lnTo>
                  <a:close/>
                </a:path>
                <a:path w="1628775" h="1920239">
                  <a:moveTo>
                    <a:pt x="89531" y="379704"/>
                  </a:moveTo>
                  <a:lnTo>
                    <a:pt x="74070" y="382129"/>
                  </a:lnTo>
                  <a:lnTo>
                    <a:pt x="65472" y="370623"/>
                  </a:lnTo>
                  <a:lnTo>
                    <a:pt x="92822" y="366332"/>
                  </a:lnTo>
                  <a:lnTo>
                    <a:pt x="89531" y="379704"/>
                  </a:lnTo>
                  <a:close/>
                </a:path>
                <a:path w="1628775" h="1920239">
                  <a:moveTo>
                    <a:pt x="238868" y="356273"/>
                  </a:moveTo>
                  <a:lnTo>
                    <a:pt x="216411" y="359797"/>
                  </a:lnTo>
                  <a:lnTo>
                    <a:pt x="208497" y="348183"/>
                  </a:lnTo>
                  <a:lnTo>
                    <a:pt x="244103" y="342596"/>
                  </a:lnTo>
                  <a:lnTo>
                    <a:pt x="238868" y="356273"/>
                  </a:lnTo>
                  <a:close/>
                </a:path>
                <a:path w="1628775" h="1920239">
                  <a:moveTo>
                    <a:pt x="316305" y="344123"/>
                  </a:moveTo>
                  <a:lnTo>
                    <a:pt x="299906" y="346696"/>
                  </a:lnTo>
                  <a:lnTo>
                    <a:pt x="291409" y="335174"/>
                  </a:lnTo>
                  <a:lnTo>
                    <a:pt x="320418" y="330623"/>
                  </a:lnTo>
                  <a:lnTo>
                    <a:pt x="316305" y="344123"/>
                  </a:lnTo>
                  <a:close/>
                </a:path>
                <a:path w="1628775" h="1920239">
                  <a:moveTo>
                    <a:pt x="699567" y="283991"/>
                  </a:moveTo>
                  <a:lnTo>
                    <a:pt x="683108" y="286573"/>
                  </a:lnTo>
                  <a:lnTo>
                    <a:pt x="673557" y="275216"/>
                  </a:lnTo>
                  <a:lnTo>
                    <a:pt x="703315" y="270547"/>
                  </a:lnTo>
                  <a:lnTo>
                    <a:pt x="699567" y="283991"/>
                  </a:lnTo>
                  <a:close/>
                </a:path>
                <a:path w="1628775" h="1920239">
                  <a:moveTo>
                    <a:pt x="772456" y="272555"/>
                  </a:moveTo>
                  <a:lnTo>
                    <a:pt x="756417" y="275071"/>
                  </a:lnTo>
                  <a:lnTo>
                    <a:pt x="748620" y="263439"/>
                  </a:lnTo>
                  <a:lnTo>
                    <a:pt x="777658" y="258883"/>
                  </a:lnTo>
                  <a:lnTo>
                    <a:pt x="772456" y="272555"/>
                  </a:lnTo>
                  <a:close/>
                </a:path>
                <a:path w="1628775" h="1920239">
                  <a:moveTo>
                    <a:pt x="852068" y="260064"/>
                  </a:moveTo>
                  <a:lnTo>
                    <a:pt x="835208" y="262709"/>
                  </a:lnTo>
                  <a:lnTo>
                    <a:pt x="825859" y="251321"/>
                  </a:lnTo>
                  <a:lnTo>
                    <a:pt x="855637" y="246649"/>
                  </a:lnTo>
                  <a:lnTo>
                    <a:pt x="852068" y="260064"/>
                  </a:lnTo>
                  <a:close/>
                </a:path>
                <a:path w="1628775" h="1920239">
                  <a:moveTo>
                    <a:pt x="927958" y="248157"/>
                  </a:moveTo>
                  <a:lnTo>
                    <a:pt x="910483" y="250899"/>
                  </a:lnTo>
                  <a:lnTo>
                    <a:pt x="901908" y="239389"/>
                  </a:lnTo>
                  <a:lnTo>
                    <a:pt x="932226" y="234632"/>
                  </a:lnTo>
                  <a:lnTo>
                    <a:pt x="927958" y="248157"/>
                  </a:lnTo>
                  <a:close/>
                </a:path>
                <a:path w="1628775" h="1920239">
                  <a:moveTo>
                    <a:pt x="1001989" y="236542"/>
                  </a:moveTo>
                  <a:lnTo>
                    <a:pt x="985677" y="239101"/>
                  </a:lnTo>
                  <a:lnTo>
                    <a:pt x="978155" y="227426"/>
                  </a:lnTo>
                  <a:lnTo>
                    <a:pt x="1006964" y="222906"/>
                  </a:lnTo>
                  <a:lnTo>
                    <a:pt x="1001989" y="236542"/>
                  </a:lnTo>
                  <a:close/>
                </a:path>
                <a:path w="1628775" h="1920239">
                  <a:moveTo>
                    <a:pt x="1155838" y="212403"/>
                  </a:moveTo>
                  <a:lnTo>
                    <a:pt x="1138183" y="215173"/>
                  </a:lnTo>
                  <a:lnTo>
                    <a:pt x="1129908" y="203616"/>
                  </a:lnTo>
                  <a:lnTo>
                    <a:pt x="1159987" y="198897"/>
                  </a:lnTo>
                  <a:lnTo>
                    <a:pt x="1155838" y="212403"/>
                  </a:lnTo>
                  <a:close/>
                </a:path>
                <a:path w="1628775" h="1920239">
                  <a:moveTo>
                    <a:pt x="1242030" y="198880"/>
                  </a:moveTo>
                  <a:lnTo>
                    <a:pt x="1214175" y="203250"/>
                  </a:lnTo>
                  <a:lnTo>
                    <a:pt x="1205195" y="191804"/>
                  </a:lnTo>
                  <a:lnTo>
                    <a:pt x="1240452" y="186272"/>
                  </a:lnTo>
                  <a:lnTo>
                    <a:pt x="1242030" y="198880"/>
                  </a:lnTo>
                  <a:close/>
                </a:path>
                <a:path w="1628775" h="1920239">
                  <a:moveTo>
                    <a:pt x="58087" y="423203"/>
                  </a:moveTo>
                  <a:lnTo>
                    <a:pt x="33464" y="427066"/>
                  </a:lnTo>
                  <a:lnTo>
                    <a:pt x="27559" y="389427"/>
                  </a:lnTo>
                  <a:lnTo>
                    <a:pt x="60424" y="384270"/>
                  </a:lnTo>
                  <a:lnTo>
                    <a:pt x="62685" y="396771"/>
                  </a:lnTo>
                  <a:lnTo>
                    <a:pt x="63890" y="409437"/>
                  </a:lnTo>
                  <a:lnTo>
                    <a:pt x="61076" y="409879"/>
                  </a:lnTo>
                  <a:lnTo>
                    <a:pt x="58087" y="423203"/>
                  </a:lnTo>
                  <a:close/>
                </a:path>
                <a:path w="1628775" h="1920239">
                  <a:moveTo>
                    <a:pt x="137169" y="385085"/>
                  </a:moveTo>
                  <a:lnTo>
                    <a:pt x="100183" y="390888"/>
                  </a:lnTo>
                  <a:lnTo>
                    <a:pt x="102313" y="377698"/>
                  </a:lnTo>
                  <a:lnTo>
                    <a:pt x="130836" y="373223"/>
                  </a:lnTo>
                  <a:lnTo>
                    <a:pt x="137169" y="385085"/>
                  </a:lnTo>
                  <a:close/>
                </a:path>
                <a:path w="1628775" h="1920239">
                  <a:moveTo>
                    <a:pt x="213080" y="373174"/>
                  </a:moveTo>
                  <a:lnTo>
                    <a:pt x="176682" y="378885"/>
                  </a:lnTo>
                  <a:lnTo>
                    <a:pt x="175101" y="366278"/>
                  </a:lnTo>
                  <a:lnTo>
                    <a:pt x="208085" y="361103"/>
                  </a:lnTo>
                  <a:lnTo>
                    <a:pt x="213080" y="373174"/>
                  </a:lnTo>
                  <a:close/>
                </a:path>
                <a:path w="1628775" h="1920239">
                  <a:moveTo>
                    <a:pt x="289423" y="361196"/>
                  </a:moveTo>
                  <a:lnTo>
                    <a:pt x="252494" y="366990"/>
                  </a:lnTo>
                  <a:lnTo>
                    <a:pt x="254197" y="353868"/>
                  </a:lnTo>
                  <a:lnTo>
                    <a:pt x="283385" y="349288"/>
                  </a:lnTo>
                  <a:lnTo>
                    <a:pt x="289423" y="361196"/>
                  </a:lnTo>
                  <a:close/>
                </a:path>
                <a:path w="1628775" h="1920239">
                  <a:moveTo>
                    <a:pt x="369889" y="374282"/>
                  </a:moveTo>
                  <a:lnTo>
                    <a:pt x="330991" y="380385"/>
                  </a:lnTo>
                  <a:lnTo>
                    <a:pt x="328485" y="355068"/>
                  </a:lnTo>
                  <a:lnTo>
                    <a:pt x="330324" y="354779"/>
                  </a:lnTo>
                  <a:lnTo>
                    <a:pt x="332111" y="341643"/>
                  </a:lnTo>
                  <a:lnTo>
                    <a:pt x="363063" y="336787"/>
                  </a:lnTo>
                  <a:lnTo>
                    <a:pt x="369889" y="374282"/>
                  </a:lnTo>
                  <a:close/>
                </a:path>
                <a:path w="1628775" h="1920239">
                  <a:moveTo>
                    <a:pt x="444796" y="349674"/>
                  </a:moveTo>
                  <a:lnTo>
                    <a:pt x="404832" y="355945"/>
                  </a:lnTo>
                  <a:lnTo>
                    <a:pt x="403974" y="343224"/>
                  </a:lnTo>
                  <a:lnTo>
                    <a:pt x="405121" y="330188"/>
                  </a:lnTo>
                  <a:lnTo>
                    <a:pt x="441911" y="324416"/>
                  </a:lnTo>
                  <a:lnTo>
                    <a:pt x="443865" y="336965"/>
                  </a:lnTo>
                  <a:lnTo>
                    <a:pt x="444796" y="349674"/>
                  </a:lnTo>
                  <a:close/>
                </a:path>
                <a:path w="1628775" h="1920239">
                  <a:moveTo>
                    <a:pt x="512160" y="351961"/>
                  </a:moveTo>
                  <a:lnTo>
                    <a:pt x="486744" y="355948"/>
                  </a:lnTo>
                  <a:lnTo>
                    <a:pt x="482131" y="343816"/>
                  </a:lnTo>
                  <a:lnTo>
                    <a:pt x="479491" y="331375"/>
                  </a:lnTo>
                  <a:lnTo>
                    <a:pt x="477756" y="318792"/>
                  </a:lnTo>
                  <a:lnTo>
                    <a:pt x="518013" y="312476"/>
                  </a:lnTo>
                  <a:lnTo>
                    <a:pt x="520303" y="324972"/>
                  </a:lnTo>
                  <a:lnTo>
                    <a:pt x="520153" y="337851"/>
                  </a:lnTo>
                  <a:lnTo>
                    <a:pt x="512160" y="351961"/>
                  </a:lnTo>
                  <a:close/>
                </a:path>
                <a:path w="1628775" h="1920239">
                  <a:moveTo>
                    <a:pt x="603511" y="337628"/>
                  </a:moveTo>
                  <a:lnTo>
                    <a:pt x="567607" y="343261"/>
                  </a:lnTo>
                  <a:lnTo>
                    <a:pt x="560249" y="331560"/>
                  </a:lnTo>
                  <a:lnTo>
                    <a:pt x="552704" y="307033"/>
                  </a:lnTo>
                  <a:lnTo>
                    <a:pt x="591076" y="301013"/>
                  </a:lnTo>
                  <a:lnTo>
                    <a:pt x="595256" y="313212"/>
                  </a:lnTo>
                  <a:lnTo>
                    <a:pt x="596868" y="312959"/>
                  </a:lnTo>
                  <a:lnTo>
                    <a:pt x="600169" y="325297"/>
                  </a:lnTo>
                  <a:lnTo>
                    <a:pt x="603511" y="337628"/>
                  </a:lnTo>
                  <a:close/>
                </a:path>
                <a:path w="1628775" h="1920239">
                  <a:moveTo>
                    <a:pt x="674026" y="313709"/>
                  </a:moveTo>
                  <a:lnTo>
                    <a:pt x="636214" y="319641"/>
                  </a:lnTo>
                  <a:lnTo>
                    <a:pt x="632410" y="307383"/>
                  </a:lnTo>
                  <a:lnTo>
                    <a:pt x="632016" y="294589"/>
                  </a:lnTo>
                  <a:lnTo>
                    <a:pt x="666917" y="289114"/>
                  </a:lnTo>
                  <a:lnTo>
                    <a:pt x="671954" y="301179"/>
                  </a:lnTo>
                  <a:lnTo>
                    <a:pt x="673061" y="301005"/>
                  </a:lnTo>
                  <a:lnTo>
                    <a:pt x="674026" y="313709"/>
                  </a:lnTo>
                  <a:close/>
                </a:path>
                <a:path w="1628775" h="1920239">
                  <a:moveTo>
                    <a:pt x="748807" y="289120"/>
                  </a:moveTo>
                  <a:lnTo>
                    <a:pt x="709714" y="295254"/>
                  </a:lnTo>
                  <a:lnTo>
                    <a:pt x="711791" y="282073"/>
                  </a:lnTo>
                  <a:lnTo>
                    <a:pt x="742860" y="277198"/>
                  </a:lnTo>
                  <a:lnTo>
                    <a:pt x="748807" y="289120"/>
                  </a:lnTo>
                  <a:close/>
                </a:path>
                <a:path w="1628775" h="1920239">
                  <a:moveTo>
                    <a:pt x="827317" y="289658"/>
                  </a:moveTo>
                  <a:lnTo>
                    <a:pt x="788295" y="295780"/>
                  </a:lnTo>
                  <a:lnTo>
                    <a:pt x="785052" y="283434"/>
                  </a:lnTo>
                  <a:lnTo>
                    <a:pt x="784384" y="270683"/>
                  </a:lnTo>
                  <a:lnTo>
                    <a:pt x="818981" y="265255"/>
                  </a:lnTo>
                  <a:lnTo>
                    <a:pt x="825550" y="277080"/>
                  </a:lnTo>
                  <a:lnTo>
                    <a:pt x="827090" y="276838"/>
                  </a:lnTo>
                  <a:lnTo>
                    <a:pt x="827317" y="289658"/>
                  </a:lnTo>
                  <a:close/>
                </a:path>
                <a:path w="1628775" h="1920239">
                  <a:moveTo>
                    <a:pt x="903446" y="277714"/>
                  </a:moveTo>
                  <a:lnTo>
                    <a:pt x="864880" y="283764"/>
                  </a:lnTo>
                  <a:lnTo>
                    <a:pt x="861226" y="271482"/>
                  </a:lnTo>
                  <a:lnTo>
                    <a:pt x="859272" y="258934"/>
                  </a:lnTo>
                  <a:lnTo>
                    <a:pt x="894546" y="253399"/>
                  </a:lnTo>
                  <a:lnTo>
                    <a:pt x="901189" y="265212"/>
                  </a:lnTo>
                  <a:lnTo>
                    <a:pt x="902885" y="264946"/>
                  </a:lnTo>
                  <a:lnTo>
                    <a:pt x="903446" y="277714"/>
                  </a:lnTo>
                  <a:close/>
                </a:path>
                <a:path w="1628775" h="1920239">
                  <a:moveTo>
                    <a:pt x="978682" y="265909"/>
                  </a:moveTo>
                  <a:lnTo>
                    <a:pt x="940922" y="271834"/>
                  </a:lnTo>
                  <a:lnTo>
                    <a:pt x="937766" y="259473"/>
                  </a:lnTo>
                  <a:lnTo>
                    <a:pt x="935754" y="246934"/>
                  </a:lnTo>
                  <a:lnTo>
                    <a:pt x="974880" y="240795"/>
                  </a:lnTo>
                  <a:lnTo>
                    <a:pt x="978402" y="253098"/>
                  </a:lnTo>
                  <a:lnTo>
                    <a:pt x="978682" y="265909"/>
                  </a:lnTo>
                  <a:close/>
                </a:path>
                <a:path w="1628775" h="1920239">
                  <a:moveTo>
                    <a:pt x="1059537" y="266079"/>
                  </a:moveTo>
                  <a:lnTo>
                    <a:pt x="1029931" y="270724"/>
                  </a:lnTo>
                  <a:lnTo>
                    <a:pt x="1021524" y="259187"/>
                  </a:lnTo>
                  <a:lnTo>
                    <a:pt x="1017734" y="259782"/>
                  </a:lnTo>
                  <a:lnTo>
                    <a:pt x="1014554" y="247426"/>
                  </a:lnTo>
                  <a:lnTo>
                    <a:pt x="1015817" y="247228"/>
                  </a:lnTo>
                  <a:lnTo>
                    <a:pt x="1017578" y="234096"/>
                  </a:lnTo>
                  <a:lnTo>
                    <a:pt x="1053631" y="228439"/>
                  </a:lnTo>
                  <a:lnTo>
                    <a:pt x="1059537" y="266079"/>
                  </a:lnTo>
                  <a:close/>
                </a:path>
                <a:path w="1628775" h="1920239">
                  <a:moveTo>
                    <a:pt x="1131252" y="241972"/>
                  </a:moveTo>
                  <a:lnTo>
                    <a:pt x="1093820" y="247844"/>
                  </a:lnTo>
                  <a:lnTo>
                    <a:pt x="1090773" y="235467"/>
                  </a:lnTo>
                  <a:lnTo>
                    <a:pt x="1089949" y="222741"/>
                  </a:lnTo>
                  <a:lnTo>
                    <a:pt x="1127408" y="216864"/>
                  </a:lnTo>
                  <a:lnTo>
                    <a:pt x="1130752" y="229195"/>
                  </a:lnTo>
                  <a:lnTo>
                    <a:pt x="1131252" y="241972"/>
                  </a:lnTo>
                  <a:close/>
                </a:path>
                <a:path w="1628775" h="1920239">
                  <a:moveTo>
                    <a:pt x="1209450" y="229702"/>
                  </a:moveTo>
                  <a:lnTo>
                    <a:pt x="1169091" y="236035"/>
                  </a:lnTo>
                  <a:lnTo>
                    <a:pt x="1164950" y="210974"/>
                  </a:lnTo>
                  <a:lnTo>
                    <a:pt x="1201075" y="205306"/>
                  </a:lnTo>
                  <a:lnTo>
                    <a:pt x="1206590" y="217296"/>
                  </a:lnTo>
                  <a:lnTo>
                    <a:pt x="1209450" y="229702"/>
                  </a:lnTo>
                  <a:close/>
                </a:path>
                <a:path w="1628775" h="1920239">
                  <a:moveTo>
                    <a:pt x="1272758" y="232625"/>
                  </a:moveTo>
                  <a:lnTo>
                    <a:pt x="1254012" y="235566"/>
                  </a:lnTo>
                  <a:lnTo>
                    <a:pt x="1246478" y="223893"/>
                  </a:lnTo>
                  <a:lnTo>
                    <a:pt x="1243677" y="211477"/>
                  </a:lnTo>
                  <a:lnTo>
                    <a:pt x="1242132" y="198864"/>
                  </a:lnTo>
                  <a:lnTo>
                    <a:pt x="1277149" y="193370"/>
                  </a:lnTo>
                  <a:lnTo>
                    <a:pt x="1281765" y="205501"/>
                  </a:lnTo>
                  <a:lnTo>
                    <a:pt x="1281903" y="205479"/>
                  </a:lnTo>
                  <a:lnTo>
                    <a:pt x="1281598" y="218383"/>
                  </a:lnTo>
                  <a:lnTo>
                    <a:pt x="1277140" y="219082"/>
                  </a:lnTo>
                  <a:lnTo>
                    <a:pt x="1272758" y="232625"/>
                  </a:lnTo>
                  <a:close/>
                </a:path>
                <a:path w="1628775" h="1920239">
                  <a:moveTo>
                    <a:pt x="1356772" y="193733"/>
                  </a:moveTo>
                  <a:lnTo>
                    <a:pt x="1319834" y="199528"/>
                  </a:lnTo>
                  <a:lnTo>
                    <a:pt x="1320240" y="186609"/>
                  </a:lnTo>
                  <a:lnTo>
                    <a:pt x="1349040" y="182091"/>
                  </a:lnTo>
                  <a:lnTo>
                    <a:pt x="1356772" y="193733"/>
                  </a:lnTo>
                  <a:close/>
                </a:path>
                <a:path w="1628775" h="1920239">
                  <a:moveTo>
                    <a:pt x="139558" y="397565"/>
                  </a:moveTo>
                  <a:lnTo>
                    <a:pt x="102672" y="403352"/>
                  </a:lnTo>
                  <a:lnTo>
                    <a:pt x="98895" y="391090"/>
                  </a:lnTo>
                  <a:lnTo>
                    <a:pt x="138830" y="384824"/>
                  </a:lnTo>
                  <a:lnTo>
                    <a:pt x="139558" y="397565"/>
                  </a:lnTo>
                  <a:close/>
                </a:path>
                <a:path w="1628775" h="1920239">
                  <a:moveTo>
                    <a:pt x="216491" y="385495"/>
                  </a:moveTo>
                  <a:lnTo>
                    <a:pt x="178966" y="391382"/>
                  </a:lnTo>
                  <a:lnTo>
                    <a:pt x="176554" y="378905"/>
                  </a:lnTo>
                  <a:lnTo>
                    <a:pt x="214275" y="372987"/>
                  </a:lnTo>
                  <a:lnTo>
                    <a:pt x="216491" y="385495"/>
                  </a:lnTo>
                  <a:close/>
                </a:path>
                <a:path w="1628775" h="1920239">
                  <a:moveTo>
                    <a:pt x="291876" y="373667"/>
                  </a:moveTo>
                  <a:lnTo>
                    <a:pt x="254802" y="379484"/>
                  </a:lnTo>
                  <a:lnTo>
                    <a:pt x="251274" y="367182"/>
                  </a:lnTo>
                  <a:lnTo>
                    <a:pt x="291048" y="360941"/>
                  </a:lnTo>
                  <a:lnTo>
                    <a:pt x="291876" y="373667"/>
                  </a:lnTo>
                  <a:close/>
                </a:path>
                <a:path w="1628775" h="1920239">
                  <a:moveTo>
                    <a:pt x="750628" y="301690"/>
                  </a:moveTo>
                  <a:lnTo>
                    <a:pt x="711241" y="307870"/>
                  </a:lnTo>
                  <a:lnTo>
                    <a:pt x="708205" y="295491"/>
                  </a:lnTo>
                  <a:lnTo>
                    <a:pt x="750229" y="288897"/>
                  </a:lnTo>
                  <a:lnTo>
                    <a:pt x="750628" y="301690"/>
                  </a:lnTo>
                  <a:close/>
                </a:path>
                <a:path w="1628775" h="1920239">
                  <a:moveTo>
                    <a:pt x="1361621" y="218683"/>
                  </a:moveTo>
                  <a:lnTo>
                    <a:pt x="1325922" y="224284"/>
                  </a:lnTo>
                  <a:lnTo>
                    <a:pt x="1322390" y="211983"/>
                  </a:lnTo>
                  <a:lnTo>
                    <a:pt x="1319535" y="199575"/>
                  </a:lnTo>
                  <a:lnTo>
                    <a:pt x="1359791" y="193259"/>
                  </a:lnTo>
                  <a:lnTo>
                    <a:pt x="1362056" y="205759"/>
                  </a:lnTo>
                  <a:lnTo>
                    <a:pt x="1361621" y="218683"/>
                  </a:lnTo>
                  <a:close/>
                </a:path>
                <a:path w="1628775" h="1920239">
                  <a:moveTo>
                    <a:pt x="131973" y="411611"/>
                  </a:moveTo>
                  <a:lnTo>
                    <a:pt x="115851" y="414140"/>
                  </a:lnTo>
                  <a:lnTo>
                    <a:pt x="107163" y="402648"/>
                  </a:lnTo>
                  <a:lnTo>
                    <a:pt x="135845" y="398148"/>
                  </a:lnTo>
                  <a:lnTo>
                    <a:pt x="131973" y="411611"/>
                  </a:lnTo>
                  <a:close/>
                </a:path>
                <a:path w="1628775" h="1920239">
                  <a:moveTo>
                    <a:pt x="219044" y="397949"/>
                  </a:moveTo>
                  <a:lnTo>
                    <a:pt x="186120" y="403115"/>
                  </a:lnTo>
                  <a:lnTo>
                    <a:pt x="179492" y="391300"/>
                  </a:lnTo>
                  <a:lnTo>
                    <a:pt x="216798" y="385446"/>
                  </a:lnTo>
                  <a:lnTo>
                    <a:pt x="219044" y="397949"/>
                  </a:lnTo>
                  <a:close/>
                </a:path>
                <a:path w="1628775" h="1920239">
                  <a:moveTo>
                    <a:pt x="283868" y="387779"/>
                  </a:moveTo>
                  <a:lnTo>
                    <a:pt x="267636" y="390326"/>
                  </a:lnTo>
                  <a:lnTo>
                    <a:pt x="259094" y="378810"/>
                  </a:lnTo>
                  <a:lnTo>
                    <a:pt x="288003" y="374275"/>
                  </a:lnTo>
                  <a:lnTo>
                    <a:pt x="283868" y="387779"/>
                  </a:lnTo>
                  <a:close/>
                </a:path>
                <a:path w="1628775" h="1920239">
                  <a:moveTo>
                    <a:pt x="437460" y="363681"/>
                  </a:moveTo>
                  <a:lnTo>
                    <a:pt x="407166" y="368434"/>
                  </a:lnTo>
                  <a:lnTo>
                    <a:pt x="405387" y="355857"/>
                  </a:lnTo>
                  <a:lnTo>
                    <a:pt x="441468" y="350196"/>
                  </a:lnTo>
                  <a:lnTo>
                    <a:pt x="437460" y="363681"/>
                  </a:lnTo>
                  <a:close/>
                </a:path>
                <a:path w="1628775" h="1920239">
                  <a:moveTo>
                    <a:pt x="667282" y="327622"/>
                  </a:moveTo>
                  <a:lnTo>
                    <a:pt x="650639" y="330233"/>
                  </a:lnTo>
                  <a:lnTo>
                    <a:pt x="641240" y="318853"/>
                  </a:lnTo>
                  <a:lnTo>
                    <a:pt x="670768" y="314220"/>
                  </a:lnTo>
                  <a:lnTo>
                    <a:pt x="667282" y="327622"/>
                  </a:lnTo>
                  <a:close/>
                </a:path>
                <a:path w="1628775" h="1920239">
                  <a:moveTo>
                    <a:pt x="740134" y="316192"/>
                  </a:moveTo>
                  <a:lnTo>
                    <a:pt x="722223" y="319002"/>
                  </a:lnTo>
                  <a:lnTo>
                    <a:pt x="714680" y="307330"/>
                  </a:lnTo>
                  <a:lnTo>
                    <a:pt x="745874" y="302436"/>
                  </a:lnTo>
                  <a:lnTo>
                    <a:pt x="740134" y="316192"/>
                  </a:lnTo>
                  <a:close/>
                </a:path>
                <a:path w="1628775" h="1920239">
                  <a:moveTo>
                    <a:pt x="817109" y="304115"/>
                  </a:moveTo>
                  <a:lnTo>
                    <a:pt x="799738" y="306840"/>
                  </a:lnTo>
                  <a:lnTo>
                    <a:pt x="791974" y="295203"/>
                  </a:lnTo>
                  <a:lnTo>
                    <a:pt x="822562" y="290404"/>
                  </a:lnTo>
                  <a:lnTo>
                    <a:pt x="817109" y="304115"/>
                  </a:lnTo>
                  <a:close/>
                </a:path>
                <a:path w="1628775" h="1920239">
                  <a:moveTo>
                    <a:pt x="895099" y="291878"/>
                  </a:moveTo>
                  <a:lnTo>
                    <a:pt x="878441" y="294492"/>
                  </a:lnTo>
                  <a:lnTo>
                    <a:pt x="869523" y="283036"/>
                  </a:lnTo>
                  <a:lnTo>
                    <a:pt x="899396" y="278349"/>
                  </a:lnTo>
                  <a:lnTo>
                    <a:pt x="895099" y="291878"/>
                  </a:lnTo>
                  <a:close/>
                </a:path>
                <a:path w="1628775" h="1920239">
                  <a:moveTo>
                    <a:pt x="968519" y="280359"/>
                  </a:moveTo>
                  <a:lnTo>
                    <a:pt x="951766" y="282988"/>
                  </a:lnTo>
                  <a:lnTo>
                    <a:pt x="944323" y="271300"/>
                  </a:lnTo>
                  <a:lnTo>
                    <a:pt x="973893" y="266661"/>
                  </a:lnTo>
                  <a:lnTo>
                    <a:pt x="968519" y="280359"/>
                  </a:lnTo>
                  <a:close/>
                </a:path>
                <a:path w="1628775" h="1920239">
                  <a:moveTo>
                    <a:pt x="1121941" y="256288"/>
                  </a:moveTo>
                  <a:lnTo>
                    <a:pt x="1104777" y="258981"/>
                  </a:lnTo>
                  <a:lnTo>
                    <a:pt x="1097165" y="247320"/>
                  </a:lnTo>
                  <a:lnTo>
                    <a:pt x="1126900" y="242654"/>
                  </a:lnTo>
                  <a:lnTo>
                    <a:pt x="1121941" y="256288"/>
                  </a:lnTo>
                  <a:close/>
                </a:path>
                <a:path w="1628775" h="1920239">
                  <a:moveTo>
                    <a:pt x="1210060" y="242462"/>
                  </a:moveTo>
                  <a:lnTo>
                    <a:pt x="1172491" y="248357"/>
                  </a:lnTo>
                  <a:lnTo>
                    <a:pt x="1169939" y="235902"/>
                  </a:lnTo>
                  <a:lnTo>
                    <a:pt x="1208325" y="229879"/>
                  </a:lnTo>
                  <a:lnTo>
                    <a:pt x="1210060" y="242462"/>
                  </a:lnTo>
                  <a:close/>
                </a:path>
                <a:path w="1628775" h="1920239">
                  <a:moveTo>
                    <a:pt x="106191" y="428511"/>
                  </a:moveTo>
                  <a:lnTo>
                    <a:pt x="68239" y="434466"/>
                  </a:lnTo>
                  <a:lnTo>
                    <a:pt x="70076" y="421322"/>
                  </a:lnTo>
                  <a:lnTo>
                    <a:pt x="100236" y="416590"/>
                  </a:lnTo>
                  <a:lnTo>
                    <a:pt x="106191" y="428511"/>
                  </a:lnTo>
                  <a:close/>
                </a:path>
                <a:path w="1628775" h="1920239">
                  <a:moveTo>
                    <a:pt x="181193" y="416744"/>
                  </a:moveTo>
                  <a:lnTo>
                    <a:pt x="145209" y="422389"/>
                  </a:lnTo>
                  <a:lnTo>
                    <a:pt x="146877" y="409272"/>
                  </a:lnTo>
                  <a:lnTo>
                    <a:pt x="175350" y="404805"/>
                  </a:lnTo>
                  <a:lnTo>
                    <a:pt x="181193" y="416744"/>
                  </a:lnTo>
                  <a:close/>
                </a:path>
                <a:path w="1628775" h="1920239">
                  <a:moveTo>
                    <a:pt x="255566" y="430785"/>
                  </a:moveTo>
                  <a:lnTo>
                    <a:pt x="229025" y="434950"/>
                  </a:lnTo>
                  <a:lnTo>
                    <a:pt x="222295" y="423150"/>
                  </a:lnTo>
                  <a:lnTo>
                    <a:pt x="220063" y="410645"/>
                  </a:lnTo>
                  <a:lnTo>
                    <a:pt x="218825" y="397984"/>
                  </a:lnTo>
                  <a:lnTo>
                    <a:pt x="250069" y="393082"/>
                  </a:lnTo>
                  <a:lnTo>
                    <a:pt x="256667" y="404902"/>
                  </a:lnTo>
                  <a:lnTo>
                    <a:pt x="258728" y="404579"/>
                  </a:lnTo>
                  <a:lnTo>
                    <a:pt x="260423" y="417168"/>
                  </a:lnTo>
                  <a:lnTo>
                    <a:pt x="258052" y="417540"/>
                  </a:lnTo>
                  <a:lnTo>
                    <a:pt x="255566" y="430785"/>
                  </a:lnTo>
                  <a:close/>
                </a:path>
                <a:path w="1628775" h="1920239">
                  <a:moveTo>
                    <a:pt x="335722" y="405354"/>
                  </a:moveTo>
                  <a:lnTo>
                    <a:pt x="298900" y="411131"/>
                  </a:lnTo>
                  <a:lnTo>
                    <a:pt x="295905" y="398746"/>
                  </a:lnTo>
                  <a:lnTo>
                    <a:pt x="296311" y="398682"/>
                  </a:lnTo>
                  <a:lnTo>
                    <a:pt x="295467" y="385959"/>
                  </a:lnTo>
                  <a:lnTo>
                    <a:pt x="333662" y="379966"/>
                  </a:lnTo>
                  <a:lnTo>
                    <a:pt x="336175" y="392427"/>
                  </a:lnTo>
                  <a:lnTo>
                    <a:pt x="335722" y="405354"/>
                  </a:lnTo>
                  <a:close/>
                </a:path>
                <a:path w="1628775" h="1920239">
                  <a:moveTo>
                    <a:pt x="411574" y="380598"/>
                  </a:moveTo>
                  <a:lnTo>
                    <a:pt x="373767" y="386529"/>
                  </a:lnTo>
                  <a:lnTo>
                    <a:pt x="370984" y="374111"/>
                  </a:lnTo>
                  <a:lnTo>
                    <a:pt x="407940" y="368312"/>
                  </a:lnTo>
                  <a:lnTo>
                    <a:pt x="411574" y="380598"/>
                  </a:lnTo>
                  <a:close/>
                </a:path>
                <a:path w="1628775" h="1920239">
                  <a:moveTo>
                    <a:pt x="485476" y="369003"/>
                  </a:moveTo>
                  <a:lnTo>
                    <a:pt x="449237" y="374688"/>
                  </a:lnTo>
                  <a:lnTo>
                    <a:pt x="451072" y="361545"/>
                  </a:lnTo>
                  <a:lnTo>
                    <a:pt x="479285" y="357118"/>
                  </a:lnTo>
                  <a:lnTo>
                    <a:pt x="485476" y="369003"/>
                  </a:lnTo>
                  <a:close/>
                </a:path>
                <a:path w="1628775" h="1920239">
                  <a:moveTo>
                    <a:pt x="564514" y="356602"/>
                  </a:moveTo>
                  <a:lnTo>
                    <a:pt x="526807" y="362518"/>
                  </a:lnTo>
                  <a:lnTo>
                    <a:pt x="528209" y="349442"/>
                  </a:lnTo>
                  <a:lnTo>
                    <a:pt x="559521" y="344530"/>
                  </a:lnTo>
                  <a:lnTo>
                    <a:pt x="564514" y="356602"/>
                  </a:lnTo>
                  <a:close/>
                </a:path>
                <a:path w="1628775" h="1920239">
                  <a:moveTo>
                    <a:pt x="638791" y="370659"/>
                  </a:moveTo>
                  <a:lnTo>
                    <a:pt x="602829" y="376301"/>
                  </a:lnTo>
                  <a:lnTo>
                    <a:pt x="601240" y="363695"/>
                  </a:lnTo>
                  <a:lnTo>
                    <a:pt x="600948" y="363741"/>
                  </a:lnTo>
                  <a:lnTo>
                    <a:pt x="601229" y="350841"/>
                  </a:lnTo>
                  <a:lnTo>
                    <a:pt x="601773" y="337901"/>
                  </a:lnTo>
                  <a:lnTo>
                    <a:pt x="639048" y="332052"/>
                  </a:lnTo>
                  <a:lnTo>
                    <a:pt x="642849" y="344311"/>
                  </a:lnTo>
                  <a:lnTo>
                    <a:pt x="641380" y="357397"/>
                  </a:lnTo>
                  <a:lnTo>
                    <a:pt x="638791" y="370659"/>
                  </a:lnTo>
                  <a:close/>
                </a:path>
                <a:path w="1628775" h="1920239">
                  <a:moveTo>
                    <a:pt x="718637" y="345276"/>
                  </a:moveTo>
                  <a:lnTo>
                    <a:pt x="680156" y="351313"/>
                  </a:lnTo>
                  <a:lnTo>
                    <a:pt x="676863" y="338974"/>
                  </a:lnTo>
                  <a:lnTo>
                    <a:pt x="676175" y="326227"/>
                  </a:lnTo>
                  <a:lnTo>
                    <a:pt x="709257" y="321037"/>
                  </a:lnTo>
                  <a:lnTo>
                    <a:pt x="716272" y="332791"/>
                  </a:lnTo>
                  <a:lnTo>
                    <a:pt x="718127" y="332500"/>
                  </a:lnTo>
                  <a:lnTo>
                    <a:pt x="718637" y="345276"/>
                  </a:lnTo>
                  <a:close/>
                </a:path>
                <a:path w="1628775" h="1920239">
                  <a:moveTo>
                    <a:pt x="793354" y="320697"/>
                  </a:moveTo>
                  <a:lnTo>
                    <a:pt x="755696" y="326606"/>
                  </a:lnTo>
                  <a:lnTo>
                    <a:pt x="757984" y="313391"/>
                  </a:lnTo>
                  <a:lnTo>
                    <a:pt x="787499" y="308761"/>
                  </a:lnTo>
                  <a:lnTo>
                    <a:pt x="793354" y="320697"/>
                  </a:lnTo>
                  <a:close/>
                </a:path>
                <a:path w="1628775" h="1920239">
                  <a:moveTo>
                    <a:pt x="869607" y="308734"/>
                  </a:moveTo>
                  <a:lnTo>
                    <a:pt x="830466" y="314875"/>
                  </a:lnTo>
                  <a:lnTo>
                    <a:pt x="833090" y="301608"/>
                  </a:lnTo>
                  <a:lnTo>
                    <a:pt x="864029" y="296753"/>
                  </a:lnTo>
                  <a:lnTo>
                    <a:pt x="869607" y="308734"/>
                  </a:lnTo>
                  <a:close/>
                </a:path>
                <a:path w="1628775" h="1920239">
                  <a:moveTo>
                    <a:pt x="946000" y="296748"/>
                  </a:moveTo>
                  <a:lnTo>
                    <a:pt x="907622" y="302769"/>
                  </a:lnTo>
                  <a:lnTo>
                    <a:pt x="909350" y="289643"/>
                  </a:lnTo>
                  <a:lnTo>
                    <a:pt x="941302" y="284630"/>
                  </a:lnTo>
                  <a:lnTo>
                    <a:pt x="946000" y="296748"/>
                  </a:lnTo>
                  <a:close/>
                </a:path>
                <a:path w="1628775" h="1920239">
                  <a:moveTo>
                    <a:pt x="1023407" y="297458"/>
                  </a:moveTo>
                  <a:lnTo>
                    <a:pt x="984819" y="303512"/>
                  </a:lnTo>
                  <a:lnTo>
                    <a:pt x="980890" y="291274"/>
                  </a:lnTo>
                  <a:lnTo>
                    <a:pt x="978921" y="278727"/>
                  </a:lnTo>
                  <a:lnTo>
                    <a:pt x="1014316" y="273174"/>
                  </a:lnTo>
                  <a:lnTo>
                    <a:pt x="1021076" y="284968"/>
                  </a:lnTo>
                  <a:lnTo>
                    <a:pt x="1022753" y="284705"/>
                  </a:lnTo>
                  <a:lnTo>
                    <a:pt x="1023407" y="297458"/>
                  </a:lnTo>
                  <a:close/>
                </a:path>
                <a:path w="1628775" h="1920239">
                  <a:moveTo>
                    <a:pt x="1102587" y="297890"/>
                  </a:moveTo>
                  <a:lnTo>
                    <a:pt x="1063543" y="304016"/>
                  </a:lnTo>
                  <a:lnTo>
                    <a:pt x="1057638" y="266377"/>
                  </a:lnTo>
                  <a:lnTo>
                    <a:pt x="1090795" y="261174"/>
                  </a:lnTo>
                  <a:lnTo>
                    <a:pt x="1097627" y="272958"/>
                  </a:lnTo>
                  <a:lnTo>
                    <a:pt x="1102587" y="297890"/>
                  </a:lnTo>
                  <a:close/>
                </a:path>
                <a:path w="1628775" h="1920239">
                  <a:moveTo>
                    <a:pt x="1160867" y="288746"/>
                  </a:moveTo>
                  <a:lnTo>
                    <a:pt x="1140229" y="291984"/>
                  </a:lnTo>
                  <a:lnTo>
                    <a:pt x="1138261" y="279438"/>
                  </a:lnTo>
                  <a:lnTo>
                    <a:pt x="1138421" y="279413"/>
                  </a:lnTo>
                  <a:lnTo>
                    <a:pt x="1134002" y="254395"/>
                  </a:lnTo>
                  <a:lnTo>
                    <a:pt x="1172462" y="248361"/>
                  </a:lnTo>
                  <a:lnTo>
                    <a:pt x="1174818" y="260847"/>
                  </a:lnTo>
                  <a:lnTo>
                    <a:pt x="1170984" y="274304"/>
                  </a:lnTo>
                  <a:lnTo>
                    <a:pt x="1160867" y="288746"/>
                  </a:lnTo>
                  <a:close/>
                </a:path>
                <a:path w="1628775" h="1920239">
                  <a:moveTo>
                    <a:pt x="1243879" y="275722"/>
                  </a:moveTo>
                  <a:lnTo>
                    <a:pt x="1216185" y="280067"/>
                  </a:lnTo>
                  <a:lnTo>
                    <a:pt x="1210279" y="242428"/>
                  </a:lnTo>
                  <a:lnTo>
                    <a:pt x="1248856" y="236375"/>
                  </a:lnTo>
                  <a:lnTo>
                    <a:pt x="1251073" y="248883"/>
                  </a:lnTo>
                  <a:lnTo>
                    <a:pt x="1251969" y="261597"/>
                  </a:lnTo>
                  <a:lnTo>
                    <a:pt x="1248256" y="262180"/>
                  </a:lnTo>
                  <a:lnTo>
                    <a:pt x="1243879" y="275722"/>
                  </a:lnTo>
                  <a:close/>
                </a:path>
                <a:path w="1628775" h="1920239">
                  <a:moveTo>
                    <a:pt x="1325063" y="237274"/>
                  </a:moveTo>
                  <a:lnTo>
                    <a:pt x="1288174" y="243062"/>
                  </a:lnTo>
                  <a:lnTo>
                    <a:pt x="1288061" y="230224"/>
                  </a:lnTo>
                  <a:lnTo>
                    <a:pt x="1317346" y="225629"/>
                  </a:lnTo>
                  <a:lnTo>
                    <a:pt x="1325063" y="237274"/>
                  </a:lnTo>
                  <a:close/>
                </a:path>
                <a:path w="1628775" h="1920239">
                  <a:moveTo>
                    <a:pt x="1401882" y="250932"/>
                  </a:moveTo>
                  <a:lnTo>
                    <a:pt x="1379305" y="254474"/>
                  </a:lnTo>
                  <a:lnTo>
                    <a:pt x="1371505" y="242843"/>
                  </a:lnTo>
                  <a:lnTo>
                    <a:pt x="1367626" y="243451"/>
                  </a:lnTo>
                  <a:lnTo>
                    <a:pt x="1363867" y="231186"/>
                  </a:lnTo>
                  <a:lnTo>
                    <a:pt x="1363283" y="231277"/>
                  </a:lnTo>
                  <a:lnTo>
                    <a:pt x="1361781" y="218658"/>
                  </a:lnTo>
                  <a:lnTo>
                    <a:pt x="1395976" y="213292"/>
                  </a:lnTo>
                  <a:lnTo>
                    <a:pt x="1401882" y="250932"/>
                  </a:lnTo>
                  <a:close/>
                </a:path>
                <a:path w="1628775" h="1920239">
                  <a:moveTo>
                    <a:pt x="107783" y="441117"/>
                  </a:moveTo>
                  <a:lnTo>
                    <a:pt x="70286" y="447000"/>
                  </a:lnTo>
                  <a:lnTo>
                    <a:pt x="66940" y="434670"/>
                  </a:lnTo>
                  <a:lnTo>
                    <a:pt x="107474" y="428310"/>
                  </a:lnTo>
                  <a:lnTo>
                    <a:pt x="107783" y="441117"/>
                  </a:lnTo>
                  <a:close/>
                </a:path>
                <a:path w="1628775" h="1920239">
                  <a:moveTo>
                    <a:pt x="182875" y="429335"/>
                  </a:moveTo>
                  <a:lnTo>
                    <a:pt x="147331" y="434912"/>
                  </a:lnTo>
                  <a:lnTo>
                    <a:pt x="144064" y="422569"/>
                  </a:lnTo>
                  <a:lnTo>
                    <a:pt x="182582" y="416526"/>
                  </a:lnTo>
                  <a:lnTo>
                    <a:pt x="182875" y="429335"/>
                  </a:lnTo>
                  <a:close/>
                </a:path>
                <a:path w="1628775" h="1920239">
                  <a:moveTo>
                    <a:pt x="407944" y="406878"/>
                  </a:moveTo>
                  <a:lnTo>
                    <a:pt x="382397" y="410886"/>
                  </a:lnTo>
                  <a:lnTo>
                    <a:pt x="378179" y="398692"/>
                  </a:lnTo>
                  <a:lnTo>
                    <a:pt x="374774" y="386371"/>
                  </a:lnTo>
                  <a:lnTo>
                    <a:pt x="411632" y="380588"/>
                  </a:lnTo>
                  <a:lnTo>
                    <a:pt x="413688" y="393121"/>
                  </a:lnTo>
                  <a:lnTo>
                    <a:pt x="407944" y="406878"/>
                  </a:lnTo>
                  <a:close/>
                </a:path>
                <a:path w="1628775" h="1920239">
                  <a:moveTo>
                    <a:pt x="487700" y="381509"/>
                  </a:moveTo>
                  <a:lnTo>
                    <a:pt x="451460" y="387195"/>
                  </a:lnTo>
                  <a:lnTo>
                    <a:pt x="448032" y="374877"/>
                  </a:lnTo>
                  <a:lnTo>
                    <a:pt x="487105" y="368747"/>
                  </a:lnTo>
                  <a:lnTo>
                    <a:pt x="487700" y="381509"/>
                  </a:lnTo>
                  <a:close/>
                </a:path>
                <a:path w="1628775" h="1920239">
                  <a:moveTo>
                    <a:pt x="565158" y="382211"/>
                  </a:moveTo>
                  <a:lnTo>
                    <a:pt x="526464" y="388282"/>
                  </a:lnTo>
                  <a:lnTo>
                    <a:pt x="525351" y="375602"/>
                  </a:lnTo>
                  <a:lnTo>
                    <a:pt x="526137" y="375478"/>
                  </a:lnTo>
                  <a:lnTo>
                    <a:pt x="525204" y="362769"/>
                  </a:lnTo>
                  <a:lnTo>
                    <a:pt x="565574" y="356435"/>
                  </a:lnTo>
                  <a:lnTo>
                    <a:pt x="567557" y="368980"/>
                  </a:lnTo>
                  <a:lnTo>
                    <a:pt x="565158" y="382211"/>
                  </a:lnTo>
                  <a:close/>
                </a:path>
                <a:path w="1628775" h="1920239">
                  <a:moveTo>
                    <a:pt x="795312" y="333246"/>
                  </a:moveTo>
                  <a:lnTo>
                    <a:pt x="757609" y="339161"/>
                  </a:lnTo>
                  <a:lnTo>
                    <a:pt x="754177" y="326844"/>
                  </a:lnTo>
                  <a:lnTo>
                    <a:pt x="794769" y="320475"/>
                  </a:lnTo>
                  <a:lnTo>
                    <a:pt x="795312" y="333246"/>
                  </a:lnTo>
                  <a:close/>
                </a:path>
                <a:path w="1628775" h="1920239">
                  <a:moveTo>
                    <a:pt x="871730" y="321256"/>
                  </a:moveTo>
                  <a:lnTo>
                    <a:pt x="832186" y="327460"/>
                  </a:lnTo>
                  <a:lnTo>
                    <a:pt x="828862" y="315126"/>
                  </a:lnTo>
                  <a:lnTo>
                    <a:pt x="870944" y="308524"/>
                  </a:lnTo>
                  <a:lnTo>
                    <a:pt x="871730" y="321256"/>
                  </a:lnTo>
                  <a:close/>
                </a:path>
                <a:path w="1628775" h="1920239">
                  <a:moveTo>
                    <a:pt x="946684" y="309496"/>
                  </a:moveTo>
                  <a:lnTo>
                    <a:pt x="906244" y="315841"/>
                  </a:lnTo>
                  <a:lnTo>
                    <a:pt x="905730" y="303066"/>
                  </a:lnTo>
                  <a:lnTo>
                    <a:pt x="946476" y="296673"/>
                  </a:lnTo>
                  <a:lnTo>
                    <a:pt x="946684" y="309496"/>
                  </a:lnTo>
                  <a:close/>
                </a:path>
                <a:path w="1628775" h="1920239">
                  <a:moveTo>
                    <a:pt x="1329625" y="249414"/>
                  </a:moveTo>
                  <a:lnTo>
                    <a:pt x="1291138" y="255452"/>
                  </a:lnTo>
                  <a:lnTo>
                    <a:pt x="1288086" y="243075"/>
                  </a:lnTo>
                  <a:lnTo>
                    <a:pt x="1327437" y="236901"/>
                  </a:lnTo>
                  <a:lnTo>
                    <a:pt x="1329625" y="249414"/>
                  </a:lnTo>
                  <a:close/>
                </a:path>
                <a:path w="1628775" h="1920239">
                  <a:moveTo>
                    <a:pt x="98595" y="455414"/>
                  </a:moveTo>
                  <a:lnTo>
                    <a:pt x="82207" y="457985"/>
                  </a:lnTo>
                  <a:lnTo>
                    <a:pt x="74189" y="446388"/>
                  </a:lnTo>
                  <a:lnTo>
                    <a:pt x="103357" y="441811"/>
                  </a:lnTo>
                  <a:lnTo>
                    <a:pt x="98595" y="455414"/>
                  </a:lnTo>
                  <a:close/>
                </a:path>
                <a:path w="1628775" h="1920239">
                  <a:moveTo>
                    <a:pt x="173172" y="443713"/>
                  </a:moveTo>
                  <a:lnTo>
                    <a:pt x="157938" y="446103"/>
                  </a:lnTo>
                  <a:lnTo>
                    <a:pt x="150758" y="434374"/>
                  </a:lnTo>
                  <a:lnTo>
                    <a:pt x="178189" y="430070"/>
                  </a:lnTo>
                  <a:lnTo>
                    <a:pt x="173172" y="443713"/>
                  </a:lnTo>
                  <a:close/>
                </a:path>
                <a:path w="1628775" h="1920239">
                  <a:moveTo>
                    <a:pt x="324933" y="419902"/>
                  </a:moveTo>
                  <a:lnTo>
                    <a:pt x="309114" y="422384"/>
                  </a:lnTo>
                  <a:lnTo>
                    <a:pt x="301833" y="410671"/>
                  </a:lnTo>
                  <a:lnTo>
                    <a:pt x="329553" y="406322"/>
                  </a:lnTo>
                  <a:lnTo>
                    <a:pt x="324933" y="419902"/>
                  </a:lnTo>
                  <a:close/>
                </a:path>
                <a:path w="1628775" h="1920239">
                  <a:moveTo>
                    <a:pt x="478769" y="395765"/>
                  </a:moveTo>
                  <a:lnTo>
                    <a:pt x="462765" y="398276"/>
                  </a:lnTo>
                  <a:lnTo>
                    <a:pt x="455142" y="386617"/>
                  </a:lnTo>
                  <a:lnTo>
                    <a:pt x="483459" y="382174"/>
                  </a:lnTo>
                  <a:lnTo>
                    <a:pt x="478769" y="395765"/>
                  </a:lnTo>
                  <a:close/>
                </a:path>
                <a:path w="1628775" h="1920239">
                  <a:moveTo>
                    <a:pt x="710124" y="359467"/>
                  </a:moveTo>
                  <a:lnTo>
                    <a:pt x="692831" y="362180"/>
                  </a:lnTo>
                  <a:lnTo>
                    <a:pt x="684234" y="350673"/>
                  </a:lnTo>
                  <a:lnTo>
                    <a:pt x="714540" y="345918"/>
                  </a:lnTo>
                  <a:lnTo>
                    <a:pt x="710124" y="359467"/>
                  </a:lnTo>
                  <a:close/>
                </a:path>
                <a:path w="1628775" h="1920239">
                  <a:moveTo>
                    <a:pt x="786776" y="347440"/>
                  </a:moveTo>
                  <a:lnTo>
                    <a:pt x="770289" y="350027"/>
                  </a:lnTo>
                  <a:lnTo>
                    <a:pt x="761808" y="338502"/>
                  </a:lnTo>
                  <a:lnTo>
                    <a:pt x="791169" y="333896"/>
                  </a:lnTo>
                  <a:lnTo>
                    <a:pt x="786776" y="347440"/>
                  </a:lnTo>
                  <a:close/>
                </a:path>
                <a:path w="1628775" h="1920239">
                  <a:moveTo>
                    <a:pt x="863214" y="335447"/>
                  </a:moveTo>
                  <a:lnTo>
                    <a:pt x="844842" y="338330"/>
                  </a:lnTo>
                  <a:lnTo>
                    <a:pt x="836211" y="326829"/>
                  </a:lnTo>
                  <a:lnTo>
                    <a:pt x="867808" y="321871"/>
                  </a:lnTo>
                  <a:lnTo>
                    <a:pt x="863214" y="335447"/>
                  </a:lnTo>
                  <a:close/>
                </a:path>
                <a:path w="1628775" h="1920239">
                  <a:moveTo>
                    <a:pt x="939510" y="323477"/>
                  </a:moveTo>
                  <a:lnTo>
                    <a:pt x="905643" y="328790"/>
                  </a:lnTo>
                  <a:lnTo>
                    <a:pt x="904983" y="316038"/>
                  </a:lnTo>
                  <a:lnTo>
                    <a:pt x="943033" y="310069"/>
                  </a:lnTo>
                  <a:lnTo>
                    <a:pt x="939510" y="323477"/>
                  </a:lnTo>
                  <a:close/>
                </a:path>
                <a:path w="1628775" h="1920239">
                  <a:moveTo>
                    <a:pt x="1015988" y="311477"/>
                  </a:moveTo>
                  <a:lnTo>
                    <a:pt x="999567" y="314054"/>
                  </a:lnTo>
                  <a:lnTo>
                    <a:pt x="990056" y="302691"/>
                  </a:lnTo>
                  <a:lnTo>
                    <a:pt x="1019752" y="298032"/>
                  </a:lnTo>
                  <a:lnTo>
                    <a:pt x="1015988" y="311477"/>
                  </a:lnTo>
                  <a:close/>
                </a:path>
                <a:path w="1628775" h="1920239">
                  <a:moveTo>
                    <a:pt x="1329899" y="262226"/>
                  </a:moveTo>
                  <a:lnTo>
                    <a:pt x="1301561" y="266672"/>
                  </a:lnTo>
                  <a:lnTo>
                    <a:pt x="1294391" y="254942"/>
                  </a:lnTo>
                  <a:lnTo>
                    <a:pt x="1328486" y="249592"/>
                  </a:lnTo>
                  <a:lnTo>
                    <a:pt x="1329899" y="262226"/>
                  </a:lnTo>
                  <a:close/>
                </a:path>
                <a:path w="1628775" h="1920239">
                  <a:moveTo>
                    <a:pt x="66895" y="498953"/>
                  </a:moveTo>
                  <a:lnTo>
                    <a:pt x="49044" y="501754"/>
                  </a:lnTo>
                  <a:lnTo>
                    <a:pt x="43307" y="489799"/>
                  </a:lnTo>
                  <a:lnTo>
                    <a:pt x="39370" y="464706"/>
                  </a:lnTo>
                  <a:lnTo>
                    <a:pt x="66858" y="460393"/>
                  </a:lnTo>
                  <a:lnTo>
                    <a:pt x="73329" y="472233"/>
                  </a:lnTo>
                  <a:lnTo>
                    <a:pt x="74788" y="472004"/>
                  </a:lnTo>
                  <a:lnTo>
                    <a:pt x="75236" y="484789"/>
                  </a:lnTo>
                  <a:lnTo>
                    <a:pt x="71167" y="485428"/>
                  </a:lnTo>
                  <a:lnTo>
                    <a:pt x="66895" y="498953"/>
                  </a:lnTo>
                  <a:close/>
                </a:path>
                <a:path w="1628775" h="1920239">
                  <a:moveTo>
                    <a:pt x="149432" y="460293"/>
                  </a:moveTo>
                  <a:lnTo>
                    <a:pt x="112078" y="466153"/>
                  </a:lnTo>
                  <a:lnTo>
                    <a:pt x="113855" y="453019"/>
                  </a:lnTo>
                  <a:lnTo>
                    <a:pt x="143422" y="448380"/>
                  </a:lnTo>
                  <a:lnTo>
                    <a:pt x="149432" y="460293"/>
                  </a:lnTo>
                  <a:close/>
                </a:path>
                <a:path w="1628775" h="1920239">
                  <a:moveTo>
                    <a:pt x="227640" y="460878"/>
                  </a:moveTo>
                  <a:lnTo>
                    <a:pt x="190919" y="466639"/>
                  </a:lnTo>
                  <a:lnTo>
                    <a:pt x="187582" y="454307"/>
                  </a:lnTo>
                  <a:lnTo>
                    <a:pt x="186923" y="441555"/>
                  </a:lnTo>
                  <a:lnTo>
                    <a:pt x="219755" y="436404"/>
                  </a:lnTo>
                  <a:lnTo>
                    <a:pt x="225841" y="448305"/>
                  </a:lnTo>
                  <a:lnTo>
                    <a:pt x="227152" y="448099"/>
                  </a:lnTo>
                  <a:lnTo>
                    <a:pt x="227640" y="460878"/>
                  </a:lnTo>
                  <a:close/>
                </a:path>
                <a:path w="1628775" h="1920239">
                  <a:moveTo>
                    <a:pt x="301439" y="436443"/>
                  </a:moveTo>
                  <a:lnTo>
                    <a:pt x="264774" y="442196"/>
                  </a:lnTo>
                  <a:lnTo>
                    <a:pt x="267173" y="428964"/>
                  </a:lnTo>
                  <a:lnTo>
                    <a:pt x="295579" y="424507"/>
                  </a:lnTo>
                  <a:lnTo>
                    <a:pt x="301439" y="436443"/>
                  </a:lnTo>
                  <a:close/>
                </a:path>
                <a:path w="1628775" h="1920239">
                  <a:moveTo>
                    <a:pt x="378139" y="424409"/>
                  </a:moveTo>
                  <a:lnTo>
                    <a:pt x="340407" y="430329"/>
                  </a:lnTo>
                  <a:lnTo>
                    <a:pt x="342619" y="417127"/>
                  </a:lnTo>
                  <a:lnTo>
                    <a:pt x="371988" y="412519"/>
                  </a:lnTo>
                  <a:lnTo>
                    <a:pt x="378139" y="424409"/>
                  </a:lnTo>
                  <a:close/>
                </a:path>
                <a:path w="1628775" h="1920239">
                  <a:moveTo>
                    <a:pt x="458255" y="437550"/>
                  </a:moveTo>
                  <a:lnTo>
                    <a:pt x="420876" y="443415"/>
                  </a:lnTo>
                  <a:lnTo>
                    <a:pt x="416541" y="431240"/>
                  </a:lnTo>
                  <a:lnTo>
                    <a:pt x="416194" y="418439"/>
                  </a:lnTo>
                  <a:lnTo>
                    <a:pt x="418754" y="418037"/>
                  </a:lnTo>
                  <a:lnTo>
                    <a:pt x="421313" y="404780"/>
                  </a:lnTo>
                  <a:lnTo>
                    <a:pt x="451078" y="400110"/>
                  </a:lnTo>
                  <a:lnTo>
                    <a:pt x="455165" y="412324"/>
                  </a:lnTo>
                  <a:lnTo>
                    <a:pt x="456330" y="424997"/>
                  </a:lnTo>
                  <a:lnTo>
                    <a:pt x="458255" y="437550"/>
                  </a:lnTo>
                  <a:close/>
                </a:path>
                <a:path w="1628775" h="1920239">
                  <a:moveTo>
                    <a:pt x="532143" y="400247"/>
                  </a:moveTo>
                  <a:lnTo>
                    <a:pt x="492394" y="406483"/>
                  </a:lnTo>
                  <a:lnTo>
                    <a:pt x="493816" y="393405"/>
                  </a:lnTo>
                  <a:lnTo>
                    <a:pt x="527764" y="388078"/>
                  </a:lnTo>
                  <a:lnTo>
                    <a:pt x="532143" y="400247"/>
                  </a:lnTo>
                  <a:close/>
                </a:path>
                <a:path w="1628775" h="1920239">
                  <a:moveTo>
                    <a:pt x="608332" y="388293"/>
                  </a:moveTo>
                  <a:lnTo>
                    <a:pt x="568879" y="394483"/>
                  </a:lnTo>
                  <a:lnTo>
                    <a:pt x="570776" y="381330"/>
                  </a:lnTo>
                  <a:lnTo>
                    <a:pt x="604859" y="375982"/>
                  </a:lnTo>
                  <a:lnTo>
                    <a:pt x="608332" y="388293"/>
                  </a:lnTo>
                  <a:close/>
                </a:path>
                <a:path w="1628775" h="1920239">
                  <a:moveTo>
                    <a:pt x="689642" y="401246"/>
                  </a:moveTo>
                  <a:lnTo>
                    <a:pt x="666422" y="404889"/>
                  </a:lnTo>
                  <a:lnTo>
                    <a:pt x="652975" y="394144"/>
                  </a:lnTo>
                  <a:lnTo>
                    <a:pt x="646875" y="395101"/>
                  </a:lnTo>
                  <a:lnTo>
                    <a:pt x="643476" y="382779"/>
                  </a:lnTo>
                  <a:lnTo>
                    <a:pt x="643233" y="369962"/>
                  </a:lnTo>
                  <a:lnTo>
                    <a:pt x="678273" y="364464"/>
                  </a:lnTo>
                  <a:lnTo>
                    <a:pt x="682153" y="376711"/>
                  </a:lnTo>
                  <a:lnTo>
                    <a:pt x="683461" y="376505"/>
                  </a:lnTo>
                  <a:lnTo>
                    <a:pt x="686493" y="388885"/>
                  </a:lnTo>
                  <a:lnTo>
                    <a:pt x="689642" y="401246"/>
                  </a:lnTo>
                  <a:close/>
                </a:path>
                <a:path w="1628775" h="1920239">
                  <a:moveTo>
                    <a:pt x="764242" y="376686"/>
                  </a:moveTo>
                  <a:lnTo>
                    <a:pt x="721663" y="383367"/>
                  </a:lnTo>
                  <a:lnTo>
                    <a:pt x="720630" y="370674"/>
                  </a:lnTo>
                  <a:lnTo>
                    <a:pt x="719932" y="357928"/>
                  </a:lnTo>
                  <a:lnTo>
                    <a:pt x="757647" y="352010"/>
                  </a:lnTo>
                  <a:lnTo>
                    <a:pt x="763277" y="363983"/>
                  </a:lnTo>
                  <a:lnTo>
                    <a:pt x="764242" y="376686"/>
                  </a:lnTo>
                  <a:close/>
                </a:path>
                <a:path w="1628775" h="1920239">
                  <a:moveTo>
                    <a:pt x="836529" y="352489"/>
                  </a:moveTo>
                  <a:lnTo>
                    <a:pt x="798824" y="358405"/>
                  </a:lnTo>
                  <a:lnTo>
                    <a:pt x="802033" y="345046"/>
                  </a:lnTo>
                  <a:lnTo>
                    <a:pt x="831006" y="340501"/>
                  </a:lnTo>
                  <a:lnTo>
                    <a:pt x="836529" y="352489"/>
                  </a:lnTo>
                  <a:close/>
                </a:path>
                <a:path w="1628775" h="1920239">
                  <a:moveTo>
                    <a:pt x="913381" y="340432"/>
                  </a:moveTo>
                  <a:lnTo>
                    <a:pt x="873866" y="346631"/>
                  </a:lnTo>
                  <a:lnTo>
                    <a:pt x="875040" y="333592"/>
                  </a:lnTo>
                  <a:lnTo>
                    <a:pt x="907937" y="328430"/>
                  </a:lnTo>
                  <a:lnTo>
                    <a:pt x="913381" y="340432"/>
                  </a:lnTo>
                  <a:close/>
                </a:path>
                <a:path w="1628775" h="1920239">
                  <a:moveTo>
                    <a:pt x="989127" y="328547"/>
                  </a:moveTo>
                  <a:lnTo>
                    <a:pt x="950808" y="334559"/>
                  </a:lnTo>
                  <a:lnTo>
                    <a:pt x="952440" y="321448"/>
                  </a:lnTo>
                  <a:lnTo>
                    <a:pt x="982441" y="316741"/>
                  </a:lnTo>
                  <a:lnTo>
                    <a:pt x="989127" y="328547"/>
                  </a:lnTo>
                  <a:close/>
                </a:path>
                <a:path w="1628775" h="1920239">
                  <a:moveTo>
                    <a:pt x="1066589" y="329249"/>
                  </a:moveTo>
                  <a:lnTo>
                    <a:pt x="1030043" y="334983"/>
                  </a:lnTo>
                  <a:lnTo>
                    <a:pt x="1027914" y="322462"/>
                  </a:lnTo>
                  <a:lnTo>
                    <a:pt x="1028553" y="322362"/>
                  </a:lnTo>
                  <a:lnTo>
                    <a:pt x="1029393" y="309374"/>
                  </a:lnTo>
                  <a:lnTo>
                    <a:pt x="1065662" y="303684"/>
                  </a:lnTo>
                  <a:lnTo>
                    <a:pt x="1066228" y="316450"/>
                  </a:lnTo>
                  <a:lnTo>
                    <a:pt x="1066589" y="329249"/>
                  </a:lnTo>
                  <a:close/>
                </a:path>
                <a:path w="1628775" h="1920239">
                  <a:moveTo>
                    <a:pt x="1143918" y="317116"/>
                  </a:moveTo>
                  <a:lnTo>
                    <a:pt x="1105013" y="323221"/>
                  </a:lnTo>
                  <a:lnTo>
                    <a:pt x="1102613" y="310742"/>
                  </a:lnTo>
                  <a:lnTo>
                    <a:pt x="1102818" y="310710"/>
                  </a:lnTo>
                  <a:lnTo>
                    <a:pt x="1101813" y="298012"/>
                  </a:lnTo>
                  <a:lnTo>
                    <a:pt x="1141544" y="291778"/>
                  </a:lnTo>
                  <a:lnTo>
                    <a:pt x="1143585" y="304313"/>
                  </a:lnTo>
                  <a:lnTo>
                    <a:pt x="1143918" y="317116"/>
                  </a:lnTo>
                  <a:close/>
                </a:path>
                <a:path w="1628775" h="1920239">
                  <a:moveTo>
                    <a:pt x="1218928" y="292492"/>
                  </a:moveTo>
                  <a:lnTo>
                    <a:pt x="1179919" y="298613"/>
                  </a:lnTo>
                  <a:lnTo>
                    <a:pt x="1181634" y="285488"/>
                  </a:lnTo>
                  <a:lnTo>
                    <a:pt x="1217397" y="279877"/>
                  </a:lnTo>
                  <a:lnTo>
                    <a:pt x="1218928" y="292492"/>
                  </a:lnTo>
                  <a:close/>
                </a:path>
                <a:path w="1628775" h="1920239">
                  <a:moveTo>
                    <a:pt x="1295709" y="306156"/>
                  </a:moveTo>
                  <a:lnTo>
                    <a:pt x="1259951" y="311767"/>
                  </a:lnTo>
                  <a:lnTo>
                    <a:pt x="1257983" y="299220"/>
                  </a:lnTo>
                  <a:lnTo>
                    <a:pt x="1255284" y="286788"/>
                  </a:lnTo>
                  <a:lnTo>
                    <a:pt x="1256920" y="286531"/>
                  </a:lnTo>
                  <a:lnTo>
                    <a:pt x="1257128" y="273643"/>
                  </a:lnTo>
                  <a:lnTo>
                    <a:pt x="1294375" y="267799"/>
                  </a:lnTo>
                  <a:lnTo>
                    <a:pt x="1296212" y="280367"/>
                  </a:lnTo>
                  <a:lnTo>
                    <a:pt x="1295709" y="306156"/>
                  </a:lnTo>
                  <a:close/>
                </a:path>
                <a:path w="1628775" h="1920239">
                  <a:moveTo>
                    <a:pt x="1373461" y="293957"/>
                  </a:moveTo>
                  <a:lnTo>
                    <a:pt x="1343619" y="298639"/>
                  </a:lnTo>
                  <a:lnTo>
                    <a:pt x="1336246" y="286941"/>
                  </a:lnTo>
                  <a:lnTo>
                    <a:pt x="1333007" y="274594"/>
                  </a:lnTo>
                  <a:lnTo>
                    <a:pt x="1330629" y="262111"/>
                  </a:lnTo>
                  <a:lnTo>
                    <a:pt x="1364546" y="256790"/>
                  </a:lnTo>
                  <a:lnTo>
                    <a:pt x="1370197" y="268759"/>
                  </a:lnTo>
                  <a:lnTo>
                    <a:pt x="1373461" y="293957"/>
                  </a:lnTo>
                  <a:close/>
                </a:path>
                <a:path w="1628775" h="1920239">
                  <a:moveTo>
                    <a:pt x="150948" y="472910"/>
                  </a:moveTo>
                  <a:lnTo>
                    <a:pt x="114180" y="478679"/>
                  </a:lnTo>
                  <a:lnTo>
                    <a:pt x="110750" y="466362"/>
                  </a:lnTo>
                  <a:lnTo>
                    <a:pt x="150656" y="460101"/>
                  </a:lnTo>
                  <a:lnTo>
                    <a:pt x="150948" y="472910"/>
                  </a:lnTo>
                  <a:close/>
                </a:path>
                <a:path w="1628775" h="1920239">
                  <a:moveTo>
                    <a:pt x="303438" y="448985"/>
                  </a:moveTo>
                  <a:lnTo>
                    <a:pt x="266279" y="454815"/>
                  </a:lnTo>
                  <a:lnTo>
                    <a:pt x="263070" y="442463"/>
                  </a:lnTo>
                  <a:lnTo>
                    <a:pt x="302903" y="436214"/>
                  </a:lnTo>
                  <a:lnTo>
                    <a:pt x="303438" y="448985"/>
                  </a:lnTo>
                  <a:close/>
                </a:path>
                <a:path w="1628775" h="1920239">
                  <a:moveTo>
                    <a:pt x="377694" y="450190"/>
                  </a:moveTo>
                  <a:lnTo>
                    <a:pt x="354863" y="453772"/>
                  </a:lnTo>
                  <a:lnTo>
                    <a:pt x="346258" y="442267"/>
                  </a:lnTo>
                  <a:lnTo>
                    <a:pt x="342128" y="442915"/>
                  </a:lnTo>
                  <a:lnTo>
                    <a:pt x="338821" y="430578"/>
                  </a:lnTo>
                  <a:lnTo>
                    <a:pt x="379472" y="424200"/>
                  </a:lnTo>
                  <a:lnTo>
                    <a:pt x="379814" y="437002"/>
                  </a:lnTo>
                  <a:lnTo>
                    <a:pt x="377694" y="450190"/>
                  </a:lnTo>
                  <a:close/>
                </a:path>
                <a:path w="1628775" h="1920239">
                  <a:moveTo>
                    <a:pt x="533011" y="412966"/>
                  </a:moveTo>
                  <a:lnTo>
                    <a:pt x="495100" y="418914"/>
                  </a:lnTo>
                  <a:lnTo>
                    <a:pt x="491477" y="406627"/>
                  </a:lnTo>
                  <a:lnTo>
                    <a:pt x="532274" y="400226"/>
                  </a:lnTo>
                  <a:lnTo>
                    <a:pt x="533011" y="412966"/>
                  </a:lnTo>
                  <a:close/>
                </a:path>
                <a:path w="1628775" h="1920239">
                  <a:moveTo>
                    <a:pt x="604215" y="414649"/>
                  </a:moveTo>
                  <a:lnTo>
                    <a:pt x="580714" y="418337"/>
                  </a:lnTo>
                  <a:lnTo>
                    <a:pt x="573258" y="406651"/>
                  </a:lnTo>
                  <a:lnTo>
                    <a:pt x="570114" y="407144"/>
                  </a:lnTo>
                  <a:lnTo>
                    <a:pt x="567316" y="394728"/>
                  </a:lnTo>
                  <a:lnTo>
                    <a:pt x="607689" y="388394"/>
                  </a:lnTo>
                  <a:lnTo>
                    <a:pt x="607266" y="401315"/>
                  </a:lnTo>
                  <a:lnTo>
                    <a:pt x="604215" y="414649"/>
                  </a:lnTo>
                  <a:close/>
                </a:path>
                <a:path w="1628775" h="1920239">
                  <a:moveTo>
                    <a:pt x="838704" y="365004"/>
                  </a:moveTo>
                  <a:lnTo>
                    <a:pt x="800459" y="371004"/>
                  </a:lnTo>
                  <a:lnTo>
                    <a:pt x="796936" y="358702"/>
                  </a:lnTo>
                  <a:lnTo>
                    <a:pt x="837879" y="352278"/>
                  </a:lnTo>
                  <a:lnTo>
                    <a:pt x="838704" y="365004"/>
                  </a:lnTo>
                  <a:close/>
                </a:path>
                <a:path w="1628775" h="1920239">
                  <a:moveTo>
                    <a:pt x="915945" y="352885"/>
                  </a:moveTo>
                  <a:lnTo>
                    <a:pt x="877429" y="358928"/>
                  </a:lnTo>
                  <a:lnTo>
                    <a:pt x="873227" y="346732"/>
                  </a:lnTo>
                  <a:lnTo>
                    <a:pt x="914448" y="340264"/>
                  </a:lnTo>
                  <a:lnTo>
                    <a:pt x="915945" y="352885"/>
                  </a:lnTo>
                  <a:close/>
                </a:path>
                <a:path w="1628775" h="1920239">
                  <a:moveTo>
                    <a:pt x="990117" y="354103"/>
                  </a:moveTo>
                  <a:lnTo>
                    <a:pt x="967861" y="357595"/>
                  </a:lnTo>
                  <a:lnTo>
                    <a:pt x="958515" y="346206"/>
                  </a:lnTo>
                  <a:lnTo>
                    <a:pt x="953496" y="346993"/>
                  </a:lnTo>
                  <a:lnTo>
                    <a:pt x="949621" y="334746"/>
                  </a:lnTo>
                  <a:lnTo>
                    <a:pt x="990856" y="328276"/>
                  </a:lnTo>
                  <a:lnTo>
                    <a:pt x="991653" y="341006"/>
                  </a:lnTo>
                  <a:lnTo>
                    <a:pt x="990117" y="354103"/>
                  </a:lnTo>
                  <a:close/>
                </a:path>
                <a:path w="1628775" h="1920239">
                  <a:moveTo>
                    <a:pt x="1220717" y="317922"/>
                  </a:moveTo>
                  <a:lnTo>
                    <a:pt x="1189862" y="322763"/>
                  </a:lnTo>
                  <a:lnTo>
                    <a:pt x="1183209" y="310952"/>
                  </a:lnTo>
                  <a:lnTo>
                    <a:pt x="1179153" y="298733"/>
                  </a:lnTo>
                  <a:lnTo>
                    <a:pt x="1219074" y="292469"/>
                  </a:lnTo>
                  <a:lnTo>
                    <a:pt x="1220717" y="317922"/>
                  </a:lnTo>
                  <a:close/>
                </a:path>
                <a:path w="1628775" h="1920239">
                  <a:moveTo>
                    <a:pt x="142147" y="487147"/>
                  </a:moveTo>
                  <a:lnTo>
                    <a:pt x="126356" y="489624"/>
                  </a:lnTo>
                  <a:lnTo>
                    <a:pt x="118264" y="478038"/>
                  </a:lnTo>
                  <a:lnTo>
                    <a:pt x="146652" y="473584"/>
                  </a:lnTo>
                  <a:lnTo>
                    <a:pt x="142147" y="487147"/>
                  </a:lnTo>
                  <a:close/>
                </a:path>
                <a:path w="1628775" h="1920239">
                  <a:moveTo>
                    <a:pt x="219849" y="474955"/>
                  </a:moveTo>
                  <a:lnTo>
                    <a:pt x="203615" y="477502"/>
                  </a:lnTo>
                  <a:lnTo>
                    <a:pt x="195063" y="465989"/>
                  </a:lnTo>
                  <a:lnTo>
                    <a:pt x="223771" y="461485"/>
                  </a:lnTo>
                  <a:lnTo>
                    <a:pt x="219849" y="474955"/>
                  </a:lnTo>
                  <a:close/>
                </a:path>
                <a:path w="1628775" h="1920239">
                  <a:moveTo>
                    <a:pt x="294569" y="463232"/>
                  </a:moveTo>
                  <a:lnTo>
                    <a:pt x="278222" y="465797"/>
                  </a:lnTo>
                  <a:lnTo>
                    <a:pt x="270144" y="454209"/>
                  </a:lnTo>
                  <a:lnTo>
                    <a:pt x="299175" y="449654"/>
                  </a:lnTo>
                  <a:lnTo>
                    <a:pt x="294569" y="463232"/>
                  </a:lnTo>
                  <a:close/>
                </a:path>
                <a:path w="1628775" h="1920239">
                  <a:moveTo>
                    <a:pt x="524994" y="427079"/>
                  </a:moveTo>
                  <a:lnTo>
                    <a:pt x="507893" y="429762"/>
                  </a:lnTo>
                  <a:lnTo>
                    <a:pt x="499309" y="418254"/>
                  </a:lnTo>
                  <a:lnTo>
                    <a:pt x="529183" y="413566"/>
                  </a:lnTo>
                  <a:lnTo>
                    <a:pt x="524994" y="427079"/>
                  </a:lnTo>
                  <a:close/>
                </a:path>
                <a:path w="1628775" h="1920239">
                  <a:moveTo>
                    <a:pt x="752042" y="391456"/>
                  </a:moveTo>
                  <a:lnTo>
                    <a:pt x="722244" y="396131"/>
                  </a:lnTo>
                  <a:lnTo>
                    <a:pt x="721050" y="383463"/>
                  </a:lnTo>
                  <a:lnTo>
                    <a:pt x="759033" y="377504"/>
                  </a:lnTo>
                  <a:lnTo>
                    <a:pt x="752042" y="391456"/>
                  </a:lnTo>
                  <a:close/>
                </a:path>
                <a:path w="1628775" h="1920239">
                  <a:moveTo>
                    <a:pt x="830871" y="379088"/>
                  </a:moveTo>
                  <a:lnTo>
                    <a:pt x="813524" y="381810"/>
                  </a:lnTo>
                  <a:lnTo>
                    <a:pt x="804781" y="370326"/>
                  </a:lnTo>
                  <a:lnTo>
                    <a:pt x="835020" y="365582"/>
                  </a:lnTo>
                  <a:lnTo>
                    <a:pt x="830871" y="379088"/>
                  </a:lnTo>
                  <a:close/>
                </a:path>
                <a:path w="1628775" h="1920239">
                  <a:moveTo>
                    <a:pt x="907905" y="367002"/>
                  </a:moveTo>
                  <a:lnTo>
                    <a:pt x="890863" y="369675"/>
                  </a:lnTo>
                  <a:lnTo>
                    <a:pt x="882114" y="358193"/>
                  </a:lnTo>
                  <a:lnTo>
                    <a:pt x="912283" y="353459"/>
                  </a:lnTo>
                  <a:lnTo>
                    <a:pt x="907905" y="367002"/>
                  </a:lnTo>
                  <a:close/>
                </a:path>
                <a:path w="1628775" h="1920239">
                  <a:moveTo>
                    <a:pt x="1059504" y="343216"/>
                  </a:moveTo>
                  <a:lnTo>
                    <a:pt x="1032888" y="347392"/>
                  </a:lnTo>
                  <a:lnTo>
                    <a:pt x="1030525" y="334907"/>
                  </a:lnTo>
                  <a:lnTo>
                    <a:pt x="1063314" y="329763"/>
                  </a:lnTo>
                  <a:lnTo>
                    <a:pt x="1059504" y="343216"/>
                  </a:lnTo>
                  <a:close/>
                </a:path>
                <a:path w="1628775" h="1920239">
                  <a:moveTo>
                    <a:pt x="1136626" y="331116"/>
                  </a:moveTo>
                  <a:lnTo>
                    <a:pt x="1113448" y="334752"/>
                  </a:lnTo>
                  <a:lnTo>
                    <a:pt x="1107211" y="322876"/>
                  </a:lnTo>
                  <a:lnTo>
                    <a:pt x="1140475" y="317657"/>
                  </a:lnTo>
                  <a:lnTo>
                    <a:pt x="1136626" y="331116"/>
                  </a:lnTo>
                  <a:close/>
                </a:path>
                <a:path w="1628775" h="1920239">
                  <a:moveTo>
                    <a:pt x="121282" y="516131"/>
                  </a:moveTo>
                  <a:lnTo>
                    <a:pt x="81578" y="522360"/>
                  </a:lnTo>
                  <a:lnTo>
                    <a:pt x="79963" y="509758"/>
                  </a:lnTo>
                  <a:lnTo>
                    <a:pt x="79645" y="496953"/>
                  </a:lnTo>
                  <a:lnTo>
                    <a:pt x="114585" y="491471"/>
                  </a:lnTo>
                  <a:lnTo>
                    <a:pt x="118511" y="503710"/>
                  </a:lnTo>
                  <a:lnTo>
                    <a:pt x="121282" y="516131"/>
                  </a:lnTo>
                  <a:close/>
                </a:path>
                <a:path w="1628775" h="1920239">
                  <a:moveTo>
                    <a:pt x="192674" y="492074"/>
                  </a:moveTo>
                  <a:lnTo>
                    <a:pt x="156863" y="497693"/>
                  </a:lnTo>
                  <a:lnTo>
                    <a:pt x="158044" y="484652"/>
                  </a:lnTo>
                  <a:lnTo>
                    <a:pt x="186129" y="480246"/>
                  </a:lnTo>
                  <a:lnTo>
                    <a:pt x="192674" y="492074"/>
                  </a:lnTo>
                  <a:close/>
                </a:path>
                <a:path w="1628775" h="1920239">
                  <a:moveTo>
                    <a:pt x="269723" y="505696"/>
                  </a:moveTo>
                  <a:lnTo>
                    <a:pt x="235899" y="511003"/>
                  </a:lnTo>
                  <a:lnTo>
                    <a:pt x="233930" y="498457"/>
                  </a:lnTo>
                  <a:lnTo>
                    <a:pt x="233463" y="498530"/>
                  </a:lnTo>
                  <a:lnTo>
                    <a:pt x="232064" y="485894"/>
                  </a:lnTo>
                  <a:lnTo>
                    <a:pt x="231945" y="473058"/>
                  </a:lnTo>
                  <a:lnTo>
                    <a:pt x="263505" y="468106"/>
                  </a:lnTo>
                  <a:lnTo>
                    <a:pt x="269601" y="480005"/>
                  </a:lnTo>
                  <a:lnTo>
                    <a:pt x="270831" y="479812"/>
                  </a:lnTo>
                  <a:lnTo>
                    <a:pt x="271358" y="492584"/>
                  </a:lnTo>
                  <a:lnTo>
                    <a:pt x="269723" y="505696"/>
                  </a:lnTo>
                  <a:close/>
                </a:path>
                <a:path w="1628775" h="1920239">
                  <a:moveTo>
                    <a:pt x="345555" y="468088"/>
                  </a:moveTo>
                  <a:lnTo>
                    <a:pt x="308947" y="473831"/>
                  </a:lnTo>
                  <a:lnTo>
                    <a:pt x="310687" y="460703"/>
                  </a:lnTo>
                  <a:lnTo>
                    <a:pt x="339641" y="456160"/>
                  </a:lnTo>
                  <a:lnTo>
                    <a:pt x="345555" y="468088"/>
                  </a:lnTo>
                  <a:close/>
                </a:path>
                <a:path w="1628775" h="1920239">
                  <a:moveTo>
                    <a:pt x="423103" y="468776"/>
                  </a:moveTo>
                  <a:lnTo>
                    <a:pt x="385301" y="474707"/>
                  </a:lnTo>
                  <a:lnTo>
                    <a:pt x="384821" y="461927"/>
                  </a:lnTo>
                  <a:lnTo>
                    <a:pt x="386754" y="448768"/>
                  </a:lnTo>
                  <a:lnTo>
                    <a:pt x="415405" y="444273"/>
                  </a:lnTo>
                  <a:lnTo>
                    <a:pt x="421228" y="456215"/>
                  </a:lnTo>
                  <a:lnTo>
                    <a:pt x="422581" y="456003"/>
                  </a:lnTo>
                  <a:lnTo>
                    <a:pt x="423103" y="468776"/>
                  </a:lnTo>
                  <a:close/>
                </a:path>
                <a:path w="1628775" h="1920239">
                  <a:moveTo>
                    <a:pt x="502123" y="469233"/>
                  </a:moveTo>
                  <a:lnTo>
                    <a:pt x="471064" y="474107"/>
                  </a:lnTo>
                  <a:lnTo>
                    <a:pt x="463019" y="462513"/>
                  </a:lnTo>
                  <a:lnTo>
                    <a:pt x="457553" y="437660"/>
                  </a:lnTo>
                  <a:lnTo>
                    <a:pt x="497459" y="431399"/>
                  </a:lnTo>
                  <a:lnTo>
                    <a:pt x="501221" y="456520"/>
                  </a:lnTo>
                  <a:lnTo>
                    <a:pt x="500564" y="456623"/>
                  </a:lnTo>
                  <a:lnTo>
                    <a:pt x="502123" y="469233"/>
                  </a:lnTo>
                  <a:close/>
                </a:path>
                <a:path w="1628775" h="1920239">
                  <a:moveTo>
                    <a:pt x="574437" y="432177"/>
                  </a:moveTo>
                  <a:lnTo>
                    <a:pt x="536958" y="438057"/>
                  </a:lnTo>
                  <a:lnTo>
                    <a:pt x="539575" y="424791"/>
                  </a:lnTo>
                  <a:lnTo>
                    <a:pt x="568817" y="420203"/>
                  </a:lnTo>
                  <a:lnTo>
                    <a:pt x="574437" y="432177"/>
                  </a:lnTo>
                  <a:close/>
                </a:path>
                <a:path w="1628775" h="1920239">
                  <a:moveTo>
                    <a:pt x="651778" y="420042"/>
                  </a:moveTo>
                  <a:lnTo>
                    <a:pt x="612764" y="426164"/>
                  </a:lnTo>
                  <a:lnTo>
                    <a:pt x="614696" y="413005"/>
                  </a:lnTo>
                  <a:lnTo>
                    <a:pt x="645449" y="408180"/>
                  </a:lnTo>
                  <a:lnTo>
                    <a:pt x="651778" y="420042"/>
                  </a:lnTo>
                  <a:close/>
                </a:path>
                <a:path w="1628775" h="1920239">
                  <a:moveTo>
                    <a:pt x="731312" y="420419"/>
                  </a:moveTo>
                  <a:lnTo>
                    <a:pt x="690277" y="426857"/>
                  </a:lnTo>
                  <a:lnTo>
                    <a:pt x="686907" y="414531"/>
                  </a:lnTo>
                  <a:lnTo>
                    <a:pt x="684734" y="402016"/>
                  </a:lnTo>
                  <a:lnTo>
                    <a:pt x="723690" y="395904"/>
                  </a:lnTo>
                  <a:lnTo>
                    <a:pt x="727601" y="408146"/>
                  </a:lnTo>
                  <a:lnTo>
                    <a:pt x="728872" y="407947"/>
                  </a:lnTo>
                  <a:lnTo>
                    <a:pt x="731312" y="420419"/>
                  </a:lnTo>
                  <a:close/>
                </a:path>
                <a:path w="1628775" h="1920239">
                  <a:moveTo>
                    <a:pt x="805317" y="421663"/>
                  </a:moveTo>
                  <a:lnTo>
                    <a:pt x="774749" y="426459"/>
                  </a:lnTo>
                  <a:lnTo>
                    <a:pt x="768756" y="414544"/>
                  </a:lnTo>
                  <a:lnTo>
                    <a:pt x="767416" y="414754"/>
                  </a:lnTo>
                  <a:lnTo>
                    <a:pt x="766806" y="401995"/>
                  </a:lnTo>
                  <a:lnTo>
                    <a:pt x="768750" y="388834"/>
                  </a:lnTo>
                  <a:lnTo>
                    <a:pt x="798683" y="384138"/>
                  </a:lnTo>
                  <a:lnTo>
                    <a:pt x="804458" y="396087"/>
                  </a:lnTo>
                  <a:lnTo>
                    <a:pt x="805836" y="395871"/>
                  </a:lnTo>
                  <a:lnTo>
                    <a:pt x="806790" y="408577"/>
                  </a:lnTo>
                  <a:lnTo>
                    <a:pt x="805317" y="421663"/>
                  </a:lnTo>
                  <a:close/>
                </a:path>
                <a:path w="1628775" h="1920239">
                  <a:moveTo>
                    <a:pt x="880009" y="384234"/>
                  </a:moveTo>
                  <a:lnTo>
                    <a:pt x="844141" y="389861"/>
                  </a:lnTo>
                  <a:lnTo>
                    <a:pt x="845382" y="376811"/>
                  </a:lnTo>
                  <a:lnTo>
                    <a:pt x="873796" y="372353"/>
                  </a:lnTo>
                  <a:lnTo>
                    <a:pt x="880009" y="384234"/>
                  </a:lnTo>
                  <a:close/>
                </a:path>
                <a:path w="1628775" h="1920239">
                  <a:moveTo>
                    <a:pt x="960212" y="384505"/>
                  </a:moveTo>
                  <a:lnTo>
                    <a:pt x="919165" y="390946"/>
                  </a:lnTo>
                  <a:lnTo>
                    <a:pt x="916702" y="378477"/>
                  </a:lnTo>
                  <a:lnTo>
                    <a:pt x="918250" y="378234"/>
                  </a:lnTo>
                  <a:lnTo>
                    <a:pt x="919618" y="365164"/>
                  </a:lnTo>
                  <a:lnTo>
                    <a:pt x="954186" y="359740"/>
                  </a:lnTo>
                  <a:lnTo>
                    <a:pt x="960212" y="384505"/>
                  </a:lnTo>
                  <a:close/>
                </a:path>
                <a:path w="1628775" h="1920239">
                  <a:moveTo>
                    <a:pt x="1040020" y="384839"/>
                  </a:moveTo>
                  <a:lnTo>
                    <a:pt x="1002631" y="390705"/>
                  </a:lnTo>
                  <a:lnTo>
                    <a:pt x="997454" y="378662"/>
                  </a:lnTo>
                  <a:lnTo>
                    <a:pt x="996306" y="378842"/>
                  </a:lnTo>
                  <a:lnTo>
                    <a:pt x="995051" y="366184"/>
                  </a:lnTo>
                  <a:lnTo>
                    <a:pt x="996033" y="353174"/>
                  </a:lnTo>
                  <a:lnTo>
                    <a:pt x="1034115" y="347200"/>
                  </a:lnTo>
                  <a:lnTo>
                    <a:pt x="1040020" y="384839"/>
                  </a:lnTo>
                  <a:close/>
                </a:path>
                <a:path w="1628775" h="1920239">
                  <a:moveTo>
                    <a:pt x="1109805" y="348179"/>
                  </a:moveTo>
                  <a:lnTo>
                    <a:pt x="1071703" y="354157"/>
                  </a:lnTo>
                  <a:lnTo>
                    <a:pt x="1073257" y="341058"/>
                  </a:lnTo>
                  <a:lnTo>
                    <a:pt x="1104043" y="336228"/>
                  </a:lnTo>
                  <a:lnTo>
                    <a:pt x="1109805" y="348179"/>
                  </a:lnTo>
                  <a:close/>
                </a:path>
                <a:path w="1628775" h="1920239">
                  <a:moveTo>
                    <a:pt x="1188809" y="348639"/>
                  </a:moveTo>
                  <a:lnTo>
                    <a:pt x="1151391" y="354510"/>
                  </a:lnTo>
                  <a:lnTo>
                    <a:pt x="1149193" y="341999"/>
                  </a:lnTo>
                  <a:lnTo>
                    <a:pt x="1149755" y="341911"/>
                  </a:lnTo>
                  <a:lnTo>
                    <a:pt x="1149334" y="329122"/>
                  </a:lnTo>
                  <a:lnTo>
                    <a:pt x="1183470" y="323766"/>
                  </a:lnTo>
                  <a:lnTo>
                    <a:pt x="1188809" y="348639"/>
                  </a:lnTo>
                  <a:close/>
                </a:path>
                <a:path w="1628775" h="1920239">
                  <a:moveTo>
                    <a:pt x="1273312" y="348236"/>
                  </a:moveTo>
                  <a:lnTo>
                    <a:pt x="1236453" y="354019"/>
                  </a:lnTo>
                  <a:lnTo>
                    <a:pt x="1228896" y="342350"/>
                  </a:lnTo>
                  <a:lnTo>
                    <a:pt x="1226075" y="342792"/>
                  </a:lnTo>
                  <a:lnTo>
                    <a:pt x="1223591" y="330327"/>
                  </a:lnTo>
                  <a:lnTo>
                    <a:pt x="1225213" y="330072"/>
                  </a:lnTo>
                  <a:lnTo>
                    <a:pt x="1227210" y="316904"/>
                  </a:lnTo>
                  <a:lnTo>
                    <a:pt x="1261441" y="311533"/>
                  </a:lnTo>
                  <a:lnTo>
                    <a:pt x="1265114" y="336667"/>
                  </a:lnTo>
                  <a:lnTo>
                    <a:pt x="1273312" y="348236"/>
                  </a:lnTo>
                  <a:close/>
                </a:path>
                <a:path w="1628775" h="1920239">
                  <a:moveTo>
                    <a:pt x="1338262" y="312335"/>
                  </a:moveTo>
                  <a:lnTo>
                    <a:pt x="1300087" y="318325"/>
                  </a:lnTo>
                  <a:lnTo>
                    <a:pt x="1300587" y="305391"/>
                  </a:lnTo>
                  <a:lnTo>
                    <a:pt x="1332982" y="300308"/>
                  </a:lnTo>
                  <a:lnTo>
                    <a:pt x="1338262" y="312335"/>
                  </a:lnTo>
                  <a:close/>
                </a:path>
                <a:path w="1628775" h="1920239">
                  <a:moveTo>
                    <a:pt x="1413707" y="326209"/>
                  </a:moveTo>
                  <a:lnTo>
                    <a:pt x="1387517" y="330318"/>
                  </a:lnTo>
                  <a:lnTo>
                    <a:pt x="1379940" y="318651"/>
                  </a:lnTo>
                  <a:lnTo>
                    <a:pt x="1376671" y="306309"/>
                  </a:lnTo>
                  <a:lnTo>
                    <a:pt x="1374235" y="293836"/>
                  </a:lnTo>
                  <a:lnTo>
                    <a:pt x="1407802" y="288569"/>
                  </a:lnTo>
                  <a:lnTo>
                    <a:pt x="1413707" y="326209"/>
                  </a:lnTo>
                  <a:close/>
                </a:path>
                <a:path w="1628775" h="1920239">
                  <a:moveTo>
                    <a:pt x="195388" y="504504"/>
                  </a:moveTo>
                  <a:lnTo>
                    <a:pt x="159471" y="510139"/>
                  </a:lnTo>
                  <a:lnTo>
                    <a:pt x="155904" y="497843"/>
                  </a:lnTo>
                  <a:lnTo>
                    <a:pt x="194437" y="491798"/>
                  </a:lnTo>
                  <a:lnTo>
                    <a:pt x="195388" y="504504"/>
                  </a:lnTo>
                  <a:close/>
                </a:path>
                <a:path w="1628775" h="1920239">
                  <a:moveTo>
                    <a:pt x="345877" y="493748"/>
                  </a:moveTo>
                  <a:lnTo>
                    <a:pt x="316600" y="498342"/>
                  </a:lnTo>
                  <a:lnTo>
                    <a:pt x="310740" y="486406"/>
                  </a:lnTo>
                  <a:lnTo>
                    <a:pt x="307552" y="474050"/>
                  </a:lnTo>
                  <a:lnTo>
                    <a:pt x="346772" y="467897"/>
                  </a:lnTo>
                  <a:lnTo>
                    <a:pt x="347445" y="480647"/>
                  </a:lnTo>
                  <a:lnTo>
                    <a:pt x="345877" y="493748"/>
                  </a:lnTo>
                  <a:close/>
                </a:path>
                <a:path w="1628775" h="1920239">
                  <a:moveTo>
                    <a:pt x="576148" y="444764"/>
                  </a:moveTo>
                  <a:lnTo>
                    <a:pt x="538922" y="450605"/>
                  </a:lnTo>
                  <a:lnTo>
                    <a:pt x="535331" y="438312"/>
                  </a:lnTo>
                  <a:lnTo>
                    <a:pt x="575632" y="431989"/>
                  </a:lnTo>
                  <a:lnTo>
                    <a:pt x="576148" y="444764"/>
                  </a:lnTo>
                  <a:close/>
                </a:path>
                <a:path w="1628775" h="1920239">
                  <a:moveTo>
                    <a:pt x="651975" y="445722"/>
                  </a:moveTo>
                  <a:lnTo>
                    <a:pt x="628706" y="449373"/>
                  </a:lnTo>
                  <a:lnTo>
                    <a:pt x="619588" y="437948"/>
                  </a:lnTo>
                  <a:lnTo>
                    <a:pt x="615045" y="438661"/>
                  </a:lnTo>
                  <a:lnTo>
                    <a:pt x="611462" y="426368"/>
                  </a:lnTo>
                  <a:lnTo>
                    <a:pt x="653194" y="419820"/>
                  </a:lnTo>
                  <a:lnTo>
                    <a:pt x="653757" y="432587"/>
                  </a:lnTo>
                  <a:lnTo>
                    <a:pt x="651975" y="445722"/>
                  </a:lnTo>
                  <a:close/>
                </a:path>
                <a:path w="1628775" h="1920239">
                  <a:moveTo>
                    <a:pt x="874075" y="410875"/>
                  </a:moveTo>
                  <a:lnTo>
                    <a:pt x="851824" y="414367"/>
                  </a:lnTo>
                  <a:lnTo>
                    <a:pt x="846344" y="402371"/>
                  </a:lnTo>
                  <a:lnTo>
                    <a:pt x="843127" y="390020"/>
                  </a:lnTo>
                  <a:lnTo>
                    <a:pt x="881485" y="384002"/>
                  </a:lnTo>
                  <a:lnTo>
                    <a:pt x="882132" y="396756"/>
                  </a:lnTo>
                  <a:lnTo>
                    <a:pt x="878275" y="397361"/>
                  </a:lnTo>
                  <a:lnTo>
                    <a:pt x="874075" y="410875"/>
                  </a:lnTo>
                  <a:close/>
                </a:path>
                <a:path w="1628775" h="1920239">
                  <a:moveTo>
                    <a:pt x="1102148" y="375091"/>
                  </a:moveTo>
                  <a:lnTo>
                    <a:pt x="1078758" y="378761"/>
                  </a:lnTo>
                  <a:lnTo>
                    <a:pt x="1073526" y="366727"/>
                  </a:lnTo>
                  <a:lnTo>
                    <a:pt x="1070556" y="354338"/>
                  </a:lnTo>
                  <a:lnTo>
                    <a:pt x="1111016" y="347989"/>
                  </a:lnTo>
                  <a:lnTo>
                    <a:pt x="1111448" y="360777"/>
                  </a:lnTo>
                  <a:lnTo>
                    <a:pt x="1107109" y="361458"/>
                  </a:lnTo>
                  <a:lnTo>
                    <a:pt x="1102148" y="375091"/>
                  </a:lnTo>
                  <a:close/>
                </a:path>
                <a:path w="1628775" h="1920239">
                  <a:moveTo>
                    <a:pt x="1339797" y="337805"/>
                  </a:moveTo>
                  <a:lnTo>
                    <a:pt x="1303192" y="343548"/>
                  </a:lnTo>
                  <a:lnTo>
                    <a:pt x="1301223" y="331002"/>
                  </a:lnTo>
                  <a:lnTo>
                    <a:pt x="1298583" y="318561"/>
                  </a:lnTo>
                  <a:lnTo>
                    <a:pt x="1339569" y="312130"/>
                  </a:lnTo>
                  <a:lnTo>
                    <a:pt x="1340662" y="324814"/>
                  </a:lnTo>
                  <a:lnTo>
                    <a:pt x="1339797" y="337805"/>
                  </a:lnTo>
                  <a:close/>
                </a:path>
                <a:path w="1628775" h="1920239">
                  <a:moveTo>
                    <a:pt x="122448" y="528803"/>
                  </a:moveTo>
                  <a:lnTo>
                    <a:pt x="96009" y="532952"/>
                  </a:lnTo>
                  <a:lnTo>
                    <a:pt x="87648" y="521408"/>
                  </a:lnTo>
                  <a:lnTo>
                    <a:pt x="120552" y="516245"/>
                  </a:lnTo>
                  <a:lnTo>
                    <a:pt x="122448" y="528803"/>
                  </a:lnTo>
                  <a:close/>
                </a:path>
                <a:path w="1628775" h="1920239">
                  <a:moveTo>
                    <a:pt x="188498" y="518440"/>
                  </a:moveTo>
                  <a:lnTo>
                    <a:pt x="172309" y="520980"/>
                  </a:lnTo>
                  <a:lnTo>
                    <a:pt x="163723" y="509472"/>
                  </a:lnTo>
                  <a:lnTo>
                    <a:pt x="192038" y="505030"/>
                  </a:lnTo>
                  <a:lnTo>
                    <a:pt x="188498" y="518440"/>
                  </a:lnTo>
                  <a:close/>
                </a:path>
                <a:path w="1628775" h="1920239">
                  <a:moveTo>
                    <a:pt x="414023" y="483056"/>
                  </a:moveTo>
                  <a:lnTo>
                    <a:pt x="393185" y="486325"/>
                  </a:lnTo>
                  <a:lnTo>
                    <a:pt x="385082" y="474742"/>
                  </a:lnTo>
                  <a:lnTo>
                    <a:pt x="418851" y="469443"/>
                  </a:lnTo>
                  <a:lnTo>
                    <a:pt x="414023" y="483056"/>
                  </a:lnTo>
                  <a:close/>
                </a:path>
                <a:path w="1628775" h="1920239">
                  <a:moveTo>
                    <a:pt x="567959" y="458904"/>
                  </a:moveTo>
                  <a:lnTo>
                    <a:pt x="551747" y="461448"/>
                  </a:lnTo>
                  <a:lnTo>
                    <a:pt x="543272" y="449922"/>
                  </a:lnTo>
                  <a:lnTo>
                    <a:pt x="572181" y="445386"/>
                  </a:lnTo>
                  <a:lnTo>
                    <a:pt x="567959" y="458904"/>
                  </a:lnTo>
                  <a:close/>
                </a:path>
                <a:path w="1628775" h="1920239">
                  <a:moveTo>
                    <a:pt x="727158" y="433926"/>
                  </a:moveTo>
                  <a:lnTo>
                    <a:pt x="702350" y="437818"/>
                  </a:lnTo>
                  <a:lnTo>
                    <a:pt x="694037" y="426267"/>
                  </a:lnTo>
                  <a:lnTo>
                    <a:pt x="729411" y="420717"/>
                  </a:lnTo>
                  <a:lnTo>
                    <a:pt x="727158" y="433926"/>
                  </a:lnTo>
                  <a:close/>
                </a:path>
                <a:path w="1628775" h="1920239">
                  <a:moveTo>
                    <a:pt x="963700" y="396814"/>
                  </a:moveTo>
                  <a:lnTo>
                    <a:pt x="934793" y="401349"/>
                  </a:lnTo>
                  <a:lnTo>
                    <a:pt x="926733" y="389758"/>
                  </a:lnTo>
                  <a:lnTo>
                    <a:pt x="960913" y="384395"/>
                  </a:lnTo>
                  <a:lnTo>
                    <a:pt x="963700" y="396814"/>
                  </a:lnTo>
                  <a:close/>
                </a:path>
                <a:path w="1628775" h="1920239">
                  <a:moveTo>
                    <a:pt x="1189843" y="361332"/>
                  </a:moveTo>
                  <a:lnTo>
                    <a:pt x="1154669" y="366851"/>
                  </a:lnTo>
                  <a:lnTo>
                    <a:pt x="1152219" y="354380"/>
                  </a:lnTo>
                  <a:lnTo>
                    <a:pt x="1188050" y="348758"/>
                  </a:lnTo>
                  <a:lnTo>
                    <a:pt x="1189843" y="361332"/>
                  </a:lnTo>
                  <a:close/>
                </a:path>
                <a:path w="1628775" h="1920239">
                  <a:moveTo>
                    <a:pt x="84983" y="573247"/>
                  </a:moveTo>
                  <a:lnTo>
                    <a:pt x="57086" y="577624"/>
                  </a:lnTo>
                  <a:lnTo>
                    <a:pt x="51181" y="539985"/>
                  </a:lnTo>
                  <a:lnTo>
                    <a:pt x="78183" y="535748"/>
                  </a:lnTo>
                  <a:lnTo>
                    <a:pt x="84616" y="547594"/>
                  </a:lnTo>
                  <a:lnTo>
                    <a:pt x="86307" y="547329"/>
                  </a:lnTo>
                  <a:lnTo>
                    <a:pt x="87015" y="560073"/>
                  </a:lnTo>
                  <a:lnTo>
                    <a:pt x="84983" y="573247"/>
                  </a:lnTo>
                  <a:close/>
                </a:path>
                <a:path w="1628775" h="1920239">
                  <a:moveTo>
                    <a:pt x="159082" y="561622"/>
                  </a:moveTo>
                  <a:lnTo>
                    <a:pt x="134327" y="565506"/>
                  </a:lnTo>
                  <a:lnTo>
                    <a:pt x="125640" y="554013"/>
                  </a:lnTo>
                  <a:lnTo>
                    <a:pt x="123145" y="541549"/>
                  </a:lnTo>
                  <a:lnTo>
                    <a:pt x="122185" y="528845"/>
                  </a:lnTo>
                  <a:lnTo>
                    <a:pt x="153700" y="523900"/>
                  </a:lnTo>
                  <a:lnTo>
                    <a:pt x="160002" y="535767"/>
                  </a:lnTo>
                  <a:lnTo>
                    <a:pt x="162182" y="535424"/>
                  </a:lnTo>
                  <a:lnTo>
                    <a:pt x="164099" y="547979"/>
                  </a:lnTo>
                  <a:lnTo>
                    <a:pt x="161638" y="548365"/>
                  </a:lnTo>
                  <a:lnTo>
                    <a:pt x="159082" y="561622"/>
                  </a:lnTo>
                  <a:close/>
                </a:path>
                <a:path w="1628775" h="1920239">
                  <a:moveTo>
                    <a:pt x="241600" y="548675"/>
                  </a:moveTo>
                  <a:lnTo>
                    <a:pt x="208263" y="553905"/>
                  </a:lnTo>
                  <a:lnTo>
                    <a:pt x="202033" y="542027"/>
                  </a:lnTo>
                  <a:lnTo>
                    <a:pt x="199941" y="542356"/>
                  </a:lnTo>
                  <a:lnTo>
                    <a:pt x="200120" y="529472"/>
                  </a:lnTo>
                  <a:lnTo>
                    <a:pt x="203963" y="516014"/>
                  </a:lnTo>
                  <a:lnTo>
                    <a:pt x="236366" y="510930"/>
                  </a:lnTo>
                  <a:lnTo>
                    <a:pt x="238335" y="523476"/>
                  </a:lnTo>
                  <a:lnTo>
                    <a:pt x="238715" y="523417"/>
                  </a:lnTo>
                  <a:lnTo>
                    <a:pt x="241600" y="548675"/>
                  </a:lnTo>
                  <a:close/>
                </a:path>
                <a:path w="1628775" h="1920239">
                  <a:moveTo>
                    <a:pt x="313957" y="511611"/>
                  </a:moveTo>
                  <a:lnTo>
                    <a:pt x="277006" y="517409"/>
                  </a:lnTo>
                  <a:lnTo>
                    <a:pt x="279069" y="504230"/>
                  </a:lnTo>
                  <a:lnTo>
                    <a:pt x="307836" y="499717"/>
                  </a:lnTo>
                  <a:lnTo>
                    <a:pt x="313957" y="511611"/>
                  </a:lnTo>
                  <a:close/>
                </a:path>
                <a:path w="1628775" h="1920239">
                  <a:moveTo>
                    <a:pt x="389824" y="499708"/>
                  </a:moveTo>
                  <a:lnTo>
                    <a:pt x="353223" y="505451"/>
                  </a:lnTo>
                  <a:lnTo>
                    <a:pt x="355463" y="492244"/>
                  </a:lnTo>
                  <a:lnTo>
                    <a:pt x="383846" y="487791"/>
                  </a:lnTo>
                  <a:lnTo>
                    <a:pt x="389824" y="499708"/>
                  </a:lnTo>
                  <a:close/>
                </a:path>
                <a:path w="1628775" h="1920239">
                  <a:moveTo>
                    <a:pt x="468087" y="500284"/>
                  </a:moveTo>
                  <a:lnTo>
                    <a:pt x="427899" y="506590"/>
                  </a:lnTo>
                  <a:lnTo>
                    <a:pt x="426456" y="493961"/>
                  </a:lnTo>
                  <a:lnTo>
                    <a:pt x="427581" y="493784"/>
                  </a:lnTo>
                  <a:lnTo>
                    <a:pt x="429326" y="480655"/>
                  </a:lnTo>
                  <a:lnTo>
                    <a:pt x="464788" y="475091"/>
                  </a:lnTo>
                  <a:lnTo>
                    <a:pt x="467093" y="487585"/>
                  </a:lnTo>
                  <a:lnTo>
                    <a:pt x="468087" y="500284"/>
                  </a:lnTo>
                  <a:close/>
                </a:path>
                <a:path w="1628775" h="1920239">
                  <a:moveTo>
                    <a:pt x="548767" y="500481"/>
                  </a:moveTo>
                  <a:lnTo>
                    <a:pt x="506349" y="507137"/>
                  </a:lnTo>
                  <a:lnTo>
                    <a:pt x="502255" y="469213"/>
                  </a:lnTo>
                  <a:lnTo>
                    <a:pt x="538111" y="463587"/>
                  </a:lnTo>
                  <a:lnTo>
                    <a:pt x="543476" y="475601"/>
                  </a:lnTo>
                  <a:lnTo>
                    <a:pt x="546667" y="487955"/>
                  </a:lnTo>
                  <a:lnTo>
                    <a:pt x="548767" y="500481"/>
                  </a:lnTo>
                  <a:close/>
                </a:path>
                <a:path w="1628775" h="1920239">
                  <a:moveTo>
                    <a:pt x="618857" y="463774"/>
                  </a:moveTo>
                  <a:lnTo>
                    <a:pt x="581678" y="469607"/>
                  </a:lnTo>
                  <a:lnTo>
                    <a:pt x="583544" y="456459"/>
                  </a:lnTo>
                  <a:lnTo>
                    <a:pt x="612827" y="451864"/>
                  </a:lnTo>
                  <a:lnTo>
                    <a:pt x="618857" y="463774"/>
                  </a:lnTo>
                  <a:close/>
                </a:path>
                <a:path w="1628775" h="1920239">
                  <a:moveTo>
                    <a:pt x="695465" y="451754"/>
                  </a:moveTo>
                  <a:lnTo>
                    <a:pt x="657591" y="457696"/>
                  </a:lnTo>
                  <a:lnTo>
                    <a:pt x="659775" y="444498"/>
                  </a:lnTo>
                  <a:lnTo>
                    <a:pt x="688883" y="439932"/>
                  </a:lnTo>
                  <a:lnTo>
                    <a:pt x="695465" y="451754"/>
                  </a:lnTo>
                  <a:close/>
                </a:path>
                <a:path w="1628775" h="1920239">
                  <a:moveTo>
                    <a:pt x="771354" y="439847"/>
                  </a:moveTo>
                  <a:lnTo>
                    <a:pt x="734144" y="445685"/>
                  </a:lnTo>
                  <a:lnTo>
                    <a:pt x="735163" y="432670"/>
                  </a:lnTo>
                  <a:lnTo>
                    <a:pt x="764535" y="428062"/>
                  </a:lnTo>
                  <a:lnTo>
                    <a:pt x="771354" y="439847"/>
                  </a:lnTo>
                  <a:close/>
                </a:path>
                <a:path w="1628775" h="1920239">
                  <a:moveTo>
                    <a:pt x="847752" y="427861"/>
                  </a:moveTo>
                  <a:lnTo>
                    <a:pt x="809912" y="433798"/>
                  </a:lnTo>
                  <a:lnTo>
                    <a:pt x="812649" y="420513"/>
                  </a:lnTo>
                  <a:lnTo>
                    <a:pt x="839602" y="416284"/>
                  </a:lnTo>
                  <a:lnTo>
                    <a:pt x="847752" y="427861"/>
                  </a:lnTo>
                  <a:close/>
                </a:path>
                <a:path w="1628775" h="1920239">
                  <a:moveTo>
                    <a:pt x="925077" y="415729"/>
                  </a:moveTo>
                  <a:lnTo>
                    <a:pt x="886787" y="421736"/>
                  </a:lnTo>
                  <a:lnTo>
                    <a:pt x="889278" y="408490"/>
                  </a:lnTo>
                  <a:lnTo>
                    <a:pt x="919129" y="403807"/>
                  </a:lnTo>
                  <a:lnTo>
                    <a:pt x="925077" y="415729"/>
                  </a:lnTo>
                  <a:close/>
                </a:path>
                <a:path w="1628775" h="1920239">
                  <a:moveTo>
                    <a:pt x="1002033" y="403655"/>
                  </a:moveTo>
                  <a:lnTo>
                    <a:pt x="962674" y="409830"/>
                  </a:lnTo>
                  <a:lnTo>
                    <a:pt x="961801" y="397112"/>
                  </a:lnTo>
                  <a:lnTo>
                    <a:pt x="997295" y="391543"/>
                  </a:lnTo>
                  <a:lnTo>
                    <a:pt x="1002033" y="403655"/>
                  </a:lnTo>
                  <a:close/>
                </a:path>
                <a:path w="1628775" h="1920239">
                  <a:moveTo>
                    <a:pt x="1069209" y="418826"/>
                  </a:moveTo>
                  <a:lnTo>
                    <a:pt x="1042026" y="423091"/>
                  </a:lnTo>
                  <a:lnTo>
                    <a:pt x="1036120" y="385451"/>
                  </a:lnTo>
                  <a:lnTo>
                    <a:pt x="1070426" y="380068"/>
                  </a:lnTo>
                  <a:lnTo>
                    <a:pt x="1077087" y="391879"/>
                  </a:lnTo>
                  <a:lnTo>
                    <a:pt x="1078097" y="391720"/>
                  </a:lnTo>
                  <a:lnTo>
                    <a:pt x="1076396" y="404843"/>
                  </a:lnTo>
                  <a:lnTo>
                    <a:pt x="1069209" y="418826"/>
                  </a:lnTo>
                  <a:close/>
                </a:path>
                <a:path w="1628775" h="1920239">
                  <a:moveTo>
                    <a:pt x="1153650" y="379866"/>
                  </a:moveTo>
                  <a:lnTo>
                    <a:pt x="1115781" y="385808"/>
                  </a:lnTo>
                  <a:lnTo>
                    <a:pt x="1117636" y="372662"/>
                  </a:lnTo>
                  <a:lnTo>
                    <a:pt x="1147459" y="367982"/>
                  </a:lnTo>
                  <a:lnTo>
                    <a:pt x="1153650" y="379866"/>
                  </a:lnTo>
                  <a:close/>
                </a:path>
                <a:path w="1628775" h="1920239">
                  <a:moveTo>
                    <a:pt x="1226693" y="394117"/>
                  </a:moveTo>
                  <a:lnTo>
                    <a:pt x="1195821" y="398961"/>
                  </a:lnTo>
                  <a:lnTo>
                    <a:pt x="1193970" y="386396"/>
                  </a:lnTo>
                  <a:lnTo>
                    <a:pt x="1191811" y="373879"/>
                  </a:lnTo>
                  <a:lnTo>
                    <a:pt x="1189989" y="361310"/>
                  </a:lnTo>
                  <a:lnTo>
                    <a:pt x="1224335" y="355921"/>
                  </a:lnTo>
                  <a:lnTo>
                    <a:pt x="1231040" y="367724"/>
                  </a:lnTo>
                  <a:lnTo>
                    <a:pt x="1233574" y="380182"/>
                  </a:lnTo>
                  <a:lnTo>
                    <a:pt x="1229786" y="380776"/>
                  </a:lnTo>
                  <a:lnTo>
                    <a:pt x="1226693" y="394117"/>
                  </a:lnTo>
                  <a:close/>
                </a:path>
                <a:path w="1628775" h="1920239">
                  <a:moveTo>
                    <a:pt x="1309594" y="381110"/>
                  </a:moveTo>
                  <a:lnTo>
                    <a:pt x="1283125" y="385263"/>
                  </a:lnTo>
                  <a:lnTo>
                    <a:pt x="1273464" y="373923"/>
                  </a:lnTo>
                  <a:lnTo>
                    <a:pt x="1266248" y="362200"/>
                  </a:lnTo>
                  <a:lnTo>
                    <a:pt x="1261679" y="350062"/>
                  </a:lnTo>
                  <a:lnTo>
                    <a:pt x="1303688" y="343470"/>
                  </a:lnTo>
                  <a:lnTo>
                    <a:pt x="1309594" y="381110"/>
                  </a:lnTo>
                  <a:close/>
                </a:path>
                <a:path w="1628775" h="1920239">
                  <a:moveTo>
                    <a:pt x="1383010" y="356736"/>
                  </a:moveTo>
                  <a:lnTo>
                    <a:pt x="1341864" y="363192"/>
                  </a:lnTo>
                  <a:lnTo>
                    <a:pt x="1342168" y="350288"/>
                  </a:lnTo>
                  <a:lnTo>
                    <a:pt x="1345910" y="336846"/>
                  </a:lnTo>
                  <a:lnTo>
                    <a:pt x="1375012" y="332280"/>
                  </a:lnTo>
                  <a:lnTo>
                    <a:pt x="1381017" y="344193"/>
                  </a:lnTo>
                  <a:lnTo>
                    <a:pt x="1382489" y="343962"/>
                  </a:lnTo>
                  <a:lnTo>
                    <a:pt x="1383010" y="356736"/>
                  </a:lnTo>
                  <a:close/>
                </a:path>
                <a:path w="1628775" h="1920239">
                  <a:moveTo>
                    <a:pt x="316135" y="524125"/>
                  </a:moveTo>
                  <a:lnTo>
                    <a:pt x="278983" y="529954"/>
                  </a:lnTo>
                  <a:lnTo>
                    <a:pt x="275582" y="517632"/>
                  </a:lnTo>
                  <a:lnTo>
                    <a:pt x="315488" y="511371"/>
                  </a:lnTo>
                  <a:lnTo>
                    <a:pt x="316135" y="524125"/>
                  </a:lnTo>
                  <a:close/>
                </a:path>
                <a:path w="1628775" h="1920239">
                  <a:moveTo>
                    <a:pt x="391596" y="512286"/>
                  </a:moveTo>
                  <a:lnTo>
                    <a:pt x="355081" y="518015"/>
                  </a:lnTo>
                  <a:lnTo>
                    <a:pt x="351684" y="505692"/>
                  </a:lnTo>
                  <a:lnTo>
                    <a:pt x="391283" y="499479"/>
                  </a:lnTo>
                  <a:lnTo>
                    <a:pt x="391596" y="512286"/>
                  </a:lnTo>
                  <a:close/>
                </a:path>
                <a:path w="1628775" h="1920239">
                  <a:moveTo>
                    <a:pt x="620456" y="476378"/>
                  </a:moveTo>
                  <a:lnTo>
                    <a:pt x="583439" y="482186"/>
                  </a:lnTo>
                  <a:lnTo>
                    <a:pt x="580266" y="469828"/>
                  </a:lnTo>
                  <a:lnTo>
                    <a:pt x="620143" y="463572"/>
                  </a:lnTo>
                  <a:lnTo>
                    <a:pt x="620456" y="476378"/>
                  </a:lnTo>
                  <a:close/>
                </a:path>
                <a:path w="1628775" h="1920239">
                  <a:moveTo>
                    <a:pt x="695707" y="477427"/>
                  </a:moveTo>
                  <a:lnTo>
                    <a:pt x="673244" y="480951"/>
                  </a:lnTo>
                  <a:lnTo>
                    <a:pt x="664220" y="469512"/>
                  </a:lnTo>
                  <a:lnTo>
                    <a:pt x="659415" y="470266"/>
                  </a:lnTo>
                  <a:lnTo>
                    <a:pt x="655828" y="457973"/>
                  </a:lnTo>
                  <a:lnTo>
                    <a:pt x="697019" y="451510"/>
                  </a:lnTo>
                  <a:lnTo>
                    <a:pt x="697537" y="464284"/>
                  </a:lnTo>
                  <a:lnTo>
                    <a:pt x="695707" y="477427"/>
                  </a:lnTo>
                  <a:close/>
                </a:path>
                <a:path w="1628775" h="1920239">
                  <a:moveTo>
                    <a:pt x="771354" y="465558"/>
                  </a:moveTo>
                  <a:lnTo>
                    <a:pt x="741455" y="470249"/>
                  </a:lnTo>
                  <a:lnTo>
                    <a:pt x="736264" y="458208"/>
                  </a:lnTo>
                  <a:lnTo>
                    <a:pt x="733186" y="445836"/>
                  </a:lnTo>
                  <a:lnTo>
                    <a:pt x="773164" y="439563"/>
                  </a:lnTo>
                  <a:lnTo>
                    <a:pt x="773749" y="452327"/>
                  </a:lnTo>
                  <a:lnTo>
                    <a:pt x="771354" y="465558"/>
                  </a:lnTo>
                  <a:close/>
                </a:path>
                <a:path w="1628775" h="1920239">
                  <a:moveTo>
                    <a:pt x="842864" y="454338"/>
                  </a:moveTo>
                  <a:lnTo>
                    <a:pt x="816759" y="458434"/>
                  </a:lnTo>
                  <a:lnTo>
                    <a:pt x="809429" y="433874"/>
                  </a:lnTo>
                  <a:lnTo>
                    <a:pt x="850405" y="427444"/>
                  </a:lnTo>
                  <a:lnTo>
                    <a:pt x="852622" y="439952"/>
                  </a:lnTo>
                  <a:lnTo>
                    <a:pt x="848255" y="440637"/>
                  </a:lnTo>
                  <a:lnTo>
                    <a:pt x="842864" y="454338"/>
                  </a:lnTo>
                  <a:close/>
                </a:path>
                <a:path w="1628775" h="1920239">
                  <a:moveTo>
                    <a:pt x="917196" y="442676"/>
                  </a:moveTo>
                  <a:lnTo>
                    <a:pt x="894163" y="446290"/>
                  </a:lnTo>
                  <a:lnTo>
                    <a:pt x="888677" y="434295"/>
                  </a:lnTo>
                  <a:lnTo>
                    <a:pt x="885345" y="421963"/>
                  </a:lnTo>
                  <a:lnTo>
                    <a:pt x="926566" y="415495"/>
                  </a:lnTo>
                  <a:lnTo>
                    <a:pt x="927049" y="428275"/>
                  </a:lnTo>
                  <a:lnTo>
                    <a:pt x="922527" y="428984"/>
                  </a:lnTo>
                  <a:lnTo>
                    <a:pt x="917196" y="442676"/>
                  </a:lnTo>
                  <a:close/>
                </a:path>
                <a:path w="1628775" h="1920239">
                  <a:moveTo>
                    <a:pt x="998313" y="429949"/>
                  </a:moveTo>
                  <a:lnTo>
                    <a:pt x="975952" y="433457"/>
                  </a:lnTo>
                  <a:lnTo>
                    <a:pt x="968148" y="421826"/>
                  </a:lnTo>
                  <a:lnTo>
                    <a:pt x="964854" y="422343"/>
                  </a:lnTo>
                  <a:lnTo>
                    <a:pt x="962250" y="409896"/>
                  </a:lnTo>
                  <a:lnTo>
                    <a:pt x="1002068" y="403649"/>
                  </a:lnTo>
                  <a:lnTo>
                    <a:pt x="1001221" y="416637"/>
                  </a:lnTo>
                  <a:lnTo>
                    <a:pt x="998313" y="429949"/>
                  </a:lnTo>
                  <a:close/>
                </a:path>
                <a:path w="1628775" h="1920239">
                  <a:moveTo>
                    <a:pt x="1152576" y="405746"/>
                  </a:moveTo>
                  <a:lnTo>
                    <a:pt x="1123357" y="410330"/>
                  </a:lnTo>
                  <a:lnTo>
                    <a:pt x="1116159" y="398604"/>
                  </a:lnTo>
                  <a:lnTo>
                    <a:pt x="1114366" y="386030"/>
                  </a:lnTo>
                  <a:lnTo>
                    <a:pt x="1155017" y="379652"/>
                  </a:lnTo>
                  <a:lnTo>
                    <a:pt x="1155284" y="392465"/>
                  </a:lnTo>
                  <a:lnTo>
                    <a:pt x="1152576" y="405746"/>
                  </a:lnTo>
                  <a:close/>
                </a:path>
                <a:path w="1628775" h="1920239">
                  <a:moveTo>
                    <a:pt x="307622" y="538316"/>
                  </a:moveTo>
                  <a:lnTo>
                    <a:pt x="291057" y="540915"/>
                  </a:lnTo>
                  <a:lnTo>
                    <a:pt x="282950" y="529332"/>
                  </a:lnTo>
                  <a:lnTo>
                    <a:pt x="312111" y="524757"/>
                  </a:lnTo>
                  <a:lnTo>
                    <a:pt x="307622" y="538316"/>
                  </a:lnTo>
                  <a:close/>
                </a:path>
                <a:path w="1628775" h="1920239">
                  <a:moveTo>
                    <a:pt x="382197" y="526616"/>
                  </a:moveTo>
                  <a:lnTo>
                    <a:pt x="366797" y="529032"/>
                  </a:lnTo>
                  <a:lnTo>
                    <a:pt x="359022" y="517396"/>
                  </a:lnTo>
                  <a:lnTo>
                    <a:pt x="387033" y="513002"/>
                  </a:lnTo>
                  <a:lnTo>
                    <a:pt x="382197" y="526616"/>
                  </a:lnTo>
                  <a:close/>
                </a:path>
                <a:path w="1628775" h="1920239">
                  <a:moveTo>
                    <a:pt x="460985" y="514254"/>
                  </a:moveTo>
                  <a:lnTo>
                    <a:pt x="431211" y="518925"/>
                  </a:lnTo>
                  <a:lnTo>
                    <a:pt x="428629" y="506475"/>
                  </a:lnTo>
                  <a:lnTo>
                    <a:pt x="464705" y="500815"/>
                  </a:lnTo>
                  <a:lnTo>
                    <a:pt x="460985" y="514254"/>
                  </a:lnTo>
                  <a:close/>
                </a:path>
                <a:path w="1628775" h="1920239">
                  <a:moveTo>
                    <a:pt x="611242" y="490679"/>
                  </a:moveTo>
                  <a:lnTo>
                    <a:pt x="594768" y="493264"/>
                  </a:lnTo>
                  <a:lnTo>
                    <a:pt x="587072" y="481616"/>
                  </a:lnTo>
                  <a:lnTo>
                    <a:pt x="616086" y="477064"/>
                  </a:lnTo>
                  <a:lnTo>
                    <a:pt x="611242" y="490679"/>
                  </a:lnTo>
                  <a:close/>
                </a:path>
                <a:path w="1628775" h="1920239">
                  <a:moveTo>
                    <a:pt x="1373956" y="371012"/>
                  </a:moveTo>
                  <a:lnTo>
                    <a:pt x="1349290" y="374882"/>
                  </a:lnTo>
                  <a:lnTo>
                    <a:pt x="1343235" y="362976"/>
                  </a:lnTo>
                  <a:lnTo>
                    <a:pt x="1378807" y="357395"/>
                  </a:lnTo>
                  <a:lnTo>
                    <a:pt x="1373956" y="371012"/>
                  </a:lnTo>
                  <a:close/>
                </a:path>
                <a:path w="1628775" h="1920239">
                  <a:moveTo>
                    <a:pt x="128549" y="579268"/>
                  </a:moveTo>
                  <a:lnTo>
                    <a:pt x="92381" y="584942"/>
                  </a:lnTo>
                  <a:lnTo>
                    <a:pt x="93978" y="571836"/>
                  </a:lnTo>
                  <a:lnTo>
                    <a:pt x="122476" y="567365"/>
                  </a:lnTo>
                  <a:lnTo>
                    <a:pt x="128549" y="579268"/>
                  </a:lnTo>
                  <a:close/>
                </a:path>
                <a:path w="1628775" h="1920239">
                  <a:moveTo>
                    <a:pt x="208757" y="579539"/>
                  </a:moveTo>
                  <a:lnTo>
                    <a:pt x="170660" y="585516"/>
                  </a:lnTo>
                  <a:lnTo>
                    <a:pt x="167072" y="573223"/>
                  </a:lnTo>
                  <a:lnTo>
                    <a:pt x="168235" y="573041"/>
                  </a:lnTo>
                  <a:lnTo>
                    <a:pt x="169694" y="559957"/>
                  </a:lnTo>
                  <a:lnTo>
                    <a:pt x="198015" y="555513"/>
                  </a:lnTo>
                  <a:lnTo>
                    <a:pt x="204956" y="567280"/>
                  </a:lnTo>
                  <a:lnTo>
                    <a:pt x="208757" y="579539"/>
                  </a:lnTo>
                  <a:close/>
                </a:path>
                <a:path w="1628775" h="1920239">
                  <a:moveTo>
                    <a:pt x="284639" y="567633"/>
                  </a:moveTo>
                  <a:lnTo>
                    <a:pt x="245011" y="573850"/>
                  </a:lnTo>
                  <a:lnTo>
                    <a:pt x="244396" y="561092"/>
                  </a:lnTo>
                  <a:lnTo>
                    <a:pt x="246159" y="547960"/>
                  </a:lnTo>
                  <a:lnTo>
                    <a:pt x="274891" y="543452"/>
                  </a:lnTo>
                  <a:lnTo>
                    <a:pt x="281119" y="555330"/>
                  </a:lnTo>
                  <a:lnTo>
                    <a:pt x="284639" y="567633"/>
                  </a:lnTo>
                  <a:close/>
                </a:path>
                <a:path w="1628775" h="1920239">
                  <a:moveTo>
                    <a:pt x="358006" y="543266"/>
                  </a:moveTo>
                  <a:lnTo>
                    <a:pt x="320995" y="549073"/>
                  </a:lnTo>
                  <a:lnTo>
                    <a:pt x="323210" y="535870"/>
                  </a:lnTo>
                  <a:lnTo>
                    <a:pt x="352018" y="531351"/>
                  </a:lnTo>
                  <a:lnTo>
                    <a:pt x="358006" y="543266"/>
                  </a:lnTo>
                  <a:close/>
                </a:path>
                <a:path w="1628775" h="1920239">
                  <a:moveTo>
                    <a:pt x="434852" y="544065"/>
                  </a:moveTo>
                  <a:lnTo>
                    <a:pt x="397749" y="549886"/>
                  </a:lnTo>
                  <a:lnTo>
                    <a:pt x="395494" y="537385"/>
                  </a:lnTo>
                  <a:lnTo>
                    <a:pt x="394300" y="524717"/>
                  </a:lnTo>
                  <a:lnTo>
                    <a:pt x="435754" y="518213"/>
                  </a:lnTo>
                  <a:lnTo>
                    <a:pt x="436104" y="531013"/>
                  </a:lnTo>
                  <a:lnTo>
                    <a:pt x="434644" y="531242"/>
                  </a:lnTo>
                  <a:lnTo>
                    <a:pt x="434852" y="544065"/>
                  </a:lnTo>
                  <a:close/>
                </a:path>
                <a:path w="1628775" h="1920239">
                  <a:moveTo>
                    <a:pt x="513353" y="531748"/>
                  </a:moveTo>
                  <a:lnTo>
                    <a:pt x="471563" y="538305"/>
                  </a:lnTo>
                  <a:lnTo>
                    <a:pt x="471935" y="512536"/>
                  </a:lnTo>
                  <a:lnTo>
                    <a:pt x="507620" y="506937"/>
                  </a:lnTo>
                  <a:lnTo>
                    <a:pt x="512407" y="519041"/>
                  </a:lnTo>
                  <a:lnTo>
                    <a:pt x="511852" y="519128"/>
                  </a:lnTo>
                  <a:lnTo>
                    <a:pt x="513353" y="531748"/>
                  </a:lnTo>
                  <a:close/>
                </a:path>
                <a:path w="1628775" h="1920239">
                  <a:moveTo>
                    <a:pt x="587540" y="507253"/>
                  </a:moveTo>
                  <a:lnTo>
                    <a:pt x="548277" y="513414"/>
                  </a:lnTo>
                  <a:lnTo>
                    <a:pt x="550222" y="500253"/>
                  </a:lnTo>
                  <a:lnTo>
                    <a:pt x="580775" y="495459"/>
                  </a:lnTo>
                  <a:lnTo>
                    <a:pt x="587540" y="507253"/>
                  </a:lnTo>
                  <a:close/>
                </a:path>
                <a:path w="1628775" h="1920239">
                  <a:moveTo>
                    <a:pt x="662513" y="521201"/>
                  </a:moveTo>
                  <a:lnTo>
                    <a:pt x="633387" y="525771"/>
                  </a:lnTo>
                  <a:lnTo>
                    <a:pt x="627414" y="513853"/>
                  </a:lnTo>
                  <a:lnTo>
                    <a:pt x="625958" y="514081"/>
                  </a:lnTo>
                  <a:lnTo>
                    <a:pt x="625306" y="501328"/>
                  </a:lnTo>
                  <a:lnTo>
                    <a:pt x="627316" y="488157"/>
                  </a:lnTo>
                  <a:lnTo>
                    <a:pt x="656020" y="483654"/>
                  </a:lnTo>
                  <a:lnTo>
                    <a:pt x="661833" y="495597"/>
                  </a:lnTo>
                  <a:lnTo>
                    <a:pt x="663267" y="495372"/>
                  </a:lnTo>
                  <a:lnTo>
                    <a:pt x="664137" y="508091"/>
                  </a:lnTo>
                  <a:lnTo>
                    <a:pt x="662513" y="521201"/>
                  </a:lnTo>
                  <a:close/>
                </a:path>
                <a:path w="1628775" h="1920239">
                  <a:moveTo>
                    <a:pt x="739175" y="509173"/>
                  </a:moveTo>
                  <a:lnTo>
                    <a:pt x="709671" y="513802"/>
                  </a:lnTo>
                  <a:lnTo>
                    <a:pt x="703573" y="501904"/>
                  </a:lnTo>
                  <a:lnTo>
                    <a:pt x="700266" y="489567"/>
                  </a:lnTo>
                  <a:lnTo>
                    <a:pt x="701643" y="489351"/>
                  </a:lnTo>
                  <a:lnTo>
                    <a:pt x="703331" y="476231"/>
                  </a:lnTo>
                  <a:lnTo>
                    <a:pt x="732578" y="471642"/>
                  </a:lnTo>
                  <a:lnTo>
                    <a:pt x="739475" y="483415"/>
                  </a:lnTo>
                  <a:lnTo>
                    <a:pt x="743090" y="495703"/>
                  </a:lnTo>
                  <a:lnTo>
                    <a:pt x="741407" y="495967"/>
                  </a:lnTo>
                  <a:lnTo>
                    <a:pt x="739175" y="509173"/>
                  </a:lnTo>
                  <a:close/>
                </a:path>
                <a:path w="1628775" h="1920239">
                  <a:moveTo>
                    <a:pt x="824447" y="495794"/>
                  </a:moveTo>
                  <a:lnTo>
                    <a:pt x="786865" y="501691"/>
                  </a:lnTo>
                  <a:lnTo>
                    <a:pt x="780496" y="489835"/>
                  </a:lnTo>
                  <a:lnTo>
                    <a:pt x="776645" y="477583"/>
                  </a:lnTo>
                  <a:lnTo>
                    <a:pt x="777464" y="477455"/>
                  </a:lnTo>
                  <a:lnTo>
                    <a:pt x="779061" y="464349"/>
                  </a:lnTo>
                  <a:lnTo>
                    <a:pt x="818541" y="458155"/>
                  </a:lnTo>
                  <a:lnTo>
                    <a:pt x="824447" y="495794"/>
                  </a:lnTo>
                  <a:close/>
                </a:path>
                <a:path w="1628775" h="1920239">
                  <a:moveTo>
                    <a:pt x="891188" y="459612"/>
                  </a:moveTo>
                  <a:lnTo>
                    <a:pt x="855359" y="465233"/>
                  </a:lnTo>
                  <a:lnTo>
                    <a:pt x="856864" y="452142"/>
                  </a:lnTo>
                  <a:lnTo>
                    <a:pt x="884973" y="447732"/>
                  </a:lnTo>
                  <a:lnTo>
                    <a:pt x="891188" y="459612"/>
                  </a:lnTo>
                  <a:close/>
                </a:path>
                <a:path w="1628775" h="1920239">
                  <a:moveTo>
                    <a:pt x="968529" y="447477"/>
                  </a:moveTo>
                  <a:lnTo>
                    <a:pt x="930294" y="453476"/>
                  </a:lnTo>
                  <a:lnTo>
                    <a:pt x="932641" y="440253"/>
                  </a:lnTo>
                  <a:lnTo>
                    <a:pt x="962877" y="435509"/>
                  </a:lnTo>
                  <a:lnTo>
                    <a:pt x="968529" y="447477"/>
                  </a:lnTo>
                  <a:close/>
                </a:path>
                <a:path w="1628775" h="1920239">
                  <a:moveTo>
                    <a:pt x="1039770" y="462011"/>
                  </a:moveTo>
                  <a:lnTo>
                    <a:pt x="1005075" y="467454"/>
                  </a:lnTo>
                  <a:lnTo>
                    <a:pt x="1005210" y="454578"/>
                  </a:lnTo>
                  <a:lnTo>
                    <a:pt x="1007503" y="454218"/>
                  </a:lnTo>
                  <a:lnTo>
                    <a:pt x="1007404" y="441378"/>
                  </a:lnTo>
                  <a:lnTo>
                    <a:pt x="1010645" y="440869"/>
                  </a:lnTo>
                  <a:lnTo>
                    <a:pt x="1013537" y="427560"/>
                  </a:lnTo>
                  <a:lnTo>
                    <a:pt x="1045561" y="422536"/>
                  </a:lnTo>
                  <a:lnTo>
                    <a:pt x="1044897" y="448351"/>
                  </a:lnTo>
                  <a:lnTo>
                    <a:pt x="1039770" y="462011"/>
                  </a:lnTo>
                  <a:close/>
                </a:path>
                <a:path w="1628775" h="1920239">
                  <a:moveTo>
                    <a:pt x="1124164" y="448769"/>
                  </a:moveTo>
                  <a:lnTo>
                    <a:pt x="1088086" y="454430"/>
                  </a:lnTo>
                  <a:lnTo>
                    <a:pt x="1085489" y="441982"/>
                  </a:lnTo>
                  <a:lnTo>
                    <a:pt x="1083648" y="442271"/>
                  </a:lnTo>
                  <a:lnTo>
                    <a:pt x="1083754" y="429399"/>
                  </a:lnTo>
                  <a:lnTo>
                    <a:pt x="1084473" y="416431"/>
                  </a:lnTo>
                  <a:lnTo>
                    <a:pt x="1114008" y="411797"/>
                  </a:lnTo>
                  <a:lnTo>
                    <a:pt x="1120315" y="423663"/>
                  </a:lnTo>
                  <a:lnTo>
                    <a:pt x="1122448" y="423328"/>
                  </a:lnTo>
                  <a:lnTo>
                    <a:pt x="1124164" y="448769"/>
                  </a:lnTo>
                  <a:close/>
                </a:path>
                <a:path w="1628775" h="1920239">
                  <a:moveTo>
                    <a:pt x="1199349" y="424118"/>
                  </a:moveTo>
                  <a:lnTo>
                    <a:pt x="1160101" y="430276"/>
                  </a:lnTo>
                  <a:lnTo>
                    <a:pt x="1158322" y="417699"/>
                  </a:lnTo>
                  <a:lnTo>
                    <a:pt x="1160075" y="417424"/>
                  </a:lnTo>
                  <a:lnTo>
                    <a:pt x="1162574" y="404177"/>
                  </a:lnTo>
                  <a:lnTo>
                    <a:pt x="1192506" y="399481"/>
                  </a:lnTo>
                  <a:lnTo>
                    <a:pt x="1199349" y="424118"/>
                  </a:lnTo>
                  <a:close/>
                </a:path>
                <a:path w="1628775" h="1920239">
                  <a:moveTo>
                    <a:pt x="1273098" y="399691"/>
                  </a:moveTo>
                  <a:lnTo>
                    <a:pt x="1236636" y="405412"/>
                  </a:lnTo>
                  <a:lnTo>
                    <a:pt x="1238418" y="392277"/>
                  </a:lnTo>
                  <a:lnTo>
                    <a:pt x="1266962" y="387799"/>
                  </a:lnTo>
                  <a:lnTo>
                    <a:pt x="1273098" y="399691"/>
                  </a:lnTo>
                  <a:close/>
                </a:path>
                <a:path w="1628775" h="1920239">
                  <a:moveTo>
                    <a:pt x="1349628" y="413395"/>
                  </a:moveTo>
                  <a:lnTo>
                    <a:pt x="1321655" y="417784"/>
                  </a:lnTo>
                  <a:lnTo>
                    <a:pt x="1315484" y="405897"/>
                  </a:lnTo>
                  <a:lnTo>
                    <a:pt x="1311694" y="393636"/>
                  </a:lnTo>
                  <a:lnTo>
                    <a:pt x="1311285" y="393700"/>
                  </a:lnTo>
                  <a:lnTo>
                    <a:pt x="1309755" y="381085"/>
                  </a:lnTo>
                  <a:lnTo>
                    <a:pt x="1346230" y="375362"/>
                  </a:lnTo>
                  <a:lnTo>
                    <a:pt x="1351146" y="387446"/>
                  </a:lnTo>
                  <a:lnTo>
                    <a:pt x="1353495" y="399933"/>
                  </a:lnTo>
                  <a:lnTo>
                    <a:pt x="1351629" y="400225"/>
                  </a:lnTo>
                  <a:lnTo>
                    <a:pt x="1349628" y="413395"/>
                  </a:lnTo>
                  <a:close/>
                </a:path>
                <a:path w="1628775" h="1920239">
                  <a:moveTo>
                    <a:pt x="1425533" y="401486"/>
                  </a:moveTo>
                  <a:lnTo>
                    <a:pt x="1391353" y="406848"/>
                  </a:lnTo>
                  <a:lnTo>
                    <a:pt x="1389384" y="394302"/>
                  </a:lnTo>
                  <a:lnTo>
                    <a:pt x="1389063" y="394352"/>
                  </a:lnTo>
                  <a:lnTo>
                    <a:pt x="1387474" y="381746"/>
                  </a:lnTo>
                  <a:lnTo>
                    <a:pt x="1389240" y="381469"/>
                  </a:lnTo>
                  <a:lnTo>
                    <a:pt x="1391221" y="368303"/>
                  </a:lnTo>
                  <a:lnTo>
                    <a:pt x="1419628" y="363846"/>
                  </a:lnTo>
                  <a:lnTo>
                    <a:pt x="1425533" y="401486"/>
                  </a:lnTo>
                  <a:close/>
                </a:path>
                <a:path w="1628775" h="1920239">
                  <a:moveTo>
                    <a:pt x="121717" y="606050"/>
                  </a:moveTo>
                  <a:lnTo>
                    <a:pt x="100022" y="609454"/>
                  </a:lnTo>
                  <a:lnTo>
                    <a:pt x="94496" y="597466"/>
                  </a:lnTo>
                  <a:lnTo>
                    <a:pt x="91219" y="585125"/>
                  </a:lnTo>
                  <a:lnTo>
                    <a:pt x="130117" y="579022"/>
                  </a:lnTo>
                  <a:lnTo>
                    <a:pt x="130736" y="591780"/>
                  </a:lnTo>
                  <a:lnTo>
                    <a:pt x="126491" y="592446"/>
                  </a:lnTo>
                  <a:lnTo>
                    <a:pt x="121717" y="606050"/>
                  </a:lnTo>
                  <a:close/>
                </a:path>
                <a:path w="1628775" h="1920239">
                  <a:moveTo>
                    <a:pt x="357701" y="569025"/>
                  </a:moveTo>
                  <a:lnTo>
                    <a:pt x="335594" y="572494"/>
                  </a:lnTo>
                  <a:lnTo>
                    <a:pt x="327220" y="560952"/>
                  </a:lnTo>
                  <a:lnTo>
                    <a:pt x="323009" y="561613"/>
                  </a:lnTo>
                  <a:lnTo>
                    <a:pt x="319495" y="549309"/>
                  </a:lnTo>
                  <a:lnTo>
                    <a:pt x="359298" y="543064"/>
                  </a:lnTo>
                  <a:lnTo>
                    <a:pt x="359736" y="555850"/>
                  </a:lnTo>
                  <a:lnTo>
                    <a:pt x="357701" y="569025"/>
                  </a:lnTo>
                  <a:close/>
                </a:path>
                <a:path w="1628775" h="1920239">
                  <a:moveTo>
                    <a:pt x="587637" y="532949"/>
                  </a:moveTo>
                  <a:lnTo>
                    <a:pt x="563225" y="536779"/>
                  </a:lnTo>
                  <a:lnTo>
                    <a:pt x="554426" y="525304"/>
                  </a:lnTo>
                  <a:lnTo>
                    <a:pt x="550200" y="525967"/>
                  </a:lnTo>
                  <a:lnTo>
                    <a:pt x="546850" y="513637"/>
                  </a:lnTo>
                  <a:lnTo>
                    <a:pt x="589210" y="506991"/>
                  </a:lnTo>
                  <a:lnTo>
                    <a:pt x="589711" y="519768"/>
                  </a:lnTo>
                  <a:lnTo>
                    <a:pt x="587637" y="532949"/>
                  </a:lnTo>
                  <a:close/>
                </a:path>
                <a:path w="1628775" h="1920239">
                  <a:moveTo>
                    <a:pt x="891112" y="485335"/>
                  </a:moveTo>
                  <a:lnTo>
                    <a:pt x="863524" y="489663"/>
                  </a:lnTo>
                  <a:lnTo>
                    <a:pt x="857660" y="477728"/>
                  </a:lnTo>
                  <a:lnTo>
                    <a:pt x="854237" y="465409"/>
                  </a:lnTo>
                  <a:lnTo>
                    <a:pt x="892784" y="459361"/>
                  </a:lnTo>
                  <a:lnTo>
                    <a:pt x="893299" y="472136"/>
                  </a:lnTo>
                  <a:lnTo>
                    <a:pt x="891112" y="485335"/>
                  </a:lnTo>
                  <a:close/>
                </a:path>
                <a:path w="1628775" h="1920239">
                  <a:moveTo>
                    <a:pt x="970921" y="459957"/>
                  </a:moveTo>
                  <a:lnTo>
                    <a:pt x="932148" y="466041"/>
                  </a:lnTo>
                  <a:lnTo>
                    <a:pt x="928790" y="453712"/>
                  </a:lnTo>
                  <a:lnTo>
                    <a:pt x="970025" y="447243"/>
                  </a:lnTo>
                  <a:lnTo>
                    <a:pt x="970921" y="459957"/>
                  </a:lnTo>
                  <a:close/>
                </a:path>
                <a:path w="1628775" h="1920239">
                  <a:moveTo>
                    <a:pt x="1266508" y="426436"/>
                  </a:moveTo>
                  <a:lnTo>
                    <a:pt x="1244081" y="429955"/>
                  </a:lnTo>
                  <a:lnTo>
                    <a:pt x="1238609" y="417958"/>
                  </a:lnTo>
                  <a:lnTo>
                    <a:pt x="1235402" y="405606"/>
                  </a:lnTo>
                  <a:lnTo>
                    <a:pt x="1274666" y="399445"/>
                  </a:lnTo>
                  <a:lnTo>
                    <a:pt x="1275272" y="412206"/>
                  </a:lnTo>
                  <a:lnTo>
                    <a:pt x="1271127" y="412856"/>
                  </a:lnTo>
                  <a:lnTo>
                    <a:pt x="1266508" y="426436"/>
                  </a:lnTo>
                  <a:close/>
                </a:path>
                <a:path w="1628775" h="1920239">
                  <a:moveTo>
                    <a:pt x="204328" y="593089"/>
                  </a:moveTo>
                  <a:lnTo>
                    <a:pt x="184252" y="596239"/>
                  </a:lnTo>
                  <a:lnTo>
                    <a:pt x="175178" y="584807"/>
                  </a:lnTo>
                  <a:lnTo>
                    <a:pt x="208713" y="579545"/>
                  </a:lnTo>
                  <a:lnTo>
                    <a:pt x="204328" y="593089"/>
                  </a:lnTo>
                  <a:close/>
                </a:path>
                <a:path w="1628775" h="1920239">
                  <a:moveTo>
                    <a:pt x="281782" y="580936"/>
                  </a:moveTo>
                  <a:lnTo>
                    <a:pt x="252525" y="585527"/>
                  </a:lnTo>
                  <a:lnTo>
                    <a:pt x="246411" y="573631"/>
                  </a:lnTo>
                  <a:lnTo>
                    <a:pt x="283438" y="567821"/>
                  </a:lnTo>
                  <a:lnTo>
                    <a:pt x="281782" y="580936"/>
                  </a:lnTo>
                  <a:close/>
                </a:path>
                <a:path w="1628775" h="1920239">
                  <a:moveTo>
                    <a:pt x="430465" y="557609"/>
                  </a:moveTo>
                  <a:lnTo>
                    <a:pt x="406212" y="561414"/>
                  </a:lnTo>
                  <a:lnTo>
                    <a:pt x="400017" y="549530"/>
                  </a:lnTo>
                  <a:lnTo>
                    <a:pt x="432329" y="544461"/>
                  </a:lnTo>
                  <a:lnTo>
                    <a:pt x="430465" y="557609"/>
                  </a:lnTo>
                  <a:close/>
                </a:path>
                <a:path w="1628775" h="1920239">
                  <a:moveTo>
                    <a:pt x="507887" y="545461"/>
                  </a:moveTo>
                  <a:lnTo>
                    <a:pt x="482413" y="549458"/>
                  </a:lnTo>
                  <a:lnTo>
                    <a:pt x="473068" y="538069"/>
                  </a:lnTo>
                  <a:lnTo>
                    <a:pt x="510359" y="532218"/>
                  </a:lnTo>
                  <a:lnTo>
                    <a:pt x="507887" y="545461"/>
                  </a:lnTo>
                  <a:close/>
                </a:path>
                <a:path w="1628775" h="1920239">
                  <a:moveTo>
                    <a:pt x="962122" y="474193"/>
                  </a:moveTo>
                  <a:lnTo>
                    <a:pt x="944394" y="476975"/>
                  </a:lnTo>
                  <a:lnTo>
                    <a:pt x="936145" y="465414"/>
                  </a:lnTo>
                  <a:lnTo>
                    <a:pt x="966940" y="460582"/>
                  </a:lnTo>
                  <a:lnTo>
                    <a:pt x="962122" y="474193"/>
                  </a:lnTo>
                  <a:close/>
                </a:path>
                <a:path w="1628775" h="1920239">
                  <a:moveTo>
                    <a:pt x="1203377" y="436341"/>
                  </a:moveTo>
                  <a:lnTo>
                    <a:pt x="1163661" y="442572"/>
                  </a:lnTo>
                  <a:lnTo>
                    <a:pt x="1161123" y="430115"/>
                  </a:lnTo>
                  <a:lnTo>
                    <a:pt x="1200240" y="423978"/>
                  </a:lnTo>
                  <a:lnTo>
                    <a:pt x="1203377" y="436341"/>
                  </a:lnTo>
                  <a:close/>
                </a:path>
                <a:path w="1628775" h="1920239">
                  <a:moveTo>
                    <a:pt x="102595" y="647616"/>
                  </a:moveTo>
                  <a:lnTo>
                    <a:pt x="68897" y="652904"/>
                  </a:lnTo>
                  <a:lnTo>
                    <a:pt x="62992" y="615264"/>
                  </a:lnTo>
                  <a:lnTo>
                    <a:pt x="89967" y="611032"/>
                  </a:lnTo>
                  <a:lnTo>
                    <a:pt x="96599" y="622847"/>
                  </a:lnTo>
                  <a:lnTo>
                    <a:pt x="100393" y="635107"/>
                  </a:lnTo>
                  <a:lnTo>
                    <a:pt x="102595" y="647616"/>
                  </a:lnTo>
                  <a:close/>
                </a:path>
                <a:path w="1628775" h="1920239">
                  <a:moveTo>
                    <a:pt x="173001" y="610859"/>
                  </a:moveTo>
                  <a:lnTo>
                    <a:pt x="136746" y="616548"/>
                  </a:lnTo>
                  <a:lnTo>
                    <a:pt x="138995" y="603339"/>
                  </a:lnTo>
                  <a:lnTo>
                    <a:pt x="167234" y="598909"/>
                  </a:lnTo>
                  <a:lnTo>
                    <a:pt x="173001" y="610859"/>
                  </a:lnTo>
                  <a:close/>
                </a:path>
                <a:path w="1628775" h="1920239">
                  <a:moveTo>
                    <a:pt x="248538" y="599008"/>
                  </a:moveTo>
                  <a:lnTo>
                    <a:pt x="212748" y="604623"/>
                  </a:lnTo>
                  <a:lnTo>
                    <a:pt x="214649" y="591469"/>
                  </a:lnTo>
                  <a:lnTo>
                    <a:pt x="242643" y="587077"/>
                  </a:lnTo>
                  <a:lnTo>
                    <a:pt x="248538" y="599008"/>
                  </a:lnTo>
                  <a:close/>
                </a:path>
                <a:path w="1628775" h="1920239">
                  <a:moveTo>
                    <a:pt x="325206" y="586979"/>
                  </a:moveTo>
                  <a:lnTo>
                    <a:pt x="288983" y="592662"/>
                  </a:lnTo>
                  <a:lnTo>
                    <a:pt x="290926" y="579502"/>
                  </a:lnTo>
                  <a:lnTo>
                    <a:pt x="319389" y="575036"/>
                  </a:lnTo>
                  <a:lnTo>
                    <a:pt x="325206" y="586979"/>
                  </a:lnTo>
                  <a:close/>
                </a:path>
                <a:path w="1628775" h="1920239">
                  <a:moveTo>
                    <a:pt x="401253" y="575047"/>
                  </a:moveTo>
                  <a:lnTo>
                    <a:pt x="364854" y="580758"/>
                  </a:lnTo>
                  <a:lnTo>
                    <a:pt x="366873" y="567586"/>
                  </a:lnTo>
                  <a:lnTo>
                    <a:pt x="394805" y="563204"/>
                  </a:lnTo>
                  <a:lnTo>
                    <a:pt x="401253" y="575047"/>
                  </a:lnTo>
                  <a:close/>
                </a:path>
                <a:path w="1628775" h="1920239">
                  <a:moveTo>
                    <a:pt x="478213" y="562973"/>
                  </a:moveTo>
                  <a:lnTo>
                    <a:pt x="440545" y="568883"/>
                  </a:lnTo>
                  <a:lnTo>
                    <a:pt x="442795" y="555674"/>
                  </a:lnTo>
                  <a:lnTo>
                    <a:pt x="472210" y="551059"/>
                  </a:lnTo>
                  <a:lnTo>
                    <a:pt x="478213" y="562973"/>
                  </a:lnTo>
                  <a:close/>
                </a:path>
                <a:path w="1628775" h="1920239">
                  <a:moveTo>
                    <a:pt x="554571" y="550992"/>
                  </a:moveTo>
                  <a:lnTo>
                    <a:pt x="516541" y="556959"/>
                  </a:lnTo>
                  <a:lnTo>
                    <a:pt x="518285" y="543830"/>
                  </a:lnTo>
                  <a:lnTo>
                    <a:pt x="548335" y="539115"/>
                  </a:lnTo>
                  <a:lnTo>
                    <a:pt x="554571" y="550992"/>
                  </a:lnTo>
                  <a:close/>
                </a:path>
                <a:path w="1628775" h="1920239">
                  <a:moveTo>
                    <a:pt x="631028" y="538996"/>
                  </a:moveTo>
                  <a:lnTo>
                    <a:pt x="592801" y="544994"/>
                  </a:lnTo>
                  <a:lnTo>
                    <a:pt x="594623" y="531853"/>
                  </a:lnTo>
                  <a:lnTo>
                    <a:pt x="624453" y="527172"/>
                  </a:lnTo>
                  <a:lnTo>
                    <a:pt x="631028" y="538996"/>
                  </a:lnTo>
                  <a:close/>
                </a:path>
                <a:path w="1628775" h="1920239">
                  <a:moveTo>
                    <a:pt x="708041" y="526913"/>
                  </a:moveTo>
                  <a:lnTo>
                    <a:pt x="669575" y="532948"/>
                  </a:lnTo>
                  <a:lnTo>
                    <a:pt x="671498" y="519791"/>
                  </a:lnTo>
                  <a:lnTo>
                    <a:pt x="699646" y="515375"/>
                  </a:lnTo>
                  <a:lnTo>
                    <a:pt x="708041" y="526913"/>
                  </a:lnTo>
                  <a:close/>
                </a:path>
                <a:path w="1628775" h="1920239">
                  <a:moveTo>
                    <a:pt x="782652" y="540918"/>
                  </a:moveTo>
                  <a:lnTo>
                    <a:pt x="752620" y="545630"/>
                  </a:lnTo>
                  <a:lnTo>
                    <a:pt x="746846" y="533680"/>
                  </a:lnTo>
                  <a:lnTo>
                    <a:pt x="743609" y="521333"/>
                  </a:lnTo>
                  <a:lnTo>
                    <a:pt x="741713" y="508775"/>
                  </a:lnTo>
                  <a:lnTo>
                    <a:pt x="776660" y="503292"/>
                  </a:lnTo>
                  <a:lnTo>
                    <a:pt x="783155" y="515128"/>
                  </a:lnTo>
                  <a:lnTo>
                    <a:pt x="784654" y="514893"/>
                  </a:lnTo>
                  <a:lnTo>
                    <a:pt x="785035" y="527688"/>
                  </a:lnTo>
                  <a:lnTo>
                    <a:pt x="782652" y="540918"/>
                  </a:lnTo>
                  <a:close/>
                </a:path>
                <a:path w="1628775" h="1920239">
                  <a:moveTo>
                    <a:pt x="862984" y="528314"/>
                  </a:moveTo>
                  <a:lnTo>
                    <a:pt x="821325" y="534850"/>
                  </a:lnTo>
                  <a:lnTo>
                    <a:pt x="821379" y="496275"/>
                  </a:lnTo>
                  <a:lnTo>
                    <a:pt x="853105" y="491298"/>
                  </a:lnTo>
                  <a:lnTo>
                    <a:pt x="859326" y="503177"/>
                  </a:lnTo>
                  <a:lnTo>
                    <a:pt x="861303" y="502867"/>
                  </a:lnTo>
                  <a:lnTo>
                    <a:pt x="862943" y="515465"/>
                  </a:lnTo>
                  <a:lnTo>
                    <a:pt x="862984" y="528314"/>
                  </a:lnTo>
                  <a:close/>
                </a:path>
                <a:path w="1628775" h="1920239">
                  <a:moveTo>
                    <a:pt x="941934" y="515927"/>
                  </a:moveTo>
                  <a:lnTo>
                    <a:pt x="911061" y="520771"/>
                  </a:lnTo>
                  <a:lnTo>
                    <a:pt x="903627" y="509082"/>
                  </a:lnTo>
                  <a:lnTo>
                    <a:pt x="899953" y="509658"/>
                  </a:lnTo>
                  <a:lnTo>
                    <a:pt x="896323" y="497372"/>
                  </a:lnTo>
                  <a:lnTo>
                    <a:pt x="896895" y="497283"/>
                  </a:lnTo>
                  <a:lnTo>
                    <a:pt x="897680" y="484304"/>
                  </a:lnTo>
                  <a:lnTo>
                    <a:pt x="928254" y="479507"/>
                  </a:lnTo>
                  <a:lnTo>
                    <a:pt x="936352" y="491092"/>
                  </a:lnTo>
                  <a:lnTo>
                    <a:pt x="940389" y="503314"/>
                  </a:lnTo>
                  <a:lnTo>
                    <a:pt x="941934" y="515927"/>
                  </a:lnTo>
                  <a:close/>
                </a:path>
                <a:path w="1628775" h="1920239">
                  <a:moveTo>
                    <a:pt x="1016337" y="491398"/>
                  </a:moveTo>
                  <a:lnTo>
                    <a:pt x="975380" y="497824"/>
                  </a:lnTo>
                  <a:lnTo>
                    <a:pt x="972498" y="485421"/>
                  </a:lnTo>
                  <a:lnTo>
                    <a:pt x="970603" y="472863"/>
                  </a:lnTo>
                  <a:lnTo>
                    <a:pt x="1008288" y="466950"/>
                  </a:lnTo>
                  <a:lnTo>
                    <a:pt x="1011674" y="479274"/>
                  </a:lnTo>
                  <a:lnTo>
                    <a:pt x="1016337" y="491398"/>
                  </a:lnTo>
                  <a:close/>
                </a:path>
                <a:path w="1628775" h="1920239">
                  <a:moveTo>
                    <a:pt x="1090204" y="479808"/>
                  </a:moveTo>
                  <a:lnTo>
                    <a:pt x="1053271" y="485603"/>
                  </a:lnTo>
                  <a:lnTo>
                    <a:pt x="1048793" y="460595"/>
                  </a:lnTo>
                  <a:lnTo>
                    <a:pt x="1090247" y="454091"/>
                  </a:lnTo>
                  <a:lnTo>
                    <a:pt x="1091002" y="466828"/>
                  </a:lnTo>
                  <a:lnTo>
                    <a:pt x="1089999" y="466985"/>
                  </a:lnTo>
                  <a:lnTo>
                    <a:pt x="1090204" y="479808"/>
                  </a:lnTo>
                  <a:close/>
                </a:path>
                <a:path w="1628775" h="1920239">
                  <a:moveTo>
                    <a:pt x="1163836" y="481111"/>
                  </a:moveTo>
                  <a:lnTo>
                    <a:pt x="1135166" y="485609"/>
                  </a:lnTo>
                  <a:lnTo>
                    <a:pt x="1129993" y="473566"/>
                  </a:lnTo>
                  <a:lnTo>
                    <a:pt x="1126747" y="461220"/>
                  </a:lnTo>
                  <a:lnTo>
                    <a:pt x="1127558" y="461092"/>
                  </a:lnTo>
                  <a:lnTo>
                    <a:pt x="1128736" y="448052"/>
                  </a:lnTo>
                  <a:lnTo>
                    <a:pt x="1165312" y="442313"/>
                  </a:lnTo>
                  <a:lnTo>
                    <a:pt x="1166901" y="454920"/>
                  </a:lnTo>
                  <a:lnTo>
                    <a:pt x="1168154" y="467578"/>
                  </a:lnTo>
                  <a:lnTo>
                    <a:pt x="1166092" y="467902"/>
                  </a:lnTo>
                  <a:lnTo>
                    <a:pt x="1163836" y="481111"/>
                  </a:lnTo>
                  <a:close/>
                </a:path>
                <a:path w="1628775" h="1920239">
                  <a:moveTo>
                    <a:pt x="1243614" y="455739"/>
                  </a:moveTo>
                  <a:lnTo>
                    <a:pt x="1205605" y="461702"/>
                  </a:lnTo>
                  <a:lnTo>
                    <a:pt x="1203155" y="449231"/>
                  </a:lnTo>
                  <a:lnTo>
                    <a:pt x="1203549" y="449169"/>
                  </a:lnTo>
                  <a:lnTo>
                    <a:pt x="1201581" y="436623"/>
                  </a:lnTo>
                  <a:lnTo>
                    <a:pt x="1238025" y="430905"/>
                  </a:lnTo>
                  <a:lnTo>
                    <a:pt x="1241878" y="443156"/>
                  </a:lnTo>
                  <a:lnTo>
                    <a:pt x="1243614" y="455739"/>
                  </a:lnTo>
                  <a:close/>
                </a:path>
                <a:path w="1628775" h="1920239">
                  <a:moveTo>
                    <a:pt x="1322822" y="456167"/>
                  </a:moveTo>
                  <a:lnTo>
                    <a:pt x="1285951" y="461952"/>
                  </a:lnTo>
                  <a:lnTo>
                    <a:pt x="1280787" y="449907"/>
                  </a:lnTo>
                  <a:lnTo>
                    <a:pt x="1278974" y="437336"/>
                  </a:lnTo>
                  <a:lnTo>
                    <a:pt x="1281013" y="424160"/>
                  </a:lnTo>
                  <a:lnTo>
                    <a:pt x="1314488" y="418908"/>
                  </a:lnTo>
                  <a:lnTo>
                    <a:pt x="1318770" y="431092"/>
                  </a:lnTo>
                  <a:lnTo>
                    <a:pt x="1322822" y="456167"/>
                  </a:lnTo>
                  <a:close/>
                </a:path>
                <a:path w="1628775" h="1920239">
                  <a:moveTo>
                    <a:pt x="1394475" y="419214"/>
                  </a:moveTo>
                  <a:lnTo>
                    <a:pt x="1356256" y="425210"/>
                  </a:lnTo>
                  <a:lnTo>
                    <a:pt x="1357505" y="412159"/>
                  </a:lnTo>
                  <a:lnTo>
                    <a:pt x="1392040" y="406741"/>
                  </a:lnTo>
                  <a:lnTo>
                    <a:pt x="1394475" y="419214"/>
                  </a:lnTo>
                  <a:close/>
                </a:path>
                <a:path w="1628775" h="1920239">
                  <a:moveTo>
                    <a:pt x="174741" y="623442"/>
                  </a:moveTo>
                  <a:lnTo>
                    <a:pt x="138661" y="629103"/>
                  </a:lnTo>
                  <a:lnTo>
                    <a:pt x="135205" y="616789"/>
                  </a:lnTo>
                  <a:lnTo>
                    <a:pt x="174263" y="610661"/>
                  </a:lnTo>
                  <a:lnTo>
                    <a:pt x="174741" y="623442"/>
                  </a:lnTo>
                  <a:close/>
                </a:path>
                <a:path w="1628775" h="1920239">
                  <a:moveTo>
                    <a:pt x="249219" y="624612"/>
                  </a:moveTo>
                  <a:lnTo>
                    <a:pt x="222280" y="628838"/>
                  </a:lnTo>
                  <a:lnTo>
                    <a:pt x="215557" y="617038"/>
                  </a:lnTo>
                  <a:lnTo>
                    <a:pt x="211613" y="604801"/>
                  </a:lnTo>
                  <a:lnTo>
                    <a:pt x="250073" y="598767"/>
                  </a:lnTo>
                  <a:lnTo>
                    <a:pt x="252377" y="611261"/>
                  </a:lnTo>
                  <a:lnTo>
                    <a:pt x="249219" y="624612"/>
                  </a:lnTo>
                  <a:close/>
                </a:path>
                <a:path w="1628775" h="1920239">
                  <a:moveTo>
                    <a:pt x="325419" y="612656"/>
                  </a:moveTo>
                  <a:lnTo>
                    <a:pt x="297416" y="617050"/>
                  </a:lnTo>
                  <a:lnTo>
                    <a:pt x="291209" y="605168"/>
                  </a:lnTo>
                  <a:lnTo>
                    <a:pt x="287671" y="592868"/>
                  </a:lnTo>
                  <a:lnTo>
                    <a:pt x="326598" y="586760"/>
                  </a:lnTo>
                  <a:lnTo>
                    <a:pt x="327252" y="599513"/>
                  </a:lnTo>
                  <a:lnTo>
                    <a:pt x="325419" y="612656"/>
                  </a:lnTo>
                  <a:close/>
                </a:path>
                <a:path w="1628775" h="1920239">
                  <a:moveTo>
                    <a:pt x="402224" y="600606"/>
                  </a:moveTo>
                  <a:lnTo>
                    <a:pt x="379958" y="604099"/>
                  </a:lnTo>
                  <a:lnTo>
                    <a:pt x="371392" y="592588"/>
                  </a:lnTo>
                  <a:lnTo>
                    <a:pt x="367071" y="593266"/>
                  </a:lnTo>
                  <a:lnTo>
                    <a:pt x="363480" y="580974"/>
                  </a:lnTo>
                  <a:lnTo>
                    <a:pt x="403109" y="574756"/>
                  </a:lnTo>
                  <a:lnTo>
                    <a:pt x="403979" y="587475"/>
                  </a:lnTo>
                  <a:lnTo>
                    <a:pt x="402224" y="600606"/>
                  </a:lnTo>
                  <a:close/>
                </a:path>
                <a:path w="1628775" h="1920239">
                  <a:moveTo>
                    <a:pt x="478267" y="588675"/>
                  </a:moveTo>
                  <a:lnTo>
                    <a:pt x="447855" y="593446"/>
                  </a:lnTo>
                  <a:lnTo>
                    <a:pt x="442106" y="581493"/>
                  </a:lnTo>
                  <a:lnTo>
                    <a:pt x="438969" y="569130"/>
                  </a:lnTo>
                  <a:lnTo>
                    <a:pt x="479634" y="562750"/>
                  </a:lnTo>
                  <a:lnTo>
                    <a:pt x="480247" y="575509"/>
                  </a:lnTo>
                  <a:lnTo>
                    <a:pt x="478267" y="588675"/>
                  </a:lnTo>
                  <a:close/>
                </a:path>
                <a:path w="1628775" h="1920239">
                  <a:moveTo>
                    <a:pt x="553412" y="576885"/>
                  </a:moveTo>
                  <a:lnTo>
                    <a:pt x="523263" y="581615"/>
                  </a:lnTo>
                  <a:lnTo>
                    <a:pt x="518031" y="569581"/>
                  </a:lnTo>
                  <a:lnTo>
                    <a:pt x="515114" y="557183"/>
                  </a:lnTo>
                  <a:lnTo>
                    <a:pt x="555955" y="550775"/>
                  </a:lnTo>
                  <a:lnTo>
                    <a:pt x="556167" y="563597"/>
                  </a:lnTo>
                  <a:lnTo>
                    <a:pt x="553412" y="576885"/>
                  </a:lnTo>
                  <a:close/>
                </a:path>
                <a:path w="1628775" h="1920239">
                  <a:moveTo>
                    <a:pt x="631487" y="564635"/>
                  </a:moveTo>
                  <a:lnTo>
                    <a:pt x="601136" y="569397"/>
                  </a:lnTo>
                  <a:lnTo>
                    <a:pt x="594763" y="557541"/>
                  </a:lnTo>
                  <a:lnTo>
                    <a:pt x="591347" y="545222"/>
                  </a:lnTo>
                  <a:lnTo>
                    <a:pt x="632670" y="538739"/>
                  </a:lnTo>
                  <a:lnTo>
                    <a:pt x="633341" y="551489"/>
                  </a:lnTo>
                  <a:lnTo>
                    <a:pt x="631487" y="564635"/>
                  </a:lnTo>
                  <a:close/>
                </a:path>
                <a:path w="1628775" h="1920239">
                  <a:moveTo>
                    <a:pt x="713063" y="538981"/>
                  </a:moveTo>
                  <a:lnTo>
                    <a:pt x="668220" y="546016"/>
                  </a:lnTo>
                  <a:lnTo>
                    <a:pt x="667507" y="533273"/>
                  </a:lnTo>
                  <a:lnTo>
                    <a:pt x="709531" y="526679"/>
                  </a:lnTo>
                  <a:lnTo>
                    <a:pt x="713063" y="538981"/>
                  </a:lnTo>
                  <a:close/>
                </a:path>
                <a:path w="1628775" h="1920239">
                  <a:moveTo>
                    <a:pt x="1391912" y="445327"/>
                  </a:moveTo>
                  <a:lnTo>
                    <a:pt x="1364503" y="449627"/>
                  </a:lnTo>
                  <a:lnTo>
                    <a:pt x="1358780" y="437670"/>
                  </a:lnTo>
                  <a:lnTo>
                    <a:pt x="1355388" y="425347"/>
                  </a:lnTo>
                  <a:lnTo>
                    <a:pt x="1393906" y="419303"/>
                  </a:lnTo>
                  <a:lnTo>
                    <a:pt x="1393929" y="432155"/>
                  </a:lnTo>
                  <a:lnTo>
                    <a:pt x="1391912" y="445327"/>
                  </a:lnTo>
                  <a:close/>
                </a:path>
                <a:path w="1628775" h="1920239">
                  <a:moveTo>
                    <a:pt x="166595" y="637575"/>
                  </a:moveTo>
                  <a:lnTo>
                    <a:pt x="150971" y="640026"/>
                  </a:lnTo>
                  <a:lnTo>
                    <a:pt x="142784" y="628456"/>
                  </a:lnTo>
                  <a:lnTo>
                    <a:pt x="170743" y="624069"/>
                  </a:lnTo>
                  <a:lnTo>
                    <a:pt x="166595" y="637575"/>
                  </a:lnTo>
                  <a:close/>
                </a:path>
                <a:path w="1628775" h="1920239">
                  <a:moveTo>
                    <a:pt x="723801" y="550151"/>
                  </a:moveTo>
                  <a:lnTo>
                    <a:pt x="686635" y="555982"/>
                  </a:lnTo>
                  <a:lnTo>
                    <a:pt x="672894" y="545283"/>
                  </a:lnTo>
                  <a:lnTo>
                    <a:pt x="716829" y="538390"/>
                  </a:lnTo>
                  <a:lnTo>
                    <a:pt x="723801" y="550151"/>
                  </a:lnTo>
                  <a:close/>
                </a:path>
                <a:path w="1628775" h="1920239">
                  <a:moveTo>
                    <a:pt x="1006291" y="505829"/>
                  </a:moveTo>
                  <a:lnTo>
                    <a:pt x="985157" y="509145"/>
                  </a:lnTo>
                  <a:lnTo>
                    <a:pt x="978268" y="497371"/>
                  </a:lnTo>
                  <a:lnTo>
                    <a:pt x="1013133" y="491901"/>
                  </a:lnTo>
                  <a:lnTo>
                    <a:pt x="1006291" y="505829"/>
                  </a:lnTo>
                  <a:close/>
                </a:path>
                <a:path w="1628775" h="1920239">
                  <a:moveTo>
                    <a:pt x="1082758" y="493832"/>
                  </a:moveTo>
                  <a:lnTo>
                    <a:pt x="1056612" y="497934"/>
                  </a:lnTo>
                  <a:lnTo>
                    <a:pt x="1054030" y="485484"/>
                  </a:lnTo>
                  <a:lnTo>
                    <a:pt x="1086706" y="480357"/>
                  </a:lnTo>
                  <a:lnTo>
                    <a:pt x="1082758" y="493832"/>
                  </a:lnTo>
                  <a:close/>
                </a:path>
                <a:path w="1628775" h="1920239">
                  <a:moveTo>
                    <a:pt x="1236590" y="469696"/>
                  </a:moveTo>
                  <a:lnTo>
                    <a:pt x="1213367" y="473340"/>
                  </a:lnTo>
                  <a:lnTo>
                    <a:pt x="1207364" y="461426"/>
                  </a:lnTo>
                  <a:lnTo>
                    <a:pt x="1240521" y="456224"/>
                  </a:lnTo>
                  <a:lnTo>
                    <a:pt x="1236590" y="469696"/>
                  </a:lnTo>
                  <a:close/>
                </a:path>
                <a:path w="1628775" h="1920239">
                  <a:moveTo>
                    <a:pt x="140658" y="680211"/>
                  </a:moveTo>
                  <a:lnTo>
                    <a:pt x="110522" y="684939"/>
                  </a:lnTo>
                  <a:lnTo>
                    <a:pt x="104467" y="673034"/>
                  </a:lnTo>
                  <a:lnTo>
                    <a:pt x="102983" y="673266"/>
                  </a:lnTo>
                  <a:lnTo>
                    <a:pt x="102645" y="660464"/>
                  </a:lnTo>
                  <a:lnTo>
                    <a:pt x="105318" y="647189"/>
                  </a:lnTo>
                  <a:lnTo>
                    <a:pt x="134391" y="642628"/>
                  </a:lnTo>
                  <a:lnTo>
                    <a:pt x="140376" y="654544"/>
                  </a:lnTo>
                  <a:lnTo>
                    <a:pt x="141928" y="654301"/>
                  </a:lnTo>
                  <a:lnTo>
                    <a:pt x="142662" y="667041"/>
                  </a:lnTo>
                  <a:lnTo>
                    <a:pt x="140658" y="680211"/>
                  </a:lnTo>
                  <a:close/>
                </a:path>
                <a:path w="1628775" h="1920239">
                  <a:moveTo>
                    <a:pt x="216814" y="668262"/>
                  </a:moveTo>
                  <a:lnTo>
                    <a:pt x="187022" y="672936"/>
                  </a:lnTo>
                  <a:lnTo>
                    <a:pt x="181265" y="660984"/>
                  </a:lnTo>
                  <a:lnTo>
                    <a:pt x="180078" y="661170"/>
                  </a:lnTo>
                  <a:lnTo>
                    <a:pt x="179756" y="648365"/>
                  </a:lnTo>
                  <a:lnTo>
                    <a:pt x="182197" y="635127"/>
                  </a:lnTo>
                  <a:lnTo>
                    <a:pt x="211727" y="630494"/>
                  </a:lnTo>
                  <a:lnTo>
                    <a:pt x="217040" y="642516"/>
                  </a:lnTo>
                  <a:lnTo>
                    <a:pt x="218074" y="642354"/>
                  </a:lnTo>
                  <a:lnTo>
                    <a:pt x="218660" y="655117"/>
                  </a:lnTo>
                  <a:lnTo>
                    <a:pt x="216814" y="668262"/>
                  </a:lnTo>
                  <a:close/>
                </a:path>
                <a:path w="1628775" h="1920239">
                  <a:moveTo>
                    <a:pt x="292757" y="656347"/>
                  </a:moveTo>
                  <a:lnTo>
                    <a:pt x="263930" y="660870"/>
                  </a:lnTo>
                  <a:lnTo>
                    <a:pt x="258471" y="648871"/>
                  </a:lnTo>
                  <a:lnTo>
                    <a:pt x="257290" y="649056"/>
                  </a:lnTo>
                  <a:lnTo>
                    <a:pt x="256635" y="636303"/>
                  </a:lnTo>
                  <a:lnTo>
                    <a:pt x="258487" y="623158"/>
                  </a:lnTo>
                  <a:lnTo>
                    <a:pt x="286705" y="618730"/>
                  </a:lnTo>
                  <a:lnTo>
                    <a:pt x="292839" y="630623"/>
                  </a:lnTo>
                  <a:lnTo>
                    <a:pt x="294351" y="630386"/>
                  </a:lnTo>
                  <a:lnTo>
                    <a:pt x="294886" y="643157"/>
                  </a:lnTo>
                  <a:lnTo>
                    <a:pt x="292757" y="656347"/>
                  </a:lnTo>
                  <a:close/>
                </a:path>
                <a:path w="1628775" h="1920239">
                  <a:moveTo>
                    <a:pt x="373414" y="630837"/>
                  </a:moveTo>
                  <a:lnTo>
                    <a:pt x="332515" y="637254"/>
                  </a:lnTo>
                  <a:lnTo>
                    <a:pt x="332194" y="624448"/>
                  </a:lnTo>
                  <a:lnTo>
                    <a:pt x="334444" y="611240"/>
                  </a:lnTo>
                  <a:lnTo>
                    <a:pt x="364195" y="606572"/>
                  </a:lnTo>
                  <a:lnTo>
                    <a:pt x="370179" y="618489"/>
                  </a:lnTo>
                  <a:lnTo>
                    <a:pt x="373414" y="630837"/>
                  </a:lnTo>
                  <a:close/>
                </a:path>
                <a:path w="1628775" h="1920239">
                  <a:moveTo>
                    <a:pt x="447765" y="632027"/>
                  </a:moveTo>
                  <a:lnTo>
                    <a:pt x="417145" y="636831"/>
                  </a:lnTo>
                  <a:lnTo>
                    <a:pt x="410736" y="624981"/>
                  </a:lnTo>
                  <a:lnTo>
                    <a:pt x="407335" y="612659"/>
                  </a:lnTo>
                  <a:lnTo>
                    <a:pt x="409132" y="612377"/>
                  </a:lnTo>
                  <a:lnTo>
                    <a:pt x="411649" y="599127"/>
                  </a:lnTo>
                  <a:lnTo>
                    <a:pt x="441392" y="594460"/>
                  </a:lnTo>
                  <a:lnTo>
                    <a:pt x="447749" y="606318"/>
                  </a:lnTo>
                  <a:lnTo>
                    <a:pt x="451327" y="618612"/>
                  </a:lnTo>
                  <a:lnTo>
                    <a:pt x="449915" y="618834"/>
                  </a:lnTo>
                  <a:lnTo>
                    <a:pt x="447765" y="632027"/>
                  </a:lnTo>
                  <a:close/>
                </a:path>
                <a:path w="1628775" h="1920239">
                  <a:moveTo>
                    <a:pt x="525413" y="606988"/>
                  </a:moveTo>
                  <a:lnTo>
                    <a:pt x="486871" y="613036"/>
                  </a:lnTo>
                  <a:lnTo>
                    <a:pt x="483188" y="600758"/>
                  </a:lnTo>
                  <a:lnTo>
                    <a:pt x="484605" y="600536"/>
                  </a:lnTo>
                  <a:lnTo>
                    <a:pt x="486544" y="587376"/>
                  </a:lnTo>
                  <a:lnTo>
                    <a:pt x="515759" y="582792"/>
                  </a:lnTo>
                  <a:lnTo>
                    <a:pt x="521971" y="594673"/>
                  </a:lnTo>
                  <a:lnTo>
                    <a:pt x="525413" y="606988"/>
                  </a:lnTo>
                  <a:close/>
                </a:path>
                <a:path w="1628775" h="1920239">
                  <a:moveTo>
                    <a:pt x="604725" y="607400"/>
                  </a:moveTo>
                  <a:lnTo>
                    <a:pt x="569951" y="612856"/>
                  </a:lnTo>
                  <a:lnTo>
                    <a:pt x="563048" y="601084"/>
                  </a:lnTo>
                  <a:lnTo>
                    <a:pt x="559289" y="588818"/>
                  </a:lnTo>
                  <a:lnTo>
                    <a:pt x="560814" y="588579"/>
                  </a:lnTo>
                  <a:lnTo>
                    <a:pt x="562999" y="575380"/>
                  </a:lnTo>
                  <a:lnTo>
                    <a:pt x="591981" y="570833"/>
                  </a:lnTo>
                  <a:lnTo>
                    <a:pt x="598788" y="582621"/>
                  </a:lnTo>
                  <a:lnTo>
                    <a:pt x="602625" y="594874"/>
                  </a:lnTo>
                  <a:lnTo>
                    <a:pt x="604725" y="607400"/>
                  </a:lnTo>
                  <a:close/>
                </a:path>
                <a:path w="1628775" h="1920239">
                  <a:moveTo>
                    <a:pt x="676667" y="583257"/>
                  </a:moveTo>
                  <a:lnTo>
                    <a:pt x="638796" y="589199"/>
                  </a:lnTo>
                  <a:lnTo>
                    <a:pt x="635143" y="576917"/>
                  </a:lnTo>
                  <a:lnTo>
                    <a:pt x="636618" y="576685"/>
                  </a:lnTo>
                  <a:lnTo>
                    <a:pt x="638535" y="563529"/>
                  </a:lnTo>
                  <a:lnTo>
                    <a:pt x="666710" y="559109"/>
                  </a:lnTo>
                  <a:lnTo>
                    <a:pt x="673068" y="570966"/>
                  </a:lnTo>
                  <a:lnTo>
                    <a:pt x="676667" y="583257"/>
                  </a:lnTo>
                  <a:close/>
                </a:path>
                <a:path w="1628775" h="1920239">
                  <a:moveTo>
                    <a:pt x="753860" y="584001"/>
                  </a:moveTo>
                  <a:lnTo>
                    <a:pt x="712465" y="590496"/>
                  </a:lnTo>
                  <a:lnTo>
                    <a:pt x="712789" y="577590"/>
                  </a:lnTo>
                  <a:lnTo>
                    <a:pt x="710237" y="565135"/>
                  </a:lnTo>
                  <a:lnTo>
                    <a:pt x="704763" y="553138"/>
                  </a:lnTo>
                  <a:lnTo>
                    <a:pt x="747356" y="546456"/>
                  </a:lnTo>
                  <a:lnTo>
                    <a:pt x="753838" y="558294"/>
                  </a:lnTo>
                  <a:lnTo>
                    <a:pt x="753382" y="571221"/>
                  </a:lnTo>
                  <a:lnTo>
                    <a:pt x="753860" y="584001"/>
                  </a:lnTo>
                  <a:close/>
                </a:path>
                <a:path w="1628775" h="1920239">
                  <a:moveTo>
                    <a:pt x="829360" y="572155"/>
                  </a:moveTo>
                  <a:lnTo>
                    <a:pt x="802417" y="576383"/>
                  </a:lnTo>
                  <a:lnTo>
                    <a:pt x="795176" y="564664"/>
                  </a:lnTo>
                  <a:lnTo>
                    <a:pt x="791913" y="565175"/>
                  </a:lnTo>
                  <a:lnTo>
                    <a:pt x="788821" y="552805"/>
                  </a:lnTo>
                  <a:lnTo>
                    <a:pt x="786838" y="540261"/>
                  </a:lnTo>
                  <a:lnTo>
                    <a:pt x="822647" y="534643"/>
                  </a:lnTo>
                  <a:lnTo>
                    <a:pt x="826244" y="546934"/>
                  </a:lnTo>
                  <a:lnTo>
                    <a:pt x="827413" y="546750"/>
                  </a:lnTo>
                  <a:lnTo>
                    <a:pt x="829513" y="559276"/>
                  </a:lnTo>
                  <a:lnTo>
                    <a:pt x="829360" y="572155"/>
                  </a:lnTo>
                  <a:close/>
                </a:path>
                <a:path w="1628775" h="1920239">
                  <a:moveTo>
                    <a:pt x="904739" y="534618"/>
                  </a:moveTo>
                  <a:lnTo>
                    <a:pt x="865228" y="540817"/>
                  </a:lnTo>
                  <a:lnTo>
                    <a:pt x="867079" y="527671"/>
                  </a:lnTo>
                  <a:lnTo>
                    <a:pt x="897916" y="522833"/>
                  </a:lnTo>
                  <a:lnTo>
                    <a:pt x="904739" y="534618"/>
                  </a:lnTo>
                  <a:close/>
                </a:path>
                <a:path w="1628775" h="1920239">
                  <a:moveTo>
                    <a:pt x="985890" y="547596"/>
                  </a:moveTo>
                  <a:lnTo>
                    <a:pt x="944962" y="554018"/>
                  </a:lnTo>
                  <a:lnTo>
                    <a:pt x="940751" y="516113"/>
                  </a:lnTo>
                  <a:lnTo>
                    <a:pt x="974233" y="510859"/>
                  </a:lnTo>
                  <a:lnTo>
                    <a:pt x="979921" y="522822"/>
                  </a:lnTo>
                  <a:lnTo>
                    <a:pt x="983805" y="535068"/>
                  </a:lnTo>
                  <a:lnTo>
                    <a:pt x="985890" y="547596"/>
                  </a:lnTo>
                  <a:close/>
                </a:path>
                <a:path w="1628775" h="1920239">
                  <a:moveTo>
                    <a:pt x="1058227" y="523392"/>
                  </a:moveTo>
                  <a:lnTo>
                    <a:pt x="1018502" y="529624"/>
                  </a:lnTo>
                  <a:lnTo>
                    <a:pt x="1017504" y="516926"/>
                  </a:lnTo>
                  <a:lnTo>
                    <a:pt x="1020048" y="516526"/>
                  </a:lnTo>
                  <a:lnTo>
                    <a:pt x="1022653" y="503262"/>
                  </a:lnTo>
                  <a:lnTo>
                    <a:pt x="1056992" y="497875"/>
                  </a:lnTo>
                  <a:lnTo>
                    <a:pt x="1060260" y="510217"/>
                  </a:lnTo>
                  <a:lnTo>
                    <a:pt x="1058227" y="523392"/>
                  </a:lnTo>
                  <a:close/>
                </a:path>
                <a:path w="1628775" h="1920239">
                  <a:moveTo>
                    <a:pt x="1136154" y="511165"/>
                  </a:moveTo>
                  <a:lnTo>
                    <a:pt x="1096234" y="517428"/>
                  </a:lnTo>
                  <a:lnTo>
                    <a:pt x="1095390" y="504705"/>
                  </a:lnTo>
                  <a:lnTo>
                    <a:pt x="1097166" y="491571"/>
                  </a:lnTo>
                  <a:lnTo>
                    <a:pt x="1126526" y="486965"/>
                  </a:lnTo>
                  <a:lnTo>
                    <a:pt x="1132668" y="498857"/>
                  </a:lnTo>
                  <a:lnTo>
                    <a:pt x="1136154" y="511165"/>
                  </a:lnTo>
                  <a:close/>
                </a:path>
                <a:path w="1628775" h="1920239">
                  <a:moveTo>
                    <a:pt x="1208201" y="512717"/>
                  </a:moveTo>
                  <a:lnTo>
                    <a:pt x="1179750" y="517180"/>
                  </a:lnTo>
                  <a:lnTo>
                    <a:pt x="1174157" y="505203"/>
                  </a:lnTo>
                  <a:lnTo>
                    <a:pt x="1172774" y="505420"/>
                  </a:lnTo>
                  <a:lnTo>
                    <a:pt x="1172078" y="492673"/>
                  </a:lnTo>
                  <a:lnTo>
                    <a:pt x="1174104" y="479500"/>
                  </a:lnTo>
                  <a:lnTo>
                    <a:pt x="1202505" y="475044"/>
                  </a:lnTo>
                  <a:lnTo>
                    <a:pt x="1208524" y="486955"/>
                  </a:lnTo>
                  <a:lnTo>
                    <a:pt x="1209981" y="486727"/>
                  </a:lnTo>
                  <a:lnTo>
                    <a:pt x="1210469" y="499505"/>
                  </a:lnTo>
                  <a:lnTo>
                    <a:pt x="1208201" y="512717"/>
                  </a:lnTo>
                  <a:close/>
                </a:path>
                <a:path w="1628775" h="1920239">
                  <a:moveTo>
                    <a:pt x="1284354" y="500768"/>
                  </a:moveTo>
                  <a:lnTo>
                    <a:pt x="1254864" y="505395"/>
                  </a:lnTo>
                  <a:lnTo>
                    <a:pt x="1249559" y="493372"/>
                  </a:lnTo>
                  <a:lnTo>
                    <a:pt x="1246527" y="480993"/>
                  </a:lnTo>
                  <a:lnTo>
                    <a:pt x="1244646" y="468432"/>
                  </a:lnTo>
                  <a:lnTo>
                    <a:pt x="1278034" y="463194"/>
                  </a:lnTo>
                  <a:lnTo>
                    <a:pt x="1284865" y="474977"/>
                  </a:lnTo>
                  <a:lnTo>
                    <a:pt x="1288445" y="487271"/>
                  </a:lnTo>
                  <a:lnTo>
                    <a:pt x="1286810" y="487528"/>
                  </a:lnTo>
                  <a:lnTo>
                    <a:pt x="1284354" y="500768"/>
                  </a:lnTo>
                  <a:close/>
                </a:path>
                <a:path w="1628775" h="1920239">
                  <a:moveTo>
                    <a:pt x="1364733" y="488157"/>
                  </a:moveTo>
                  <a:lnTo>
                    <a:pt x="1324915" y="494404"/>
                  </a:lnTo>
                  <a:lnTo>
                    <a:pt x="1324159" y="481668"/>
                  </a:lnTo>
                  <a:lnTo>
                    <a:pt x="1324850" y="481559"/>
                  </a:lnTo>
                  <a:lnTo>
                    <a:pt x="1323209" y="468961"/>
                  </a:lnTo>
                  <a:lnTo>
                    <a:pt x="1321409" y="456388"/>
                  </a:lnTo>
                  <a:lnTo>
                    <a:pt x="1360186" y="450304"/>
                  </a:lnTo>
                  <a:lnTo>
                    <a:pt x="1365452" y="475189"/>
                  </a:lnTo>
                  <a:lnTo>
                    <a:pt x="1364733" y="488157"/>
                  </a:lnTo>
                  <a:close/>
                </a:path>
                <a:path w="1628775" h="1920239">
                  <a:moveTo>
                    <a:pt x="1437329" y="476767"/>
                  </a:moveTo>
                  <a:lnTo>
                    <a:pt x="1409690" y="481104"/>
                  </a:lnTo>
                  <a:lnTo>
                    <a:pt x="1403293" y="469252"/>
                  </a:lnTo>
                  <a:lnTo>
                    <a:pt x="1401590" y="469519"/>
                  </a:lnTo>
                  <a:lnTo>
                    <a:pt x="1401321" y="456706"/>
                  </a:lnTo>
                  <a:lnTo>
                    <a:pt x="1404293" y="443384"/>
                  </a:lnTo>
                  <a:lnTo>
                    <a:pt x="1431424" y="439127"/>
                  </a:lnTo>
                  <a:lnTo>
                    <a:pt x="1437329" y="476767"/>
                  </a:lnTo>
                  <a:close/>
                </a:path>
                <a:path w="1628775" h="1920239">
                  <a:moveTo>
                    <a:pt x="905837" y="560156"/>
                  </a:moveTo>
                  <a:lnTo>
                    <a:pt x="873741" y="565192"/>
                  </a:lnTo>
                  <a:lnTo>
                    <a:pt x="867667" y="553290"/>
                  </a:lnTo>
                  <a:lnTo>
                    <a:pt x="864061" y="541000"/>
                  </a:lnTo>
                  <a:lnTo>
                    <a:pt x="906728" y="534306"/>
                  </a:lnTo>
                  <a:lnTo>
                    <a:pt x="907740" y="547003"/>
                  </a:lnTo>
                  <a:lnTo>
                    <a:pt x="905837" y="560156"/>
                  </a:lnTo>
                  <a:close/>
                </a:path>
                <a:path w="1628775" h="1920239">
                  <a:moveTo>
                    <a:pt x="369965" y="644233"/>
                  </a:moveTo>
                  <a:lnTo>
                    <a:pt x="339661" y="648988"/>
                  </a:lnTo>
                  <a:lnTo>
                    <a:pt x="333719" y="637065"/>
                  </a:lnTo>
                  <a:lnTo>
                    <a:pt x="371932" y="631069"/>
                  </a:lnTo>
                  <a:lnTo>
                    <a:pt x="369965" y="644233"/>
                  </a:lnTo>
                  <a:close/>
                </a:path>
                <a:path w="1628775" h="1920239">
                  <a:moveTo>
                    <a:pt x="522369" y="620321"/>
                  </a:moveTo>
                  <a:lnTo>
                    <a:pt x="500199" y="623800"/>
                  </a:lnTo>
                  <a:lnTo>
                    <a:pt x="491498" y="612310"/>
                  </a:lnTo>
                  <a:lnTo>
                    <a:pt x="524136" y="607189"/>
                  </a:lnTo>
                  <a:lnTo>
                    <a:pt x="522369" y="620321"/>
                  </a:lnTo>
                  <a:close/>
                </a:path>
                <a:path w="1628775" h="1920239">
                  <a:moveTo>
                    <a:pt x="672179" y="596817"/>
                  </a:moveTo>
                  <a:lnTo>
                    <a:pt x="652614" y="599886"/>
                  </a:lnTo>
                  <a:lnTo>
                    <a:pt x="643591" y="588447"/>
                  </a:lnTo>
                  <a:lnTo>
                    <a:pt x="676725" y="583248"/>
                  </a:lnTo>
                  <a:lnTo>
                    <a:pt x="672179" y="596817"/>
                  </a:lnTo>
                  <a:close/>
                </a:path>
                <a:path w="1628775" h="1920239">
                  <a:moveTo>
                    <a:pt x="1051869" y="537244"/>
                  </a:moveTo>
                  <a:lnTo>
                    <a:pt x="1024832" y="541487"/>
                  </a:lnTo>
                  <a:lnTo>
                    <a:pt x="1019500" y="529468"/>
                  </a:lnTo>
                  <a:lnTo>
                    <a:pt x="1054999" y="523898"/>
                  </a:lnTo>
                  <a:lnTo>
                    <a:pt x="1051869" y="537244"/>
                  </a:lnTo>
                  <a:close/>
                </a:path>
                <a:path w="1628775" h="1920239">
                  <a:moveTo>
                    <a:pt x="1134113" y="524341"/>
                  </a:moveTo>
                  <a:lnTo>
                    <a:pt x="1104469" y="528992"/>
                  </a:lnTo>
                  <a:lnTo>
                    <a:pt x="1097962" y="517157"/>
                  </a:lnTo>
                  <a:lnTo>
                    <a:pt x="1135223" y="511311"/>
                  </a:lnTo>
                  <a:lnTo>
                    <a:pt x="1134113" y="524341"/>
                  </a:lnTo>
                  <a:close/>
                </a:path>
                <a:path w="1628775" h="1920239">
                  <a:moveTo>
                    <a:pt x="108372" y="723842"/>
                  </a:moveTo>
                  <a:lnTo>
                    <a:pt x="80708" y="728183"/>
                  </a:lnTo>
                  <a:lnTo>
                    <a:pt x="74803" y="690543"/>
                  </a:lnTo>
                  <a:lnTo>
                    <a:pt x="102366" y="686219"/>
                  </a:lnTo>
                  <a:lnTo>
                    <a:pt x="108809" y="698063"/>
                  </a:lnTo>
                  <a:lnTo>
                    <a:pt x="110221" y="697841"/>
                  </a:lnTo>
                  <a:lnTo>
                    <a:pt x="110582" y="710640"/>
                  </a:lnTo>
                  <a:lnTo>
                    <a:pt x="108372" y="723842"/>
                  </a:lnTo>
                  <a:close/>
                </a:path>
                <a:path w="1628775" h="1920239">
                  <a:moveTo>
                    <a:pt x="184628" y="686167"/>
                  </a:moveTo>
                  <a:lnTo>
                    <a:pt x="148593" y="691821"/>
                  </a:lnTo>
                  <a:lnTo>
                    <a:pt x="150437" y="678676"/>
                  </a:lnTo>
                  <a:lnTo>
                    <a:pt x="178599" y="674258"/>
                  </a:lnTo>
                  <a:lnTo>
                    <a:pt x="184628" y="686167"/>
                  </a:lnTo>
                  <a:close/>
                </a:path>
                <a:path w="1628775" h="1920239">
                  <a:moveTo>
                    <a:pt x="264831" y="686439"/>
                  </a:moveTo>
                  <a:lnTo>
                    <a:pt x="224633" y="692746"/>
                  </a:lnTo>
                  <a:lnTo>
                    <a:pt x="223873" y="680010"/>
                  </a:lnTo>
                  <a:lnTo>
                    <a:pt x="225631" y="666879"/>
                  </a:lnTo>
                  <a:lnTo>
                    <a:pt x="254347" y="662373"/>
                  </a:lnTo>
                  <a:lnTo>
                    <a:pt x="261103" y="674168"/>
                  </a:lnTo>
                  <a:lnTo>
                    <a:pt x="264831" y="686439"/>
                  </a:lnTo>
                  <a:close/>
                </a:path>
                <a:path w="1628775" h="1920239">
                  <a:moveTo>
                    <a:pt x="341572" y="687254"/>
                  </a:moveTo>
                  <a:lnTo>
                    <a:pt x="308477" y="692447"/>
                  </a:lnTo>
                  <a:lnTo>
                    <a:pt x="302523" y="680525"/>
                  </a:lnTo>
                  <a:lnTo>
                    <a:pt x="299161" y="668197"/>
                  </a:lnTo>
                  <a:lnTo>
                    <a:pt x="300435" y="667998"/>
                  </a:lnTo>
                  <a:lnTo>
                    <a:pt x="302213" y="654863"/>
                  </a:lnTo>
                  <a:lnTo>
                    <a:pt x="330461" y="650431"/>
                  </a:lnTo>
                  <a:lnTo>
                    <a:pt x="336391" y="662356"/>
                  </a:lnTo>
                  <a:lnTo>
                    <a:pt x="339691" y="674694"/>
                  </a:lnTo>
                  <a:lnTo>
                    <a:pt x="341572" y="687254"/>
                  </a:lnTo>
                  <a:close/>
                </a:path>
                <a:path w="1628775" h="1920239">
                  <a:moveTo>
                    <a:pt x="418550" y="675176"/>
                  </a:moveTo>
                  <a:lnTo>
                    <a:pt x="385104" y="680424"/>
                  </a:lnTo>
                  <a:lnTo>
                    <a:pt x="378811" y="668556"/>
                  </a:lnTo>
                  <a:lnTo>
                    <a:pt x="375350" y="656244"/>
                  </a:lnTo>
                  <a:lnTo>
                    <a:pt x="376763" y="656022"/>
                  </a:lnTo>
                  <a:lnTo>
                    <a:pt x="378704" y="642862"/>
                  </a:lnTo>
                  <a:lnTo>
                    <a:pt x="407200" y="638391"/>
                  </a:lnTo>
                  <a:lnTo>
                    <a:pt x="413471" y="650262"/>
                  </a:lnTo>
                  <a:lnTo>
                    <a:pt x="416859" y="662586"/>
                  </a:lnTo>
                  <a:lnTo>
                    <a:pt x="418550" y="675176"/>
                  </a:lnTo>
                  <a:close/>
                </a:path>
                <a:path w="1628775" h="1920239">
                  <a:moveTo>
                    <a:pt x="489244" y="638374"/>
                  </a:moveTo>
                  <a:lnTo>
                    <a:pt x="452558" y="644130"/>
                  </a:lnTo>
                  <a:lnTo>
                    <a:pt x="454548" y="630962"/>
                  </a:lnTo>
                  <a:lnTo>
                    <a:pt x="483232" y="626462"/>
                  </a:lnTo>
                  <a:lnTo>
                    <a:pt x="489244" y="638374"/>
                  </a:lnTo>
                  <a:close/>
                </a:path>
                <a:path w="1628775" h="1920239">
                  <a:moveTo>
                    <a:pt x="566136" y="652021"/>
                  </a:moveTo>
                  <a:lnTo>
                    <a:pt x="535626" y="656808"/>
                  </a:lnTo>
                  <a:lnTo>
                    <a:pt x="530055" y="644826"/>
                  </a:lnTo>
                  <a:lnTo>
                    <a:pt x="528894" y="645008"/>
                  </a:lnTo>
                  <a:lnTo>
                    <a:pt x="528604" y="632199"/>
                  </a:lnTo>
                  <a:lnTo>
                    <a:pt x="531199" y="618936"/>
                  </a:lnTo>
                  <a:lnTo>
                    <a:pt x="561298" y="614213"/>
                  </a:lnTo>
                  <a:lnTo>
                    <a:pt x="566795" y="626206"/>
                  </a:lnTo>
                  <a:lnTo>
                    <a:pt x="567941" y="626027"/>
                  </a:lnTo>
                  <a:lnTo>
                    <a:pt x="568421" y="638807"/>
                  </a:lnTo>
                  <a:lnTo>
                    <a:pt x="566136" y="652021"/>
                  </a:lnTo>
                  <a:close/>
                </a:path>
                <a:path w="1628775" h="1920239">
                  <a:moveTo>
                    <a:pt x="646972" y="639338"/>
                  </a:moveTo>
                  <a:lnTo>
                    <a:pt x="593748" y="647688"/>
                  </a:lnTo>
                  <a:lnTo>
                    <a:pt x="598260" y="634125"/>
                  </a:lnTo>
                  <a:lnTo>
                    <a:pt x="602874" y="633401"/>
                  </a:lnTo>
                  <a:lnTo>
                    <a:pt x="603728" y="620412"/>
                  </a:lnTo>
                  <a:lnTo>
                    <a:pt x="606953" y="619906"/>
                  </a:lnTo>
                  <a:lnTo>
                    <a:pt x="610398" y="606510"/>
                  </a:lnTo>
                  <a:lnTo>
                    <a:pt x="637515" y="602255"/>
                  </a:lnTo>
                  <a:lnTo>
                    <a:pt x="641959" y="614413"/>
                  </a:lnTo>
                  <a:lnTo>
                    <a:pt x="644814" y="626821"/>
                  </a:lnTo>
                  <a:lnTo>
                    <a:pt x="646972" y="639338"/>
                  </a:lnTo>
                  <a:close/>
                </a:path>
                <a:path w="1628775" h="1920239">
                  <a:moveTo>
                    <a:pt x="721514" y="614787"/>
                  </a:moveTo>
                  <a:lnTo>
                    <a:pt x="682470" y="620913"/>
                  </a:lnTo>
                  <a:lnTo>
                    <a:pt x="680590" y="608352"/>
                  </a:lnTo>
                  <a:lnTo>
                    <a:pt x="681069" y="595422"/>
                  </a:lnTo>
                  <a:lnTo>
                    <a:pt x="726776" y="588251"/>
                  </a:lnTo>
                  <a:lnTo>
                    <a:pt x="724153" y="601518"/>
                  </a:lnTo>
                  <a:lnTo>
                    <a:pt x="721065" y="602002"/>
                  </a:lnTo>
                  <a:lnTo>
                    <a:pt x="721514" y="614787"/>
                  </a:lnTo>
                  <a:close/>
                </a:path>
                <a:path w="1628775" h="1920239">
                  <a:moveTo>
                    <a:pt x="801366" y="615114"/>
                  </a:moveTo>
                  <a:lnTo>
                    <a:pt x="766418" y="620597"/>
                  </a:lnTo>
                  <a:lnTo>
                    <a:pt x="759799" y="608780"/>
                  </a:lnTo>
                  <a:lnTo>
                    <a:pt x="756107" y="596504"/>
                  </a:lnTo>
                  <a:lnTo>
                    <a:pt x="757231" y="596328"/>
                  </a:lnTo>
                  <a:lnTo>
                    <a:pt x="758852" y="583218"/>
                  </a:lnTo>
                  <a:lnTo>
                    <a:pt x="788997" y="578488"/>
                  </a:lnTo>
                  <a:lnTo>
                    <a:pt x="795729" y="590287"/>
                  </a:lnTo>
                  <a:lnTo>
                    <a:pt x="799412" y="602565"/>
                  </a:lnTo>
                  <a:lnTo>
                    <a:pt x="801366" y="615114"/>
                  </a:lnTo>
                  <a:close/>
                </a:path>
                <a:path w="1628775" h="1920239">
                  <a:moveTo>
                    <a:pt x="871821" y="578349"/>
                  </a:moveTo>
                  <a:lnTo>
                    <a:pt x="833432" y="584372"/>
                  </a:lnTo>
                  <a:lnTo>
                    <a:pt x="835595" y="571177"/>
                  </a:lnTo>
                  <a:lnTo>
                    <a:pt x="866512" y="566326"/>
                  </a:lnTo>
                  <a:lnTo>
                    <a:pt x="871821" y="578349"/>
                  </a:lnTo>
                  <a:close/>
                </a:path>
                <a:path w="1628775" h="1920239">
                  <a:moveTo>
                    <a:pt x="956228" y="590816"/>
                  </a:moveTo>
                  <a:lnTo>
                    <a:pt x="922621" y="596089"/>
                  </a:lnTo>
                  <a:lnTo>
                    <a:pt x="914072" y="584575"/>
                  </a:lnTo>
                  <a:lnTo>
                    <a:pt x="909887" y="572376"/>
                  </a:lnTo>
                  <a:lnTo>
                    <a:pt x="911259" y="572161"/>
                  </a:lnTo>
                  <a:lnTo>
                    <a:pt x="915113" y="558701"/>
                  </a:lnTo>
                  <a:lnTo>
                    <a:pt x="950308" y="553179"/>
                  </a:lnTo>
                  <a:lnTo>
                    <a:pt x="956228" y="590816"/>
                  </a:lnTo>
                  <a:close/>
                </a:path>
                <a:path w="1628775" h="1920239">
                  <a:moveTo>
                    <a:pt x="1025988" y="579871"/>
                  </a:moveTo>
                  <a:lnTo>
                    <a:pt x="993519" y="584965"/>
                  </a:lnTo>
                  <a:lnTo>
                    <a:pt x="987812" y="573006"/>
                  </a:lnTo>
                  <a:lnTo>
                    <a:pt x="986048" y="560427"/>
                  </a:lnTo>
                  <a:lnTo>
                    <a:pt x="985321" y="547686"/>
                  </a:lnTo>
                  <a:lnTo>
                    <a:pt x="1019045" y="542395"/>
                  </a:lnTo>
                  <a:lnTo>
                    <a:pt x="1025106" y="554299"/>
                  </a:lnTo>
                  <a:lnTo>
                    <a:pt x="1026691" y="554050"/>
                  </a:lnTo>
                  <a:lnTo>
                    <a:pt x="1027644" y="566756"/>
                  </a:lnTo>
                  <a:lnTo>
                    <a:pt x="1025988" y="579871"/>
                  </a:lnTo>
                  <a:close/>
                </a:path>
                <a:path w="1628775" h="1920239">
                  <a:moveTo>
                    <a:pt x="1105977" y="567321"/>
                  </a:moveTo>
                  <a:lnTo>
                    <a:pt x="1071686" y="572701"/>
                  </a:lnTo>
                  <a:lnTo>
                    <a:pt x="1065498" y="560817"/>
                  </a:lnTo>
                  <a:lnTo>
                    <a:pt x="1064161" y="561027"/>
                  </a:lnTo>
                  <a:lnTo>
                    <a:pt x="1063695" y="548244"/>
                  </a:lnTo>
                  <a:lnTo>
                    <a:pt x="1065616" y="535088"/>
                  </a:lnTo>
                  <a:lnTo>
                    <a:pt x="1093824" y="530662"/>
                  </a:lnTo>
                  <a:lnTo>
                    <a:pt x="1100470" y="542475"/>
                  </a:lnTo>
                  <a:lnTo>
                    <a:pt x="1104111" y="554759"/>
                  </a:lnTo>
                  <a:lnTo>
                    <a:pt x="1105977" y="567321"/>
                  </a:lnTo>
                  <a:close/>
                </a:path>
                <a:path w="1628775" h="1920239">
                  <a:moveTo>
                    <a:pt x="1180753" y="542734"/>
                  </a:moveTo>
                  <a:lnTo>
                    <a:pt x="1139766" y="549164"/>
                  </a:lnTo>
                  <a:lnTo>
                    <a:pt x="1141409" y="523196"/>
                  </a:lnTo>
                  <a:lnTo>
                    <a:pt x="1175326" y="517874"/>
                  </a:lnTo>
                  <a:lnTo>
                    <a:pt x="1180753" y="542734"/>
                  </a:lnTo>
                  <a:close/>
                </a:path>
                <a:path w="1628775" h="1920239">
                  <a:moveTo>
                    <a:pt x="1257321" y="530721"/>
                  </a:moveTo>
                  <a:lnTo>
                    <a:pt x="1214378" y="537458"/>
                  </a:lnTo>
                  <a:lnTo>
                    <a:pt x="1215784" y="524382"/>
                  </a:lnTo>
                  <a:lnTo>
                    <a:pt x="1216284" y="511448"/>
                  </a:lnTo>
                  <a:lnTo>
                    <a:pt x="1247879" y="506491"/>
                  </a:lnTo>
                  <a:lnTo>
                    <a:pt x="1253895" y="518403"/>
                  </a:lnTo>
                  <a:lnTo>
                    <a:pt x="1255631" y="518130"/>
                  </a:lnTo>
                  <a:lnTo>
                    <a:pt x="1257321" y="530721"/>
                  </a:lnTo>
                  <a:close/>
                </a:path>
                <a:path w="1628775" h="1920239">
                  <a:moveTo>
                    <a:pt x="1339323" y="504999"/>
                  </a:moveTo>
                  <a:lnTo>
                    <a:pt x="1293004" y="512267"/>
                  </a:lnTo>
                  <a:lnTo>
                    <a:pt x="1295143" y="499076"/>
                  </a:lnTo>
                  <a:lnTo>
                    <a:pt x="1345193" y="491223"/>
                  </a:lnTo>
                  <a:lnTo>
                    <a:pt x="1339323" y="504999"/>
                  </a:lnTo>
                  <a:close/>
                </a:path>
                <a:path w="1628775" h="1920239">
                  <a:moveTo>
                    <a:pt x="1406583" y="520157"/>
                  </a:moveTo>
                  <a:lnTo>
                    <a:pt x="1377415" y="524734"/>
                  </a:lnTo>
                  <a:lnTo>
                    <a:pt x="1370919" y="512897"/>
                  </a:lnTo>
                  <a:lnTo>
                    <a:pt x="1367213" y="500623"/>
                  </a:lnTo>
                  <a:lnTo>
                    <a:pt x="1368489" y="500423"/>
                  </a:lnTo>
                  <a:lnTo>
                    <a:pt x="1370404" y="487267"/>
                  </a:lnTo>
                  <a:lnTo>
                    <a:pt x="1399206" y="482748"/>
                  </a:lnTo>
                  <a:lnTo>
                    <a:pt x="1405488" y="494618"/>
                  </a:lnTo>
                  <a:lnTo>
                    <a:pt x="1409102" y="506906"/>
                  </a:lnTo>
                  <a:lnTo>
                    <a:pt x="1408043" y="507073"/>
                  </a:lnTo>
                  <a:lnTo>
                    <a:pt x="1406583" y="520157"/>
                  </a:lnTo>
                  <a:close/>
                </a:path>
                <a:path w="1628775" h="1920239">
                  <a:moveTo>
                    <a:pt x="187499" y="711428"/>
                  </a:moveTo>
                  <a:lnTo>
                    <a:pt x="151464" y="717081"/>
                  </a:lnTo>
                  <a:lnTo>
                    <a:pt x="149495" y="704535"/>
                  </a:lnTo>
                  <a:lnTo>
                    <a:pt x="148619" y="704672"/>
                  </a:lnTo>
                  <a:lnTo>
                    <a:pt x="147863" y="691936"/>
                  </a:lnTo>
                  <a:lnTo>
                    <a:pt x="185884" y="685970"/>
                  </a:lnTo>
                  <a:lnTo>
                    <a:pt x="187499" y="711428"/>
                  </a:lnTo>
                  <a:close/>
                </a:path>
                <a:path w="1628775" h="1920239">
                  <a:moveTo>
                    <a:pt x="489404" y="664060"/>
                  </a:moveTo>
                  <a:lnTo>
                    <a:pt x="460441" y="668604"/>
                  </a:lnTo>
                  <a:lnTo>
                    <a:pt x="454516" y="656678"/>
                  </a:lnTo>
                  <a:lnTo>
                    <a:pt x="451145" y="644352"/>
                  </a:lnTo>
                  <a:lnTo>
                    <a:pt x="490744" y="638139"/>
                  </a:lnTo>
                  <a:lnTo>
                    <a:pt x="491426" y="650887"/>
                  </a:lnTo>
                  <a:lnTo>
                    <a:pt x="489404" y="664060"/>
                  </a:lnTo>
                  <a:close/>
                </a:path>
                <a:path w="1628775" h="1920239">
                  <a:moveTo>
                    <a:pt x="872761" y="603912"/>
                  </a:moveTo>
                  <a:lnTo>
                    <a:pt x="842769" y="608618"/>
                  </a:lnTo>
                  <a:lnTo>
                    <a:pt x="836150" y="596801"/>
                  </a:lnTo>
                  <a:lnTo>
                    <a:pt x="832296" y="584550"/>
                  </a:lnTo>
                  <a:lnTo>
                    <a:pt x="873151" y="578140"/>
                  </a:lnTo>
                  <a:lnTo>
                    <a:pt x="874195" y="590832"/>
                  </a:lnTo>
                  <a:lnTo>
                    <a:pt x="872761" y="603912"/>
                  </a:lnTo>
                  <a:close/>
                </a:path>
                <a:path w="1628775" h="1920239">
                  <a:moveTo>
                    <a:pt x="1328850" y="532353"/>
                  </a:moveTo>
                  <a:lnTo>
                    <a:pt x="1303930" y="536263"/>
                  </a:lnTo>
                  <a:lnTo>
                    <a:pt x="1296993" y="524496"/>
                  </a:lnTo>
                  <a:lnTo>
                    <a:pt x="1294113" y="524948"/>
                  </a:lnTo>
                  <a:lnTo>
                    <a:pt x="1291389" y="512520"/>
                  </a:lnTo>
                  <a:lnTo>
                    <a:pt x="1333109" y="505974"/>
                  </a:lnTo>
                  <a:lnTo>
                    <a:pt x="1330444" y="519248"/>
                  </a:lnTo>
                  <a:lnTo>
                    <a:pt x="1328850" y="532353"/>
                  </a:lnTo>
                  <a:close/>
                </a:path>
                <a:path w="1628775" h="1920239">
                  <a:moveTo>
                    <a:pt x="261720" y="699782"/>
                  </a:moveTo>
                  <a:lnTo>
                    <a:pt x="232030" y="704441"/>
                  </a:lnTo>
                  <a:lnTo>
                    <a:pt x="226095" y="692517"/>
                  </a:lnTo>
                  <a:lnTo>
                    <a:pt x="263535" y="686642"/>
                  </a:lnTo>
                  <a:lnTo>
                    <a:pt x="261720" y="699782"/>
                  </a:lnTo>
                  <a:close/>
                </a:path>
                <a:path w="1628775" h="1920239">
                  <a:moveTo>
                    <a:pt x="720970" y="627728"/>
                  </a:moveTo>
                  <a:lnTo>
                    <a:pt x="690787" y="632463"/>
                  </a:lnTo>
                  <a:lnTo>
                    <a:pt x="684574" y="620583"/>
                  </a:lnTo>
                  <a:lnTo>
                    <a:pt x="720389" y="614963"/>
                  </a:lnTo>
                  <a:lnTo>
                    <a:pt x="720970" y="627728"/>
                  </a:lnTo>
                  <a:close/>
                </a:path>
                <a:path w="1628775" h="1920239">
                  <a:moveTo>
                    <a:pt x="1181422" y="555484"/>
                  </a:moveTo>
                  <a:lnTo>
                    <a:pt x="1137484" y="562378"/>
                  </a:lnTo>
                  <a:lnTo>
                    <a:pt x="1137751" y="549481"/>
                  </a:lnTo>
                  <a:lnTo>
                    <a:pt x="1179760" y="542890"/>
                  </a:lnTo>
                  <a:lnTo>
                    <a:pt x="1181422" y="555484"/>
                  </a:lnTo>
                  <a:close/>
                </a:path>
                <a:path w="1628775" h="1920239">
                  <a:moveTo>
                    <a:pt x="1253916" y="544110"/>
                  </a:moveTo>
                  <a:lnTo>
                    <a:pt x="1213455" y="550458"/>
                  </a:lnTo>
                  <a:lnTo>
                    <a:pt x="1213443" y="537605"/>
                  </a:lnTo>
                  <a:lnTo>
                    <a:pt x="1255321" y="531034"/>
                  </a:lnTo>
                  <a:lnTo>
                    <a:pt x="1253916" y="544110"/>
                  </a:lnTo>
                  <a:close/>
                </a:path>
                <a:path w="1628775" h="1920239">
                  <a:moveTo>
                    <a:pt x="154250" y="729499"/>
                  </a:moveTo>
                  <a:lnTo>
                    <a:pt x="113833" y="735841"/>
                  </a:lnTo>
                  <a:lnTo>
                    <a:pt x="117649" y="722387"/>
                  </a:lnTo>
                  <a:lnTo>
                    <a:pt x="152632" y="716898"/>
                  </a:lnTo>
                  <a:lnTo>
                    <a:pt x="154250" y="729499"/>
                  </a:lnTo>
                  <a:close/>
                </a:path>
                <a:path w="1628775" h="1920239">
                  <a:moveTo>
                    <a:pt x="227751" y="743678"/>
                  </a:moveTo>
                  <a:lnTo>
                    <a:pt x="198794" y="748221"/>
                  </a:lnTo>
                  <a:lnTo>
                    <a:pt x="193630" y="736176"/>
                  </a:lnTo>
                  <a:lnTo>
                    <a:pt x="192590" y="736339"/>
                  </a:lnTo>
                  <a:lnTo>
                    <a:pt x="192155" y="723552"/>
                  </a:lnTo>
                  <a:lnTo>
                    <a:pt x="194417" y="710342"/>
                  </a:lnTo>
                  <a:lnTo>
                    <a:pt x="222771" y="705893"/>
                  </a:lnTo>
                  <a:lnTo>
                    <a:pt x="228519" y="717847"/>
                  </a:lnTo>
                  <a:lnTo>
                    <a:pt x="229855" y="717637"/>
                  </a:lnTo>
                  <a:lnTo>
                    <a:pt x="230248" y="730431"/>
                  </a:lnTo>
                  <a:lnTo>
                    <a:pt x="227751" y="743678"/>
                  </a:lnTo>
                  <a:close/>
                </a:path>
                <a:path w="1628775" h="1920239">
                  <a:moveTo>
                    <a:pt x="305616" y="731461"/>
                  </a:moveTo>
                  <a:lnTo>
                    <a:pt x="275398" y="736202"/>
                  </a:lnTo>
                  <a:lnTo>
                    <a:pt x="270155" y="724170"/>
                  </a:lnTo>
                  <a:lnTo>
                    <a:pt x="267117" y="711791"/>
                  </a:lnTo>
                  <a:lnTo>
                    <a:pt x="268369" y="711595"/>
                  </a:lnTo>
                  <a:lnTo>
                    <a:pt x="270057" y="698474"/>
                  </a:lnTo>
                  <a:lnTo>
                    <a:pt x="298681" y="693983"/>
                  </a:lnTo>
                  <a:lnTo>
                    <a:pt x="305324" y="705796"/>
                  </a:lnTo>
                  <a:lnTo>
                    <a:pt x="309036" y="718070"/>
                  </a:lnTo>
                  <a:lnTo>
                    <a:pt x="307695" y="718280"/>
                  </a:lnTo>
                  <a:lnTo>
                    <a:pt x="305616" y="731461"/>
                  </a:lnTo>
                  <a:close/>
                </a:path>
                <a:path w="1628775" h="1920239">
                  <a:moveTo>
                    <a:pt x="380900" y="693939"/>
                  </a:moveTo>
                  <a:lnTo>
                    <a:pt x="344730" y="699614"/>
                  </a:lnTo>
                  <a:lnTo>
                    <a:pt x="346843" y="686427"/>
                  </a:lnTo>
                  <a:lnTo>
                    <a:pt x="375139" y="681987"/>
                  </a:lnTo>
                  <a:lnTo>
                    <a:pt x="380900" y="693939"/>
                  </a:lnTo>
                  <a:close/>
                </a:path>
                <a:path w="1628775" h="1920239">
                  <a:moveTo>
                    <a:pt x="456614" y="707770"/>
                  </a:moveTo>
                  <a:lnTo>
                    <a:pt x="428949" y="712111"/>
                  </a:lnTo>
                  <a:lnTo>
                    <a:pt x="422687" y="700238"/>
                  </a:lnTo>
                  <a:lnTo>
                    <a:pt x="419233" y="687925"/>
                  </a:lnTo>
                  <a:lnTo>
                    <a:pt x="420755" y="687686"/>
                  </a:lnTo>
                  <a:lnTo>
                    <a:pt x="422748" y="674518"/>
                  </a:lnTo>
                  <a:lnTo>
                    <a:pt x="450490" y="670165"/>
                  </a:lnTo>
                  <a:lnTo>
                    <a:pt x="456131" y="682135"/>
                  </a:lnTo>
                  <a:lnTo>
                    <a:pt x="459311" y="694492"/>
                  </a:lnTo>
                  <a:lnTo>
                    <a:pt x="458103" y="694681"/>
                  </a:lnTo>
                  <a:lnTo>
                    <a:pt x="456614" y="707770"/>
                  </a:lnTo>
                  <a:close/>
                </a:path>
                <a:path w="1628775" h="1920239">
                  <a:moveTo>
                    <a:pt x="533182" y="695757"/>
                  </a:moveTo>
                  <a:lnTo>
                    <a:pt x="504185" y="700307"/>
                  </a:lnTo>
                  <a:lnTo>
                    <a:pt x="498306" y="688374"/>
                  </a:lnTo>
                  <a:lnTo>
                    <a:pt x="496894" y="688595"/>
                  </a:lnTo>
                  <a:lnTo>
                    <a:pt x="496252" y="675841"/>
                  </a:lnTo>
                  <a:lnTo>
                    <a:pt x="498152" y="662687"/>
                  </a:lnTo>
                  <a:lnTo>
                    <a:pt x="526601" y="658224"/>
                  </a:lnTo>
                  <a:lnTo>
                    <a:pt x="532706" y="670121"/>
                  </a:lnTo>
                  <a:lnTo>
                    <a:pt x="534262" y="669877"/>
                  </a:lnTo>
                  <a:lnTo>
                    <a:pt x="535027" y="682612"/>
                  </a:lnTo>
                  <a:lnTo>
                    <a:pt x="533182" y="695757"/>
                  </a:lnTo>
                  <a:close/>
                </a:path>
                <a:path w="1628775" h="1920239">
                  <a:moveTo>
                    <a:pt x="613077" y="670366"/>
                  </a:moveTo>
                  <a:lnTo>
                    <a:pt x="573902" y="676513"/>
                  </a:lnTo>
                  <a:lnTo>
                    <a:pt x="572042" y="663949"/>
                  </a:lnTo>
                  <a:lnTo>
                    <a:pt x="572488" y="651024"/>
                  </a:lnTo>
                  <a:lnTo>
                    <a:pt x="616100" y="644181"/>
                  </a:lnTo>
                  <a:lnTo>
                    <a:pt x="613874" y="657386"/>
                  </a:lnTo>
                  <a:lnTo>
                    <a:pt x="613077" y="670366"/>
                  </a:lnTo>
                  <a:close/>
                </a:path>
                <a:path w="1628775" h="1920239">
                  <a:moveTo>
                    <a:pt x="687403" y="671560"/>
                  </a:moveTo>
                  <a:lnTo>
                    <a:pt x="656748" y="676370"/>
                  </a:lnTo>
                  <a:lnTo>
                    <a:pt x="650410" y="664509"/>
                  </a:lnTo>
                  <a:lnTo>
                    <a:pt x="648879" y="664749"/>
                  </a:lnTo>
                  <a:lnTo>
                    <a:pt x="648182" y="652003"/>
                  </a:lnTo>
                  <a:lnTo>
                    <a:pt x="650098" y="638847"/>
                  </a:lnTo>
                  <a:lnTo>
                    <a:pt x="680040" y="634149"/>
                  </a:lnTo>
                  <a:lnTo>
                    <a:pt x="686057" y="646061"/>
                  </a:lnTo>
                  <a:lnTo>
                    <a:pt x="687546" y="645827"/>
                  </a:lnTo>
                  <a:lnTo>
                    <a:pt x="688606" y="658516"/>
                  </a:lnTo>
                  <a:lnTo>
                    <a:pt x="687403" y="671560"/>
                  </a:lnTo>
                  <a:close/>
                </a:path>
                <a:path w="1628775" h="1920239">
                  <a:moveTo>
                    <a:pt x="766788" y="633394"/>
                  </a:moveTo>
                  <a:lnTo>
                    <a:pt x="722500" y="640343"/>
                  </a:lnTo>
                  <a:lnTo>
                    <a:pt x="719393" y="627975"/>
                  </a:lnTo>
                  <a:lnTo>
                    <a:pt x="758992" y="621762"/>
                  </a:lnTo>
                  <a:lnTo>
                    <a:pt x="766788" y="633394"/>
                  </a:lnTo>
                  <a:close/>
                </a:path>
                <a:path w="1628775" h="1920239">
                  <a:moveTo>
                    <a:pt x="841595" y="621657"/>
                  </a:moveTo>
                  <a:lnTo>
                    <a:pt x="800680" y="628077"/>
                  </a:lnTo>
                  <a:lnTo>
                    <a:pt x="803433" y="614789"/>
                  </a:lnTo>
                  <a:lnTo>
                    <a:pt x="835891" y="609697"/>
                  </a:lnTo>
                  <a:lnTo>
                    <a:pt x="841595" y="621657"/>
                  </a:lnTo>
                  <a:close/>
                </a:path>
                <a:path w="1628775" h="1920239">
                  <a:moveTo>
                    <a:pt x="912004" y="636321"/>
                  </a:moveTo>
                  <a:lnTo>
                    <a:pt x="884191" y="640685"/>
                  </a:lnTo>
                  <a:lnTo>
                    <a:pt x="879435" y="628576"/>
                  </a:lnTo>
                  <a:lnTo>
                    <a:pt x="877191" y="616072"/>
                  </a:lnTo>
                  <a:lnTo>
                    <a:pt x="877789" y="603123"/>
                  </a:lnTo>
                  <a:lnTo>
                    <a:pt x="910143" y="598047"/>
                  </a:lnTo>
                  <a:lnTo>
                    <a:pt x="915566" y="610051"/>
                  </a:lnTo>
                  <a:lnTo>
                    <a:pt x="917243" y="609788"/>
                  </a:lnTo>
                  <a:lnTo>
                    <a:pt x="918965" y="622374"/>
                  </a:lnTo>
                  <a:lnTo>
                    <a:pt x="916651" y="622737"/>
                  </a:lnTo>
                  <a:lnTo>
                    <a:pt x="912004" y="636321"/>
                  </a:lnTo>
                  <a:close/>
                </a:path>
                <a:path w="1628775" h="1920239">
                  <a:moveTo>
                    <a:pt x="998242" y="622791"/>
                  </a:moveTo>
                  <a:lnTo>
                    <a:pt x="967580" y="627601"/>
                  </a:lnTo>
                  <a:lnTo>
                    <a:pt x="959690" y="615984"/>
                  </a:lnTo>
                  <a:lnTo>
                    <a:pt x="956760" y="616444"/>
                  </a:lnTo>
                  <a:lnTo>
                    <a:pt x="954428" y="603954"/>
                  </a:lnTo>
                  <a:lnTo>
                    <a:pt x="954808" y="603895"/>
                  </a:lnTo>
                  <a:lnTo>
                    <a:pt x="953643" y="591222"/>
                  </a:lnTo>
                  <a:lnTo>
                    <a:pt x="987406" y="585925"/>
                  </a:lnTo>
                  <a:lnTo>
                    <a:pt x="993921" y="597758"/>
                  </a:lnTo>
                  <a:lnTo>
                    <a:pt x="998242" y="622791"/>
                  </a:lnTo>
                  <a:close/>
                </a:path>
                <a:path w="1628775" h="1920239">
                  <a:moveTo>
                    <a:pt x="1072828" y="598233"/>
                  </a:moveTo>
                  <a:lnTo>
                    <a:pt x="1029694" y="605001"/>
                  </a:lnTo>
                  <a:lnTo>
                    <a:pt x="1029229" y="592218"/>
                  </a:lnTo>
                  <a:lnTo>
                    <a:pt x="1031840" y="578953"/>
                  </a:lnTo>
                  <a:lnTo>
                    <a:pt x="1063525" y="573982"/>
                  </a:lnTo>
                  <a:lnTo>
                    <a:pt x="1069516" y="585897"/>
                  </a:lnTo>
                  <a:lnTo>
                    <a:pt x="1072828" y="598233"/>
                  </a:lnTo>
                  <a:close/>
                </a:path>
                <a:path w="1628775" h="1920239">
                  <a:moveTo>
                    <a:pt x="1143031" y="574363"/>
                  </a:moveTo>
                  <a:lnTo>
                    <a:pt x="1110360" y="579489"/>
                  </a:lnTo>
                  <a:lnTo>
                    <a:pt x="1113667" y="566115"/>
                  </a:lnTo>
                  <a:lnTo>
                    <a:pt x="1139106" y="562123"/>
                  </a:lnTo>
                  <a:lnTo>
                    <a:pt x="1143031" y="574363"/>
                  </a:lnTo>
                  <a:close/>
                </a:path>
                <a:path w="1628775" h="1920239">
                  <a:moveTo>
                    <a:pt x="1223655" y="587424"/>
                  </a:moveTo>
                  <a:lnTo>
                    <a:pt x="1187590" y="593082"/>
                  </a:lnTo>
                  <a:lnTo>
                    <a:pt x="1181685" y="555443"/>
                  </a:lnTo>
                  <a:lnTo>
                    <a:pt x="1215412" y="550151"/>
                  </a:lnTo>
                  <a:lnTo>
                    <a:pt x="1219893" y="562304"/>
                  </a:lnTo>
                  <a:lnTo>
                    <a:pt x="1223497" y="574593"/>
                  </a:lnTo>
                  <a:lnTo>
                    <a:pt x="1225440" y="574289"/>
                  </a:lnTo>
                  <a:lnTo>
                    <a:pt x="1223655" y="587424"/>
                  </a:lnTo>
                  <a:close/>
                </a:path>
                <a:path w="1628775" h="1920239">
                  <a:moveTo>
                    <a:pt x="1296138" y="550341"/>
                  </a:moveTo>
                  <a:lnTo>
                    <a:pt x="1260610" y="555915"/>
                  </a:lnTo>
                  <a:lnTo>
                    <a:pt x="1262216" y="542808"/>
                  </a:lnTo>
                  <a:lnTo>
                    <a:pt x="1289965" y="538454"/>
                  </a:lnTo>
                  <a:lnTo>
                    <a:pt x="1296138" y="550341"/>
                  </a:lnTo>
                  <a:close/>
                </a:path>
                <a:path w="1628775" h="1920239">
                  <a:moveTo>
                    <a:pt x="1378969" y="563056"/>
                  </a:moveTo>
                  <a:lnTo>
                    <a:pt x="1345404" y="568322"/>
                  </a:lnTo>
                  <a:lnTo>
                    <a:pt x="1338695" y="556519"/>
                  </a:lnTo>
                  <a:lnTo>
                    <a:pt x="1334863" y="544265"/>
                  </a:lnTo>
                  <a:lnTo>
                    <a:pt x="1332544" y="531774"/>
                  </a:lnTo>
                  <a:lnTo>
                    <a:pt x="1365634" y="526582"/>
                  </a:lnTo>
                  <a:lnTo>
                    <a:pt x="1372793" y="538314"/>
                  </a:lnTo>
                  <a:lnTo>
                    <a:pt x="1376796" y="550541"/>
                  </a:lnTo>
                  <a:lnTo>
                    <a:pt x="1378969" y="563056"/>
                  </a:lnTo>
                  <a:close/>
                </a:path>
                <a:path w="1628775" h="1920239">
                  <a:moveTo>
                    <a:pt x="1449126" y="552048"/>
                  </a:moveTo>
                  <a:lnTo>
                    <a:pt x="1419843" y="556643"/>
                  </a:lnTo>
                  <a:lnTo>
                    <a:pt x="1414075" y="544692"/>
                  </a:lnTo>
                  <a:lnTo>
                    <a:pt x="1412641" y="544917"/>
                  </a:lnTo>
                  <a:lnTo>
                    <a:pt x="1411627" y="532221"/>
                  </a:lnTo>
                  <a:lnTo>
                    <a:pt x="1413004" y="519150"/>
                  </a:lnTo>
                  <a:lnTo>
                    <a:pt x="1443220" y="514409"/>
                  </a:lnTo>
                  <a:lnTo>
                    <a:pt x="1449126" y="552048"/>
                  </a:lnTo>
                  <a:close/>
                </a:path>
                <a:path w="1628775" h="1920239">
                  <a:moveTo>
                    <a:pt x="150459" y="755805"/>
                  </a:moveTo>
                  <a:lnTo>
                    <a:pt x="123522" y="760031"/>
                  </a:lnTo>
                  <a:lnTo>
                    <a:pt x="117800" y="748074"/>
                  </a:lnTo>
                  <a:lnTo>
                    <a:pt x="114271" y="735772"/>
                  </a:lnTo>
                  <a:lnTo>
                    <a:pt x="154484" y="729463"/>
                  </a:lnTo>
                  <a:lnTo>
                    <a:pt x="155445" y="742167"/>
                  </a:lnTo>
                  <a:lnTo>
                    <a:pt x="153054" y="742543"/>
                  </a:lnTo>
                  <a:lnTo>
                    <a:pt x="150459" y="755805"/>
                  </a:lnTo>
                  <a:close/>
                </a:path>
                <a:path w="1628775" h="1920239">
                  <a:moveTo>
                    <a:pt x="380403" y="719728"/>
                  </a:moveTo>
                  <a:lnTo>
                    <a:pt x="352683" y="724077"/>
                  </a:lnTo>
                  <a:lnTo>
                    <a:pt x="346672" y="712164"/>
                  </a:lnTo>
                  <a:lnTo>
                    <a:pt x="343248" y="699846"/>
                  </a:lnTo>
                  <a:lnTo>
                    <a:pt x="382103" y="693750"/>
                  </a:lnTo>
                  <a:lnTo>
                    <a:pt x="382496" y="706544"/>
                  </a:lnTo>
                  <a:lnTo>
                    <a:pt x="380403" y="719728"/>
                  </a:lnTo>
                  <a:close/>
                </a:path>
                <a:path w="1628775" h="1920239">
                  <a:moveTo>
                    <a:pt x="766871" y="646237"/>
                  </a:moveTo>
                  <a:lnTo>
                    <a:pt x="726616" y="652552"/>
                  </a:lnTo>
                  <a:lnTo>
                    <a:pt x="722953" y="640272"/>
                  </a:lnTo>
                  <a:lnTo>
                    <a:pt x="766540" y="633433"/>
                  </a:lnTo>
                  <a:lnTo>
                    <a:pt x="766871" y="646237"/>
                  </a:lnTo>
                  <a:close/>
                </a:path>
                <a:path w="1628775" h="1920239">
                  <a:moveTo>
                    <a:pt x="840459" y="647546"/>
                  </a:moveTo>
                  <a:lnTo>
                    <a:pt x="809720" y="652369"/>
                  </a:lnTo>
                  <a:lnTo>
                    <a:pt x="803044" y="640561"/>
                  </a:lnTo>
                  <a:lnTo>
                    <a:pt x="799143" y="628318"/>
                  </a:lnTo>
                  <a:lnTo>
                    <a:pt x="842729" y="621479"/>
                  </a:lnTo>
                  <a:lnTo>
                    <a:pt x="843022" y="634289"/>
                  </a:lnTo>
                  <a:lnTo>
                    <a:pt x="840459" y="647546"/>
                  </a:lnTo>
                  <a:close/>
                </a:path>
                <a:path w="1628775" h="1920239">
                  <a:moveTo>
                    <a:pt x="1161406" y="597191"/>
                  </a:moveTo>
                  <a:lnTo>
                    <a:pt x="1116265" y="604273"/>
                  </a:lnTo>
                  <a:lnTo>
                    <a:pt x="1108497" y="592636"/>
                  </a:lnTo>
                  <a:lnTo>
                    <a:pt x="1108147" y="592691"/>
                  </a:lnTo>
                  <a:lnTo>
                    <a:pt x="1107127" y="579996"/>
                  </a:lnTo>
                  <a:lnTo>
                    <a:pt x="1144594" y="574118"/>
                  </a:lnTo>
                  <a:lnTo>
                    <a:pt x="1152368" y="585753"/>
                  </a:lnTo>
                  <a:lnTo>
                    <a:pt x="1161406" y="597191"/>
                  </a:lnTo>
                  <a:close/>
                </a:path>
                <a:path w="1628775" h="1920239">
                  <a:moveTo>
                    <a:pt x="1297251" y="575877"/>
                  </a:moveTo>
                  <a:lnTo>
                    <a:pt x="1263020" y="581248"/>
                  </a:lnTo>
                  <a:lnTo>
                    <a:pt x="1261051" y="568701"/>
                  </a:lnTo>
                  <a:lnTo>
                    <a:pt x="1260847" y="568733"/>
                  </a:lnTo>
                  <a:lnTo>
                    <a:pt x="1259112" y="556150"/>
                  </a:lnTo>
                  <a:lnTo>
                    <a:pt x="1297850" y="550072"/>
                  </a:lnTo>
                  <a:lnTo>
                    <a:pt x="1298829" y="562774"/>
                  </a:lnTo>
                  <a:lnTo>
                    <a:pt x="1297251" y="575877"/>
                  </a:lnTo>
                  <a:close/>
                </a:path>
                <a:path w="1628775" h="1920239">
                  <a:moveTo>
                    <a:pt x="609006" y="683861"/>
                  </a:moveTo>
                  <a:lnTo>
                    <a:pt x="582385" y="688037"/>
                  </a:lnTo>
                  <a:lnTo>
                    <a:pt x="576022" y="676180"/>
                  </a:lnTo>
                  <a:lnTo>
                    <a:pt x="610683" y="670742"/>
                  </a:lnTo>
                  <a:lnTo>
                    <a:pt x="609006" y="683861"/>
                  </a:lnTo>
                  <a:close/>
                </a:path>
                <a:path w="1628775" h="1920239">
                  <a:moveTo>
                    <a:pt x="758524" y="660402"/>
                  </a:moveTo>
                  <a:lnTo>
                    <a:pt x="735989" y="663937"/>
                  </a:lnTo>
                  <a:lnTo>
                    <a:pt x="729371" y="652120"/>
                  </a:lnTo>
                  <a:lnTo>
                    <a:pt x="762722" y="646887"/>
                  </a:lnTo>
                  <a:lnTo>
                    <a:pt x="758524" y="660402"/>
                  </a:lnTo>
                  <a:close/>
                </a:path>
                <a:path w="1628775" h="1920239">
                  <a:moveTo>
                    <a:pt x="1069664" y="611585"/>
                  </a:moveTo>
                  <a:lnTo>
                    <a:pt x="1037027" y="616705"/>
                  </a:lnTo>
                  <a:lnTo>
                    <a:pt x="1031086" y="604782"/>
                  </a:lnTo>
                  <a:lnTo>
                    <a:pt x="1071553" y="598433"/>
                  </a:lnTo>
                  <a:lnTo>
                    <a:pt x="1069664" y="611585"/>
                  </a:lnTo>
                  <a:close/>
                </a:path>
                <a:path w="1628775" h="1920239">
                  <a:moveTo>
                    <a:pt x="119690" y="799199"/>
                  </a:moveTo>
                  <a:lnTo>
                    <a:pt x="92519" y="803462"/>
                  </a:lnTo>
                  <a:lnTo>
                    <a:pt x="86614" y="765822"/>
                  </a:lnTo>
                  <a:lnTo>
                    <a:pt x="113633" y="761583"/>
                  </a:lnTo>
                  <a:lnTo>
                    <a:pt x="119805" y="773470"/>
                  </a:lnTo>
                  <a:lnTo>
                    <a:pt x="123343" y="785770"/>
                  </a:lnTo>
                  <a:lnTo>
                    <a:pt x="121933" y="785992"/>
                  </a:lnTo>
                  <a:lnTo>
                    <a:pt x="119690" y="799199"/>
                  </a:lnTo>
                  <a:close/>
                </a:path>
                <a:path w="1628775" h="1920239">
                  <a:moveTo>
                    <a:pt x="199854" y="773766"/>
                  </a:moveTo>
                  <a:lnTo>
                    <a:pt x="160605" y="779924"/>
                  </a:lnTo>
                  <a:lnTo>
                    <a:pt x="159782" y="767198"/>
                  </a:lnTo>
                  <a:lnTo>
                    <a:pt x="161357" y="754095"/>
                  </a:lnTo>
                  <a:lnTo>
                    <a:pt x="189537" y="749674"/>
                  </a:lnTo>
                  <a:lnTo>
                    <a:pt x="196197" y="761484"/>
                  </a:lnTo>
                  <a:lnTo>
                    <a:pt x="199854" y="773766"/>
                  </a:lnTo>
                  <a:close/>
                </a:path>
                <a:path w="1628775" h="1920239">
                  <a:moveTo>
                    <a:pt x="272552" y="775215"/>
                  </a:moveTo>
                  <a:lnTo>
                    <a:pt x="243110" y="779834"/>
                  </a:lnTo>
                  <a:lnTo>
                    <a:pt x="237019" y="767935"/>
                  </a:lnTo>
                  <a:lnTo>
                    <a:pt x="235392" y="768190"/>
                  </a:lnTo>
                  <a:lnTo>
                    <a:pt x="234734" y="755438"/>
                  </a:lnTo>
                  <a:lnTo>
                    <a:pt x="236922" y="742239"/>
                  </a:lnTo>
                  <a:lnTo>
                    <a:pt x="265498" y="737756"/>
                  </a:lnTo>
                  <a:lnTo>
                    <a:pt x="271899" y="749607"/>
                  </a:lnTo>
                  <a:lnTo>
                    <a:pt x="273695" y="749325"/>
                  </a:lnTo>
                  <a:lnTo>
                    <a:pt x="274496" y="762055"/>
                  </a:lnTo>
                  <a:lnTo>
                    <a:pt x="272552" y="775215"/>
                  </a:lnTo>
                  <a:close/>
                </a:path>
                <a:path w="1628775" h="1920239">
                  <a:moveTo>
                    <a:pt x="349437" y="763152"/>
                  </a:moveTo>
                  <a:lnTo>
                    <a:pt x="320582" y="767679"/>
                  </a:lnTo>
                  <a:lnTo>
                    <a:pt x="314553" y="755770"/>
                  </a:lnTo>
                  <a:lnTo>
                    <a:pt x="312911" y="756028"/>
                  </a:lnTo>
                  <a:lnTo>
                    <a:pt x="311994" y="743316"/>
                  </a:lnTo>
                  <a:lnTo>
                    <a:pt x="313685" y="730195"/>
                  </a:lnTo>
                  <a:lnTo>
                    <a:pt x="341757" y="725791"/>
                  </a:lnTo>
                  <a:lnTo>
                    <a:pt x="348222" y="737632"/>
                  </a:lnTo>
                  <a:lnTo>
                    <a:pt x="350162" y="737328"/>
                  </a:lnTo>
                  <a:lnTo>
                    <a:pt x="351190" y="750022"/>
                  </a:lnTo>
                  <a:lnTo>
                    <a:pt x="349437" y="763152"/>
                  </a:lnTo>
                  <a:close/>
                </a:path>
                <a:path w="1628775" h="1920239">
                  <a:moveTo>
                    <a:pt x="428685" y="737863"/>
                  </a:moveTo>
                  <a:lnTo>
                    <a:pt x="389188" y="744060"/>
                  </a:lnTo>
                  <a:lnTo>
                    <a:pt x="389105" y="731218"/>
                  </a:lnTo>
                  <a:lnTo>
                    <a:pt x="392101" y="717892"/>
                  </a:lnTo>
                  <a:lnTo>
                    <a:pt x="420362" y="713458"/>
                  </a:lnTo>
                  <a:lnTo>
                    <a:pt x="425656" y="725483"/>
                  </a:lnTo>
                  <a:lnTo>
                    <a:pt x="428685" y="737863"/>
                  </a:lnTo>
                  <a:close/>
                </a:path>
                <a:path w="1628775" h="1920239">
                  <a:moveTo>
                    <a:pt x="501626" y="739274"/>
                  </a:moveTo>
                  <a:lnTo>
                    <a:pt x="472579" y="743832"/>
                  </a:lnTo>
                  <a:lnTo>
                    <a:pt x="466313" y="731959"/>
                  </a:lnTo>
                  <a:lnTo>
                    <a:pt x="462927" y="719635"/>
                  </a:lnTo>
                  <a:lnTo>
                    <a:pt x="461206" y="707050"/>
                  </a:lnTo>
                  <a:lnTo>
                    <a:pt x="495268" y="701706"/>
                  </a:lnTo>
                  <a:lnTo>
                    <a:pt x="501461" y="713589"/>
                  </a:lnTo>
                  <a:lnTo>
                    <a:pt x="504859" y="725911"/>
                  </a:lnTo>
                  <a:lnTo>
                    <a:pt x="503482" y="726128"/>
                  </a:lnTo>
                  <a:lnTo>
                    <a:pt x="501626" y="739274"/>
                  </a:lnTo>
                  <a:close/>
                </a:path>
                <a:path w="1628775" h="1920239">
                  <a:moveTo>
                    <a:pt x="580289" y="714077"/>
                  </a:moveTo>
                  <a:lnTo>
                    <a:pt x="540705" y="720287"/>
                  </a:lnTo>
                  <a:lnTo>
                    <a:pt x="540506" y="707463"/>
                  </a:lnTo>
                  <a:lnTo>
                    <a:pt x="542906" y="694231"/>
                  </a:lnTo>
                  <a:lnTo>
                    <a:pt x="565437" y="690696"/>
                  </a:lnTo>
                  <a:lnTo>
                    <a:pt x="573398" y="702303"/>
                  </a:lnTo>
                  <a:lnTo>
                    <a:pt x="577200" y="701706"/>
                  </a:lnTo>
                  <a:lnTo>
                    <a:pt x="580289" y="714077"/>
                  </a:lnTo>
                  <a:close/>
                </a:path>
                <a:path w="1628775" h="1920239">
                  <a:moveTo>
                    <a:pt x="656508" y="702118"/>
                  </a:moveTo>
                  <a:lnTo>
                    <a:pt x="617887" y="708178"/>
                  </a:lnTo>
                  <a:lnTo>
                    <a:pt x="617210" y="695429"/>
                  </a:lnTo>
                  <a:lnTo>
                    <a:pt x="618770" y="682328"/>
                  </a:lnTo>
                  <a:lnTo>
                    <a:pt x="646576" y="677966"/>
                  </a:lnTo>
                  <a:lnTo>
                    <a:pt x="652912" y="689827"/>
                  </a:lnTo>
                  <a:lnTo>
                    <a:pt x="656508" y="702118"/>
                  </a:lnTo>
                  <a:close/>
                </a:path>
                <a:path w="1628775" h="1920239">
                  <a:moveTo>
                    <a:pt x="730808" y="677606"/>
                  </a:moveTo>
                  <a:lnTo>
                    <a:pt x="697684" y="682803"/>
                  </a:lnTo>
                  <a:lnTo>
                    <a:pt x="703480" y="669038"/>
                  </a:lnTo>
                  <a:lnTo>
                    <a:pt x="725461" y="665589"/>
                  </a:lnTo>
                  <a:lnTo>
                    <a:pt x="730808" y="677606"/>
                  </a:lnTo>
                  <a:close/>
                </a:path>
                <a:path w="1628775" h="1920239">
                  <a:moveTo>
                    <a:pt x="805684" y="691568"/>
                  </a:moveTo>
                  <a:lnTo>
                    <a:pt x="777385" y="696008"/>
                  </a:lnTo>
                  <a:lnTo>
                    <a:pt x="770841" y="684180"/>
                  </a:lnTo>
                  <a:lnTo>
                    <a:pt x="766895" y="671944"/>
                  </a:lnTo>
                  <a:lnTo>
                    <a:pt x="768188" y="671741"/>
                  </a:lnTo>
                  <a:lnTo>
                    <a:pt x="770295" y="658555"/>
                  </a:lnTo>
                  <a:lnTo>
                    <a:pt x="798484" y="654132"/>
                  </a:lnTo>
                  <a:lnTo>
                    <a:pt x="804621" y="666024"/>
                  </a:lnTo>
                  <a:lnTo>
                    <a:pt x="808141" y="678327"/>
                  </a:lnTo>
                  <a:lnTo>
                    <a:pt x="807098" y="678491"/>
                  </a:lnTo>
                  <a:lnTo>
                    <a:pt x="805684" y="691568"/>
                  </a:lnTo>
                  <a:close/>
                </a:path>
                <a:path w="1628775" h="1920239">
                  <a:moveTo>
                    <a:pt x="882870" y="679458"/>
                  </a:moveTo>
                  <a:lnTo>
                    <a:pt x="852735" y="684186"/>
                  </a:lnTo>
                  <a:lnTo>
                    <a:pt x="847387" y="672170"/>
                  </a:lnTo>
                  <a:lnTo>
                    <a:pt x="844121" y="659827"/>
                  </a:lnTo>
                  <a:lnTo>
                    <a:pt x="845200" y="659658"/>
                  </a:lnTo>
                  <a:lnTo>
                    <a:pt x="846913" y="646534"/>
                  </a:lnTo>
                  <a:lnTo>
                    <a:pt x="885258" y="640517"/>
                  </a:lnTo>
                  <a:lnTo>
                    <a:pt x="886890" y="653117"/>
                  </a:lnTo>
                  <a:lnTo>
                    <a:pt x="888143" y="665775"/>
                  </a:lnTo>
                  <a:lnTo>
                    <a:pt x="885743" y="666152"/>
                  </a:lnTo>
                  <a:lnTo>
                    <a:pt x="882870" y="679458"/>
                  </a:lnTo>
                  <a:close/>
                </a:path>
                <a:path w="1628775" h="1920239">
                  <a:moveTo>
                    <a:pt x="959881" y="667375"/>
                  </a:moveTo>
                  <a:lnTo>
                    <a:pt x="930992" y="671908"/>
                  </a:lnTo>
                  <a:lnTo>
                    <a:pt x="925566" y="659904"/>
                  </a:lnTo>
                  <a:lnTo>
                    <a:pt x="922385" y="647548"/>
                  </a:lnTo>
                  <a:lnTo>
                    <a:pt x="920343" y="635013"/>
                  </a:lnTo>
                  <a:lnTo>
                    <a:pt x="952292" y="630000"/>
                  </a:lnTo>
                  <a:lnTo>
                    <a:pt x="959581" y="641712"/>
                  </a:lnTo>
                  <a:lnTo>
                    <a:pt x="963617" y="653934"/>
                  </a:lnTo>
                  <a:lnTo>
                    <a:pt x="962186" y="654158"/>
                  </a:lnTo>
                  <a:lnTo>
                    <a:pt x="959881" y="667375"/>
                  </a:lnTo>
                  <a:close/>
                </a:path>
                <a:path w="1628775" h="1920239">
                  <a:moveTo>
                    <a:pt x="1038100" y="629392"/>
                  </a:moveTo>
                  <a:lnTo>
                    <a:pt x="997596" y="635747"/>
                  </a:lnTo>
                  <a:lnTo>
                    <a:pt x="996869" y="623006"/>
                  </a:lnTo>
                  <a:lnTo>
                    <a:pt x="1029909" y="617822"/>
                  </a:lnTo>
                  <a:lnTo>
                    <a:pt x="1038100" y="629392"/>
                  </a:lnTo>
                  <a:close/>
                </a:path>
                <a:path w="1628775" h="1920239">
                  <a:moveTo>
                    <a:pt x="1115747" y="630065"/>
                  </a:moveTo>
                  <a:lnTo>
                    <a:pt x="1074775" y="636493"/>
                  </a:lnTo>
                  <a:lnTo>
                    <a:pt x="1073989" y="623761"/>
                  </a:lnTo>
                  <a:lnTo>
                    <a:pt x="1075556" y="610660"/>
                  </a:lnTo>
                  <a:lnTo>
                    <a:pt x="1107793" y="605602"/>
                  </a:lnTo>
                  <a:lnTo>
                    <a:pt x="1113194" y="617610"/>
                  </a:lnTo>
                  <a:lnTo>
                    <a:pt x="1115747" y="630065"/>
                  </a:lnTo>
                  <a:close/>
                </a:path>
                <a:path w="1628775" h="1920239">
                  <a:moveTo>
                    <a:pt x="1189836" y="605585"/>
                  </a:moveTo>
                  <a:lnTo>
                    <a:pt x="1144148" y="612754"/>
                  </a:lnTo>
                  <a:lnTo>
                    <a:pt x="1135351" y="601279"/>
                  </a:lnTo>
                  <a:lnTo>
                    <a:pt x="1187868" y="593039"/>
                  </a:lnTo>
                  <a:lnTo>
                    <a:pt x="1189836" y="605585"/>
                  </a:lnTo>
                  <a:close/>
                </a:path>
                <a:path w="1628775" h="1920239">
                  <a:moveTo>
                    <a:pt x="1280744" y="617033"/>
                  </a:moveTo>
                  <a:lnTo>
                    <a:pt x="1228830" y="625178"/>
                  </a:lnTo>
                  <a:lnTo>
                    <a:pt x="1228337" y="612400"/>
                  </a:lnTo>
                  <a:lnTo>
                    <a:pt x="1229252" y="599401"/>
                  </a:lnTo>
                  <a:lnTo>
                    <a:pt x="1232707" y="586004"/>
                  </a:lnTo>
                  <a:lnTo>
                    <a:pt x="1264934" y="580948"/>
                  </a:lnTo>
                  <a:lnTo>
                    <a:pt x="1265712" y="593681"/>
                  </a:lnTo>
                  <a:lnTo>
                    <a:pt x="1270941" y="605716"/>
                  </a:lnTo>
                  <a:lnTo>
                    <a:pt x="1280744" y="617033"/>
                  </a:lnTo>
                  <a:close/>
                </a:path>
                <a:path w="1628775" h="1920239">
                  <a:moveTo>
                    <a:pt x="1341277" y="607536"/>
                  </a:moveTo>
                  <a:lnTo>
                    <a:pt x="1311274" y="612243"/>
                  </a:lnTo>
                  <a:lnTo>
                    <a:pt x="1305685" y="600264"/>
                  </a:lnTo>
                  <a:lnTo>
                    <a:pt x="1302397" y="587925"/>
                  </a:lnTo>
                  <a:lnTo>
                    <a:pt x="1303745" y="587713"/>
                  </a:lnTo>
                  <a:lnTo>
                    <a:pt x="1305782" y="574539"/>
                  </a:lnTo>
                  <a:lnTo>
                    <a:pt x="1335258" y="569914"/>
                  </a:lnTo>
                  <a:lnTo>
                    <a:pt x="1341314" y="581819"/>
                  </a:lnTo>
                  <a:lnTo>
                    <a:pt x="1344782" y="594130"/>
                  </a:lnTo>
                  <a:lnTo>
                    <a:pt x="1343460" y="594338"/>
                  </a:lnTo>
                  <a:lnTo>
                    <a:pt x="1341277" y="607536"/>
                  </a:lnTo>
                  <a:close/>
                </a:path>
                <a:path w="1628775" h="1920239">
                  <a:moveTo>
                    <a:pt x="1417557" y="595567"/>
                  </a:moveTo>
                  <a:lnTo>
                    <a:pt x="1388473" y="600131"/>
                  </a:lnTo>
                  <a:lnTo>
                    <a:pt x="1382367" y="588233"/>
                  </a:lnTo>
                  <a:lnTo>
                    <a:pt x="1378995" y="575907"/>
                  </a:lnTo>
                  <a:lnTo>
                    <a:pt x="1380356" y="575693"/>
                  </a:lnTo>
                  <a:lnTo>
                    <a:pt x="1382153" y="562556"/>
                  </a:lnTo>
                  <a:lnTo>
                    <a:pt x="1410690" y="558079"/>
                  </a:lnTo>
                  <a:lnTo>
                    <a:pt x="1417110" y="569927"/>
                  </a:lnTo>
                  <a:lnTo>
                    <a:pt x="1420606" y="582234"/>
                  </a:lnTo>
                  <a:lnTo>
                    <a:pt x="1419264" y="582444"/>
                  </a:lnTo>
                  <a:lnTo>
                    <a:pt x="1417557" y="595567"/>
                  </a:lnTo>
                  <a:close/>
                </a:path>
                <a:path w="1628775" h="1920239">
                  <a:moveTo>
                    <a:pt x="731682" y="703179"/>
                  </a:moveTo>
                  <a:lnTo>
                    <a:pt x="701603" y="707898"/>
                  </a:lnTo>
                  <a:lnTo>
                    <a:pt x="694648" y="696134"/>
                  </a:lnTo>
                  <a:lnTo>
                    <a:pt x="692718" y="696437"/>
                  </a:lnTo>
                  <a:lnTo>
                    <a:pt x="692456" y="683623"/>
                  </a:lnTo>
                  <a:lnTo>
                    <a:pt x="732043" y="677412"/>
                  </a:lnTo>
                  <a:lnTo>
                    <a:pt x="732969" y="690122"/>
                  </a:lnTo>
                  <a:lnTo>
                    <a:pt x="731682" y="703179"/>
                  </a:lnTo>
                  <a:close/>
                </a:path>
                <a:path w="1628775" h="1920239">
                  <a:moveTo>
                    <a:pt x="1036609" y="655337"/>
                  </a:moveTo>
                  <a:lnTo>
                    <a:pt x="1005769" y="660176"/>
                  </a:lnTo>
                  <a:lnTo>
                    <a:pt x="999953" y="648233"/>
                  </a:lnTo>
                  <a:lnTo>
                    <a:pt x="997143" y="635818"/>
                  </a:lnTo>
                  <a:lnTo>
                    <a:pt x="1038524" y="629326"/>
                  </a:lnTo>
                  <a:lnTo>
                    <a:pt x="1039106" y="642090"/>
                  </a:lnTo>
                  <a:lnTo>
                    <a:pt x="1036609" y="655337"/>
                  </a:lnTo>
                  <a:close/>
                </a:path>
                <a:path w="1628775" h="1920239">
                  <a:moveTo>
                    <a:pt x="1191790" y="618134"/>
                  </a:moveTo>
                  <a:lnTo>
                    <a:pt x="1153053" y="624212"/>
                  </a:lnTo>
                  <a:lnTo>
                    <a:pt x="1148755" y="612031"/>
                  </a:lnTo>
                  <a:lnTo>
                    <a:pt x="1189894" y="605576"/>
                  </a:lnTo>
                  <a:lnTo>
                    <a:pt x="1191790" y="618134"/>
                  </a:lnTo>
                  <a:close/>
                </a:path>
                <a:path w="1628775" h="1920239">
                  <a:moveTo>
                    <a:pt x="196984" y="787072"/>
                  </a:moveTo>
                  <a:lnTo>
                    <a:pt x="167774" y="791655"/>
                  </a:lnTo>
                  <a:lnTo>
                    <a:pt x="161987" y="779707"/>
                  </a:lnTo>
                  <a:lnTo>
                    <a:pt x="198615" y="773960"/>
                  </a:lnTo>
                  <a:lnTo>
                    <a:pt x="196984" y="787072"/>
                  </a:lnTo>
                  <a:close/>
                </a:path>
                <a:path w="1628775" h="1920239">
                  <a:moveTo>
                    <a:pt x="425760" y="751177"/>
                  </a:moveTo>
                  <a:lnTo>
                    <a:pt x="397089" y="755676"/>
                  </a:lnTo>
                  <a:lnTo>
                    <a:pt x="390720" y="743820"/>
                  </a:lnTo>
                  <a:lnTo>
                    <a:pt x="427362" y="738071"/>
                  </a:lnTo>
                  <a:lnTo>
                    <a:pt x="425760" y="751177"/>
                  </a:lnTo>
                  <a:close/>
                </a:path>
                <a:path w="1628775" h="1920239">
                  <a:moveTo>
                    <a:pt x="576360" y="727549"/>
                  </a:moveTo>
                  <a:lnTo>
                    <a:pt x="547497" y="732077"/>
                  </a:lnTo>
                  <a:lnTo>
                    <a:pt x="541788" y="720117"/>
                  </a:lnTo>
                  <a:lnTo>
                    <a:pt x="578565" y="714347"/>
                  </a:lnTo>
                  <a:lnTo>
                    <a:pt x="576360" y="727549"/>
                  </a:lnTo>
                  <a:close/>
                </a:path>
                <a:path w="1628775" h="1920239">
                  <a:moveTo>
                    <a:pt x="654385" y="715307"/>
                  </a:moveTo>
                  <a:lnTo>
                    <a:pt x="625083" y="719904"/>
                  </a:lnTo>
                  <a:lnTo>
                    <a:pt x="619151" y="707979"/>
                  </a:lnTo>
                  <a:lnTo>
                    <a:pt x="655554" y="702268"/>
                  </a:lnTo>
                  <a:lnTo>
                    <a:pt x="654385" y="715307"/>
                  </a:lnTo>
                  <a:close/>
                </a:path>
                <a:path w="1628775" h="1920239">
                  <a:moveTo>
                    <a:pt x="1116941" y="642733"/>
                  </a:moveTo>
                  <a:lnTo>
                    <a:pt x="1081494" y="648295"/>
                  </a:lnTo>
                  <a:lnTo>
                    <a:pt x="1076051" y="636293"/>
                  </a:lnTo>
                  <a:lnTo>
                    <a:pt x="1115177" y="630155"/>
                  </a:lnTo>
                  <a:lnTo>
                    <a:pt x="1116941" y="642733"/>
                  </a:lnTo>
                  <a:close/>
                </a:path>
                <a:path w="1628775" h="1920239">
                  <a:moveTo>
                    <a:pt x="1189532" y="631344"/>
                  </a:moveTo>
                  <a:lnTo>
                    <a:pt x="1161245" y="635782"/>
                  </a:lnTo>
                  <a:lnTo>
                    <a:pt x="1155137" y="623885"/>
                  </a:lnTo>
                  <a:lnTo>
                    <a:pt x="1190739" y="618299"/>
                  </a:lnTo>
                  <a:lnTo>
                    <a:pt x="1189532" y="631344"/>
                  </a:lnTo>
                  <a:close/>
                </a:path>
                <a:path w="1628775" h="1920239">
                  <a:moveTo>
                    <a:pt x="168600" y="817236"/>
                  </a:moveTo>
                  <a:lnTo>
                    <a:pt x="127620" y="823665"/>
                  </a:lnTo>
                  <a:lnTo>
                    <a:pt x="125877" y="811083"/>
                  </a:lnTo>
                  <a:lnTo>
                    <a:pt x="128157" y="810726"/>
                  </a:lnTo>
                  <a:lnTo>
                    <a:pt x="130088" y="797567"/>
                  </a:lnTo>
                  <a:lnTo>
                    <a:pt x="156088" y="793488"/>
                  </a:lnTo>
                  <a:lnTo>
                    <a:pt x="164177" y="805074"/>
                  </a:lnTo>
                  <a:lnTo>
                    <a:pt x="168600" y="817236"/>
                  </a:lnTo>
                  <a:close/>
                </a:path>
                <a:path w="1628775" h="1920239">
                  <a:moveTo>
                    <a:pt x="243693" y="805454"/>
                  </a:moveTo>
                  <a:lnTo>
                    <a:pt x="204868" y="811545"/>
                  </a:lnTo>
                  <a:lnTo>
                    <a:pt x="204023" y="798823"/>
                  </a:lnTo>
                  <a:lnTo>
                    <a:pt x="205564" y="785725"/>
                  </a:lnTo>
                  <a:lnTo>
                    <a:pt x="235055" y="781098"/>
                  </a:lnTo>
                  <a:lnTo>
                    <a:pt x="240668" y="793073"/>
                  </a:lnTo>
                  <a:lnTo>
                    <a:pt x="243693" y="805454"/>
                  </a:lnTo>
                  <a:close/>
                </a:path>
                <a:path w="1628775" h="1920239">
                  <a:moveTo>
                    <a:pt x="316350" y="806909"/>
                  </a:moveTo>
                  <a:lnTo>
                    <a:pt x="287746" y="811397"/>
                  </a:lnTo>
                  <a:lnTo>
                    <a:pt x="281772" y="799479"/>
                  </a:lnTo>
                  <a:lnTo>
                    <a:pt x="280211" y="799724"/>
                  </a:lnTo>
                  <a:lnTo>
                    <a:pt x="279272" y="787016"/>
                  </a:lnTo>
                  <a:lnTo>
                    <a:pt x="280869" y="773910"/>
                  </a:lnTo>
                  <a:lnTo>
                    <a:pt x="310706" y="769229"/>
                  </a:lnTo>
                  <a:lnTo>
                    <a:pt x="316725" y="781140"/>
                  </a:lnTo>
                  <a:lnTo>
                    <a:pt x="318163" y="780914"/>
                  </a:lnTo>
                  <a:lnTo>
                    <a:pt x="318635" y="793696"/>
                  </a:lnTo>
                  <a:lnTo>
                    <a:pt x="316350" y="806909"/>
                  </a:lnTo>
                  <a:close/>
                </a:path>
                <a:path w="1628775" h="1920239">
                  <a:moveTo>
                    <a:pt x="392724" y="794927"/>
                  </a:moveTo>
                  <a:lnTo>
                    <a:pt x="365095" y="799262"/>
                  </a:lnTo>
                  <a:lnTo>
                    <a:pt x="358710" y="787408"/>
                  </a:lnTo>
                  <a:lnTo>
                    <a:pt x="357145" y="787654"/>
                  </a:lnTo>
                  <a:lnTo>
                    <a:pt x="356829" y="774848"/>
                  </a:lnTo>
                  <a:lnTo>
                    <a:pt x="359218" y="761617"/>
                  </a:lnTo>
                  <a:lnTo>
                    <a:pt x="386206" y="757383"/>
                  </a:lnTo>
                  <a:lnTo>
                    <a:pt x="391660" y="769383"/>
                  </a:lnTo>
                  <a:lnTo>
                    <a:pt x="392993" y="769174"/>
                  </a:lnTo>
                  <a:lnTo>
                    <a:pt x="393999" y="781871"/>
                  </a:lnTo>
                  <a:lnTo>
                    <a:pt x="392724" y="794927"/>
                  </a:lnTo>
                  <a:close/>
                </a:path>
                <a:path w="1628775" h="1920239">
                  <a:moveTo>
                    <a:pt x="465783" y="757753"/>
                  </a:moveTo>
                  <a:lnTo>
                    <a:pt x="436162" y="762401"/>
                  </a:lnTo>
                  <a:lnTo>
                    <a:pt x="440375" y="748884"/>
                  </a:lnTo>
                  <a:lnTo>
                    <a:pt x="456947" y="746284"/>
                  </a:lnTo>
                  <a:lnTo>
                    <a:pt x="465783" y="757753"/>
                  </a:lnTo>
                  <a:close/>
                </a:path>
                <a:path w="1628775" h="1920239">
                  <a:moveTo>
                    <a:pt x="546630" y="770779"/>
                  </a:moveTo>
                  <a:lnTo>
                    <a:pt x="516785" y="775462"/>
                  </a:lnTo>
                  <a:lnTo>
                    <a:pt x="510123" y="763652"/>
                  </a:lnTo>
                  <a:lnTo>
                    <a:pt x="506489" y="751367"/>
                  </a:lnTo>
                  <a:lnTo>
                    <a:pt x="508045" y="751122"/>
                  </a:lnTo>
                  <a:lnTo>
                    <a:pt x="510209" y="737927"/>
                  </a:lnTo>
                  <a:lnTo>
                    <a:pt x="540126" y="733234"/>
                  </a:lnTo>
                  <a:lnTo>
                    <a:pt x="546820" y="745039"/>
                  </a:lnTo>
                  <a:lnTo>
                    <a:pt x="550423" y="757329"/>
                  </a:lnTo>
                  <a:lnTo>
                    <a:pt x="548851" y="757575"/>
                  </a:lnTo>
                  <a:lnTo>
                    <a:pt x="546630" y="770779"/>
                  </a:lnTo>
                  <a:close/>
                </a:path>
                <a:path w="1628775" h="1920239">
                  <a:moveTo>
                    <a:pt x="623654" y="758694"/>
                  </a:moveTo>
                  <a:lnTo>
                    <a:pt x="591950" y="763669"/>
                  </a:lnTo>
                  <a:lnTo>
                    <a:pt x="585637" y="751804"/>
                  </a:lnTo>
                  <a:lnTo>
                    <a:pt x="582225" y="739484"/>
                  </a:lnTo>
                  <a:lnTo>
                    <a:pt x="583699" y="739252"/>
                  </a:lnTo>
                  <a:lnTo>
                    <a:pt x="585762" y="726074"/>
                  </a:lnTo>
                  <a:lnTo>
                    <a:pt x="615811" y="721359"/>
                  </a:lnTo>
                  <a:lnTo>
                    <a:pt x="622932" y="733097"/>
                  </a:lnTo>
                  <a:lnTo>
                    <a:pt x="626919" y="745327"/>
                  </a:lnTo>
                  <a:lnTo>
                    <a:pt x="625639" y="745528"/>
                  </a:lnTo>
                  <a:lnTo>
                    <a:pt x="623654" y="758694"/>
                  </a:lnTo>
                  <a:close/>
                </a:path>
                <a:path w="1628775" h="1920239">
                  <a:moveTo>
                    <a:pt x="700274" y="733818"/>
                  </a:moveTo>
                  <a:lnTo>
                    <a:pt x="661405" y="739916"/>
                  </a:lnTo>
                  <a:lnTo>
                    <a:pt x="660539" y="727197"/>
                  </a:lnTo>
                  <a:lnTo>
                    <a:pt x="661640" y="714168"/>
                  </a:lnTo>
                  <a:lnTo>
                    <a:pt x="690031" y="709714"/>
                  </a:lnTo>
                  <a:lnTo>
                    <a:pt x="696742" y="721516"/>
                  </a:lnTo>
                  <a:lnTo>
                    <a:pt x="700274" y="733818"/>
                  </a:lnTo>
                  <a:close/>
                </a:path>
                <a:path w="1628775" h="1920239">
                  <a:moveTo>
                    <a:pt x="779969" y="721314"/>
                  </a:moveTo>
                  <a:lnTo>
                    <a:pt x="737215" y="728022"/>
                  </a:lnTo>
                  <a:lnTo>
                    <a:pt x="736410" y="715293"/>
                  </a:lnTo>
                  <a:lnTo>
                    <a:pt x="738021" y="702184"/>
                  </a:lnTo>
                  <a:lnTo>
                    <a:pt x="768694" y="697372"/>
                  </a:lnTo>
                  <a:lnTo>
                    <a:pt x="775970" y="709086"/>
                  </a:lnTo>
                  <a:lnTo>
                    <a:pt x="779969" y="721314"/>
                  </a:lnTo>
                  <a:close/>
                </a:path>
                <a:path w="1628775" h="1920239">
                  <a:moveTo>
                    <a:pt x="849396" y="723276"/>
                  </a:moveTo>
                  <a:lnTo>
                    <a:pt x="815913" y="728530"/>
                  </a:lnTo>
                  <a:lnTo>
                    <a:pt x="814076" y="715962"/>
                  </a:lnTo>
                  <a:lnTo>
                    <a:pt x="813711" y="703164"/>
                  </a:lnTo>
                  <a:lnTo>
                    <a:pt x="815984" y="689952"/>
                  </a:lnTo>
                  <a:lnTo>
                    <a:pt x="845290" y="685354"/>
                  </a:lnTo>
                  <a:lnTo>
                    <a:pt x="851635" y="697214"/>
                  </a:lnTo>
                  <a:lnTo>
                    <a:pt x="855063" y="709532"/>
                  </a:lnTo>
                  <a:lnTo>
                    <a:pt x="852923" y="709868"/>
                  </a:lnTo>
                  <a:lnTo>
                    <a:pt x="849396" y="723276"/>
                  </a:lnTo>
                  <a:close/>
                </a:path>
                <a:path w="1628775" h="1920239">
                  <a:moveTo>
                    <a:pt x="930916" y="697631"/>
                  </a:moveTo>
                  <a:lnTo>
                    <a:pt x="888834" y="704233"/>
                  </a:lnTo>
                  <a:lnTo>
                    <a:pt x="888317" y="691459"/>
                  </a:lnTo>
                  <a:lnTo>
                    <a:pt x="892526" y="690799"/>
                  </a:lnTo>
                  <a:lnTo>
                    <a:pt x="897242" y="677203"/>
                  </a:lnTo>
                  <a:lnTo>
                    <a:pt x="921518" y="673394"/>
                  </a:lnTo>
                  <a:lnTo>
                    <a:pt x="927552" y="685303"/>
                  </a:lnTo>
                  <a:lnTo>
                    <a:pt x="930916" y="697631"/>
                  </a:lnTo>
                  <a:close/>
                </a:path>
                <a:path w="1628775" h="1920239">
                  <a:moveTo>
                    <a:pt x="1001874" y="673642"/>
                  </a:moveTo>
                  <a:lnTo>
                    <a:pt x="968881" y="678819"/>
                  </a:lnTo>
                  <a:lnTo>
                    <a:pt x="971975" y="665478"/>
                  </a:lnTo>
                  <a:lnTo>
                    <a:pt x="993782" y="662057"/>
                  </a:lnTo>
                  <a:lnTo>
                    <a:pt x="1001874" y="673642"/>
                  </a:lnTo>
                  <a:close/>
                </a:path>
                <a:path w="1628775" h="1920239">
                  <a:moveTo>
                    <a:pt x="1081842" y="686806"/>
                  </a:moveTo>
                  <a:lnTo>
                    <a:pt x="1050744" y="691685"/>
                  </a:lnTo>
                  <a:lnTo>
                    <a:pt x="1044316" y="679839"/>
                  </a:lnTo>
                  <a:lnTo>
                    <a:pt x="1040778" y="667538"/>
                  </a:lnTo>
                  <a:lnTo>
                    <a:pt x="1042329" y="667295"/>
                  </a:lnTo>
                  <a:lnTo>
                    <a:pt x="1044668" y="654073"/>
                  </a:lnTo>
                  <a:lnTo>
                    <a:pt x="1073948" y="649479"/>
                  </a:lnTo>
                  <a:lnTo>
                    <a:pt x="1080630" y="661286"/>
                  </a:lnTo>
                  <a:lnTo>
                    <a:pt x="1084522" y="673530"/>
                  </a:lnTo>
                  <a:lnTo>
                    <a:pt x="1083483" y="673693"/>
                  </a:lnTo>
                  <a:lnTo>
                    <a:pt x="1081842" y="686806"/>
                  </a:lnTo>
                  <a:close/>
                </a:path>
                <a:path w="1628775" h="1920239">
                  <a:moveTo>
                    <a:pt x="1159893" y="661705"/>
                  </a:moveTo>
                  <a:lnTo>
                    <a:pt x="1119900" y="667980"/>
                  </a:lnTo>
                  <a:lnTo>
                    <a:pt x="1117741" y="655463"/>
                  </a:lnTo>
                  <a:lnTo>
                    <a:pt x="1116737" y="642765"/>
                  </a:lnTo>
                  <a:lnTo>
                    <a:pt x="1148029" y="637855"/>
                  </a:lnTo>
                  <a:lnTo>
                    <a:pt x="1155294" y="649571"/>
                  </a:lnTo>
                  <a:lnTo>
                    <a:pt x="1157881" y="649165"/>
                  </a:lnTo>
                  <a:lnTo>
                    <a:pt x="1159893" y="661705"/>
                  </a:lnTo>
                  <a:close/>
                </a:path>
                <a:path w="1628775" h="1920239">
                  <a:moveTo>
                    <a:pt x="1234034" y="662928"/>
                  </a:moveTo>
                  <a:lnTo>
                    <a:pt x="1204178" y="667612"/>
                  </a:lnTo>
                  <a:lnTo>
                    <a:pt x="1196410" y="655975"/>
                  </a:lnTo>
                  <a:lnTo>
                    <a:pt x="1196034" y="643179"/>
                  </a:lnTo>
                  <a:lnTo>
                    <a:pt x="1199747" y="629741"/>
                  </a:lnTo>
                  <a:lnTo>
                    <a:pt x="1239230" y="623546"/>
                  </a:lnTo>
                  <a:lnTo>
                    <a:pt x="1237459" y="636680"/>
                  </a:lnTo>
                  <a:lnTo>
                    <a:pt x="1236535" y="649680"/>
                  </a:lnTo>
                  <a:lnTo>
                    <a:pt x="1235951" y="649772"/>
                  </a:lnTo>
                  <a:lnTo>
                    <a:pt x="1234034" y="662928"/>
                  </a:lnTo>
                  <a:close/>
                </a:path>
                <a:path w="1628775" h="1920239">
                  <a:moveTo>
                    <a:pt x="1312944" y="637692"/>
                  </a:moveTo>
                  <a:lnTo>
                    <a:pt x="1271899" y="644132"/>
                  </a:lnTo>
                  <a:lnTo>
                    <a:pt x="1268367" y="631830"/>
                  </a:lnTo>
                  <a:lnTo>
                    <a:pt x="1261388" y="620070"/>
                  </a:lnTo>
                  <a:lnTo>
                    <a:pt x="1300864" y="613876"/>
                  </a:lnTo>
                  <a:lnTo>
                    <a:pt x="1307963" y="625618"/>
                  </a:lnTo>
                  <a:lnTo>
                    <a:pt x="1310666" y="625194"/>
                  </a:lnTo>
                  <a:lnTo>
                    <a:pt x="1312944" y="637692"/>
                  </a:lnTo>
                  <a:close/>
                </a:path>
                <a:path w="1628775" h="1920239">
                  <a:moveTo>
                    <a:pt x="1388958" y="625765"/>
                  </a:moveTo>
                  <a:lnTo>
                    <a:pt x="1348336" y="632139"/>
                  </a:lnTo>
                  <a:lnTo>
                    <a:pt x="1347860" y="619358"/>
                  </a:lnTo>
                  <a:lnTo>
                    <a:pt x="1349926" y="606179"/>
                  </a:lnTo>
                  <a:lnTo>
                    <a:pt x="1372926" y="602570"/>
                  </a:lnTo>
                  <a:lnTo>
                    <a:pt x="1381402" y="614095"/>
                  </a:lnTo>
                  <a:lnTo>
                    <a:pt x="1385554" y="613444"/>
                  </a:lnTo>
                  <a:lnTo>
                    <a:pt x="1388958" y="625765"/>
                  </a:lnTo>
                  <a:close/>
                </a:path>
                <a:path w="1628775" h="1920239">
                  <a:moveTo>
                    <a:pt x="1460937" y="627327"/>
                  </a:moveTo>
                  <a:lnTo>
                    <a:pt x="1425778" y="632844"/>
                  </a:lnTo>
                  <a:lnTo>
                    <a:pt x="1424803" y="620141"/>
                  </a:lnTo>
                  <a:lnTo>
                    <a:pt x="1424792" y="607288"/>
                  </a:lnTo>
                  <a:lnTo>
                    <a:pt x="1425648" y="594298"/>
                  </a:lnTo>
                  <a:lnTo>
                    <a:pt x="1452198" y="590132"/>
                  </a:lnTo>
                  <a:lnTo>
                    <a:pt x="1457000" y="602234"/>
                  </a:lnTo>
                  <a:lnTo>
                    <a:pt x="1460937" y="627327"/>
                  </a:lnTo>
                  <a:close/>
                </a:path>
                <a:path w="1628775" h="1920239">
                  <a:moveTo>
                    <a:pt x="475939" y="781870"/>
                  </a:moveTo>
                  <a:lnTo>
                    <a:pt x="440391" y="787448"/>
                  </a:lnTo>
                  <a:lnTo>
                    <a:pt x="434081" y="775583"/>
                  </a:lnTo>
                  <a:lnTo>
                    <a:pt x="432618" y="775812"/>
                  </a:lnTo>
                  <a:lnTo>
                    <a:pt x="432092" y="763039"/>
                  </a:lnTo>
                  <a:lnTo>
                    <a:pt x="470267" y="757050"/>
                  </a:lnTo>
                  <a:lnTo>
                    <a:pt x="473883" y="769338"/>
                  </a:lnTo>
                  <a:lnTo>
                    <a:pt x="475939" y="781870"/>
                  </a:lnTo>
                  <a:close/>
                </a:path>
                <a:path w="1628775" h="1920239">
                  <a:moveTo>
                    <a:pt x="1008551" y="685450"/>
                  </a:moveTo>
                  <a:lnTo>
                    <a:pt x="967521" y="691887"/>
                  </a:lnTo>
                  <a:lnTo>
                    <a:pt x="965985" y="679273"/>
                  </a:lnTo>
                  <a:lnTo>
                    <a:pt x="1005663" y="673048"/>
                  </a:lnTo>
                  <a:lnTo>
                    <a:pt x="1008551" y="685450"/>
                  </a:lnTo>
                  <a:close/>
                </a:path>
                <a:path w="1628775" h="1920239">
                  <a:moveTo>
                    <a:pt x="169210" y="829995"/>
                  </a:moveTo>
                  <a:lnTo>
                    <a:pt x="135147" y="835340"/>
                  </a:lnTo>
                  <a:lnTo>
                    <a:pt x="129410" y="823384"/>
                  </a:lnTo>
                  <a:lnTo>
                    <a:pt x="167460" y="817414"/>
                  </a:lnTo>
                  <a:lnTo>
                    <a:pt x="169210" y="829995"/>
                  </a:lnTo>
                  <a:close/>
                </a:path>
                <a:path w="1628775" h="1920239">
                  <a:moveTo>
                    <a:pt x="240004" y="818888"/>
                  </a:moveTo>
                  <a:lnTo>
                    <a:pt x="212167" y="823256"/>
                  </a:lnTo>
                  <a:lnTo>
                    <a:pt x="206286" y="811323"/>
                  </a:lnTo>
                  <a:lnTo>
                    <a:pt x="242102" y="805703"/>
                  </a:lnTo>
                  <a:lnTo>
                    <a:pt x="240004" y="818888"/>
                  </a:lnTo>
                  <a:close/>
                </a:path>
                <a:path w="1628775" h="1920239">
                  <a:moveTo>
                    <a:pt x="695828" y="747371"/>
                  </a:moveTo>
                  <a:lnTo>
                    <a:pt x="667855" y="751760"/>
                  </a:lnTo>
                  <a:lnTo>
                    <a:pt x="662523" y="739741"/>
                  </a:lnTo>
                  <a:lnTo>
                    <a:pt x="698471" y="734100"/>
                  </a:lnTo>
                  <a:lnTo>
                    <a:pt x="695828" y="747371"/>
                  </a:lnTo>
                  <a:close/>
                </a:path>
                <a:path w="1628775" h="1920239">
                  <a:moveTo>
                    <a:pt x="774866" y="734970"/>
                  </a:moveTo>
                  <a:lnTo>
                    <a:pt x="743810" y="739842"/>
                  </a:lnTo>
                  <a:lnTo>
                    <a:pt x="738405" y="727835"/>
                  </a:lnTo>
                  <a:lnTo>
                    <a:pt x="778109" y="721606"/>
                  </a:lnTo>
                  <a:lnTo>
                    <a:pt x="774866" y="734970"/>
                  </a:lnTo>
                  <a:close/>
                </a:path>
                <a:path w="1628775" h="1920239">
                  <a:moveTo>
                    <a:pt x="928081" y="710931"/>
                  </a:moveTo>
                  <a:lnTo>
                    <a:pt x="897021" y="715804"/>
                  </a:lnTo>
                  <a:lnTo>
                    <a:pt x="890321" y="704000"/>
                  </a:lnTo>
                  <a:lnTo>
                    <a:pt x="929663" y="697827"/>
                  </a:lnTo>
                  <a:lnTo>
                    <a:pt x="928081" y="710931"/>
                  </a:lnTo>
                  <a:close/>
                </a:path>
                <a:path w="1628775" h="1920239">
                  <a:moveTo>
                    <a:pt x="1011805" y="697795"/>
                  </a:moveTo>
                  <a:lnTo>
                    <a:pt x="976839" y="703281"/>
                  </a:lnTo>
                  <a:lnTo>
                    <a:pt x="969916" y="691512"/>
                  </a:lnTo>
                  <a:lnTo>
                    <a:pt x="1008478" y="685461"/>
                  </a:lnTo>
                  <a:lnTo>
                    <a:pt x="1011805" y="697795"/>
                  </a:lnTo>
                  <a:close/>
                </a:path>
                <a:path w="1628775" h="1920239">
                  <a:moveTo>
                    <a:pt x="1153941" y="675494"/>
                  </a:moveTo>
                  <a:lnTo>
                    <a:pt x="1126166" y="679852"/>
                  </a:lnTo>
                  <a:lnTo>
                    <a:pt x="1121108" y="667790"/>
                  </a:lnTo>
                  <a:lnTo>
                    <a:pt x="1157186" y="662130"/>
                  </a:lnTo>
                  <a:lnTo>
                    <a:pt x="1153941" y="675494"/>
                  </a:lnTo>
                  <a:close/>
                </a:path>
                <a:path w="1628775" h="1920239">
                  <a:moveTo>
                    <a:pt x="1309135" y="651145"/>
                  </a:moveTo>
                  <a:lnTo>
                    <a:pt x="1279487" y="655796"/>
                  </a:lnTo>
                  <a:lnTo>
                    <a:pt x="1273998" y="643802"/>
                  </a:lnTo>
                  <a:lnTo>
                    <a:pt x="1311037" y="637991"/>
                  </a:lnTo>
                  <a:lnTo>
                    <a:pt x="1309135" y="651145"/>
                  </a:lnTo>
                  <a:close/>
                </a:path>
                <a:path w="1628775" h="1920239">
                  <a:moveTo>
                    <a:pt x="1385722" y="639128"/>
                  </a:moveTo>
                  <a:lnTo>
                    <a:pt x="1355273" y="643906"/>
                  </a:lnTo>
                  <a:lnTo>
                    <a:pt x="1349534" y="631951"/>
                  </a:lnTo>
                  <a:lnTo>
                    <a:pt x="1387635" y="625973"/>
                  </a:lnTo>
                  <a:lnTo>
                    <a:pt x="1385722" y="639128"/>
                  </a:lnTo>
                  <a:close/>
                </a:path>
                <a:path w="1628775" h="1920239">
                  <a:moveTo>
                    <a:pt x="131143" y="874534"/>
                  </a:moveTo>
                  <a:lnTo>
                    <a:pt x="104330" y="878741"/>
                  </a:lnTo>
                  <a:lnTo>
                    <a:pt x="98425" y="841101"/>
                  </a:lnTo>
                  <a:lnTo>
                    <a:pt x="126127" y="836755"/>
                  </a:lnTo>
                  <a:lnTo>
                    <a:pt x="132192" y="848659"/>
                  </a:lnTo>
                  <a:lnTo>
                    <a:pt x="135505" y="860994"/>
                  </a:lnTo>
                  <a:lnTo>
                    <a:pt x="133739" y="861271"/>
                  </a:lnTo>
                  <a:lnTo>
                    <a:pt x="131143" y="874534"/>
                  </a:lnTo>
                  <a:close/>
                </a:path>
                <a:path w="1628775" h="1920239">
                  <a:moveTo>
                    <a:pt x="207768" y="836801"/>
                  </a:moveTo>
                  <a:lnTo>
                    <a:pt x="171324" y="842519"/>
                  </a:lnTo>
                  <a:lnTo>
                    <a:pt x="169443" y="829959"/>
                  </a:lnTo>
                  <a:lnTo>
                    <a:pt x="201657" y="824904"/>
                  </a:lnTo>
                  <a:lnTo>
                    <a:pt x="207768" y="836801"/>
                  </a:lnTo>
                  <a:close/>
                </a:path>
                <a:path w="1628775" h="1920239">
                  <a:moveTo>
                    <a:pt x="284317" y="824791"/>
                  </a:moveTo>
                  <a:lnTo>
                    <a:pt x="251532" y="829935"/>
                  </a:lnTo>
                  <a:lnTo>
                    <a:pt x="255860" y="816400"/>
                  </a:lnTo>
                  <a:lnTo>
                    <a:pt x="278224" y="812891"/>
                  </a:lnTo>
                  <a:lnTo>
                    <a:pt x="284317" y="824791"/>
                  </a:lnTo>
                  <a:close/>
                </a:path>
                <a:path w="1628775" h="1920239">
                  <a:moveTo>
                    <a:pt x="363941" y="825153"/>
                  </a:moveTo>
                  <a:lnTo>
                    <a:pt x="324751" y="831302"/>
                  </a:lnTo>
                  <a:lnTo>
                    <a:pt x="323781" y="818599"/>
                  </a:lnTo>
                  <a:lnTo>
                    <a:pt x="325266" y="805511"/>
                  </a:lnTo>
                  <a:lnTo>
                    <a:pt x="353603" y="801065"/>
                  </a:lnTo>
                  <a:lnTo>
                    <a:pt x="360057" y="812907"/>
                  </a:lnTo>
                  <a:lnTo>
                    <a:pt x="363941" y="825153"/>
                  </a:lnTo>
                  <a:close/>
                </a:path>
                <a:path w="1628775" h="1920239">
                  <a:moveTo>
                    <a:pt x="441208" y="825886"/>
                  </a:moveTo>
                  <a:lnTo>
                    <a:pt x="405329" y="831515"/>
                  </a:lnTo>
                  <a:lnTo>
                    <a:pt x="400946" y="819347"/>
                  </a:lnTo>
                  <a:lnTo>
                    <a:pt x="398675" y="806848"/>
                  </a:lnTo>
                  <a:lnTo>
                    <a:pt x="400564" y="806552"/>
                  </a:lnTo>
                  <a:lnTo>
                    <a:pt x="402579" y="793380"/>
                  </a:lnTo>
                  <a:lnTo>
                    <a:pt x="432425" y="788698"/>
                  </a:lnTo>
                  <a:lnTo>
                    <a:pt x="438381" y="800619"/>
                  </a:lnTo>
                  <a:lnTo>
                    <a:pt x="440934" y="813073"/>
                  </a:lnTo>
                  <a:lnTo>
                    <a:pt x="439795" y="813252"/>
                  </a:lnTo>
                  <a:lnTo>
                    <a:pt x="441208" y="825886"/>
                  </a:lnTo>
                  <a:close/>
                </a:path>
                <a:path w="1628775" h="1920239">
                  <a:moveTo>
                    <a:pt x="513341" y="788858"/>
                  </a:moveTo>
                  <a:lnTo>
                    <a:pt x="475775" y="794751"/>
                  </a:lnTo>
                  <a:lnTo>
                    <a:pt x="477281" y="781660"/>
                  </a:lnTo>
                  <a:lnTo>
                    <a:pt x="507378" y="776938"/>
                  </a:lnTo>
                  <a:lnTo>
                    <a:pt x="513341" y="788858"/>
                  </a:lnTo>
                  <a:close/>
                </a:path>
                <a:path w="1628775" h="1920239">
                  <a:moveTo>
                    <a:pt x="592144" y="789349"/>
                  </a:moveTo>
                  <a:lnTo>
                    <a:pt x="552530" y="795564"/>
                  </a:lnTo>
                  <a:lnTo>
                    <a:pt x="552120" y="782773"/>
                  </a:lnTo>
                  <a:lnTo>
                    <a:pt x="556342" y="782111"/>
                  </a:lnTo>
                  <a:lnTo>
                    <a:pt x="560716" y="768569"/>
                  </a:lnTo>
                  <a:lnTo>
                    <a:pt x="582490" y="765153"/>
                  </a:lnTo>
                  <a:lnTo>
                    <a:pt x="588713" y="777032"/>
                  </a:lnTo>
                  <a:lnTo>
                    <a:pt x="592144" y="789349"/>
                  </a:lnTo>
                  <a:close/>
                </a:path>
                <a:path w="1628775" h="1920239">
                  <a:moveTo>
                    <a:pt x="666665" y="790512"/>
                  </a:moveTo>
                  <a:lnTo>
                    <a:pt x="636449" y="795253"/>
                  </a:lnTo>
                  <a:lnTo>
                    <a:pt x="629923" y="783422"/>
                  </a:lnTo>
                  <a:lnTo>
                    <a:pt x="626357" y="771126"/>
                  </a:lnTo>
                  <a:lnTo>
                    <a:pt x="627980" y="770871"/>
                  </a:lnTo>
                  <a:lnTo>
                    <a:pt x="630372" y="757640"/>
                  </a:lnTo>
                  <a:lnTo>
                    <a:pt x="659870" y="753012"/>
                  </a:lnTo>
                  <a:lnTo>
                    <a:pt x="666379" y="764846"/>
                  </a:lnTo>
                  <a:lnTo>
                    <a:pt x="670057" y="777125"/>
                  </a:lnTo>
                  <a:lnTo>
                    <a:pt x="668686" y="777340"/>
                  </a:lnTo>
                  <a:lnTo>
                    <a:pt x="666665" y="790512"/>
                  </a:lnTo>
                  <a:close/>
                </a:path>
                <a:path w="1628775" h="1920239">
                  <a:moveTo>
                    <a:pt x="741996" y="778693"/>
                  </a:moveTo>
                  <a:lnTo>
                    <a:pt x="711479" y="783481"/>
                  </a:lnTo>
                  <a:lnTo>
                    <a:pt x="705778" y="771520"/>
                  </a:lnTo>
                  <a:lnTo>
                    <a:pt x="702312" y="759209"/>
                  </a:lnTo>
                  <a:lnTo>
                    <a:pt x="703403" y="759037"/>
                  </a:lnTo>
                  <a:lnTo>
                    <a:pt x="704992" y="745933"/>
                  </a:lnTo>
                  <a:lnTo>
                    <a:pt x="735543" y="741139"/>
                  </a:lnTo>
                  <a:lnTo>
                    <a:pt x="742418" y="752916"/>
                  </a:lnTo>
                  <a:lnTo>
                    <a:pt x="746232" y="765173"/>
                  </a:lnTo>
                  <a:lnTo>
                    <a:pt x="744691" y="765415"/>
                  </a:lnTo>
                  <a:lnTo>
                    <a:pt x="741996" y="778693"/>
                  </a:lnTo>
                  <a:close/>
                </a:path>
                <a:path w="1628775" h="1920239">
                  <a:moveTo>
                    <a:pt x="822392" y="753224"/>
                  </a:moveTo>
                  <a:lnTo>
                    <a:pt x="781697" y="759609"/>
                  </a:lnTo>
                  <a:lnTo>
                    <a:pt x="780976" y="746866"/>
                  </a:lnTo>
                  <a:lnTo>
                    <a:pt x="782779" y="733728"/>
                  </a:lnTo>
                  <a:lnTo>
                    <a:pt x="812806" y="729017"/>
                  </a:lnTo>
                  <a:lnTo>
                    <a:pt x="818971" y="740905"/>
                  </a:lnTo>
                  <a:lnTo>
                    <a:pt x="822392" y="753224"/>
                  </a:lnTo>
                  <a:close/>
                </a:path>
                <a:path w="1628775" h="1920239">
                  <a:moveTo>
                    <a:pt x="903690" y="753324"/>
                  </a:moveTo>
                  <a:lnTo>
                    <a:pt x="862353" y="759809"/>
                  </a:lnTo>
                  <a:lnTo>
                    <a:pt x="857989" y="747639"/>
                  </a:lnTo>
                  <a:lnTo>
                    <a:pt x="855568" y="735163"/>
                  </a:lnTo>
                  <a:lnTo>
                    <a:pt x="861702" y="734201"/>
                  </a:lnTo>
                  <a:lnTo>
                    <a:pt x="865328" y="720777"/>
                  </a:lnTo>
                  <a:lnTo>
                    <a:pt x="884466" y="717774"/>
                  </a:lnTo>
                  <a:lnTo>
                    <a:pt x="893597" y="729197"/>
                  </a:lnTo>
                  <a:lnTo>
                    <a:pt x="899764" y="741084"/>
                  </a:lnTo>
                  <a:lnTo>
                    <a:pt x="901079" y="740878"/>
                  </a:lnTo>
                  <a:lnTo>
                    <a:pt x="903690" y="753324"/>
                  </a:lnTo>
                  <a:close/>
                </a:path>
                <a:path w="1628775" h="1920239">
                  <a:moveTo>
                    <a:pt x="972465" y="716822"/>
                  </a:moveTo>
                  <a:lnTo>
                    <a:pt x="933006" y="723013"/>
                  </a:lnTo>
                  <a:lnTo>
                    <a:pt x="934610" y="709906"/>
                  </a:lnTo>
                  <a:lnTo>
                    <a:pt x="966208" y="704949"/>
                  </a:lnTo>
                  <a:lnTo>
                    <a:pt x="972465" y="716822"/>
                  </a:lnTo>
                  <a:close/>
                </a:path>
                <a:path w="1628775" h="1920239">
                  <a:moveTo>
                    <a:pt x="1069746" y="727270"/>
                  </a:moveTo>
                  <a:lnTo>
                    <a:pt x="1015067" y="735849"/>
                  </a:lnTo>
                  <a:lnTo>
                    <a:pt x="1009162" y="698210"/>
                  </a:lnTo>
                  <a:lnTo>
                    <a:pt x="1044276" y="692700"/>
                  </a:lnTo>
                  <a:lnTo>
                    <a:pt x="1047107" y="705111"/>
                  </a:lnTo>
                  <a:lnTo>
                    <a:pt x="1052757" y="717080"/>
                  </a:lnTo>
                  <a:lnTo>
                    <a:pt x="1058973" y="716105"/>
                  </a:lnTo>
                  <a:lnTo>
                    <a:pt x="1069746" y="727270"/>
                  </a:lnTo>
                  <a:close/>
                </a:path>
                <a:path w="1628775" h="1920239">
                  <a:moveTo>
                    <a:pt x="1124113" y="718740"/>
                  </a:moveTo>
                  <a:lnTo>
                    <a:pt x="1094930" y="723319"/>
                  </a:lnTo>
                  <a:lnTo>
                    <a:pt x="1088727" y="711437"/>
                  </a:lnTo>
                  <a:lnTo>
                    <a:pt x="1087112" y="711690"/>
                  </a:lnTo>
                  <a:lnTo>
                    <a:pt x="1086221" y="698974"/>
                  </a:lnTo>
                  <a:lnTo>
                    <a:pt x="1087803" y="685871"/>
                  </a:lnTo>
                  <a:lnTo>
                    <a:pt x="1117922" y="681145"/>
                  </a:lnTo>
                  <a:lnTo>
                    <a:pt x="1124140" y="693025"/>
                  </a:lnTo>
                  <a:lnTo>
                    <a:pt x="1125706" y="692779"/>
                  </a:lnTo>
                  <a:lnTo>
                    <a:pt x="1126291" y="705543"/>
                  </a:lnTo>
                  <a:lnTo>
                    <a:pt x="1124113" y="718740"/>
                  </a:lnTo>
                  <a:close/>
                </a:path>
                <a:path w="1628775" h="1920239">
                  <a:moveTo>
                    <a:pt x="1199924" y="681135"/>
                  </a:moveTo>
                  <a:lnTo>
                    <a:pt x="1163918" y="686784"/>
                  </a:lnTo>
                  <a:lnTo>
                    <a:pt x="1167339" y="673392"/>
                  </a:lnTo>
                  <a:lnTo>
                    <a:pt x="1194187" y="669180"/>
                  </a:lnTo>
                  <a:lnTo>
                    <a:pt x="1199924" y="681135"/>
                  </a:lnTo>
                  <a:close/>
                </a:path>
                <a:path w="1628775" h="1920239">
                  <a:moveTo>
                    <a:pt x="1280798" y="681301"/>
                  </a:moveTo>
                  <a:lnTo>
                    <a:pt x="1241155" y="687521"/>
                  </a:lnTo>
                  <a:lnTo>
                    <a:pt x="1240344" y="674793"/>
                  </a:lnTo>
                  <a:lnTo>
                    <a:pt x="1242051" y="661670"/>
                  </a:lnTo>
                  <a:lnTo>
                    <a:pt x="1271141" y="657106"/>
                  </a:lnTo>
                  <a:lnTo>
                    <a:pt x="1277285" y="668997"/>
                  </a:lnTo>
                  <a:lnTo>
                    <a:pt x="1280798" y="681301"/>
                  </a:lnTo>
                  <a:close/>
                </a:path>
                <a:path w="1628775" h="1920239">
                  <a:moveTo>
                    <a:pt x="1352993" y="657119"/>
                  </a:moveTo>
                  <a:lnTo>
                    <a:pt x="1315761" y="662960"/>
                  </a:lnTo>
                  <a:lnTo>
                    <a:pt x="1317173" y="649884"/>
                  </a:lnTo>
                  <a:lnTo>
                    <a:pt x="1346762" y="645241"/>
                  </a:lnTo>
                  <a:lnTo>
                    <a:pt x="1352993" y="657119"/>
                  </a:lnTo>
                  <a:close/>
                </a:path>
                <a:path w="1628775" h="1920239">
                  <a:moveTo>
                    <a:pt x="1432531" y="670350"/>
                  </a:moveTo>
                  <a:lnTo>
                    <a:pt x="1400515" y="675374"/>
                  </a:lnTo>
                  <a:lnTo>
                    <a:pt x="1394408" y="663476"/>
                  </a:lnTo>
                  <a:lnTo>
                    <a:pt x="1392482" y="663778"/>
                  </a:lnTo>
                  <a:lnTo>
                    <a:pt x="1390742" y="651196"/>
                  </a:lnTo>
                  <a:lnTo>
                    <a:pt x="1393335" y="650789"/>
                  </a:lnTo>
                  <a:lnTo>
                    <a:pt x="1396624" y="637418"/>
                  </a:lnTo>
                  <a:lnTo>
                    <a:pt x="1426625" y="632711"/>
                  </a:lnTo>
                  <a:lnTo>
                    <a:pt x="1432531" y="670350"/>
                  </a:lnTo>
                  <a:close/>
                </a:path>
                <a:path w="1628775" h="1920239">
                  <a:moveTo>
                    <a:pt x="205136" y="862925"/>
                  </a:moveTo>
                  <a:lnTo>
                    <a:pt x="175510" y="867573"/>
                  </a:lnTo>
                  <a:lnTo>
                    <a:pt x="170945" y="842579"/>
                  </a:lnTo>
                  <a:lnTo>
                    <a:pt x="209665" y="836503"/>
                  </a:lnTo>
                  <a:lnTo>
                    <a:pt x="211329" y="849098"/>
                  </a:lnTo>
                  <a:lnTo>
                    <a:pt x="208426" y="849553"/>
                  </a:lnTo>
                  <a:lnTo>
                    <a:pt x="205136" y="862925"/>
                  </a:lnTo>
                  <a:close/>
                </a:path>
                <a:path w="1628775" h="1920239">
                  <a:moveTo>
                    <a:pt x="284347" y="850497"/>
                  </a:moveTo>
                  <a:lnTo>
                    <a:pt x="255243" y="855063"/>
                  </a:lnTo>
                  <a:lnTo>
                    <a:pt x="249198" y="843156"/>
                  </a:lnTo>
                  <a:lnTo>
                    <a:pt x="247700" y="843391"/>
                  </a:lnTo>
                  <a:lnTo>
                    <a:pt x="247255" y="830606"/>
                  </a:lnTo>
                  <a:lnTo>
                    <a:pt x="285798" y="824558"/>
                  </a:lnTo>
                  <a:lnTo>
                    <a:pt x="286385" y="837322"/>
                  </a:lnTo>
                  <a:lnTo>
                    <a:pt x="284347" y="850497"/>
                  </a:lnTo>
                  <a:close/>
                </a:path>
                <a:path w="1628775" h="1920239">
                  <a:moveTo>
                    <a:pt x="513256" y="814582"/>
                  </a:moveTo>
                  <a:lnTo>
                    <a:pt x="483608" y="819233"/>
                  </a:lnTo>
                  <a:lnTo>
                    <a:pt x="477909" y="807272"/>
                  </a:lnTo>
                  <a:lnTo>
                    <a:pt x="474650" y="794928"/>
                  </a:lnTo>
                  <a:lnTo>
                    <a:pt x="514731" y="788639"/>
                  </a:lnTo>
                  <a:lnTo>
                    <a:pt x="515363" y="801396"/>
                  </a:lnTo>
                  <a:lnTo>
                    <a:pt x="513256" y="814582"/>
                  </a:lnTo>
                  <a:close/>
                </a:path>
                <a:path w="1628775" h="1920239">
                  <a:moveTo>
                    <a:pt x="972059" y="742597"/>
                  </a:moveTo>
                  <a:lnTo>
                    <a:pt x="941370" y="747412"/>
                  </a:lnTo>
                  <a:lnTo>
                    <a:pt x="935129" y="735536"/>
                  </a:lnTo>
                  <a:lnTo>
                    <a:pt x="931727" y="723214"/>
                  </a:lnTo>
                  <a:lnTo>
                    <a:pt x="973824" y="716609"/>
                  </a:lnTo>
                  <a:lnTo>
                    <a:pt x="974280" y="729393"/>
                  </a:lnTo>
                  <a:lnTo>
                    <a:pt x="972059" y="742597"/>
                  </a:lnTo>
                  <a:close/>
                </a:path>
                <a:path w="1628775" h="1920239">
                  <a:moveTo>
                    <a:pt x="1211904" y="704966"/>
                  </a:moveTo>
                  <a:lnTo>
                    <a:pt x="1171813" y="711256"/>
                  </a:lnTo>
                  <a:lnTo>
                    <a:pt x="1165854" y="699336"/>
                  </a:lnTo>
                  <a:lnTo>
                    <a:pt x="1163779" y="699661"/>
                  </a:lnTo>
                  <a:lnTo>
                    <a:pt x="1161780" y="687120"/>
                  </a:lnTo>
                  <a:lnTo>
                    <a:pt x="1201384" y="680906"/>
                  </a:lnTo>
                  <a:lnTo>
                    <a:pt x="1205723" y="693080"/>
                  </a:lnTo>
                  <a:lnTo>
                    <a:pt x="1211904" y="704966"/>
                  </a:lnTo>
                  <a:close/>
                </a:path>
                <a:path w="1628775" h="1920239">
                  <a:moveTo>
                    <a:pt x="1352219" y="682951"/>
                  </a:moveTo>
                  <a:lnTo>
                    <a:pt x="1324004" y="687378"/>
                  </a:lnTo>
                  <a:lnTo>
                    <a:pt x="1318041" y="675458"/>
                  </a:lnTo>
                  <a:lnTo>
                    <a:pt x="1314646" y="663135"/>
                  </a:lnTo>
                  <a:lnTo>
                    <a:pt x="1354479" y="656886"/>
                  </a:lnTo>
                  <a:lnTo>
                    <a:pt x="1354770" y="669695"/>
                  </a:lnTo>
                  <a:lnTo>
                    <a:pt x="1352219" y="682951"/>
                  </a:lnTo>
                  <a:close/>
                </a:path>
                <a:path w="1628775" h="1920239">
                  <a:moveTo>
                    <a:pt x="361891" y="838330"/>
                  </a:moveTo>
                  <a:lnTo>
                    <a:pt x="332623" y="842922"/>
                  </a:lnTo>
                  <a:lnTo>
                    <a:pt x="326411" y="831042"/>
                  </a:lnTo>
                  <a:lnTo>
                    <a:pt x="363162" y="825275"/>
                  </a:lnTo>
                  <a:lnTo>
                    <a:pt x="361891" y="838330"/>
                  </a:lnTo>
                  <a:close/>
                </a:path>
                <a:path w="1628775" h="1920239">
                  <a:moveTo>
                    <a:pt x="587961" y="802861"/>
                  </a:moveTo>
                  <a:lnTo>
                    <a:pt x="560163" y="807222"/>
                  </a:lnTo>
                  <a:lnTo>
                    <a:pt x="554044" y="795327"/>
                  </a:lnTo>
                  <a:lnTo>
                    <a:pt x="590399" y="789623"/>
                  </a:lnTo>
                  <a:lnTo>
                    <a:pt x="587961" y="802861"/>
                  </a:lnTo>
                  <a:close/>
                </a:path>
                <a:path w="1628775" h="1920239">
                  <a:moveTo>
                    <a:pt x="818424" y="766702"/>
                  </a:moveTo>
                  <a:lnTo>
                    <a:pt x="789466" y="771245"/>
                  </a:lnTo>
                  <a:lnTo>
                    <a:pt x="783282" y="759360"/>
                  </a:lnTo>
                  <a:lnTo>
                    <a:pt x="820819" y="753471"/>
                  </a:lnTo>
                  <a:lnTo>
                    <a:pt x="818424" y="766702"/>
                  </a:lnTo>
                  <a:close/>
                </a:path>
                <a:path w="1628775" h="1920239">
                  <a:moveTo>
                    <a:pt x="1278253" y="694556"/>
                  </a:moveTo>
                  <a:lnTo>
                    <a:pt x="1247751" y="699342"/>
                  </a:lnTo>
                  <a:lnTo>
                    <a:pt x="1242328" y="687337"/>
                  </a:lnTo>
                  <a:lnTo>
                    <a:pt x="1279770" y="681463"/>
                  </a:lnTo>
                  <a:lnTo>
                    <a:pt x="1278253" y="694556"/>
                  </a:lnTo>
                  <a:close/>
                </a:path>
                <a:path w="1628775" h="1920239">
                  <a:moveTo>
                    <a:pt x="176874" y="905925"/>
                  </a:moveTo>
                  <a:lnTo>
                    <a:pt x="143219" y="911205"/>
                  </a:lnTo>
                  <a:lnTo>
                    <a:pt x="139687" y="898904"/>
                  </a:lnTo>
                  <a:lnTo>
                    <a:pt x="139016" y="886154"/>
                  </a:lnTo>
                  <a:lnTo>
                    <a:pt x="141045" y="872980"/>
                  </a:lnTo>
                  <a:lnTo>
                    <a:pt x="169607" y="868499"/>
                  </a:lnTo>
                  <a:lnTo>
                    <a:pt x="175823" y="880379"/>
                  </a:lnTo>
                  <a:lnTo>
                    <a:pt x="179315" y="892687"/>
                  </a:lnTo>
                  <a:lnTo>
                    <a:pt x="178204" y="892861"/>
                  </a:lnTo>
                  <a:lnTo>
                    <a:pt x="176874" y="905925"/>
                  </a:lnTo>
                  <a:close/>
                </a:path>
                <a:path w="1628775" h="1920239">
                  <a:moveTo>
                    <a:pt x="256892" y="880515"/>
                  </a:moveTo>
                  <a:lnTo>
                    <a:pt x="216270" y="886888"/>
                  </a:lnTo>
                  <a:lnTo>
                    <a:pt x="215629" y="874134"/>
                  </a:lnTo>
                  <a:lnTo>
                    <a:pt x="217550" y="860977"/>
                  </a:lnTo>
                  <a:lnTo>
                    <a:pt x="240181" y="857426"/>
                  </a:lnTo>
                  <a:lnTo>
                    <a:pt x="248878" y="868917"/>
                  </a:lnTo>
                  <a:lnTo>
                    <a:pt x="253342" y="868217"/>
                  </a:lnTo>
                  <a:lnTo>
                    <a:pt x="256892" y="880515"/>
                  </a:lnTo>
                  <a:close/>
                </a:path>
                <a:path w="1628775" h="1920239">
                  <a:moveTo>
                    <a:pt x="324812" y="857003"/>
                  </a:moveTo>
                  <a:lnTo>
                    <a:pt x="295755" y="861562"/>
                  </a:lnTo>
                  <a:lnTo>
                    <a:pt x="300418" y="847975"/>
                  </a:lnTo>
                  <a:lnTo>
                    <a:pt x="316663" y="845426"/>
                  </a:lnTo>
                  <a:lnTo>
                    <a:pt x="324812" y="857003"/>
                  </a:lnTo>
                  <a:close/>
                </a:path>
                <a:path w="1628775" h="1920239">
                  <a:moveTo>
                    <a:pt x="401277" y="845006"/>
                  </a:moveTo>
                  <a:lnTo>
                    <a:pt x="372673" y="849494"/>
                  </a:lnTo>
                  <a:lnTo>
                    <a:pt x="377284" y="835915"/>
                  </a:lnTo>
                  <a:lnTo>
                    <a:pt x="393048" y="833442"/>
                  </a:lnTo>
                  <a:lnTo>
                    <a:pt x="401277" y="845006"/>
                  </a:lnTo>
                  <a:close/>
                </a:path>
                <a:path w="1628775" h="1920239">
                  <a:moveTo>
                    <a:pt x="483649" y="844938"/>
                  </a:moveTo>
                  <a:lnTo>
                    <a:pt x="444824" y="851029"/>
                  </a:lnTo>
                  <a:lnTo>
                    <a:pt x="442402" y="838554"/>
                  </a:lnTo>
                  <a:lnTo>
                    <a:pt x="441179" y="825890"/>
                  </a:lnTo>
                  <a:lnTo>
                    <a:pt x="471992" y="821056"/>
                  </a:lnTo>
                  <a:lnTo>
                    <a:pt x="478978" y="832815"/>
                  </a:lnTo>
                  <a:lnTo>
                    <a:pt x="481640" y="832398"/>
                  </a:lnTo>
                  <a:lnTo>
                    <a:pt x="483649" y="844938"/>
                  </a:lnTo>
                  <a:close/>
                </a:path>
                <a:path w="1628775" h="1920239">
                  <a:moveTo>
                    <a:pt x="560159" y="832933"/>
                  </a:moveTo>
                  <a:lnTo>
                    <a:pt x="520546" y="839149"/>
                  </a:lnTo>
                  <a:lnTo>
                    <a:pt x="519610" y="826440"/>
                  </a:lnTo>
                  <a:lnTo>
                    <a:pt x="520940" y="813376"/>
                  </a:lnTo>
                  <a:lnTo>
                    <a:pt x="549779" y="808851"/>
                  </a:lnTo>
                  <a:lnTo>
                    <a:pt x="556491" y="820654"/>
                  </a:lnTo>
                  <a:lnTo>
                    <a:pt x="560159" y="832933"/>
                  </a:lnTo>
                  <a:close/>
                </a:path>
                <a:path w="1628775" h="1920239">
                  <a:moveTo>
                    <a:pt x="638058" y="820711"/>
                  </a:moveTo>
                  <a:lnTo>
                    <a:pt x="596311" y="827261"/>
                  </a:lnTo>
                  <a:lnTo>
                    <a:pt x="595422" y="814545"/>
                  </a:lnTo>
                  <a:lnTo>
                    <a:pt x="596815" y="801472"/>
                  </a:lnTo>
                  <a:lnTo>
                    <a:pt x="619808" y="797864"/>
                  </a:lnTo>
                  <a:lnTo>
                    <a:pt x="629418" y="809212"/>
                  </a:lnTo>
                  <a:lnTo>
                    <a:pt x="634347" y="808438"/>
                  </a:lnTo>
                  <a:lnTo>
                    <a:pt x="638058" y="820711"/>
                  </a:lnTo>
                  <a:close/>
                </a:path>
                <a:path w="1628775" h="1920239">
                  <a:moveTo>
                    <a:pt x="714872" y="821515"/>
                  </a:moveTo>
                  <a:lnTo>
                    <a:pt x="682328" y="826621"/>
                  </a:lnTo>
                  <a:lnTo>
                    <a:pt x="673979" y="815075"/>
                  </a:lnTo>
                  <a:lnTo>
                    <a:pt x="670196" y="802814"/>
                  </a:lnTo>
                  <a:lnTo>
                    <a:pt x="671796" y="802563"/>
                  </a:lnTo>
                  <a:lnTo>
                    <a:pt x="673963" y="789367"/>
                  </a:lnTo>
                  <a:lnTo>
                    <a:pt x="698835" y="785465"/>
                  </a:lnTo>
                  <a:lnTo>
                    <a:pt x="707688" y="796931"/>
                  </a:lnTo>
                  <a:lnTo>
                    <a:pt x="713041" y="808947"/>
                  </a:lnTo>
                  <a:lnTo>
                    <a:pt x="714872" y="821515"/>
                  </a:lnTo>
                  <a:close/>
                </a:path>
                <a:path w="1628775" h="1920239">
                  <a:moveTo>
                    <a:pt x="790042" y="796866"/>
                  </a:moveTo>
                  <a:lnTo>
                    <a:pt x="750048" y="803140"/>
                  </a:lnTo>
                  <a:lnTo>
                    <a:pt x="749536" y="790365"/>
                  </a:lnTo>
                  <a:lnTo>
                    <a:pt x="751956" y="777130"/>
                  </a:lnTo>
                  <a:lnTo>
                    <a:pt x="781533" y="772490"/>
                  </a:lnTo>
                  <a:lnTo>
                    <a:pt x="786898" y="784503"/>
                  </a:lnTo>
                  <a:lnTo>
                    <a:pt x="790042" y="796866"/>
                  </a:lnTo>
                  <a:close/>
                </a:path>
                <a:path w="1628775" h="1920239">
                  <a:moveTo>
                    <a:pt x="867619" y="784694"/>
                  </a:moveTo>
                  <a:lnTo>
                    <a:pt x="825829" y="791251"/>
                  </a:lnTo>
                  <a:lnTo>
                    <a:pt x="825364" y="778468"/>
                  </a:lnTo>
                  <a:lnTo>
                    <a:pt x="829681" y="777791"/>
                  </a:lnTo>
                  <a:lnTo>
                    <a:pt x="834319" y="764208"/>
                  </a:lnTo>
                  <a:lnTo>
                    <a:pt x="857837" y="760518"/>
                  </a:lnTo>
                  <a:lnTo>
                    <a:pt x="864053" y="772398"/>
                  </a:lnTo>
                  <a:lnTo>
                    <a:pt x="867619" y="784694"/>
                  </a:lnTo>
                  <a:close/>
                </a:path>
                <a:path w="1628775" h="1920239">
                  <a:moveTo>
                    <a:pt x="937799" y="760828"/>
                  </a:moveTo>
                  <a:lnTo>
                    <a:pt x="901744" y="766484"/>
                  </a:lnTo>
                  <a:lnTo>
                    <a:pt x="900652" y="753800"/>
                  </a:lnTo>
                  <a:lnTo>
                    <a:pt x="930667" y="749091"/>
                  </a:lnTo>
                  <a:lnTo>
                    <a:pt x="937799" y="760828"/>
                  </a:lnTo>
                  <a:close/>
                </a:path>
                <a:path w="1628775" h="1920239">
                  <a:moveTo>
                    <a:pt x="1021268" y="760587"/>
                  </a:moveTo>
                  <a:lnTo>
                    <a:pt x="978207" y="767343"/>
                  </a:lnTo>
                  <a:lnTo>
                    <a:pt x="975850" y="754857"/>
                  </a:lnTo>
                  <a:lnTo>
                    <a:pt x="978313" y="754471"/>
                  </a:lnTo>
                  <a:lnTo>
                    <a:pt x="980680" y="741244"/>
                  </a:lnTo>
                  <a:lnTo>
                    <a:pt x="1020764" y="734955"/>
                  </a:lnTo>
                  <a:lnTo>
                    <a:pt x="1017152" y="748377"/>
                  </a:lnTo>
                  <a:lnTo>
                    <a:pt x="1021268" y="760587"/>
                  </a:lnTo>
                  <a:close/>
                </a:path>
                <a:path w="1628775" h="1920239">
                  <a:moveTo>
                    <a:pt x="1093866" y="762052"/>
                  </a:moveTo>
                  <a:lnTo>
                    <a:pt x="1057796" y="767711"/>
                  </a:lnTo>
                  <a:lnTo>
                    <a:pt x="1053622" y="755511"/>
                  </a:lnTo>
                  <a:lnTo>
                    <a:pt x="1051405" y="743003"/>
                  </a:lnTo>
                  <a:lnTo>
                    <a:pt x="1045143" y="731130"/>
                  </a:lnTo>
                  <a:lnTo>
                    <a:pt x="1081192" y="725474"/>
                  </a:lnTo>
                  <a:lnTo>
                    <a:pt x="1088893" y="737121"/>
                  </a:lnTo>
                  <a:lnTo>
                    <a:pt x="1092359" y="736578"/>
                  </a:lnTo>
                  <a:lnTo>
                    <a:pt x="1095609" y="748923"/>
                  </a:lnTo>
                  <a:lnTo>
                    <a:pt x="1094784" y="749052"/>
                  </a:lnTo>
                  <a:lnTo>
                    <a:pt x="1093866" y="762052"/>
                  </a:lnTo>
                  <a:close/>
                </a:path>
                <a:path w="1628775" h="1920239">
                  <a:moveTo>
                    <a:pt x="1171222" y="737060"/>
                  </a:moveTo>
                  <a:lnTo>
                    <a:pt x="1132485" y="743137"/>
                  </a:lnTo>
                  <a:lnTo>
                    <a:pt x="1131572" y="730425"/>
                  </a:lnTo>
                  <a:lnTo>
                    <a:pt x="1132974" y="717350"/>
                  </a:lnTo>
                  <a:lnTo>
                    <a:pt x="1161583" y="712861"/>
                  </a:lnTo>
                  <a:lnTo>
                    <a:pt x="1167755" y="724748"/>
                  </a:lnTo>
                  <a:lnTo>
                    <a:pt x="1171222" y="737060"/>
                  </a:lnTo>
                  <a:close/>
                </a:path>
                <a:path w="1628775" h="1920239">
                  <a:moveTo>
                    <a:pt x="1247967" y="725019"/>
                  </a:moveTo>
                  <a:lnTo>
                    <a:pt x="1206789" y="731479"/>
                  </a:lnTo>
                  <a:lnTo>
                    <a:pt x="1205055" y="718896"/>
                  </a:lnTo>
                  <a:lnTo>
                    <a:pt x="1202079" y="706508"/>
                  </a:lnTo>
                  <a:lnTo>
                    <a:pt x="1235528" y="701259"/>
                  </a:lnTo>
                  <a:lnTo>
                    <a:pt x="1243053" y="712934"/>
                  </a:lnTo>
                  <a:lnTo>
                    <a:pt x="1245824" y="712499"/>
                  </a:lnTo>
                  <a:lnTo>
                    <a:pt x="1247967" y="725019"/>
                  </a:lnTo>
                  <a:close/>
                </a:path>
                <a:path w="1628775" h="1920239">
                  <a:moveTo>
                    <a:pt x="1319214" y="726696"/>
                  </a:moveTo>
                  <a:lnTo>
                    <a:pt x="1290937" y="731132"/>
                  </a:lnTo>
                  <a:lnTo>
                    <a:pt x="1285295" y="719162"/>
                  </a:lnTo>
                  <a:lnTo>
                    <a:pt x="1282179" y="706795"/>
                  </a:lnTo>
                  <a:lnTo>
                    <a:pt x="1283688" y="706559"/>
                  </a:lnTo>
                  <a:lnTo>
                    <a:pt x="1285619" y="693400"/>
                  </a:lnTo>
                  <a:lnTo>
                    <a:pt x="1313233" y="689068"/>
                  </a:lnTo>
                  <a:lnTo>
                    <a:pt x="1319478" y="700943"/>
                  </a:lnTo>
                  <a:lnTo>
                    <a:pt x="1322856" y="713269"/>
                  </a:lnTo>
                  <a:lnTo>
                    <a:pt x="1321297" y="713513"/>
                  </a:lnTo>
                  <a:lnTo>
                    <a:pt x="1319214" y="726696"/>
                  </a:lnTo>
                  <a:close/>
                </a:path>
                <a:path w="1628775" h="1920239">
                  <a:moveTo>
                    <a:pt x="1393398" y="689346"/>
                  </a:moveTo>
                  <a:lnTo>
                    <a:pt x="1358794" y="694775"/>
                  </a:lnTo>
                  <a:lnTo>
                    <a:pt x="1359600" y="681793"/>
                  </a:lnTo>
                  <a:lnTo>
                    <a:pt x="1384953" y="677815"/>
                  </a:lnTo>
                  <a:lnTo>
                    <a:pt x="1393398" y="689346"/>
                  </a:lnTo>
                  <a:close/>
                </a:path>
                <a:path w="1628775" h="1920239">
                  <a:moveTo>
                    <a:pt x="1472748" y="702606"/>
                  </a:moveTo>
                  <a:lnTo>
                    <a:pt x="1438772" y="707937"/>
                  </a:lnTo>
                  <a:lnTo>
                    <a:pt x="1434572" y="682885"/>
                  </a:lnTo>
                  <a:lnTo>
                    <a:pt x="1432735" y="670318"/>
                  </a:lnTo>
                  <a:lnTo>
                    <a:pt x="1466842" y="664967"/>
                  </a:lnTo>
                  <a:lnTo>
                    <a:pt x="1472748" y="702606"/>
                  </a:lnTo>
                  <a:close/>
                </a:path>
                <a:path w="1628775" h="1920239">
                  <a:moveTo>
                    <a:pt x="332643" y="868630"/>
                  </a:moveTo>
                  <a:lnTo>
                    <a:pt x="292036" y="875001"/>
                  </a:lnTo>
                  <a:lnTo>
                    <a:pt x="291499" y="862230"/>
                  </a:lnTo>
                  <a:lnTo>
                    <a:pt x="328990" y="856348"/>
                  </a:lnTo>
                  <a:lnTo>
                    <a:pt x="332643" y="868630"/>
                  </a:lnTo>
                  <a:close/>
                </a:path>
                <a:path w="1628775" h="1920239">
                  <a:moveTo>
                    <a:pt x="408833" y="856676"/>
                  </a:moveTo>
                  <a:lnTo>
                    <a:pt x="368605" y="862988"/>
                  </a:lnTo>
                  <a:lnTo>
                    <a:pt x="368279" y="850183"/>
                  </a:lnTo>
                  <a:lnTo>
                    <a:pt x="405478" y="844347"/>
                  </a:lnTo>
                  <a:lnTo>
                    <a:pt x="408833" y="856676"/>
                  </a:lnTo>
                  <a:close/>
                </a:path>
                <a:path w="1628775" h="1920239">
                  <a:moveTo>
                    <a:pt x="940102" y="786177"/>
                  </a:moveTo>
                  <a:lnTo>
                    <a:pt x="906513" y="791447"/>
                  </a:lnTo>
                  <a:lnTo>
                    <a:pt x="902427" y="779233"/>
                  </a:lnTo>
                  <a:lnTo>
                    <a:pt x="900079" y="766746"/>
                  </a:lnTo>
                  <a:lnTo>
                    <a:pt x="940714" y="760370"/>
                  </a:lnTo>
                  <a:lnTo>
                    <a:pt x="943443" y="772797"/>
                  </a:lnTo>
                  <a:lnTo>
                    <a:pt x="942038" y="773018"/>
                  </a:lnTo>
                  <a:lnTo>
                    <a:pt x="940102" y="786177"/>
                  </a:lnTo>
                  <a:close/>
                </a:path>
                <a:path w="1628775" h="1920239">
                  <a:moveTo>
                    <a:pt x="1400137" y="713999"/>
                  </a:moveTo>
                  <a:lnTo>
                    <a:pt x="1362408" y="719918"/>
                  </a:lnTo>
                  <a:lnTo>
                    <a:pt x="1360585" y="707349"/>
                  </a:lnTo>
                  <a:lnTo>
                    <a:pt x="1358410" y="694835"/>
                  </a:lnTo>
                  <a:lnTo>
                    <a:pt x="1396741" y="688821"/>
                  </a:lnTo>
                  <a:lnTo>
                    <a:pt x="1399571" y="701232"/>
                  </a:lnTo>
                  <a:lnTo>
                    <a:pt x="1398432" y="701411"/>
                  </a:lnTo>
                  <a:lnTo>
                    <a:pt x="1400137" y="713999"/>
                  </a:lnTo>
                  <a:close/>
                </a:path>
                <a:path w="1628775" h="1920239">
                  <a:moveTo>
                    <a:pt x="252819" y="894009"/>
                  </a:moveTo>
                  <a:lnTo>
                    <a:pt x="222846" y="898712"/>
                  </a:lnTo>
                  <a:lnTo>
                    <a:pt x="217454" y="886703"/>
                  </a:lnTo>
                  <a:lnTo>
                    <a:pt x="255303" y="880764"/>
                  </a:lnTo>
                  <a:lnTo>
                    <a:pt x="252819" y="894009"/>
                  </a:lnTo>
                  <a:close/>
                </a:path>
                <a:path w="1628775" h="1920239">
                  <a:moveTo>
                    <a:pt x="329620" y="881960"/>
                  </a:moveTo>
                  <a:lnTo>
                    <a:pt x="299670" y="886659"/>
                  </a:lnTo>
                  <a:lnTo>
                    <a:pt x="293556" y="874763"/>
                  </a:lnTo>
                  <a:lnTo>
                    <a:pt x="331461" y="868816"/>
                  </a:lnTo>
                  <a:lnTo>
                    <a:pt x="329620" y="881960"/>
                  </a:lnTo>
                  <a:close/>
                </a:path>
                <a:path w="1628775" h="1920239">
                  <a:moveTo>
                    <a:pt x="405207" y="870100"/>
                  </a:moveTo>
                  <a:lnTo>
                    <a:pt x="376438" y="874614"/>
                  </a:lnTo>
                  <a:lnTo>
                    <a:pt x="370111" y="862751"/>
                  </a:lnTo>
                  <a:lnTo>
                    <a:pt x="407216" y="856930"/>
                  </a:lnTo>
                  <a:lnTo>
                    <a:pt x="405207" y="870100"/>
                  </a:lnTo>
                  <a:close/>
                </a:path>
                <a:path w="1628775" h="1920239">
                  <a:moveTo>
                    <a:pt x="478893" y="858539"/>
                  </a:moveTo>
                  <a:lnTo>
                    <a:pt x="452962" y="862608"/>
                  </a:lnTo>
                  <a:lnTo>
                    <a:pt x="446732" y="850730"/>
                  </a:lnTo>
                  <a:lnTo>
                    <a:pt x="481166" y="845327"/>
                  </a:lnTo>
                  <a:lnTo>
                    <a:pt x="478893" y="858539"/>
                  </a:lnTo>
                  <a:close/>
                </a:path>
                <a:path w="1628775" h="1920239">
                  <a:moveTo>
                    <a:pt x="557540" y="846200"/>
                  </a:moveTo>
                  <a:lnTo>
                    <a:pt x="527917" y="850847"/>
                  </a:lnTo>
                  <a:lnTo>
                    <a:pt x="521958" y="838927"/>
                  </a:lnTo>
                  <a:lnTo>
                    <a:pt x="559009" y="833114"/>
                  </a:lnTo>
                  <a:lnTo>
                    <a:pt x="557540" y="846200"/>
                  </a:lnTo>
                  <a:close/>
                </a:path>
                <a:path w="1628775" h="1920239">
                  <a:moveTo>
                    <a:pt x="635206" y="834014"/>
                  </a:moveTo>
                  <a:lnTo>
                    <a:pt x="604364" y="838853"/>
                  </a:lnTo>
                  <a:lnTo>
                    <a:pt x="597937" y="827006"/>
                  </a:lnTo>
                  <a:lnTo>
                    <a:pt x="636854" y="820900"/>
                  </a:lnTo>
                  <a:lnTo>
                    <a:pt x="635206" y="834014"/>
                  </a:lnTo>
                  <a:close/>
                </a:path>
                <a:path w="1628775" h="1920239">
                  <a:moveTo>
                    <a:pt x="786155" y="810331"/>
                  </a:moveTo>
                  <a:lnTo>
                    <a:pt x="756698" y="814952"/>
                  </a:lnTo>
                  <a:lnTo>
                    <a:pt x="751264" y="802950"/>
                  </a:lnTo>
                  <a:lnTo>
                    <a:pt x="788527" y="797103"/>
                  </a:lnTo>
                  <a:lnTo>
                    <a:pt x="786155" y="810331"/>
                  </a:lnTo>
                  <a:close/>
                </a:path>
                <a:path w="1628775" h="1920239">
                  <a:moveTo>
                    <a:pt x="862297" y="798384"/>
                  </a:moveTo>
                  <a:lnTo>
                    <a:pt x="832046" y="803131"/>
                  </a:lnTo>
                  <a:lnTo>
                    <a:pt x="826992" y="791068"/>
                  </a:lnTo>
                  <a:lnTo>
                    <a:pt x="865794" y="784980"/>
                  </a:lnTo>
                  <a:lnTo>
                    <a:pt x="862297" y="798384"/>
                  </a:lnTo>
                  <a:close/>
                </a:path>
                <a:path w="1628775" h="1920239">
                  <a:moveTo>
                    <a:pt x="1021352" y="773429"/>
                  </a:moveTo>
                  <a:lnTo>
                    <a:pt x="985683" y="779025"/>
                  </a:lnTo>
                  <a:lnTo>
                    <a:pt x="980491" y="766985"/>
                  </a:lnTo>
                  <a:lnTo>
                    <a:pt x="1019837" y="760811"/>
                  </a:lnTo>
                  <a:lnTo>
                    <a:pt x="1021352" y="773429"/>
                  </a:lnTo>
                  <a:close/>
                </a:path>
                <a:path w="1628775" h="1920239">
                  <a:moveTo>
                    <a:pt x="1167333" y="750525"/>
                  </a:moveTo>
                  <a:lnTo>
                    <a:pt x="1139245" y="754932"/>
                  </a:lnTo>
                  <a:lnTo>
                    <a:pt x="1133788" y="742933"/>
                  </a:lnTo>
                  <a:lnTo>
                    <a:pt x="1169709" y="737297"/>
                  </a:lnTo>
                  <a:lnTo>
                    <a:pt x="1167333" y="750525"/>
                  </a:lnTo>
                  <a:close/>
                </a:path>
                <a:path w="1628775" h="1920239">
                  <a:moveTo>
                    <a:pt x="1243694" y="738544"/>
                  </a:moveTo>
                  <a:lnTo>
                    <a:pt x="1202060" y="745077"/>
                  </a:lnTo>
                  <a:lnTo>
                    <a:pt x="1204488" y="731840"/>
                  </a:lnTo>
                  <a:lnTo>
                    <a:pt x="1245921" y="725339"/>
                  </a:lnTo>
                  <a:lnTo>
                    <a:pt x="1243694" y="738544"/>
                  </a:lnTo>
                  <a:close/>
                </a:path>
                <a:path w="1628775" h="1920239">
                  <a:moveTo>
                    <a:pt x="149197" y="948834"/>
                  </a:moveTo>
                  <a:lnTo>
                    <a:pt x="116156" y="954018"/>
                  </a:lnTo>
                  <a:lnTo>
                    <a:pt x="110251" y="916378"/>
                  </a:lnTo>
                  <a:lnTo>
                    <a:pt x="134361" y="912595"/>
                  </a:lnTo>
                  <a:lnTo>
                    <a:pt x="141982" y="924255"/>
                  </a:lnTo>
                  <a:lnTo>
                    <a:pt x="145055" y="923773"/>
                  </a:lnTo>
                  <a:lnTo>
                    <a:pt x="148032" y="936161"/>
                  </a:lnTo>
                  <a:lnTo>
                    <a:pt x="147228" y="936287"/>
                  </a:lnTo>
                  <a:lnTo>
                    <a:pt x="149197" y="948834"/>
                  </a:lnTo>
                  <a:close/>
                </a:path>
                <a:path w="1628775" h="1920239">
                  <a:moveTo>
                    <a:pt x="223982" y="924245"/>
                  </a:moveTo>
                  <a:lnTo>
                    <a:pt x="184019" y="930515"/>
                  </a:lnTo>
                  <a:lnTo>
                    <a:pt x="182741" y="917860"/>
                  </a:lnTo>
                  <a:lnTo>
                    <a:pt x="183110" y="904947"/>
                  </a:lnTo>
                  <a:lnTo>
                    <a:pt x="215376" y="899884"/>
                  </a:lnTo>
                  <a:lnTo>
                    <a:pt x="219506" y="912091"/>
                  </a:lnTo>
                  <a:lnTo>
                    <a:pt x="223982" y="924245"/>
                  </a:lnTo>
                  <a:close/>
                </a:path>
                <a:path w="1628775" h="1920239">
                  <a:moveTo>
                    <a:pt x="295431" y="900179"/>
                  </a:moveTo>
                  <a:lnTo>
                    <a:pt x="261995" y="905425"/>
                  </a:lnTo>
                  <a:lnTo>
                    <a:pt x="265118" y="892080"/>
                  </a:lnTo>
                  <a:lnTo>
                    <a:pt x="288237" y="888453"/>
                  </a:lnTo>
                  <a:lnTo>
                    <a:pt x="295431" y="900179"/>
                  </a:lnTo>
                  <a:close/>
                </a:path>
                <a:path w="1628775" h="1920239">
                  <a:moveTo>
                    <a:pt x="375807" y="913279"/>
                  </a:moveTo>
                  <a:lnTo>
                    <a:pt x="347543" y="917714"/>
                  </a:lnTo>
                  <a:lnTo>
                    <a:pt x="338865" y="906220"/>
                  </a:lnTo>
                  <a:lnTo>
                    <a:pt x="336036" y="906664"/>
                  </a:lnTo>
                  <a:lnTo>
                    <a:pt x="335008" y="893970"/>
                  </a:lnTo>
                  <a:lnTo>
                    <a:pt x="339604" y="893249"/>
                  </a:lnTo>
                  <a:lnTo>
                    <a:pt x="343139" y="879839"/>
                  </a:lnTo>
                  <a:lnTo>
                    <a:pt x="364614" y="876469"/>
                  </a:lnTo>
                  <a:lnTo>
                    <a:pt x="373901" y="887868"/>
                  </a:lnTo>
                  <a:lnTo>
                    <a:pt x="376643" y="900293"/>
                  </a:lnTo>
                  <a:lnTo>
                    <a:pt x="375807" y="913279"/>
                  </a:lnTo>
                  <a:close/>
                </a:path>
                <a:path w="1628775" h="1920239">
                  <a:moveTo>
                    <a:pt x="452248" y="888430"/>
                  </a:moveTo>
                  <a:lnTo>
                    <a:pt x="413044" y="894581"/>
                  </a:lnTo>
                  <a:lnTo>
                    <a:pt x="412270" y="881847"/>
                  </a:lnTo>
                  <a:lnTo>
                    <a:pt x="413748" y="868760"/>
                  </a:lnTo>
                  <a:lnTo>
                    <a:pt x="442465" y="864255"/>
                  </a:lnTo>
                  <a:lnTo>
                    <a:pt x="448755" y="876123"/>
                  </a:lnTo>
                  <a:lnTo>
                    <a:pt x="452248" y="888430"/>
                  </a:lnTo>
                  <a:close/>
                </a:path>
                <a:path w="1628775" h="1920239">
                  <a:moveTo>
                    <a:pt x="521132" y="864767"/>
                  </a:moveTo>
                  <a:lnTo>
                    <a:pt x="492620" y="869241"/>
                  </a:lnTo>
                  <a:lnTo>
                    <a:pt x="497471" y="855624"/>
                  </a:lnTo>
                  <a:lnTo>
                    <a:pt x="513170" y="853161"/>
                  </a:lnTo>
                  <a:lnTo>
                    <a:pt x="521132" y="864767"/>
                  </a:lnTo>
                  <a:close/>
                </a:path>
                <a:path w="1628775" h="1920239">
                  <a:moveTo>
                    <a:pt x="597084" y="852851"/>
                  </a:moveTo>
                  <a:lnTo>
                    <a:pt x="566565" y="857639"/>
                  </a:lnTo>
                  <a:lnTo>
                    <a:pt x="569707" y="844291"/>
                  </a:lnTo>
                  <a:lnTo>
                    <a:pt x="589589" y="841171"/>
                  </a:lnTo>
                  <a:lnTo>
                    <a:pt x="597084" y="852851"/>
                  </a:lnTo>
                  <a:close/>
                </a:path>
                <a:path w="1628775" h="1920239">
                  <a:moveTo>
                    <a:pt x="673022" y="840936"/>
                  </a:moveTo>
                  <a:lnTo>
                    <a:pt x="639969" y="846122"/>
                  </a:lnTo>
                  <a:lnTo>
                    <a:pt x="641927" y="832960"/>
                  </a:lnTo>
                  <a:lnTo>
                    <a:pt x="664044" y="829490"/>
                  </a:lnTo>
                  <a:lnTo>
                    <a:pt x="673022" y="840936"/>
                  </a:lnTo>
                  <a:close/>
                </a:path>
                <a:path w="1628775" h="1920239">
                  <a:moveTo>
                    <a:pt x="756170" y="853601"/>
                  </a:moveTo>
                  <a:lnTo>
                    <a:pt x="724769" y="858528"/>
                  </a:lnTo>
                  <a:lnTo>
                    <a:pt x="718785" y="846612"/>
                  </a:lnTo>
                  <a:lnTo>
                    <a:pt x="714416" y="834442"/>
                  </a:lnTo>
                  <a:lnTo>
                    <a:pt x="713072" y="834653"/>
                  </a:lnTo>
                  <a:lnTo>
                    <a:pt x="710460" y="822207"/>
                  </a:lnTo>
                  <a:lnTo>
                    <a:pt x="746521" y="816549"/>
                  </a:lnTo>
                  <a:lnTo>
                    <a:pt x="751334" y="828649"/>
                  </a:lnTo>
                  <a:lnTo>
                    <a:pt x="754187" y="841057"/>
                  </a:lnTo>
                  <a:lnTo>
                    <a:pt x="756170" y="853601"/>
                  </a:lnTo>
                  <a:close/>
                </a:path>
                <a:path w="1628775" h="1920239">
                  <a:moveTo>
                    <a:pt x="834860" y="828400"/>
                  </a:moveTo>
                  <a:lnTo>
                    <a:pt x="793012" y="834966"/>
                  </a:lnTo>
                  <a:lnTo>
                    <a:pt x="792432" y="822201"/>
                  </a:lnTo>
                  <a:lnTo>
                    <a:pt x="796630" y="821543"/>
                  </a:lnTo>
                  <a:lnTo>
                    <a:pt x="801128" y="807982"/>
                  </a:lnTo>
                  <a:lnTo>
                    <a:pt x="825057" y="804227"/>
                  </a:lnTo>
                  <a:lnTo>
                    <a:pt x="831367" y="816093"/>
                  </a:lnTo>
                  <a:lnTo>
                    <a:pt x="834860" y="828400"/>
                  </a:lnTo>
                  <a:close/>
                </a:path>
                <a:path w="1628775" h="1920239">
                  <a:moveTo>
                    <a:pt x="910418" y="829400"/>
                  </a:moveTo>
                  <a:lnTo>
                    <a:pt x="878541" y="834402"/>
                  </a:lnTo>
                  <a:lnTo>
                    <a:pt x="872414" y="822508"/>
                  </a:lnTo>
                  <a:lnTo>
                    <a:pt x="869727" y="822929"/>
                  </a:lnTo>
                  <a:lnTo>
                    <a:pt x="868036" y="810339"/>
                  </a:lnTo>
                  <a:lnTo>
                    <a:pt x="871048" y="797011"/>
                  </a:lnTo>
                  <a:lnTo>
                    <a:pt x="913496" y="790351"/>
                  </a:lnTo>
                  <a:lnTo>
                    <a:pt x="908745" y="803952"/>
                  </a:lnTo>
                  <a:lnTo>
                    <a:pt x="911619" y="816357"/>
                  </a:lnTo>
                  <a:lnTo>
                    <a:pt x="910418" y="829400"/>
                  </a:lnTo>
                  <a:close/>
                </a:path>
                <a:path w="1628775" h="1920239">
                  <a:moveTo>
                    <a:pt x="987516" y="804449"/>
                  </a:moveTo>
                  <a:lnTo>
                    <a:pt x="946162" y="810937"/>
                  </a:lnTo>
                  <a:lnTo>
                    <a:pt x="944240" y="798383"/>
                  </a:lnTo>
                  <a:lnTo>
                    <a:pt x="943863" y="785587"/>
                  </a:lnTo>
                  <a:lnTo>
                    <a:pt x="975418" y="780636"/>
                  </a:lnTo>
                  <a:lnTo>
                    <a:pt x="982609" y="792363"/>
                  </a:lnTo>
                  <a:lnTo>
                    <a:pt x="987516" y="804449"/>
                  </a:lnTo>
                  <a:close/>
                </a:path>
                <a:path w="1628775" h="1920239">
                  <a:moveTo>
                    <a:pt x="1060401" y="805869"/>
                  </a:moveTo>
                  <a:lnTo>
                    <a:pt x="1033625" y="810070"/>
                  </a:lnTo>
                  <a:lnTo>
                    <a:pt x="1025291" y="798522"/>
                  </a:lnTo>
                  <a:lnTo>
                    <a:pt x="1021247" y="786301"/>
                  </a:lnTo>
                  <a:lnTo>
                    <a:pt x="1021539" y="786255"/>
                  </a:lnTo>
                  <a:lnTo>
                    <a:pt x="1020724" y="773528"/>
                  </a:lnTo>
                  <a:lnTo>
                    <a:pt x="1056891" y="767853"/>
                  </a:lnTo>
                  <a:lnTo>
                    <a:pt x="1062935" y="779760"/>
                  </a:lnTo>
                  <a:lnTo>
                    <a:pt x="1062172" y="792735"/>
                  </a:lnTo>
                  <a:lnTo>
                    <a:pt x="1060401" y="805869"/>
                  </a:lnTo>
                  <a:close/>
                </a:path>
                <a:path w="1628775" h="1920239">
                  <a:moveTo>
                    <a:pt x="1139895" y="780541"/>
                  </a:moveTo>
                  <a:lnTo>
                    <a:pt x="1098762" y="786994"/>
                  </a:lnTo>
                  <a:lnTo>
                    <a:pt x="1097066" y="774405"/>
                  </a:lnTo>
                  <a:lnTo>
                    <a:pt x="1099914" y="773958"/>
                  </a:lnTo>
                  <a:lnTo>
                    <a:pt x="1103130" y="760598"/>
                  </a:lnTo>
                  <a:lnTo>
                    <a:pt x="1128448" y="756626"/>
                  </a:lnTo>
                  <a:lnTo>
                    <a:pt x="1135559" y="768366"/>
                  </a:lnTo>
                  <a:lnTo>
                    <a:pt x="1139895" y="780541"/>
                  </a:lnTo>
                  <a:close/>
                </a:path>
                <a:path w="1628775" h="1920239">
                  <a:moveTo>
                    <a:pt x="1221328" y="780619"/>
                  </a:moveTo>
                  <a:lnTo>
                    <a:pt x="1189453" y="785621"/>
                  </a:lnTo>
                  <a:lnTo>
                    <a:pt x="1176748" y="774759"/>
                  </a:lnTo>
                  <a:lnTo>
                    <a:pt x="1174265" y="775148"/>
                  </a:lnTo>
                  <a:lnTo>
                    <a:pt x="1173889" y="762352"/>
                  </a:lnTo>
                  <a:lnTo>
                    <a:pt x="1177164" y="748983"/>
                  </a:lnTo>
                  <a:lnTo>
                    <a:pt x="1212790" y="743393"/>
                  </a:lnTo>
                  <a:lnTo>
                    <a:pt x="1214832" y="755928"/>
                  </a:lnTo>
                  <a:lnTo>
                    <a:pt x="1217243" y="768405"/>
                  </a:lnTo>
                  <a:lnTo>
                    <a:pt x="1221328" y="780619"/>
                  </a:lnTo>
                  <a:close/>
                </a:path>
                <a:path w="1628775" h="1920239">
                  <a:moveTo>
                    <a:pt x="1288333" y="744396"/>
                  </a:moveTo>
                  <a:lnTo>
                    <a:pt x="1251129" y="750233"/>
                  </a:lnTo>
                  <a:lnTo>
                    <a:pt x="1252934" y="737095"/>
                  </a:lnTo>
                  <a:lnTo>
                    <a:pt x="1280376" y="732789"/>
                  </a:lnTo>
                  <a:lnTo>
                    <a:pt x="1288333" y="744396"/>
                  </a:lnTo>
                  <a:close/>
                </a:path>
                <a:path w="1628775" h="1920239">
                  <a:moveTo>
                    <a:pt x="1387300" y="754579"/>
                  </a:moveTo>
                  <a:lnTo>
                    <a:pt x="1334645" y="762841"/>
                  </a:lnTo>
                  <a:lnTo>
                    <a:pt x="1327797" y="751059"/>
                  </a:lnTo>
                  <a:lnTo>
                    <a:pt x="1326413" y="738421"/>
                  </a:lnTo>
                  <a:lnTo>
                    <a:pt x="1330054" y="724995"/>
                  </a:lnTo>
                  <a:lnTo>
                    <a:pt x="1356463" y="720851"/>
                  </a:lnTo>
                  <a:lnTo>
                    <a:pt x="1362171" y="732811"/>
                  </a:lnTo>
                  <a:lnTo>
                    <a:pt x="1369575" y="744505"/>
                  </a:lnTo>
                  <a:lnTo>
                    <a:pt x="1376477" y="743422"/>
                  </a:lnTo>
                  <a:lnTo>
                    <a:pt x="1387300" y="754579"/>
                  </a:lnTo>
                  <a:close/>
                </a:path>
                <a:path w="1628775" h="1920239">
                  <a:moveTo>
                    <a:pt x="1444459" y="745611"/>
                  </a:moveTo>
                  <a:lnTo>
                    <a:pt x="1410650" y="750916"/>
                  </a:lnTo>
                  <a:lnTo>
                    <a:pt x="1406148" y="738766"/>
                  </a:lnTo>
                  <a:lnTo>
                    <a:pt x="1403367" y="726347"/>
                  </a:lnTo>
                  <a:lnTo>
                    <a:pt x="1402935" y="726415"/>
                  </a:lnTo>
                  <a:lnTo>
                    <a:pt x="1400704" y="713910"/>
                  </a:lnTo>
                  <a:lnTo>
                    <a:pt x="1434388" y="708625"/>
                  </a:lnTo>
                  <a:lnTo>
                    <a:pt x="1440856" y="720466"/>
                  </a:lnTo>
                  <a:lnTo>
                    <a:pt x="1444459" y="745611"/>
                  </a:lnTo>
                  <a:close/>
                </a:path>
                <a:path w="1628775" h="1920239">
                  <a:moveTo>
                    <a:pt x="297261" y="925603"/>
                  </a:moveTo>
                  <a:lnTo>
                    <a:pt x="262210" y="931102"/>
                  </a:lnTo>
                  <a:lnTo>
                    <a:pt x="260577" y="918503"/>
                  </a:lnTo>
                  <a:lnTo>
                    <a:pt x="260431" y="918526"/>
                  </a:lnTo>
                  <a:lnTo>
                    <a:pt x="259339" y="905842"/>
                  </a:lnTo>
                  <a:lnTo>
                    <a:pt x="297773" y="899812"/>
                  </a:lnTo>
                  <a:lnTo>
                    <a:pt x="298979" y="912478"/>
                  </a:lnTo>
                  <a:lnTo>
                    <a:pt x="297261" y="925603"/>
                  </a:lnTo>
                  <a:close/>
                </a:path>
                <a:path w="1628775" h="1920239">
                  <a:moveTo>
                    <a:pt x="528788" y="876421"/>
                  </a:moveTo>
                  <a:lnTo>
                    <a:pt x="488503" y="882742"/>
                  </a:lnTo>
                  <a:lnTo>
                    <a:pt x="488103" y="869950"/>
                  </a:lnTo>
                  <a:lnTo>
                    <a:pt x="525245" y="864122"/>
                  </a:lnTo>
                  <a:lnTo>
                    <a:pt x="528788" y="876421"/>
                  </a:lnTo>
                  <a:close/>
                </a:path>
                <a:path w="1628775" h="1920239">
                  <a:moveTo>
                    <a:pt x="604825" y="864492"/>
                  </a:moveTo>
                  <a:lnTo>
                    <a:pt x="563748" y="870936"/>
                  </a:lnTo>
                  <a:lnTo>
                    <a:pt x="562903" y="858214"/>
                  </a:lnTo>
                  <a:lnTo>
                    <a:pt x="600834" y="852262"/>
                  </a:lnTo>
                  <a:lnTo>
                    <a:pt x="604825" y="864492"/>
                  </a:lnTo>
                  <a:close/>
                </a:path>
                <a:path w="1628775" h="1920239">
                  <a:moveTo>
                    <a:pt x="678918" y="865722"/>
                  </a:moveTo>
                  <a:lnTo>
                    <a:pt x="649343" y="870362"/>
                  </a:lnTo>
                  <a:lnTo>
                    <a:pt x="642310" y="858610"/>
                  </a:lnTo>
                  <a:lnTo>
                    <a:pt x="638533" y="846348"/>
                  </a:lnTo>
                  <a:lnTo>
                    <a:pt x="677875" y="840175"/>
                  </a:lnTo>
                  <a:lnTo>
                    <a:pt x="681795" y="852415"/>
                  </a:lnTo>
                  <a:lnTo>
                    <a:pt x="680635" y="852597"/>
                  </a:lnTo>
                  <a:lnTo>
                    <a:pt x="678918" y="865722"/>
                  </a:lnTo>
                  <a:close/>
                </a:path>
                <a:path w="1628775" h="1920239">
                  <a:moveTo>
                    <a:pt x="1293042" y="769368"/>
                  </a:moveTo>
                  <a:lnTo>
                    <a:pt x="1261990" y="774240"/>
                  </a:lnTo>
                  <a:lnTo>
                    <a:pt x="1254649" y="762536"/>
                  </a:lnTo>
                  <a:lnTo>
                    <a:pt x="1251811" y="762982"/>
                  </a:lnTo>
                  <a:lnTo>
                    <a:pt x="1249379" y="750508"/>
                  </a:lnTo>
                  <a:lnTo>
                    <a:pt x="1288946" y="744300"/>
                  </a:lnTo>
                  <a:lnTo>
                    <a:pt x="1291158" y="756808"/>
                  </a:lnTo>
                  <a:lnTo>
                    <a:pt x="1293042" y="769368"/>
                  </a:lnTo>
                  <a:close/>
                </a:path>
                <a:path w="1628775" h="1920239">
                  <a:moveTo>
                    <a:pt x="235096" y="935356"/>
                  </a:moveTo>
                  <a:lnTo>
                    <a:pt x="190928" y="942286"/>
                  </a:lnTo>
                  <a:lnTo>
                    <a:pt x="185376" y="930302"/>
                  </a:lnTo>
                  <a:lnTo>
                    <a:pt x="227743" y="923655"/>
                  </a:lnTo>
                  <a:lnTo>
                    <a:pt x="235096" y="935356"/>
                  </a:lnTo>
                  <a:close/>
                </a:path>
                <a:path w="1628775" h="1920239">
                  <a:moveTo>
                    <a:pt x="448601" y="901858"/>
                  </a:moveTo>
                  <a:lnTo>
                    <a:pt x="421434" y="906120"/>
                  </a:lnTo>
                  <a:lnTo>
                    <a:pt x="414793" y="894307"/>
                  </a:lnTo>
                  <a:lnTo>
                    <a:pt x="450717" y="888671"/>
                  </a:lnTo>
                  <a:lnTo>
                    <a:pt x="448601" y="901858"/>
                  </a:lnTo>
                  <a:close/>
                </a:path>
                <a:path w="1628775" h="1920239">
                  <a:moveTo>
                    <a:pt x="526017" y="889712"/>
                  </a:moveTo>
                  <a:lnTo>
                    <a:pt x="497340" y="894211"/>
                  </a:lnTo>
                  <a:lnTo>
                    <a:pt x="490433" y="882439"/>
                  </a:lnTo>
                  <a:lnTo>
                    <a:pt x="527617" y="876605"/>
                  </a:lnTo>
                  <a:lnTo>
                    <a:pt x="526017" y="889712"/>
                  </a:lnTo>
                  <a:close/>
                </a:path>
                <a:path w="1628775" h="1920239">
                  <a:moveTo>
                    <a:pt x="605661" y="877216"/>
                  </a:moveTo>
                  <a:lnTo>
                    <a:pt x="572138" y="882475"/>
                  </a:lnTo>
                  <a:lnTo>
                    <a:pt x="565426" y="870673"/>
                  </a:lnTo>
                  <a:lnTo>
                    <a:pt x="604802" y="864495"/>
                  </a:lnTo>
                  <a:lnTo>
                    <a:pt x="605661" y="877216"/>
                  </a:lnTo>
                  <a:close/>
                </a:path>
                <a:path w="1628775" h="1920239">
                  <a:moveTo>
                    <a:pt x="832410" y="841640"/>
                  </a:moveTo>
                  <a:lnTo>
                    <a:pt x="803297" y="846207"/>
                  </a:lnTo>
                  <a:lnTo>
                    <a:pt x="795412" y="834589"/>
                  </a:lnTo>
                  <a:lnTo>
                    <a:pt x="833711" y="828580"/>
                  </a:lnTo>
                  <a:lnTo>
                    <a:pt x="832410" y="841640"/>
                  </a:lnTo>
                  <a:close/>
                </a:path>
                <a:path w="1628775" h="1920239">
                  <a:moveTo>
                    <a:pt x="991354" y="816702"/>
                  </a:moveTo>
                  <a:lnTo>
                    <a:pt x="956391" y="822187"/>
                  </a:lnTo>
                  <a:lnTo>
                    <a:pt x="948971" y="810496"/>
                  </a:lnTo>
                  <a:lnTo>
                    <a:pt x="988290" y="804327"/>
                  </a:lnTo>
                  <a:lnTo>
                    <a:pt x="991354" y="816702"/>
                  </a:lnTo>
                  <a:close/>
                </a:path>
                <a:path w="1628775" h="1920239">
                  <a:moveTo>
                    <a:pt x="1141323" y="793172"/>
                  </a:moveTo>
                  <a:lnTo>
                    <a:pt x="1110159" y="798062"/>
                  </a:lnTo>
                  <a:lnTo>
                    <a:pt x="1101888" y="786504"/>
                  </a:lnTo>
                  <a:lnTo>
                    <a:pt x="1140304" y="780477"/>
                  </a:lnTo>
                  <a:lnTo>
                    <a:pt x="1141323" y="793172"/>
                  </a:lnTo>
                  <a:close/>
                </a:path>
                <a:path w="1628775" h="1920239">
                  <a:moveTo>
                    <a:pt x="187611" y="955662"/>
                  </a:moveTo>
                  <a:lnTo>
                    <a:pt x="151092" y="961392"/>
                  </a:lnTo>
                  <a:lnTo>
                    <a:pt x="149372" y="948806"/>
                  </a:lnTo>
                  <a:lnTo>
                    <a:pt x="181479" y="943769"/>
                  </a:lnTo>
                  <a:lnTo>
                    <a:pt x="187611" y="955662"/>
                  </a:lnTo>
                  <a:close/>
                </a:path>
                <a:path w="1628775" h="1920239">
                  <a:moveTo>
                    <a:pt x="268247" y="968721"/>
                  </a:moveTo>
                  <a:lnTo>
                    <a:pt x="235498" y="973859"/>
                  </a:lnTo>
                  <a:lnTo>
                    <a:pt x="232259" y="961512"/>
                  </a:lnTo>
                  <a:lnTo>
                    <a:pt x="227490" y="962260"/>
                  </a:lnTo>
                  <a:lnTo>
                    <a:pt x="218746" y="950777"/>
                  </a:lnTo>
                  <a:lnTo>
                    <a:pt x="207923" y="939620"/>
                  </a:lnTo>
                  <a:lnTo>
                    <a:pt x="262049" y="931127"/>
                  </a:lnTo>
                  <a:lnTo>
                    <a:pt x="268247" y="968721"/>
                  </a:lnTo>
                  <a:close/>
                </a:path>
                <a:path w="1628775" h="1920239">
                  <a:moveTo>
                    <a:pt x="337370" y="932165"/>
                  </a:moveTo>
                  <a:lnTo>
                    <a:pt x="305399" y="937181"/>
                  </a:lnTo>
                  <a:lnTo>
                    <a:pt x="304541" y="924461"/>
                  </a:lnTo>
                  <a:lnTo>
                    <a:pt x="330146" y="920443"/>
                  </a:lnTo>
                  <a:lnTo>
                    <a:pt x="337370" y="932165"/>
                  </a:lnTo>
                  <a:close/>
                </a:path>
                <a:path w="1628775" h="1920239">
                  <a:moveTo>
                    <a:pt x="376695" y="925995"/>
                  </a:moveTo>
                  <a:lnTo>
                    <a:pt x="370862" y="926910"/>
                  </a:lnTo>
                  <a:lnTo>
                    <a:pt x="361463" y="915530"/>
                  </a:lnTo>
                  <a:lnTo>
                    <a:pt x="375544" y="913320"/>
                  </a:lnTo>
                  <a:lnTo>
                    <a:pt x="376695" y="925995"/>
                  </a:lnTo>
                  <a:close/>
                </a:path>
                <a:path w="1628775" h="1920239">
                  <a:moveTo>
                    <a:pt x="416038" y="919822"/>
                  </a:moveTo>
                  <a:lnTo>
                    <a:pt x="376695" y="925995"/>
                  </a:lnTo>
                  <a:lnTo>
                    <a:pt x="383593" y="912058"/>
                  </a:lnTo>
                  <a:lnTo>
                    <a:pt x="410192" y="907884"/>
                  </a:lnTo>
                  <a:lnTo>
                    <a:pt x="416038" y="919822"/>
                  </a:lnTo>
                  <a:close/>
                </a:path>
                <a:path w="1628775" h="1920239">
                  <a:moveTo>
                    <a:pt x="496132" y="920111"/>
                  </a:moveTo>
                  <a:lnTo>
                    <a:pt x="456503" y="926329"/>
                  </a:lnTo>
                  <a:lnTo>
                    <a:pt x="455783" y="913586"/>
                  </a:lnTo>
                  <a:lnTo>
                    <a:pt x="457460" y="900468"/>
                  </a:lnTo>
                  <a:lnTo>
                    <a:pt x="486175" y="895963"/>
                  </a:lnTo>
                  <a:lnTo>
                    <a:pt x="492480" y="907829"/>
                  </a:lnTo>
                  <a:lnTo>
                    <a:pt x="496132" y="920111"/>
                  </a:lnTo>
                  <a:close/>
                </a:path>
                <a:path w="1628775" h="1920239">
                  <a:moveTo>
                    <a:pt x="572321" y="908157"/>
                  </a:moveTo>
                  <a:lnTo>
                    <a:pt x="532415" y="914419"/>
                  </a:lnTo>
                  <a:lnTo>
                    <a:pt x="531958" y="901635"/>
                  </a:lnTo>
                  <a:lnTo>
                    <a:pt x="534810" y="888332"/>
                  </a:lnTo>
                  <a:lnTo>
                    <a:pt x="564678" y="883646"/>
                  </a:lnTo>
                  <a:lnTo>
                    <a:pt x="569417" y="895758"/>
                  </a:lnTo>
                  <a:lnTo>
                    <a:pt x="572321" y="908157"/>
                  </a:lnTo>
                  <a:close/>
                </a:path>
                <a:path w="1628775" h="1920239">
                  <a:moveTo>
                    <a:pt x="648801" y="909013"/>
                  </a:moveTo>
                  <a:lnTo>
                    <a:pt x="610252" y="915062"/>
                  </a:lnTo>
                  <a:lnTo>
                    <a:pt x="606314" y="889969"/>
                  </a:lnTo>
                  <a:lnTo>
                    <a:pt x="597353" y="891375"/>
                  </a:lnTo>
                  <a:lnTo>
                    <a:pt x="586977" y="880147"/>
                  </a:lnTo>
                  <a:lnTo>
                    <a:pt x="637498" y="872221"/>
                  </a:lnTo>
                  <a:lnTo>
                    <a:pt x="644687" y="883948"/>
                  </a:lnTo>
                  <a:lnTo>
                    <a:pt x="649591" y="896034"/>
                  </a:lnTo>
                  <a:lnTo>
                    <a:pt x="648801" y="909013"/>
                  </a:lnTo>
                  <a:close/>
                </a:path>
                <a:path w="1628775" h="1920239">
                  <a:moveTo>
                    <a:pt x="717367" y="872545"/>
                  </a:moveTo>
                  <a:lnTo>
                    <a:pt x="687225" y="877274"/>
                  </a:lnTo>
                  <a:lnTo>
                    <a:pt x="689409" y="864076"/>
                  </a:lnTo>
                  <a:lnTo>
                    <a:pt x="709891" y="860862"/>
                  </a:lnTo>
                  <a:lnTo>
                    <a:pt x="717367" y="872545"/>
                  </a:lnTo>
                  <a:close/>
                </a:path>
                <a:path w="1628775" h="1920239">
                  <a:moveTo>
                    <a:pt x="800798" y="885166"/>
                  </a:moveTo>
                  <a:lnTo>
                    <a:pt x="761579" y="891319"/>
                  </a:lnTo>
                  <a:lnTo>
                    <a:pt x="758880" y="878887"/>
                  </a:lnTo>
                  <a:lnTo>
                    <a:pt x="758927" y="866024"/>
                  </a:lnTo>
                  <a:lnTo>
                    <a:pt x="753964" y="853947"/>
                  </a:lnTo>
                  <a:lnTo>
                    <a:pt x="787691" y="848656"/>
                  </a:lnTo>
                  <a:lnTo>
                    <a:pt x="797810" y="859924"/>
                  </a:lnTo>
                  <a:lnTo>
                    <a:pt x="801459" y="872206"/>
                  </a:lnTo>
                  <a:lnTo>
                    <a:pt x="800798" y="885166"/>
                  </a:lnTo>
                  <a:close/>
                </a:path>
                <a:path w="1628775" h="1920239">
                  <a:moveTo>
                    <a:pt x="870509" y="848517"/>
                  </a:moveTo>
                  <a:lnTo>
                    <a:pt x="840034" y="853299"/>
                  </a:lnTo>
                  <a:lnTo>
                    <a:pt x="846469" y="839434"/>
                  </a:lnTo>
                  <a:lnTo>
                    <a:pt x="861836" y="837023"/>
                  </a:lnTo>
                  <a:lnTo>
                    <a:pt x="870509" y="848517"/>
                  </a:lnTo>
                  <a:close/>
                </a:path>
                <a:path w="1628775" h="1920239">
                  <a:moveTo>
                    <a:pt x="955181" y="848088"/>
                  </a:moveTo>
                  <a:lnTo>
                    <a:pt x="913858" y="854571"/>
                  </a:lnTo>
                  <a:lnTo>
                    <a:pt x="913438" y="841782"/>
                  </a:lnTo>
                  <a:lnTo>
                    <a:pt x="915824" y="828552"/>
                  </a:lnTo>
                  <a:lnTo>
                    <a:pt x="945228" y="823939"/>
                  </a:lnTo>
                  <a:lnTo>
                    <a:pt x="951632" y="835789"/>
                  </a:lnTo>
                  <a:lnTo>
                    <a:pt x="955181" y="848088"/>
                  </a:lnTo>
                  <a:close/>
                </a:path>
                <a:path w="1628775" h="1920239">
                  <a:moveTo>
                    <a:pt x="1024859" y="824300"/>
                  </a:moveTo>
                  <a:lnTo>
                    <a:pt x="981871" y="831045"/>
                  </a:lnTo>
                  <a:lnTo>
                    <a:pt x="971796" y="819770"/>
                  </a:lnTo>
                  <a:lnTo>
                    <a:pt x="1018029" y="812517"/>
                  </a:lnTo>
                  <a:lnTo>
                    <a:pt x="1024859" y="824300"/>
                  </a:lnTo>
                  <a:close/>
                </a:path>
                <a:path w="1628775" h="1920239">
                  <a:moveTo>
                    <a:pt x="1108297" y="824064"/>
                  </a:moveTo>
                  <a:lnTo>
                    <a:pt x="1066170" y="830674"/>
                  </a:lnTo>
                  <a:lnTo>
                    <a:pt x="1064363" y="818102"/>
                  </a:lnTo>
                  <a:lnTo>
                    <a:pt x="1066727" y="817731"/>
                  </a:lnTo>
                  <a:lnTo>
                    <a:pt x="1070129" y="804342"/>
                  </a:lnTo>
                  <a:lnTo>
                    <a:pt x="1095560" y="800352"/>
                  </a:lnTo>
                  <a:lnTo>
                    <a:pt x="1103733" y="811925"/>
                  </a:lnTo>
                  <a:lnTo>
                    <a:pt x="1108297" y="824064"/>
                  </a:lnTo>
                  <a:close/>
                </a:path>
                <a:path w="1628775" h="1920239">
                  <a:moveTo>
                    <a:pt x="1176639" y="800487"/>
                  </a:moveTo>
                  <a:lnTo>
                    <a:pt x="1143160" y="805739"/>
                  </a:lnTo>
                  <a:lnTo>
                    <a:pt x="1141162" y="793197"/>
                  </a:lnTo>
                  <a:lnTo>
                    <a:pt x="1167951" y="788994"/>
                  </a:lnTo>
                  <a:lnTo>
                    <a:pt x="1176639" y="800487"/>
                  </a:lnTo>
                  <a:close/>
                </a:path>
                <a:path w="1628775" h="1920239">
                  <a:moveTo>
                    <a:pt x="1253650" y="788404"/>
                  </a:moveTo>
                  <a:lnTo>
                    <a:pt x="1207046" y="795716"/>
                  </a:lnTo>
                  <a:lnTo>
                    <a:pt x="1196508" y="784514"/>
                  </a:lnTo>
                  <a:lnTo>
                    <a:pt x="1246040" y="776742"/>
                  </a:lnTo>
                  <a:lnTo>
                    <a:pt x="1253650" y="788404"/>
                  </a:lnTo>
                  <a:close/>
                </a:path>
                <a:path w="1628775" h="1920239">
                  <a:moveTo>
                    <a:pt x="1336884" y="801055"/>
                  </a:moveTo>
                  <a:lnTo>
                    <a:pt x="1301944" y="806537"/>
                  </a:lnTo>
                  <a:lnTo>
                    <a:pt x="1297712" y="794346"/>
                  </a:lnTo>
                  <a:lnTo>
                    <a:pt x="1295173" y="781889"/>
                  </a:lnTo>
                  <a:lnTo>
                    <a:pt x="1286311" y="783279"/>
                  </a:lnTo>
                  <a:lnTo>
                    <a:pt x="1276367" y="771984"/>
                  </a:lnTo>
                  <a:lnTo>
                    <a:pt x="1325824" y="764224"/>
                  </a:lnTo>
                  <a:lnTo>
                    <a:pt x="1332282" y="776067"/>
                  </a:lnTo>
                  <a:lnTo>
                    <a:pt x="1334974" y="788500"/>
                  </a:lnTo>
                  <a:lnTo>
                    <a:pt x="1336884" y="801055"/>
                  </a:lnTo>
                  <a:close/>
                </a:path>
                <a:path w="1628775" h="1920239">
                  <a:moveTo>
                    <a:pt x="1405902" y="764516"/>
                  </a:moveTo>
                  <a:lnTo>
                    <a:pt x="1358799" y="771906"/>
                  </a:lnTo>
                  <a:lnTo>
                    <a:pt x="1343482" y="761454"/>
                  </a:lnTo>
                  <a:lnTo>
                    <a:pt x="1398593" y="752807"/>
                  </a:lnTo>
                  <a:lnTo>
                    <a:pt x="1405902" y="764516"/>
                  </a:lnTo>
                  <a:close/>
                </a:path>
                <a:path w="1628775" h="1920239">
                  <a:moveTo>
                    <a:pt x="1484574" y="777883"/>
                  </a:moveTo>
                  <a:lnTo>
                    <a:pt x="1450116" y="783290"/>
                  </a:lnTo>
                  <a:lnTo>
                    <a:pt x="1444386" y="745622"/>
                  </a:lnTo>
                  <a:lnTo>
                    <a:pt x="1478668" y="740244"/>
                  </a:lnTo>
                  <a:lnTo>
                    <a:pt x="1484574" y="777883"/>
                  </a:lnTo>
                  <a:close/>
                </a:path>
                <a:path w="1628775" h="1920239">
                  <a:moveTo>
                    <a:pt x="185656" y="981679"/>
                  </a:moveTo>
                  <a:lnTo>
                    <a:pt x="155614" y="986393"/>
                  </a:lnTo>
                  <a:lnTo>
                    <a:pt x="150143" y="961541"/>
                  </a:lnTo>
                  <a:lnTo>
                    <a:pt x="189477" y="955369"/>
                  </a:lnTo>
                  <a:lnTo>
                    <a:pt x="191009" y="967984"/>
                  </a:lnTo>
                  <a:lnTo>
                    <a:pt x="188310" y="968408"/>
                  </a:lnTo>
                  <a:lnTo>
                    <a:pt x="185656" y="981679"/>
                  </a:lnTo>
                  <a:close/>
                </a:path>
                <a:path w="1628775" h="1920239">
                  <a:moveTo>
                    <a:pt x="342479" y="957074"/>
                  </a:moveTo>
                  <a:lnTo>
                    <a:pt x="297632" y="964111"/>
                  </a:lnTo>
                  <a:lnTo>
                    <a:pt x="301901" y="950586"/>
                  </a:lnTo>
                  <a:lnTo>
                    <a:pt x="304712" y="937289"/>
                  </a:lnTo>
                  <a:lnTo>
                    <a:pt x="340724" y="931639"/>
                  </a:lnTo>
                  <a:lnTo>
                    <a:pt x="343962" y="943986"/>
                  </a:lnTo>
                  <a:lnTo>
                    <a:pt x="342964" y="944143"/>
                  </a:lnTo>
                  <a:lnTo>
                    <a:pt x="342479" y="957074"/>
                  </a:lnTo>
                  <a:close/>
                </a:path>
                <a:path w="1628775" h="1920239">
                  <a:moveTo>
                    <a:pt x="421224" y="944719"/>
                  </a:moveTo>
                  <a:lnTo>
                    <a:pt x="383130" y="950696"/>
                  </a:lnTo>
                  <a:lnTo>
                    <a:pt x="378200" y="925759"/>
                  </a:lnTo>
                  <a:lnTo>
                    <a:pt x="418339" y="919461"/>
                  </a:lnTo>
                  <a:lnTo>
                    <a:pt x="420801" y="931931"/>
                  </a:lnTo>
                  <a:lnTo>
                    <a:pt x="421224" y="944719"/>
                  </a:lnTo>
                  <a:close/>
                </a:path>
                <a:path w="1628775" h="1920239">
                  <a:moveTo>
                    <a:pt x="725091" y="897044"/>
                  </a:moveTo>
                  <a:lnTo>
                    <a:pt x="686251" y="903138"/>
                  </a:lnTo>
                  <a:lnTo>
                    <a:pt x="685042" y="890472"/>
                  </a:lnTo>
                  <a:lnTo>
                    <a:pt x="685320" y="890428"/>
                  </a:lnTo>
                  <a:lnTo>
                    <a:pt x="684797" y="877655"/>
                  </a:lnTo>
                  <a:lnTo>
                    <a:pt x="720678" y="872025"/>
                  </a:lnTo>
                  <a:lnTo>
                    <a:pt x="723560" y="884428"/>
                  </a:lnTo>
                  <a:lnTo>
                    <a:pt x="725091" y="897044"/>
                  </a:lnTo>
                  <a:close/>
                </a:path>
                <a:path w="1628775" h="1920239">
                  <a:moveTo>
                    <a:pt x="875804" y="873397"/>
                  </a:moveTo>
                  <a:lnTo>
                    <a:pt x="837505" y="879406"/>
                  </a:lnTo>
                  <a:lnTo>
                    <a:pt x="835707" y="866833"/>
                  </a:lnTo>
                  <a:lnTo>
                    <a:pt x="835514" y="854008"/>
                  </a:lnTo>
                  <a:lnTo>
                    <a:pt x="876885" y="847517"/>
                  </a:lnTo>
                  <a:lnTo>
                    <a:pt x="878939" y="860050"/>
                  </a:lnTo>
                  <a:lnTo>
                    <a:pt x="877166" y="860328"/>
                  </a:lnTo>
                  <a:lnTo>
                    <a:pt x="875804" y="873397"/>
                  </a:lnTo>
                  <a:close/>
                </a:path>
                <a:path w="1628775" h="1920239">
                  <a:moveTo>
                    <a:pt x="1029512" y="849281"/>
                  </a:moveTo>
                  <a:lnTo>
                    <a:pt x="994737" y="854737"/>
                  </a:lnTo>
                  <a:lnTo>
                    <a:pt x="989901" y="842640"/>
                  </a:lnTo>
                  <a:lnTo>
                    <a:pt x="987596" y="830147"/>
                  </a:lnTo>
                  <a:lnTo>
                    <a:pt x="1027908" y="823822"/>
                  </a:lnTo>
                  <a:lnTo>
                    <a:pt x="1031688" y="836084"/>
                  </a:lnTo>
                  <a:lnTo>
                    <a:pt x="1031248" y="836153"/>
                  </a:lnTo>
                  <a:lnTo>
                    <a:pt x="1029512" y="849281"/>
                  </a:lnTo>
                  <a:close/>
                </a:path>
                <a:path w="1628775" h="1920239">
                  <a:moveTo>
                    <a:pt x="1184242" y="825004"/>
                  </a:moveTo>
                  <a:lnTo>
                    <a:pt x="1147769" y="830727"/>
                  </a:lnTo>
                  <a:lnTo>
                    <a:pt x="1142941" y="805774"/>
                  </a:lnTo>
                  <a:lnTo>
                    <a:pt x="1179523" y="800034"/>
                  </a:lnTo>
                  <a:lnTo>
                    <a:pt x="1181991" y="812502"/>
                  </a:lnTo>
                  <a:lnTo>
                    <a:pt x="1184242" y="825004"/>
                  </a:lnTo>
                  <a:close/>
                </a:path>
                <a:path w="1628775" h="1920239">
                  <a:moveTo>
                    <a:pt x="1260040" y="800257"/>
                  </a:moveTo>
                  <a:lnTo>
                    <a:pt x="1220337" y="806486"/>
                  </a:lnTo>
                  <a:lnTo>
                    <a:pt x="1213792" y="794657"/>
                  </a:lnTo>
                  <a:lnTo>
                    <a:pt x="1257037" y="787872"/>
                  </a:lnTo>
                  <a:lnTo>
                    <a:pt x="1260040" y="800257"/>
                  </a:lnTo>
                  <a:close/>
                </a:path>
                <a:path w="1628775" h="1920239">
                  <a:moveTo>
                    <a:pt x="1411978" y="789273"/>
                  </a:moveTo>
                  <a:lnTo>
                    <a:pt x="1373693" y="795280"/>
                  </a:lnTo>
                  <a:lnTo>
                    <a:pt x="1372935" y="782544"/>
                  </a:lnTo>
                  <a:lnTo>
                    <a:pt x="1367309" y="770571"/>
                  </a:lnTo>
                  <a:lnTo>
                    <a:pt x="1409320" y="763980"/>
                  </a:lnTo>
                  <a:lnTo>
                    <a:pt x="1412717" y="776302"/>
                  </a:lnTo>
                  <a:lnTo>
                    <a:pt x="1412083" y="776401"/>
                  </a:lnTo>
                  <a:lnTo>
                    <a:pt x="1411978" y="789273"/>
                  </a:lnTo>
                  <a:close/>
                </a:path>
                <a:path w="1628775" h="1920239">
                  <a:moveTo>
                    <a:pt x="493857" y="933324"/>
                  </a:moveTo>
                  <a:lnTo>
                    <a:pt x="464227" y="937972"/>
                  </a:lnTo>
                  <a:lnTo>
                    <a:pt x="457957" y="926101"/>
                  </a:lnTo>
                  <a:lnTo>
                    <a:pt x="495144" y="920266"/>
                  </a:lnTo>
                  <a:lnTo>
                    <a:pt x="493857" y="933324"/>
                  </a:lnTo>
                  <a:close/>
                </a:path>
                <a:path w="1628775" h="1920239">
                  <a:moveTo>
                    <a:pt x="570558" y="921289"/>
                  </a:moveTo>
                  <a:lnTo>
                    <a:pt x="541550" y="925841"/>
                  </a:lnTo>
                  <a:lnTo>
                    <a:pt x="534487" y="914093"/>
                  </a:lnTo>
                  <a:lnTo>
                    <a:pt x="571475" y="908290"/>
                  </a:lnTo>
                  <a:lnTo>
                    <a:pt x="570558" y="921289"/>
                  </a:lnTo>
                  <a:close/>
                </a:path>
                <a:path w="1628775" h="1920239">
                  <a:moveTo>
                    <a:pt x="951734" y="861484"/>
                  </a:moveTo>
                  <a:lnTo>
                    <a:pt x="921794" y="866182"/>
                  </a:lnTo>
                  <a:lnTo>
                    <a:pt x="915405" y="854329"/>
                  </a:lnTo>
                  <a:lnTo>
                    <a:pt x="953698" y="848321"/>
                  </a:lnTo>
                  <a:lnTo>
                    <a:pt x="951734" y="861484"/>
                  </a:lnTo>
                  <a:close/>
                </a:path>
                <a:path w="1628775" h="1920239">
                  <a:moveTo>
                    <a:pt x="1108287" y="836921"/>
                  </a:moveTo>
                  <a:lnTo>
                    <a:pt x="1071609" y="842676"/>
                  </a:lnTo>
                  <a:lnTo>
                    <a:pt x="1067405" y="830480"/>
                  </a:lnTo>
                  <a:lnTo>
                    <a:pt x="1108198" y="824080"/>
                  </a:lnTo>
                  <a:lnTo>
                    <a:pt x="1108287" y="836921"/>
                  </a:lnTo>
                  <a:close/>
                </a:path>
                <a:path w="1628775" h="1920239">
                  <a:moveTo>
                    <a:pt x="1257079" y="813576"/>
                  </a:moveTo>
                  <a:lnTo>
                    <a:pt x="1224806" y="818640"/>
                  </a:lnTo>
                  <a:lnTo>
                    <a:pt x="1222399" y="806162"/>
                  </a:lnTo>
                  <a:lnTo>
                    <a:pt x="1258624" y="800479"/>
                  </a:lnTo>
                  <a:lnTo>
                    <a:pt x="1257079" y="813576"/>
                  </a:lnTo>
                  <a:close/>
                </a:path>
                <a:path w="1628775" h="1920239">
                  <a:moveTo>
                    <a:pt x="160584" y="1024179"/>
                  </a:moveTo>
                  <a:lnTo>
                    <a:pt x="127938" y="1029301"/>
                  </a:lnTo>
                  <a:lnTo>
                    <a:pt x="122032" y="991662"/>
                  </a:lnTo>
                  <a:lnTo>
                    <a:pt x="148113" y="987570"/>
                  </a:lnTo>
                  <a:lnTo>
                    <a:pt x="155019" y="999342"/>
                  </a:lnTo>
                  <a:lnTo>
                    <a:pt x="157188" y="999001"/>
                  </a:lnTo>
                  <a:lnTo>
                    <a:pt x="159609" y="1011477"/>
                  </a:lnTo>
                  <a:lnTo>
                    <a:pt x="160584" y="1024179"/>
                  </a:lnTo>
                  <a:close/>
                </a:path>
                <a:path w="1628775" h="1920239">
                  <a:moveTo>
                    <a:pt x="231888" y="1012992"/>
                  </a:moveTo>
                  <a:lnTo>
                    <a:pt x="202519" y="1017600"/>
                  </a:lnTo>
                  <a:lnTo>
                    <a:pt x="196724" y="1005653"/>
                  </a:lnTo>
                  <a:lnTo>
                    <a:pt x="195337" y="1005871"/>
                  </a:lnTo>
                  <a:lnTo>
                    <a:pt x="194716" y="993113"/>
                  </a:lnTo>
                  <a:lnTo>
                    <a:pt x="196796" y="979932"/>
                  </a:lnTo>
                  <a:lnTo>
                    <a:pt x="226537" y="975265"/>
                  </a:lnTo>
                  <a:lnTo>
                    <a:pt x="232077" y="987251"/>
                  </a:lnTo>
                  <a:lnTo>
                    <a:pt x="233319" y="987057"/>
                  </a:lnTo>
                  <a:lnTo>
                    <a:pt x="233967" y="999810"/>
                  </a:lnTo>
                  <a:lnTo>
                    <a:pt x="231888" y="1012992"/>
                  </a:lnTo>
                  <a:close/>
                </a:path>
                <a:path w="1628775" h="1920239">
                  <a:moveTo>
                    <a:pt x="312379" y="1000363"/>
                  </a:moveTo>
                  <a:lnTo>
                    <a:pt x="275409" y="1006164"/>
                  </a:lnTo>
                  <a:lnTo>
                    <a:pt x="272944" y="993695"/>
                  </a:lnTo>
                  <a:lnTo>
                    <a:pt x="270624" y="981203"/>
                  </a:lnTo>
                  <a:lnTo>
                    <a:pt x="268598" y="968666"/>
                  </a:lnTo>
                  <a:lnTo>
                    <a:pt x="312466" y="961783"/>
                  </a:lnTo>
                  <a:lnTo>
                    <a:pt x="310649" y="974924"/>
                  </a:lnTo>
                  <a:lnTo>
                    <a:pt x="311126" y="987704"/>
                  </a:lnTo>
                  <a:lnTo>
                    <a:pt x="310907" y="987739"/>
                  </a:lnTo>
                  <a:lnTo>
                    <a:pt x="312379" y="1000363"/>
                  </a:lnTo>
                  <a:close/>
                </a:path>
                <a:path w="1628775" h="1920239">
                  <a:moveTo>
                    <a:pt x="387607" y="975705"/>
                  </a:moveTo>
                  <a:lnTo>
                    <a:pt x="350102" y="981589"/>
                  </a:lnTo>
                  <a:lnTo>
                    <a:pt x="348566" y="968975"/>
                  </a:lnTo>
                  <a:lnTo>
                    <a:pt x="350100" y="968734"/>
                  </a:lnTo>
                  <a:lnTo>
                    <a:pt x="349622" y="955954"/>
                  </a:lnTo>
                  <a:lnTo>
                    <a:pt x="375140" y="951950"/>
                  </a:lnTo>
                  <a:lnTo>
                    <a:pt x="382557" y="963642"/>
                  </a:lnTo>
                  <a:lnTo>
                    <a:pt x="387607" y="975705"/>
                  </a:lnTo>
                  <a:close/>
                </a:path>
                <a:path w="1628775" h="1920239">
                  <a:moveTo>
                    <a:pt x="458293" y="951759"/>
                  </a:moveTo>
                  <a:lnTo>
                    <a:pt x="425893" y="956842"/>
                  </a:lnTo>
                  <a:lnTo>
                    <a:pt x="428410" y="943592"/>
                  </a:lnTo>
                  <a:lnTo>
                    <a:pt x="453006" y="939733"/>
                  </a:lnTo>
                  <a:lnTo>
                    <a:pt x="458293" y="951759"/>
                  </a:lnTo>
                  <a:close/>
                </a:path>
                <a:path w="1628775" h="1920239">
                  <a:moveTo>
                    <a:pt x="534773" y="939759"/>
                  </a:moveTo>
                  <a:lnTo>
                    <a:pt x="502566" y="944812"/>
                  </a:lnTo>
                  <a:lnTo>
                    <a:pt x="506435" y="931350"/>
                  </a:lnTo>
                  <a:lnTo>
                    <a:pt x="528462" y="927894"/>
                  </a:lnTo>
                  <a:lnTo>
                    <a:pt x="534773" y="939759"/>
                  </a:lnTo>
                  <a:close/>
                </a:path>
                <a:path w="1628775" h="1920239">
                  <a:moveTo>
                    <a:pt x="616120" y="952707"/>
                  </a:moveTo>
                  <a:lnTo>
                    <a:pt x="582465" y="957987"/>
                  </a:lnTo>
                  <a:lnTo>
                    <a:pt x="577180" y="945961"/>
                  </a:lnTo>
                  <a:lnTo>
                    <a:pt x="574125" y="933585"/>
                  </a:lnTo>
                  <a:lnTo>
                    <a:pt x="572361" y="921006"/>
                  </a:lnTo>
                  <a:lnTo>
                    <a:pt x="609974" y="915105"/>
                  </a:lnTo>
                  <a:lnTo>
                    <a:pt x="615021" y="940024"/>
                  </a:lnTo>
                  <a:lnTo>
                    <a:pt x="616120" y="952707"/>
                  </a:lnTo>
                  <a:close/>
                </a:path>
                <a:path w="1628775" h="1920239">
                  <a:moveTo>
                    <a:pt x="694017" y="927630"/>
                  </a:moveTo>
                  <a:lnTo>
                    <a:pt x="653247" y="934026"/>
                  </a:lnTo>
                  <a:lnTo>
                    <a:pt x="651618" y="908571"/>
                  </a:lnTo>
                  <a:lnTo>
                    <a:pt x="687332" y="902968"/>
                  </a:lnTo>
                  <a:lnTo>
                    <a:pt x="690863" y="915269"/>
                  </a:lnTo>
                  <a:lnTo>
                    <a:pt x="691696" y="915139"/>
                  </a:lnTo>
                  <a:lnTo>
                    <a:pt x="694017" y="927630"/>
                  </a:lnTo>
                  <a:close/>
                </a:path>
                <a:path w="1628775" h="1920239">
                  <a:moveTo>
                    <a:pt x="768068" y="928867"/>
                  </a:moveTo>
                  <a:lnTo>
                    <a:pt x="740125" y="933251"/>
                  </a:lnTo>
                  <a:lnTo>
                    <a:pt x="731116" y="921809"/>
                  </a:lnTo>
                  <a:lnTo>
                    <a:pt x="728578" y="909352"/>
                  </a:lnTo>
                  <a:lnTo>
                    <a:pt x="730860" y="896138"/>
                  </a:lnTo>
                  <a:lnTo>
                    <a:pt x="761535" y="891326"/>
                  </a:lnTo>
                  <a:lnTo>
                    <a:pt x="765807" y="903511"/>
                  </a:lnTo>
                  <a:lnTo>
                    <a:pt x="767586" y="903232"/>
                  </a:lnTo>
                  <a:lnTo>
                    <a:pt x="769448" y="915795"/>
                  </a:lnTo>
                  <a:lnTo>
                    <a:pt x="768068" y="928867"/>
                  </a:lnTo>
                  <a:close/>
                </a:path>
                <a:path w="1628775" h="1920239">
                  <a:moveTo>
                    <a:pt x="843593" y="891307"/>
                  </a:moveTo>
                  <a:lnTo>
                    <a:pt x="806884" y="897066"/>
                  </a:lnTo>
                  <a:lnTo>
                    <a:pt x="810617" y="883625"/>
                  </a:lnTo>
                  <a:lnTo>
                    <a:pt x="839214" y="879138"/>
                  </a:lnTo>
                  <a:lnTo>
                    <a:pt x="843593" y="891307"/>
                  </a:lnTo>
                  <a:close/>
                </a:path>
                <a:path w="1628775" h="1920239">
                  <a:moveTo>
                    <a:pt x="918562" y="879544"/>
                  </a:moveTo>
                  <a:lnTo>
                    <a:pt x="880861" y="885459"/>
                  </a:lnTo>
                  <a:lnTo>
                    <a:pt x="883146" y="872245"/>
                  </a:lnTo>
                  <a:lnTo>
                    <a:pt x="912776" y="867597"/>
                  </a:lnTo>
                  <a:lnTo>
                    <a:pt x="918562" y="879544"/>
                  </a:lnTo>
                  <a:close/>
                </a:path>
                <a:path w="1628775" h="1920239">
                  <a:moveTo>
                    <a:pt x="1005811" y="891566"/>
                  </a:moveTo>
                  <a:lnTo>
                    <a:pt x="964138" y="898104"/>
                  </a:lnTo>
                  <a:lnTo>
                    <a:pt x="959084" y="886042"/>
                  </a:lnTo>
                  <a:lnTo>
                    <a:pt x="957394" y="873451"/>
                  </a:lnTo>
                  <a:lnTo>
                    <a:pt x="957995" y="860502"/>
                  </a:lnTo>
                  <a:lnTo>
                    <a:pt x="989869" y="855501"/>
                  </a:lnTo>
                  <a:lnTo>
                    <a:pt x="996687" y="867287"/>
                  </a:lnTo>
                  <a:lnTo>
                    <a:pt x="997885" y="867099"/>
                  </a:lnTo>
                  <a:lnTo>
                    <a:pt x="1001351" y="879410"/>
                  </a:lnTo>
                  <a:lnTo>
                    <a:pt x="1005811" y="891566"/>
                  </a:lnTo>
                  <a:close/>
                </a:path>
                <a:path w="1628775" h="1920239">
                  <a:moveTo>
                    <a:pt x="1071494" y="881260"/>
                  </a:moveTo>
                  <a:lnTo>
                    <a:pt x="1041145" y="886022"/>
                  </a:lnTo>
                  <a:lnTo>
                    <a:pt x="1035039" y="874125"/>
                  </a:lnTo>
                  <a:lnTo>
                    <a:pt x="1031524" y="861821"/>
                  </a:lnTo>
                  <a:lnTo>
                    <a:pt x="1033143" y="861567"/>
                  </a:lnTo>
                  <a:lnTo>
                    <a:pt x="1035711" y="848308"/>
                  </a:lnTo>
                  <a:lnTo>
                    <a:pt x="1066690" y="843448"/>
                  </a:lnTo>
                  <a:lnTo>
                    <a:pt x="1072846" y="855337"/>
                  </a:lnTo>
                  <a:lnTo>
                    <a:pt x="1076247" y="867659"/>
                  </a:lnTo>
                  <a:lnTo>
                    <a:pt x="1074448" y="867941"/>
                  </a:lnTo>
                  <a:lnTo>
                    <a:pt x="1071494" y="881260"/>
                  </a:lnTo>
                  <a:close/>
                </a:path>
                <a:path w="1628775" h="1920239">
                  <a:moveTo>
                    <a:pt x="1151531" y="855847"/>
                  </a:moveTo>
                  <a:lnTo>
                    <a:pt x="1111143" y="862184"/>
                  </a:lnTo>
                  <a:lnTo>
                    <a:pt x="1109101" y="849649"/>
                  </a:lnTo>
                  <a:lnTo>
                    <a:pt x="1110007" y="849507"/>
                  </a:lnTo>
                  <a:lnTo>
                    <a:pt x="1108506" y="836887"/>
                  </a:lnTo>
                  <a:lnTo>
                    <a:pt x="1142949" y="831483"/>
                  </a:lnTo>
                  <a:lnTo>
                    <a:pt x="1148426" y="843479"/>
                  </a:lnTo>
                  <a:lnTo>
                    <a:pt x="1151531" y="855847"/>
                  </a:lnTo>
                  <a:close/>
                </a:path>
                <a:path w="1628775" h="1920239">
                  <a:moveTo>
                    <a:pt x="1220318" y="832200"/>
                  </a:moveTo>
                  <a:lnTo>
                    <a:pt x="1186342" y="837530"/>
                  </a:lnTo>
                  <a:lnTo>
                    <a:pt x="1184563" y="824954"/>
                  </a:lnTo>
                  <a:lnTo>
                    <a:pt x="1211552" y="820719"/>
                  </a:lnTo>
                  <a:lnTo>
                    <a:pt x="1220318" y="832200"/>
                  </a:lnTo>
                  <a:close/>
                </a:path>
                <a:path w="1628775" h="1920239">
                  <a:moveTo>
                    <a:pt x="1306783" y="844344"/>
                  </a:moveTo>
                  <a:lnTo>
                    <a:pt x="1271363" y="849901"/>
                  </a:lnTo>
                  <a:lnTo>
                    <a:pt x="1265046" y="838037"/>
                  </a:lnTo>
                  <a:lnTo>
                    <a:pt x="1263258" y="838318"/>
                  </a:lnTo>
                  <a:lnTo>
                    <a:pt x="1261845" y="825684"/>
                  </a:lnTo>
                  <a:lnTo>
                    <a:pt x="1261644" y="812860"/>
                  </a:lnTo>
                  <a:lnTo>
                    <a:pt x="1292336" y="808045"/>
                  </a:lnTo>
                  <a:lnTo>
                    <a:pt x="1299017" y="819852"/>
                  </a:lnTo>
                  <a:lnTo>
                    <a:pt x="1301561" y="819453"/>
                  </a:lnTo>
                  <a:lnTo>
                    <a:pt x="1304829" y="831795"/>
                  </a:lnTo>
                  <a:lnTo>
                    <a:pt x="1306783" y="844344"/>
                  </a:lnTo>
                  <a:close/>
                </a:path>
                <a:path w="1628775" h="1920239">
                  <a:moveTo>
                    <a:pt x="1376538" y="807689"/>
                  </a:moveTo>
                  <a:lnTo>
                    <a:pt x="1338589" y="813643"/>
                  </a:lnTo>
                  <a:lnTo>
                    <a:pt x="1335730" y="801236"/>
                  </a:lnTo>
                  <a:lnTo>
                    <a:pt x="1373532" y="795305"/>
                  </a:lnTo>
                  <a:lnTo>
                    <a:pt x="1376538" y="807689"/>
                  </a:lnTo>
                  <a:close/>
                </a:path>
                <a:path w="1628775" h="1920239">
                  <a:moveTo>
                    <a:pt x="1455496" y="821012"/>
                  </a:moveTo>
                  <a:lnTo>
                    <a:pt x="1418818" y="826766"/>
                  </a:lnTo>
                  <a:lnTo>
                    <a:pt x="1416382" y="814293"/>
                  </a:lnTo>
                  <a:lnTo>
                    <a:pt x="1415334" y="801602"/>
                  </a:lnTo>
                  <a:lnTo>
                    <a:pt x="1419027" y="801023"/>
                  </a:lnTo>
                  <a:lnTo>
                    <a:pt x="1423412" y="787479"/>
                  </a:lnTo>
                  <a:lnTo>
                    <a:pt x="1449765" y="783345"/>
                  </a:lnTo>
                  <a:lnTo>
                    <a:pt x="1455496" y="821012"/>
                  </a:lnTo>
                  <a:close/>
                </a:path>
                <a:path w="1628775" h="1920239">
                  <a:moveTo>
                    <a:pt x="464290" y="976529"/>
                  </a:moveTo>
                  <a:lnTo>
                    <a:pt x="426093" y="982522"/>
                  </a:lnTo>
                  <a:lnTo>
                    <a:pt x="424154" y="969971"/>
                  </a:lnTo>
                  <a:lnTo>
                    <a:pt x="423136" y="957275"/>
                  </a:lnTo>
                  <a:lnTo>
                    <a:pt x="459689" y="951540"/>
                  </a:lnTo>
                  <a:lnTo>
                    <a:pt x="462119" y="964014"/>
                  </a:lnTo>
                  <a:lnTo>
                    <a:pt x="464290" y="976529"/>
                  </a:lnTo>
                  <a:close/>
                </a:path>
                <a:path w="1628775" h="1920239">
                  <a:moveTo>
                    <a:pt x="539431" y="951884"/>
                  </a:moveTo>
                  <a:lnTo>
                    <a:pt x="499350" y="958173"/>
                  </a:lnTo>
                  <a:lnTo>
                    <a:pt x="498833" y="945398"/>
                  </a:lnTo>
                  <a:lnTo>
                    <a:pt x="536820" y="939438"/>
                  </a:lnTo>
                  <a:lnTo>
                    <a:pt x="539431" y="951884"/>
                  </a:lnTo>
                  <a:close/>
                </a:path>
                <a:path w="1628775" h="1920239">
                  <a:moveTo>
                    <a:pt x="845245" y="916758"/>
                  </a:moveTo>
                  <a:lnTo>
                    <a:pt x="810695" y="922179"/>
                  </a:lnTo>
                  <a:lnTo>
                    <a:pt x="805962" y="910066"/>
                  </a:lnTo>
                  <a:lnTo>
                    <a:pt x="803918" y="897531"/>
                  </a:lnTo>
                  <a:lnTo>
                    <a:pt x="844717" y="891130"/>
                  </a:lnTo>
                  <a:lnTo>
                    <a:pt x="846610" y="903688"/>
                  </a:lnTo>
                  <a:lnTo>
                    <a:pt x="845245" y="916758"/>
                  </a:lnTo>
                  <a:close/>
                </a:path>
                <a:path w="1628775" h="1920239">
                  <a:moveTo>
                    <a:pt x="918455" y="905272"/>
                  </a:moveTo>
                  <a:lnTo>
                    <a:pt x="889175" y="909865"/>
                  </a:lnTo>
                  <a:lnTo>
                    <a:pt x="882862" y="898001"/>
                  </a:lnTo>
                  <a:lnTo>
                    <a:pt x="879321" y="885701"/>
                  </a:lnTo>
                  <a:lnTo>
                    <a:pt x="919869" y="879339"/>
                  </a:lnTo>
                  <a:lnTo>
                    <a:pt x="920472" y="892100"/>
                  </a:lnTo>
                  <a:lnTo>
                    <a:pt x="918455" y="905272"/>
                  </a:lnTo>
                  <a:close/>
                </a:path>
                <a:path w="1628775" h="1920239">
                  <a:moveTo>
                    <a:pt x="1228348" y="843795"/>
                  </a:moveTo>
                  <a:lnTo>
                    <a:pt x="1187989" y="850127"/>
                  </a:lnTo>
                  <a:lnTo>
                    <a:pt x="1185933" y="837594"/>
                  </a:lnTo>
                  <a:lnTo>
                    <a:pt x="1224825" y="831492"/>
                  </a:lnTo>
                  <a:lnTo>
                    <a:pt x="1228348" y="843795"/>
                  </a:lnTo>
                  <a:close/>
                </a:path>
                <a:path w="1628775" h="1920239">
                  <a:moveTo>
                    <a:pt x="1377358" y="833271"/>
                  </a:moveTo>
                  <a:lnTo>
                    <a:pt x="1346295" y="838145"/>
                  </a:lnTo>
                  <a:lnTo>
                    <a:pt x="1339188" y="813549"/>
                  </a:lnTo>
                  <a:lnTo>
                    <a:pt x="1378305" y="807412"/>
                  </a:lnTo>
                  <a:lnTo>
                    <a:pt x="1380376" y="819942"/>
                  </a:lnTo>
                  <a:lnTo>
                    <a:pt x="1379160" y="820133"/>
                  </a:lnTo>
                  <a:lnTo>
                    <a:pt x="1377358" y="833271"/>
                  </a:lnTo>
                  <a:close/>
                </a:path>
                <a:path w="1628775" h="1920239">
                  <a:moveTo>
                    <a:pt x="389094" y="988327"/>
                  </a:moveTo>
                  <a:lnTo>
                    <a:pt x="353643" y="993889"/>
                  </a:lnTo>
                  <a:lnTo>
                    <a:pt x="350555" y="981518"/>
                  </a:lnTo>
                  <a:lnTo>
                    <a:pt x="386950" y="975808"/>
                  </a:lnTo>
                  <a:lnTo>
                    <a:pt x="389094" y="988327"/>
                  </a:lnTo>
                  <a:close/>
                </a:path>
                <a:path w="1628775" h="1920239">
                  <a:moveTo>
                    <a:pt x="540114" y="964632"/>
                  </a:moveTo>
                  <a:lnTo>
                    <a:pt x="505503" y="970062"/>
                  </a:lnTo>
                  <a:lnTo>
                    <a:pt x="500292" y="958025"/>
                  </a:lnTo>
                  <a:lnTo>
                    <a:pt x="538438" y="952040"/>
                  </a:lnTo>
                  <a:lnTo>
                    <a:pt x="540114" y="964632"/>
                  </a:lnTo>
                  <a:close/>
                </a:path>
                <a:path w="1628775" h="1920239">
                  <a:moveTo>
                    <a:pt x="689549" y="941186"/>
                  </a:moveTo>
                  <a:lnTo>
                    <a:pt x="665952" y="944889"/>
                  </a:lnTo>
                  <a:lnTo>
                    <a:pt x="653992" y="933910"/>
                  </a:lnTo>
                  <a:lnTo>
                    <a:pt x="691798" y="927978"/>
                  </a:lnTo>
                  <a:lnTo>
                    <a:pt x="689549" y="941186"/>
                  </a:lnTo>
                  <a:close/>
                </a:path>
                <a:path w="1628775" h="1920239">
                  <a:moveTo>
                    <a:pt x="1148106" y="869240"/>
                  </a:moveTo>
                  <a:lnTo>
                    <a:pt x="1118134" y="873943"/>
                  </a:lnTo>
                  <a:lnTo>
                    <a:pt x="1112470" y="861976"/>
                  </a:lnTo>
                  <a:lnTo>
                    <a:pt x="1150181" y="856059"/>
                  </a:lnTo>
                  <a:lnTo>
                    <a:pt x="1148106" y="869240"/>
                  </a:lnTo>
                  <a:close/>
                </a:path>
                <a:path w="1628775" h="1920239">
                  <a:moveTo>
                    <a:pt x="1224342" y="857279"/>
                  </a:moveTo>
                  <a:lnTo>
                    <a:pt x="1194511" y="861959"/>
                  </a:lnTo>
                  <a:lnTo>
                    <a:pt x="1189203" y="849937"/>
                  </a:lnTo>
                  <a:lnTo>
                    <a:pt x="1226752" y="844045"/>
                  </a:lnTo>
                  <a:lnTo>
                    <a:pt x="1224342" y="857279"/>
                  </a:lnTo>
                  <a:close/>
                </a:path>
                <a:path w="1628775" h="1920239">
                  <a:moveTo>
                    <a:pt x="197887" y="1031182"/>
                  </a:moveTo>
                  <a:lnTo>
                    <a:pt x="162334" y="1036760"/>
                  </a:lnTo>
                  <a:lnTo>
                    <a:pt x="160497" y="1024193"/>
                  </a:lnTo>
                  <a:lnTo>
                    <a:pt x="191770" y="1019286"/>
                  </a:lnTo>
                  <a:lnTo>
                    <a:pt x="197887" y="1031182"/>
                  </a:lnTo>
                  <a:close/>
                </a:path>
                <a:path w="1628775" h="1920239">
                  <a:moveTo>
                    <a:pt x="275546" y="1044708"/>
                  </a:moveTo>
                  <a:lnTo>
                    <a:pt x="245453" y="1049430"/>
                  </a:lnTo>
                  <a:lnTo>
                    <a:pt x="239743" y="1037470"/>
                  </a:lnTo>
                  <a:lnTo>
                    <a:pt x="236288" y="1025157"/>
                  </a:lnTo>
                  <a:lnTo>
                    <a:pt x="233297" y="1012771"/>
                  </a:lnTo>
                  <a:lnTo>
                    <a:pt x="267178" y="1007455"/>
                  </a:lnTo>
                  <a:lnTo>
                    <a:pt x="275415" y="1019018"/>
                  </a:lnTo>
                  <a:lnTo>
                    <a:pt x="279755" y="1031192"/>
                  </a:lnTo>
                  <a:lnTo>
                    <a:pt x="278142" y="1031445"/>
                  </a:lnTo>
                  <a:lnTo>
                    <a:pt x="275546" y="1044708"/>
                  </a:lnTo>
                  <a:close/>
                </a:path>
                <a:path w="1628775" h="1920239">
                  <a:moveTo>
                    <a:pt x="348472" y="1007555"/>
                  </a:moveTo>
                  <a:lnTo>
                    <a:pt x="314712" y="1012852"/>
                  </a:lnTo>
                  <a:lnTo>
                    <a:pt x="312671" y="1000317"/>
                  </a:lnTo>
                  <a:lnTo>
                    <a:pt x="334390" y="996910"/>
                  </a:lnTo>
                  <a:lnTo>
                    <a:pt x="348472" y="1007555"/>
                  </a:lnTo>
                  <a:close/>
                </a:path>
                <a:path w="1628775" h="1920239">
                  <a:moveTo>
                    <a:pt x="425566" y="995460"/>
                  </a:moveTo>
                  <a:lnTo>
                    <a:pt x="390799" y="1000914"/>
                  </a:lnTo>
                  <a:lnTo>
                    <a:pt x="389357" y="988285"/>
                  </a:lnTo>
                  <a:lnTo>
                    <a:pt x="417504" y="983869"/>
                  </a:lnTo>
                  <a:lnTo>
                    <a:pt x="425566" y="995460"/>
                  </a:lnTo>
                  <a:close/>
                </a:path>
                <a:path w="1628775" h="1920239">
                  <a:moveTo>
                    <a:pt x="508246" y="1008198"/>
                  </a:moveTo>
                  <a:lnTo>
                    <a:pt x="477380" y="1013041"/>
                  </a:lnTo>
                  <a:lnTo>
                    <a:pt x="472020" y="1001027"/>
                  </a:lnTo>
                  <a:lnTo>
                    <a:pt x="470170" y="1001317"/>
                  </a:lnTo>
                  <a:lnTo>
                    <a:pt x="467252" y="988919"/>
                  </a:lnTo>
                  <a:lnTo>
                    <a:pt x="467032" y="988954"/>
                  </a:lnTo>
                  <a:lnTo>
                    <a:pt x="464523" y="976492"/>
                  </a:lnTo>
                  <a:lnTo>
                    <a:pt x="498452" y="971169"/>
                  </a:lnTo>
                  <a:lnTo>
                    <a:pt x="504087" y="983140"/>
                  </a:lnTo>
                  <a:lnTo>
                    <a:pt x="508246" y="1008198"/>
                  </a:lnTo>
                  <a:close/>
                </a:path>
                <a:path w="1628775" h="1920239">
                  <a:moveTo>
                    <a:pt x="583986" y="983459"/>
                  </a:moveTo>
                  <a:lnTo>
                    <a:pt x="545226" y="989541"/>
                  </a:lnTo>
                  <a:lnTo>
                    <a:pt x="542878" y="977054"/>
                  </a:lnTo>
                  <a:lnTo>
                    <a:pt x="542642" y="977091"/>
                  </a:lnTo>
                  <a:lnTo>
                    <a:pt x="540406" y="964586"/>
                  </a:lnTo>
                  <a:lnTo>
                    <a:pt x="576543" y="958916"/>
                  </a:lnTo>
                  <a:lnTo>
                    <a:pt x="583157" y="970734"/>
                  </a:lnTo>
                  <a:lnTo>
                    <a:pt x="583986" y="983459"/>
                  </a:lnTo>
                  <a:close/>
                </a:path>
                <a:path w="1628775" h="1920239">
                  <a:moveTo>
                    <a:pt x="660171" y="971506"/>
                  </a:moveTo>
                  <a:lnTo>
                    <a:pt x="621246" y="977613"/>
                  </a:lnTo>
                  <a:lnTo>
                    <a:pt x="620058" y="964945"/>
                  </a:lnTo>
                  <a:lnTo>
                    <a:pt x="621617" y="964700"/>
                  </a:lnTo>
                  <a:lnTo>
                    <a:pt x="623142" y="951605"/>
                  </a:lnTo>
                  <a:lnTo>
                    <a:pt x="649980" y="947395"/>
                  </a:lnTo>
                  <a:lnTo>
                    <a:pt x="656295" y="959259"/>
                  </a:lnTo>
                  <a:lnTo>
                    <a:pt x="660171" y="971506"/>
                  </a:lnTo>
                  <a:close/>
                </a:path>
                <a:path w="1628775" h="1920239">
                  <a:moveTo>
                    <a:pt x="733016" y="972932"/>
                  </a:moveTo>
                  <a:lnTo>
                    <a:pt x="690737" y="979566"/>
                  </a:lnTo>
                  <a:lnTo>
                    <a:pt x="695611" y="965946"/>
                  </a:lnTo>
                  <a:lnTo>
                    <a:pt x="697733" y="952758"/>
                  </a:lnTo>
                  <a:lnTo>
                    <a:pt x="698376" y="939801"/>
                  </a:lnTo>
                  <a:lnTo>
                    <a:pt x="724838" y="935649"/>
                  </a:lnTo>
                  <a:lnTo>
                    <a:pt x="733229" y="947188"/>
                  </a:lnTo>
                  <a:lnTo>
                    <a:pt x="737069" y="946586"/>
                  </a:lnTo>
                  <a:lnTo>
                    <a:pt x="739155" y="959114"/>
                  </a:lnTo>
                  <a:lnTo>
                    <a:pt x="737460" y="959380"/>
                  </a:lnTo>
                  <a:lnTo>
                    <a:pt x="733016" y="972932"/>
                  </a:lnTo>
                  <a:close/>
                </a:path>
                <a:path w="1628775" h="1920239">
                  <a:moveTo>
                    <a:pt x="810819" y="935015"/>
                  </a:moveTo>
                  <a:lnTo>
                    <a:pt x="770039" y="941413"/>
                  </a:lnTo>
                  <a:lnTo>
                    <a:pt x="767586" y="928942"/>
                  </a:lnTo>
                  <a:lnTo>
                    <a:pt x="801372" y="923642"/>
                  </a:lnTo>
                  <a:lnTo>
                    <a:pt x="810819" y="935015"/>
                  </a:lnTo>
                  <a:close/>
                </a:path>
                <a:path w="1628775" h="1920239">
                  <a:moveTo>
                    <a:pt x="892830" y="947858"/>
                  </a:moveTo>
                  <a:lnTo>
                    <a:pt x="853842" y="953975"/>
                  </a:lnTo>
                  <a:lnTo>
                    <a:pt x="849495" y="941802"/>
                  </a:lnTo>
                  <a:lnTo>
                    <a:pt x="849121" y="929005"/>
                  </a:lnTo>
                  <a:lnTo>
                    <a:pt x="854116" y="928222"/>
                  </a:lnTo>
                  <a:lnTo>
                    <a:pt x="859840" y="914468"/>
                  </a:lnTo>
                  <a:lnTo>
                    <a:pt x="880322" y="911255"/>
                  </a:lnTo>
                  <a:lnTo>
                    <a:pt x="884298" y="923486"/>
                  </a:lnTo>
                  <a:lnTo>
                    <a:pt x="887872" y="935781"/>
                  </a:lnTo>
                  <a:lnTo>
                    <a:pt x="892830" y="947858"/>
                  </a:lnTo>
                  <a:close/>
                </a:path>
                <a:path w="1628775" h="1920239">
                  <a:moveTo>
                    <a:pt x="958126" y="911903"/>
                  </a:moveTo>
                  <a:lnTo>
                    <a:pt x="924331" y="917205"/>
                  </a:lnTo>
                  <a:lnTo>
                    <a:pt x="925908" y="904102"/>
                  </a:lnTo>
                  <a:lnTo>
                    <a:pt x="948420" y="900570"/>
                  </a:lnTo>
                  <a:lnTo>
                    <a:pt x="958126" y="911903"/>
                  </a:lnTo>
                  <a:close/>
                </a:path>
                <a:path w="1628775" h="1920239">
                  <a:moveTo>
                    <a:pt x="1043605" y="911347"/>
                  </a:moveTo>
                  <a:lnTo>
                    <a:pt x="1001289" y="917986"/>
                  </a:lnTo>
                  <a:lnTo>
                    <a:pt x="999904" y="905348"/>
                  </a:lnTo>
                  <a:lnTo>
                    <a:pt x="996182" y="893077"/>
                  </a:lnTo>
                  <a:lnTo>
                    <a:pt x="1028046" y="888077"/>
                  </a:lnTo>
                  <a:lnTo>
                    <a:pt x="1035713" y="899729"/>
                  </a:lnTo>
                  <a:lnTo>
                    <a:pt x="1039561" y="899126"/>
                  </a:lnTo>
                  <a:lnTo>
                    <a:pt x="1043605" y="911347"/>
                  </a:lnTo>
                  <a:close/>
                </a:path>
                <a:path w="1628775" h="1920239">
                  <a:moveTo>
                    <a:pt x="1119970" y="899365"/>
                  </a:moveTo>
                  <a:lnTo>
                    <a:pt x="1078077" y="905938"/>
                  </a:lnTo>
                  <a:lnTo>
                    <a:pt x="1077453" y="893181"/>
                  </a:lnTo>
                  <a:lnTo>
                    <a:pt x="1079211" y="880050"/>
                  </a:lnTo>
                  <a:lnTo>
                    <a:pt x="1101492" y="876554"/>
                  </a:lnTo>
                  <a:lnTo>
                    <a:pt x="1110911" y="887931"/>
                  </a:lnTo>
                  <a:lnTo>
                    <a:pt x="1116086" y="887119"/>
                  </a:lnTo>
                  <a:lnTo>
                    <a:pt x="1119970" y="899365"/>
                  </a:lnTo>
                  <a:close/>
                </a:path>
                <a:path w="1628775" h="1920239">
                  <a:moveTo>
                    <a:pt x="1186938" y="876003"/>
                  </a:moveTo>
                  <a:lnTo>
                    <a:pt x="1158336" y="880490"/>
                  </a:lnTo>
                  <a:lnTo>
                    <a:pt x="1163149" y="866880"/>
                  </a:lnTo>
                  <a:lnTo>
                    <a:pt x="1178911" y="864407"/>
                  </a:lnTo>
                  <a:lnTo>
                    <a:pt x="1186938" y="876003"/>
                  </a:lnTo>
                  <a:close/>
                </a:path>
                <a:path w="1628775" h="1920239">
                  <a:moveTo>
                    <a:pt x="1271691" y="875561"/>
                  </a:moveTo>
                  <a:lnTo>
                    <a:pt x="1231756" y="881826"/>
                  </a:lnTo>
                  <a:lnTo>
                    <a:pt x="1230964" y="869095"/>
                  </a:lnTo>
                  <a:lnTo>
                    <a:pt x="1232655" y="855975"/>
                  </a:lnTo>
                  <a:lnTo>
                    <a:pt x="1261968" y="851375"/>
                  </a:lnTo>
                  <a:lnTo>
                    <a:pt x="1268115" y="863266"/>
                  </a:lnTo>
                  <a:lnTo>
                    <a:pt x="1271691" y="875561"/>
                  </a:lnTo>
                  <a:close/>
                </a:path>
                <a:path w="1628775" h="1920239">
                  <a:moveTo>
                    <a:pt x="1341789" y="851707"/>
                  </a:moveTo>
                  <a:lnTo>
                    <a:pt x="1304238" y="857599"/>
                  </a:lnTo>
                  <a:lnTo>
                    <a:pt x="1300240" y="845371"/>
                  </a:lnTo>
                  <a:lnTo>
                    <a:pt x="1334111" y="840056"/>
                  </a:lnTo>
                  <a:lnTo>
                    <a:pt x="1341789" y="851707"/>
                  </a:lnTo>
                  <a:close/>
                </a:path>
                <a:path w="1628775" h="1920239">
                  <a:moveTo>
                    <a:pt x="1424026" y="851660"/>
                  </a:moveTo>
                  <a:lnTo>
                    <a:pt x="1383857" y="857962"/>
                  </a:lnTo>
                  <a:lnTo>
                    <a:pt x="1382312" y="845349"/>
                  </a:lnTo>
                  <a:lnTo>
                    <a:pt x="1383982" y="845087"/>
                  </a:lnTo>
                  <a:lnTo>
                    <a:pt x="1385699" y="831962"/>
                  </a:lnTo>
                  <a:lnTo>
                    <a:pt x="1413766" y="827559"/>
                  </a:lnTo>
                  <a:lnTo>
                    <a:pt x="1420253" y="839396"/>
                  </a:lnTo>
                  <a:lnTo>
                    <a:pt x="1424026" y="851660"/>
                  </a:lnTo>
                  <a:close/>
                </a:path>
                <a:path w="1628775" h="1920239">
                  <a:moveTo>
                    <a:pt x="1496370" y="853165"/>
                  </a:moveTo>
                  <a:lnTo>
                    <a:pt x="1462205" y="858525"/>
                  </a:lnTo>
                  <a:lnTo>
                    <a:pt x="1455788" y="820966"/>
                  </a:lnTo>
                  <a:lnTo>
                    <a:pt x="1488010" y="815910"/>
                  </a:lnTo>
                  <a:lnTo>
                    <a:pt x="1492433" y="828072"/>
                  </a:lnTo>
                  <a:lnTo>
                    <a:pt x="1496370" y="853165"/>
                  </a:lnTo>
                  <a:close/>
                </a:path>
                <a:path w="1628775" h="1920239">
                  <a:moveTo>
                    <a:pt x="201342" y="1056350"/>
                  </a:moveTo>
                  <a:lnTo>
                    <a:pt x="167483" y="1061663"/>
                  </a:lnTo>
                  <a:lnTo>
                    <a:pt x="163484" y="1049435"/>
                  </a:lnTo>
                  <a:lnTo>
                    <a:pt x="162363" y="1036755"/>
                  </a:lnTo>
                  <a:lnTo>
                    <a:pt x="201443" y="1030624"/>
                  </a:lnTo>
                  <a:lnTo>
                    <a:pt x="204391" y="1043017"/>
                  </a:lnTo>
                  <a:lnTo>
                    <a:pt x="202982" y="1043238"/>
                  </a:lnTo>
                  <a:lnTo>
                    <a:pt x="201342" y="1056350"/>
                  </a:lnTo>
                  <a:close/>
                </a:path>
                <a:path w="1628775" h="1920239">
                  <a:moveTo>
                    <a:pt x="356247" y="1032046"/>
                  </a:moveTo>
                  <a:lnTo>
                    <a:pt x="320291" y="1037688"/>
                  </a:lnTo>
                  <a:lnTo>
                    <a:pt x="316929" y="1025360"/>
                  </a:lnTo>
                  <a:lnTo>
                    <a:pt x="314449" y="1012894"/>
                  </a:lnTo>
                  <a:lnTo>
                    <a:pt x="353088" y="1006831"/>
                  </a:lnTo>
                  <a:lnTo>
                    <a:pt x="356247" y="1032046"/>
                  </a:lnTo>
                  <a:close/>
                </a:path>
                <a:path w="1628775" h="1920239">
                  <a:moveTo>
                    <a:pt x="429183" y="1020603"/>
                  </a:moveTo>
                  <a:lnTo>
                    <a:pt x="395890" y="1025826"/>
                  </a:lnTo>
                  <a:lnTo>
                    <a:pt x="391497" y="1013660"/>
                  </a:lnTo>
                  <a:lnTo>
                    <a:pt x="390069" y="1001029"/>
                  </a:lnTo>
                  <a:lnTo>
                    <a:pt x="429155" y="994897"/>
                  </a:lnTo>
                  <a:lnTo>
                    <a:pt x="432190" y="1007276"/>
                  </a:lnTo>
                  <a:lnTo>
                    <a:pt x="430716" y="1007507"/>
                  </a:lnTo>
                  <a:lnTo>
                    <a:pt x="429183" y="1020603"/>
                  </a:lnTo>
                  <a:close/>
                </a:path>
                <a:path w="1628775" h="1920239">
                  <a:moveTo>
                    <a:pt x="811984" y="960543"/>
                  </a:moveTo>
                  <a:lnTo>
                    <a:pt x="777158" y="966007"/>
                  </a:lnTo>
                  <a:lnTo>
                    <a:pt x="773846" y="953671"/>
                  </a:lnTo>
                  <a:lnTo>
                    <a:pt x="773025" y="953800"/>
                  </a:lnTo>
                  <a:lnTo>
                    <a:pt x="770491" y="941342"/>
                  </a:lnTo>
                  <a:lnTo>
                    <a:pt x="813814" y="934545"/>
                  </a:lnTo>
                  <a:lnTo>
                    <a:pt x="813226" y="947492"/>
                  </a:lnTo>
                  <a:lnTo>
                    <a:pt x="811984" y="960543"/>
                  </a:lnTo>
                  <a:close/>
                </a:path>
                <a:path w="1628775" h="1920239">
                  <a:moveTo>
                    <a:pt x="962510" y="936926"/>
                  </a:moveTo>
                  <a:lnTo>
                    <a:pt x="932162" y="941687"/>
                  </a:lnTo>
                  <a:lnTo>
                    <a:pt x="926461" y="929726"/>
                  </a:lnTo>
                  <a:lnTo>
                    <a:pt x="923131" y="917393"/>
                  </a:lnTo>
                  <a:lnTo>
                    <a:pt x="963480" y="911063"/>
                  </a:lnTo>
                  <a:lnTo>
                    <a:pt x="967401" y="923303"/>
                  </a:lnTo>
                  <a:lnTo>
                    <a:pt x="965556" y="923592"/>
                  </a:lnTo>
                  <a:lnTo>
                    <a:pt x="962510" y="936926"/>
                  </a:lnTo>
                  <a:close/>
                </a:path>
                <a:path w="1628775" h="1920239">
                  <a:moveTo>
                    <a:pt x="1194844" y="887618"/>
                  </a:moveTo>
                  <a:lnTo>
                    <a:pt x="1154500" y="893948"/>
                  </a:lnTo>
                  <a:lnTo>
                    <a:pt x="1153995" y="881171"/>
                  </a:lnTo>
                  <a:lnTo>
                    <a:pt x="1191222" y="875331"/>
                  </a:lnTo>
                  <a:lnTo>
                    <a:pt x="1194844" y="887618"/>
                  </a:lnTo>
                  <a:close/>
                </a:path>
                <a:path w="1628775" h="1920239">
                  <a:moveTo>
                    <a:pt x="1313031" y="893743"/>
                  </a:moveTo>
                  <a:lnTo>
                    <a:pt x="1310989" y="882250"/>
                  </a:lnTo>
                  <a:lnTo>
                    <a:pt x="1308913" y="869721"/>
                  </a:lnTo>
                  <a:lnTo>
                    <a:pt x="1306250" y="857283"/>
                  </a:lnTo>
                  <a:lnTo>
                    <a:pt x="1345590" y="851111"/>
                  </a:lnTo>
                  <a:lnTo>
                    <a:pt x="1348493" y="863511"/>
                  </a:lnTo>
                  <a:lnTo>
                    <a:pt x="1346107" y="863885"/>
                  </a:lnTo>
                  <a:lnTo>
                    <a:pt x="1342241" y="877347"/>
                  </a:lnTo>
                  <a:lnTo>
                    <a:pt x="1313142" y="881913"/>
                  </a:lnTo>
                  <a:lnTo>
                    <a:pt x="1313031" y="893743"/>
                  </a:lnTo>
                  <a:close/>
                </a:path>
                <a:path w="1628775" h="1920239">
                  <a:moveTo>
                    <a:pt x="579467" y="997024"/>
                  </a:moveTo>
                  <a:lnTo>
                    <a:pt x="549204" y="1001772"/>
                  </a:lnTo>
                  <a:lnTo>
                    <a:pt x="545921" y="989432"/>
                  </a:lnTo>
                  <a:lnTo>
                    <a:pt x="581830" y="983798"/>
                  </a:lnTo>
                  <a:lnTo>
                    <a:pt x="579467" y="997024"/>
                  </a:lnTo>
                  <a:close/>
                </a:path>
                <a:path w="1628775" h="1920239">
                  <a:moveTo>
                    <a:pt x="659062" y="984536"/>
                  </a:moveTo>
                  <a:lnTo>
                    <a:pt x="622267" y="990309"/>
                  </a:lnTo>
                  <a:lnTo>
                    <a:pt x="620814" y="977681"/>
                  </a:lnTo>
                  <a:lnTo>
                    <a:pt x="659387" y="971629"/>
                  </a:lnTo>
                  <a:lnTo>
                    <a:pt x="659062" y="984536"/>
                  </a:lnTo>
                  <a:close/>
                </a:path>
                <a:path w="1628775" h="1920239">
                  <a:moveTo>
                    <a:pt x="1046932" y="923680"/>
                  </a:moveTo>
                  <a:lnTo>
                    <a:pt x="1005978" y="930106"/>
                  </a:lnTo>
                  <a:lnTo>
                    <a:pt x="1001403" y="917968"/>
                  </a:lnTo>
                  <a:lnTo>
                    <a:pt x="1044540" y="911200"/>
                  </a:lnTo>
                  <a:lnTo>
                    <a:pt x="1046932" y="923680"/>
                  </a:lnTo>
                  <a:close/>
                </a:path>
                <a:path w="1628775" h="1920239">
                  <a:moveTo>
                    <a:pt x="1116787" y="912720"/>
                  </a:moveTo>
                  <a:lnTo>
                    <a:pt x="1086376" y="917491"/>
                  </a:lnTo>
                  <a:lnTo>
                    <a:pt x="1079690" y="905685"/>
                  </a:lnTo>
                  <a:lnTo>
                    <a:pt x="1118599" y="899580"/>
                  </a:lnTo>
                  <a:lnTo>
                    <a:pt x="1116787" y="912720"/>
                  </a:lnTo>
                  <a:close/>
                </a:path>
                <a:path w="1628775" h="1920239">
                  <a:moveTo>
                    <a:pt x="1191498" y="900998"/>
                  </a:moveTo>
                  <a:lnTo>
                    <a:pt x="1162167" y="905600"/>
                  </a:lnTo>
                  <a:lnTo>
                    <a:pt x="1156019" y="893709"/>
                  </a:lnTo>
                  <a:lnTo>
                    <a:pt x="1193482" y="887832"/>
                  </a:lnTo>
                  <a:lnTo>
                    <a:pt x="1191498" y="900998"/>
                  </a:lnTo>
                  <a:close/>
                </a:path>
                <a:path w="1628775" h="1920239">
                  <a:moveTo>
                    <a:pt x="1268112" y="888978"/>
                  </a:moveTo>
                  <a:lnTo>
                    <a:pt x="1238713" y="893590"/>
                  </a:lnTo>
                  <a:lnTo>
                    <a:pt x="1233091" y="881617"/>
                  </a:lnTo>
                  <a:lnTo>
                    <a:pt x="1270365" y="875769"/>
                  </a:lnTo>
                  <a:lnTo>
                    <a:pt x="1268112" y="888978"/>
                  </a:lnTo>
                  <a:close/>
                </a:path>
                <a:path w="1628775" h="1920239">
                  <a:moveTo>
                    <a:pt x="1421804" y="864864"/>
                  </a:moveTo>
                  <a:lnTo>
                    <a:pt x="1385533" y="870555"/>
                  </a:lnTo>
                  <a:lnTo>
                    <a:pt x="1383799" y="857971"/>
                  </a:lnTo>
                  <a:lnTo>
                    <a:pt x="1423124" y="851801"/>
                  </a:lnTo>
                  <a:lnTo>
                    <a:pt x="1421804" y="864864"/>
                  </a:lnTo>
                  <a:close/>
                </a:path>
                <a:path w="1628775" h="1920239">
                  <a:moveTo>
                    <a:pt x="168108" y="1100131"/>
                  </a:moveTo>
                  <a:lnTo>
                    <a:pt x="139764" y="1104578"/>
                  </a:lnTo>
                  <a:lnTo>
                    <a:pt x="133858" y="1066938"/>
                  </a:lnTo>
                  <a:lnTo>
                    <a:pt x="155757" y="1063503"/>
                  </a:lnTo>
                  <a:lnTo>
                    <a:pt x="163662" y="1075118"/>
                  </a:lnTo>
                  <a:lnTo>
                    <a:pt x="167574" y="1074504"/>
                  </a:lnTo>
                  <a:lnTo>
                    <a:pt x="170953" y="1086829"/>
                  </a:lnTo>
                  <a:lnTo>
                    <a:pt x="169746" y="1087019"/>
                  </a:lnTo>
                  <a:lnTo>
                    <a:pt x="168108" y="1100131"/>
                  </a:lnTo>
                  <a:close/>
                </a:path>
                <a:path w="1628775" h="1920239">
                  <a:moveTo>
                    <a:pt x="242588" y="1062734"/>
                  </a:moveTo>
                  <a:lnTo>
                    <a:pt x="208731" y="1068046"/>
                  </a:lnTo>
                  <a:lnTo>
                    <a:pt x="211307" y="1054787"/>
                  </a:lnTo>
                  <a:lnTo>
                    <a:pt x="237315" y="1050706"/>
                  </a:lnTo>
                  <a:lnTo>
                    <a:pt x="242588" y="1062734"/>
                  </a:lnTo>
                  <a:close/>
                </a:path>
                <a:path w="1628775" h="1920239">
                  <a:moveTo>
                    <a:pt x="315441" y="1051304"/>
                  </a:moveTo>
                  <a:lnTo>
                    <a:pt x="286779" y="1055801"/>
                  </a:lnTo>
                  <a:lnTo>
                    <a:pt x="290580" y="1042349"/>
                  </a:lnTo>
                  <a:lnTo>
                    <a:pt x="306714" y="1039818"/>
                  </a:lnTo>
                  <a:lnTo>
                    <a:pt x="315441" y="1051304"/>
                  </a:lnTo>
                  <a:close/>
                </a:path>
                <a:path w="1628775" h="1920239">
                  <a:moveTo>
                    <a:pt x="393044" y="1039128"/>
                  </a:moveTo>
                  <a:lnTo>
                    <a:pt x="358216" y="1044593"/>
                  </a:lnTo>
                  <a:lnTo>
                    <a:pt x="356233" y="1032049"/>
                  </a:lnTo>
                  <a:lnTo>
                    <a:pt x="380583" y="1028228"/>
                  </a:lnTo>
                  <a:lnTo>
                    <a:pt x="393044" y="1039128"/>
                  </a:lnTo>
                  <a:close/>
                </a:path>
                <a:path w="1628775" h="1920239">
                  <a:moveTo>
                    <a:pt x="468169" y="1027342"/>
                  </a:moveTo>
                  <a:lnTo>
                    <a:pt x="439676" y="1031812"/>
                  </a:lnTo>
                  <a:lnTo>
                    <a:pt x="443848" y="1018302"/>
                  </a:lnTo>
                  <a:lnTo>
                    <a:pt x="459905" y="1015783"/>
                  </a:lnTo>
                  <a:lnTo>
                    <a:pt x="468169" y="1027342"/>
                  </a:lnTo>
                  <a:close/>
                </a:path>
                <a:path w="1628775" h="1920239">
                  <a:moveTo>
                    <a:pt x="546513" y="1015050"/>
                  </a:moveTo>
                  <a:lnTo>
                    <a:pt x="510317" y="1020729"/>
                  </a:lnTo>
                  <a:lnTo>
                    <a:pt x="508436" y="1008168"/>
                  </a:lnTo>
                  <a:lnTo>
                    <a:pt x="538988" y="1003375"/>
                  </a:lnTo>
                  <a:lnTo>
                    <a:pt x="546513" y="1015050"/>
                  </a:lnTo>
                  <a:close/>
                </a:path>
                <a:path w="1628775" h="1920239">
                  <a:moveTo>
                    <a:pt x="624265" y="1002851"/>
                  </a:moveTo>
                  <a:lnTo>
                    <a:pt x="591483" y="1007994"/>
                  </a:lnTo>
                  <a:lnTo>
                    <a:pt x="596559" y="994342"/>
                  </a:lnTo>
                  <a:lnTo>
                    <a:pt x="621990" y="990352"/>
                  </a:lnTo>
                  <a:lnTo>
                    <a:pt x="624265" y="1002851"/>
                  </a:lnTo>
                  <a:close/>
                </a:path>
                <a:path w="1628775" h="1920239">
                  <a:moveTo>
                    <a:pt x="715146" y="988592"/>
                  </a:moveTo>
                  <a:lnTo>
                    <a:pt x="672833" y="995230"/>
                  </a:lnTo>
                  <a:lnTo>
                    <a:pt x="681659" y="980990"/>
                  </a:lnTo>
                  <a:lnTo>
                    <a:pt x="722499" y="974582"/>
                  </a:lnTo>
                  <a:lnTo>
                    <a:pt x="715146" y="988592"/>
                  </a:lnTo>
                  <a:close/>
                </a:path>
                <a:path w="1628775" h="1920239">
                  <a:moveTo>
                    <a:pt x="787922" y="1002884"/>
                  </a:moveTo>
                  <a:lnTo>
                    <a:pt x="741346" y="1010192"/>
                  </a:lnTo>
                  <a:lnTo>
                    <a:pt x="739875" y="997567"/>
                  </a:lnTo>
                  <a:lnTo>
                    <a:pt x="739406" y="984785"/>
                  </a:lnTo>
                  <a:lnTo>
                    <a:pt x="743057" y="984212"/>
                  </a:lnTo>
                  <a:lnTo>
                    <a:pt x="747065" y="970728"/>
                  </a:lnTo>
                  <a:lnTo>
                    <a:pt x="769853" y="967153"/>
                  </a:lnTo>
                  <a:lnTo>
                    <a:pt x="776236" y="979007"/>
                  </a:lnTo>
                  <a:lnTo>
                    <a:pt x="780818" y="991143"/>
                  </a:lnTo>
                  <a:lnTo>
                    <a:pt x="782629" y="990859"/>
                  </a:lnTo>
                  <a:lnTo>
                    <a:pt x="787922" y="1002884"/>
                  </a:lnTo>
                  <a:close/>
                </a:path>
                <a:path w="1628775" h="1920239">
                  <a:moveTo>
                    <a:pt x="853458" y="992602"/>
                  </a:moveTo>
                  <a:lnTo>
                    <a:pt x="823419" y="997315"/>
                  </a:lnTo>
                  <a:lnTo>
                    <a:pt x="817736" y="985351"/>
                  </a:lnTo>
                  <a:lnTo>
                    <a:pt x="816444" y="985554"/>
                  </a:lnTo>
                  <a:lnTo>
                    <a:pt x="815967" y="972773"/>
                  </a:lnTo>
                  <a:lnTo>
                    <a:pt x="818172" y="959572"/>
                  </a:lnTo>
                  <a:lnTo>
                    <a:pt x="849323" y="954684"/>
                  </a:lnTo>
                  <a:lnTo>
                    <a:pt x="855765" y="966529"/>
                  </a:lnTo>
                  <a:lnTo>
                    <a:pt x="857244" y="966297"/>
                  </a:lnTo>
                  <a:lnTo>
                    <a:pt x="857015" y="979188"/>
                  </a:lnTo>
                  <a:lnTo>
                    <a:pt x="853458" y="992602"/>
                  </a:lnTo>
                  <a:close/>
                </a:path>
                <a:path w="1628775" h="1920239">
                  <a:moveTo>
                    <a:pt x="929965" y="980598"/>
                  </a:moveTo>
                  <a:lnTo>
                    <a:pt x="900284" y="985255"/>
                  </a:lnTo>
                  <a:lnTo>
                    <a:pt x="896270" y="973029"/>
                  </a:lnTo>
                  <a:lnTo>
                    <a:pt x="894671" y="973280"/>
                  </a:lnTo>
                  <a:lnTo>
                    <a:pt x="885935" y="948940"/>
                  </a:lnTo>
                  <a:lnTo>
                    <a:pt x="919122" y="943733"/>
                  </a:lnTo>
                  <a:lnTo>
                    <a:pt x="933214" y="954377"/>
                  </a:lnTo>
                  <a:lnTo>
                    <a:pt x="935869" y="966816"/>
                  </a:lnTo>
                  <a:lnTo>
                    <a:pt x="929965" y="980598"/>
                  </a:lnTo>
                  <a:close/>
                </a:path>
                <a:path w="1628775" h="1920239">
                  <a:moveTo>
                    <a:pt x="1000368" y="943841"/>
                  </a:moveTo>
                  <a:lnTo>
                    <a:pt x="971906" y="948307"/>
                  </a:lnTo>
                  <a:lnTo>
                    <a:pt x="977111" y="934635"/>
                  </a:lnTo>
                  <a:lnTo>
                    <a:pt x="992142" y="932276"/>
                  </a:lnTo>
                  <a:lnTo>
                    <a:pt x="1000368" y="943841"/>
                  </a:lnTo>
                  <a:close/>
                </a:path>
                <a:path w="1628775" h="1920239">
                  <a:moveTo>
                    <a:pt x="1087631" y="955861"/>
                  </a:moveTo>
                  <a:lnTo>
                    <a:pt x="1054295" y="961091"/>
                  </a:lnTo>
                  <a:lnTo>
                    <a:pt x="1046433" y="949469"/>
                  </a:lnTo>
                  <a:lnTo>
                    <a:pt x="1044428" y="936638"/>
                  </a:lnTo>
                  <a:lnTo>
                    <a:pt x="1044946" y="923992"/>
                  </a:lnTo>
                  <a:lnTo>
                    <a:pt x="1081068" y="918324"/>
                  </a:lnTo>
                  <a:lnTo>
                    <a:pt x="1086411" y="930341"/>
                  </a:lnTo>
                  <a:lnTo>
                    <a:pt x="1086261" y="943220"/>
                  </a:lnTo>
                  <a:lnTo>
                    <a:pt x="1087631" y="955861"/>
                  </a:lnTo>
                  <a:close/>
                </a:path>
                <a:path w="1628775" h="1920239">
                  <a:moveTo>
                    <a:pt x="1155963" y="919429"/>
                  </a:moveTo>
                  <a:lnTo>
                    <a:pt x="1125442" y="924217"/>
                  </a:lnTo>
                  <a:lnTo>
                    <a:pt x="1129593" y="910711"/>
                  </a:lnTo>
                  <a:lnTo>
                    <a:pt x="1146773" y="908015"/>
                  </a:lnTo>
                  <a:lnTo>
                    <a:pt x="1155963" y="919429"/>
                  </a:lnTo>
                  <a:close/>
                </a:path>
                <a:path w="1628775" h="1920239">
                  <a:moveTo>
                    <a:pt x="1242566" y="931552"/>
                  </a:moveTo>
                  <a:lnTo>
                    <a:pt x="1206777" y="937167"/>
                  </a:lnTo>
                  <a:lnTo>
                    <a:pt x="1200434" y="925307"/>
                  </a:lnTo>
                  <a:lnTo>
                    <a:pt x="1199041" y="925525"/>
                  </a:lnTo>
                  <a:lnTo>
                    <a:pt x="1198572" y="912744"/>
                  </a:lnTo>
                  <a:lnTo>
                    <a:pt x="1200605" y="899569"/>
                  </a:lnTo>
                  <a:lnTo>
                    <a:pt x="1222924" y="896067"/>
                  </a:lnTo>
                  <a:lnTo>
                    <a:pt x="1232048" y="907491"/>
                  </a:lnTo>
                  <a:lnTo>
                    <a:pt x="1236969" y="906719"/>
                  </a:lnTo>
                  <a:lnTo>
                    <a:pt x="1240714" y="918987"/>
                  </a:lnTo>
                  <a:lnTo>
                    <a:pt x="1242566" y="931552"/>
                  </a:lnTo>
                  <a:close/>
                </a:path>
                <a:path w="1628775" h="1920239">
                  <a:moveTo>
                    <a:pt x="1313021" y="894787"/>
                  </a:moveTo>
                  <a:lnTo>
                    <a:pt x="1280665" y="899863"/>
                  </a:lnTo>
                  <a:lnTo>
                    <a:pt x="1286102" y="886155"/>
                  </a:lnTo>
                  <a:lnTo>
                    <a:pt x="1304918" y="883203"/>
                  </a:lnTo>
                  <a:lnTo>
                    <a:pt x="1313024" y="894496"/>
                  </a:lnTo>
                  <a:lnTo>
                    <a:pt x="1313021" y="894787"/>
                  </a:lnTo>
                  <a:close/>
                </a:path>
                <a:path w="1628775" h="1920239">
                  <a:moveTo>
                    <a:pt x="1389175" y="908549"/>
                  </a:moveTo>
                  <a:lnTo>
                    <a:pt x="1352497" y="914304"/>
                  </a:lnTo>
                  <a:lnTo>
                    <a:pt x="1351741" y="901567"/>
                  </a:lnTo>
                  <a:lnTo>
                    <a:pt x="1351101" y="888812"/>
                  </a:lnTo>
                  <a:lnTo>
                    <a:pt x="1354713" y="875390"/>
                  </a:lnTo>
                  <a:lnTo>
                    <a:pt x="1385897" y="870498"/>
                  </a:lnTo>
                  <a:lnTo>
                    <a:pt x="1388409" y="882959"/>
                  </a:lnTo>
                  <a:lnTo>
                    <a:pt x="1390727" y="895450"/>
                  </a:lnTo>
                  <a:lnTo>
                    <a:pt x="1390434" y="895496"/>
                  </a:lnTo>
                  <a:lnTo>
                    <a:pt x="1389175" y="908549"/>
                  </a:lnTo>
                  <a:close/>
                </a:path>
                <a:path w="1628775" h="1920239">
                  <a:moveTo>
                    <a:pt x="1464728" y="870984"/>
                  </a:moveTo>
                  <a:lnTo>
                    <a:pt x="1431238" y="876239"/>
                  </a:lnTo>
                  <a:lnTo>
                    <a:pt x="1439723" y="862052"/>
                  </a:lnTo>
                  <a:lnTo>
                    <a:pt x="1462000" y="858557"/>
                  </a:lnTo>
                  <a:lnTo>
                    <a:pt x="1464728" y="870984"/>
                  </a:lnTo>
                  <a:close/>
                </a:path>
                <a:path w="1628775" h="1920239">
                  <a:moveTo>
                    <a:pt x="247725" y="1087639"/>
                  </a:moveTo>
                  <a:lnTo>
                    <a:pt x="211074" y="1093390"/>
                  </a:lnTo>
                  <a:lnTo>
                    <a:pt x="207996" y="1081017"/>
                  </a:lnTo>
                  <a:lnTo>
                    <a:pt x="206271" y="1068433"/>
                  </a:lnTo>
                  <a:lnTo>
                    <a:pt x="243693" y="1062561"/>
                  </a:lnTo>
                  <a:lnTo>
                    <a:pt x="245900" y="1075070"/>
                  </a:lnTo>
                  <a:lnTo>
                    <a:pt x="247725" y="1087639"/>
                  </a:lnTo>
                  <a:close/>
                </a:path>
                <a:path w="1628775" h="1920239">
                  <a:moveTo>
                    <a:pt x="320396" y="1076237"/>
                  </a:moveTo>
                  <a:lnTo>
                    <a:pt x="285642" y="1081690"/>
                  </a:lnTo>
                  <a:lnTo>
                    <a:pt x="283776" y="1069128"/>
                  </a:lnTo>
                  <a:lnTo>
                    <a:pt x="283133" y="1056373"/>
                  </a:lnTo>
                  <a:lnTo>
                    <a:pt x="319946" y="1050597"/>
                  </a:lnTo>
                  <a:lnTo>
                    <a:pt x="323594" y="1062880"/>
                  </a:lnTo>
                  <a:lnTo>
                    <a:pt x="322348" y="1063076"/>
                  </a:lnTo>
                  <a:lnTo>
                    <a:pt x="320396" y="1076237"/>
                  </a:lnTo>
                  <a:close/>
                </a:path>
                <a:path w="1628775" h="1920239">
                  <a:moveTo>
                    <a:pt x="400233" y="1063711"/>
                  </a:moveTo>
                  <a:lnTo>
                    <a:pt x="362810" y="1069583"/>
                  </a:lnTo>
                  <a:lnTo>
                    <a:pt x="357997" y="1044627"/>
                  </a:lnTo>
                  <a:lnTo>
                    <a:pt x="396840" y="1038533"/>
                  </a:lnTo>
                  <a:lnTo>
                    <a:pt x="400233" y="1063711"/>
                  </a:lnTo>
                  <a:close/>
                </a:path>
                <a:path w="1628775" h="1920239">
                  <a:moveTo>
                    <a:pt x="475900" y="1038984"/>
                  </a:moveTo>
                  <a:lnTo>
                    <a:pt x="436301" y="1045197"/>
                  </a:lnTo>
                  <a:lnTo>
                    <a:pt x="435768" y="1032425"/>
                  </a:lnTo>
                  <a:lnTo>
                    <a:pt x="472350" y="1026686"/>
                  </a:lnTo>
                  <a:lnTo>
                    <a:pt x="475900" y="1038984"/>
                  </a:lnTo>
                  <a:close/>
                </a:path>
                <a:path w="1628775" h="1920239">
                  <a:moveTo>
                    <a:pt x="552159" y="1039875"/>
                  </a:moveTo>
                  <a:lnTo>
                    <a:pt x="520584" y="1044828"/>
                  </a:lnTo>
                  <a:lnTo>
                    <a:pt x="514203" y="1032974"/>
                  </a:lnTo>
                  <a:lnTo>
                    <a:pt x="512256" y="1033280"/>
                  </a:lnTo>
                  <a:lnTo>
                    <a:pt x="509820" y="1020807"/>
                  </a:lnTo>
                  <a:lnTo>
                    <a:pt x="549484" y="1014583"/>
                  </a:lnTo>
                  <a:lnTo>
                    <a:pt x="551622" y="1027103"/>
                  </a:lnTo>
                  <a:lnTo>
                    <a:pt x="552159" y="1039875"/>
                  </a:lnTo>
                  <a:close/>
                </a:path>
                <a:path w="1628775" h="1920239">
                  <a:moveTo>
                    <a:pt x="622768" y="1028796"/>
                  </a:moveTo>
                  <a:lnTo>
                    <a:pt x="596034" y="1032991"/>
                  </a:lnTo>
                  <a:lnTo>
                    <a:pt x="589629" y="1021140"/>
                  </a:lnTo>
                  <a:lnTo>
                    <a:pt x="587923" y="1021408"/>
                  </a:lnTo>
                  <a:lnTo>
                    <a:pt x="587260" y="1008656"/>
                  </a:lnTo>
                  <a:lnTo>
                    <a:pt x="625872" y="1002598"/>
                  </a:lnTo>
                  <a:lnTo>
                    <a:pt x="625109" y="1015574"/>
                  </a:lnTo>
                  <a:lnTo>
                    <a:pt x="622768" y="1028796"/>
                  </a:lnTo>
                  <a:close/>
                </a:path>
                <a:path w="1628775" h="1920239">
                  <a:moveTo>
                    <a:pt x="702112" y="1016347"/>
                  </a:moveTo>
                  <a:lnTo>
                    <a:pt x="660426" y="1022888"/>
                  </a:lnTo>
                  <a:lnTo>
                    <a:pt x="661970" y="1009790"/>
                  </a:lnTo>
                  <a:lnTo>
                    <a:pt x="664503" y="1009393"/>
                  </a:lnTo>
                  <a:lnTo>
                    <a:pt x="663660" y="996670"/>
                  </a:lnTo>
                  <a:lnTo>
                    <a:pt x="707619" y="989773"/>
                  </a:lnTo>
                  <a:lnTo>
                    <a:pt x="703911" y="1003210"/>
                  </a:lnTo>
                  <a:lnTo>
                    <a:pt x="702112" y="1016347"/>
                  </a:lnTo>
                  <a:close/>
                </a:path>
                <a:path w="1628775" h="1920239">
                  <a:moveTo>
                    <a:pt x="1010715" y="955073"/>
                  </a:moveTo>
                  <a:lnTo>
                    <a:pt x="969015" y="961616"/>
                  </a:lnTo>
                  <a:lnTo>
                    <a:pt x="967924" y="948932"/>
                  </a:lnTo>
                  <a:lnTo>
                    <a:pt x="1005635" y="943015"/>
                  </a:lnTo>
                  <a:lnTo>
                    <a:pt x="1010715" y="955073"/>
                  </a:lnTo>
                  <a:close/>
                </a:path>
                <a:path w="1628775" h="1920239">
                  <a:moveTo>
                    <a:pt x="1166435" y="943496"/>
                  </a:moveTo>
                  <a:lnTo>
                    <a:pt x="1125886" y="949858"/>
                  </a:lnTo>
                  <a:lnTo>
                    <a:pt x="1123188" y="937427"/>
                  </a:lnTo>
                  <a:lnTo>
                    <a:pt x="1121922" y="924770"/>
                  </a:lnTo>
                  <a:lnTo>
                    <a:pt x="1160942" y="918648"/>
                  </a:lnTo>
                  <a:lnTo>
                    <a:pt x="1164861" y="930888"/>
                  </a:lnTo>
                  <a:lnTo>
                    <a:pt x="1166435" y="943496"/>
                  </a:lnTo>
                  <a:close/>
                </a:path>
                <a:path w="1628775" h="1920239">
                  <a:moveTo>
                    <a:pt x="1314904" y="920202"/>
                  </a:moveTo>
                  <a:lnTo>
                    <a:pt x="1281493" y="925444"/>
                  </a:lnTo>
                  <a:lnTo>
                    <a:pt x="1275904" y="913466"/>
                  </a:lnTo>
                  <a:lnTo>
                    <a:pt x="1275157" y="913583"/>
                  </a:lnTo>
                  <a:lnTo>
                    <a:pt x="1275591" y="900659"/>
                  </a:lnTo>
                  <a:lnTo>
                    <a:pt x="1314059" y="894624"/>
                  </a:lnTo>
                  <a:lnTo>
                    <a:pt x="1316158" y="907150"/>
                  </a:lnTo>
                  <a:lnTo>
                    <a:pt x="1314904" y="920202"/>
                  </a:lnTo>
                  <a:close/>
                </a:path>
                <a:path w="1628775" h="1920239">
                  <a:moveTo>
                    <a:pt x="1466489" y="896419"/>
                  </a:moveTo>
                  <a:lnTo>
                    <a:pt x="1430395" y="902082"/>
                  </a:lnTo>
                  <a:lnTo>
                    <a:pt x="1427309" y="876855"/>
                  </a:lnTo>
                  <a:lnTo>
                    <a:pt x="1466057" y="870776"/>
                  </a:lnTo>
                  <a:lnTo>
                    <a:pt x="1468055" y="883318"/>
                  </a:lnTo>
                  <a:lnTo>
                    <a:pt x="1467356" y="883428"/>
                  </a:lnTo>
                  <a:lnTo>
                    <a:pt x="1466489" y="896419"/>
                  </a:lnTo>
                  <a:close/>
                </a:path>
                <a:path w="1628775" h="1920239">
                  <a:moveTo>
                    <a:pt x="472736" y="1052336"/>
                  </a:moveTo>
                  <a:lnTo>
                    <a:pt x="442699" y="1057048"/>
                  </a:lnTo>
                  <a:lnTo>
                    <a:pt x="437313" y="1045038"/>
                  </a:lnTo>
                  <a:lnTo>
                    <a:pt x="474646" y="1039181"/>
                  </a:lnTo>
                  <a:lnTo>
                    <a:pt x="472736" y="1052336"/>
                  </a:lnTo>
                  <a:close/>
                </a:path>
                <a:path w="1628775" h="1920239">
                  <a:moveTo>
                    <a:pt x="1015634" y="967157"/>
                  </a:moveTo>
                  <a:lnTo>
                    <a:pt x="975626" y="973434"/>
                  </a:lnTo>
                  <a:lnTo>
                    <a:pt x="971159" y="961279"/>
                  </a:lnTo>
                  <a:lnTo>
                    <a:pt x="1012102" y="954855"/>
                  </a:lnTo>
                  <a:lnTo>
                    <a:pt x="1015634" y="967157"/>
                  </a:lnTo>
                  <a:close/>
                </a:path>
                <a:path w="1628775" h="1920239">
                  <a:moveTo>
                    <a:pt x="207631" y="1106785"/>
                  </a:moveTo>
                  <a:lnTo>
                    <a:pt x="177946" y="1111443"/>
                  </a:lnTo>
                  <a:lnTo>
                    <a:pt x="182002" y="1097951"/>
                  </a:lnTo>
                  <a:lnTo>
                    <a:pt x="199126" y="1095264"/>
                  </a:lnTo>
                  <a:lnTo>
                    <a:pt x="207631" y="1106785"/>
                  </a:lnTo>
                  <a:close/>
                </a:path>
                <a:path w="1628775" h="1920239">
                  <a:moveTo>
                    <a:pt x="283846" y="1094827"/>
                  </a:moveTo>
                  <a:lnTo>
                    <a:pt x="249808" y="1100168"/>
                  </a:lnTo>
                  <a:lnTo>
                    <a:pt x="247898" y="1087612"/>
                  </a:lnTo>
                  <a:lnTo>
                    <a:pt x="275286" y="1083315"/>
                  </a:lnTo>
                  <a:lnTo>
                    <a:pt x="283846" y="1094827"/>
                  </a:lnTo>
                  <a:close/>
                </a:path>
                <a:path w="1628775" h="1920239">
                  <a:moveTo>
                    <a:pt x="367390" y="1094575"/>
                  </a:moveTo>
                  <a:lnTo>
                    <a:pt x="327557" y="1100825"/>
                  </a:lnTo>
                  <a:lnTo>
                    <a:pt x="326754" y="1088095"/>
                  </a:lnTo>
                  <a:lnTo>
                    <a:pt x="328552" y="1074958"/>
                  </a:lnTo>
                  <a:lnTo>
                    <a:pt x="351763" y="1071316"/>
                  </a:lnTo>
                  <a:lnTo>
                    <a:pt x="360077" y="1082867"/>
                  </a:lnTo>
                  <a:lnTo>
                    <a:pt x="364048" y="1082244"/>
                  </a:lnTo>
                  <a:lnTo>
                    <a:pt x="367390" y="1094575"/>
                  </a:lnTo>
                  <a:close/>
                </a:path>
                <a:path w="1628775" h="1920239">
                  <a:moveTo>
                    <a:pt x="444175" y="1095383"/>
                  </a:moveTo>
                  <a:lnTo>
                    <a:pt x="407628" y="1101117"/>
                  </a:lnTo>
                  <a:lnTo>
                    <a:pt x="404988" y="1088676"/>
                  </a:lnTo>
                  <a:lnTo>
                    <a:pt x="404645" y="1088730"/>
                  </a:lnTo>
                  <a:lnTo>
                    <a:pt x="402552" y="1076203"/>
                  </a:lnTo>
                  <a:lnTo>
                    <a:pt x="400510" y="1063668"/>
                  </a:lnTo>
                  <a:lnTo>
                    <a:pt x="421456" y="1060381"/>
                  </a:lnTo>
                  <a:lnTo>
                    <a:pt x="434718" y="1071156"/>
                  </a:lnTo>
                  <a:lnTo>
                    <a:pt x="439331" y="1070432"/>
                  </a:lnTo>
                  <a:lnTo>
                    <a:pt x="444175" y="1095383"/>
                  </a:lnTo>
                  <a:close/>
                </a:path>
                <a:path w="1628775" h="1920239">
                  <a:moveTo>
                    <a:pt x="512050" y="1059023"/>
                  </a:moveTo>
                  <a:lnTo>
                    <a:pt x="482099" y="1063722"/>
                  </a:lnTo>
                  <a:lnTo>
                    <a:pt x="485845" y="1050279"/>
                  </a:lnTo>
                  <a:lnTo>
                    <a:pt x="503187" y="1047558"/>
                  </a:lnTo>
                  <a:lnTo>
                    <a:pt x="512050" y="1059023"/>
                  </a:lnTo>
                  <a:close/>
                </a:path>
                <a:path w="1628775" h="1920239">
                  <a:moveTo>
                    <a:pt x="595885" y="1058725"/>
                  </a:moveTo>
                  <a:lnTo>
                    <a:pt x="556359" y="1064926"/>
                  </a:lnTo>
                  <a:lnTo>
                    <a:pt x="555632" y="1052185"/>
                  </a:lnTo>
                  <a:lnTo>
                    <a:pt x="557494" y="1039037"/>
                  </a:lnTo>
                  <a:lnTo>
                    <a:pt x="579748" y="1035546"/>
                  </a:lnTo>
                  <a:lnTo>
                    <a:pt x="588313" y="1047057"/>
                  </a:lnTo>
                  <a:lnTo>
                    <a:pt x="592484" y="1046403"/>
                  </a:lnTo>
                  <a:lnTo>
                    <a:pt x="595885" y="1058725"/>
                  </a:lnTo>
                  <a:close/>
                </a:path>
                <a:path w="1628775" h="1920239">
                  <a:moveTo>
                    <a:pt x="676180" y="1033271"/>
                  </a:moveTo>
                  <a:lnTo>
                    <a:pt x="633678" y="1039940"/>
                  </a:lnTo>
                  <a:lnTo>
                    <a:pt x="637548" y="1026477"/>
                  </a:lnTo>
                  <a:lnTo>
                    <a:pt x="681722" y="1019546"/>
                  </a:lnTo>
                  <a:lnTo>
                    <a:pt x="676180" y="1033271"/>
                  </a:lnTo>
                  <a:close/>
                </a:path>
                <a:path w="1628775" h="1920239">
                  <a:moveTo>
                    <a:pt x="748786" y="1034735"/>
                  </a:moveTo>
                  <a:lnTo>
                    <a:pt x="708232" y="1041098"/>
                  </a:lnTo>
                  <a:lnTo>
                    <a:pt x="706287" y="1028548"/>
                  </a:lnTo>
                  <a:lnTo>
                    <a:pt x="708391" y="1028218"/>
                  </a:lnTo>
                  <a:lnTo>
                    <a:pt x="710208" y="1015077"/>
                  </a:lnTo>
                  <a:lnTo>
                    <a:pt x="741741" y="1010130"/>
                  </a:lnTo>
                  <a:lnTo>
                    <a:pt x="745716" y="1022361"/>
                  </a:lnTo>
                  <a:lnTo>
                    <a:pt x="748786" y="1034735"/>
                  </a:lnTo>
                  <a:close/>
                </a:path>
                <a:path w="1628775" h="1920239">
                  <a:moveTo>
                    <a:pt x="818383" y="1010960"/>
                  </a:moveTo>
                  <a:lnTo>
                    <a:pt x="782228" y="1016633"/>
                  </a:lnTo>
                  <a:lnTo>
                    <a:pt x="766938" y="1006176"/>
                  </a:lnTo>
                  <a:lnTo>
                    <a:pt x="810703" y="999310"/>
                  </a:lnTo>
                  <a:lnTo>
                    <a:pt x="818383" y="1010960"/>
                  </a:lnTo>
                  <a:close/>
                </a:path>
                <a:path w="1628775" h="1920239">
                  <a:moveTo>
                    <a:pt x="899139" y="998290"/>
                  </a:moveTo>
                  <a:lnTo>
                    <a:pt x="863661" y="1003856"/>
                  </a:lnTo>
                  <a:lnTo>
                    <a:pt x="865181" y="990762"/>
                  </a:lnTo>
                  <a:lnTo>
                    <a:pt x="892557" y="986467"/>
                  </a:lnTo>
                  <a:lnTo>
                    <a:pt x="899139" y="998290"/>
                  </a:lnTo>
                  <a:close/>
                </a:path>
                <a:path w="1628775" h="1920239">
                  <a:moveTo>
                    <a:pt x="978259" y="1011587"/>
                  </a:moveTo>
                  <a:lnTo>
                    <a:pt x="940062" y="1017580"/>
                  </a:lnTo>
                  <a:lnTo>
                    <a:pt x="936642" y="1005261"/>
                  </a:lnTo>
                  <a:lnTo>
                    <a:pt x="938256" y="992152"/>
                  </a:lnTo>
                  <a:lnTo>
                    <a:pt x="943866" y="978417"/>
                  </a:lnTo>
                  <a:lnTo>
                    <a:pt x="976721" y="973262"/>
                  </a:lnTo>
                  <a:lnTo>
                    <a:pt x="978354" y="985861"/>
                  </a:lnTo>
                  <a:lnTo>
                    <a:pt x="977886" y="985935"/>
                  </a:lnTo>
                  <a:lnTo>
                    <a:pt x="979183" y="998586"/>
                  </a:lnTo>
                  <a:lnTo>
                    <a:pt x="978259" y="1011587"/>
                  </a:lnTo>
                  <a:close/>
                </a:path>
                <a:path w="1628775" h="1920239">
                  <a:moveTo>
                    <a:pt x="1050042" y="974614"/>
                  </a:moveTo>
                  <a:lnTo>
                    <a:pt x="1014082" y="980256"/>
                  </a:lnTo>
                  <a:lnTo>
                    <a:pt x="1013107" y="967553"/>
                  </a:lnTo>
                  <a:lnTo>
                    <a:pt x="1042598" y="962926"/>
                  </a:lnTo>
                  <a:lnTo>
                    <a:pt x="1050042" y="974614"/>
                  </a:lnTo>
                  <a:close/>
                </a:path>
                <a:path w="1628775" h="1920239">
                  <a:moveTo>
                    <a:pt x="1134728" y="987037"/>
                  </a:moveTo>
                  <a:lnTo>
                    <a:pt x="1094530" y="993344"/>
                  </a:lnTo>
                  <a:lnTo>
                    <a:pt x="1090429" y="981132"/>
                  </a:lnTo>
                  <a:lnTo>
                    <a:pt x="1088183" y="968629"/>
                  </a:lnTo>
                  <a:lnTo>
                    <a:pt x="1091110" y="968170"/>
                  </a:lnTo>
                  <a:lnTo>
                    <a:pt x="1094858" y="954727"/>
                  </a:lnTo>
                  <a:lnTo>
                    <a:pt x="1117675" y="951147"/>
                  </a:lnTo>
                  <a:lnTo>
                    <a:pt x="1125350" y="962798"/>
                  </a:lnTo>
                  <a:lnTo>
                    <a:pt x="1130670" y="974819"/>
                  </a:lnTo>
                  <a:lnTo>
                    <a:pt x="1132102" y="974594"/>
                  </a:lnTo>
                  <a:lnTo>
                    <a:pt x="1134728" y="987037"/>
                  </a:lnTo>
                  <a:close/>
                </a:path>
                <a:path w="1628775" h="1920239">
                  <a:moveTo>
                    <a:pt x="1202562" y="950684"/>
                  </a:moveTo>
                  <a:lnTo>
                    <a:pt x="1164489" y="956657"/>
                  </a:lnTo>
                  <a:lnTo>
                    <a:pt x="1163674" y="943930"/>
                  </a:lnTo>
                  <a:lnTo>
                    <a:pt x="1195561" y="938927"/>
                  </a:lnTo>
                  <a:lnTo>
                    <a:pt x="1202562" y="950684"/>
                  </a:lnTo>
                  <a:close/>
                </a:path>
                <a:path w="1628775" h="1920239">
                  <a:moveTo>
                    <a:pt x="1275738" y="939203"/>
                  </a:moveTo>
                  <a:lnTo>
                    <a:pt x="1246813" y="943741"/>
                  </a:lnTo>
                  <a:lnTo>
                    <a:pt x="1250749" y="930268"/>
                  </a:lnTo>
                  <a:lnTo>
                    <a:pt x="1267193" y="927688"/>
                  </a:lnTo>
                  <a:lnTo>
                    <a:pt x="1275738" y="939203"/>
                  </a:lnTo>
                  <a:close/>
                </a:path>
                <a:path w="1628775" h="1920239">
                  <a:moveTo>
                    <a:pt x="1360626" y="938739"/>
                  </a:moveTo>
                  <a:lnTo>
                    <a:pt x="1319449" y="945200"/>
                  </a:lnTo>
                  <a:lnTo>
                    <a:pt x="1318842" y="932440"/>
                  </a:lnTo>
                  <a:lnTo>
                    <a:pt x="1320616" y="919306"/>
                  </a:lnTo>
                  <a:lnTo>
                    <a:pt x="1344159" y="915612"/>
                  </a:lnTo>
                  <a:lnTo>
                    <a:pt x="1352961" y="927087"/>
                  </a:lnTo>
                  <a:lnTo>
                    <a:pt x="1357198" y="926422"/>
                  </a:lnTo>
                  <a:lnTo>
                    <a:pt x="1360626" y="938739"/>
                  </a:lnTo>
                  <a:close/>
                </a:path>
                <a:path w="1628775" h="1920239">
                  <a:moveTo>
                    <a:pt x="1434986" y="939928"/>
                  </a:moveTo>
                  <a:lnTo>
                    <a:pt x="1400606" y="945322"/>
                  </a:lnTo>
                  <a:lnTo>
                    <a:pt x="1396179" y="933161"/>
                  </a:lnTo>
                  <a:lnTo>
                    <a:pt x="1393549" y="920718"/>
                  </a:lnTo>
                  <a:lnTo>
                    <a:pt x="1395668" y="920386"/>
                  </a:lnTo>
                  <a:lnTo>
                    <a:pt x="1398704" y="907054"/>
                  </a:lnTo>
                  <a:lnTo>
                    <a:pt x="1429227" y="902265"/>
                  </a:lnTo>
                  <a:lnTo>
                    <a:pt x="1434986" y="939928"/>
                  </a:lnTo>
                  <a:close/>
                </a:path>
                <a:path w="1628775" h="1920239">
                  <a:moveTo>
                    <a:pt x="1508196" y="928441"/>
                  </a:moveTo>
                  <a:lnTo>
                    <a:pt x="1474658" y="933703"/>
                  </a:lnTo>
                  <a:lnTo>
                    <a:pt x="1472033" y="921260"/>
                  </a:lnTo>
                  <a:lnTo>
                    <a:pt x="1470777" y="908602"/>
                  </a:lnTo>
                  <a:lnTo>
                    <a:pt x="1474333" y="908044"/>
                  </a:lnTo>
                  <a:lnTo>
                    <a:pt x="1478752" y="894495"/>
                  </a:lnTo>
                  <a:lnTo>
                    <a:pt x="1502290" y="890802"/>
                  </a:lnTo>
                  <a:lnTo>
                    <a:pt x="1508196" y="928441"/>
                  </a:lnTo>
                  <a:close/>
                </a:path>
                <a:path w="1628775" h="1920239">
                  <a:moveTo>
                    <a:pt x="215026" y="1118480"/>
                  </a:moveTo>
                  <a:lnTo>
                    <a:pt x="175135" y="1124739"/>
                  </a:lnTo>
                  <a:lnTo>
                    <a:pt x="174272" y="1112019"/>
                  </a:lnTo>
                  <a:lnTo>
                    <a:pt x="211648" y="1106155"/>
                  </a:lnTo>
                  <a:lnTo>
                    <a:pt x="215026" y="1118480"/>
                  </a:lnTo>
                  <a:close/>
                </a:path>
                <a:path w="1628775" h="1920239">
                  <a:moveTo>
                    <a:pt x="289905" y="1119587"/>
                  </a:moveTo>
                  <a:lnTo>
                    <a:pt x="253760" y="1125258"/>
                  </a:lnTo>
                  <a:lnTo>
                    <a:pt x="249633" y="1100195"/>
                  </a:lnTo>
                  <a:lnTo>
                    <a:pt x="287963" y="1094181"/>
                  </a:lnTo>
                  <a:lnTo>
                    <a:pt x="291586" y="1106468"/>
                  </a:lnTo>
                  <a:lnTo>
                    <a:pt x="290792" y="1106593"/>
                  </a:lnTo>
                  <a:lnTo>
                    <a:pt x="289905" y="1119587"/>
                  </a:lnTo>
                  <a:close/>
                </a:path>
                <a:path w="1628775" h="1920239">
                  <a:moveTo>
                    <a:pt x="515836" y="1084140"/>
                  </a:moveTo>
                  <a:lnTo>
                    <a:pt x="482662" y="1089344"/>
                  </a:lnTo>
                  <a:lnTo>
                    <a:pt x="479760" y="1076944"/>
                  </a:lnTo>
                  <a:lnTo>
                    <a:pt x="478814" y="1064237"/>
                  </a:lnTo>
                  <a:lnTo>
                    <a:pt x="516477" y="1058328"/>
                  </a:lnTo>
                  <a:lnTo>
                    <a:pt x="520075" y="1070619"/>
                  </a:lnTo>
                  <a:lnTo>
                    <a:pt x="518542" y="1070860"/>
                  </a:lnTo>
                  <a:lnTo>
                    <a:pt x="515836" y="1084140"/>
                  </a:lnTo>
                  <a:close/>
                </a:path>
                <a:path w="1628775" h="1920239">
                  <a:moveTo>
                    <a:pt x="670814" y="1059824"/>
                  </a:moveTo>
                  <a:lnTo>
                    <a:pt x="641038" y="1064496"/>
                  </a:lnTo>
                  <a:lnTo>
                    <a:pt x="634169" y="1052718"/>
                  </a:lnTo>
                  <a:lnTo>
                    <a:pt x="631993" y="1053059"/>
                  </a:lnTo>
                  <a:lnTo>
                    <a:pt x="630614" y="1040420"/>
                  </a:lnTo>
                  <a:lnTo>
                    <a:pt x="671921" y="1033940"/>
                  </a:lnTo>
                  <a:lnTo>
                    <a:pt x="670686" y="1046989"/>
                  </a:lnTo>
                  <a:lnTo>
                    <a:pt x="670814" y="1059824"/>
                  </a:lnTo>
                  <a:close/>
                </a:path>
                <a:path w="1628775" h="1920239">
                  <a:moveTo>
                    <a:pt x="823253" y="1035907"/>
                  </a:moveTo>
                  <a:lnTo>
                    <a:pt x="784324" y="1042015"/>
                  </a:lnTo>
                  <a:lnTo>
                    <a:pt x="782753" y="1016550"/>
                  </a:lnTo>
                  <a:lnTo>
                    <a:pt x="821767" y="1010429"/>
                  </a:lnTo>
                  <a:lnTo>
                    <a:pt x="825095" y="1022762"/>
                  </a:lnTo>
                  <a:lnTo>
                    <a:pt x="824382" y="1022874"/>
                  </a:lnTo>
                  <a:lnTo>
                    <a:pt x="823253" y="1035907"/>
                  </a:lnTo>
                  <a:close/>
                </a:path>
                <a:path w="1628775" h="1920239">
                  <a:moveTo>
                    <a:pt x="904217" y="1023204"/>
                  </a:moveTo>
                  <a:lnTo>
                    <a:pt x="861667" y="1029880"/>
                  </a:lnTo>
                  <a:lnTo>
                    <a:pt x="860965" y="1017135"/>
                  </a:lnTo>
                  <a:lnTo>
                    <a:pt x="862177" y="1016944"/>
                  </a:lnTo>
                  <a:lnTo>
                    <a:pt x="861664" y="1004169"/>
                  </a:lnTo>
                  <a:lnTo>
                    <a:pt x="901405" y="997934"/>
                  </a:lnTo>
                  <a:lnTo>
                    <a:pt x="903374" y="1010481"/>
                  </a:lnTo>
                  <a:lnTo>
                    <a:pt x="904217" y="1023204"/>
                  </a:lnTo>
                  <a:close/>
                </a:path>
                <a:path w="1628775" h="1920239">
                  <a:moveTo>
                    <a:pt x="1054244" y="999665"/>
                  </a:moveTo>
                  <a:lnTo>
                    <a:pt x="1018976" y="1005198"/>
                  </a:lnTo>
                  <a:lnTo>
                    <a:pt x="1014453" y="993053"/>
                  </a:lnTo>
                  <a:lnTo>
                    <a:pt x="1014152" y="993100"/>
                  </a:lnTo>
                  <a:lnTo>
                    <a:pt x="1012709" y="980471"/>
                  </a:lnTo>
                  <a:lnTo>
                    <a:pt x="1052788" y="974183"/>
                  </a:lnTo>
                  <a:lnTo>
                    <a:pt x="1054827" y="986718"/>
                  </a:lnTo>
                  <a:lnTo>
                    <a:pt x="1054244" y="999665"/>
                  </a:lnTo>
                  <a:close/>
                </a:path>
                <a:path w="1628775" h="1920239">
                  <a:moveTo>
                    <a:pt x="1205746" y="975895"/>
                  </a:moveTo>
                  <a:lnTo>
                    <a:pt x="1173261" y="980992"/>
                  </a:lnTo>
                  <a:lnTo>
                    <a:pt x="1166806" y="969149"/>
                  </a:lnTo>
                  <a:lnTo>
                    <a:pt x="1163978" y="956737"/>
                  </a:lnTo>
                  <a:lnTo>
                    <a:pt x="1205220" y="950267"/>
                  </a:lnTo>
                  <a:lnTo>
                    <a:pt x="1207743" y="962726"/>
                  </a:lnTo>
                  <a:lnTo>
                    <a:pt x="1206465" y="962927"/>
                  </a:lnTo>
                  <a:lnTo>
                    <a:pt x="1205746" y="975895"/>
                  </a:lnTo>
                  <a:close/>
                </a:path>
                <a:path w="1628775" h="1920239">
                  <a:moveTo>
                    <a:pt x="1284145" y="963594"/>
                  </a:moveTo>
                  <a:lnTo>
                    <a:pt x="1246695" y="969470"/>
                  </a:lnTo>
                  <a:lnTo>
                    <a:pt x="1243581" y="957103"/>
                  </a:lnTo>
                  <a:lnTo>
                    <a:pt x="1243056" y="944330"/>
                  </a:lnTo>
                  <a:lnTo>
                    <a:pt x="1279943" y="938543"/>
                  </a:lnTo>
                  <a:lnTo>
                    <a:pt x="1283356" y="950863"/>
                  </a:lnTo>
                  <a:lnTo>
                    <a:pt x="1284145" y="963594"/>
                  </a:lnTo>
                  <a:close/>
                </a:path>
                <a:path w="1628775" h="1920239">
                  <a:moveTo>
                    <a:pt x="211221" y="1131933"/>
                  </a:moveTo>
                  <a:lnTo>
                    <a:pt x="182210" y="1136484"/>
                  </a:lnTo>
                  <a:lnTo>
                    <a:pt x="176584" y="1124512"/>
                  </a:lnTo>
                  <a:lnTo>
                    <a:pt x="213555" y="1118711"/>
                  </a:lnTo>
                  <a:lnTo>
                    <a:pt x="211221" y="1131933"/>
                  </a:lnTo>
                  <a:close/>
                </a:path>
                <a:path w="1628775" h="1920239">
                  <a:moveTo>
                    <a:pt x="363293" y="1108073"/>
                  </a:moveTo>
                  <a:lnTo>
                    <a:pt x="334486" y="1112593"/>
                  </a:lnTo>
                  <a:lnTo>
                    <a:pt x="328941" y="1100607"/>
                  </a:lnTo>
                  <a:lnTo>
                    <a:pt x="365806" y="1094823"/>
                  </a:lnTo>
                  <a:lnTo>
                    <a:pt x="363293" y="1108073"/>
                  </a:lnTo>
                  <a:close/>
                </a:path>
                <a:path w="1628775" h="1920239">
                  <a:moveTo>
                    <a:pt x="593316" y="1071983"/>
                  </a:moveTo>
                  <a:lnTo>
                    <a:pt x="564926" y="1076437"/>
                  </a:lnTo>
                  <a:lnTo>
                    <a:pt x="558220" y="1064634"/>
                  </a:lnTo>
                  <a:lnTo>
                    <a:pt x="594707" y="1058910"/>
                  </a:lnTo>
                  <a:lnTo>
                    <a:pt x="593316" y="1071983"/>
                  </a:lnTo>
                  <a:close/>
                </a:path>
                <a:path w="1628775" h="1920239">
                  <a:moveTo>
                    <a:pt x="754088" y="1046759"/>
                  </a:moveTo>
                  <a:lnTo>
                    <a:pt x="716904" y="1052593"/>
                  </a:lnTo>
                  <a:lnTo>
                    <a:pt x="710505" y="1040741"/>
                  </a:lnTo>
                  <a:lnTo>
                    <a:pt x="750118" y="1034526"/>
                  </a:lnTo>
                  <a:lnTo>
                    <a:pt x="754088" y="1046759"/>
                  </a:lnTo>
                  <a:close/>
                </a:path>
                <a:path w="1628775" h="1920239">
                  <a:moveTo>
                    <a:pt x="1357418" y="952098"/>
                  </a:moveTo>
                  <a:lnTo>
                    <a:pt x="1327398" y="956808"/>
                  </a:lnTo>
                  <a:lnTo>
                    <a:pt x="1320939" y="944966"/>
                  </a:lnTo>
                  <a:lnTo>
                    <a:pt x="1359289" y="938949"/>
                  </a:lnTo>
                  <a:lnTo>
                    <a:pt x="1357418" y="952098"/>
                  </a:lnTo>
                  <a:close/>
                </a:path>
                <a:path w="1628775" h="1920239">
                  <a:moveTo>
                    <a:pt x="179008" y="1175553"/>
                  </a:moveTo>
                  <a:lnTo>
                    <a:pt x="151575" y="1179857"/>
                  </a:lnTo>
                  <a:lnTo>
                    <a:pt x="147638" y="1154764"/>
                  </a:lnTo>
                  <a:lnTo>
                    <a:pt x="149584" y="1141603"/>
                  </a:lnTo>
                  <a:lnTo>
                    <a:pt x="173276" y="1137886"/>
                  </a:lnTo>
                  <a:lnTo>
                    <a:pt x="181204" y="1149498"/>
                  </a:lnTo>
                  <a:lnTo>
                    <a:pt x="183100" y="1162056"/>
                  </a:lnTo>
                  <a:lnTo>
                    <a:pt x="181482" y="1162309"/>
                  </a:lnTo>
                  <a:lnTo>
                    <a:pt x="179008" y="1175553"/>
                  </a:lnTo>
                  <a:close/>
                </a:path>
                <a:path w="1628775" h="1920239">
                  <a:moveTo>
                    <a:pt x="259784" y="1150024"/>
                  </a:moveTo>
                  <a:lnTo>
                    <a:pt x="219444" y="1156353"/>
                  </a:lnTo>
                  <a:lnTo>
                    <a:pt x="218826" y="1143595"/>
                  </a:lnTo>
                  <a:lnTo>
                    <a:pt x="221998" y="1143097"/>
                  </a:lnTo>
                  <a:lnTo>
                    <a:pt x="225656" y="1129668"/>
                  </a:lnTo>
                  <a:lnTo>
                    <a:pt x="246193" y="1126446"/>
                  </a:lnTo>
                  <a:lnTo>
                    <a:pt x="254616" y="1137979"/>
                  </a:lnTo>
                  <a:lnTo>
                    <a:pt x="259784" y="1150024"/>
                  </a:lnTo>
                  <a:close/>
                </a:path>
                <a:path w="1628775" h="1920239">
                  <a:moveTo>
                    <a:pt x="326011" y="1126778"/>
                  </a:moveTo>
                  <a:lnTo>
                    <a:pt x="297838" y="1131198"/>
                  </a:lnTo>
                  <a:lnTo>
                    <a:pt x="301437" y="1117778"/>
                  </a:lnTo>
                  <a:lnTo>
                    <a:pt x="317235" y="1115299"/>
                  </a:lnTo>
                  <a:lnTo>
                    <a:pt x="326011" y="1126778"/>
                  </a:lnTo>
                  <a:close/>
                </a:path>
                <a:path w="1628775" h="1920239">
                  <a:moveTo>
                    <a:pt x="403949" y="1114550"/>
                  </a:moveTo>
                  <a:lnTo>
                    <a:pt x="374880" y="1119110"/>
                  </a:lnTo>
                  <a:lnTo>
                    <a:pt x="378500" y="1105687"/>
                  </a:lnTo>
                  <a:lnTo>
                    <a:pt x="395266" y="1103057"/>
                  </a:lnTo>
                  <a:lnTo>
                    <a:pt x="403949" y="1114550"/>
                  </a:lnTo>
                  <a:close/>
                </a:path>
                <a:path w="1628775" h="1920239">
                  <a:moveTo>
                    <a:pt x="480440" y="1102548"/>
                  </a:moveTo>
                  <a:lnTo>
                    <a:pt x="446318" y="1107902"/>
                  </a:lnTo>
                  <a:lnTo>
                    <a:pt x="444438" y="1095342"/>
                  </a:lnTo>
                  <a:lnTo>
                    <a:pt x="471898" y="1091033"/>
                  </a:lnTo>
                  <a:lnTo>
                    <a:pt x="480440" y="1102548"/>
                  </a:lnTo>
                  <a:close/>
                </a:path>
                <a:path w="1628775" h="1920239">
                  <a:moveTo>
                    <a:pt x="555749" y="1090733"/>
                  </a:moveTo>
                  <a:lnTo>
                    <a:pt x="527001" y="1095243"/>
                  </a:lnTo>
                  <a:lnTo>
                    <a:pt x="530822" y="1081788"/>
                  </a:lnTo>
                  <a:lnTo>
                    <a:pt x="547151" y="1079226"/>
                  </a:lnTo>
                  <a:lnTo>
                    <a:pt x="555749" y="1090733"/>
                  </a:lnTo>
                  <a:close/>
                </a:path>
                <a:path w="1628775" h="1920239">
                  <a:moveTo>
                    <a:pt x="639666" y="1090422"/>
                  </a:moveTo>
                  <a:lnTo>
                    <a:pt x="599409" y="1096738"/>
                  </a:lnTo>
                  <a:lnTo>
                    <a:pt x="598610" y="1084008"/>
                  </a:lnTo>
                  <a:lnTo>
                    <a:pt x="599926" y="1070946"/>
                  </a:lnTo>
                  <a:lnTo>
                    <a:pt x="622377" y="1067424"/>
                  </a:lnTo>
                  <a:lnTo>
                    <a:pt x="631646" y="1078825"/>
                  </a:lnTo>
                  <a:lnTo>
                    <a:pt x="636247" y="1078103"/>
                  </a:lnTo>
                  <a:lnTo>
                    <a:pt x="639666" y="1090422"/>
                  </a:lnTo>
                  <a:close/>
                </a:path>
                <a:path w="1628775" h="1920239">
                  <a:moveTo>
                    <a:pt x="719197" y="1090799"/>
                  </a:moveTo>
                  <a:lnTo>
                    <a:pt x="683508" y="1096398"/>
                  </a:lnTo>
                  <a:lnTo>
                    <a:pt x="677284" y="1084520"/>
                  </a:lnTo>
                  <a:lnTo>
                    <a:pt x="675920" y="1084734"/>
                  </a:lnTo>
                  <a:lnTo>
                    <a:pt x="675136" y="1072001"/>
                  </a:lnTo>
                  <a:lnTo>
                    <a:pt x="676639" y="1058910"/>
                  </a:lnTo>
                  <a:lnTo>
                    <a:pt x="699807" y="1055275"/>
                  </a:lnTo>
                  <a:lnTo>
                    <a:pt x="709039" y="1066682"/>
                  </a:lnTo>
                  <a:lnTo>
                    <a:pt x="713730" y="1065946"/>
                  </a:lnTo>
                  <a:lnTo>
                    <a:pt x="717316" y="1078239"/>
                  </a:lnTo>
                  <a:lnTo>
                    <a:pt x="719197" y="1090799"/>
                  </a:lnTo>
                  <a:close/>
                </a:path>
                <a:path w="1628775" h="1920239">
                  <a:moveTo>
                    <a:pt x="796983" y="1052884"/>
                  </a:moveTo>
                  <a:lnTo>
                    <a:pt x="746036" y="1060877"/>
                  </a:lnTo>
                  <a:lnTo>
                    <a:pt x="736986" y="1049442"/>
                  </a:lnTo>
                  <a:lnTo>
                    <a:pt x="801126" y="1039378"/>
                  </a:lnTo>
                  <a:lnTo>
                    <a:pt x="796983" y="1052884"/>
                  </a:lnTo>
                  <a:close/>
                </a:path>
                <a:path w="1628775" h="1920239">
                  <a:moveTo>
                    <a:pt x="865696" y="1042103"/>
                  </a:moveTo>
                  <a:lnTo>
                    <a:pt x="827371" y="1048116"/>
                  </a:lnTo>
                  <a:lnTo>
                    <a:pt x="829656" y="1034902"/>
                  </a:lnTo>
                  <a:lnTo>
                    <a:pt x="862529" y="1029744"/>
                  </a:lnTo>
                  <a:lnTo>
                    <a:pt x="865696" y="1042103"/>
                  </a:lnTo>
                  <a:close/>
                </a:path>
                <a:path w="1628775" h="1920239">
                  <a:moveTo>
                    <a:pt x="936267" y="1031031"/>
                  </a:moveTo>
                  <a:lnTo>
                    <a:pt x="906633" y="1035680"/>
                  </a:lnTo>
                  <a:lnTo>
                    <a:pt x="910015" y="1022294"/>
                  </a:lnTo>
                  <a:lnTo>
                    <a:pt x="926197" y="1019755"/>
                  </a:lnTo>
                  <a:lnTo>
                    <a:pt x="936267" y="1031031"/>
                  </a:lnTo>
                  <a:close/>
                </a:path>
                <a:path w="1628775" h="1920239">
                  <a:moveTo>
                    <a:pt x="1028102" y="1042333"/>
                  </a:moveTo>
                  <a:lnTo>
                    <a:pt x="985776" y="1048973"/>
                  </a:lnTo>
                  <a:lnTo>
                    <a:pt x="982123" y="1036691"/>
                  </a:lnTo>
                  <a:lnTo>
                    <a:pt x="980498" y="1024091"/>
                  </a:lnTo>
                  <a:lnTo>
                    <a:pt x="983472" y="1023624"/>
                  </a:lnTo>
                  <a:lnTo>
                    <a:pt x="987099" y="1010200"/>
                  </a:lnTo>
                  <a:lnTo>
                    <a:pt x="1010844" y="1006474"/>
                  </a:lnTo>
                  <a:lnTo>
                    <a:pt x="1017766" y="1018244"/>
                  </a:lnTo>
                  <a:lnTo>
                    <a:pt x="1023066" y="1030267"/>
                  </a:lnTo>
                  <a:lnTo>
                    <a:pt x="1024731" y="1030006"/>
                  </a:lnTo>
                  <a:lnTo>
                    <a:pt x="1028102" y="1042333"/>
                  </a:lnTo>
                  <a:close/>
                </a:path>
                <a:path w="1628775" h="1920239">
                  <a:moveTo>
                    <a:pt x="1091737" y="1006638"/>
                  </a:moveTo>
                  <a:lnTo>
                    <a:pt x="1062285" y="1011259"/>
                  </a:lnTo>
                  <a:lnTo>
                    <a:pt x="1067202" y="997632"/>
                  </a:lnTo>
                  <a:lnTo>
                    <a:pt x="1084007" y="994995"/>
                  </a:lnTo>
                  <a:lnTo>
                    <a:pt x="1091737" y="1006638"/>
                  </a:lnTo>
                  <a:close/>
                </a:path>
                <a:path w="1628775" h="1920239">
                  <a:moveTo>
                    <a:pt x="1175704" y="1019174"/>
                  </a:moveTo>
                  <a:lnTo>
                    <a:pt x="1141464" y="1024547"/>
                  </a:lnTo>
                  <a:lnTo>
                    <a:pt x="1136253" y="1012509"/>
                  </a:lnTo>
                  <a:lnTo>
                    <a:pt x="1133790" y="1000040"/>
                  </a:lnTo>
                  <a:lnTo>
                    <a:pt x="1134403" y="999944"/>
                  </a:lnTo>
                  <a:lnTo>
                    <a:pt x="1132668" y="987360"/>
                  </a:lnTo>
                  <a:lnTo>
                    <a:pt x="1160407" y="983008"/>
                  </a:lnTo>
                  <a:lnTo>
                    <a:pt x="1169080" y="994503"/>
                  </a:lnTo>
                  <a:lnTo>
                    <a:pt x="1175109" y="1006412"/>
                  </a:lnTo>
                  <a:lnTo>
                    <a:pt x="1173604" y="1006648"/>
                  </a:lnTo>
                  <a:lnTo>
                    <a:pt x="1175704" y="1019174"/>
                  </a:lnTo>
                  <a:close/>
                </a:path>
                <a:path w="1628775" h="1920239">
                  <a:moveTo>
                    <a:pt x="1244398" y="982686"/>
                  </a:moveTo>
                  <a:lnTo>
                    <a:pt x="1214869" y="987319"/>
                  </a:lnTo>
                  <a:lnTo>
                    <a:pt x="1219037" y="973810"/>
                  </a:lnTo>
                  <a:lnTo>
                    <a:pt x="1235540" y="971220"/>
                  </a:lnTo>
                  <a:lnTo>
                    <a:pt x="1244398" y="982686"/>
                  </a:lnTo>
                  <a:close/>
                </a:path>
                <a:path w="1628775" h="1920239">
                  <a:moveTo>
                    <a:pt x="1318669" y="971033"/>
                  </a:moveTo>
                  <a:lnTo>
                    <a:pt x="1290788" y="975407"/>
                  </a:lnTo>
                  <a:lnTo>
                    <a:pt x="1294454" y="961977"/>
                  </a:lnTo>
                  <a:lnTo>
                    <a:pt x="1312476" y="959149"/>
                  </a:lnTo>
                  <a:lnTo>
                    <a:pt x="1318669" y="971033"/>
                  </a:lnTo>
                  <a:close/>
                </a:path>
                <a:path w="1628775" h="1920239">
                  <a:moveTo>
                    <a:pt x="1395263" y="959016"/>
                  </a:moveTo>
                  <a:lnTo>
                    <a:pt x="1366814" y="963479"/>
                  </a:lnTo>
                  <a:lnTo>
                    <a:pt x="1370487" y="950047"/>
                  </a:lnTo>
                  <a:lnTo>
                    <a:pt x="1386687" y="947506"/>
                  </a:lnTo>
                  <a:lnTo>
                    <a:pt x="1395263" y="959016"/>
                  </a:lnTo>
                  <a:close/>
                </a:path>
                <a:path w="1628775" h="1920239">
                  <a:moveTo>
                    <a:pt x="1480025" y="958572"/>
                  </a:moveTo>
                  <a:lnTo>
                    <a:pt x="1440019" y="964849"/>
                  </a:lnTo>
                  <a:lnTo>
                    <a:pt x="1435176" y="939898"/>
                  </a:lnTo>
                  <a:lnTo>
                    <a:pt x="1463455" y="935461"/>
                  </a:lnTo>
                  <a:lnTo>
                    <a:pt x="1472274" y="946933"/>
                  </a:lnTo>
                  <a:lnTo>
                    <a:pt x="1476499" y="946270"/>
                  </a:lnTo>
                  <a:lnTo>
                    <a:pt x="1480025" y="958572"/>
                  </a:lnTo>
                  <a:close/>
                </a:path>
                <a:path w="1628775" h="1920239">
                  <a:moveTo>
                    <a:pt x="331527" y="1151623"/>
                  </a:moveTo>
                  <a:lnTo>
                    <a:pt x="299261" y="1156686"/>
                  </a:lnTo>
                  <a:lnTo>
                    <a:pt x="295791" y="1144375"/>
                  </a:lnTo>
                  <a:lnTo>
                    <a:pt x="294569" y="1131711"/>
                  </a:lnTo>
                  <a:lnTo>
                    <a:pt x="330762" y="1126032"/>
                  </a:lnTo>
                  <a:lnTo>
                    <a:pt x="334719" y="1138267"/>
                  </a:lnTo>
                  <a:lnTo>
                    <a:pt x="333594" y="1138443"/>
                  </a:lnTo>
                  <a:lnTo>
                    <a:pt x="331527" y="1151623"/>
                  </a:lnTo>
                  <a:close/>
                </a:path>
                <a:path w="1628775" h="1920239">
                  <a:moveTo>
                    <a:pt x="411784" y="1126176"/>
                  </a:moveTo>
                  <a:lnTo>
                    <a:pt x="372302" y="1132370"/>
                  </a:lnTo>
                  <a:lnTo>
                    <a:pt x="371521" y="1119637"/>
                  </a:lnTo>
                  <a:lnTo>
                    <a:pt x="408229" y="1113878"/>
                  </a:lnTo>
                  <a:lnTo>
                    <a:pt x="411784" y="1126176"/>
                  </a:lnTo>
                  <a:close/>
                </a:path>
                <a:path w="1628775" h="1920239">
                  <a:moveTo>
                    <a:pt x="486433" y="1127319"/>
                  </a:moveTo>
                  <a:lnTo>
                    <a:pt x="450314" y="1132986"/>
                  </a:lnTo>
                  <a:lnTo>
                    <a:pt x="446070" y="1107941"/>
                  </a:lnTo>
                  <a:lnTo>
                    <a:pt x="484645" y="1101889"/>
                  </a:lnTo>
                  <a:lnTo>
                    <a:pt x="488318" y="1114168"/>
                  </a:lnTo>
                  <a:lnTo>
                    <a:pt x="487389" y="1114313"/>
                  </a:lnTo>
                  <a:lnTo>
                    <a:pt x="486433" y="1127319"/>
                  </a:lnTo>
                  <a:close/>
                </a:path>
                <a:path w="1628775" h="1920239">
                  <a:moveTo>
                    <a:pt x="563433" y="1102382"/>
                  </a:moveTo>
                  <a:lnTo>
                    <a:pt x="523936" y="1108579"/>
                  </a:lnTo>
                  <a:lnTo>
                    <a:pt x="523329" y="1095819"/>
                  </a:lnTo>
                  <a:lnTo>
                    <a:pt x="559997" y="1090066"/>
                  </a:lnTo>
                  <a:lnTo>
                    <a:pt x="563433" y="1102382"/>
                  </a:lnTo>
                  <a:close/>
                </a:path>
                <a:path w="1628775" h="1920239">
                  <a:moveTo>
                    <a:pt x="786461" y="1080245"/>
                  </a:moveTo>
                  <a:lnTo>
                    <a:pt x="753289" y="1085450"/>
                  </a:lnTo>
                  <a:lnTo>
                    <a:pt x="752401" y="1072734"/>
                  </a:lnTo>
                  <a:lnTo>
                    <a:pt x="750028" y="1060251"/>
                  </a:lnTo>
                  <a:lnTo>
                    <a:pt x="792940" y="1053518"/>
                  </a:lnTo>
                  <a:lnTo>
                    <a:pt x="792556" y="1066434"/>
                  </a:lnTo>
                  <a:lnTo>
                    <a:pt x="790671" y="1066729"/>
                  </a:lnTo>
                  <a:lnTo>
                    <a:pt x="786461" y="1080245"/>
                  </a:lnTo>
                  <a:close/>
                </a:path>
                <a:path w="1628775" h="1920239">
                  <a:moveTo>
                    <a:pt x="868442" y="1067383"/>
                  </a:moveTo>
                  <a:lnTo>
                    <a:pt x="833545" y="1072858"/>
                  </a:lnTo>
                  <a:lnTo>
                    <a:pt x="828766" y="1060753"/>
                  </a:lnTo>
                  <a:lnTo>
                    <a:pt x="825817" y="1048360"/>
                  </a:lnTo>
                  <a:lnTo>
                    <a:pt x="866645" y="1041954"/>
                  </a:lnTo>
                  <a:lnTo>
                    <a:pt x="869384" y="1054380"/>
                  </a:lnTo>
                  <a:lnTo>
                    <a:pt x="868442" y="1067383"/>
                  </a:lnTo>
                  <a:close/>
                </a:path>
                <a:path w="1628775" h="1920239">
                  <a:moveTo>
                    <a:pt x="947374" y="1042143"/>
                  </a:moveTo>
                  <a:lnTo>
                    <a:pt x="904123" y="1048929"/>
                  </a:lnTo>
                  <a:lnTo>
                    <a:pt x="903236" y="1036213"/>
                  </a:lnTo>
                  <a:lnTo>
                    <a:pt x="942317" y="1030081"/>
                  </a:lnTo>
                  <a:lnTo>
                    <a:pt x="947374" y="1042143"/>
                  </a:lnTo>
                  <a:close/>
                </a:path>
                <a:path w="1628775" h="1920239">
                  <a:moveTo>
                    <a:pt x="1099954" y="1031059"/>
                  </a:moveTo>
                  <a:lnTo>
                    <a:pt x="1067566" y="1036141"/>
                  </a:lnTo>
                  <a:lnTo>
                    <a:pt x="1060474" y="1024398"/>
                  </a:lnTo>
                  <a:lnTo>
                    <a:pt x="1058503" y="1024708"/>
                  </a:lnTo>
                  <a:lnTo>
                    <a:pt x="1057969" y="1011936"/>
                  </a:lnTo>
                  <a:lnTo>
                    <a:pt x="1095428" y="1006059"/>
                  </a:lnTo>
                  <a:lnTo>
                    <a:pt x="1098847" y="1018378"/>
                  </a:lnTo>
                  <a:lnTo>
                    <a:pt x="1099954" y="1031059"/>
                  </a:lnTo>
                  <a:close/>
                </a:path>
                <a:path w="1628775" h="1920239">
                  <a:moveTo>
                    <a:pt x="1252218" y="994314"/>
                  </a:moveTo>
                  <a:lnTo>
                    <a:pt x="1211027" y="1000777"/>
                  </a:lnTo>
                  <a:lnTo>
                    <a:pt x="1210709" y="987971"/>
                  </a:lnTo>
                  <a:lnTo>
                    <a:pt x="1248798" y="981995"/>
                  </a:lnTo>
                  <a:lnTo>
                    <a:pt x="1252218" y="994314"/>
                  </a:lnTo>
                  <a:close/>
                </a:path>
                <a:path w="1628775" h="1920239">
                  <a:moveTo>
                    <a:pt x="1326651" y="982636"/>
                  </a:moveTo>
                  <a:lnTo>
                    <a:pt x="1287514" y="988776"/>
                  </a:lnTo>
                  <a:lnTo>
                    <a:pt x="1287076" y="975990"/>
                  </a:lnTo>
                  <a:lnTo>
                    <a:pt x="1321973" y="970515"/>
                  </a:lnTo>
                  <a:lnTo>
                    <a:pt x="1326651" y="982636"/>
                  </a:lnTo>
                  <a:close/>
                </a:path>
                <a:path w="1628775" h="1920239">
                  <a:moveTo>
                    <a:pt x="1403063" y="970647"/>
                  </a:moveTo>
                  <a:lnTo>
                    <a:pt x="1364209" y="976743"/>
                  </a:lnTo>
                  <a:lnTo>
                    <a:pt x="1363356" y="964022"/>
                  </a:lnTo>
                  <a:lnTo>
                    <a:pt x="1399543" y="958344"/>
                  </a:lnTo>
                  <a:lnTo>
                    <a:pt x="1403063" y="970647"/>
                  </a:lnTo>
                  <a:close/>
                </a:path>
                <a:path w="1628775" h="1920239">
                  <a:moveTo>
                    <a:pt x="260396" y="1162783"/>
                  </a:moveTo>
                  <a:lnTo>
                    <a:pt x="221498" y="1168886"/>
                  </a:lnTo>
                  <a:lnTo>
                    <a:pt x="219281" y="1156379"/>
                  </a:lnTo>
                  <a:lnTo>
                    <a:pt x="260230" y="1149954"/>
                  </a:lnTo>
                  <a:lnTo>
                    <a:pt x="260396" y="1162783"/>
                  </a:lnTo>
                  <a:close/>
                </a:path>
                <a:path w="1628775" h="1920239">
                  <a:moveTo>
                    <a:pt x="412365" y="1138940"/>
                  </a:moveTo>
                  <a:lnTo>
                    <a:pt x="374329" y="1144908"/>
                  </a:lnTo>
                  <a:lnTo>
                    <a:pt x="372244" y="1132379"/>
                  </a:lnTo>
                  <a:lnTo>
                    <a:pt x="411872" y="1126162"/>
                  </a:lnTo>
                  <a:lnTo>
                    <a:pt x="412365" y="1138940"/>
                  </a:lnTo>
                  <a:close/>
                </a:path>
                <a:path w="1628775" h="1920239">
                  <a:moveTo>
                    <a:pt x="559445" y="1115863"/>
                  </a:moveTo>
                  <a:lnTo>
                    <a:pt x="530856" y="1120349"/>
                  </a:lnTo>
                  <a:lnTo>
                    <a:pt x="525171" y="1108386"/>
                  </a:lnTo>
                  <a:lnTo>
                    <a:pt x="561828" y="1102634"/>
                  </a:lnTo>
                  <a:lnTo>
                    <a:pt x="559445" y="1115863"/>
                  </a:lnTo>
                  <a:close/>
                </a:path>
                <a:path w="1628775" h="1920239">
                  <a:moveTo>
                    <a:pt x="635963" y="1103858"/>
                  </a:moveTo>
                  <a:lnTo>
                    <a:pt x="606501" y="1108481"/>
                  </a:lnTo>
                  <a:lnTo>
                    <a:pt x="600658" y="1096542"/>
                  </a:lnTo>
                  <a:lnTo>
                    <a:pt x="638063" y="1090673"/>
                  </a:lnTo>
                  <a:lnTo>
                    <a:pt x="635963" y="1103858"/>
                  </a:lnTo>
                  <a:close/>
                </a:path>
                <a:path w="1628775" h="1920239">
                  <a:moveTo>
                    <a:pt x="950335" y="1054534"/>
                  </a:moveTo>
                  <a:lnTo>
                    <a:pt x="911412" y="1060641"/>
                  </a:lnTo>
                  <a:lnTo>
                    <a:pt x="905623" y="1048694"/>
                  </a:lnTo>
                  <a:lnTo>
                    <a:pt x="947987" y="1042047"/>
                  </a:lnTo>
                  <a:lnTo>
                    <a:pt x="950335" y="1054534"/>
                  </a:lnTo>
                  <a:close/>
                </a:path>
                <a:path w="1628775" h="1920239">
                  <a:moveTo>
                    <a:pt x="1248501" y="1007753"/>
                  </a:moveTo>
                  <a:lnTo>
                    <a:pt x="1217821" y="1012566"/>
                  </a:lnTo>
                  <a:lnTo>
                    <a:pt x="1212130" y="1000604"/>
                  </a:lnTo>
                  <a:lnTo>
                    <a:pt x="1250712" y="994550"/>
                  </a:lnTo>
                  <a:lnTo>
                    <a:pt x="1248501" y="1007753"/>
                  </a:lnTo>
                  <a:close/>
                </a:path>
                <a:path w="1628775" h="1920239">
                  <a:moveTo>
                    <a:pt x="1333999" y="994338"/>
                  </a:moveTo>
                  <a:lnTo>
                    <a:pt x="1292691" y="1000820"/>
                  </a:lnTo>
                  <a:lnTo>
                    <a:pt x="1288429" y="988633"/>
                  </a:lnTo>
                  <a:lnTo>
                    <a:pt x="1329203" y="982236"/>
                  </a:lnTo>
                  <a:lnTo>
                    <a:pt x="1333999" y="994338"/>
                  </a:lnTo>
                  <a:close/>
                </a:path>
                <a:path w="1628775" h="1920239">
                  <a:moveTo>
                    <a:pt x="1399560" y="984052"/>
                  </a:moveTo>
                  <a:lnTo>
                    <a:pt x="1371150" y="988510"/>
                  </a:lnTo>
                  <a:lnTo>
                    <a:pt x="1365532" y="976536"/>
                  </a:lnTo>
                  <a:lnTo>
                    <a:pt x="1401667" y="970866"/>
                  </a:lnTo>
                  <a:lnTo>
                    <a:pt x="1399560" y="984052"/>
                  </a:lnTo>
                  <a:close/>
                </a:path>
                <a:path w="1628775" h="1920239">
                  <a:moveTo>
                    <a:pt x="1477905" y="971760"/>
                  </a:moveTo>
                  <a:lnTo>
                    <a:pt x="1447346" y="976555"/>
                  </a:lnTo>
                  <a:lnTo>
                    <a:pt x="1441561" y="964607"/>
                  </a:lnTo>
                  <a:lnTo>
                    <a:pt x="1478873" y="958753"/>
                  </a:lnTo>
                  <a:lnTo>
                    <a:pt x="1477905" y="971760"/>
                  </a:lnTo>
                  <a:close/>
                </a:path>
                <a:path w="1628775" h="1920239">
                  <a:moveTo>
                    <a:pt x="219396" y="1182071"/>
                  </a:moveTo>
                  <a:lnTo>
                    <a:pt x="190150" y="1186660"/>
                  </a:lnTo>
                  <a:lnTo>
                    <a:pt x="194623" y="1173103"/>
                  </a:lnTo>
                  <a:lnTo>
                    <a:pt x="210930" y="1170544"/>
                  </a:lnTo>
                  <a:lnTo>
                    <a:pt x="219396" y="1182071"/>
                  </a:lnTo>
                  <a:close/>
                </a:path>
                <a:path w="1628775" h="1920239">
                  <a:moveTo>
                    <a:pt x="296126" y="1170033"/>
                  </a:moveTo>
                  <a:lnTo>
                    <a:pt x="262396" y="1175325"/>
                  </a:lnTo>
                  <a:lnTo>
                    <a:pt x="260586" y="1162754"/>
                  </a:lnTo>
                  <a:lnTo>
                    <a:pt x="288090" y="1158438"/>
                  </a:lnTo>
                  <a:lnTo>
                    <a:pt x="296126" y="1170033"/>
                  </a:lnTo>
                  <a:close/>
                </a:path>
                <a:path w="1628775" h="1920239">
                  <a:moveTo>
                    <a:pt x="380089" y="1182570"/>
                  </a:moveTo>
                  <a:lnTo>
                    <a:pt x="346739" y="1187802"/>
                  </a:lnTo>
                  <a:lnTo>
                    <a:pt x="340981" y="1175851"/>
                  </a:lnTo>
                  <a:lnTo>
                    <a:pt x="339353" y="1176106"/>
                  </a:lnTo>
                  <a:lnTo>
                    <a:pt x="336844" y="1163644"/>
                  </a:lnTo>
                  <a:lnTo>
                    <a:pt x="339112" y="1150433"/>
                  </a:lnTo>
                  <a:lnTo>
                    <a:pt x="374183" y="1144931"/>
                  </a:lnTo>
                  <a:lnTo>
                    <a:pt x="380089" y="1182570"/>
                  </a:lnTo>
                  <a:close/>
                </a:path>
                <a:path w="1628775" h="1920239">
                  <a:moveTo>
                    <a:pt x="446171" y="1146491"/>
                  </a:moveTo>
                  <a:lnTo>
                    <a:pt x="413983" y="1151541"/>
                  </a:lnTo>
                  <a:lnTo>
                    <a:pt x="411869" y="1139018"/>
                  </a:lnTo>
                  <a:lnTo>
                    <a:pt x="437255" y="1135035"/>
                  </a:lnTo>
                  <a:lnTo>
                    <a:pt x="446171" y="1146491"/>
                  </a:lnTo>
                  <a:close/>
                </a:path>
                <a:path w="1628775" h="1920239">
                  <a:moveTo>
                    <a:pt x="494997" y="1177397"/>
                  </a:moveTo>
                  <a:lnTo>
                    <a:pt x="493528" y="1164772"/>
                  </a:lnTo>
                  <a:lnTo>
                    <a:pt x="491979" y="1152159"/>
                  </a:lnTo>
                  <a:lnTo>
                    <a:pt x="492734" y="1152041"/>
                  </a:lnTo>
                  <a:lnTo>
                    <a:pt x="492276" y="1139257"/>
                  </a:lnTo>
                  <a:lnTo>
                    <a:pt x="495669" y="1138725"/>
                  </a:lnTo>
                  <a:lnTo>
                    <a:pt x="499139" y="1125325"/>
                  </a:lnTo>
                  <a:lnTo>
                    <a:pt x="522282" y="1121694"/>
                  </a:lnTo>
                  <a:lnTo>
                    <a:pt x="528326" y="1133601"/>
                  </a:lnTo>
                  <a:lnTo>
                    <a:pt x="532029" y="1158731"/>
                  </a:lnTo>
                  <a:lnTo>
                    <a:pt x="501194" y="1163569"/>
                  </a:lnTo>
                  <a:lnTo>
                    <a:pt x="494997" y="1177397"/>
                  </a:lnTo>
                  <a:close/>
                </a:path>
                <a:path w="1628775" h="1920239">
                  <a:moveTo>
                    <a:pt x="609138" y="1146633"/>
                  </a:moveTo>
                  <a:lnTo>
                    <a:pt x="576395" y="1151770"/>
                  </a:lnTo>
                  <a:lnTo>
                    <a:pt x="569675" y="1139969"/>
                  </a:lnTo>
                  <a:lnTo>
                    <a:pt x="568140" y="1140210"/>
                  </a:lnTo>
                  <a:lnTo>
                    <a:pt x="567795" y="1127409"/>
                  </a:lnTo>
                  <a:lnTo>
                    <a:pt x="569807" y="1114238"/>
                  </a:lnTo>
                  <a:lnTo>
                    <a:pt x="591066" y="1110902"/>
                  </a:lnTo>
                  <a:lnTo>
                    <a:pt x="599775" y="1122391"/>
                  </a:lnTo>
                  <a:lnTo>
                    <a:pt x="604040" y="1121722"/>
                  </a:lnTo>
                  <a:lnTo>
                    <a:pt x="607389" y="1134052"/>
                  </a:lnTo>
                  <a:lnTo>
                    <a:pt x="609138" y="1146633"/>
                  </a:lnTo>
                  <a:close/>
                </a:path>
                <a:path w="1628775" h="1920239">
                  <a:moveTo>
                    <a:pt x="677042" y="1110268"/>
                  </a:moveTo>
                  <a:lnTo>
                    <a:pt x="647119" y="1114963"/>
                  </a:lnTo>
                  <a:lnTo>
                    <a:pt x="651272" y="1101456"/>
                  </a:lnTo>
                  <a:lnTo>
                    <a:pt x="667844" y="1098856"/>
                  </a:lnTo>
                  <a:lnTo>
                    <a:pt x="677042" y="1110268"/>
                  </a:lnTo>
                  <a:close/>
                </a:path>
                <a:path w="1628775" h="1920239">
                  <a:moveTo>
                    <a:pt x="767393" y="1121803"/>
                  </a:moveTo>
                  <a:lnTo>
                    <a:pt x="721640" y="1128982"/>
                  </a:lnTo>
                  <a:lnTo>
                    <a:pt x="719745" y="1116424"/>
                  </a:lnTo>
                  <a:lnTo>
                    <a:pt x="719251" y="1103646"/>
                  </a:lnTo>
                  <a:lnTo>
                    <a:pt x="723146" y="1103035"/>
                  </a:lnTo>
                  <a:lnTo>
                    <a:pt x="726894" y="1089591"/>
                  </a:lnTo>
                  <a:lnTo>
                    <a:pt x="752267" y="1085610"/>
                  </a:lnTo>
                  <a:lnTo>
                    <a:pt x="755258" y="1097996"/>
                  </a:lnTo>
                  <a:lnTo>
                    <a:pt x="759990" y="1110109"/>
                  </a:lnTo>
                  <a:lnTo>
                    <a:pt x="767393" y="1121803"/>
                  </a:lnTo>
                  <a:close/>
                </a:path>
                <a:path w="1628775" h="1920239">
                  <a:moveTo>
                    <a:pt x="830331" y="1086218"/>
                  </a:moveTo>
                  <a:lnTo>
                    <a:pt x="794901" y="1091777"/>
                  </a:lnTo>
                  <a:lnTo>
                    <a:pt x="797257" y="1078551"/>
                  </a:lnTo>
                  <a:lnTo>
                    <a:pt x="822858" y="1074535"/>
                  </a:lnTo>
                  <a:lnTo>
                    <a:pt x="830331" y="1086218"/>
                  </a:lnTo>
                  <a:close/>
                </a:path>
                <a:path w="1628775" h="1920239">
                  <a:moveTo>
                    <a:pt x="905440" y="1074433"/>
                  </a:moveTo>
                  <a:lnTo>
                    <a:pt x="875565" y="1079121"/>
                  </a:lnTo>
                  <a:lnTo>
                    <a:pt x="879078" y="1065714"/>
                  </a:lnTo>
                  <a:lnTo>
                    <a:pt x="895319" y="1063166"/>
                  </a:lnTo>
                  <a:lnTo>
                    <a:pt x="905440" y="1074433"/>
                  </a:lnTo>
                  <a:close/>
                </a:path>
                <a:path w="1628775" h="1920239">
                  <a:moveTo>
                    <a:pt x="986367" y="1061736"/>
                  </a:moveTo>
                  <a:lnTo>
                    <a:pt x="950580" y="1067351"/>
                  </a:lnTo>
                  <a:lnTo>
                    <a:pt x="949342" y="1054690"/>
                  </a:lnTo>
                  <a:lnTo>
                    <a:pt x="977563" y="1050262"/>
                  </a:lnTo>
                  <a:lnTo>
                    <a:pt x="986367" y="1061736"/>
                  </a:lnTo>
                  <a:close/>
                </a:path>
                <a:path w="1628775" h="1920239">
                  <a:moveTo>
                    <a:pt x="1065161" y="1087940"/>
                  </a:moveTo>
                  <a:lnTo>
                    <a:pt x="1056091" y="1089363"/>
                  </a:lnTo>
                  <a:lnTo>
                    <a:pt x="1045796" y="1078123"/>
                  </a:lnTo>
                  <a:lnTo>
                    <a:pt x="1030082" y="1080588"/>
                  </a:lnTo>
                  <a:lnTo>
                    <a:pt x="1024354" y="1068631"/>
                  </a:lnTo>
                  <a:lnTo>
                    <a:pt x="1023290" y="1068798"/>
                  </a:lnTo>
                  <a:lnTo>
                    <a:pt x="1021657" y="1056199"/>
                  </a:lnTo>
                  <a:lnTo>
                    <a:pt x="1014386" y="1044485"/>
                  </a:lnTo>
                  <a:lnTo>
                    <a:pt x="1036151" y="1041070"/>
                  </a:lnTo>
                  <a:lnTo>
                    <a:pt x="1053514" y="1051201"/>
                  </a:lnTo>
                  <a:lnTo>
                    <a:pt x="1060831" y="1050053"/>
                  </a:lnTo>
                  <a:lnTo>
                    <a:pt x="1064044" y="1062404"/>
                  </a:lnTo>
                  <a:lnTo>
                    <a:pt x="1065161" y="1087940"/>
                  </a:lnTo>
                  <a:close/>
                </a:path>
                <a:path w="1628775" h="1920239">
                  <a:moveTo>
                    <a:pt x="1137586" y="1038010"/>
                  </a:moveTo>
                  <a:lnTo>
                    <a:pt x="1102774" y="1043472"/>
                  </a:lnTo>
                  <a:lnTo>
                    <a:pt x="1105532" y="1030184"/>
                  </a:lnTo>
                  <a:lnTo>
                    <a:pt x="1130093" y="1026331"/>
                  </a:lnTo>
                  <a:lnTo>
                    <a:pt x="1137586" y="1038010"/>
                  </a:lnTo>
                  <a:close/>
                </a:path>
                <a:path w="1628775" h="1920239">
                  <a:moveTo>
                    <a:pt x="1210100" y="1026633"/>
                  </a:moveTo>
                  <a:lnTo>
                    <a:pt x="1177838" y="1031695"/>
                  </a:lnTo>
                  <a:lnTo>
                    <a:pt x="1175836" y="1019154"/>
                  </a:lnTo>
                  <a:lnTo>
                    <a:pt x="1200924" y="1015217"/>
                  </a:lnTo>
                  <a:lnTo>
                    <a:pt x="1210100" y="1026633"/>
                  </a:lnTo>
                  <a:close/>
                </a:path>
                <a:path w="1628775" h="1920239">
                  <a:moveTo>
                    <a:pt x="1297647" y="1038608"/>
                  </a:moveTo>
                  <a:lnTo>
                    <a:pt x="1261755" y="1044239"/>
                  </a:lnTo>
                  <a:lnTo>
                    <a:pt x="1256473" y="1032213"/>
                  </a:lnTo>
                  <a:lnTo>
                    <a:pt x="1254214" y="1019712"/>
                  </a:lnTo>
                  <a:lnTo>
                    <a:pt x="1256831" y="1019301"/>
                  </a:lnTo>
                  <a:lnTo>
                    <a:pt x="1260334" y="1005896"/>
                  </a:lnTo>
                  <a:lnTo>
                    <a:pt x="1279275" y="1002924"/>
                  </a:lnTo>
                  <a:lnTo>
                    <a:pt x="1288500" y="1014332"/>
                  </a:lnTo>
                  <a:lnTo>
                    <a:pt x="1294546" y="1026239"/>
                  </a:lnTo>
                  <a:lnTo>
                    <a:pt x="1297647" y="1038608"/>
                  </a:lnTo>
                  <a:close/>
                </a:path>
                <a:path w="1628775" h="1920239">
                  <a:moveTo>
                    <a:pt x="1369451" y="1027342"/>
                  </a:moveTo>
                  <a:lnTo>
                    <a:pt x="1334982" y="1032750"/>
                  </a:lnTo>
                  <a:lnTo>
                    <a:pt x="1329350" y="1007923"/>
                  </a:lnTo>
                  <a:lnTo>
                    <a:pt x="1329993" y="1007822"/>
                  </a:lnTo>
                  <a:lnTo>
                    <a:pt x="1328025" y="995276"/>
                  </a:lnTo>
                  <a:lnTo>
                    <a:pt x="1360545" y="990173"/>
                  </a:lnTo>
                  <a:lnTo>
                    <a:pt x="1367792" y="1001892"/>
                  </a:lnTo>
                  <a:lnTo>
                    <a:pt x="1371747" y="1014127"/>
                  </a:lnTo>
                  <a:lnTo>
                    <a:pt x="1370480" y="1014325"/>
                  </a:lnTo>
                  <a:lnTo>
                    <a:pt x="1369451" y="1027342"/>
                  </a:lnTo>
                  <a:close/>
                </a:path>
                <a:path w="1628775" h="1920239">
                  <a:moveTo>
                    <a:pt x="1440524" y="990480"/>
                  </a:moveTo>
                  <a:lnTo>
                    <a:pt x="1408417" y="995518"/>
                  </a:lnTo>
                  <a:lnTo>
                    <a:pt x="1410465" y="982341"/>
                  </a:lnTo>
                  <a:lnTo>
                    <a:pt x="1432887" y="978823"/>
                  </a:lnTo>
                  <a:lnTo>
                    <a:pt x="1440524" y="990480"/>
                  </a:lnTo>
                  <a:close/>
                </a:path>
                <a:path w="1628775" h="1920239">
                  <a:moveTo>
                    <a:pt x="1519992" y="1003723"/>
                  </a:moveTo>
                  <a:lnTo>
                    <a:pt x="1487800" y="1008774"/>
                  </a:lnTo>
                  <a:lnTo>
                    <a:pt x="1483697" y="996562"/>
                  </a:lnTo>
                  <a:lnTo>
                    <a:pt x="1481693" y="984021"/>
                  </a:lnTo>
                  <a:lnTo>
                    <a:pt x="1483871" y="983679"/>
                  </a:lnTo>
                  <a:lnTo>
                    <a:pt x="1486405" y="970426"/>
                  </a:lnTo>
                  <a:lnTo>
                    <a:pt x="1514087" y="966083"/>
                  </a:lnTo>
                  <a:lnTo>
                    <a:pt x="1519992" y="1003723"/>
                  </a:lnTo>
                  <a:close/>
                </a:path>
                <a:path w="1628775" h="1920239">
                  <a:moveTo>
                    <a:pt x="227596" y="1193640"/>
                  </a:moveTo>
                  <a:lnTo>
                    <a:pt x="186960" y="1200016"/>
                  </a:lnTo>
                  <a:lnTo>
                    <a:pt x="186176" y="1187284"/>
                  </a:lnTo>
                  <a:lnTo>
                    <a:pt x="223897" y="1181365"/>
                  </a:lnTo>
                  <a:lnTo>
                    <a:pt x="227596" y="1193640"/>
                  </a:lnTo>
                  <a:close/>
                </a:path>
                <a:path w="1628775" h="1920239">
                  <a:moveTo>
                    <a:pt x="303403" y="1181746"/>
                  </a:moveTo>
                  <a:lnTo>
                    <a:pt x="264104" y="1187912"/>
                  </a:lnTo>
                  <a:lnTo>
                    <a:pt x="262211" y="1175354"/>
                  </a:lnTo>
                  <a:lnTo>
                    <a:pt x="299922" y="1169437"/>
                  </a:lnTo>
                  <a:lnTo>
                    <a:pt x="303403" y="1181746"/>
                  </a:lnTo>
                  <a:close/>
                </a:path>
                <a:path w="1628775" h="1920239">
                  <a:moveTo>
                    <a:pt x="454410" y="1170909"/>
                  </a:moveTo>
                  <a:lnTo>
                    <a:pt x="420000" y="1176308"/>
                  </a:lnTo>
                  <a:lnTo>
                    <a:pt x="416361" y="1164024"/>
                  </a:lnTo>
                  <a:lnTo>
                    <a:pt x="413823" y="1151567"/>
                  </a:lnTo>
                  <a:lnTo>
                    <a:pt x="452857" y="1145442"/>
                  </a:lnTo>
                  <a:lnTo>
                    <a:pt x="454748" y="1158001"/>
                  </a:lnTo>
                  <a:lnTo>
                    <a:pt x="454410" y="1170909"/>
                  </a:lnTo>
                  <a:close/>
                </a:path>
                <a:path w="1628775" h="1920239">
                  <a:moveTo>
                    <a:pt x="686384" y="1134513"/>
                  </a:moveTo>
                  <a:lnTo>
                    <a:pt x="651670" y="1139960"/>
                  </a:lnTo>
                  <a:lnTo>
                    <a:pt x="645203" y="1128119"/>
                  </a:lnTo>
                  <a:lnTo>
                    <a:pt x="643570" y="1128375"/>
                  </a:lnTo>
                  <a:lnTo>
                    <a:pt x="643042" y="1115603"/>
                  </a:lnTo>
                  <a:lnTo>
                    <a:pt x="681876" y="1109510"/>
                  </a:lnTo>
                  <a:lnTo>
                    <a:pt x="685667" y="1121770"/>
                  </a:lnTo>
                  <a:lnTo>
                    <a:pt x="686384" y="1134513"/>
                  </a:lnTo>
                  <a:close/>
                </a:path>
                <a:path w="1628775" h="1920239">
                  <a:moveTo>
                    <a:pt x="842570" y="1110008"/>
                  </a:moveTo>
                  <a:lnTo>
                    <a:pt x="802050" y="1116366"/>
                  </a:lnTo>
                  <a:lnTo>
                    <a:pt x="797022" y="1104299"/>
                  </a:lnTo>
                  <a:lnTo>
                    <a:pt x="793813" y="1091947"/>
                  </a:lnTo>
                  <a:lnTo>
                    <a:pt x="834480" y="1085567"/>
                  </a:lnTo>
                  <a:lnTo>
                    <a:pt x="839068" y="1097702"/>
                  </a:lnTo>
                  <a:lnTo>
                    <a:pt x="839974" y="1097560"/>
                  </a:lnTo>
                  <a:lnTo>
                    <a:pt x="842570" y="1110008"/>
                  </a:lnTo>
                  <a:close/>
                </a:path>
                <a:path w="1628775" h="1920239">
                  <a:moveTo>
                    <a:pt x="916910" y="1098344"/>
                  </a:moveTo>
                  <a:lnTo>
                    <a:pt x="876484" y="1104687"/>
                  </a:lnTo>
                  <a:lnTo>
                    <a:pt x="873088" y="1092365"/>
                  </a:lnTo>
                  <a:lnTo>
                    <a:pt x="872107" y="1079663"/>
                  </a:lnTo>
                  <a:lnTo>
                    <a:pt x="911349" y="1073506"/>
                  </a:lnTo>
                  <a:lnTo>
                    <a:pt x="915769" y="1085668"/>
                  </a:lnTo>
                  <a:lnTo>
                    <a:pt x="916910" y="1098344"/>
                  </a:lnTo>
                  <a:close/>
                </a:path>
                <a:path w="1628775" h="1920239">
                  <a:moveTo>
                    <a:pt x="996185" y="1085906"/>
                  </a:moveTo>
                  <a:lnTo>
                    <a:pt x="952516" y="1092758"/>
                  </a:lnTo>
                  <a:lnTo>
                    <a:pt x="950811" y="1080170"/>
                  </a:lnTo>
                  <a:lnTo>
                    <a:pt x="951163" y="1080115"/>
                  </a:lnTo>
                  <a:lnTo>
                    <a:pt x="949824" y="1067470"/>
                  </a:lnTo>
                  <a:lnTo>
                    <a:pt x="986820" y="1061665"/>
                  </a:lnTo>
                  <a:lnTo>
                    <a:pt x="990317" y="1073972"/>
                  </a:lnTo>
                  <a:lnTo>
                    <a:pt x="996185" y="1085906"/>
                  </a:lnTo>
                  <a:close/>
                </a:path>
                <a:path w="1628775" h="1920239">
                  <a:moveTo>
                    <a:pt x="1146218" y="1062367"/>
                  </a:moveTo>
                  <a:lnTo>
                    <a:pt x="1108033" y="1068358"/>
                  </a:lnTo>
                  <a:lnTo>
                    <a:pt x="1103248" y="1056253"/>
                  </a:lnTo>
                  <a:lnTo>
                    <a:pt x="1100674" y="1043802"/>
                  </a:lnTo>
                  <a:lnTo>
                    <a:pt x="1140659" y="1037528"/>
                  </a:lnTo>
                  <a:lnTo>
                    <a:pt x="1143913" y="1049873"/>
                  </a:lnTo>
                  <a:lnTo>
                    <a:pt x="1143694" y="1049907"/>
                  </a:lnTo>
                  <a:lnTo>
                    <a:pt x="1146218" y="1062367"/>
                  </a:lnTo>
                  <a:close/>
                </a:path>
                <a:path w="1628775" h="1920239">
                  <a:moveTo>
                    <a:pt x="1218633" y="1038150"/>
                  </a:moveTo>
                  <a:lnTo>
                    <a:pt x="1179972" y="1044215"/>
                  </a:lnTo>
                  <a:lnTo>
                    <a:pt x="1177821" y="1031698"/>
                  </a:lnTo>
                  <a:lnTo>
                    <a:pt x="1214403" y="1025958"/>
                  </a:lnTo>
                  <a:lnTo>
                    <a:pt x="1218633" y="1038150"/>
                  </a:lnTo>
                  <a:close/>
                </a:path>
                <a:path w="1628775" h="1920239">
                  <a:moveTo>
                    <a:pt x="1448959" y="1014868"/>
                  </a:moveTo>
                  <a:lnTo>
                    <a:pt x="1411580" y="1020732"/>
                  </a:lnTo>
                  <a:lnTo>
                    <a:pt x="1407803" y="1008470"/>
                  </a:lnTo>
                  <a:lnTo>
                    <a:pt x="1406155" y="995873"/>
                  </a:lnTo>
                  <a:lnTo>
                    <a:pt x="1443766" y="989972"/>
                  </a:lnTo>
                  <a:lnTo>
                    <a:pt x="1447201" y="1002288"/>
                  </a:lnTo>
                  <a:lnTo>
                    <a:pt x="1447545" y="1002234"/>
                  </a:lnTo>
                  <a:lnTo>
                    <a:pt x="1448959" y="1014868"/>
                  </a:lnTo>
                  <a:close/>
                </a:path>
                <a:path w="1628775" h="1920239">
                  <a:moveTo>
                    <a:pt x="224126" y="1207040"/>
                  </a:moveTo>
                  <a:lnTo>
                    <a:pt x="194090" y="1211753"/>
                  </a:lnTo>
                  <a:lnTo>
                    <a:pt x="188431" y="1199785"/>
                  </a:lnTo>
                  <a:lnTo>
                    <a:pt x="226263" y="1193849"/>
                  </a:lnTo>
                  <a:lnTo>
                    <a:pt x="224126" y="1207040"/>
                  </a:lnTo>
                  <a:close/>
                </a:path>
                <a:path w="1628775" h="1920239">
                  <a:moveTo>
                    <a:pt x="301640" y="1194878"/>
                  </a:moveTo>
                  <a:lnTo>
                    <a:pt x="266739" y="1200354"/>
                  </a:lnTo>
                  <a:lnTo>
                    <a:pt x="264274" y="1187886"/>
                  </a:lnTo>
                  <a:lnTo>
                    <a:pt x="302617" y="1181870"/>
                  </a:lnTo>
                  <a:lnTo>
                    <a:pt x="301640" y="1194878"/>
                  </a:lnTo>
                  <a:close/>
                </a:path>
                <a:path w="1628775" h="1920239">
                  <a:moveTo>
                    <a:pt x="1219003" y="1050947"/>
                  </a:moveTo>
                  <a:lnTo>
                    <a:pt x="1184064" y="1056429"/>
                  </a:lnTo>
                  <a:lnTo>
                    <a:pt x="1180605" y="1044116"/>
                  </a:lnTo>
                  <a:lnTo>
                    <a:pt x="1218853" y="1038115"/>
                  </a:lnTo>
                  <a:lnTo>
                    <a:pt x="1219003" y="1050947"/>
                  </a:lnTo>
                  <a:close/>
                </a:path>
                <a:path w="1628775" h="1920239">
                  <a:moveTo>
                    <a:pt x="195375" y="1250117"/>
                  </a:moveTo>
                  <a:lnTo>
                    <a:pt x="163386" y="1255136"/>
                  </a:lnTo>
                  <a:lnTo>
                    <a:pt x="159449" y="1230043"/>
                  </a:lnTo>
                  <a:lnTo>
                    <a:pt x="163862" y="1216495"/>
                  </a:lnTo>
                  <a:lnTo>
                    <a:pt x="178165" y="1214251"/>
                  </a:lnTo>
                  <a:lnTo>
                    <a:pt x="186647" y="1225776"/>
                  </a:lnTo>
                  <a:lnTo>
                    <a:pt x="192120" y="1224917"/>
                  </a:lnTo>
                  <a:lnTo>
                    <a:pt x="196740" y="1237048"/>
                  </a:lnTo>
                  <a:lnTo>
                    <a:pt x="196527" y="1237081"/>
                  </a:lnTo>
                  <a:lnTo>
                    <a:pt x="195375" y="1250117"/>
                  </a:lnTo>
                  <a:close/>
                </a:path>
                <a:path w="1628775" h="1920239">
                  <a:moveTo>
                    <a:pt x="264479" y="1213564"/>
                  </a:moveTo>
                  <a:lnTo>
                    <a:pt x="232074" y="1218648"/>
                  </a:lnTo>
                  <a:lnTo>
                    <a:pt x="235408" y="1205270"/>
                  </a:lnTo>
                  <a:lnTo>
                    <a:pt x="256339" y="1201986"/>
                  </a:lnTo>
                  <a:lnTo>
                    <a:pt x="264479" y="1213564"/>
                  </a:lnTo>
                  <a:close/>
                </a:path>
                <a:path w="1628775" h="1920239">
                  <a:moveTo>
                    <a:pt x="340035" y="1201710"/>
                  </a:moveTo>
                  <a:lnTo>
                    <a:pt x="310111" y="1206405"/>
                  </a:lnTo>
                  <a:lnTo>
                    <a:pt x="313976" y="1192943"/>
                  </a:lnTo>
                  <a:lnTo>
                    <a:pt x="331137" y="1190250"/>
                  </a:lnTo>
                  <a:lnTo>
                    <a:pt x="340035" y="1201710"/>
                  </a:lnTo>
                  <a:close/>
                </a:path>
                <a:path w="1628775" h="1920239">
                  <a:moveTo>
                    <a:pt x="414842" y="1189973"/>
                  </a:moveTo>
                  <a:lnTo>
                    <a:pt x="382159" y="1195101"/>
                  </a:lnTo>
                  <a:lnTo>
                    <a:pt x="380191" y="1182554"/>
                  </a:lnTo>
                  <a:lnTo>
                    <a:pt x="406074" y="1178493"/>
                  </a:lnTo>
                  <a:lnTo>
                    <a:pt x="414842" y="1189973"/>
                  </a:lnTo>
                  <a:close/>
                </a:path>
                <a:path w="1628775" h="1920239">
                  <a:moveTo>
                    <a:pt x="497501" y="1189859"/>
                  </a:moveTo>
                  <a:lnTo>
                    <a:pt x="458915" y="1195913"/>
                  </a:lnTo>
                  <a:lnTo>
                    <a:pt x="456990" y="1183360"/>
                  </a:lnTo>
                  <a:lnTo>
                    <a:pt x="459973" y="1170036"/>
                  </a:lnTo>
                  <a:lnTo>
                    <a:pt x="485141" y="1166088"/>
                  </a:lnTo>
                  <a:lnTo>
                    <a:pt x="494807" y="1177426"/>
                  </a:lnTo>
                  <a:lnTo>
                    <a:pt x="495113" y="1177378"/>
                  </a:lnTo>
                  <a:lnTo>
                    <a:pt x="497501" y="1189859"/>
                  </a:lnTo>
                  <a:close/>
                </a:path>
                <a:path w="1628775" h="1920239">
                  <a:moveTo>
                    <a:pt x="567998" y="1165943"/>
                  </a:moveTo>
                  <a:lnTo>
                    <a:pt x="540174" y="1170308"/>
                  </a:lnTo>
                  <a:lnTo>
                    <a:pt x="545436" y="1156627"/>
                  </a:lnTo>
                  <a:lnTo>
                    <a:pt x="561001" y="1154186"/>
                  </a:lnTo>
                  <a:lnTo>
                    <a:pt x="567998" y="1165943"/>
                  </a:lnTo>
                  <a:close/>
                </a:path>
                <a:path w="1628775" h="1920239">
                  <a:moveTo>
                    <a:pt x="653398" y="1178255"/>
                  </a:moveTo>
                  <a:lnTo>
                    <a:pt x="619417" y="1183586"/>
                  </a:lnTo>
                  <a:lnTo>
                    <a:pt x="613168" y="1171711"/>
                  </a:lnTo>
                  <a:lnTo>
                    <a:pt x="611556" y="1171964"/>
                  </a:lnTo>
                  <a:lnTo>
                    <a:pt x="609354" y="1159454"/>
                  </a:lnTo>
                  <a:lnTo>
                    <a:pt x="612673" y="1146078"/>
                  </a:lnTo>
                  <a:lnTo>
                    <a:pt x="634173" y="1142705"/>
                  </a:lnTo>
                  <a:lnTo>
                    <a:pt x="643861" y="1154040"/>
                  </a:lnTo>
                  <a:lnTo>
                    <a:pt x="648796" y="1153266"/>
                  </a:lnTo>
                  <a:lnTo>
                    <a:pt x="652572" y="1165529"/>
                  </a:lnTo>
                  <a:lnTo>
                    <a:pt x="653398" y="1178255"/>
                  </a:lnTo>
                  <a:close/>
                </a:path>
                <a:path w="1628775" h="1920239">
                  <a:moveTo>
                    <a:pt x="727750" y="1166589"/>
                  </a:moveTo>
                  <a:lnTo>
                    <a:pt x="693397" y="1171979"/>
                  </a:lnTo>
                  <a:lnTo>
                    <a:pt x="687985" y="1159973"/>
                  </a:lnTo>
                  <a:lnTo>
                    <a:pt x="687059" y="1160118"/>
                  </a:lnTo>
                  <a:lnTo>
                    <a:pt x="686629" y="1147330"/>
                  </a:lnTo>
                  <a:lnTo>
                    <a:pt x="690433" y="1146733"/>
                  </a:lnTo>
                  <a:lnTo>
                    <a:pt x="694333" y="1133266"/>
                  </a:lnTo>
                  <a:lnTo>
                    <a:pt x="713891" y="1130197"/>
                  </a:lnTo>
                  <a:lnTo>
                    <a:pt x="723762" y="1141504"/>
                  </a:lnTo>
                  <a:lnTo>
                    <a:pt x="728714" y="1153583"/>
                  </a:lnTo>
                  <a:lnTo>
                    <a:pt x="727750" y="1166589"/>
                  </a:lnTo>
                  <a:close/>
                </a:path>
                <a:path w="1628775" h="1920239">
                  <a:moveTo>
                    <a:pt x="797174" y="1129986"/>
                  </a:moveTo>
                  <a:lnTo>
                    <a:pt x="750234" y="1137351"/>
                  </a:lnTo>
                  <a:lnTo>
                    <a:pt x="736978" y="1126575"/>
                  </a:lnTo>
                  <a:lnTo>
                    <a:pt x="787006" y="1118726"/>
                  </a:lnTo>
                  <a:lnTo>
                    <a:pt x="797174" y="1129986"/>
                  </a:lnTo>
                  <a:close/>
                </a:path>
                <a:path w="1628775" h="1920239">
                  <a:moveTo>
                    <a:pt x="882187" y="1142359"/>
                  </a:moveTo>
                  <a:lnTo>
                    <a:pt x="845171" y="1148166"/>
                  </a:lnTo>
                  <a:lnTo>
                    <a:pt x="840174" y="1136095"/>
                  </a:lnTo>
                  <a:lnTo>
                    <a:pt x="838778" y="1123459"/>
                  </a:lnTo>
                  <a:lnTo>
                    <a:pt x="840861" y="1110276"/>
                  </a:lnTo>
                  <a:lnTo>
                    <a:pt x="864554" y="1106559"/>
                  </a:lnTo>
                  <a:lnTo>
                    <a:pt x="874489" y="1117855"/>
                  </a:lnTo>
                  <a:lnTo>
                    <a:pt x="881593" y="1129596"/>
                  </a:lnTo>
                  <a:lnTo>
                    <a:pt x="882151" y="1129509"/>
                  </a:lnTo>
                  <a:lnTo>
                    <a:pt x="882187" y="1142359"/>
                  </a:lnTo>
                  <a:close/>
                </a:path>
                <a:path w="1628775" h="1920239">
                  <a:moveTo>
                    <a:pt x="950645" y="1105907"/>
                  </a:moveTo>
                  <a:lnTo>
                    <a:pt x="923440" y="1110175"/>
                  </a:lnTo>
                  <a:lnTo>
                    <a:pt x="927829" y="1096631"/>
                  </a:lnTo>
                  <a:lnTo>
                    <a:pt x="942870" y="1094271"/>
                  </a:lnTo>
                  <a:lnTo>
                    <a:pt x="950645" y="1105907"/>
                  </a:lnTo>
                  <a:close/>
                </a:path>
                <a:path w="1628775" h="1920239">
                  <a:moveTo>
                    <a:pt x="1028421" y="1093704"/>
                  </a:moveTo>
                  <a:lnTo>
                    <a:pt x="992784" y="1099295"/>
                  </a:lnTo>
                  <a:lnTo>
                    <a:pt x="992349" y="1086508"/>
                  </a:lnTo>
                  <a:lnTo>
                    <a:pt x="1020706" y="1082059"/>
                  </a:lnTo>
                  <a:lnTo>
                    <a:pt x="1028421" y="1093704"/>
                  </a:lnTo>
                  <a:close/>
                </a:path>
                <a:path w="1628775" h="1920239">
                  <a:moveTo>
                    <a:pt x="1108308" y="1106881"/>
                  </a:moveTo>
                  <a:lnTo>
                    <a:pt x="1073641" y="1112320"/>
                  </a:lnTo>
                  <a:lnTo>
                    <a:pt x="1069174" y="1100165"/>
                  </a:lnTo>
                  <a:lnTo>
                    <a:pt x="1065378" y="1087906"/>
                  </a:lnTo>
                  <a:lnTo>
                    <a:pt x="1070682" y="1087073"/>
                  </a:lnTo>
                  <a:lnTo>
                    <a:pt x="1072979" y="1073858"/>
                  </a:lnTo>
                  <a:lnTo>
                    <a:pt x="1100907" y="1069476"/>
                  </a:lnTo>
                  <a:lnTo>
                    <a:pt x="1108485" y="1081142"/>
                  </a:lnTo>
                  <a:lnTo>
                    <a:pt x="1110979" y="1093606"/>
                  </a:lnTo>
                  <a:lnTo>
                    <a:pt x="1110040" y="1093754"/>
                  </a:lnTo>
                  <a:lnTo>
                    <a:pt x="1108308" y="1106881"/>
                  </a:lnTo>
                  <a:close/>
                </a:path>
                <a:path w="1628775" h="1920239">
                  <a:moveTo>
                    <a:pt x="1181460" y="1069693"/>
                  </a:moveTo>
                  <a:lnTo>
                    <a:pt x="1146214" y="1075223"/>
                  </a:lnTo>
                  <a:lnTo>
                    <a:pt x="1145020" y="1062555"/>
                  </a:lnTo>
                  <a:lnTo>
                    <a:pt x="1175913" y="1057708"/>
                  </a:lnTo>
                  <a:lnTo>
                    <a:pt x="1181460" y="1069693"/>
                  </a:lnTo>
                  <a:close/>
                </a:path>
                <a:path w="1628775" h="1920239">
                  <a:moveTo>
                    <a:pt x="1256653" y="1057895"/>
                  </a:moveTo>
                  <a:lnTo>
                    <a:pt x="1226858" y="1062570"/>
                  </a:lnTo>
                  <a:lnTo>
                    <a:pt x="1231834" y="1048934"/>
                  </a:lnTo>
                  <a:lnTo>
                    <a:pt x="1249387" y="1046180"/>
                  </a:lnTo>
                  <a:lnTo>
                    <a:pt x="1256653" y="1057895"/>
                  </a:lnTo>
                  <a:close/>
                </a:path>
                <a:path w="1628775" h="1920239">
                  <a:moveTo>
                    <a:pt x="1331488" y="1046154"/>
                  </a:moveTo>
                  <a:lnTo>
                    <a:pt x="1297483" y="1051489"/>
                  </a:lnTo>
                  <a:lnTo>
                    <a:pt x="1295514" y="1038943"/>
                  </a:lnTo>
                  <a:lnTo>
                    <a:pt x="1322843" y="1034655"/>
                  </a:lnTo>
                  <a:lnTo>
                    <a:pt x="1331488" y="1046154"/>
                  </a:lnTo>
                  <a:close/>
                </a:path>
                <a:path w="1628775" h="1920239">
                  <a:moveTo>
                    <a:pt x="1408387" y="1034089"/>
                  </a:moveTo>
                  <a:lnTo>
                    <a:pt x="1378189" y="1038827"/>
                  </a:lnTo>
                  <a:lnTo>
                    <a:pt x="1382292" y="1025327"/>
                  </a:lnTo>
                  <a:lnTo>
                    <a:pt x="1399590" y="1022613"/>
                  </a:lnTo>
                  <a:lnTo>
                    <a:pt x="1408387" y="1034089"/>
                  </a:lnTo>
                  <a:close/>
                </a:path>
                <a:path w="1628775" h="1920239">
                  <a:moveTo>
                    <a:pt x="1491472" y="1033908"/>
                  </a:moveTo>
                  <a:lnTo>
                    <a:pt x="1451770" y="1040137"/>
                  </a:lnTo>
                  <a:lnTo>
                    <a:pt x="1447907" y="1015033"/>
                  </a:lnTo>
                  <a:lnTo>
                    <a:pt x="1476384" y="1010565"/>
                  </a:lnTo>
                  <a:lnTo>
                    <a:pt x="1484499" y="1022147"/>
                  </a:lnTo>
                  <a:lnTo>
                    <a:pt x="1488168" y="1021571"/>
                  </a:lnTo>
                  <a:lnTo>
                    <a:pt x="1491472" y="1033908"/>
                  </a:lnTo>
                  <a:close/>
                </a:path>
                <a:path w="1628775" h="1920239">
                  <a:moveTo>
                    <a:pt x="244465" y="1255270"/>
                  </a:moveTo>
                  <a:lnTo>
                    <a:pt x="236256" y="1256558"/>
                  </a:lnTo>
                  <a:lnTo>
                    <a:pt x="234096" y="1244042"/>
                  </a:lnTo>
                  <a:lnTo>
                    <a:pt x="231851" y="1231539"/>
                  </a:lnTo>
                  <a:lnTo>
                    <a:pt x="230862" y="1218839"/>
                  </a:lnTo>
                  <a:lnTo>
                    <a:pt x="268284" y="1212967"/>
                  </a:lnTo>
                  <a:lnTo>
                    <a:pt x="271228" y="1225361"/>
                  </a:lnTo>
                  <a:lnTo>
                    <a:pt x="271202" y="1238220"/>
                  </a:lnTo>
                  <a:lnTo>
                    <a:pt x="250355" y="1241491"/>
                  </a:lnTo>
                  <a:lnTo>
                    <a:pt x="244465" y="1255270"/>
                  </a:lnTo>
                  <a:close/>
                </a:path>
                <a:path w="1628775" h="1920239">
                  <a:moveTo>
                    <a:pt x="347947" y="1213324"/>
                  </a:moveTo>
                  <a:lnTo>
                    <a:pt x="307281" y="1219704"/>
                  </a:lnTo>
                  <a:lnTo>
                    <a:pt x="306545" y="1206964"/>
                  </a:lnTo>
                  <a:lnTo>
                    <a:pt x="344437" y="1201019"/>
                  </a:lnTo>
                  <a:lnTo>
                    <a:pt x="347947" y="1213324"/>
                  </a:lnTo>
                  <a:close/>
                </a:path>
                <a:path w="1628775" h="1920239">
                  <a:moveTo>
                    <a:pt x="421744" y="1214601"/>
                  </a:moveTo>
                  <a:lnTo>
                    <a:pt x="386564" y="1220120"/>
                  </a:lnTo>
                  <a:lnTo>
                    <a:pt x="381940" y="1195135"/>
                  </a:lnTo>
                  <a:lnTo>
                    <a:pt x="421035" y="1189001"/>
                  </a:lnTo>
                  <a:lnTo>
                    <a:pt x="422515" y="1201624"/>
                  </a:lnTo>
                  <a:lnTo>
                    <a:pt x="421744" y="1214601"/>
                  </a:lnTo>
                  <a:close/>
                </a:path>
                <a:path w="1628775" h="1920239">
                  <a:moveTo>
                    <a:pt x="575647" y="1190454"/>
                  </a:moveTo>
                  <a:lnTo>
                    <a:pt x="539577" y="1196113"/>
                  </a:lnTo>
                  <a:lnTo>
                    <a:pt x="536127" y="1183799"/>
                  </a:lnTo>
                  <a:lnTo>
                    <a:pt x="535526" y="1171038"/>
                  </a:lnTo>
                  <a:lnTo>
                    <a:pt x="571335" y="1165419"/>
                  </a:lnTo>
                  <a:lnTo>
                    <a:pt x="574674" y="1177751"/>
                  </a:lnTo>
                  <a:lnTo>
                    <a:pt x="575647" y="1190454"/>
                  </a:lnTo>
                  <a:close/>
                </a:path>
                <a:path w="1628775" h="1920239">
                  <a:moveTo>
                    <a:pt x="803049" y="1154775"/>
                  </a:moveTo>
                  <a:lnTo>
                    <a:pt x="770256" y="1159920"/>
                  </a:lnTo>
                  <a:lnTo>
                    <a:pt x="764304" y="1147999"/>
                  </a:lnTo>
                  <a:lnTo>
                    <a:pt x="757502" y="1136210"/>
                  </a:lnTo>
                  <a:lnTo>
                    <a:pt x="801973" y="1129233"/>
                  </a:lnTo>
                  <a:lnTo>
                    <a:pt x="805254" y="1141574"/>
                  </a:lnTo>
                  <a:lnTo>
                    <a:pt x="802994" y="1141928"/>
                  </a:lnTo>
                  <a:lnTo>
                    <a:pt x="803049" y="1154775"/>
                  </a:lnTo>
                  <a:close/>
                </a:path>
                <a:path w="1628775" h="1920239">
                  <a:moveTo>
                    <a:pt x="958907" y="1117466"/>
                  </a:moveTo>
                  <a:lnTo>
                    <a:pt x="917205" y="1124009"/>
                  </a:lnTo>
                  <a:lnTo>
                    <a:pt x="918531" y="1110946"/>
                  </a:lnTo>
                  <a:lnTo>
                    <a:pt x="954724" y="1105267"/>
                  </a:lnTo>
                  <a:lnTo>
                    <a:pt x="958907" y="1117466"/>
                  </a:lnTo>
                  <a:close/>
                </a:path>
                <a:path w="1628775" h="1920239">
                  <a:moveTo>
                    <a:pt x="1037518" y="1117988"/>
                  </a:moveTo>
                  <a:lnTo>
                    <a:pt x="1003323" y="1123353"/>
                  </a:lnTo>
                  <a:lnTo>
                    <a:pt x="994222" y="1111925"/>
                  </a:lnTo>
                  <a:lnTo>
                    <a:pt x="990184" y="1099703"/>
                  </a:lnTo>
                  <a:lnTo>
                    <a:pt x="1032376" y="1093084"/>
                  </a:lnTo>
                  <a:lnTo>
                    <a:pt x="1035739" y="1105411"/>
                  </a:lnTo>
                  <a:lnTo>
                    <a:pt x="1037518" y="1117988"/>
                  </a:lnTo>
                  <a:close/>
                </a:path>
                <a:path w="1628775" h="1920239">
                  <a:moveTo>
                    <a:pt x="1183440" y="1095093"/>
                  </a:moveTo>
                  <a:lnTo>
                    <a:pt x="1150093" y="1100325"/>
                  </a:lnTo>
                  <a:lnTo>
                    <a:pt x="1146371" y="1088053"/>
                  </a:lnTo>
                  <a:lnTo>
                    <a:pt x="1145308" y="1075365"/>
                  </a:lnTo>
                  <a:lnTo>
                    <a:pt x="1184371" y="1069236"/>
                  </a:lnTo>
                  <a:lnTo>
                    <a:pt x="1186799" y="1081710"/>
                  </a:lnTo>
                  <a:lnTo>
                    <a:pt x="1185084" y="1081979"/>
                  </a:lnTo>
                  <a:lnTo>
                    <a:pt x="1183440" y="1095093"/>
                  </a:lnTo>
                  <a:close/>
                </a:path>
                <a:path w="1628775" h="1920239">
                  <a:moveTo>
                    <a:pt x="1260069" y="1083070"/>
                  </a:moveTo>
                  <a:lnTo>
                    <a:pt x="1226560" y="1088327"/>
                  </a:lnTo>
                  <a:lnTo>
                    <a:pt x="1223364" y="1075973"/>
                  </a:lnTo>
                  <a:lnTo>
                    <a:pt x="1222719" y="1063219"/>
                  </a:lnTo>
                  <a:lnTo>
                    <a:pt x="1259676" y="1057421"/>
                  </a:lnTo>
                  <a:lnTo>
                    <a:pt x="1262642" y="1069811"/>
                  </a:lnTo>
                  <a:lnTo>
                    <a:pt x="1261584" y="1069977"/>
                  </a:lnTo>
                  <a:lnTo>
                    <a:pt x="1260069" y="1083070"/>
                  </a:lnTo>
                  <a:close/>
                </a:path>
                <a:path w="1628775" h="1920239">
                  <a:moveTo>
                    <a:pt x="1337952" y="1070850"/>
                  </a:moveTo>
                  <a:lnTo>
                    <a:pt x="1302912" y="1076348"/>
                  </a:lnTo>
                  <a:lnTo>
                    <a:pt x="1299539" y="1064022"/>
                  </a:lnTo>
                  <a:lnTo>
                    <a:pt x="1297103" y="1051549"/>
                  </a:lnTo>
                  <a:lnTo>
                    <a:pt x="1337619" y="1045192"/>
                  </a:lnTo>
                  <a:lnTo>
                    <a:pt x="1339123" y="1057811"/>
                  </a:lnTo>
                  <a:lnTo>
                    <a:pt x="1337952" y="1070850"/>
                  </a:lnTo>
                  <a:close/>
                </a:path>
                <a:path w="1628775" h="1920239">
                  <a:moveTo>
                    <a:pt x="1416629" y="1058506"/>
                  </a:moveTo>
                  <a:lnTo>
                    <a:pt x="1378343" y="1064513"/>
                  </a:lnTo>
                  <a:lnTo>
                    <a:pt x="1374998" y="1052183"/>
                  </a:lnTo>
                  <a:lnTo>
                    <a:pt x="1374379" y="1039424"/>
                  </a:lnTo>
                  <a:lnTo>
                    <a:pt x="1412633" y="1033422"/>
                  </a:lnTo>
                  <a:lnTo>
                    <a:pt x="1416014" y="1045747"/>
                  </a:lnTo>
                  <a:lnTo>
                    <a:pt x="1416629" y="1058506"/>
                  </a:lnTo>
                  <a:close/>
                </a:path>
                <a:path w="1628775" h="1920239">
                  <a:moveTo>
                    <a:pt x="343459" y="1226883"/>
                  </a:moveTo>
                  <a:lnTo>
                    <a:pt x="314641" y="1231405"/>
                  </a:lnTo>
                  <a:lnTo>
                    <a:pt x="308707" y="1219480"/>
                  </a:lnTo>
                  <a:lnTo>
                    <a:pt x="346217" y="1213595"/>
                  </a:lnTo>
                  <a:lnTo>
                    <a:pt x="343459" y="1226883"/>
                  </a:lnTo>
                  <a:close/>
                </a:path>
                <a:path w="1628775" h="1920239">
                  <a:moveTo>
                    <a:pt x="498452" y="1202565"/>
                  </a:moveTo>
                  <a:lnTo>
                    <a:pt x="465039" y="1207808"/>
                  </a:lnTo>
                  <a:lnTo>
                    <a:pt x="459960" y="1195749"/>
                  </a:lnTo>
                  <a:lnTo>
                    <a:pt x="497484" y="1189862"/>
                  </a:lnTo>
                  <a:lnTo>
                    <a:pt x="498452" y="1202565"/>
                  </a:lnTo>
                  <a:close/>
                </a:path>
                <a:path w="1628775" h="1920239">
                  <a:moveTo>
                    <a:pt x="961781" y="1129870"/>
                  </a:moveTo>
                  <a:lnTo>
                    <a:pt x="916018" y="1137050"/>
                  </a:lnTo>
                  <a:lnTo>
                    <a:pt x="915583" y="1124263"/>
                  </a:lnTo>
                  <a:lnTo>
                    <a:pt x="959594" y="1117358"/>
                  </a:lnTo>
                  <a:lnTo>
                    <a:pt x="961781" y="1129870"/>
                  </a:lnTo>
                  <a:close/>
                </a:path>
                <a:path w="1628775" h="1920239">
                  <a:moveTo>
                    <a:pt x="1488526" y="1047226"/>
                  </a:moveTo>
                  <a:lnTo>
                    <a:pt x="1455441" y="1052417"/>
                  </a:lnTo>
                  <a:lnTo>
                    <a:pt x="1451888" y="1040119"/>
                  </a:lnTo>
                  <a:lnTo>
                    <a:pt x="1490314" y="1034090"/>
                  </a:lnTo>
                  <a:lnTo>
                    <a:pt x="1488526" y="1047226"/>
                  </a:lnTo>
                  <a:close/>
                </a:path>
                <a:path w="1628775" h="1920239">
                  <a:moveTo>
                    <a:pt x="236256" y="1256558"/>
                  </a:moveTo>
                  <a:lnTo>
                    <a:pt x="197270" y="1262675"/>
                  </a:lnTo>
                  <a:lnTo>
                    <a:pt x="195550" y="1250090"/>
                  </a:lnTo>
                  <a:lnTo>
                    <a:pt x="236256" y="1256558"/>
                  </a:lnTo>
                  <a:close/>
                </a:path>
                <a:path w="1628775" h="1920239">
                  <a:moveTo>
                    <a:pt x="307274" y="1245416"/>
                  </a:moveTo>
                  <a:lnTo>
                    <a:pt x="276978" y="1250169"/>
                  </a:lnTo>
                  <a:lnTo>
                    <a:pt x="281406" y="1236619"/>
                  </a:lnTo>
                  <a:lnTo>
                    <a:pt x="298522" y="1233934"/>
                  </a:lnTo>
                  <a:lnTo>
                    <a:pt x="307274" y="1245416"/>
                  </a:lnTo>
                  <a:close/>
                </a:path>
                <a:path w="1628775" h="1920239">
                  <a:moveTo>
                    <a:pt x="399360" y="1256679"/>
                  </a:moveTo>
                  <a:lnTo>
                    <a:pt x="352914" y="1263966"/>
                  </a:lnTo>
                  <a:lnTo>
                    <a:pt x="351150" y="1251387"/>
                  </a:lnTo>
                  <a:lnTo>
                    <a:pt x="351354" y="1251355"/>
                  </a:lnTo>
                  <a:lnTo>
                    <a:pt x="349430" y="1238802"/>
                  </a:lnTo>
                  <a:lnTo>
                    <a:pt x="353516" y="1238161"/>
                  </a:lnTo>
                  <a:lnTo>
                    <a:pt x="356565" y="1224827"/>
                  </a:lnTo>
                  <a:lnTo>
                    <a:pt x="383306" y="1220631"/>
                  </a:lnTo>
                  <a:lnTo>
                    <a:pt x="386575" y="1232974"/>
                  </a:lnTo>
                  <a:lnTo>
                    <a:pt x="391614" y="1245038"/>
                  </a:lnTo>
                  <a:lnTo>
                    <a:pt x="399360" y="1256679"/>
                  </a:lnTo>
                  <a:close/>
                </a:path>
                <a:path w="1628775" h="1920239">
                  <a:moveTo>
                    <a:pt x="459279" y="1221567"/>
                  </a:moveTo>
                  <a:lnTo>
                    <a:pt x="430255" y="1226121"/>
                  </a:lnTo>
                  <a:lnTo>
                    <a:pt x="433904" y="1212693"/>
                  </a:lnTo>
                  <a:lnTo>
                    <a:pt x="450569" y="1210078"/>
                  </a:lnTo>
                  <a:lnTo>
                    <a:pt x="459279" y="1221567"/>
                  </a:lnTo>
                  <a:close/>
                </a:path>
                <a:path w="1628775" h="1920239">
                  <a:moveTo>
                    <a:pt x="486118" y="1217356"/>
                  </a:moveTo>
                  <a:lnTo>
                    <a:pt x="477038" y="1205925"/>
                  </a:lnTo>
                  <a:lnTo>
                    <a:pt x="490446" y="1203821"/>
                  </a:lnTo>
                  <a:lnTo>
                    <a:pt x="486118" y="1217356"/>
                  </a:lnTo>
                  <a:close/>
                </a:path>
                <a:path w="1628775" h="1920239">
                  <a:moveTo>
                    <a:pt x="535227" y="1209651"/>
                  </a:moveTo>
                  <a:lnTo>
                    <a:pt x="506172" y="1214209"/>
                  </a:lnTo>
                  <a:lnTo>
                    <a:pt x="509420" y="1200845"/>
                  </a:lnTo>
                  <a:lnTo>
                    <a:pt x="525873" y="1198263"/>
                  </a:lnTo>
                  <a:lnTo>
                    <a:pt x="535227" y="1209651"/>
                  </a:lnTo>
                  <a:close/>
                </a:path>
                <a:path w="1628775" h="1920239">
                  <a:moveTo>
                    <a:pt x="614454" y="1197220"/>
                  </a:moveTo>
                  <a:lnTo>
                    <a:pt x="584651" y="1201896"/>
                  </a:lnTo>
                  <a:lnTo>
                    <a:pt x="589590" y="1188266"/>
                  </a:lnTo>
                  <a:lnTo>
                    <a:pt x="606008" y="1185690"/>
                  </a:lnTo>
                  <a:lnTo>
                    <a:pt x="614454" y="1197220"/>
                  </a:lnTo>
                  <a:close/>
                </a:path>
                <a:path w="1628775" h="1920239">
                  <a:moveTo>
                    <a:pt x="688086" y="1185668"/>
                  </a:moveTo>
                  <a:lnTo>
                    <a:pt x="658043" y="1190381"/>
                  </a:lnTo>
                  <a:lnTo>
                    <a:pt x="661856" y="1176928"/>
                  </a:lnTo>
                  <a:lnTo>
                    <a:pt x="678329" y="1174343"/>
                  </a:lnTo>
                  <a:lnTo>
                    <a:pt x="688086" y="1185668"/>
                  </a:lnTo>
                  <a:close/>
                </a:path>
                <a:path w="1628775" h="1920239">
                  <a:moveTo>
                    <a:pt x="774635" y="1172088"/>
                  </a:moveTo>
                  <a:lnTo>
                    <a:pt x="729675" y="1179142"/>
                  </a:lnTo>
                  <a:lnTo>
                    <a:pt x="727064" y="1166697"/>
                  </a:lnTo>
                  <a:lnTo>
                    <a:pt x="773441" y="1159420"/>
                  </a:lnTo>
                  <a:lnTo>
                    <a:pt x="774635" y="1172088"/>
                  </a:lnTo>
                  <a:close/>
                </a:path>
                <a:path w="1628775" h="1920239">
                  <a:moveTo>
                    <a:pt x="841173" y="1161649"/>
                  </a:moveTo>
                  <a:lnTo>
                    <a:pt x="812114" y="1166208"/>
                  </a:lnTo>
                  <a:lnTo>
                    <a:pt x="816193" y="1152713"/>
                  </a:lnTo>
                  <a:lnTo>
                    <a:pt x="832367" y="1150175"/>
                  </a:lnTo>
                  <a:lnTo>
                    <a:pt x="841173" y="1161649"/>
                  </a:lnTo>
                  <a:close/>
                </a:path>
                <a:path w="1628775" h="1920239">
                  <a:moveTo>
                    <a:pt x="867374" y="1157538"/>
                  </a:moveTo>
                  <a:lnTo>
                    <a:pt x="860217" y="1158661"/>
                  </a:lnTo>
                  <a:lnTo>
                    <a:pt x="851923" y="1147107"/>
                  </a:lnTo>
                  <a:lnTo>
                    <a:pt x="873001" y="1143800"/>
                  </a:lnTo>
                  <a:lnTo>
                    <a:pt x="867374" y="1157538"/>
                  </a:lnTo>
                  <a:close/>
                </a:path>
                <a:path w="1628775" h="1920239">
                  <a:moveTo>
                    <a:pt x="933694" y="1147132"/>
                  </a:moveTo>
                  <a:lnTo>
                    <a:pt x="889217" y="1154111"/>
                  </a:lnTo>
                  <a:lnTo>
                    <a:pt x="893798" y="1140537"/>
                  </a:lnTo>
                  <a:lnTo>
                    <a:pt x="943171" y="1132790"/>
                  </a:lnTo>
                  <a:lnTo>
                    <a:pt x="933694" y="1147132"/>
                  </a:lnTo>
                  <a:close/>
                </a:path>
                <a:path w="1628775" h="1920239">
                  <a:moveTo>
                    <a:pt x="993809" y="1137701"/>
                  </a:moveTo>
                  <a:lnTo>
                    <a:pt x="961690" y="1142740"/>
                  </a:lnTo>
                  <a:lnTo>
                    <a:pt x="960949" y="1130001"/>
                  </a:lnTo>
                  <a:lnTo>
                    <a:pt x="984641" y="1126284"/>
                  </a:lnTo>
                  <a:lnTo>
                    <a:pt x="993809" y="1137701"/>
                  </a:lnTo>
                  <a:close/>
                </a:path>
                <a:path w="1628775" h="1920239">
                  <a:moveTo>
                    <a:pt x="1078308" y="1137298"/>
                  </a:moveTo>
                  <a:lnTo>
                    <a:pt x="1038314" y="1143573"/>
                  </a:lnTo>
                  <a:lnTo>
                    <a:pt x="1037960" y="1130773"/>
                  </a:lnTo>
                  <a:lnTo>
                    <a:pt x="1042647" y="1130038"/>
                  </a:lnTo>
                  <a:lnTo>
                    <a:pt x="1048331" y="1116291"/>
                  </a:lnTo>
                  <a:lnTo>
                    <a:pt x="1069565" y="1112959"/>
                  </a:lnTo>
                  <a:lnTo>
                    <a:pt x="1076515" y="1124724"/>
                  </a:lnTo>
                  <a:lnTo>
                    <a:pt x="1078308" y="1137298"/>
                  </a:lnTo>
                  <a:close/>
                </a:path>
                <a:path w="1628775" h="1920239">
                  <a:moveTo>
                    <a:pt x="1144543" y="1114051"/>
                  </a:moveTo>
                  <a:lnTo>
                    <a:pt x="1114244" y="1118805"/>
                  </a:lnTo>
                  <a:lnTo>
                    <a:pt x="1121931" y="1104743"/>
                  </a:lnTo>
                  <a:lnTo>
                    <a:pt x="1136530" y="1102453"/>
                  </a:lnTo>
                  <a:lnTo>
                    <a:pt x="1144543" y="1114051"/>
                  </a:lnTo>
                  <a:close/>
                </a:path>
                <a:path w="1628775" h="1920239">
                  <a:moveTo>
                    <a:pt x="1223012" y="1101739"/>
                  </a:moveTo>
                  <a:lnTo>
                    <a:pt x="1194343" y="1106238"/>
                  </a:lnTo>
                  <a:lnTo>
                    <a:pt x="1198059" y="1092799"/>
                  </a:lnTo>
                  <a:lnTo>
                    <a:pt x="1214489" y="1090221"/>
                  </a:lnTo>
                  <a:lnTo>
                    <a:pt x="1223012" y="1101739"/>
                  </a:lnTo>
                  <a:close/>
                </a:path>
                <a:path w="1628775" h="1920239">
                  <a:moveTo>
                    <a:pt x="1300255" y="1089620"/>
                  </a:moveTo>
                  <a:lnTo>
                    <a:pt x="1270426" y="1094300"/>
                  </a:lnTo>
                  <a:lnTo>
                    <a:pt x="1274950" y="1080735"/>
                  </a:lnTo>
                  <a:lnTo>
                    <a:pt x="1291710" y="1078106"/>
                  </a:lnTo>
                  <a:lnTo>
                    <a:pt x="1300255" y="1089620"/>
                  </a:lnTo>
                  <a:close/>
                </a:path>
                <a:path w="1628775" h="1920239">
                  <a:moveTo>
                    <a:pt x="1375831" y="1077763"/>
                  </a:moveTo>
                  <a:lnTo>
                    <a:pt x="1345868" y="1082464"/>
                  </a:lnTo>
                  <a:lnTo>
                    <a:pt x="1349956" y="1068967"/>
                  </a:lnTo>
                  <a:lnTo>
                    <a:pt x="1367164" y="1066267"/>
                  </a:lnTo>
                  <a:lnTo>
                    <a:pt x="1375831" y="1077763"/>
                  </a:lnTo>
                  <a:close/>
                </a:path>
                <a:path w="1628775" h="1920239">
                  <a:moveTo>
                    <a:pt x="1451920" y="1065825"/>
                  </a:moveTo>
                  <a:lnTo>
                    <a:pt x="1422910" y="1070376"/>
                  </a:lnTo>
                  <a:lnTo>
                    <a:pt x="1426920" y="1056892"/>
                  </a:lnTo>
                  <a:lnTo>
                    <a:pt x="1443302" y="1054321"/>
                  </a:lnTo>
                  <a:lnTo>
                    <a:pt x="1451920" y="1065825"/>
                  </a:lnTo>
                  <a:close/>
                </a:path>
                <a:path w="1628775" h="1920239">
                  <a:moveTo>
                    <a:pt x="1531818" y="1079000"/>
                  </a:moveTo>
                  <a:lnTo>
                    <a:pt x="1502460" y="1083606"/>
                  </a:lnTo>
                  <a:lnTo>
                    <a:pt x="1496671" y="1071659"/>
                  </a:lnTo>
                  <a:lnTo>
                    <a:pt x="1495304" y="1071873"/>
                  </a:lnTo>
                  <a:lnTo>
                    <a:pt x="1494495" y="1059145"/>
                  </a:lnTo>
                  <a:lnTo>
                    <a:pt x="1495954" y="1046060"/>
                  </a:lnTo>
                  <a:lnTo>
                    <a:pt x="1522158" y="1041949"/>
                  </a:lnTo>
                  <a:lnTo>
                    <a:pt x="1527881" y="1053907"/>
                  </a:lnTo>
                  <a:lnTo>
                    <a:pt x="1531818" y="1079000"/>
                  </a:lnTo>
                  <a:close/>
                </a:path>
                <a:path w="1628775" h="1920239">
                  <a:moveTo>
                    <a:pt x="239476" y="1281764"/>
                  </a:moveTo>
                  <a:lnTo>
                    <a:pt x="202942" y="1287496"/>
                  </a:lnTo>
                  <a:lnTo>
                    <a:pt x="198961" y="1275265"/>
                  </a:lnTo>
                  <a:lnTo>
                    <a:pt x="196306" y="1262826"/>
                  </a:lnTo>
                  <a:lnTo>
                    <a:pt x="236767" y="1256478"/>
                  </a:lnTo>
                  <a:lnTo>
                    <a:pt x="238721" y="1269027"/>
                  </a:lnTo>
                  <a:lnTo>
                    <a:pt x="239476" y="1281764"/>
                  </a:lnTo>
                  <a:close/>
                </a:path>
                <a:path w="1628775" h="1920239">
                  <a:moveTo>
                    <a:pt x="316117" y="1269739"/>
                  </a:moveTo>
                  <a:lnTo>
                    <a:pt x="276414" y="1275968"/>
                  </a:lnTo>
                  <a:lnTo>
                    <a:pt x="273295" y="1263602"/>
                  </a:lnTo>
                  <a:lnTo>
                    <a:pt x="272836" y="1250819"/>
                  </a:lnTo>
                  <a:lnTo>
                    <a:pt x="311648" y="1244730"/>
                  </a:lnTo>
                  <a:lnTo>
                    <a:pt x="315232" y="1257023"/>
                  </a:lnTo>
                  <a:lnTo>
                    <a:pt x="316117" y="1269739"/>
                  </a:lnTo>
                  <a:close/>
                </a:path>
                <a:path w="1628775" h="1920239">
                  <a:moveTo>
                    <a:pt x="467721" y="1245953"/>
                  </a:moveTo>
                  <a:lnTo>
                    <a:pt x="430708" y="1251760"/>
                  </a:lnTo>
                  <a:lnTo>
                    <a:pt x="427573" y="1239397"/>
                  </a:lnTo>
                  <a:lnTo>
                    <a:pt x="426792" y="1226664"/>
                  </a:lnTo>
                  <a:lnTo>
                    <a:pt x="463487" y="1220907"/>
                  </a:lnTo>
                  <a:lnTo>
                    <a:pt x="466865" y="1233232"/>
                  </a:lnTo>
                  <a:lnTo>
                    <a:pt x="467721" y="1245953"/>
                  </a:lnTo>
                  <a:close/>
                </a:path>
                <a:path w="1628775" h="1920239">
                  <a:moveTo>
                    <a:pt x="544178" y="1233957"/>
                  </a:moveTo>
                  <a:lnTo>
                    <a:pt x="511959" y="1239012"/>
                  </a:lnTo>
                  <a:lnTo>
                    <a:pt x="505417" y="1227183"/>
                  </a:lnTo>
                  <a:lnTo>
                    <a:pt x="503748" y="1227445"/>
                  </a:lnTo>
                  <a:lnTo>
                    <a:pt x="502923" y="1214719"/>
                  </a:lnTo>
                  <a:lnTo>
                    <a:pt x="540046" y="1208895"/>
                  </a:lnTo>
                  <a:lnTo>
                    <a:pt x="543726" y="1221173"/>
                  </a:lnTo>
                  <a:lnTo>
                    <a:pt x="544178" y="1233957"/>
                  </a:lnTo>
                  <a:close/>
                </a:path>
                <a:path w="1628775" h="1920239">
                  <a:moveTo>
                    <a:pt x="622020" y="1221744"/>
                  </a:moveTo>
                  <a:lnTo>
                    <a:pt x="587341" y="1227185"/>
                  </a:lnTo>
                  <a:lnTo>
                    <a:pt x="581330" y="1215273"/>
                  </a:lnTo>
                  <a:lnTo>
                    <a:pt x="579937" y="1215491"/>
                  </a:lnTo>
                  <a:lnTo>
                    <a:pt x="579836" y="1202652"/>
                  </a:lnTo>
                  <a:lnTo>
                    <a:pt x="618640" y="1196564"/>
                  </a:lnTo>
                  <a:lnTo>
                    <a:pt x="622005" y="1208891"/>
                  </a:lnTo>
                  <a:lnTo>
                    <a:pt x="622020" y="1221744"/>
                  </a:lnTo>
                  <a:close/>
                </a:path>
                <a:path w="1628775" h="1920239">
                  <a:moveTo>
                    <a:pt x="698345" y="1209769"/>
                  </a:moveTo>
                  <a:lnTo>
                    <a:pt x="664069" y="1215147"/>
                  </a:lnTo>
                  <a:lnTo>
                    <a:pt x="657125" y="1203381"/>
                  </a:lnTo>
                  <a:lnTo>
                    <a:pt x="655206" y="1203682"/>
                  </a:lnTo>
                  <a:lnTo>
                    <a:pt x="654409" y="1190951"/>
                  </a:lnTo>
                  <a:lnTo>
                    <a:pt x="693634" y="1184797"/>
                  </a:lnTo>
                  <a:lnTo>
                    <a:pt x="697741" y="1197008"/>
                  </a:lnTo>
                  <a:lnTo>
                    <a:pt x="698345" y="1209769"/>
                  </a:lnTo>
                  <a:close/>
                </a:path>
                <a:path w="1628775" h="1920239">
                  <a:moveTo>
                    <a:pt x="771347" y="1198315"/>
                  </a:moveTo>
                  <a:lnTo>
                    <a:pt x="737508" y="1203624"/>
                  </a:lnTo>
                  <a:lnTo>
                    <a:pt x="733148" y="1191453"/>
                  </a:lnTo>
                  <a:lnTo>
                    <a:pt x="729398" y="1179186"/>
                  </a:lnTo>
                  <a:lnTo>
                    <a:pt x="773408" y="1172281"/>
                  </a:lnTo>
                  <a:lnTo>
                    <a:pt x="773390" y="1185139"/>
                  </a:lnTo>
                  <a:lnTo>
                    <a:pt x="771812" y="1185387"/>
                  </a:lnTo>
                  <a:lnTo>
                    <a:pt x="771347" y="1198315"/>
                  </a:lnTo>
                  <a:close/>
                </a:path>
                <a:path w="1628775" h="1920239">
                  <a:moveTo>
                    <a:pt x="849941" y="1185984"/>
                  </a:moveTo>
                  <a:lnTo>
                    <a:pt x="816993" y="1191153"/>
                  </a:lnTo>
                  <a:lnTo>
                    <a:pt x="810186" y="1179366"/>
                  </a:lnTo>
                  <a:lnTo>
                    <a:pt x="808432" y="1179641"/>
                  </a:lnTo>
                  <a:lnTo>
                    <a:pt x="807982" y="1166856"/>
                  </a:lnTo>
                  <a:lnTo>
                    <a:pt x="845561" y="1160960"/>
                  </a:lnTo>
                  <a:lnTo>
                    <a:pt x="849097" y="1173261"/>
                  </a:lnTo>
                  <a:lnTo>
                    <a:pt x="849941" y="1185984"/>
                  </a:lnTo>
                  <a:close/>
                </a:path>
                <a:path w="1628775" h="1920239">
                  <a:moveTo>
                    <a:pt x="925049" y="1174200"/>
                  </a:moveTo>
                  <a:lnTo>
                    <a:pt x="890088" y="1179685"/>
                  </a:lnTo>
                  <a:lnTo>
                    <a:pt x="885251" y="1167589"/>
                  </a:lnTo>
                  <a:lnTo>
                    <a:pt x="885030" y="1167623"/>
                  </a:lnTo>
                  <a:lnTo>
                    <a:pt x="885118" y="1154754"/>
                  </a:lnTo>
                  <a:lnTo>
                    <a:pt x="926410" y="1148275"/>
                  </a:lnTo>
                  <a:lnTo>
                    <a:pt x="925049" y="1174200"/>
                  </a:lnTo>
                  <a:close/>
                </a:path>
                <a:path w="1628775" h="1920239">
                  <a:moveTo>
                    <a:pt x="1001681" y="1149321"/>
                  </a:moveTo>
                  <a:lnTo>
                    <a:pt x="961366" y="1155646"/>
                  </a:lnTo>
                  <a:lnTo>
                    <a:pt x="960025" y="1143001"/>
                  </a:lnTo>
                  <a:lnTo>
                    <a:pt x="998173" y="1137016"/>
                  </a:lnTo>
                  <a:lnTo>
                    <a:pt x="1001681" y="1149321"/>
                  </a:lnTo>
                  <a:close/>
                </a:path>
                <a:path w="1628775" h="1920239">
                  <a:moveTo>
                    <a:pt x="1134347" y="1154217"/>
                  </a:moveTo>
                  <a:lnTo>
                    <a:pt x="1120763" y="1156348"/>
                  </a:lnTo>
                  <a:lnTo>
                    <a:pt x="1117874" y="1143946"/>
                  </a:lnTo>
                  <a:lnTo>
                    <a:pt x="1114883" y="1131560"/>
                  </a:lnTo>
                  <a:lnTo>
                    <a:pt x="1111323" y="1119263"/>
                  </a:lnTo>
                  <a:lnTo>
                    <a:pt x="1149242" y="1113314"/>
                  </a:lnTo>
                  <a:lnTo>
                    <a:pt x="1155238" y="1125228"/>
                  </a:lnTo>
                  <a:lnTo>
                    <a:pt x="1154846" y="1138145"/>
                  </a:lnTo>
                  <a:lnTo>
                    <a:pt x="1146452" y="1139462"/>
                  </a:lnTo>
                  <a:lnTo>
                    <a:pt x="1134347" y="1154217"/>
                  </a:lnTo>
                  <a:close/>
                </a:path>
                <a:path w="1628775" h="1920239">
                  <a:moveTo>
                    <a:pt x="1230292" y="1113453"/>
                  </a:moveTo>
                  <a:lnTo>
                    <a:pt x="1191423" y="1119551"/>
                  </a:lnTo>
                  <a:lnTo>
                    <a:pt x="1190764" y="1106799"/>
                  </a:lnTo>
                  <a:lnTo>
                    <a:pt x="1227056" y="1101105"/>
                  </a:lnTo>
                  <a:lnTo>
                    <a:pt x="1230292" y="1113453"/>
                  </a:lnTo>
                  <a:close/>
                </a:path>
                <a:path w="1628775" h="1920239">
                  <a:moveTo>
                    <a:pt x="1308420" y="1114050"/>
                  </a:moveTo>
                  <a:lnTo>
                    <a:pt x="1274615" y="1119354"/>
                  </a:lnTo>
                  <a:lnTo>
                    <a:pt x="1268104" y="1107520"/>
                  </a:lnTo>
                  <a:lnTo>
                    <a:pt x="1266532" y="1107767"/>
                  </a:lnTo>
                  <a:lnTo>
                    <a:pt x="1266144" y="1094972"/>
                  </a:lnTo>
                  <a:lnTo>
                    <a:pt x="1304454" y="1088961"/>
                  </a:lnTo>
                  <a:lnTo>
                    <a:pt x="1307840" y="1101286"/>
                  </a:lnTo>
                  <a:lnTo>
                    <a:pt x="1308420" y="1114050"/>
                  </a:lnTo>
                  <a:close/>
                </a:path>
                <a:path w="1628775" h="1920239">
                  <a:moveTo>
                    <a:pt x="1384182" y="1102163"/>
                  </a:moveTo>
                  <a:lnTo>
                    <a:pt x="1350068" y="1107515"/>
                  </a:lnTo>
                  <a:lnTo>
                    <a:pt x="1344392" y="1095551"/>
                  </a:lnTo>
                  <a:lnTo>
                    <a:pt x="1342998" y="1095769"/>
                  </a:lnTo>
                  <a:lnTo>
                    <a:pt x="1342195" y="1083040"/>
                  </a:lnTo>
                  <a:lnTo>
                    <a:pt x="1380097" y="1077093"/>
                  </a:lnTo>
                  <a:lnTo>
                    <a:pt x="1383664" y="1089389"/>
                  </a:lnTo>
                  <a:lnTo>
                    <a:pt x="1384182" y="1102163"/>
                  </a:lnTo>
                  <a:close/>
                </a:path>
                <a:path w="1628775" h="1920239">
                  <a:moveTo>
                    <a:pt x="1460481" y="1090192"/>
                  </a:moveTo>
                  <a:lnTo>
                    <a:pt x="1423137" y="1096051"/>
                  </a:lnTo>
                  <a:lnTo>
                    <a:pt x="1419845" y="1083712"/>
                  </a:lnTo>
                  <a:lnTo>
                    <a:pt x="1419148" y="1070966"/>
                  </a:lnTo>
                  <a:lnTo>
                    <a:pt x="1456249" y="1065145"/>
                  </a:lnTo>
                  <a:lnTo>
                    <a:pt x="1459722" y="1077456"/>
                  </a:lnTo>
                  <a:lnTo>
                    <a:pt x="1460481" y="1090192"/>
                  </a:lnTo>
                  <a:close/>
                </a:path>
                <a:path w="1628775" h="1920239">
                  <a:moveTo>
                    <a:pt x="998503" y="1162675"/>
                  </a:moveTo>
                  <a:lnTo>
                    <a:pt x="965912" y="1167788"/>
                  </a:lnTo>
                  <a:lnTo>
                    <a:pt x="961599" y="1155610"/>
                  </a:lnTo>
                  <a:lnTo>
                    <a:pt x="1000410" y="1149520"/>
                  </a:lnTo>
                  <a:lnTo>
                    <a:pt x="998503" y="1162675"/>
                  </a:lnTo>
                  <a:close/>
                </a:path>
                <a:path w="1628775" h="1920239">
                  <a:moveTo>
                    <a:pt x="1074258" y="1150789"/>
                  </a:moveTo>
                  <a:lnTo>
                    <a:pt x="1045788" y="1155256"/>
                  </a:lnTo>
                  <a:lnTo>
                    <a:pt x="1039773" y="1143344"/>
                  </a:lnTo>
                  <a:lnTo>
                    <a:pt x="1076646" y="1137559"/>
                  </a:lnTo>
                  <a:lnTo>
                    <a:pt x="1074258" y="1150789"/>
                  </a:lnTo>
                  <a:close/>
                </a:path>
                <a:path w="1628775" h="1920239">
                  <a:moveTo>
                    <a:pt x="1226166" y="1126955"/>
                  </a:moveTo>
                  <a:lnTo>
                    <a:pt x="1198685" y="1131267"/>
                  </a:lnTo>
                  <a:lnTo>
                    <a:pt x="1192791" y="1119336"/>
                  </a:lnTo>
                  <a:lnTo>
                    <a:pt x="1228568" y="1113723"/>
                  </a:lnTo>
                  <a:lnTo>
                    <a:pt x="1226166" y="1126955"/>
                  </a:lnTo>
                  <a:close/>
                </a:path>
                <a:path w="1628775" h="1920239">
                  <a:moveTo>
                    <a:pt x="207501" y="1325347"/>
                  </a:moveTo>
                  <a:lnTo>
                    <a:pt x="175197" y="1330415"/>
                  </a:lnTo>
                  <a:lnTo>
                    <a:pt x="171260" y="1305322"/>
                  </a:lnTo>
                  <a:lnTo>
                    <a:pt x="172140" y="1292329"/>
                  </a:lnTo>
                  <a:lnTo>
                    <a:pt x="188923" y="1289696"/>
                  </a:lnTo>
                  <a:lnTo>
                    <a:pt x="197987" y="1301129"/>
                  </a:lnTo>
                  <a:lnTo>
                    <a:pt x="202820" y="1300371"/>
                  </a:lnTo>
                  <a:lnTo>
                    <a:pt x="206663" y="1312623"/>
                  </a:lnTo>
                  <a:lnTo>
                    <a:pt x="207501" y="1325347"/>
                  </a:lnTo>
                  <a:close/>
                </a:path>
                <a:path w="1628775" h="1920239">
                  <a:moveTo>
                    <a:pt x="275540" y="1288961"/>
                  </a:moveTo>
                  <a:lnTo>
                    <a:pt x="246260" y="1293555"/>
                  </a:lnTo>
                  <a:lnTo>
                    <a:pt x="250819" y="1279984"/>
                  </a:lnTo>
                  <a:lnTo>
                    <a:pt x="267391" y="1277384"/>
                  </a:lnTo>
                  <a:lnTo>
                    <a:pt x="275540" y="1288961"/>
                  </a:lnTo>
                  <a:close/>
                </a:path>
                <a:path w="1628775" h="1920239">
                  <a:moveTo>
                    <a:pt x="353462" y="1276735"/>
                  </a:moveTo>
                  <a:lnTo>
                    <a:pt x="323494" y="1281437"/>
                  </a:lnTo>
                  <a:lnTo>
                    <a:pt x="328965" y="1267723"/>
                  </a:lnTo>
                  <a:lnTo>
                    <a:pt x="346119" y="1265032"/>
                  </a:lnTo>
                  <a:lnTo>
                    <a:pt x="353462" y="1276735"/>
                  </a:lnTo>
                  <a:close/>
                </a:path>
                <a:path w="1628775" h="1920239">
                  <a:moveTo>
                    <a:pt x="427507" y="1265118"/>
                  </a:moveTo>
                  <a:lnTo>
                    <a:pt x="380649" y="1272470"/>
                  </a:lnTo>
                  <a:lnTo>
                    <a:pt x="368105" y="1261582"/>
                  </a:lnTo>
                  <a:lnTo>
                    <a:pt x="407224" y="1255445"/>
                  </a:lnTo>
                  <a:lnTo>
                    <a:pt x="427507" y="1265118"/>
                  </a:lnTo>
                  <a:close/>
                </a:path>
                <a:path w="1628775" h="1920239">
                  <a:moveTo>
                    <a:pt x="501867" y="1253451"/>
                  </a:moveTo>
                  <a:lnTo>
                    <a:pt x="473474" y="1257906"/>
                  </a:lnTo>
                  <a:lnTo>
                    <a:pt x="477224" y="1244462"/>
                  </a:lnTo>
                  <a:lnTo>
                    <a:pt x="493267" y="1241945"/>
                  </a:lnTo>
                  <a:lnTo>
                    <a:pt x="501867" y="1253451"/>
                  </a:lnTo>
                  <a:close/>
                </a:path>
                <a:path w="1628775" h="1920239">
                  <a:moveTo>
                    <a:pt x="587659" y="1265701"/>
                  </a:moveTo>
                  <a:lnTo>
                    <a:pt x="547890" y="1271941"/>
                  </a:lnTo>
                  <a:lnTo>
                    <a:pt x="546623" y="1259284"/>
                  </a:lnTo>
                  <a:lnTo>
                    <a:pt x="546772" y="1246405"/>
                  </a:lnTo>
                  <a:lnTo>
                    <a:pt x="549186" y="1233171"/>
                  </a:lnTo>
                  <a:lnTo>
                    <a:pt x="573850" y="1229302"/>
                  </a:lnTo>
                  <a:lnTo>
                    <a:pt x="580759" y="1241073"/>
                  </a:lnTo>
                  <a:lnTo>
                    <a:pt x="584020" y="1240561"/>
                  </a:lnTo>
                  <a:lnTo>
                    <a:pt x="587345" y="1252895"/>
                  </a:lnTo>
                  <a:lnTo>
                    <a:pt x="587659" y="1265701"/>
                  </a:lnTo>
                  <a:close/>
                </a:path>
                <a:path w="1628775" h="1920239">
                  <a:moveTo>
                    <a:pt x="603082" y="1237571"/>
                  </a:moveTo>
                  <a:lnTo>
                    <a:pt x="593468" y="1226224"/>
                  </a:lnTo>
                  <a:lnTo>
                    <a:pt x="609771" y="1223666"/>
                  </a:lnTo>
                  <a:lnTo>
                    <a:pt x="603082" y="1237571"/>
                  </a:lnTo>
                  <a:close/>
                </a:path>
                <a:path w="1628775" h="1920239">
                  <a:moveTo>
                    <a:pt x="626530" y="1272458"/>
                  </a:moveTo>
                  <a:lnTo>
                    <a:pt x="625126" y="1259823"/>
                  </a:lnTo>
                  <a:lnTo>
                    <a:pt x="623678" y="1247195"/>
                  </a:lnTo>
                  <a:lnTo>
                    <a:pt x="624368" y="1247086"/>
                  </a:lnTo>
                  <a:lnTo>
                    <a:pt x="623473" y="1234371"/>
                  </a:lnTo>
                  <a:lnTo>
                    <a:pt x="623228" y="1221554"/>
                  </a:lnTo>
                  <a:lnTo>
                    <a:pt x="652391" y="1216979"/>
                  </a:lnTo>
                  <a:lnTo>
                    <a:pt x="658668" y="1228849"/>
                  </a:lnTo>
                  <a:lnTo>
                    <a:pt x="661626" y="1228385"/>
                  </a:lnTo>
                  <a:lnTo>
                    <a:pt x="665829" y="1240581"/>
                  </a:lnTo>
                  <a:lnTo>
                    <a:pt x="668338" y="1253043"/>
                  </a:lnTo>
                  <a:lnTo>
                    <a:pt x="633463" y="1258515"/>
                  </a:lnTo>
                  <a:lnTo>
                    <a:pt x="626530" y="1272458"/>
                  </a:lnTo>
                  <a:close/>
                </a:path>
                <a:path w="1628775" h="1920239">
                  <a:moveTo>
                    <a:pt x="682441" y="1225119"/>
                  </a:moveTo>
                  <a:lnTo>
                    <a:pt x="671422" y="1213993"/>
                  </a:lnTo>
                  <a:lnTo>
                    <a:pt x="688336" y="1211339"/>
                  </a:lnTo>
                  <a:lnTo>
                    <a:pt x="682441" y="1225119"/>
                  </a:lnTo>
                  <a:close/>
                </a:path>
                <a:path w="1628775" h="1920239">
                  <a:moveTo>
                    <a:pt x="734947" y="1216881"/>
                  </a:moveTo>
                  <a:lnTo>
                    <a:pt x="703307" y="1221846"/>
                  </a:lnTo>
                  <a:lnTo>
                    <a:pt x="708125" y="1208234"/>
                  </a:lnTo>
                  <a:lnTo>
                    <a:pt x="726616" y="1205333"/>
                  </a:lnTo>
                  <a:lnTo>
                    <a:pt x="734947" y="1216881"/>
                  </a:lnTo>
                  <a:close/>
                </a:path>
                <a:path w="1628775" h="1920239">
                  <a:moveTo>
                    <a:pt x="810486" y="1205030"/>
                  </a:moveTo>
                  <a:lnTo>
                    <a:pt x="780257" y="1209772"/>
                  </a:lnTo>
                  <a:lnTo>
                    <a:pt x="785884" y="1196034"/>
                  </a:lnTo>
                  <a:lnTo>
                    <a:pt x="802901" y="1193364"/>
                  </a:lnTo>
                  <a:lnTo>
                    <a:pt x="810486" y="1205030"/>
                  </a:lnTo>
                  <a:close/>
                </a:path>
                <a:path w="1628775" h="1920239">
                  <a:moveTo>
                    <a:pt x="893620" y="1217697"/>
                  </a:moveTo>
                  <a:lnTo>
                    <a:pt x="854950" y="1223764"/>
                  </a:lnTo>
                  <a:lnTo>
                    <a:pt x="854197" y="1211027"/>
                  </a:lnTo>
                  <a:lnTo>
                    <a:pt x="853716" y="1198247"/>
                  </a:lnTo>
                  <a:lnTo>
                    <a:pt x="857036" y="1197726"/>
                  </a:lnTo>
                  <a:lnTo>
                    <a:pt x="861758" y="1184130"/>
                  </a:lnTo>
                  <a:lnTo>
                    <a:pt x="876825" y="1181766"/>
                  </a:lnTo>
                  <a:lnTo>
                    <a:pt x="886597" y="1193088"/>
                  </a:lnTo>
                  <a:lnTo>
                    <a:pt x="892770" y="1204975"/>
                  </a:lnTo>
                  <a:lnTo>
                    <a:pt x="893620" y="1217697"/>
                  </a:lnTo>
                  <a:close/>
                </a:path>
                <a:path w="1628775" h="1920239">
                  <a:moveTo>
                    <a:pt x="912455" y="1189031"/>
                  </a:moveTo>
                  <a:lnTo>
                    <a:pt x="904264" y="1177461"/>
                  </a:lnTo>
                  <a:lnTo>
                    <a:pt x="917030" y="1175458"/>
                  </a:lnTo>
                  <a:lnTo>
                    <a:pt x="912455" y="1189031"/>
                  </a:lnTo>
                  <a:close/>
                </a:path>
                <a:path w="1628775" h="1920239">
                  <a:moveTo>
                    <a:pt x="925411" y="1186998"/>
                  </a:moveTo>
                  <a:lnTo>
                    <a:pt x="917030" y="1175458"/>
                  </a:lnTo>
                  <a:lnTo>
                    <a:pt x="923954" y="1174371"/>
                  </a:lnTo>
                  <a:lnTo>
                    <a:pt x="925411" y="1186998"/>
                  </a:lnTo>
                  <a:close/>
                </a:path>
                <a:path w="1628775" h="1920239">
                  <a:moveTo>
                    <a:pt x="969756" y="1205751"/>
                  </a:moveTo>
                  <a:lnTo>
                    <a:pt x="924165" y="1212905"/>
                  </a:lnTo>
                  <a:lnTo>
                    <a:pt x="927137" y="1199583"/>
                  </a:lnTo>
                  <a:lnTo>
                    <a:pt x="925557" y="1186975"/>
                  </a:lnTo>
                  <a:lnTo>
                    <a:pt x="928906" y="1173595"/>
                  </a:lnTo>
                  <a:lnTo>
                    <a:pt x="948573" y="1170509"/>
                  </a:lnTo>
                  <a:lnTo>
                    <a:pt x="958028" y="1181881"/>
                  </a:lnTo>
                  <a:lnTo>
                    <a:pt x="963696" y="1180991"/>
                  </a:lnTo>
                  <a:lnTo>
                    <a:pt x="969243" y="1192977"/>
                  </a:lnTo>
                  <a:lnTo>
                    <a:pt x="969961" y="1192864"/>
                  </a:lnTo>
                  <a:lnTo>
                    <a:pt x="969756" y="1205751"/>
                  </a:lnTo>
                  <a:close/>
                </a:path>
                <a:path w="1628775" h="1920239">
                  <a:moveTo>
                    <a:pt x="986899" y="1177351"/>
                  </a:moveTo>
                  <a:lnTo>
                    <a:pt x="976422" y="1166139"/>
                  </a:lnTo>
                  <a:lnTo>
                    <a:pt x="992489" y="1163618"/>
                  </a:lnTo>
                  <a:lnTo>
                    <a:pt x="986899" y="1177351"/>
                  </a:lnTo>
                  <a:close/>
                </a:path>
                <a:path w="1628775" h="1920239">
                  <a:moveTo>
                    <a:pt x="1039281" y="1169132"/>
                  </a:moveTo>
                  <a:lnTo>
                    <a:pt x="1008283" y="1173996"/>
                  </a:lnTo>
                  <a:lnTo>
                    <a:pt x="1011874" y="1160577"/>
                  </a:lnTo>
                  <a:lnTo>
                    <a:pt x="1030170" y="1157707"/>
                  </a:lnTo>
                  <a:lnTo>
                    <a:pt x="1039281" y="1169132"/>
                  </a:lnTo>
                  <a:close/>
                </a:path>
                <a:path w="1628775" h="1920239">
                  <a:moveTo>
                    <a:pt x="1123641" y="1181607"/>
                  </a:moveTo>
                  <a:lnTo>
                    <a:pt x="1086355" y="1187457"/>
                  </a:lnTo>
                  <a:lnTo>
                    <a:pt x="1081446" y="1175372"/>
                  </a:lnTo>
                  <a:lnTo>
                    <a:pt x="1080795" y="1175474"/>
                  </a:lnTo>
                  <a:lnTo>
                    <a:pt x="1079557" y="1162813"/>
                  </a:lnTo>
                  <a:lnTo>
                    <a:pt x="1084600" y="1149167"/>
                  </a:lnTo>
                  <a:lnTo>
                    <a:pt x="1110162" y="1145156"/>
                  </a:lnTo>
                  <a:lnTo>
                    <a:pt x="1120763" y="1156348"/>
                  </a:lnTo>
                  <a:lnTo>
                    <a:pt x="1121011" y="1156309"/>
                  </a:lnTo>
                  <a:lnTo>
                    <a:pt x="1123257" y="1168812"/>
                  </a:lnTo>
                  <a:lnTo>
                    <a:pt x="1123641" y="1181607"/>
                  </a:lnTo>
                  <a:close/>
                </a:path>
                <a:path w="1628775" h="1920239">
                  <a:moveTo>
                    <a:pt x="1191240" y="1145290"/>
                  </a:moveTo>
                  <a:lnTo>
                    <a:pt x="1159953" y="1150199"/>
                  </a:lnTo>
                  <a:lnTo>
                    <a:pt x="1166720" y="1136282"/>
                  </a:lnTo>
                  <a:lnTo>
                    <a:pt x="1182906" y="1133743"/>
                  </a:lnTo>
                  <a:lnTo>
                    <a:pt x="1191240" y="1145290"/>
                  </a:lnTo>
                  <a:close/>
                </a:path>
                <a:path w="1628775" h="1920239">
                  <a:moveTo>
                    <a:pt x="1274289" y="1157971"/>
                  </a:moveTo>
                  <a:lnTo>
                    <a:pt x="1242114" y="1163019"/>
                  </a:lnTo>
                  <a:lnTo>
                    <a:pt x="1236925" y="1150978"/>
                  </a:lnTo>
                  <a:lnTo>
                    <a:pt x="1235833" y="1151149"/>
                  </a:lnTo>
                  <a:lnTo>
                    <a:pt x="1233922" y="1138594"/>
                  </a:lnTo>
                  <a:lnTo>
                    <a:pt x="1236146" y="1125389"/>
                  </a:lnTo>
                  <a:lnTo>
                    <a:pt x="1256097" y="1122259"/>
                  </a:lnTo>
                  <a:lnTo>
                    <a:pt x="1265634" y="1133618"/>
                  </a:lnTo>
                  <a:lnTo>
                    <a:pt x="1270453" y="1132862"/>
                  </a:lnTo>
                  <a:lnTo>
                    <a:pt x="1274088" y="1145147"/>
                  </a:lnTo>
                  <a:lnTo>
                    <a:pt x="1274289" y="1157971"/>
                  </a:lnTo>
                  <a:close/>
                </a:path>
                <a:path w="1628775" h="1920239">
                  <a:moveTo>
                    <a:pt x="1343441" y="1121411"/>
                  </a:moveTo>
                  <a:lnTo>
                    <a:pt x="1313519" y="1126105"/>
                  </a:lnTo>
                  <a:lnTo>
                    <a:pt x="1317480" y="1112628"/>
                  </a:lnTo>
                  <a:lnTo>
                    <a:pt x="1334205" y="1110004"/>
                  </a:lnTo>
                  <a:lnTo>
                    <a:pt x="1343441" y="1121411"/>
                  </a:lnTo>
                  <a:close/>
                </a:path>
                <a:path w="1628775" h="1920239">
                  <a:moveTo>
                    <a:pt x="1419871" y="1109419"/>
                  </a:moveTo>
                  <a:lnTo>
                    <a:pt x="1389984" y="1114108"/>
                  </a:lnTo>
                  <a:lnTo>
                    <a:pt x="1393689" y="1100672"/>
                  </a:lnTo>
                  <a:lnTo>
                    <a:pt x="1410867" y="1097976"/>
                  </a:lnTo>
                  <a:lnTo>
                    <a:pt x="1419871" y="1109419"/>
                  </a:lnTo>
                  <a:close/>
                </a:path>
                <a:path w="1628775" h="1920239">
                  <a:moveTo>
                    <a:pt x="1499780" y="1122592"/>
                  </a:moveTo>
                  <a:lnTo>
                    <a:pt x="1466830" y="1127762"/>
                  </a:lnTo>
                  <a:lnTo>
                    <a:pt x="1463641" y="1115407"/>
                  </a:lnTo>
                  <a:lnTo>
                    <a:pt x="1462866" y="1102673"/>
                  </a:lnTo>
                  <a:lnTo>
                    <a:pt x="1466777" y="1102060"/>
                  </a:lnTo>
                  <a:lnTo>
                    <a:pt x="1471700" y="1088432"/>
                  </a:lnTo>
                  <a:lnTo>
                    <a:pt x="1493299" y="1085043"/>
                  </a:lnTo>
                  <a:lnTo>
                    <a:pt x="1501023" y="1096686"/>
                  </a:lnTo>
                  <a:lnTo>
                    <a:pt x="1503254" y="1109192"/>
                  </a:lnTo>
                  <a:lnTo>
                    <a:pt x="1501957" y="1109395"/>
                  </a:lnTo>
                  <a:lnTo>
                    <a:pt x="1499780" y="1122592"/>
                  </a:lnTo>
                  <a:close/>
                </a:path>
                <a:path w="1628775" h="1920239">
                  <a:moveTo>
                    <a:pt x="283013" y="1300644"/>
                  </a:moveTo>
                  <a:lnTo>
                    <a:pt x="242552" y="1306992"/>
                  </a:lnTo>
                  <a:lnTo>
                    <a:pt x="242114" y="1294205"/>
                  </a:lnTo>
                  <a:lnTo>
                    <a:pt x="279576" y="1288328"/>
                  </a:lnTo>
                  <a:lnTo>
                    <a:pt x="283013" y="1300644"/>
                  </a:lnTo>
                  <a:close/>
                </a:path>
                <a:path w="1628775" h="1920239">
                  <a:moveTo>
                    <a:pt x="361595" y="1301170"/>
                  </a:moveTo>
                  <a:lnTo>
                    <a:pt x="327805" y="1306471"/>
                  </a:lnTo>
                  <a:lnTo>
                    <a:pt x="320933" y="1294694"/>
                  </a:lnTo>
                  <a:lnTo>
                    <a:pt x="319121" y="1294979"/>
                  </a:lnTo>
                  <a:lnTo>
                    <a:pt x="318785" y="1282176"/>
                  </a:lnTo>
                  <a:lnTo>
                    <a:pt x="356738" y="1276221"/>
                  </a:lnTo>
                  <a:lnTo>
                    <a:pt x="359743" y="1288605"/>
                  </a:lnTo>
                  <a:lnTo>
                    <a:pt x="361595" y="1301170"/>
                  </a:lnTo>
                  <a:close/>
                </a:path>
                <a:path w="1628775" h="1920239">
                  <a:moveTo>
                    <a:pt x="431047" y="1303128"/>
                  </a:moveTo>
                  <a:lnTo>
                    <a:pt x="421582" y="1304614"/>
                  </a:lnTo>
                  <a:lnTo>
                    <a:pt x="411277" y="1293375"/>
                  </a:lnTo>
                  <a:lnTo>
                    <a:pt x="401200" y="1294956"/>
                  </a:lnTo>
                  <a:lnTo>
                    <a:pt x="397107" y="1282743"/>
                  </a:lnTo>
                  <a:lnTo>
                    <a:pt x="392336" y="1270636"/>
                  </a:lnTo>
                  <a:lnTo>
                    <a:pt x="432204" y="1264381"/>
                  </a:lnTo>
                  <a:lnTo>
                    <a:pt x="435451" y="1276727"/>
                  </a:lnTo>
                  <a:lnTo>
                    <a:pt x="434180" y="1276926"/>
                  </a:lnTo>
                  <a:lnTo>
                    <a:pt x="434351" y="1289755"/>
                  </a:lnTo>
                  <a:lnTo>
                    <a:pt x="431047" y="1303128"/>
                  </a:lnTo>
                  <a:close/>
                </a:path>
                <a:path w="1628775" h="1920239">
                  <a:moveTo>
                    <a:pt x="510887" y="1277746"/>
                  </a:moveTo>
                  <a:lnTo>
                    <a:pt x="478453" y="1282835"/>
                  </a:lnTo>
                  <a:lnTo>
                    <a:pt x="472321" y="1270942"/>
                  </a:lnTo>
                  <a:lnTo>
                    <a:pt x="470740" y="1271190"/>
                  </a:lnTo>
                  <a:lnTo>
                    <a:pt x="469921" y="1258463"/>
                  </a:lnTo>
                  <a:lnTo>
                    <a:pt x="506281" y="1252758"/>
                  </a:lnTo>
                  <a:lnTo>
                    <a:pt x="509989" y="1265032"/>
                  </a:lnTo>
                  <a:lnTo>
                    <a:pt x="510887" y="1277746"/>
                  </a:lnTo>
                  <a:close/>
                </a:path>
                <a:path w="1628775" h="1920239">
                  <a:moveTo>
                    <a:pt x="742038" y="1241480"/>
                  </a:moveTo>
                  <a:lnTo>
                    <a:pt x="706338" y="1247081"/>
                  </a:lnTo>
                  <a:lnTo>
                    <a:pt x="700738" y="1235104"/>
                  </a:lnTo>
                  <a:lnTo>
                    <a:pt x="699557" y="1235289"/>
                  </a:lnTo>
                  <a:lnTo>
                    <a:pt x="699084" y="1222508"/>
                  </a:lnTo>
                  <a:lnTo>
                    <a:pt x="738573" y="1216312"/>
                  </a:lnTo>
                  <a:lnTo>
                    <a:pt x="741639" y="1228687"/>
                  </a:lnTo>
                  <a:lnTo>
                    <a:pt x="742038" y="1241480"/>
                  </a:lnTo>
                  <a:close/>
                </a:path>
                <a:path w="1628775" h="1920239">
                  <a:moveTo>
                    <a:pt x="818201" y="1242385"/>
                  </a:moveTo>
                  <a:lnTo>
                    <a:pt x="796322" y="1245818"/>
                  </a:lnTo>
                  <a:lnTo>
                    <a:pt x="785728" y="1234625"/>
                  </a:lnTo>
                  <a:lnTo>
                    <a:pt x="779691" y="1235572"/>
                  </a:lnTo>
                  <a:lnTo>
                    <a:pt x="775264" y="1223411"/>
                  </a:lnTo>
                  <a:lnTo>
                    <a:pt x="775042" y="1210591"/>
                  </a:lnTo>
                  <a:lnTo>
                    <a:pt x="813893" y="1204495"/>
                  </a:lnTo>
                  <a:lnTo>
                    <a:pt x="817361" y="1216806"/>
                  </a:lnTo>
                  <a:lnTo>
                    <a:pt x="819928" y="1229259"/>
                  </a:lnTo>
                  <a:lnTo>
                    <a:pt x="818201" y="1242385"/>
                  </a:lnTo>
                  <a:close/>
                </a:path>
                <a:path w="1628775" h="1920239">
                  <a:moveTo>
                    <a:pt x="1042518" y="1194335"/>
                  </a:moveTo>
                  <a:lnTo>
                    <a:pt x="1008845" y="1199618"/>
                  </a:lnTo>
                  <a:lnTo>
                    <a:pt x="1005643" y="1187265"/>
                  </a:lnTo>
                  <a:lnTo>
                    <a:pt x="1004959" y="1174517"/>
                  </a:lnTo>
                  <a:lnTo>
                    <a:pt x="1043413" y="1168484"/>
                  </a:lnTo>
                  <a:lnTo>
                    <a:pt x="1046659" y="1180830"/>
                  </a:lnTo>
                  <a:lnTo>
                    <a:pt x="1044967" y="1181096"/>
                  </a:lnTo>
                  <a:lnTo>
                    <a:pt x="1042518" y="1194335"/>
                  </a:lnTo>
                  <a:close/>
                </a:path>
                <a:path w="1628775" h="1920239">
                  <a:moveTo>
                    <a:pt x="1180699" y="1185510"/>
                  </a:moveTo>
                  <a:lnTo>
                    <a:pt x="1164661" y="1188027"/>
                  </a:lnTo>
                  <a:lnTo>
                    <a:pt x="1161948" y="1175597"/>
                  </a:lnTo>
                  <a:lnTo>
                    <a:pt x="1159088" y="1163190"/>
                  </a:lnTo>
                  <a:lnTo>
                    <a:pt x="1156345" y="1150765"/>
                  </a:lnTo>
                  <a:lnTo>
                    <a:pt x="1195506" y="1144621"/>
                  </a:lnTo>
                  <a:lnTo>
                    <a:pt x="1198497" y="1157007"/>
                  </a:lnTo>
                  <a:lnTo>
                    <a:pt x="1198209" y="1169908"/>
                  </a:lnTo>
                  <a:lnTo>
                    <a:pt x="1185187" y="1171951"/>
                  </a:lnTo>
                  <a:lnTo>
                    <a:pt x="1180699" y="1185510"/>
                  </a:lnTo>
                  <a:close/>
                </a:path>
                <a:path w="1628775" h="1920239">
                  <a:moveTo>
                    <a:pt x="1352630" y="1145680"/>
                  </a:moveTo>
                  <a:lnTo>
                    <a:pt x="1313878" y="1151760"/>
                  </a:lnTo>
                  <a:lnTo>
                    <a:pt x="1310444" y="1139443"/>
                  </a:lnTo>
                  <a:lnTo>
                    <a:pt x="1309763" y="1126695"/>
                  </a:lnTo>
                  <a:lnTo>
                    <a:pt x="1348315" y="1120646"/>
                  </a:lnTo>
                  <a:lnTo>
                    <a:pt x="1352015" y="1132921"/>
                  </a:lnTo>
                  <a:lnTo>
                    <a:pt x="1352630" y="1145680"/>
                  </a:lnTo>
                  <a:close/>
                </a:path>
                <a:path w="1628775" h="1920239">
                  <a:moveTo>
                    <a:pt x="1428391" y="1133793"/>
                  </a:moveTo>
                  <a:lnTo>
                    <a:pt x="1391101" y="1139644"/>
                  </a:lnTo>
                  <a:lnTo>
                    <a:pt x="1387481" y="1127356"/>
                  </a:lnTo>
                  <a:lnTo>
                    <a:pt x="1386591" y="1114640"/>
                  </a:lnTo>
                  <a:lnTo>
                    <a:pt x="1424327" y="1108720"/>
                  </a:lnTo>
                  <a:lnTo>
                    <a:pt x="1427810" y="1121029"/>
                  </a:lnTo>
                  <a:lnTo>
                    <a:pt x="1428391" y="1133793"/>
                  </a:lnTo>
                  <a:close/>
                </a:path>
                <a:path w="1628775" h="1920239">
                  <a:moveTo>
                    <a:pt x="278290" y="1314240"/>
                  </a:moveTo>
                  <a:lnTo>
                    <a:pt x="249175" y="1318808"/>
                  </a:lnTo>
                  <a:lnTo>
                    <a:pt x="243668" y="1306817"/>
                  </a:lnTo>
                  <a:lnTo>
                    <a:pt x="281221" y="1300925"/>
                  </a:lnTo>
                  <a:lnTo>
                    <a:pt x="278290" y="1314240"/>
                  </a:lnTo>
                  <a:close/>
                </a:path>
                <a:path w="1628775" h="1920239">
                  <a:moveTo>
                    <a:pt x="192371" y="1340576"/>
                  </a:moveTo>
                  <a:lnTo>
                    <a:pt x="185959" y="1341582"/>
                  </a:lnTo>
                  <a:lnTo>
                    <a:pt x="178907" y="1329833"/>
                  </a:lnTo>
                  <a:lnTo>
                    <a:pt x="198123" y="1326818"/>
                  </a:lnTo>
                  <a:lnTo>
                    <a:pt x="192371" y="1340576"/>
                  </a:lnTo>
                  <a:close/>
                </a:path>
                <a:path w="1628775" h="1920239">
                  <a:moveTo>
                    <a:pt x="245657" y="1332216"/>
                  </a:moveTo>
                  <a:lnTo>
                    <a:pt x="214939" y="1337035"/>
                  </a:lnTo>
                  <a:lnTo>
                    <a:pt x="217158" y="1323832"/>
                  </a:lnTo>
                  <a:lnTo>
                    <a:pt x="235552" y="1320946"/>
                  </a:lnTo>
                  <a:lnTo>
                    <a:pt x="245657" y="1332216"/>
                  </a:lnTo>
                  <a:close/>
                </a:path>
                <a:path w="1628775" h="1920239">
                  <a:moveTo>
                    <a:pt x="264529" y="1329255"/>
                  </a:moveTo>
                  <a:lnTo>
                    <a:pt x="254896" y="1317911"/>
                  </a:lnTo>
                  <a:lnTo>
                    <a:pt x="271131" y="1315363"/>
                  </a:lnTo>
                  <a:lnTo>
                    <a:pt x="264529" y="1329255"/>
                  </a:lnTo>
                  <a:close/>
                </a:path>
                <a:path w="1628775" h="1920239">
                  <a:moveTo>
                    <a:pt x="318355" y="1320809"/>
                  </a:moveTo>
                  <a:lnTo>
                    <a:pt x="293661" y="1324684"/>
                  </a:lnTo>
                  <a:lnTo>
                    <a:pt x="299968" y="1310839"/>
                  </a:lnTo>
                  <a:lnTo>
                    <a:pt x="308869" y="1309442"/>
                  </a:lnTo>
                  <a:lnTo>
                    <a:pt x="318355" y="1320809"/>
                  </a:lnTo>
                  <a:close/>
                </a:path>
                <a:path w="1628775" h="1920239">
                  <a:moveTo>
                    <a:pt x="392675" y="1309149"/>
                  </a:moveTo>
                  <a:lnTo>
                    <a:pt x="369055" y="1312855"/>
                  </a:lnTo>
                  <a:lnTo>
                    <a:pt x="373041" y="1299374"/>
                  </a:lnTo>
                  <a:lnTo>
                    <a:pt x="384933" y="1297508"/>
                  </a:lnTo>
                  <a:lnTo>
                    <a:pt x="392675" y="1309149"/>
                  </a:lnTo>
                  <a:close/>
                </a:path>
                <a:path w="1628775" h="1920239">
                  <a:moveTo>
                    <a:pt x="470529" y="1296934"/>
                  </a:moveTo>
                  <a:lnTo>
                    <a:pt x="442552" y="1301323"/>
                  </a:lnTo>
                  <a:lnTo>
                    <a:pt x="446533" y="1287843"/>
                  </a:lnTo>
                  <a:lnTo>
                    <a:pt x="462106" y="1285400"/>
                  </a:lnTo>
                  <a:lnTo>
                    <a:pt x="470529" y="1296934"/>
                  </a:lnTo>
                  <a:close/>
                </a:path>
                <a:path w="1628775" h="1920239">
                  <a:moveTo>
                    <a:pt x="494996" y="1293095"/>
                  </a:moveTo>
                  <a:lnTo>
                    <a:pt x="484824" y="1281836"/>
                  </a:lnTo>
                  <a:lnTo>
                    <a:pt x="501303" y="1279250"/>
                  </a:lnTo>
                  <a:lnTo>
                    <a:pt x="494996" y="1293095"/>
                  </a:lnTo>
                  <a:close/>
                </a:path>
                <a:path w="1628775" h="1920239">
                  <a:moveTo>
                    <a:pt x="555727" y="1296422"/>
                  </a:moveTo>
                  <a:lnTo>
                    <a:pt x="517243" y="1302460"/>
                  </a:lnTo>
                  <a:lnTo>
                    <a:pt x="515927" y="1289811"/>
                  </a:lnTo>
                  <a:lnTo>
                    <a:pt x="514937" y="1277111"/>
                  </a:lnTo>
                  <a:lnTo>
                    <a:pt x="574752" y="1267726"/>
                  </a:lnTo>
                  <a:lnTo>
                    <a:pt x="572719" y="1280901"/>
                  </a:lnTo>
                  <a:lnTo>
                    <a:pt x="553058" y="1283985"/>
                  </a:lnTo>
                  <a:lnTo>
                    <a:pt x="555727" y="1296422"/>
                  </a:lnTo>
                  <a:close/>
                </a:path>
                <a:path w="1628775" h="1920239">
                  <a:moveTo>
                    <a:pt x="635562" y="1309607"/>
                  </a:moveTo>
                  <a:lnTo>
                    <a:pt x="612191" y="1313274"/>
                  </a:lnTo>
                  <a:lnTo>
                    <a:pt x="600812" y="1302204"/>
                  </a:lnTo>
                  <a:lnTo>
                    <a:pt x="595099" y="1303100"/>
                  </a:lnTo>
                  <a:lnTo>
                    <a:pt x="591034" y="1290882"/>
                  </a:lnTo>
                  <a:lnTo>
                    <a:pt x="590510" y="1278109"/>
                  </a:lnTo>
                  <a:lnTo>
                    <a:pt x="594527" y="1277479"/>
                  </a:lnTo>
                  <a:lnTo>
                    <a:pt x="598295" y="1264032"/>
                  </a:lnTo>
                  <a:lnTo>
                    <a:pt x="621553" y="1260383"/>
                  </a:lnTo>
                  <a:lnTo>
                    <a:pt x="626384" y="1272481"/>
                  </a:lnTo>
                  <a:lnTo>
                    <a:pt x="635562" y="1309607"/>
                  </a:lnTo>
                  <a:close/>
                </a:path>
                <a:path w="1628775" h="1920239">
                  <a:moveTo>
                    <a:pt x="701430" y="1260706"/>
                  </a:moveTo>
                  <a:lnTo>
                    <a:pt x="670961" y="1265487"/>
                  </a:lnTo>
                  <a:lnTo>
                    <a:pt x="675941" y="1251850"/>
                  </a:lnTo>
                  <a:lnTo>
                    <a:pt x="693332" y="1249121"/>
                  </a:lnTo>
                  <a:lnTo>
                    <a:pt x="701430" y="1260706"/>
                  </a:lnTo>
                  <a:close/>
                </a:path>
                <a:path w="1628775" h="1920239">
                  <a:moveTo>
                    <a:pt x="722410" y="1257415"/>
                  </a:moveTo>
                  <a:lnTo>
                    <a:pt x="712293" y="1246147"/>
                  </a:lnTo>
                  <a:lnTo>
                    <a:pt x="730375" y="1243309"/>
                  </a:lnTo>
                  <a:lnTo>
                    <a:pt x="722410" y="1257415"/>
                  </a:lnTo>
                  <a:close/>
                </a:path>
                <a:path w="1628775" h="1920239">
                  <a:moveTo>
                    <a:pt x="772073" y="1249623"/>
                  </a:moveTo>
                  <a:lnTo>
                    <a:pt x="742056" y="1254332"/>
                  </a:lnTo>
                  <a:lnTo>
                    <a:pt x="755162" y="1239421"/>
                  </a:lnTo>
                  <a:lnTo>
                    <a:pt x="764101" y="1238018"/>
                  </a:lnTo>
                  <a:lnTo>
                    <a:pt x="772073" y="1249623"/>
                  </a:lnTo>
                  <a:close/>
                </a:path>
                <a:path w="1628775" h="1920239">
                  <a:moveTo>
                    <a:pt x="860211" y="1261505"/>
                  </a:moveTo>
                  <a:lnTo>
                    <a:pt x="824590" y="1267093"/>
                  </a:lnTo>
                  <a:lnTo>
                    <a:pt x="819212" y="1255082"/>
                  </a:lnTo>
                  <a:lnTo>
                    <a:pt x="820126" y="1254939"/>
                  </a:lnTo>
                  <a:lnTo>
                    <a:pt x="823286" y="1241587"/>
                  </a:lnTo>
                  <a:lnTo>
                    <a:pt x="829246" y="1227797"/>
                  </a:lnTo>
                  <a:lnTo>
                    <a:pt x="853466" y="1223997"/>
                  </a:lnTo>
                  <a:lnTo>
                    <a:pt x="856135" y="1236433"/>
                  </a:lnTo>
                  <a:lnTo>
                    <a:pt x="857640" y="1236197"/>
                  </a:lnTo>
                  <a:lnTo>
                    <a:pt x="861064" y="1248515"/>
                  </a:lnTo>
                  <a:lnTo>
                    <a:pt x="860211" y="1261505"/>
                  </a:lnTo>
                  <a:close/>
                </a:path>
                <a:path w="1628775" h="1920239">
                  <a:moveTo>
                    <a:pt x="892521" y="1230725"/>
                  </a:moveTo>
                  <a:lnTo>
                    <a:pt x="880132" y="1232668"/>
                  </a:lnTo>
                  <a:lnTo>
                    <a:pt x="870022" y="1221399"/>
                  </a:lnTo>
                  <a:lnTo>
                    <a:pt x="892188" y="1217921"/>
                  </a:lnTo>
                  <a:lnTo>
                    <a:pt x="892521" y="1230725"/>
                  </a:lnTo>
                  <a:close/>
                </a:path>
                <a:path w="1628775" h="1920239">
                  <a:moveTo>
                    <a:pt x="949565" y="1221775"/>
                  </a:moveTo>
                  <a:lnTo>
                    <a:pt x="896582" y="1230088"/>
                  </a:lnTo>
                  <a:lnTo>
                    <a:pt x="897038" y="1217161"/>
                  </a:lnTo>
                  <a:lnTo>
                    <a:pt x="956415" y="1207845"/>
                  </a:lnTo>
                  <a:lnTo>
                    <a:pt x="949565" y="1221775"/>
                  </a:lnTo>
                  <a:close/>
                </a:path>
                <a:path w="1628775" h="1920239">
                  <a:moveTo>
                    <a:pt x="1007342" y="1212710"/>
                  </a:moveTo>
                  <a:lnTo>
                    <a:pt x="976125" y="1217607"/>
                  </a:lnTo>
                  <a:lnTo>
                    <a:pt x="981309" y="1203939"/>
                  </a:lnTo>
                  <a:lnTo>
                    <a:pt x="999455" y="1201092"/>
                  </a:lnTo>
                  <a:lnTo>
                    <a:pt x="1007342" y="1212710"/>
                  </a:lnTo>
                  <a:close/>
                </a:path>
                <a:path w="1628775" h="1920239">
                  <a:moveTo>
                    <a:pt x="1030117" y="1209136"/>
                  </a:moveTo>
                  <a:lnTo>
                    <a:pt x="1019390" y="1197964"/>
                  </a:lnTo>
                  <a:lnTo>
                    <a:pt x="1036036" y="1195352"/>
                  </a:lnTo>
                  <a:lnTo>
                    <a:pt x="1030117" y="1209136"/>
                  </a:lnTo>
                  <a:close/>
                </a:path>
                <a:path w="1628775" h="1920239">
                  <a:moveTo>
                    <a:pt x="1089914" y="1212610"/>
                  </a:moveTo>
                  <a:lnTo>
                    <a:pt x="1049957" y="1218879"/>
                  </a:lnTo>
                  <a:lnTo>
                    <a:pt x="1049018" y="1206171"/>
                  </a:lnTo>
                  <a:lnTo>
                    <a:pt x="1053444" y="1205476"/>
                  </a:lnTo>
                  <a:lnTo>
                    <a:pt x="1060956" y="1191442"/>
                  </a:lnTo>
                  <a:lnTo>
                    <a:pt x="1075899" y="1189098"/>
                  </a:lnTo>
                  <a:lnTo>
                    <a:pt x="1084294" y="1200636"/>
                  </a:lnTo>
                  <a:lnTo>
                    <a:pt x="1089914" y="1212610"/>
                  </a:lnTo>
                  <a:close/>
                </a:path>
                <a:path w="1628775" h="1920239">
                  <a:moveTo>
                    <a:pt x="1167254" y="1213331"/>
                  </a:moveTo>
                  <a:lnTo>
                    <a:pt x="1122273" y="1220388"/>
                  </a:lnTo>
                  <a:lnTo>
                    <a:pt x="1125730" y="1206990"/>
                  </a:lnTo>
                  <a:lnTo>
                    <a:pt x="1127615" y="1206695"/>
                  </a:lnTo>
                  <a:lnTo>
                    <a:pt x="1127151" y="1193912"/>
                  </a:lnTo>
                  <a:lnTo>
                    <a:pt x="1130148" y="1180586"/>
                  </a:lnTo>
                  <a:lnTo>
                    <a:pt x="1150700" y="1177362"/>
                  </a:lnTo>
                  <a:lnTo>
                    <a:pt x="1158000" y="1189072"/>
                  </a:lnTo>
                  <a:lnTo>
                    <a:pt x="1166034" y="1187811"/>
                  </a:lnTo>
                  <a:lnTo>
                    <a:pt x="1168645" y="1200257"/>
                  </a:lnTo>
                  <a:lnTo>
                    <a:pt x="1167254" y="1213331"/>
                  </a:lnTo>
                  <a:close/>
                </a:path>
                <a:path w="1628775" h="1920239">
                  <a:moveTo>
                    <a:pt x="1235280" y="1176947"/>
                  </a:moveTo>
                  <a:lnTo>
                    <a:pt x="1204934" y="1181708"/>
                  </a:lnTo>
                  <a:lnTo>
                    <a:pt x="1209010" y="1168213"/>
                  </a:lnTo>
                  <a:lnTo>
                    <a:pt x="1226545" y="1165462"/>
                  </a:lnTo>
                  <a:lnTo>
                    <a:pt x="1235280" y="1176947"/>
                  </a:lnTo>
                  <a:close/>
                </a:path>
                <a:path w="1628775" h="1920239">
                  <a:moveTo>
                    <a:pt x="1256173" y="1173669"/>
                  </a:moveTo>
                  <a:lnTo>
                    <a:pt x="1247279" y="1162209"/>
                  </a:lnTo>
                  <a:lnTo>
                    <a:pt x="1262610" y="1159803"/>
                  </a:lnTo>
                  <a:lnTo>
                    <a:pt x="1256173" y="1173669"/>
                  </a:lnTo>
                  <a:close/>
                </a:path>
                <a:path w="1628775" h="1920239">
                  <a:moveTo>
                    <a:pt x="1297558" y="1205742"/>
                  </a:moveTo>
                  <a:lnTo>
                    <a:pt x="1283609" y="1207930"/>
                  </a:lnTo>
                  <a:lnTo>
                    <a:pt x="1279584" y="1182851"/>
                  </a:lnTo>
                  <a:lnTo>
                    <a:pt x="1277893" y="1170261"/>
                  </a:lnTo>
                  <a:lnTo>
                    <a:pt x="1279606" y="1157137"/>
                  </a:lnTo>
                  <a:lnTo>
                    <a:pt x="1298113" y="1154233"/>
                  </a:lnTo>
                  <a:lnTo>
                    <a:pt x="1307620" y="1165597"/>
                  </a:lnTo>
                  <a:lnTo>
                    <a:pt x="1313080" y="1164740"/>
                  </a:lnTo>
                  <a:lnTo>
                    <a:pt x="1317971" y="1176828"/>
                  </a:lnTo>
                  <a:lnTo>
                    <a:pt x="1317722" y="1176867"/>
                  </a:lnTo>
                  <a:lnTo>
                    <a:pt x="1315439" y="1190081"/>
                  </a:lnTo>
                  <a:lnTo>
                    <a:pt x="1307350" y="1191350"/>
                  </a:lnTo>
                  <a:lnTo>
                    <a:pt x="1297558" y="1205742"/>
                  </a:lnTo>
                  <a:close/>
                </a:path>
                <a:path w="1628775" h="1920239">
                  <a:moveTo>
                    <a:pt x="1394935" y="1164753"/>
                  </a:moveTo>
                  <a:lnTo>
                    <a:pt x="1355963" y="1170867"/>
                  </a:lnTo>
                  <a:lnTo>
                    <a:pt x="1354360" y="1158264"/>
                  </a:lnTo>
                  <a:lnTo>
                    <a:pt x="1358202" y="1157661"/>
                  </a:lnTo>
                  <a:lnTo>
                    <a:pt x="1363902" y="1143911"/>
                  </a:lnTo>
                  <a:lnTo>
                    <a:pt x="1380829" y="1141255"/>
                  </a:lnTo>
                  <a:lnTo>
                    <a:pt x="1389063" y="1152819"/>
                  </a:lnTo>
                  <a:lnTo>
                    <a:pt x="1394935" y="1164753"/>
                  </a:lnTo>
                  <a:close/>
                </a:path>
                <a:path w="1628775" h="1920239">
                  <a:moveTo>
                    <a:pt x="1413255" y="1149023"/>
                  </a:moveTo>
                  <a:lnTo>
                    <a:pt x="1402478" y="1137859"/>
                  </a:lnTo>
                  <a:lnTo>
                    <a:pt x="1418779" y="1135301"/>
                  </a:lnTo>
                  <a:lnTo>
                    <a:pt x="1413255" y="1149023"/>
                  </a:lnTo>
                  <a:close/>
                </a:path>
                <a:path w="1628775" h="1920239">
                  <a:moveTo>
                    <a:pt x="1464885" y="1140923"/>
                  </a:moveTo>
                  <a:lnTo>
                    <a:pt x="1435277" y="1145568"/>
                  </a:lnTo>
                  <a:lnTo>
                    <a:pt x="1440225" y="1131936"/>
                  </a:lnTo>
                  <a:lnTo>
                    <a:pt x="1457252" y="1129265"/>
                  </a:lnTo>
                  <a:lnTo>
                    <a:pt x="1464885" y="1140923"/>
                  </a:lnTo>
                  <a:close/>
                </a:path>
                <a:path w="1628775" h="1920239">
                  <a:moveTo>
                    <a:pt x="1536026" y="1129761"/>
                  </a:moveTo>
                  <a:lnTo>
                    <a:pt x="1510389" y="1133783"/>
                  </a:lnTo>
                  <a:lnTo>
                    <a:pt x="1514187" y="1120332"/>
                  </a:lnTo>
                  <a:lnTo>
                    <a:pt x="1528711" y="1118053"/>
                  </a:lnTo>
                  <a:lnTo>
                    <a:pt x="1536026" y="1129761"/>
                  </a:lnTo>
                  <a:close/>
                </a:path>
                <a:path w="1628775" h="1920239">
                  <a:moveTo>
                    <a:pt x="254009" y="1356616"/>
                  </a:moveTo>
                  <a:lnTo>
                    <a:pt x="217795" y="1362298"/>
                  </a:lnTo>
                  <a:lnTo>
                    <a:pt x="212058" y="1350343"/>
                  </a:lnTo>
                  <a:lnTo>
                    <a:pt x="211564" y="1337565"/>
                  </a:lnTo>
                  <a:lnTo>
                    <a:pt x="247702" y="1331895"/>
                  </a:lnTo>
                  <a:lnTo>
                    <a:pt x="250547" y="1344304"/>
                  </a:lnTo>
                  <a:lnTo>
                    <a:pt x="254009" y="1356616"/>
                  </a:lnTo>
                  <a:close/>
                </a:path>
                <a:path w="1628775" h="1920239">
                  <a:moveTo>
                    <a:pt x="328909" y="1344864"/>
                  </a:moveTo>
                  <a:lnTo>
                    <a:pt x="292136" y="1350634"/>
                  </a:lnTo>
                  <a:lnTo>
                    <a:pt x="286713" y="1338629"/>
                  </a:lnTo>
                  <a:lnTo>
                    <a:pt x="284713" y="1326088"/>
                  </a:lnTo>
                  <a:lnTo>
                    <a:pt x="323550" y="1319994"/>
                  </a:lnTo>
                  <a:lnTo>
                    <a:pt x="327452" y="1332238"/>
                  </a:lnTo>
                  <a:lnTo>
                    <a:pt x="328909" y="1344864"/>
                  </a:lnTo>
                  <a:close/>
                </a:path>
                <a:path w="1628775" h="1920239">
                  <a:moveTo>
                    <a:pt x="403966" y="1320233"/>
                  </a:moveTo>
                  <a:lnTo>
                    <a:pt x="362943" y="1326669"/>
                  </a:lnTo>
                  <a:lnTo>
                    <a:pt x="361405" y="1314055"/>
                  </a:lnTo>
                  <a:lnTo>
                    <a:pt x="398979" y="1308160"/>
                  </a:lnTo>
                  <a:lnTo>
                    <a:pt x="403966" y="1320233"/>
                  </a:lnTo>
                  <a:close/>
                </a:path>
                <a:path w="1628775" h="1920239">
                  <a:moveTo>
                    <a:pt x="479391" y="1321254"/>
                  </a:moveTo>
                  <a:lnTo>
                    <a:pt x="443122" y="1326945"/>
                  </a:lnTo>
                  <a:lnTo>
                    <a:pt x="439413" y="1314671"/>
                  </a:lnTo>
                  <a:lnTo>
                    <a:pt x="438740" y="1301921"/>
                  </a:lnTo>
                  <a:lnTo>
                    <a:pt x="474935" y="1296243"/>
                  </a:lnTo>
                  <a:lnTo>
                    <a:pt x="478618" y="1308520"/>
                  </a:lnTo>
                  <a:lnTo>
                    <a:pt x="479391" y="1321254"/>
                  </a:lnTo>
                  <a:close/>
                </a:path>
                <a:path w="1628775" h="1920239">
                  <a:moveTo>
                    <a:pt x="704239" y="1285976"/>
                  </a:moveTo>
                  <a:lnTo>
                    <a:pt x="670249" y="1291309"/>
                  </a:lnTo>
                  <a:lnTo>
                    <a:pt x="667192" y="1278933"/>
                  </a:lnTo>
                  <a:lnTo>
                    <a:pt x="666679" y="1266159"/>
                  </a:lnTo>
                  <a:lnTo>
                    <a:pt x="705419" y="1260080"/>
                  </a:lnTo>
                  <a:lnTo>
                    <a:pt x="708895" y="1272390"/>
                  </a:lnTo>
                  <a:lnTo>
                    <a:pt x="707247" y="1272649"/>
                  </a:lnTo>
                  <a:lnTo>
                    <a:pt x="704239" y="1285976"/>
                  </a:lnTo>
                  <a:close/>
                </a:path>
                <a:path w="1628775" h="1920239">
                  <a:moveTo>
                    <a:pt x="785855" y="1273171"/>
                  </a:moveTo>
                  <a:lnTo>
                    <a:pt x="746168" y="1279398"/>
                  </a:lnTo>
                  <a:lnTo>
                    <a:pt x="741033" y="1254493"/>
                  </a:lnTo>
                  <a:lnTo>
                    <a:pt x="782122" y="1248046"/>
                  </a:lnTo>
                  <a:lnTo>
                    <a:pt x="785154" y="1260426"/>
                  </a:lnTo>
                  <a:lnTo>
                    <a:pt x="785855" y="1273171"/>
                  </a:lnTo>
                  <a:close/>
                </a:path>
                <a:path w="1628775" h="1920239">
                  <a:moveTo>
                    <a:pt x="931000" y="1263254"/>
                  </a:moveTo>
                  <a:lnTo>
                    <a:pt x="911017" y="1266389"/>
                  </a:lnTo>
                  <a:lnTo>
                    <a:pt x="902286" y="1254903"/>
                  </a:lnTo>
                  <a:lnTo>
                    <a:pt x="896140" y="1243012"/>
                  </a:lnTo>
                  <a:lnTo>
                    <a:pt x="892126" y="1230787"/>
                  </a:lnTo>
                  <a:lnTo>
                    <a:pt x="942589" y="1222869"/>
                  </a:lnTo>
                  <a:lnTo>
                    <a:pt x="939527" y="1236205"/>
                  </a:lnTo>
                  <a:lnTo>
                    <a:pt x="936542" y="1236673"/>
                  </a:lnTo>
                  <a:lnTo>
                    <a:pt x="936495" y="1249536"/>
                  </a:lnTo>
                  <a:lnTo>
                    <a:pt x="931000" y="1263254"/>
                  </a:lnTo>
                  <a:close/>
                </a:path>
                <a:path w="1628775" h="1920239">
                  <a:moveTo>
                    <a:pt x="1015189" y="1237189"/>
                  </a:moveTo>
                  <a:lnTo>
                    <a:pt x="975808" y="1243368"/>
                  </a:lnTo>
                  <a:lnTo>
                    <a:pt x="972534" y="1231026"/>
                  </a:lnTo>
                  <a:lnTo>
                    <a:pt x="971834" y="1218281"/>
                  </a:lnTo>
                  <a:lnTo>
                    <a:pt x="1010954" y="1212143"/>
                  </a:lnTo>
                  <a:lnTo>
                    <a:pt x="1014295" y="1224474"/>
                  </a:lnTo>
                  <a:lnTo>
                    <a:pt x="1015189" y="1237189"/>
                  </a:lnTo>
                  <a:close/>
                </a:path>
                <a:path w="1628775" h="1920239">
                  <a:moveTo>
                    <a:pt x="1243866" y="1201311"/>
                  </a:moveTo>
                  <a:lnTo>
                    <a:pt x="1205370" y="1207350"/>
                  </a:lnTo>
                  <a:lnTo>
                    <a:pt x="1202095" y="1195009"/>
                  </a:lnTo>
                  <a:lnTo>
                    <a:pt x="1201324" y="1182274"/>
                  </a:lnTo>
                  <a:lnTo>
                    <a:pt x="1239551" y="1176277"/>
                  </a:lnTo>
                  <a:lnTo>
                    <a:pt x="1243067" y="1188580"/>
                  </a:lnTo>
                  <a:lnTo>
                    <a:pt x="1243866" y="1201311"/>
                  </a:lnTo>
                  <a:close/>
                </a:path>
                <a:path w="1628775" h="1920239">
                  <a:moveTo>
                    <a:pt x="1472244" y="1165479"/>
                  </a:moveTo>
                  <a:lnTo>
                    <a:pt x="1434685" y="1171372"/>
                  </a:lnTo>
                  <a:lnTo>
                    <a:pt x="1431306" y="1159046"/>
                  </a:lnTo>
                  <a:lnTo>
                    <a:pt x="1430860" y="1146261"/>
                  </a:lnTo>
                  <a:lnTo>
                    <a:pt x="1468240" y="1140396"/>
                  </a:lnTo>
                  <a:lnTo>
                    <a:pt x="1471285" y="1152774"/>
                  </a:lnTo>
                  <a:lnTo>
                    <a:pt x="1472244" y="1165479"/>
                  </a:lnTo>
                  <a:close/>
                </a:path>
                <a:path w="1628775" h="1920239">
                  <a:moveTo>
                    <a:pt x="1543629" y="1154279"/>
                  </a:moveTo>
                  <a:lnTo>
                    <a:pt x="1510386" y="1159494"/>
                  </a:lnTo>
                  <a:lnTo>
                    <a:pt x="1507305" y="1147122"/>
                  </a:lnTo>
                  <a:lnTo>
                    <a:pt x="1506766" y="1134351"/>
                  </a:lnTo>
                  <a:lnTo>
                    <a:pt x="1539692" y="1129186"/>
                  </a:lnTo>
                  <a:lnTo>
                    <a:pt x="1543629" y="1154279"/>
                  </a:lnTo>
                  <a:close/>
                </a:path>
                <a:path w="1628775" h="1920239">
                  <a:moveTo>
                    <a:pt x="404149" y="1333059"/>
                  </a:moveTo>
                  <a:lnTo>
                    <a:pt x="366726" y="1338931"/>
                  </a:lnTo>
                  <a:lnTo>
                    <a:pt x="363589" y="1326568"/>
                  </a:lnTo>
                  <a:lnTo>
                    <a:pt x="404207" y="1320195"/>
                  </a:lnTo>
                  <a:lnTo>
                    <a:pt x="404149" y="1333059"/>
                  </a:lnTo>
                  <a:close/>
                </a:path>
                <a:path w="1628775" h="1920239">
                  <a:moveTo>
                    <a:pt x="554402" y="1309485"/>
                  </a:moveTo>
                  <a:lnTo>
                    <a:pt x="520014" y="1314881"/>
                  </a:lnTo>
                  <a:lnTo>
                    <a:pt x="517185" y="1302469"/>
                  </a:lnTo>
                  <a:lnTo>
                    <a:pt x="555217" y="1296502"/>
                  </a:lnTo>
                  <a:lnTo>
                    <a:pt x="554402" y="1309485"/>
                  </a:lnTo>
                  <a:close/>
                </a:path>
                <a:path w="1628775" h="1920239">
                  <a:moveTo>
                    <a:pt x="1093460" y="1224909"/>
                  </a:moveTo>
                  <a:lnTo>
                    <a:pt x="1053978" y="1231103"/>
                  </a:lnTo>
                  <a:lnTo>
                    <a:pt x="1050221" y="1218837"/>
                  </a:lnTo>
                  <a:lnTo>
                    <a:pt x="1089841" y="1212621"/>
                  </a:lnTo>
                  <a:lnTo>
                    <a:pt x="1093460" y="1224909"/>
                  </a:lnTo>
                  <a:close/>
                </a:path>
                <a:path w="1628775" h="1920239">
                  <a:moveTo>
                    <a:pt x="1375588" y="1193499"/>
                  </a:moveTo>
                  <a:lnTo>
                    <a:pt x="1359813" y="1195974"/>
                  </a:lnTo>
                  <a:lnTo>
                    <a:pt x="1355783" y="1170896"/>
                  </a:lnTo>
                  <a:lnTo>
                    <a:pt x="1395797" y="1164618"/>
                  </a:lnTo>
                  <a:lnTo>
                    <a:pt x="1395304" y="1177550"/>
                  </a:lnTo>
                  <a:lnTo>
                    <a:pt x="1380733" y="1179836"/>
                  </a:lnTo>
                  <a:lnTo>
                    <a:pt x="1375588" y="1193499"/>
                  </a:lnTo>
                  <a:close/>
                </a:path>
                <a:path w="1628775" h="1920239">
                  <a:moveTo>
                    <a:pt x="200092" y="1416497"/>
                  </a:moveTo>
                  <a:lnTo>
                    <a:pt x="193446" y="1417540"/>
                  </a:lnTo>
                  <a:lnTo>
                    <a:pt x="186964" y="1405701"/>
                  </a:lnTo>
                  <a:lnTo>
                    <a:pt x="183027" y="1380608"/>
                  </a:lnTo>
                  <a:lnTo>
                    <a:pt x="185134" y="1367422"/>
                  </a:lnTo>
                  <a:lnTo>
                    <a:pt x="202056" y="1364767"/>
                  </a:lnTo>
                  <a:lnTo>
                    <a:pt x="209893" y="1376393"/>
                  </a:lnTo>
                  <a:lnTo>
                    <a:pt x="214101" y="1375733"/>
                  </a:lnTo>
                  <a:lnTo>
                    <a:pt x="218182" y="1387948"/>
                  </a:lnTo>
                  <a:lnTo>
                    <a:pt x="218693" y="1387868"/>
                  </a:lnTo>
                  <a:lnTo>
                    <a:pt x="220764" y="1400398"/>
                  </a:lnTo>
                  <a:lnTo>
                    <a:pt x="209663" y="1402140"/>
                  </a:lnTo>
                  <a:lnTo>
                    <a:pt x="200092" y="1416497"/>
                  </a:lnTo>
                  <a:close/>
                </a:path>
                <a:path w="1628775" h="1920239">
                  <a:moveTo>
                    <a:pt x="288079" y="1364126"/>
                  </a:moveTo>
                  <a:lnTo>
                    <a:pt x="242889" y="1371216"/>
                  </a:lnTo>
                  <a:lnTo>
                    <a:pt x="232402" y="1360006"/>
                  </a:lnTo>
                  <a:lnTo>
                    <a:pt x="280526" y="1352455"/>
                  </a:lnTo>
                  <a:lnTo>
                    <a:pt x="288079" y="1364126"/>
                  </a:lnTo>
                  <a:close/>
                </a:path>
                <a:path w="1628775" h="1920239">
                  <a:moveTo>
                    <a:pt x="308650" y="1360898"/>
                  </a:moveTo>
                  <a:lnTo>
                    <a:pt x="298386" y="1349653"/>
                  </a:lnTo>
                  <a:lnTo>
                    <a:pt x="316274" y="1346847"/>
                  </a:lnTo>
                  <a:lnTo>
                    <a:pt x="308650" y="1360898"/>
                  </a:lnTo>
                  <a:close/>
                </a:path>
                <a:path w="1628775" h="1920239">
                  <a:moveTo>
                    <a:pt x="362622" y="1352430"/>
                  </a:moveTo>
                  <a:lnTo>
                    <a:pt x="329972" y="1357553"/>
                  </a:lnTo>
                  <a:lnTo>
                    <a:pt x="328003" y="1345006"/>
                  </a:lnTo>
                  <a:lnTo>
                    <a:pt x="355335" y="1340718"/>
                  </a:lnTo>
                  <a:lnTo>
                    <a:pt x="362622" y="1352430"/>
                  </a:lnTo>
                  <a:close/>
                </a:path>
                <a:path w="1628775" h="1920239">
                  <a:moveTo>
                    <a:pt x="447113" y="1364885"/>
                  </a:moveTo>
                  <a:lnTo>
                    <a:pt x="409850" y="1370731"/>
                  </a:lnTo>
                  <a:lnTo>
                    <a:pt x="407472" y="1358249"/>
                  </a:lnTo>
                  <a:lnTo>
                    <a:pt x="405409" y="1345717"/>
                  </a:lnTo>
                  <a:lnTo>
                    <a:pt x="403608" y="1333144"/>
                  </a:lnTo>
                  <a:lnTo>
                    <a:pt x="419880" y="1330591"/>
                  </a:lnTo>
                  <a:lnTo>
                    <a:pt x="441276" y="1340090"/>
                  </a:lnTo>
                  <a:lnTo>
                    <a:pt x="446169" y="1339322"/>
                  </a:lnTo>
                  <a:lnTo>
                    <a:pt x="447320" y="1351997"/>
                  </a:lnTo>
                  <a:lnTo>
                    <a:pt x="447113" y="1364885"/>
                  </a:lnTo>
                  <a:close/>
                </a:path>
                <a:path w="1628775" h="1920239">
                  <a:moveTo>
                    <a:pt x="464019" y="1336521"/>
                  </a:moveTo>
                  <a:lnTo>
                    <a:pt x="454222" y="1325203"/>
                  </a:lnTo>
                  <a:lnTo>
                    <a:pt x="469819" y="1322756"/>
                  </a:lnTo>
                  <a:lnTo>
                    <a:pt x="464019" y="1336521"/>
                  </a:lnTo>
                  <a:close/>
                </a:path>
                <a:path w="1628775" h="1920239">
                  <a:moveTo>
                    <a:pt x="516034" y="1328360"/>
                  </a:moveTo>
                  <a:lnTo>
                    <a:pt x="487034" y="1332910"/>
                  </a:lnTo>
                  <a:lnTo>
                    <a:pt x="491333" y="1319380"/>
                  </a:lnTo>
                  <a:lnTo>
                    <a:pt x="507746" y="1316805"/>
                  </a:lnTo>
                  <a:lnTo>
                    <a:pt x="516034" y="1328360"/>
                  </a:lnTo>
                  <a:close/>
                </a:path>
                <a:path w="1628775" h="1920239">
                  <a:moveTo>
                    <a:pt x="537944" y="1324923"/>
                  </a:moveTo>
                  <a:lnTo>
                    <a:pt x="524159" y="1314230"/>
                  </a:lnTo>
                  <a:lnTo>
                    <a:pt x="542519" y="1311350"/>
                  </a:lnTo>
                  <a:lnTo>
                    <a:pt x="537944" y="1324923"/>
                  </a:lnTo>
                  <a:close/>
                </a:path>
                <a:path w="1628775" h="1920239">
                  <a:moveTo>
                    <a:pt x="591646" y="1316497"/>
                  </a:moveTo>
                  <a:lnTo>
                    <a:pt x="561467" y="1321232"/>
                  </a:lnTo>
                  <a:lnTo>
                    <a:pt x="565021" y="1307819"/>
                  </a:lnTo>
                  <a:lnTo>
                    <a:pt x="582359" y="1305099"/>
                  </a:lnTo>
                  <a:lnTo>
                    <a:pt x="591646" y="1316497"/>
                  </a:lnTo>
                  <a:close/>
                </a:path>
                <a:path w="1628775" h="1920239">
                  <a:moveTo>
                    <a:pt x="666156" y="1304807"/>
                  </a:moveTo>
                  <a:lnTo>
                    <a:pt x="638834" y="1309094"/>
                  </a:lnTo>
                  <a:lnTo>
                    <a:pt x="640677" y="1295949"/>
                  </a:lnTo>
                  <a:lnTo>
                    <a:pt x="658593" y="1293138"/>
                  </a:lnTo>
                  <a:lnTo>
                    <a:pt x="666156" y="1304807"/>
                  </a:lnTo>
                  <a:close/>
                </a:path>
                <a:path w="1628775" h="1920239">
                  <a:moveTo>
                    <a:pt x="688716" y="1301267"/>
                  </a:moveTo>
                  <a:lnTo>
                    <a:pt x="679004" y="1289936"/>
                  </a:lnTo>
                  <a:lnTo>
                    <a:pt x="696546" y="1287183"/>
                  </a:lnTo>
                  <a:lnTo>
                    <a:pt x="688716" y="1301267"/>
                  </a:lnTo>
                  <a:close/>
                </a:path>
                <a:path w="1628775" h="1920239">
                  <a:moveTo>
                    <a:pt x="739041" y="1293371"/>
                  </a:moveTo>
                  <a:lnTo>
                    <a:pt x="713387" y="1297396"/>
                  </a:lnTo>
                  <a:lnTo>
                    <a:pt x="716401" y="1284068"/>
                  </a:lnTo>
                  <a:lnTo>
                    <a:pt x="730860" y="1281799"/>
                  </a:lnTo>
                  <a:lnTo>
                    <a:pt x="739041" y="1293371"/>
                  </a:lnTo>
                  <a:close/>
                </a:path>
                <a:path w="1628775" h="1920239">
                  <a:moveTo>
                    <a:pt x="785618" y="1286064"/>
                  </a:moveTo>
                  <a:lnTo>
                    <a:pt x="771029" y="1275497"/>
                  </a:lnTo>
                  <a:lnTo>
                    <a:pt x="784365" y="1273405"/>
                  </a:lnTo>
                  <a:lnTo>
                    <a:pt x="785618" y="1286064"/>
                  </a:lnTo>
                  <a:close/>
                </a:path>
                <a:path w="1628775" h="1920239">
                  <a:moveTo>
                    <a:pt x="842891" y="1277078"/>
                  </a:moveTo>
                  <a:lnTo>
                    <a:pt x="831459" y="1266016"/>
                  </a:lnTo>
                  <a:lnTo>
                    <a:pt x="852909" y="1262650"/>
                  </a:lnTo>
                  <a:lnTo>
                    <a:pt x="842891" y="1277078"/>
                  </a:lnTo>
                  <a:close/>
                </a:path>
                <a:path w="1628775" h="1920239">
                  <a:moveTo>
                    <a:pt x="906132" y="1292866"/>
                  </a:moveTo>
                  <a:lnTo>
                    <a:pt x="871488" y="1298301"/>
                  </a:lnTo>
                  <a:lnTo>
                    <a:pt x="865195" y="1286433"/>
                  </a:lnTo>
                  <a:lnTo>
                    <a:pt x="863703" y="1286668"/>
                  </a:lnTo>
                  <a:lnTo>
                    <a:pt x="861807" y="1274110"/>
                  </a:lnTo>
                  <a:lnTo>
                    <a:pt x="867303" y="1260392"/>
                  </a:lnTo>
                  <a:lnTo>
                    <a:pt x="888082" y="1257132"/>
                  </a:lnTo>
                  <a:lnTo>
                    <a:pt x="897156" y="1268564"/>
                  </a:lnTo>
                  <a:lnTo>
                    <a:pt x="901850" y="1267827"/>
                  </a:lnTo>
                  <a:lnTo>
                    <a:pt x="905580" y="1280097"/>
                  </a:lnTo>
                  <a:lnTo>
                    <a:pt x="906132" y="1292866"/>
                  </a:lnTo>
                  <a:close/>
                </a:path>
                <a:path w="1628775" h="1920239">
                  <a:moveTo>
                    <a:pt x="973758" y="1256545"/>
                  </a:moveTo>
                  <a:lnTo>
                    <a:pt x="944148" y="1261191"/>
                  </a:lnTo>
                  <a:lnTo>
                    <a:pt x="948102" y="1247715"/>
                  </a:lnTo>
                  <a:lnTo>
                    <a:pt x="964625" y="1245123"/>
                  </a:lnTo>
                  <a:lnTo>
                    <a:pt x="973758" y="1256545"/>
                  </a:lnTo>
                  <a:close/>
                </a:path>
                <a:path w="1628775" h="1920239">
                  <a:moveTo>
                    <a:pt x="995913" y="1253069"/>
                  </a:moveTo>
                  <a:lnTo>
                    <a:pt x="987302" y="1254420"/>
                  </a:lnTo>
                  <a:lnTo>
                    <a:pt x="979354" y="1242812"/>
                  </a:lnTo>
                  <a:lnTo>
                    <a:pt x="1004311" y="1238896"/>
                  </a:lnTo>
                  <a:lnTo>
                    <a:pt x="995913" y="1253069"/>
                  </a:lnTo>
                  <a:close/>
                </a:path>
                <a:path w="1628775" h="1920239">
                  <a:moveTo>
                    <a:pt x="1048735" y="1244781"/>
                  </a:moveTo>
                  <a:lnTo>
                    <a:pt x="1023383" y="1248759"/>
                  </a:lnTo>
                  <a:lnTo>
                    <a:pt x="1029263" y="1234981"/>
                  </a:lnTo>
                  <a:lnTo>
                    <a:pt x="1038572" y="1233520"/>
                  </a:lnTo>
                  <a:lnTo>
                    <a:pt x="1048735" y="1244781"/>
                  </a:lnTo>
                  <a:close/>
                </a:path>
                <a:path w="1628775" h="1920239">
                  <a:moveTo>
                    <a:pt x="1074867" y="1240681"/>
                  </a:moveTo>
                  <a:lnTo>
                    <a:pt x="1065381" y="1229314"/>
                  </a:lnTo>
                  <a:lnTo>
                    <a:pt x="1080606" y="1226925"/>
                  </a:lnTo>
                  <a:lnTo>
                    <a:pt x="1074867" y="1240681"/>
                  </a:lnTo>
                  <a:close/>
                </a:path>
                <a:path w="1628775" h="1920239">
                  <a:moveTo>
                    <a:pt x="1148912" y="1229064"/>
                  </a:moveTo>
                  <a:lnTo>
                    <a:pt x="1093851" y="1237703"/>
                  </a:lnTo>
                  <a:lnTo>
                    <a:pt x="1093358" y="1224925"/>
                  </a:lnTo>
                  <a:lnTo>
                    <a:pt x="1158432" y="1214715"/>
                  </a:lnTo>
                  <a:lnTo>
                    <a:pt x="1148912" y="1229064"/>
                  </a:lnTo>
                  <a:close/>
                </a:path>
                <a:path w="1628775" h="1920239">
                  <a:moveTo>
                    <a:pt x="1199715" y="1221093"/>
                  </a:moveTo>
                  <a:lnTo>
                    <a:pt x="1172393" y="1225380"/>
                  </a:lnTo>
                  <a:lnTo>
                    <a:pt x="1179407" y="1211424"/>
                  </a:lnTo>
                  <a:lnTo>
                    <a:pt x="1192268" y="1209406"/>
                  </a:lnTo>
                  <a:lnTo>
                    <a:pt x="1199715" y="1221093"/>
                  </a:lnTo>
                  <a:close/>
                </a:path>
                <a:path w="1628775" h="1920239">
                  <a:moveTo>
                    <a:pt x="1228249" y="1216616"/>
                  </a:moveTo>
                  <a:lnTo>
                    <a:pt x="1216314" y="1205633"/>
                  </a:lnTo>
                  <a:lnTo>
                    <a:pt x="1234295" y="1202812"/>
                  </a:lnTo>
                  <a:lnTo>
                    <a:pt x="1228249" y="1216616"/>
                  </a:lnTo>
                  <a:close/>
                </a:path>
                <a:path w="1628775" h="1920239">
                  <a:moveTo>
                    <a:pt x="1277109" y="1208950"/>
                  </a:moveTo>
                  <a:lnTo>
                    <a:pt x="1250762" y="1213084"/>
                  </a:lnTo>
                  <a:lnTo>
                    <a:pt x="1254832" y="1199590"/>
                  </a:lnTo>
                  <a:lnTo>
                    <a:pt x="1269064" y="1197357"/>
                  </a:lnTo>
                  <a:lnTo>
                    <a:pt x="1277109" y="1208950"/>
                  </a:lnTo>
                  <a:close/>
                </a:path>
                <a:path w="1628775" h="1920239">
                  <a:moveTo>
                    <a:pt x="1359813" y="1195974"/>
                  </a:moveTo>
                  <a:lnTo>
                    <a:pt x="1329604" y="1200714"/>
                  </a:lnTo>
                  <a:lnTo>
                    <a:pt x="1339247" y="1186345"/>
                  </a:lnTo>
                  <a:lnTo>
                    <a:pt x="1359813" y="1195974"/>
                  </a:lnTo>
                  <a:close/>
                </a:path>
                <a:path w="1628775" h="1920239">
                  <a:moveTo>
                    <a:pt x="1429212" y="1185086"/>
                  </a:moveTo>
                  <a:lnTo>
                    <a:pt x="1404700" y="1188931"/>
                  </a:lnTo>
                  <a:lnTo>
                    <a:pt x="1410239" y="1175207"/>
                  </a:lnTo>
                  <a:lnTo>
                    <a:pt x="1419755" y="1173714"/>
                  </a:lnTo>
                  <a:lnTo>
                    <a:pt x="1429212" y="1185086"/>
                  </a:lnTo>
                  <a:close/>
                </a:path>
                <a:path w="1628775" h="1920239">
                  <a:moveTo>
                    <a:pt x="1458862" y="1180434"/>
                  </a:moveTo>
                  <a:lnTo>
                    <a:pt x="1446281" y="1169552"/>
                  </a:lnTo>
                  <a:lnTo>
                    <a:pt x="1464188" y="1166743"/>
                  </a:lnTo>
                  <a:lnTo>
                    <a:pt x="1458862" y="1180434"/>
                  </a:lnTo>
                  <a:close/>
                </a:path>
                <a:path w="1628775" h="1920239">
                  <a:moveTo>
                    <a:pt x="1506750" y="1172920"/>
                  </a:moveTo>
                  <a:lnTo>
                    <a:pt x="1477927" y="1177442"/>
                  </a:lnTo>
                  <a:lnTo>
                    <a:pt x="1481486" y="1164029"/>
                  </a:lnTo>
                  <a:lnTo>
                    <a:pt x="1497559" y="1161507"/>
                  </a:lnTo>
                  <a:lnTo>
                    <a:pt x="1506750" y="1172920"/>
                  </a:lnTo>
                  <a:close/>
                </a:path>
                <a:path w="1628775" h="1920239">
                  <a:moveTo>
                    <a:pt x="1537140" y="1168152"/>
                  </a:moveTo>
                  <a:lnTo>
                    <a:pt x="1531443" y="1169046"/>
                  </a:lnTo>
                  <a:lnTo>
                    <a:pt x="1520647" y="1157884"/>
                  </a:lnTo>
                  <a:lnTo>
                    <a:pt x="1540109" y="1154831"/>
                  </a:lnTo>
                  <a:lnTo>
                    <a:pt x="1537140" y="1168152"/>
                  </a:lnTo>
                  <a:close/>
                </a:path>
                <a:path w="1628775" h="1920239">
                  <a:moveTo>
                    <a:pt x="296954" y="1388444"/>
                  </a:moveTo>
                  <a:lnTo>
                    <a:pt x="252607" y="1395402"/>
                  </a:lnTo>
                  <a:lnTo>
                    <a:pt x="251924" y="1382654"/>
                  </a:lnTo>
                  <a:lnTo>
                    <a:pt x="250244" y="1370062"/>
                  </a:lnTo>
                  <a:lnTo>
                    <a:pt x="291495" y="1363590"/>
                  </a:lnTo>
                  <a:lnTo>
                    <a:pt x="294927" y="1375907"/>
                  </a:lnTo>
                  <a:lnTo>
                    <a:pt x="295248" y="1375856"/>
                  </a:lnTo>
                  <a:lnTo>
                    <a:pt x="296954" y="1388444"/>
                  </a:lnTo>
                  <a:close/>
                </a:path>
                <a:path w="1628775" h="1920239">
                  <a:moveTo>
                    <a:pt x="371069" y="1376816"/>
                  </a:moveTo>
                  <a:lnTo>
                    <a:pt x="335431" y="1382407"/>
                  </a:lnTo>
                  <a:lnTo>
                    <a:pt x="331970" y="1370095"/>
                  </a:lnTo>
                  <a:lnTo>
                    <a:pt x="329855" y="1357571"/>
                  </a:lnTo>
                  <a:lnTo>
                    <a:pt x="365776" y="1351935"/>
                  </a:lnTo>
                  <a:lnTo>
                    <a:pt x="369436" y="1364216"/>
                  </a:lnTo>
                  <a:lnTo>
                    <a:pt x="370064" y="1364118"/>
                  </a:lnTo>
                  <a:lnTo>
                    <a:pt x="371069" y="1376816"/>
                  </a:lnTo>
                  <a:close/>
                </a:path>
                <a:path w="1628775" h="1920239">
                  <a:moveTo>
                    <a:pt x="523512" y="1352898"/>
                  </a:moveTo>
                  <a:lnTo>
                    <a:pt x="491299" y="1357952"/>
                  </a:lnTo>
                  <a:lnTo>
                    <a:pt x="484897" y="1346101"/>
                  </a:lnTo>
                  <a:lnTo>
                    <a:pt x="483326" y="1346348"/>
                  </a:lnTo>
                  <a:lnTo>
                    <a:pt x="482905" y="1333558"/>
                  </a:lnTo>
                  <a:lnTo>
                    <a:pt x="519922" y="1327750"/>
                  </a:lnTo>
                  <a:lnTo>
                    <a:pt x="523042" y="1340116"/>
                  </a:lnTo>
                  <a:lnTo>
                    <a:pt x="523512" y="1352898"/>
                  </a:lnTo>
                  <a:close/>
                </a:path>
                <a:path w="1628775" h="1920239">
                  <a:moveTo>
                    <a:pt x="600868" y="1340761"/>
                  </a:moveTo>
                  <a:lnTo>
                    <a:pt x="562270" y="1346817"/>
                  </a:lnTo>
                  <a:lnTo>
                    <a:pt x="559018" y="1334472"/>
                  </a:lnTo>
                  <a:lnTo>
                    <a:pt x="558165" y="1321750"/>
                  </a:lnTo>
                  <a:lnTo>
                    <a:pt x="596369" y="1315756"/>
                  </a:lnTo>
                  <a:lnTo>
                    <a:pt x="600107" y="1328025"/>
                  </a:lnTo>
                  <a:lnTo>
                    <a:pt x="600868" y="1340761"/>
                  </a:lnTo>
                  <a:close/>
                </a:path>
                <a:path w="1628775" h="1920239">
                  <a:moveTo>
                    <a:pt x="675201" y="1316243"/>
                  </a:moveTo>
                  <a:lnTo>
                    <a:pt x="634667" y="1322603"/>
                  </a:lnTo>
                  <a:lnTo>
                    <a:pt x="632728" y="1310051"/>
                  </a:lnTo>
                  <a:lnTo>
                    <a:pt x="670209" y="1304171"/>
                  </a:lnTo>
                  <a:lnTo>
                    <a:pt x="675201" y="1316243"/>
                  </a:lnTo>
                  <a:close/>
                </a:path>
                <a:path w="1628775" h="1920239">
                  <a:moveTo>
                    <a:pt x="753286" y="1316847"/>
                  </a:moveTo>
                  <a:lnTo>
                    <a:pt x="714755" y="1322892"/>
                  </a:lnTo>
                  <a:lnTo>
                    <a:pt x="710971" y="1310631"/>
                  </a:lnTo>
                  <a:lnTo>
                    <a:pt x="710276" y="1297884"/>
                  </a:lnTo>
                  <a:lnTo>
                    <a:pt x="747758" y="1292004"/>
                  </a:lnTo>
                  <a:lnTo>
                    <a:pt x="751157" y="1304326"/>
                  </a:lnTo>
                  <a:lnTo>
                    <a:pt x="753286" y="1316847"/>
                  </a:lnTo>
                  <a:close/>
                </a:path>
                <a:path w="1628775" h="1920239">
                  <a:moveTo>
                    <a:pt x="831224" y="1304619"/>
                  </a:moveTo>
                  <a:lnTo>
                    <a:pt x="788211" y="1311367"/>
                  </a:lnTo>
                  <a:lnTo>
                    <a:pt x="786802" y="1298733"/>
                  </a:lnTo>
                  <a:lnTo>
                    <a:pt x="787166" y="1298676"/>
                  </a:lnTo>
                  <a:lnTo>
                    <a:pt x="785749" y="1286043"/>
                  </a:lnTo>
                  <a:lnTo>
                    <a:pt x="827577" y="1279480"/>
                  </a:lnTo>
                  <a:lnTo>
                    <a:pt x="830530" y="1291872"/>
                  </a:lnTo>
                  <a:lnTo>
                    <a:pt x="831224" y="1304619"/>
                  </a:lnTo>
                  <a:close/>
                </a:path>
                <a:path w="1628775" h="1920239">
                  <a:moveTo>
                    <a:pt x="982718" y="1280850"/>
                  </a:moveTo>
                  <a:lnTo>
                    <a:pt x="944126" y="1286905"/>
                  </a:lnTo>
                  <a:lnTo>
                    <a:pt x="940900" y="1274556"/>
                  </a:lnTo>
                  <a:lnTo>
                    <a:pt x="940320" y="1261791"/>
                  </a:lnTo>
                  <a:lnTo>
                    <a:pt x="978561" y="1255791"/>
                  </a:lnTo>
                  <a:lnTo>
                    <a:pt x="982295" y="1268061"/>
                  </a:lnTo>
                  <a:lnTo>
                    <a:pt x="982718" y="1280850"/>
                  </a:lnTo>
                  <a:close/>
                </a:path>
                <a:path w="1628775" h="1920239">
                  <a:moveTo>
                    <a:pt x="1059989" y="1255871"/>
                  </a:moveTo>
                  <a:lnTo>
                    <a:pt x="1016823" y="1262643"/>
                  </a:lnTo>
                  <a:lnTo>
                    <a:pt x="1017759" y="1249641"/>
                  </a:lnTo>
                  <a:lnTo>
                    <a:pt x="1054874" y="1243818"/>
                  </a:lnTo>
                  <a:lnTo>
                    <a:pt x="1059989" y="1255871"/>
                  </a:lnTo>
                  <a:close/>
                </a:path>
                <a:path w="1628775" h="1920239">
                  <a:moveTo>
                    <a:pt x="1131749" y="1257467"/>
                  </a:moveTo>
                  <a:lnTo>
                    <a:pt x="1093333" y="1263495"/>
                  </a:lnTo>
                  <a:lnTo>
                    <a:pt x="1092654" y="1237891"/>
                  </a:lnTo>
                  <a:lnTo>
                    <a:pt x="1139702" y="1230509"/>
                  </a:lnTo>
                  <a:lnTo>
                    <a:pt x="1134663" y="1244155"/>
                  </a:lnTo>
                  <a:lnTo>
                    <a:pt x="1131749" y="1257467"/>
                  </a:lnTo>
                  <a:close/>
                </a:path>
                <a:path w="1628775" h="1920239">
                  <a:moveTo>
                    <a:pt x="1192320" y="1260819"/>
                  </a:moveTo>
                  <a:lnTo>
                    <a:pt x="1175567" y="1263448"/>
                  </a:lnTo>
                  <a:lnTo>
                    <a:pt x="1171542" y="1238369"/>
                  </a:lnTo>
                  <a:lnTo>
                    <a:pt x="1169778" y="1225790"/>
                  </a:lnTo>
                  <a:lnTo>
                    <a:pt x="1204381" y="1220361"/>
                  </a:lnTo>
                  <a:lnTo>
                    <a:pt x="1209958" y="1232341"/>
                  </a:lnTo>
                  <a:lnTo>
                    <a:pt x="1209649" y="1245245"/>
                  </a:lnTo>
                  <a:lnTo>
                    <a:pt x="1202216" y="1246411"/>
                  </a:lnTo>
                  <a:lnTo>
                    <a:pt x="1192320" y="1260819"/>
                  </a:lnTo>
                  <a:close/>
                </a:path>
                <a:path w="1628775" h="1920239">
                  <a:moveTo>
                    <a:pt x="1289122" y="1232776"/>
                  </a:moveTo>
                  <a:lnTo>
                    <a:pt x="1249517" y="1238990"/>
                  </a:lnTo>
                  <a:lnTo>
                    <a:pt x="1247045" y="1226522"/>
                  </a:lnTo>
                  <a:lnTo>
                    <a:pt x="1246832" y="1213701"/>
                  </a:lnTo>
                  <a:lnTo>
                    <a:pt x="1284310" y="1207820"/>
                  </a:lnTo>
                  <a:lnTo>
                    <a:pt x="1287549" y="1220167"/>
                  </a:lnTo>
                  <a:lnTo>
                    <a:pt x="1289122" y="1232776"/>
                  </a:lnTo>
                  <a:close/>
                </a:path>
                <a:path w="1628775" h="1920239">
                  <a:moveTo>
                    <a:pt x="1358955" y="1221819"/>
                  </a:moveTo>
                  <a:lnTo>
                    <a:pt x="1328273" y="1226633"/>
                  </a:lnTo>
                  <a:lnTo>
                    <a:pt x="1322953" y="1214613"/>
                  </a:lnTo>
                  <a:lnTo>
                    <a:pt x="1322518" y="1214681"/>
                  </a:lnTo>
                  <a:lnTo>
                    <a:pt x="1323281" y="1201706"/>
                  </a:lnTo>
                  <a:lnTo>
                    <a:pt x="1361273" y="1195745"/>
                  </a:lnTo>
                  <a:lnTo>
                    <a:pt x="1361422" y="1208577"/>
                  </a:lnTo>
                  <a:lnTo>
                    <a:pt x="1358955" y="1221819"/>
                  </a:lnTo>
                  <a:close/>
                </a:path>
                <a:path w="1628775" h="1920239">
                  <a:moveTo>
                    <a:pt x="1440480" y="1209028"/>
                  </a:moveTo>
                  <a:lnTo>
                    <a:pt x="1401567" y="1215134"/>
                  </a:lnTo>
                  <a:lnTo>
                    <a:pt x="1398955" y="1202688"/>
                  </a:lnTo>
                  <a:lnTo>
                    <a:pt x="1399485" y="1189750"/>
                  </a:lnTo>
                  <a:lnTo>
                    <a:pt x="1434271" y="1184292"/>
                  </a:lnTo>
                  <a:lnTo>
                    <a:pt x="1438467" y="1196489"/>
                  </a:lnTo>
                  <a:lnTo>
                    <a:pt x="1438759" y="1196443"/>
                  </a:lnTo>
                  <a:lnTo>
                    <a:pt x="1440480" y="1209028"/>
                  </a:lnTo>
                  <a:close/>
                </a:path>
                <a:path w="1628775" h="1920239">
                  <a:moveTo>
                    <a:pt x="1516200" y="1197148"/>
                  </a:moveTo>
                  <a:lnTo>
                    <a:pt x="1483435" y="1202289"/>
                  </a:lnTo>
                  <a:lnTo>
                    <a:pt x="1476845" y="1190468"/>
                  </a:lnTo>
                  <a:lnTo>
                    <a:pt x="1475116" y="1190739"/>
                  </a:lnTo>
                  <a:lnTo>
                    <a:pt x="1474378" y="1177999"/>
                  </a:lnTo>
                  <a:lnTo>
                    <a:pt x="1511618" y="1172156"/>
                  </a:lnTo>
                  <a:lnTo>
                    <a:pt x="1515431" y="1184414"/>
                  </a:lnTo>
                  <a:lnTo>
                    <a:pt x="1516200" y="1197148"/>
                  </a:lnTo>
                  <a:close/>
                </a:path>
                <a:path w="1628775" h="1920239">
                  <a:moveTo>
                    <a:pt x="674654" y="1342039"/>
                  </a:moveTo>
                  <a:lnTo>
                    <a:pt x="657535" y="1344725"/>
                  </a:lnTo>
                  <a:lnTo>
                    <a:pt x="649073" y="1333198"/>
                  </a:lnTo>
                  <a:lnTo>
                    <a:pt x="643410" y="1334086"/>
                  </a:lnTo>
                  <a:lnTo>
                    <a:pt x="637251" y="1322197"/>
                  </a:lnTo>
                  <a:lnTo>
                    <a:pt x="675552" y="1316188"/>
                  </a:lnTo>
                  <a:lnTo>
                    <a:pt x="675315" y="1329080"/>
                  </a:lnTo>
                  <a:lnTo>
                    <a:pt x="674654" y="1342039"/>
                  </a:lnTo>
                  <a:close/>
                </a:path>
                <a:path w="1628775" h="1920239">
                  <a:moveTo>
                    <a:pt x="1062425" y="1268344"/>
                  </a:moveTo>
                  <a:lnTo>
                    <a:pt x="1021263" y="1274802"/>
                  </a:lnTo>
                  <a:lnTo>
                    <a:pt x="1017133" y="1262595"/>
                  </a:lnTo>
                  <a:lnTo>
                    <a:pt x="1060603" y="1255775"/>
                  </a:lnTo>
                  <a:lnTo>
                    <a:pt x="1062425" y="1268344"/>
                  </a:lnTo>
                  <a:close/>
                </a:path>
                <a:path w="1628775" h="1920239">
                  <a:moveTo>
                    <a:pt x="256314" y="1407676"/>
                  </a:moveTo>
                  <a:lnTo>
                    <a:pt x="221053" y="1413208"/>
                  </a:lnTo>
                  <a:lnTo>
                    <a:pt x="219084" y="1400662"/>
                  </a:lnTo>
                  <a:lnTo>
                    <a:pt x="252666" y="1395393"/>
                  </a:lnTo>
                  <a:lnTo>
                    <a:pt x="256314" y="1407676"/>
                  </a:lnTo>
                  <a:close/>
                </a:path>
                <a:path w="1628775" h="1920239">
                  <a:moveTo>
                    <a:pt x="338836" y="1420439"/>
                  </a:moveTo>
                  <a:lnTo>
                    <a:pt x="301953" y="1426226"/>
                  </a:lnTo>
                  <a:lnTo>
                    <a:pt x="299401" y="1413771"/>
                  </a:lnTo>
                  <a:lnTo>
                    <a:pt x="297666" y="1401188"/>
                  </a:lnTo>
                  <a:lnTo>
                    <a:pt x="295697" y="1388641"/>
                  </a:lnTo>
                  <a:lnTo>
                    <a:pt x="314788" y="1385646"/>
                  </a:lnTo>
                  <a:lnTo>
                    <a:pt x="325214" y="1396865"/>
                  </a:lnTo>
                  <a:lnTo>
                    <a:pt x="335868" y="1395194"/>
                  </a:lnTo>
                  <a:lnTo>
                    <a:pt x="339785" y="1407435"/>
                  </a:lnTo>
                  <a:lnTo>
                    <a:pt x="339416" y="1407493"/>
                  </a:lnTo>
                  <a:lnTo>
                    <a:pt x="338836" y="1420439"/>
                  </a:lnTo>
                  <a:close/>
                </a:path>
                <a:path w="1628775" h="1920239">
                  <a:moveTo>
                    <a:pt x="400410" y="1385067"/>
                  </a:moveTo>
                  <a:lnTo>
                    <a:pt x="372438" y="1389456"/>
                  </a:lnTo>
                  <a:lnTo>
                    <a:pt x="370908" y="1376841"/>
                  </a:lnTo>
                  <a:lnTo>
                    <a:pt x="392526" y="1373449"/>
                  </a:lnTo>
                  <a:lnTo>
                    <a:pt x="400410" y="1385067"/>
                  </a:lnTo>
                  <a:close/>
                </a:path>
                <a:path w="1628775" h="1920239">
                  <a:moveTo>
                    <a:pt x="490977" y="1396568"/>
                  </a:moveTo>
                  <a:lnTo>
                    <a:pt x="454645" y="1402269"/>
                  </a:lnTo>
                  <a:lnTo>
                    <a:pt x="451195" y="1389955"/>
                  </a:lnTo>
                  <a:lnTo>
                    <a:pt x="449197" y="1377413"/>
                  </a:lnTo>
                  <a:lnTo>
                    <a:pt x="452254" y="1364078"/>
                  </a:lnTo>
                  <a:lnTo>
                    <a:pt x="471720" y="1361024"/>
                  </a:lnTo>
                  <a:lnTo>
                    <a:pt x="481274" y="1372380"/>
                  </a:lnTo>
                  <a:lnTo>
                    <a:pt x="486482" y="1371563"/>
                  </a:lnTo>
                  <a:lnTo>
                    <a:pt x="490356" y="1383811"/>
                  </a:lnTo>
                  <a:lnTo>
                    <a:pt x="490977" y="1396568"/>
                  </a:lnTo>
                  <a:close/>
                </a:path>
                <a:path w="1628775" h="1920239">
                  <a:moveTo>
                    <a:pt x="507742" y="1368228"/>
                  </a:moveTo>
                  <a:lnTo>
                    <a:pt x="497851" y="1356924"/>
                  </a:lnTo>
                  <a:lnTo>
                    <a:pt x="513713" y="1354435"/>
                  </a:lnTo>
                  <a:lnTo>
                    <a:pt x="507742" y="1368228"/>
                  </a:lnTo>
                  <a:close/>
                </a:path>
                <a:path w="1628775" h="1920239">
                  <a:moveTo>
                    <a:pt x="552529" y="1361200"/>
                  </a:moveTo>
                  <a:lnTo>
                    <a:pt x="534063" y="1364098"/>
                  </a:lnTo>
                  <a:lnTo>
                    <a:pt x="538529" y="1350542"/>
                  </a:lnTo>
                  <a:lnTo>
                    <a:pt x="544671" y="1349578"/>
                  </a:lnTo>
                  <a:lnTo>
                    <a:pt x="552529" y="1361200"/>
                  </a:lnTo>
                  <a:close/>
                </a:path>
                <a:path w="1628775" h="1920239">
                  <a:moveTo>
                    <a:pt x="636415" y="1348039"/>
                  </a:moveTo>
                  <a:lnTo>
                    <a:pt x="605633" y="1352869"/>
                  </a:lnTo>
                  <a:lnTo>
                    <a:pt x="610183" y="1339299"/>
                  </a:lnTo>
                  <a:lnTo>
                    <a:pt x="627195" y="1336630"/>
                  </a:lnTo>
                  <a:lnTo>
                    <a:pt x="636415" y="1348039"/>
                  </a:lnTo>
                  <a:close/>
                </a:path>
                <a:path w="1628775" h="1920239">
                  <a:moveTo>
                    <a:pt x="712498" y="1336102"/>
                  </a:moveTo>
                  <a:lnTo>
                    <a:pt x="683073" y="1340719"/>
                  </a:lnTo>
                  <a:lnTo>
                    <a:pt x="687686" y="1327139"/>
                  </a:lnTo>
                  <a:lnTo>
                    <a:pt x="704228" y="1324544"/>
                  </a:lnTo>
                  <a:lnTo>
                    <a:pt x="712498" y="1336102"/>
                  </a:lnTo>
                  <a:close/>
                </a:path>
                <a:path w="1628775" h="1920239">
                  <a:moveTo>
                    <a:pt x="753516" y="1329666"/>
                  </a:moveTo>
                  <a:lnTo>
                    <a:pt x="736222" y="1332380"/>
                  </a:lnTo>
                  <a:lnTo>
                    <a:pt x="726877" y="1320991"/>
                  </a:lnTo>
                  <a:lnTo>
                    <a:pt x="752176" y="1317021"/>
                  </a:lnTo>
                  <a:lnTo>
                    <a:pt x="753516" y="1329666"/>
                  </a:lnTo>
                  <a:close/>
                </a:path>
                <a:path w="1628775" h="1920239">
                  <a:moveTo>
                    <a:pt x="817158" y="1319681"/>
                  </a:moveTo>
                  <a:lnTo>
                    <a:pt x="753516" y="1329666"/>
                  </a:lnTo>
                  <a:lnTo>
                    <a:pt x="767942" y="1314548"/>
                  </a:lnTo>
                  <a:lnTo>
                    <a:pt x="822496" y="1305988"/>
                  </a:lnTo>
                  <a:lnTo>
                    <a:pt x="817158" y="1319681"/>
                  </a:lnTo>
                  <a:close/>
                </a:path>
                <a:path w="1628775" h="1920239">
                  <a:moveTo>
                    <a:pt x="860141" y="1312937"/>
                  </a:moveTo>
                  <a:lnTo>
                    <a:pt x="842693" y="1315675"/>
                  </a:lnTo>
                  <a:lnTo>
                    <a:pt x="849647" y="1301728"/>
                  </a:lnTo>
                  <a:lnTo>
                    <a:pt x="860141" y="1312937"/>
                  </a:lnTo>
                  <a:close/>
                </a:path>
                <a:path w="1628775" h="1920239">
                  <a:moveTo>
                    <a:pt x="888630" y="1308467"/>
                  </a:moveTo>
                  <a:lnTo>
                    <a:pt x="878152" y="1297256"/>
                  </a:lnTo>
                  <a:lnTo>
                    <a:pt x="895268" y="1294571"/>
                  </a:lnTo>
                  <a:lnTo>
                    <a:pt x="888630" y="1308467"/>
                  </a:lnTo>
                  <a:close/>
                </a:path>
                <a:path w="1628775" h="1920239">
                  <a:moveTo>
                    <a:pt x="935083" y="1301179"/>
                  </a:moveTo>
                  <a:lnTo>
                    <a:pt x="917564" y="1303928"/>
                  </a:lnTo>
                  <a:lnTo>
                    <a:pt x="924142" y="1290040"/>
                  </a:lnTo>
                  <a:lnTo>
                    <a:pt x="935083" y="1301179"/>
                  </a:lnTo>
                  <a:close/>
                </a:path>
                <a:path w="1628775" h="1920239">
                  <a:moveTo>
                    <a:pt x="963431" y="1296731"/>
                  </a:moveTo>
                  <a:lnTo>
                    <a:pt x="953697" y="1285403"/>
                  </a:lnTo>
                  <a:lnTo>
                    <a:pt x="971044" y="1282681"/>
                  </a:lnTo>
                  <a:lnTo>
                    <a:pt x="963431" y="1296731"/>
                  </a:lnTo>
                  <a:close/>
                </a:path>
                <a:path w="1628775" h="1920239">
                  <a:moveTo>
                    <a:pt x="1018452" y="1288099"/>
                  </a:moveTo>
                  <a:lnTo>
                    <a:pt x="988802" y="1292751"/>
                  </a:lnTo>
                  <a:lnTo>
                    <a:pt x="992869" y="1279257"/>
                  </a:lnTo>
                  <a:lnTo>
                    <a:pt x="1009622" y="1276629"/>
                  </a:lnTo>
                  <a:lnTo>
                    <a:pt x="1018452" y="1288099"/>
                  </a:lnTo>
                  <a:close/>
                </a:path>
                <a:path w="1628775" h="1920239">
                  <a:moveTo>
                    <a:pt x="1089895" y="1276890"/>
                  </a:moveTo>
                  <a:lnTo>
                    <a:pt x="1061545" y="1281337"/>
                  </a:lnTo>
                  <a:lnTo>
                    <a:pt x="1060483" y="1268649"/>
                  </a:lnTo>
                  <a:lnTo>
                    <a:pt x="1080507" y="1265507"/>
                  </a:lnTo>
                  <a:lnTo>
                    <a:pt x="1089895" y="1276890"/>
                  </a:lnTo>
                  <a:close/>
                </a:path>
                <a:path w="1628775" h="1920239">
                  <a:moveTo>
                    <a:pt x="1117172" y="1272610"/>
                  </a:moveTo>
                  <a:lnTo>
                    <a:pt x="1106275" y="1261464"/>
                  </a:lnTo>
                  <a:lnTo>
                    <a:pt x="1122644" y="1258896"/>
                  </a:lnTo>
                  <a:lnTo>
                    <a:pt x="1117172" y="1272610"/>
                  </a:lnTo>
                  <a:close/>
                </a:path>
                <a:path w="1628775" h="1920239">
                  <a:moveTo>
                    <a:pt x="1175567" y="1263448"/>
                  </a:moveTo>
                  <a:lnTo>
                    <a:pt x="1145334" y="1268191"/>
                  </a:lnTo>
                  <a:lnTo>
                    <a:pt x="1155035" y="1253814"/>
                  </a:lnTo>
                  <a:lnTo>
                    <a:pt x="1175567" y="1263448"/>
                  </a:lnTo>
                  <a:close/>
                </a:path>
                <a:path w="1628775" h="1920239">
                  <a:moveTo>
                    <a:pt x="1246857" y="1252263"/>
                  </a:moveTo>
                  <a:lnTo>
                    <a:pt x="1217320" y="1256897"/>
                  </a:lnTo>
                  <a:lnTo>
                    <a:pt x="1221126" y="1243444"/>
                  </a:lnTo>
                  <a:lnTo>
                    <a:pt x="1237924" y="1240809"/>
                  </a:lnTo>
                  <a:lnTo>
                    <a:pt x="1246857" y="1252263"/>
                  </a:lnTo>
                  <a:close/>
                </a:path>
                <a:path w="1628775" h="1920239">
                  <a:moveTo>
                    <a:pt x="1267999" y="1248946"/>
                  </a:moveTo>
                  <a:lnTo>
                    <a:pt x="1258008" y="1237658"/>
                  </a:lnTo>
                  <a:lnTo>
                    <a:pt x="1277239" y="1234641"/>
                  </a:lnTo>
                  <a:lnTo>
                    <a:pt x="1267999" y="1248946"/>
                  </a:lnTo>
                  <a:close/>
                </a:path>
                <a:path w="1628775" h="1920239">
                  <a:moveTo>
                    <a:pt x="1321637" y="1240530"/>
                  </a:moveTo>
                  <a:lnTo>
                    <a:pt x="1293044" y="1245016"/>
                  </a:lnTo>
                  <a:lnTo>
                    <a:pt x="1296606" y="1231602"/>
                  </a:lnTo>
                  <a:lnTo>
                    <a:pt x="1312574" y="1229096"/>
                  </a:lnTo>
                  <a:lnTo>
                    <a:pt x="1321637" y="1240530"/>
                  </a:lnTo>
                  <a:close/>
                </a:path>
                <a:path w="1628775" h="1920239">
                  <a:moveTo>
                    <a:pt x="1344042" y="1237015"/>
                  </a:moveTo>
                  <a:lnTo>
                    <a:pt x="1334128" y="1225715"/>
                  </a:lnTo>
                  <a:lnTo>
                    <a:pt x="1351863" y="1222932"/>
                  </a:lnTo>
                  <a:lnTo>
                    <a:pt x="1344042" y="1237015"/>
                  </a:lnTo>
                  <a:close/>
                </a:path>
                <a:path w="1628775" h="1920239">
                  <a:moveTo>
                    <a:pt x="1398463" y="1228476"/>
                  </a:moveTo>
                  <a:lnTo>
                    <a:pt x="1369041" y="1233092"/>
                  </a:lnTo>
                  <a:lnTo>
                    <a:pt x="1372288" y="1219728"/>
                  </a:lnTo>
                  <a:lnTo>
                    <a:pt x="1388882" y="1217124"/>
                  </a:lnTo>
                  <a:lnTo>
                    <a:pt x="1398463" y="1228476"/>
                  </a:lnTo>
                  <a:close/>
                </a:path>
                <a:path w="1628775" h="1920239">
                  <a:moveTo>
                    <a:pt x="1430952" y="1223379"/>
                  </a:moveTo>
                  <a:lnTo>
                    <a:pt x="1422357" y="1224727"/>
                  </a:lnTo>
                  <a:lnTo>
                    <a:pt x="1411994" y="1213498"/>
                  </a:lnTo>
                  <a:lnTo>
                    <a:pt x="1432271" y="1210316"/>
                  </a:lnTo>
                  <a:lnTo>
                    <a:pt x="1430952" y="1223379"/>
                  </a:lnTo>
                  <a:close/>
                </a:path>
                <a:path w="1628775" h="1920239">
                  <a:moveTo>
                    <a:pt x="1482829" y="1240950"/>
                  </a:moveTo>
                  <a:lnTo>
                    <a:pt x="1444793" y="1246918"/>
                  </a:lnTo>
                  <a:lnTo>
                    <a:pt x="1438917" y="1209274"/>
                  </a:lnTo>
                  <a:lnTo>
                    <a:pt x="1462212" y="1205619"/>
                  </a:lnTo>
                  <a:lnTo>
                    <a:pt x="1470552" y="1217166"/>
                  </a:lnTo>
                  <a:lnTo>
                    <a:pt x="1477214" y="1216120"/>
                  </a:lnTo>
                  <a:lnTo>
                    <a:pt x="1482776" y="1228103"/>
                  </a:lnTo>
                  <a:lnTo>
                    <a:pt x="1483327" y="1228017"/>
                  </a:lnTo>
                  <a:lnTo>
                    <a:pt x="1482829" y="1240950"/>
                  </a:lnTo>
                  <a:close/>
                </a:path>
                <a:path w="1628775" h="1920239">
                  <a:moveTo>
                    <a:pt x="1500715" y="1212433"/>
                  </a:moveTo>
                  <a:lnTo>
                    <a:pt x="1490296" y="1201212"/>
                  </a:lnTo>
                  <a:lnTo>
                    <a:pt x="1506658" y="1198645"/>
                  </a:lnTo>
                  <a:lnTo>
                    <a:pt x="1500715" y="1212433"/>
                  </a:lnTo>
                  <a:close/>
                </a:path>
                <a:path w="1628775" h="1920239">
                  <a:moveTo>
                    <a:pt x="1555425" y="1229560"/>
                  </a:moveTo>
                  <a:lnTo>
                    <a:pt x="1522942" y="1234657"/>
                  </a:lnTo>
                  <a:lnTo>
                    <a:pt x="1519262" y="1222378"/>
                  </a:lnTo>
                  <a:lnTo>
                    <a:pt x="1518375" y="1209662"/>
                  </a:lnTo>
                  <a:lnTo>
                    <a:pt x="1521698" y="1209141"/>
                  </a:lnTo>
                  <a:lnTo>
                    <a:pt x="1525012" y="1195766"/>
                  </a:lnTo>
                  <a:lnTo>
                    <a:pt x="1545430" y="1192562"/>
                  </a:lnTo>
                  <a:lnTo>
                    <a:pt x="1551488" y="1204467"/>
                  </a:lnTo>
                  <a:lnTo>
                    <a:pt x="1555425" y="1229560"/>
                  </a:lnTo>
                  <a:close/>
                </a:path>
                <a:path w="1628775" h="1920239">
                  <a:moveTo>
                    <a:pt x="260216" y="1432774"/>
                  </a:moveTo>
                  <a:lnTo>
                    <a:pt x="226686" y="1438035"/>
                  </a:lnTo>
                  <a:lnTo>
                    <a:pt x="223080" y="1425745"/>
                  </a:lnTo>
                  <a:lnTo>
                    <a:pt x="220790" y="1413249"/>
                  </a:lnTo>
                  <a:lnTo>
                    <a:pt x="258709" y="1407300"/>
                  </a:lnTo>
                  <a:lnTo>
                    <a:pt x="261642" y="1419695"/>
                  </a:lnTo>
                  <a:lnTo>
                    <a:pt x="260216" y="1432774"/>
                  </a:lnTo>
                  <a:close/>
                </a:path>
                <a:path w="1628775" h="1920239">
                  <a:moveTo>
                    <a:pt x="415371" y="1395576"/>
                  </a:moveTo>
                  <a:lnTo>
                    <a:pt x="373735" y="1402108"/>
                  </a:lnTo>
                  <a:lnTo>
                    <a:pt x="371387" y="1389621"/>
                  </a:lnTo>
                  <a:lnTo>
                    <a:pt x="411261" y="1383365"/>
                  </a:lnTo>
                  <a:lnTo>
                    <a:pt x="415371" y="1395576"/>
                  </a:lnTo>
                  <a:close/>
                </a:path>
                <a:path w="1628775" h="1920239">
                  <a:moveTo>
                    <a:pt x="569620" y="1397085"/>
                  </a:moveTo>
                  <a:lnTo>
                    <a:pt x="554035" y="1399530"/>
                  </a:lnTo>
                  <a:lnTo>
                    <a:pt x="544339" y="1388196"/>
                  </a:lnTo>
                  <a:lnTo>
                    <a:pt x="529776" y="1390481"/>
                  </a:lnTo>
                  <a:lnTo>
                    <a:pt x="524496" y="1365599"/>
                  </a:lnTo>
                  <a:lnTo>
                    <a:pt x="564674" y="1359295"/>
                  </a:lnTo>
                  <a:lnTo>
                    <a:pt x="568764" y="1371509"/>
                  </a:lnTo>
                  <a:lnTo>
                    <a:pt x="569936" y="1384180"/>
                  </a:lnTo>
                  <a:lnTo>
                    <a:pt x="569620" y="1397085"/>
                  </a:lnTo>
                  <a:close/>
                </a:path>
                <a:path w="1628775" h="1920239">
                  <a:moveTo>
                    <a:pt x="646010" y="1372244"/>
                  </a:moveTo>
                  <a:lnTo>
                    <a:pt x="606050" y="1378514"/>
                  </a:lnTo>
                  <a:lnTo>
                    <a:pt x="602186" y="1366265"/>
                  </a:lnTo>
                  <a:lnTo>
                    <a:pt x="601541" y="1353511"/>
                  </a:lnTo>
                  <a:lnTo>
                    <a:pt x="641544" y="1347234"/>
                  </a:lnTo>
                  <a:lnTo>
                    <a:pt x="645554" y="1359461"/>
                  </a:lnTo>
                  <a:lnTo>
                    <a:pt x="646010" y="1372244"/>
                  </a:lnTo>
                  <a:close/>
                </a:path>
                <a:path w="1628775" h="1920239">
                  <a:moveTo>
                    <a:pt x="720508" y="1360556"/>
                  </a:moveTo>
                  <a:lnTo>
                    <a:pt x="686873" y="1365833"/>
                  </a:lnTo>
                  <a:lnTo>
                    <a:pt x="680819" y="1353928"/>
                  </a:lnTo>
                  <a:lnTo>
                    <a:pt x="679354" y="1354157"/>
                  </a:lnTo>
                  <a:lnTo>
                    <a:pt x="678855" y="1341380"/>
                  </a:lnTo>
                  <a:lnTo>
                    <a:pt x="716617" y="1335456"/>
                  </a:lnTo>
                  <a:lnTo>
                    <a:pt x="720019" y="1347777"/>
                  </a:lnTo>
                  <a:lnTo>
                    <a:pt x="720508" y="1360556"/>
                  </a:lnTo>
                  <a:close/>
                </a:path>
                <a:path w="1628775" h="1920239">
                  <a:moveTo>
                    <a:pt x="794620" y="1348928"/>
                  </a:moveTo>
                  <a:lnTo>
                    <a:pt x="758733" y="1354559"/>
                  </a:lnTo>
                  <a:lnTo>
                    <a:pt x="754901" y="1342304"/>
                  </a:lnTo>
                  <a:lnTo>
                    <a:pt x="754579" y="1342355"/>
                  </a:lnTo>
                  <a:lnTo>
                    <a:pt x="752874" y="1329767"/>
                  </a:lnTo>
                  <a:lnTo>
                    <a:pt x="793159" y="1323446"/>
                  </a:lnTo>
                  <a:lnTo>
                    <a:pt x="794485" y="1336094"/>
                  </a:lnTo>
                  <a:lnTo>
                    <a:pt x="794620" y="1348928"/>
                  </a:lnTo>
                  <a:close/>
                </a:path>
                <a:path w="1628775" h="1920239">
                  <a:moveTo>
                    <a:pt x="875320" y="1336266"/>
                  </a:moveTo>
                  <a:lnTo>
                    <a:pt x="834561" y="1342661"/>
                  </a:lnTo>
                  <a:lnTo>
                    <a:pt x="830841" y="1330390"/>
                  </a:lnTo>
                  <a:lnTo>
                    <a:pt x="830598" y="1317572"/>
                  </a:lnTo>
                  <a:lnTo>
                    <a:pt x="871210" y="1311201"/>
                  </a:lnTo>
                  <a:lnTo>
                    <a:pt x="874793" y="1323494"/>
                  </a:lnTo>
                  <a:lnTo>
                    <a:pt x="875320" y="1336266"/>
                  </a:lnTo>
                  <a:close/>
                </a:path>
                <a:path w="1628775" h="1920239">
                  <a:moveTo>
                    <a:pt x="941817" y="1338689"/>
                  </a:moveTo>
                  <a:lnTo>
                    <a:pt x="925994" y="1341171"/>
                  </a:lnTo>
                  <a:lnTo>
                    <a:pt x="916746" y="1329767"/>
                  </a:lnTo>
                  <a:lnTo>
                    <a:pt x="909578" y="1318036"/>
                  </a:lnTo>
                  <a:lnTo>
                    <a:pt x="907586" y="1318349"/>
                  </a:lnTo>
                  <a:lnTo>
                    <a:pt x="907032" y="1305580"/>
                  </a:lnTo>
                  <a:lnTo>
                    <a:pt x="946099" y="1299451"/>
                  </a:lnTo>
                  <a:lnTo>
                    <a:pt x="949522" y="1311769"/>
                  </a:lnTo>
                  <a:lnTo>
                    <a:pt x="949993" y="1324550"/>
                  </a:lnTo>
                  <a:lnTo>
                    <a:pt x="945936" y="1325187"/>
                  </a:lnTo>
                  <a:lnTo>
                    <a:pt x="941817" y="1338689"/>
                  </a:lnTo>
                  <a:close/>
                </a:path>
                <a:path w="1628775" h="1920239">
                  <a:moveTo>
                    <a:pt x="1021644" y="1313309"/>
                  </a:moveTo>
                  <a:lnTo>
                    <a:pt x="989022" y="1318427"/>
                  </a:lnTo>
                  <a:lnTo>
                    <a:pt x="985470" y="1306129"/>
                  </a:lnTo>
                  <a:lnTo>
                    <a:pt x="984877" y="1293366"/>
                  </a:lnTo>
                  <a:lnTo>
                    <a:pt x="1022843" y="1287410"/>
                  </a:lnTo>
                  <a:lnTo>
                    <a:pt x="1026442" y="1299700"/>
                  </a:lnTo>
                  <a:lnTo>
                    <a:pt x="1024641" y="1299983"/>
                  </a:lnTo>
                  <a:lnTo>
                    <a:pt x="1021644" y="1313309"/>
                  </a:lnTo>
                  <a:close/>
                </a:path>
                <a:path w="1628775" h="1920239">
                  <a:moveTo>
                    <a:pt x="1101816" y="1300730"/>
                  </a:moveTo>
                  <a:lnTo>
                    <a:pt x="1062108" y="1306960"/>
                  </a:lnTo>
                  <a:lnTo>
                    <a:pt x="1060640" y="1281480"/>
                  </a:lnTo>
                  <a:lnTo>
                    <a:pt x="1095930" y="1275943"/>
                  </a:lnTo>
                  <a:lnTo>
                    <a:pt x="1100586" y="1288067"/>
                  </a:lnTo>
                  <a:lnTo>
                    <a:pt x="1101245" y="1287964"/>
                  </a:lnTo>
                  <a:lnTo>
                    <a:pt x="1101816" y="1300730"/>
                  </a:lnTo>
                  <a:close/>
                </a:path>
                <a:path w="1628775" h="1920239">
                  <a:moveTo>
                    <a:pt x="1169163" y="1303019"/>
                  </a:moveTo>
                  <a:lnTo>
                    <a:pt x="1158437" y="1304702"/>
                  </a:lnTo>
                  <a:lnTo>
                    <a:pt x="1148020" y="1293481"/>
                  </a:lnTo>
                  <a:lnTo>
                    <a:pt x="1142530" y="1294342"/>
                  </a:lnTo>
                  <a:lnTo>
                    <a:pt x="1137969" y="1282202"/>
                  </a:lnTo>
                  <a:lnTo>
                    <a:pt x="1138213" y="1282164"/>
                  </a:lnTo>
                  <a:lnTo>
                    <a:pt x="1138950" y="1269193"/>
                  </a:lnTo>
                  <a:lnTo>
                    <a:pt x="1177334" y="1263171"/>
                  </a:lnTo>
                  <a:lnTo>
                    <a:pt x="1176374" y="1276177"/>
                  </a:lnTo>
                  <a:lnTo>
                    <a:pt x="1174068" y="1289394"/>
                  </a:lnTo>
                  <a:lnTo>
                    <a:pt x="1169163" y="1303019"/>
                  </a:lnTo>
                  <a:close/>
                </a:path>
                <a:path w="1628775" h="1920239">
                  <a:moveTo>
                    <a:pt x="1255434" y="1276628"/>
                  </a:moveTo>
                  <a:lnTo>
                    <a:pt x="1217680" y="1282551"/>
                  </a:lnTo>
                  <a:lnTo>
                    <a:pt x="1214271" y="1270231"/>
                  </a:lnTo>
                  <a:lnTo>
                    <a:pt x="1213660" y="1257471"/>
                  </a:lnTo>
                  <a:lnTo>
                    <a:pt x="1251305" y="1251565"/>
                  </a:lnTo>
                  <a:lnTo>
                    <a:pt x="1254820" y="1263869"/>
                  </a:lnTo>
                  <a:lnTo>
                    <a:pt x="1255434" y="1276628"/>
                  </a:lnTo>
                  <a:close/>
                </a:path>
                <a:path w="1628775" h="1920239">
                  <a:moveTo>
                    <a:pt x="1330378" y="1264869"/>
                  </a:moveTo>
                  <a:lnTo>
                    <a:pt x="1293275" y="1270690"/>
                  </a:lnTo>
                  <a:lnTo>
                    <a:pt x="1290110" y="1258332"/>
                  </a:lnTo>
                  <a:lnTo>
                    <a:pt x="1289499" y="1245572"/>
                  </a:lnTo>
                  <a:lnTo>
                    <a:pt x="1326411" y="1239781"/>
                  </a:lnTo>
                  <a:lnTo>
                    <a:pt x="1330074" y="1252061"/>
                  </a:lnTo>
                  <a:lnTo>
                    <a:pt x="1330378" y="1264869"/>
                  </a:lnTo>
                  <a:close/>
                </a:path>
                <a:path w="1628775" h="1920239">
                  <a:moveTo>
                    <a:pt x="1407845" y="1252715"/>
                  </a:moveTo>
                  <a:lnTo>
                    <a:pt x="1369921" y="1258665"/>
                  </a:lnTo>
                  <a:lnTo>
                    <a:pt x="1366723" y="1246311"/>
                  </a:lnTo>
                  <a:lnTo>
                    <a:pt x="1365875" y="1233589"/>
                  </a:lnTo>
                  <a:lnTo>
                    <a:pt x="1403551" y="1227678"/>
                  </a:lnTo>
                  <a:lnTo>
                    <a:pt x="1407271" y="1239949"/>
                  </a:lnTo>
                  <a:lnTo>
                    <a:pt x="1407845" y="1252715"/>
                  </a:lnTo>
                  <a:close/>
                </a:path>
                <a:path w="1628775" h="1920239">
                  <a:moveTo>
                    <a:pt x="414659" y="1408543"/>
                  </a:moveTo>
                  <a:lnTo>
                    <a:pt x="382245" y="1413628"/>
                  </a:lnTo>
                  <a:lnTo>
                    <a:pt x="375749" y="1401792"/>
                  </a:lnTo>
                  <a:lnTo>
                    <a:pt x="415087" y="1395620"/>
                  </a:lnTo>
                  <a:lnTo>
                    <a:pt x="414659" y="1408543"/>
                  </a:lnTo>
                  <a:close/>
                </a:path>
                <a:path w="1628775" h="1920239">
                  <a:moveTo>
                    <a:pt x="229742" y="1476122"/>
                  </a:moveTo>
                  <a:lnTo>
                    <a:pt x="198819" y="1480973"/>
                  </a:lnTo>
                  <a:lnTo>
                    <a:pt x="192913" y="1443334"/>
                  </a:lnTo>
                  <a:lnTo>
                    <a:pt x="205607" y="1441342"/>
                  </a:lnTo>
                  <a:lnTo>
                    <a:pt x="215361" y="1452667"/>
                  </a:lnTo>
                  <a:lnTo>
                    <a:pt x="226170" y="1450971"/>
                  </a:lnTo>
                  <a:lnTo>
                    <a:pt x="230464" y="1463153"/>
                  </a:lnTo>
                  <a:lnTo>
                    <a:pt x="230298" y="1463179"/>
                  </a:lnTo>
                  <a:lnTo>
                    <a:pt x="229742" y="1476122"/>
                  </a:lnTo>
                  <a:close/>
                </a:path>
                <a:path w="1628775" h="1920239">
                  <a:moveTo>
                    <a:pt x="247540" y="1447619"/>
                  </a:moveTo>
                  <a:lnTo>
                    <a:pt x="238968" y="1448963"/>
                  </a:lnTo>
                  <a:lnTo>
                    <a:pt x="230687" y="1437407"/>
                  </a:lnTo>
                  <a:lnTo>
                    <a:pt x="254114" y="1433732"/>
                  </a:lnTo>
                  <a:lnTo>
                    <a:pt x="247540" y="1447619"/>
                  </a:lnTo>
                  <a:close/>
                </a:path>
                <a:path w="1628775" h="1920239">
                  <a:moveTo>
                    <a:pt x="299982" y="1439390"/>
                  </a:moveTo>
                  <a:lnTo>
                    <a:pt x="269558" y="1444164"/>
                  </a:lnTo>
                  <a:lnTo>
                    <a:pt x="273663" y="1430664"/>
                  </a:lnTo>
                  <a:lnTo>
                    <a:pt x="291625" y="1427846"/>
                  </a:lnTo>
                  <a:lnTo>
                    <a:pt x="299982" y="1439390"/>
                  </a:lnTo>
                  <a:close/>
                </a:path>
                <a:path w="1628775" h="1920239">
                  <a:moveTo>
                    <a:pt x="330391" y="1434619"/>
                  </a:moveTo>
                  <a:lnTo>
                    <a:pt x="315432" y="1436966"/>
                  </a:lnTo>
                  <a:lnTo>
                    <a:pt x="304057" y="1425896"/>
                  </a:lnTo>
                  <a:lnTo>
                    <a:pt x="334602" y="1421103"/>
                  </a:lnTo>
                  <a:lnTo>
                    <a:pt x="330391" y="1434619"/>
                  </a:lnTo>
                  <a:close/>
                </a:path>
                <a:path w="1628775" h="1920239">
                  <a:moveTo>
                    <a:pt x="368674" y="1428613"/>
                  </a:moveTo>
                  <a:lnTo>
                    <a:pt x="351474" y="1431311"/>
                  </a:lnTo>
                  <a:lnTo>
                    <a:pt x="357445" y="1417519"/>
                  </a:lnTo>
                  <a:lnTo>
                    <a:pt x="368674" y="1428613"/>
                  </a:lnTo>
                  <a:close/>
                </a:path>
                <a:path w="1628775" h="1920239">
                  <a:moveTo>
                    <a:pt x="398677" y="1423906"/>
                  </a:moveTo>
                  <a:lnTo>
                    <a:pt x="388753" y="1412607"/>
                  </a:lnTo>
                  <a:lnTo>
                    <a:pt x="404339" y="1410162"/>
                  </a:lnTo>
                  <a:lnTo>
                    <a:pt x="398677" y="1423906"/>
                  </a:lnTo>
                  <a:close/>
                </a:path>
                <a:path w="1628775" h="1920239">
                  <a:moveTo>
                    <a:pt x="445245" y="1416599"/>
                  </a:moveTo>
                  <a:lnTo>
                    <a:pt x="428927" y="1419159"/>
                  </a:lnTo>
                  <a:lnTo>
                    <a:pt x="435168" y="1405325"/>
                  </a:lnTo>
                  <a:lnTo>
                    <a:pt x="445245" y="1416599"/>
                  </a:lnTo>
                  <a:close/>
                </a:path>
                <a:path w="1628775" h="1920239">
                  <a:moveTo>
                    <a:pt x="483394" y="1410614"/>
                  </a:moveTo>
                  <a:lnTo>
                    <a:pt x="467288" y="1413141"/>
                  </a:lnTo>
                  <a:lnTo>
                    <a:pt x="458813" y="1401615"/>
                  </a:lnTo>
                  <a:lnTo>
                    <a:pt x="487245" y="1397154"/>
                  </a:lnTo>
                  <a:lnTo>
                    <a:pt x="483394" y="1410614"/>
                  </a:lnTo>
                  <a:close/>
                </a:path>
                <a:path w="1628775" h="1920239">
                  <a:moveTo>
                    <a:pt x="518981" y="1405030"/>
                  </a:moveTo>
                  <a:lnTo>
                    <a:pt x="497225" y="1408444"/>
                  </a:lnTo>
                  <a:lnTo>
                    <a:pt x="500394" y="1395091"/>
                  </a:lnTo>
                  <a:lnTo>
                    <a:pt x="507662" y="1393951"/>
                  </a:lnTo>
                  <a:lnTo>
                    <a:pt x="518981" y="1405030"/>
                  </a:lnTo>
                  <a:close/>
                </a:path>
                <a:path w="1628775" h="1920239">
                  <a:moveTo>
                    <a:pt x="611451" y="1403377"/>
                  </a:moveTo>
                  <a:lnTo>
                    <a:pt x="572265" y="1409526"/>
                  </a:lnTo>
                  <a:lnTo>
                    <a:pt x="570092" y="1397011"/>
                  </a:lnTo>
                  <a:lnTo>
                    <a:pt x="584826" y="1394699"/>
                  </a:lnTo>
                  <a:lnTo>
                    <a:pt x="599232" y="1379584"/>
                  </a:lnTo>
                  <a:lnTo>
                    <a:pt x="608299" y="1391016"/>
                  </a:lnTo>
                  <a:lnTo>
                    <a:pt x="611451" y="1403377"/>
                  </a:lnTo>
                  <a:close/>
                </a:path>
                <a:path w="1628775" h="1920239">
                  <a:moveTo>
                    <a:pt x="636786" y="1386547"/>
                  </a:moveTo>
                  <a:lnTo>
                    <a:pt x="619887" y="1389198"/>
                  </a:lnTo>
                  <a:lnTo>
                    <a:pt x="610879" y="1377756"/>
                  </a:lnTo>
                  <a:lnTo>
                    <a:pt x="641557" y="1372943"/>
                  </a:lnTo>
                  <a:lnTo>
                    <a:pt x="636786" y="1386547"/>
                  </a:lnTo>
                  <a:close/>
                </a:path>
                <a:path w="1628775" h="1920239">
                  <a:moveTo>
                    <a:pt x="672631" y="1380923"/>
                  </a:moveTo>
                  <a:lnTo>
                    <a:pt x="650511" y="1384393"/>
                  </a:lnTo>
                  <a:lnTo>
                    <a:pt x="654630" y="1370892"/>
                  </a:lnTo>
                  <a:lnTo>
                    <a:pt x="662465" y="1369663"/>
                  </a:lnTo>
                  <a:lnTo>
                    <a:pt x="672631" y="1380923"/>
                  </a:lnTo>
                  <a:close/>
                </a:path>
                <a:path w="1628775" h="1920239">
                  <a:moveTo>
                    <a:pt x="703551" y="1376072"/>
                  </a:moveTo>
                  <a:lnTo>
                    <a:pt x="693248" y="1364833"/>
                  </a:lnTo>
                  <a:lnTo>
                    <a:pt x="710013" y="1362203"/>
                  </a:lnTo>
                  <a:lnTo>
                    <a:pt x="703551" y="1376072"/>
                  </a:lnTo>
                  <a:close/>
                </a:path>
                <a:path w="1628775" h="1920239">
                  <a:moveTo>
                    <a:pt x="756159" y="1367818"/>
                  </a:moveTo>
                  <a:lnTo>
                    <a:pt x="727446" y="1372323"/>
                  </a:lnTo>
                  <a:lnTo>
                    <a:pt x="732276" y="1358709"/>
                  </a:lnTo>
                  <a:lnTo>
                    <a:pt x="747672" y="1356294"/>
                  </a:lnTo>
                  <a:lnTo>
                    <a:pt x="756159" y="1367818"/>
                  </a:lnTo>
                  <a:close/>
                </a:path>
                <a:path w="1628775" h="1920239">
                  <a:moveTo>
                    <a:pt x="779638" y="1364134"/>
                  </a:moveTo>
                  <a:lnTo>
                    <a:pt x="769290" y="1352902"/>
                  </a:lnTo>
                  <a:lnTo>
                    <a:pt x="785321" y="1350387"/>
                  </a:lnTo>
                  <a:lnTo>
                    <a:pt x="779638" y="1364134"/>
                  </a:lnTo>
                  <a:close/>
                </a:path>
                <a:path w="1628775" h="1920239">
                  <a:moveTo>
                    <a:pt x="827264" y="1356662"/>
                  </a:moveTo>
                  <a:lnTo>
                    <a:pt x="809627" y="1359429"/>
                  </a:lnTo>
                  <a:lnTo>
                    <a:pt x="816260" y="1345533"/>
                  </a:lnTo>
                  <a:lnTo>
                    <a:pt x="827264" y="1356662"/>
                  </a:lnTo>
                  <a:close/>
                </a:path>
                <a:path w="1628775" h="1920239">
                  <a:moveTo>
                    <a:pt x="857039" y="1351990"/>
                  </a:moveTo>
                  <a:lnTo>
                    <a:pt x="846312" y="1340818"/>
                  </a:lnTo>
                  <a:lnTo>
                    <a:pt x="864203" y="1338011"/>
                  </a:lnTo>
                  <a:lnTo>
                    <a:pt x="857039" y="1351990"/>
                  </a:lnTo>
                  <a:close/>
                </a:path>
                <a:path w="1628775" h="1920239">
                  <a:moveTo>
                    <a:pt x="911373" y="1343465"/>
                  </a:moveTo>
                  <a:lnTo>
                    <a:pt x="880169" y="1348361"/>
                  </a:lnTo>
                  <a:lnTo>
                    <a:pt x="886066" y="1334580"/>
                  </a:lnTo>
                  <a:lnTo>
                    <a:pt x="903828" y="1331794"/>
                  </a:lnTo>
                  <a:lnTo>
                    <a:pt x="911373" y="1343465"/>
                  </a:lnTo>
                  <a:close/>
                </a:path>
                <a:path w="1628775" h="1920239">
                  <a:moveTo>
                    <a:pt x="986637" y="1331656"/>
                  </a:moveTo>
                  <a:lnTo>
                    <a:pt x="959168" y="1335966"/>
                  </a:lnTo>
                  <a:lnTo>
                    <a:pt x="963267" y="1322468"/>
                  </a:lnTo>
                  <a:lnTo>
                    <a:pt x="978782" y="1320033"/>
                  </a:lnTo>
                  <a:lnTo>
                    <a:pt x="986637" y="1331656"/>
                  </a:lnTo>
                  <a:close/>
                </a:path>
                <a:path w="1628775" h="1920239">
                  <a:moveTo>
                    <a:pt x="1008761" y="1328185"/>
                  </a:moveTo>
                  <a:lnTo>
                    <a:pt x="999399" y="1316799"/>
                  </a:lnTo>
                  <a:lnTo>
                    <a:pt x="1014656" y="1314405"/>
                  </a:lnTo>
                  <a:lnTo>
                    <a:pt x="1008761" y="1328185"/>
                  </a:lnTo>
                  <a:close/>
                </a:path>
                <a:path w="1628775" h="1920239">
                  <a:moveTo>
                    <a:pt x="1057314" y="1320567"/>
                  </a:moveTo>
                  <a:lnTo>
                    <a:pt x="1033139" y="1324360"/>
                  </a:lnTo>
                  <a:lnTo>
                    <a:pt x="1039200" y="1310554"/>
                  </a:lnTo>
                  <a:lnTo>
                    <a:pt x="1047627" y="1309232"/>
                  </a:lnTo>
                  <a:lnTo>
                    <a:pt x="1057314" y="1320567"/>
                  </a:lnTo>
                  <a:close/>
                </a:path>
                <a:path w="1628775" h="1920239">
                  <a:moveTo>
                    <a:pt x="1089639" y="1315496"/>
                  </a:moveTo>
                  <a:lnTo>
                    <a:pt x="1083475" y="1316463"/>
                  </a:lnTo>
                  <a:lnTo>
                    <a:pt x="1074816" y="1304966"/>
                  </a:lnTo>
                  <a:lnTo>
                    <a:pt x="1093287" y="1302068"/>
                  </a:lnTo>
                  <a:lnTo>
                    <a:pt x="1089639" y="1315496"/>
                  </a:lnTo>
                  <a:close/>
                </a:path>
                <a:path w="1628775" h="1920239">
                  <a:moveTo>
                    <a:pt x="1146234" y="1319472"/>
                  </a:moveTo>
                  <a:lnTo>
                    <a:pt x="1104505" y="1326019"/>
                  </a:lnTo>
                  <a:lnTo>
                    <a:pt x="1102916" y="1313413"/>
                  </a:lnTo>
                  <a:lnTo>
                    <a:pt x="1108587" y="1299667"/>
                  </a:lnTo>
                  <a:lnTo>
                    <a:pt x="1119747" y="1297917"/>
                  </a:lnTo>
                  <a:lnTo>
                    <a:pt x="1131615" y="1308910"/>
                  </a:lnTo>
                  <a:lnTo>
                    <a:pt x="1139331" y="1307699"/>
                  </a:lnTo>
                  <a:lnTo>
                    <a:pt x="1146234" y="1319472"/>
                  </a:lnTo>
                  <a:close/>
                </a:path>
                <a:path w="1628775" h="1920239">
                  <a:moveTo>
                    <a:pt x="1213673" y="1296035"/>
                  </a:moveTo>
                  <a:lnTo>
                    <a:pt x="1180669" y="1301213"/>
                  </a:lnTo>
                  <a:lnTo>
                    <a:pt x="1189202" y="1287019"/>
                  </a:lnTo>
                  <a:lnTo>
                    <a:pt x="1204929" y="1284552"/>
                  </a:lnTo>
                  <a:lnTo>
                    <a:pt x="1213673" y="1296035"/>
                  </a:lnTo>
                  <a:close/>
                </a:path>
                <a:path w="1628775" h="1920239">
                  <a:moveTo>
                    <a:pt x="1247591" y="1290714"/>
                  </a:moveTo>
                  <a:lnTo>
                    <a:pt x="1230829" y="1293344"/>
                  </a:lnTo>
                  <a:lnTo>
                    <a:pt x="1222035" y="1281868"/>
                  </a:lnTo>
                  <a:lnTo>
                    <a:pt x="1251621" y="1277226"/>
                  </a:lnTo>
                  <a:lnTo>
                    <a:pt x="1247591" y="1290714"/>
                  </a:lnTo>
                  <a:close/>
                </a:path>
                <a:path w="1628775" h="1920239">
                  <a:moveTo>
                    <a:pt x="1288321" y="1284323"/>
                  </a:moveTo>
                  <a:lnTo>
                    <a:pt x="1271158" y="1287016"/>
                  </a:lnTo>
                  <a:lnTo>
                    <a:pt x="1278930" y="1272941"/>
                  </a:lnTo>
                  <a:lnTo>
                    <a:pt x="1288321" y="1284323"/>
                  </a:lnTo>
                  <a:close/>
                </a:path>
                <a:path w="1628775" h="1920239">
                  <a:moveTo>
                    <a:pt x="1321251" y="1279157"/>
                  </a:moveTo>
                  <a:lnTo>
                    <a:pt x="1305104" y="1281690"/>
                  </a:lnTo>
                  <a:lnTo>
                    <a:pt x="1297098" y="1270091"/>
                  </a:lnTo>
                  <a:lnTo>
                    <a:pt x="1325937" y="1265566"/>
                  </a:lnTo>
                  <a:lnTo>
                    <a:pt x="1321251" y="1279157"/>
                  </a:lnTo>
                  <a:close/>
                </a:path>
                <a:path w="1628775" h="1920239">
                  <a:moveTo>
                    <a:pt x="1360262" y="1273036"/>
                  </a:moveTo>
                  <a:lnTo>
                    <a:pt x="1337144" y="1276663"/>
                  </a:lnTo>
                  <a:lnTo>
                    <a:pt x="1341234" y="1263166"/>
                  </a:lnTo>
                  <a:lnTo>
                    <a:pt x="1349074" y="1261936"/>
                  </a:lnTo>
                  <a:lnTo>
                    <a:pt x="1360262" y="1273036"/>
                  </a:lnTo>
                  <a:close/>
                </a:path>
                <a:path w="1628775" h="1920239">
                  <a:moveTo>
                    <a:pt x="1391635" y="1268113"/>
                  </a:moveTo>
                  <a:lnTo>
                    <a:pt x="1380393" y="1257022"/>
                  </a:lnTo>
                  <a:lnTo>
                    <a:pt x="1397979" y="1254263"/>
                  </a:lnTo>
                  <a:lnTo>
                    <a:pt x="1391635" y="1268113"/>
                  </a:lnTo>
                  <a:close/>
                </a:path>
                <a:path w="1628775" h="1920239">
                  <a:moveTo>
                    <a:pt x="1453105" y="1297035"/>
                  </a:moveTo>
                  <a:lnTo>
                    <a:pt x="1415405" y="1302950"/>
                  </a:lnTo>
                  <a:lnTo>
                    <a:pt x="1413436" y="1290404"/>
                  </a:lnTo>
                  <a:lnTo>
                    <a:pt x="1413305" y="1290424"/>
                  </a:lnTo>
                  <a:lnTo>
                    <a:pt x="1411497" y="1277853"/>
                  </a:lnTo>
                  <a:lnTo>
                    <a:pt x="1410571" y="1265142"/>
                  </a:lnTo>
                  <a:lnTo>
                    <a:pt x="1418885" y="1263838"/>
                  </a:lnTo>
                  <a:lnTo>
                    <a:pt x="1425132" y="1250003"/>
                  </a:lnTo>
                  <a:lnTo>
                    <a:pt x="1444530" y="1246959"/>
                  </a:lnTo>
                  <a:lnTo>
                    <a:pt x="1453105" y="1297035"/>
                  </a:lnTo>
                  <a:close/>
                </a:path>
                <a:path w="1628775" h="1920239">
                  <a:moveTo>
                    <a:pt x="1474909" y="1255048"/>
                  </a:moveTo>
                  <a:lnTo>
                    <a:pt x="1467782" y="1256166"/>
                  </a:lnTo>
                  <a:lnTo>
                    <a:pt x="1457136" y="1244981"/>
                  </a:lnTo>
                  <a:lnTo>
                    <a:pt x="1478589" y="1241615"/>
                  </a:lnTo>
                  <a:lnTo>
                    <a:pt x="1474909" y="1255048"/>
                  </a:lnTo>
                  <a:close/>
                </a:path>
                <a:path w="1628775" h="1920239">
                  <a:moveTo>
                    <a:pt x="1526840" y="1272611"/>
                  </a:moveTo>
                  <a:lnTo>
                    <a:pt x="1490045" y="1278384"/>
                  </a:lnTo>
                  <a:lnTo>
                    <a:pt x="1486941" y="1266016"/>
                  </a:lnTo>
                  <a:lnTo>
                    <a:pt x="1485134" y="1253444"/>
                  </a:lnTo>
                  <a:lnTo>
                    <a:pt x="1489139" y="1239960"/>
                  </a:lnTo>
                  <a:lnTo>
                    <a:pt x="1502052" y="1237934"/>
                  </a:lnTo>
                  <a:lnTo>
                    <a:pt x="1513041" y="1249065"/>
                  </a:lnTo>
                  <a:lnTo>
                    <a:pt x="1523698" y="1247393"/>
                  </a:lnTo>
                  <a:lnTo>
                    <a:pt x="1526833" y="1259757"/>
                  </a:lnTo>
                  <a:lnTo>
                    <a:pt x="1526840" y="1272611"/>
                  </a:lnTo>
                  <a:close/>
                </a:path>
                <a:path w="1628775" h="1920239">
                  <a:moveTo>
                    <a:pt x="1551142" y="1243087"/>
                  </a:moveTo>
                  <a:lnTo>
                    <a:pt x="1536927" y="1245318"/>
                  </a:lnTo>
                  <a:lnTo>
                    <a:pt x="1527623" y="1233922"/>
                  </a:lnTo>
                  <a:lnTo>
                    <a:pt x="1552708" y="1229986"/>
                  </a:lnTo>
                  <a:lnTo>
                    <a:pt x="1551142" y="1243087"/>
                  </a:lnTo>
                  <a:close/>
                </a:path>
                <a:path w="1628775" h="1920239">
                  <a:moveTo>
                    <a:pt x="307341" y="1463947"/>
                  </a:moveTo>
                  <a:lnTo>
                    <a:pt x="270166" y="1469779"/>
                  </a:lnTo>
                  <a:lnTo>
                    <a:pt x="266876" y="1457440"/>
                  </a:lnTo>
                  <a:lnTo>
                    <a:pt x="266066" y="1444712"/>
                  </a:lnTo>
                  <a:lnTo>
                    <a:pt x="303724" y="1438803"/>
                  </a:lnTo>
                  <a:lnTo>
                    <a:pt x="306811" y="1451174"/>
                  </a:lnTo>
                  <a:lnTo>
                    <a:pt x="307341" y="1463947"/>
                  </a:lnTo>
                  <a:close/>
                </a:path>
                <a:path w="1628775" h="1920239">
                  <a:moveTo>
                    <a:pt x="383944" y="1451928"/>
                  </a:moveTo>
                  <a:lnTo>
                    <a:pt x="346506" y="1457802"/>
                  </a:lnTo>
                  <a:lnTo>
                    <a:pt x="342977" y="1445500"/>
                  </a:lnTo>
                  <a:lnTo>
                    <a:pt x="342038" y="1432792"/>
                  </a:lnTo>
                  <a:lnTo>
                    <a:pt x="379849" y="1426859"/>
                  </a:lnTo>
                  <a:lnTo>
                    <a:pt x="383380" y="1439161"/>
                  </a:lnTo>
                  <a:lnTo>
                    <a:pt x="383944" y="1451928"/>
                  </a:lnTo>
                  <a:close/>
                </a:path>
                <a:path w="1628775" h="1920239">
                  <a:moveTo>
                    <a:pt x="459938" y="1440005"/>
                  </a:moveTo>
                  <a:lnTo>
                    <a:pt x="421541" y="1446029"/>
                  </a:lnTo>
                  <a:lnTo>
                    <a:pt x="417837" y="1433755"/>
                  </a:lnTo>
                  <a:lnTo>
                    <a:pt x="417481" y="1420955"/>
                  </a:lnTo>
                  <a:lnTo>
                    <a:pt x="455668" y="1414964"/>
                  </a:lnTo>
                  <a:lnTo>
                    <a:pt x="459189" y="1427267"/>
                  </a:lnTo>
                  <a:lnTo>
                    <a:pt x="459938" y="1440005"/>
                  </a:lnTo>
                  <a:close/>
                </a:path>
                <a:path w="1628775" h="1920239">
                  <a:moveTo>
                    <a:pt x="531618" y="1441614"/>
                  </a:moveTo>
                  <a:lnTo>
                    <a:pt x="511026" y="1444844"/>
                  </a:lnTo>
                  <a:lnTo>
                    <a:pt x="502234" y="1433368"/>
                  </a:lnTo>
                  <a:lnTo>
                    <a:pt x="498228" y="1433997"/>
                  </a:lnTo>
                  <a:lnTo>
                    <a:pt x="495005" y="1421647"/>
                  </a:lnTo>
                  <a:lnTo>
                    <a:pt x="494142" y="1408927"/>
                  </a:lnTo>
                  <a:lnTo>
                    <a:pt x="526214" y="1403895"/>
                  </a:lnTo>
                  <a:lnTo>
                    <a:pt x="532795" y="1415718"/>
                  </a:lnTo>
                  <a:lnTo>
                    <a:pt x="534283" y="1415485"/>
                  </a:lnTo>
                  <a:lnTo>
                    <a:pt x="536018" y="1428068"/>
                  </a:lnTo>
                  <a:lnTo>
                    <a:pt x="531618" y="1441614"/>
                  </a:lnTo>
                  <a:close/>
                </a:path>
                <a:path w="1628775" h="1920239">
                  <a:moveTo>
                    <a:pt x="688432" y="1404155"/>
                  </a:moveTo>
                  <a:lnTo>
                    <a:pt x="650195" y="1410154"/>
                  </a:lnTo>
                  <a:lnTo>
                    <a:pt x="647004" y="1397799"/>
                  </a:lnTo>
                  <a:lnTo>
                    <a:pt x="646536" y="1385017"/>
                  </a:lnTo>
                  <a:lnTo>
                    <a:pt x="679530" y="1379841"/>
                  </a:lnTo>
                  <a:lnTo>
                    <a:pt x="686228" y="1391645"/>
                  </a:lnTo>
                  <a:lnTo>
                    <a:pt x="687918" y="1391380"/>
                  </a:lnTo>
                  <a:lnTo>
                    <a:pt x="688432" y="1404155"/>
                  </a:lnTo>
                  <a:close/>
                </a:path>
                <a:path w="1628775" h="1920239">
                  <a:moveTo>
                    <a:pt x="765542" y="1392056"/>
                  </a:moveTo>
                  <a:lnTo>
                    <a:pt x="726265" y="1398219"/>
                  </a:lnTo>
                  <a:lnTo>
                    <a:pt x="722741" y="1385916"/>
                  </a:lnTo>
                  <a:lnTo>
                    <a:pt x="722626" y="1373079"/>
                  </a:lnTo>
                  <a:lnTo>
                    <a:pt x="760796" y="1367090"/>
                  </a:lnTo>
                  <a:lnTo>
                    <a:pt x="764721" y="1379330"/>
                  </a:lnTo>
                  <a:lnTo>
                    <a:pt x="765542" y="1392056"/>
                  </a:lnTo>
                  <a:close/>
                </a:path>
                <a:path w="1628775" h="1920239">
                  <a:moveTo>
                    <a:pt x="841027" y="1367358"/>
                  </a:moveTo>
                  <a:lnTo>
                    <a:pt x="798930" y="1373962"/>
                  </a:lnTo>
                  <a:lnTo>
                    <a:pt x="798481" y="1361178"/>
                  </a:lnTo>
                  <a:lnTo>
                    <a:pt x="837747" y="1355017"/>
                  </a:lnTo>
                  <a:lnTo>
                    <a:pt x="841027" y="1367358"/>
                  </a:lnTo>
                  <a:close/>
                </a:path>
                <a:path w="1628775" h="1920239">
                  <a:moveTo>
                    <a:pt x="917694" y="1368184"/>
                  </a:moveTo>
                  <a:lnTo>
                    <a:pt x="878268" y="1374370"/>
                  </a:lnTo>
                  <a:lnTo>
                    <a:pt x="874856" y="1362050"/>
                  </a:lnTo>
                  <a:lnTo>
                    <a:pt x="874922" y="1349184"/>
                  </a:lnTo>
                  <a:lnTo>
                    <a:pt x="914644" y="1342952"/>
                  </a:lnTo>
                  <a:lnTo>
                    <a:pt x="917567" y="1355349"/>
                  </a:lnTo>
                  <a:lnTo>
                    <a:pt x="917694" y="1368184"/>
                  </a:lnTo>
                  <a:close/>
                </a:path>
                <a:path w="1628775" h="1920239">
                  <a:moveTo>
                    <a:pt x="993592" y="1356276"/>
                  </a:moveTo>
                  <a:lnTo>
                    <a:pt x="958913" y="1361717"/>
                  </a:lnTo>
                  <a:lnTo>
                    <a:pt x="953979" y="1349636"/>
                  </a:lnTo>
                  <a:lnTo>
                    <a:pt x="954666" y="1336673"/>
                  </a:lnTo>
                  <a:lnTo>
                    <a:pt x="989934" y="1331139"/>
                  </a:lnTo>
                  <a:lnTo>
                    <a:pt x="992310" y="1343622"/>
                  </a:lnTo>
                  <a:lnTo>
                    <a:pt x="993592" y="1356276"/>
                  </a:lnTo>
                  <a:close/>
                </a:path>
                <a:path w="1628775" h="1920239">
                  <a:moveTo>
                    <a:pt x="1073345" y="1343763"/>
                  </a:moveTo>
                  <a:lnTo>
                    <a:pt x="1033308" y="1350045"/>
                  </a:lnTo>
                  <a:lnTo>
                    <a:pt x="1028551" y="1337936"/>
                  </a:lnTo>
                  <a:lnTo>
                    <a:pt x="1028283" y="1337978"/>
                  </a:lnTo>
                  <a:lnTo>
                    <a:pt x="1028516" y="1325086"/>
                  </a:lnTo>
                  <a:lnTo>
                    <a:pt x="1065961" y="1319211"/>
                  </a:lnTo>
                  <a:lnTo>
                    <a:pt x="1069142" y="1331567"/>
                  </a:lnTo>
                  <a:lnTo>
                    <a:pt x="1073345" y="1343763"/>
                  </a:lnTo>
                  <a:close/>
                </a:path>
                <a:path w="1628775" h="1920239">
                  <a:moveTo>
                    <a:pt x="1223653" y="1320180"/>
                  </a:moveTo>
                  <a:lnTo>
                    <a:pt x="1185468" y="1326171"/>
                  </a:lnTo>
                  <a:lnTo>
                    <a:pt x="1179573" y="1301385"/>
                  </a:lnTo>
                  <a:lnTo>
                    <a:pt x="1218646" y="1295255"/>
                  </a:lnTo>
                  <a:lnTo>
                    <a:pt x="1223738" y="1307311"/>
                  </a:lnTo>
                  <a:lnTo>
                    <a:pt x="1223653" y="1320180"/>
                  </a:lnTo>
                  <a:close/>
                </a:path>
                <a:path w="1628775" h="1920239">
                  <a:moveTo>
                    <a:pt x="1301574" y="1320810"/>
                  </a:moveTo>
                  <a:lnTo>
                    <a:pt x="1263844" y="1326730"/>
                  </a:lnTo>
                  <a:lnTo>
                    <a:pt x="1261423" y="1314254"/>
                  </a:lnTo>
                  <a:lnTo>
                    <a:pt x="1258885" y="1301797"/>
                  </a:lnTo>
                  <a:lnTo>
                    <a:pt x="1255894" y="1289411"/>
                  </a:lnTo>
                  <a:lnTo>
                    <a:pt x="1293268" y="1283547"/>
                  </a:lnTo>
                  <a:lnTo>
                    <a:pt x="1297549" y="1295731"/>
                  </a:lnTo>
                  <a:lnTo>
                    <a:pt x="1298002" y="1295660"/>
                  </a:lnTo>
                  <a:lnTo>
                    <a:pt x="1299967" y="1308207"/>
                  </a:lnTo>
                  <a:lnTo>
                    <a:pt x="1299760" y="1308239"/>
                  </a:lnTo>
                  <a:lnTo>
                    <a:pt x="1301574" y="1320810"/>
                  </a:lnTo>
                  <a:close/>
                </a:path>
                <a:path w="1628775" h="1920239">
                  <a:moveTo>
                    <a:pt x="1376163" y="1296252"/>
                  </a:moveTo>
                  <a:lnTo>
                    <a:pt x="1337647" y="1302295"/>
                  </a:lnTo>
                  <a:lnTo>
                    <a:pt x="1333935" y="1290022"/>
                  </a:lnTo>
                  <a:lnTo>
                    <a:pt x="1333267" y="1277271"/>
                  </a:lnTo>
                  <a:lnTo>
                    <a:pt x="1371914" y="1271208"/>
                  </a:lnTo>
                  <a:lnTo>
                    <a:pt x="1375535" y="1283495"/>
                  </a:lnTo>
                  <a:lnTo>
                    <a:pt x="1376163" y="1296252"/>
                  </a:lnTo>
                  <a:close/>
                </a:path>
                <a:path w="1628775" h="1920239">
                  <a:moveTo>
                    <a:pt x="610250" y="1416421"/>
                  </a:moveTo>
                  <a:lnTo>
                    <a:pt x="575968" y="1421800"/>
                  </a:lnTo>
                  <a:lnTo>
                    <a:pt x="572781" y="1409444"/>
                  </a:lnTo>
                  <a:lnTo>
                    <a:pt x="611199" y="1403417"/>
                  </a:lnTo>
                  <a:lnTo>
                    <a:pt x="610250" y="1416421"/>
                  </a:lnTo>
                  <a:close/>
                </a:path>
                <a:path w="1628775" h="1920239">
                  <a:moveTo>
                    <a:pt x="837218" y="1380810"/>
                  </a:moveTo>
                  <a:lnTo>
                    <a:pt x="807033" y="1385546"/>
                  </a:lnTo>
                  <a:lnTo>
                    <a:pt x="800606" y="1373699"/>
                  </a:lnTo>
                  <a:lnTo>
                    <a:pt x="839494" y="1367598"/>
                  </a:lnTo>
                  <a:lnTo>
                    <a:pt x="837218" y="1380810"/>
                  </a:lnTo>
                  <a:close/>
                </a:path>
                <a:path w="1628775" h="1920239">
                  <a:moveTo>
                    <a:pt x="1148247" y="1332011"/>
                  </a:moveTo>
                  <a:lnTo>
                    <a:pt x="1112291" y="1337652"/>
                  </a:lnTo>
                  <a:lnTo>
                    <a:pt x="1105764" y="1325821"/>
                  </a:lnTo>
                  <a:lnTo>
                    <a:pt x="1147785" y="1319228"/>
                  </a:lnTo>
                  <a:lnTo>
                    <a:pt x="1148247" y="1332011"/>
                  </a:lnTo>
                  <a:close/>
                </a:path>
                <a:path w="1628775" h="1920239">
                  <a:moveTo>
                    <a:pt x="221969" y="1490197"/>
                  </a:moveTo>
                  <a:lnTo>
                    <a:pt x="207682" y="1492438"/>
                  </a:lnTo>
                  <a:lnTo>
                    <a:pt x="202938" y="1480327"/>
                  </a:lnTo>
                  <a:lnTo>
                    <a:pt x="225562" y="1476777"/>
                  </a:lnTo>
                  <a:lnTo>
                    <a:pt x="221969" y="1490197"/>
                  </a:lnTo>
                  <a:close/>
                </a:path>
                <a:path w="1628775" h="1920239">
                  <a:moveTo>
                    <a:pt x="262087" y="1483902"/>
                  </a:moveTo>
                  <a:lnTo>
                    <a:pt x="237261" y="1487797"/>
                  </a:lnTo>
                  <a:lnTo>
                    <a:pt x="244100" y="1473869"/>
                  </a:lnTo>
                  <a:lnTo>
                    <a:pt x="252556" y="1472542"/>
                  </a:lnTo>
                  <a:lnTo>
                    <a:pt x="262087" y="1483902"/>
                  </a:lnTo>
                  <a:close/>
                </a:path>
                <a:path w="1628775" h="1920239">
                  <a:moveTo>
                    <a:pt x="299760" y="1477991"/>
                  </a:moveTo>
                  <a:lnTo>
                    <a:pt x="282852" y="1480644"/>
                  </a:lnTo>
                  <a:lnTo>
                    <a:pt x="274214" y="1469144"/>
                  </a:lnTo>
                  <a:lnTo>
                    <a:pt x="303614" y="1464531"/>
                  </a:lnTo>
                  <a:lnTo>
                    <a:pt x="299760" y="1477991"/>
                  </a:lnTo>
                  <a:close/>
                </a:path>
                <a:path w="1628775" h="1920239">
                  <a:moveTo>
                    <a:pt x="338227" y="1471956"/>
                  </a:moveTo>
                  <a:lnTo>
                    <a:pt x="314861" y="1475622"/>
                  </a:lnTo>
                  <a:lnTo>
                    <a:pt x="319901" y="1461976"/>
                  </a:lnTo>
                  <a:lnTo>
                    <a:pt x="328776" y="1460583"/>
                  </a:lnTo>
                  <a:lnTo>
                    <a:pt x="338227" y="1471956"/>
                  </a:lnTo>
                  <a:close/>
                </a:path>
                <a:path w="1628775" h="1920239">
                  <a:moveTo>
                    <a:pt x="374832" y="1466213"/>
                  </a:moveTo>
                  <a:lnTo>
                    <a:pt x="358162" y="1468828"/>
                  </a:lnTo>
                  <a:lnTo>
                    <a:pt x="350339" y="1457200"/>
                  </a:lnTo>
                  <a:lnTo>
                    <a:pt x="379677" y="1452597"/>
                  </a:lnTo>
                  <a:lnTo>
                    <a:pt x="374832" y="1466213"/>
                  </a:lnTo>
                  <a:close/>
                </a:path>
                <a:path w="1628775" h="1920239">
                  <a:moveTo>
                    <a:pt x="419452" y="1459212"/>
                  </a:moveTo>
                  <a:lnTo>
                    <a:pt x="392313" y="1463470"/>
                  </a:lnTo>
                  <a:lnTo>
                    <a:pt x="399710" y="1449454"/>
                  </a:lnTo>
                  <a:lnTo>
                    <a:pt x="409794" y="1447872"/>
                  </a:lnTo>
                  <a:lnTo>
                    <a:pt x="419452" y="1459212"/>
                  </a:lnTo>
                  <a:close/>
                </a:path>
                <a:path w="1628775" h="1920239">
                  <a:moveTo>
                    <a:pt x="452051" y="1454097"/>
                  </a:moveTo>
                  <a:lnTo>
                    <a:pt x="443831" y="1455387"/>
                  </a:lnTo>
                  <a:lnTo>
                    <a:pt x="433003" y="1444231"/>
                  </a:lnTo>
                  <a:lnTo>
                    <a:pt x="456177" y="1440595"/>
                  </a:lnTo>
                  <a:lnTo>
                    <a:pt x="452051" y="1454097"/>
                  </a:lnTo>
                  <a:close/>
                </a:path>
                <a:path w="1628775" h="1920239">
                  <a:moveTo>
                    <a:pt x="563243" y="1436652"/>
                  </a:moveTo>
                  <a:lnTo>
                    <a:pt x="546974" y="1439204"/>
                  </a:lnTo>
                  <a:lnTo>
                    <a:pt x="552524" y="1425478"/>
                  </a:lnTo>
                  <a:lnTo>
                    <a:pt x="563243" y="1436652"/>
                  </a:lnTo>
                  <a:close/>
                </a:path>
                <a:path w="1628775" h="1920239">
                  <a:moveTo>
                    <a:pt x="598839" y="1431067"/>
                  </a:moveTo>
                  <a:lnTo>
                    <a:pt x="585676" y="1433132"/>
                  </a:lnTo>
                  <a:lnTo>
                    <a:pt x="578965" y="1421330"/>
                  </a:lnTo>
                  <a:lnTo>
                    <a:pt x="604780" y="1417279"/>
                  </a:lnTo>
                  <a:lnTo>
                    <a:pt x="598839" y="1431067"/>
                  </a:lnTo>
                  <a:close/>
                </a:path>
                <a:path w="1628775" h="1920239">
                  <a:moveTo>
                    <a:pt x="646893" y="1423527"/>
                  </a:moveTo>
                  <a:lnTo>
                    <a:pt x="621933" y="1427443"/>
                  </a:lnTo>
                  <a:lnTo>
                    <a:pt x="627617" y="1413696"/>
                  </a:lnTo>
                  <a:lnTo>
                    <a:pt x="637392" y="1412163"/>
                  </a:lnTo>
                  <a:lnTo>
                    <a:pt x="646893" y="1423527"/>
                  </a:lnTo>
                  <a:close/>
                </a:path>
                <a:path w="1628775" h="1920239">
                  <a:moveTo>
                    <a:pt x="680147" y="1418310"/>
                  </a:moveTo>
                  <a:lnTo>
                    <a:pt x="662705" y="1421046"/>
                  </a:lnTo>
                  <a:lnTo>
                    <a:pt x="654164" y="1409531"/>
                  </a:lnTo>
                  <a:lnTo>
                    <a:pt x="684464" y="1404777"/>
                  </a:lnTo>
                  <a:lnTo>
                    <a:pt x="680147" y="1418310"/>
                  </a:lnTo>
                  <a:close/>
                </a:path>
                <a:path w="1628775" h="1920239">
                  <a:moveTo>
                    <a:pt x="748851" y="1407530"/>
                  </a:moveTo>
                  <a:lnTo>
                    <a:pt x="737775" y="1396413"/>
                  </a:lnTo>
                  <a:lnTo>
                    <a:pt x="755392" y="1393649"/>
                  </a:lnTo>
                  <a:lnTo>
                    <a:pt x="748851" y="1407530"/>
                  </a:lnTo>
                  <a:close/>
                </a:path>
                <a:path w="1628775" h="1920239">
                  <a:moveTo>
                    <a:pt x="792351" y="1400705"/>
                  </a:moveTo>
                  <a:lnTo>
                    <a:pt x="769282" y="1404325"/>
                  </a:lnTo>
                  <a:lnTo>
                    <a:pt x="772614" y="1390947"/>
                  </a:lnTo>
                  <a:lnTo>
                    <a:pt x="779981" y="1389791"/>
                  </a:lnTo>
                  <a:lnTo>
                    <a:pt x="792351" y="1400705"/>
                  </a:lnTo>
                  <a:close/>
                </a:path>
                <a:path w="1628775" h="1920239">
                  <a:moveTo>
                    <a:pt x="824164" y="1395714"/>
                  </a:moveTo>
                  <a:lnTo>
                    <a:pt x="813749" y="1384493"/>
                  </a:lnTo>
                  <a:lnTo>
                    <a:pt x="830663" y="1381839"/>
                  </a:lnTo>
                  <a:lnTo>
                    <a:pt x="824164" y="1395714"/>
                  </a:lnTo>
                  <a:close/>
                </a:path>
                <a:path w="1628775" h="1920239">
                  <a:moveTo>
                    <a:pt x="876663" y="1387477"/>
                  </a:moveTo>
                  <a:lnTo>
                    <a:pt x="846547" y="1392202"/>
                  </a:lnTo>
                  <a:lnTo>
                    <a:pt x="850663" y="1378701"/>
                  </a:lnTo>
                  <a:lnTo>
                    <a:pt x="867468" y="1376064"/>
                  </a:lnTo>
                  <a:lnTo>
                    <a:pt x="876663" y="1387477"/>
                  </a:lnTo>
                  <a:close/>
                </a:path>
                <a:path w="1628775" h="1920239">
                  <a:moveTo>
                    <a:pt x="908218" y="1382526"/>
                  </a:moveTo>
                  <a:lnTo>
                    <a:pt x="891508" y="1385148"/>
                  </a:lnTo>
                  <a:lnTo>
                    <a:pt x="882726" y="1373670"/>
                  </a:lnTo>
                  <a:lnTo>
                    <a:pt x="913032" y="1368916"/>
                  </a:lnTo>
                  <a:lnTo>
                    <a:pt x="908218" y="1382526"/>
                  </a:lnTo>
                  <a:close/>
                </a:path>
                <a:path w="1628775" h="1920239">
                  <a:moveTo>
                    <a:pt x="953382" y="1414006"/>
                  </a:moveTo>
                  <a:lnTo>
                    <a:pt x="936830" y="1416603"/>
                  </a:lnTo>
                  <a:lnTo>
                    <a:pt x="927880" y="1405152"/>
                  </a:lnTo>
                  <a:lnTo>
                    <a:pt x="923188" y="1405888"/>
                  </a:lnTo>
                  <a:lnTo>
                    <a:pt x="919455" y="1393618"/>
                  </a:lnTo>
                  <a:lnTo>
                    <a:pt x="919387" y="1380774"/>
                  </a:lnTo>
                  <a:lnTo>
                    <a:pt x="932531" y="1378712"/>
                  </a:lnTo>
                  <a:lnTo>
                    <a:pt x="940087" y="1364671"/>
                  </a:lnTo>
                  <a:lnTo>
                    <a:pt x="951699" y="1362849"/>
                  </a:lnTo>
                  <a:lnTo>
                    <a:pt x="960168" y="1374375"/>
                  </a:lnTo>
                  <a:lnTo>
                    <a:pt x="962443" y="1386874"/>
                  </a:lnTo>
                  <a:lnTo>
                    <a:pt x="960868" y="1387121"/>
                  </a:lnTo>
                  <a:lnTo>
                    <a:pt x="958182" y="1400398"/>
                  </a:lnTo>
                  <a:lnTo>
                    <a:pt x="953382" y="1414006"/>
                  </a:lnTo>
                  <a:close/>
                </a:path>
                <a:path w="1628775" h="1920239">
                  <a:moveTo>
                    <a:pt x="992347" y="1369327"/>
                  </a:moveTo>
                  <a:lnTo>
                    <a:pt x="973562" y="1372274"/>
                  </a:lnTo>
                  <a:lnTo>
                    <a:pt x="964308" y="1360870"/>
                  </a:lnTo>
                  <a:lnTo>
                    <a:pt x="991854" y="1356549"/>
                  </a:lnTo>
                  <a:lnTo>
                    <a:pt x="992347" y="1369327"/>
                  </a:lnTo>
                  <a:close/>
                </a:path>
                <a:path w="1628775" h="1920239">
                  <a:moveTo>
                    <a:pt x="1025236" y="1364166"/>
                  </a:moveTo>
                  <a:lnTo>
                    <a:pt x="1003010" y="1367654"/>
                  </a:lnTo>
                  <a:lnTo>
                    <a:pt x="1014149" y="1353051"/>
                  </a:lnTo>
                  <a:lnTo>
                    <a:pt x="1025236" y="1364166"/>
                  </a:lnTo>
                  <a:close/>
                </a:path>
                <a:path w="1628775" h="1920239">
                  <a:moveTo>
                    <a:pt x="1058618" y="1358929"/>
                  </a:moveTo>
                  <a:lnTo>
                    <a:pt x="1044192" y="1361192"/>
                  </a:lnTo>
                  <a:lnTo>
                    <a:pt x="1037171" y="1349439"/>
                  </a:lnTo>
                  <a:lnTo>
                    <a:pt x="1061572" y="1345610"/>
                  </a:lnTo>
                  <a:lnTo>
                    <a:pt x="1058618" y="1358929"/>
                  </a:lnTo>
                  <a:close/>
                </a:path>
                <a:path w="1628775" h="1920239">
                  <a:moveTo>
                    <a:pt x="1116484" y="1375561"/>
                  </a:moveTo>
                  <a:lnTo>
                    <a:pt x="1076974" y="1381760"/>
                  </a:lnTo>
                  <a:lnTo>
                    <a:pt x="1074186" y="1369342"/>
                  </a:lnTo>
                  <a:lnTo>
                    <a:pt x="1074375" y="1369312"/>
                  </a:lnTo>
                  <a:lnTo>
                    <a:pt x="1073619" y="1356575"/>
                  </a:lnTo>
                  <a:lnTo>
                    <a:pt x="1072527" y="1343891"/>
                  </a:lnTo>
                  <a:lnTo>
                    <a:pt x="1093517" y="1340598"/>
                  </a:lnTo>
                  <a:lnTo>
                    <a:pt x="1103877" y="1351828"/>
                  </a:lnTo>
                  <a:lnTo>
                    <a:pt x="1110502" y="1363644"/>
                  </a:lnTo>
                  <a:lnTo>
                    <a:pt x="1116484" y="1375561"/>
                  </a:lnTo>
                  <a:close/>
                </a:path>
                <a:path w="1628775" h="1920239">
                  <a:moveTo>
                    <a:pt x="1140240" y="1346123"/>
                  </a:moveTo>
                  <a:lnTo>
                    <a:pt x="1132193" y="1347385"/>
                  </a:lnTo>
                  <a:lnTo>
                    <a:pt x="1119879" y="1336462"/>
                  </a:lnTo>
                  <a:lnTo>
                    <a:pt x="1144349" y="1332623"/>
                  </a:lnTo>
                  <a:lnTo>
                    <a:pt x="1140240" y="1346123"/>
                  </a:lnTo>
                  <a:close/>
                </a:path>
                <a:path w="1628775" h="1920239">
                  <a:moveTo>
                    <a:pt x="1176802" y="1340386"/>
                  </a:moveTo>
                  <a:lnTo>
                    <a:pt x="1156358" y="1343594"/>
                  </a:lnTo>
                  <a:lnTo>
                    <a:pt x="1161127" y="1329990"/>
                  </a:lnTo>
                  <a:lnTo>
                    <a:pt x="1169692" y="1328646"/>
                  </a:lnTo>
                  <a:lnTo>
                    <a:pt x="1176802" y="1340386"/>
                  </a:lnTo>
                  <a:close/>
                </a:path>
                <a:path w="1628775" h="1920239">
                  <a:moveTo>
                    <a:pt x="1206863" y="1335670"/>
                  </a:moveTo>
                  <a:lnTo>
                    <a:pt x="1188546" y="1338544"/>
                  </a:lnTo>
                  <a:lnTo>
                    <a:pt x="1185877" y="1326107"/>
                  </a:lnTo>
                  <a:lnTo>
                    <a:pt x="1216643" y="1321280"/>
                  </a:lnTo>
                  <a:lnTo>
                    <a:pt x="1206863" y="1335670"/>
                  </a:lnTo>
                  <a:close/>
                </a:path>
                <a:path w="1628775" h="1920239">
                  <a:moveTo>
                    <a:pt x="1253371" y="1328373"/>
                  </a:moveTo>
                  <a:lnTo>
                    <a:pt x="1232690" y="1331618"/>
                  </a:lnTo>
                  <a:lnTo>
                    <a:pt x="1237358" y="1318030"/>
                  </a:lnTo>
                  <a:lnTo>
                    <a:pt x="1246641" y="1316573"/>
                  </a:lnTo>
                  <a:lnTo>
                    <a:pt x="1253371" y="1328373"/>
                  </a:lnTo>
                  <a:close/>
                </a:path>
                <a:path w="1628775" h="1920239">
                  <a:moveTo>
                    <a:pt x="1368033" y="1310383"/>
                  </a:moveTo>
                  <a:lnTo>
                    <a:pt x="1359914" y="1311657"/>
                  </a:lnTo>
                  <a:lnTo>
                    <a:pt x="1349201" y="1300482"/>
                  </a:lnTo>
                  <a:lnTo>
                    <a:pt x="1372243" y="1296867"/>
                  </a:lnTo>
                  <a:lnTo>
                    <a:pt x="1368033" y="1310383"/>
                  </a:lnTo>
                  <a:close/>
                </a:path>
                <a:path w="1628775" h="1920239">
                  <a:moveTo>
                    <a:pt x="1516954" y="1287017"/>
                  </a:moveTo>
                  <a:lnTo>
                    <a:pt x="1501081" y="1289508"/>
                  </a:lnTo>
                  <a:lnTo>
                    <a:pt x="1493564" y="1277832"/>
                  </a:lnTo>
                  <a:lnTo>
                    <a:pt x="1522027" y="1273366"/>
                  </a:lnTo>
                  <a:lnTo>
                    <a:pt x="1516954" y="1287017"/>
                  </a:lnTo>
                  <a:close/>
                </a:path>
                <a:path w="1628775" h="1920239">
                  <a:moveTo>
                    <a:pt x="1566035" y="1317883"/>
                  </a:moveTo>
                  <a:lnTo>
                    <a:pt x="1547325" y="1320818"/>
                  </a:lnTo>
                  <a:lnTo>
                    <a:pt x="1538634" y="1309327"/>
                  </a:lnTo>
                  <a:lnTo>
                    <a:pt x="1534297" y="1310007"/>
                  </a:lnTo>
                  <a:lnTo>
                    <a:pt x="1530737" y="1297710"/>
                  </a:lnTo>
                  <a:lnTo>
                    <a:pt x="1530010" y="1284969"/>
                  </a:lnTo>
                  <a:lnTo>
                    <a:pt x="1533952" y="1284350"/>
                  </a:lnTo>
                  <a:lnTo>
                    <a:pt x="1538663" y="1270756"/>
                  </a:lnTo>
                  <a:lnTo>
                    <a:pt x="1558263" y="1267681"/>
                  </a:lnTo>
                  <a:lnTo>
                    <a:pt x="1563299" y="1279746"/>
                  </a:lnTo>
                  <a:lnTo>
                    <a:pt x="1567236" y="1304839"/>
                  </a:lnTo>
                  <a:lnTo>
                    <a:pt x="1566035" y="1317883"/>
                  </a:lnTo>
                  <a:close/>
                </a:path>
                <a:path w="1628775" h="1920239">
                  <a:moveTo>
                    <a:pt x="261921" y="1522494"/>
                  </a:moveTo>
                  <a:lnTo>
                    <a:pt x="239003" y="1526090"/>
                  </a:lnTo>
                  <a:lnTo>
                    <a:pt x="237035" y="1513543"/>
                  </a:lnTo>
                  <a:lnTo>
                    <a:pt x="234672" y="1501059"/>
                  </a:lnTo>
                  <a:lnTo>
                    <a:pt x="233711" y="1488354"/>
                  </a:lnTo>
                  <a:lnTo>
                    <a:pt x="268008" y="1482973"/>
                  </a:lnTo>
                  <a:lnTo>
                    <a:pt x="273511" y="1494965"/>
                  </a:lnTo>
                  <a:lnTo>
                    <a:pt x="274456" y="1494817"/>
                  </a:lnTo>
                  <a:lnTo>
                    <a:pt x="274098" y="1507728"/>
                  </a:lnTo>
                  <a:lnTo>
                    <a:pt x="268580" y="1508594"/>
                  </a:lnTo>
                  <a:lnTo>
                    <a:pt x="261921" y="1522494"/>
                  </a:lnTo>
                  <a:close/>
                </a:path>
                <a:path w="1628775" h="1920239">
                  <a:moveTo>
                    <a:pt x="349014" y="1483119"/>
                  </a:moveTo>
                  <a:lnTo>
                    <a:pt x="310291" y="1489194"/>
                  </a:lnTo>
                  <a:lnTo>
                    <a:pt x="310189" y="1476355"/>
                  </a:lnTo>
                  <a:lnTo>
                    <a:pt x="343781" y="1471085"/>
                  </a:lnTo>
                  <a:lnTo>
                    <a:pt x="349014" y="1483119"/>
                  </a:lnTo>
                  <a:close/>
                </a:path>
                <a:path w="1628775" h="1920239">
                  <a:moveTo>
                    <a:pt x="429239" y="1483387"/>
                  </a:moveTo>
                  <a:lnTo>
                    <a:pt x="392059" y="1489221"/>
                  </a:lnTo>
                  <a:lnTo>
                    <a:pt x="388403" y="1476939"/>
                  </a:lnTo>
                  <a:lnTo>
                    <a:pt x="387837" y="1477028"/>
                  </a:lnTo>
                  <a:lnTo>
                    <a:pt x="386776" y="1464339"/>
                  </a:lnTo>
                  <a:lnTo>
                    <a:pt x="423288" y="1458610"/>
                  </a:lnTo>
                  <a:lnTo>
                    <a:pt x="427230" y="1470847"/>
                  </a:lnTo>
                  <a:lnTo>
                    <a:pt x="429239" y="1483387"/>
                  </a:lnTo>
                  <a:close/>
                </a:path>
                <a:path w="1628775" h="1920239">
                  <a:moveTo>
                    <a:pt x="504060" y="1471648"/>
                  </a:moveTo>
                  <a:lnTo>
                    <a:pt x="464098" y="1477918"/>
                  </a:lnTo>
                  <a:lnTo>
                    <a:pt x="463167" y="1465209"/>
                  </a:lnTo>
                  <a:lnTo>
                    <a:pt x="463837" y="1452248"/>
                  </a:lnTo>
                  <a:lnTo>
                    <a:pt x="499760" y="1446612"/>
                  </a:lnTo>
                  <a:lnTo>
                    <a:pt x="502664" y="1459012"/>
                  </a:lnTo>
                  <a:lnTo>
                    <a:pt x="504060" y="1471648"/>
                  </a:lnTo>
                  <a:close/>
                </a:path>
                <a:path w="1628775" h="1920239">
                  <a:moveTo>
                    <a:pt x="580073" y="1459722"/>
                  </a:moveTo>
                  <a:lnTo>
                    <a:pt x="542641" y="1465595"/>
                  </a:lnTo>
                  <a:lnTo>
                    <a:pt x="538845" y="1453335"/>
                  </a:lnTo>
                  <a:lnTo>
                    <a:pt x="537985" y="1440615"/>
                  </a:lnTo>
                  <a:lnTo>
                    <a:pt x="575518" y="1434726"/>
                  </a:lnTo>
                  <a:lnTo>
                    <a:pt x="579335" y="1446982"/>
                  </a:lnTo>
                  <a:lnTo>
                    <a:pt x="580073" y="1459722"/>
                  </a:lnTo>
                  <a:close/>
                </a:path>
                <a:path w="1628775" h="1920239">
                  <a:moveTo>
                    <a:pt x="656576" y="1447719"/>
                  </a:moveTo>
                  <a:lnTo>
                    <a:pt x="618366" y="1453714"/>
                  </a:lnTo>
                  <a:lnTo>
                    <a:pt x="614742" y="1441427"/>
                  </a:lnTo>
                  <a:lnTo>
                    <a:pt x="613550" y="1428759"/>
                  </a:lnTo>
                  <a:lnTo>
                    <a:pt x="651871" y="1422746"/>
                  </a:lnTo>
                  <a:lnTo>
                    <a:pt x="655948" y="1434962"/>
                  </a:lnTo>
                  <a:lnTo>
                    <a:pt x="656576" y="1447719"/>
                  </a:lnTo>
                  <a:close/>
                </a:path>
                <a:path w="1628775" h="1920239">
                  <a:moveTo>
                    <a:pt x="732367" y="1435827"/>
                  </a:moveTo>
                  <a:lnTo>
                    <a:pt x="695079" y="1441678"/>
                  </a:lnTo>
                  <a:lnTo>
                    <a:pt x="690829" y="1429489"/>
                  </a:lnTo>
                  <a:lnTo>
                    <a:pt x="690732" y="1416649"/>
                  </a:lnTo>
                  <a:lnTo>
                    <a:pt x="725272" y="1411230"/>
                  </a:lnTo>
                  <a:lnTo>
                    <a:pt x="730391" y="1423282"/>
                  </a:lnTo>
                  <a:lnTo>
                    <a:pt x="730823" y="1423214"/>
                  </a:lnTo>
                  <a:lnTo>
                    <a:pt x="732367" y="1435827"/>
                  </a:lnTo>
                  <a:close/>
                </a:path>
                <a:path w="1628775" h="1920239">
                  <a:moveTo>
                    <a:pt x="810098" y="1423632"/>
                  </a:moveTo>
                  <a:lnTo>
                    <a:pt x="770351" y="1429868"/>
                  </a:lnTo>
                  <a:lnTo>
                    <a:pt x="766974" y="1417542"/>
                  </a:lnTo>
                  <a:lnTo>
                    <a:pt x="766080" y="1404827"/>
                  </a:lnTo>
                  <a:lnTo>
                    <a:pt x="805703" y="1398610"/>
                  </a:lnTo>
                  <a:lnTo>
                    <a:pt x="809495" y="1410871"/>
                  </a:lnTo>
                  <a:lnTo>
                    <a:pt x="810098" y="1423632"/>
                  </a:lnTo>
                  <a:close/>
                </a:path>
                <a:path w="1628775" h="1920239">
                  <a:moveTo>
                    <a:pt x="885753" y="1411762"/>
                  </a:moveTo>
                  <a:lnTo>
                    <a:pt x="846347" y="1417944"/>
                  </a:lnTo>
                  <a:lnTo>
                    <a:pt x="842959" y="1405620"/>
                  </a:lnTo>
                  <a:lnTo>
                    <a:pt x="842563" y="1392827"/>
                  </a:lnTo>
                  <a:lnTo>
                    <a:pt x="881492" y="1386719"/>
                  </a:lnTo>
                  <a:lnTo>
                    <a:pt x="885202" y="1398993"/>
                  </a:lnTo>
                  <a:lnTo>
                    <a:pt x="885753" y="1411762"/>
                  </a:lnTo>
                  <a:close/>
                </a:path>
                <a:path w="1628775" h="1920239">
                  <a:moveTo>
                    <a:pt x="1040557" y="1387473"/>
                  </a:moveTo>
                  <a:lnTo>
                    <a:pt x="1004758" y="1393090"/>
                  </a:lnTo>
                  <a:lnTo>
                    <a:pt x="999267" y="1381096"/>
                  </a:lnTo>
                  <a:lnTo>
                    <a:pt x="996318" y="1381559"/>
                  </a:lnTo>
                  <a:lnTo>
                    <a:pt x="989966" y="1369700"/>
                  </a:lnTo>
                  <a:lnTo>
                    <a:pt x="1031169" y="1363236"/>
                  </a:lnTo>
                  <a:lnTo>
                    <a:pt x="1036690" y="1375225"/>
                  </a:lnTo>
                  <a:lnTo>
                    <a:pt x="1040557" y="1387473"/>
                  </a:lnTo>
                  <a:close/>
                </a:path>
                <a:path w="1628775" h="1920239">
                  <a:moveTo>
                    <a:pt x="1177053" y="1378913"/>
                  </a:moveTo>
                  <a:lnTo>
                    <a:pt x="1160620" y="1381491"/>
                  </a:lnTo>
                  <a:lnTo>
                    <a:pt x="1154281" y="1369630"/>
                  </a:lnTo>
                  <a:lnTo>
                    <a:pt x="1150497" y="1357369"/>
                  </a:lnTo>
                  <a:lnTo>
                    <a:pt x="1151164" y="1357264"/>
                  </a:lnTo>
                  <a:lnTo>
                    <a:pt x="1151656" y="1344332"/>
                  </a:lnTo>
                  <a:lnTo>
                    <a:pt x="1188054" y="1338621"/>
                  </a:lnTo>
                  <a:lnTo>
                    <a:pt x="1189551" y="1351241"/>
                  </a:lnTo>
                  <a:lnTo>
                    <a:pt x="1189652" y="1364081"/>
                  </a:lnTo>
                  <a:lnTo>
                    <a:pt x="1183629" y="1365026"/>
                  </a:lnTo>
                  <a:lnTo>
                    <a:pt x="1177053" y="1378913"/>
                  </a:lnTo>
                  <a:close/>
                </a:path>
                <a:path w="1628775" h="1920239">
                  <a:moveTo>
                    <a:pt x="1266602" y="1339152"/>
                  </a:moveTo>
                  <a:lnTo>
                    <a:pt x="1227645" y="1345264"/>
                  </a:lnTo>
                  <a:lnTo>
                    <a:pt x="1228280" y="1332309"/>
                  </a:lnTo>
                  <a:lnTo>
                    <a:pt x="1263070" y="1326851"/>
                  </a:lnTo>
                  <a:lnTo>
                    <a:pt x="1266602" y="1339152"/>
                  </a:lnTo>
                  <a:close/>
                </a:path>
                <a:path w="1628775" h="1920239">
                  <a:moveTo>
                    <a:pt x="1334886" y="1354149"/>
                  </a:moveTo>
                  <a:lnTo>
                    <a:pt x="1317777" y="1356834"/>
                  </a:lnTo>
                  <a:lnTo>
                    <a:pt x="1307862" y="1345534"/>
                  </a:lnTo>
                  <a:lnTo>
                    <a:pt x="1302520" y="1333517"/>
                  </a:lnTo>
                  <a:lnTo>
                    <a:pt x="1301734" y="1320785"/>
                  </a:lnTo>
                  <a:lnTo>
                    <a:pt x="1341611" y="1314528"/>
                  </a:lnTo>
                  <a:lnTo>
                    <a:pt x="1342280" y="1327279"/>
                  </a:lnTo>
                  <a:lnTo>
                    <a:pt x="1342272" y="1340135"/>
                  </a:lnTo>
                  <a:lnTo>
                    <a:pt x="1338471" y="1340732"/>
                  </a:lnTo>
                  <a:lnTo>
                    <a:pt x="1334886" y="1354149"/>
                  </a:lnTo>
                  <a:close/>
                </a:path>
                <a:path w="1628775" h="1920239">
                  <a:moveTo>
                    <a:pt x="1418918" y="1328110"/>
                  </a:moveTo>
                  <a:lnTo>
                    <a:pt x="1381234" y="1334022"/>
                  </a:lnTo>
                  <a:lnTo>
                    <a:pt x="1378563" y="1321586"/>
                  </a:lnTo>
                  <a:lnTo>
                    <a:pt x="1378489" y="1308742"/>
                  </a:lnTo>
                  <a:lnTo>
                    <a:pt x="1416902" y="1302715"/>
                  </a:lnTo>
                  <a:lnTo>
                    <a:pt x="1418628" y="1315300"/>
                  </a:lnTo>
                  <a:lnTo>
                    <a:pt x="1418120" y="1315380"/>
                  </a:lnTo>
                  <a:lnTo>
                    <a:pt x="1418918" y="1328110"/>
                  </a:lnTo>
                  <a:close/>
                </a:path>
                <a:path w="1628775" h="1920239">
                  <a:moveTo>
                    <a:pt x="1495762" y="1316053"/>
                  </a:moveTo>
                  <a:lnTo>
                    <a:pt x="1458975" y="1321825"/>
                  </a:lnTo>
                  <a:lnTo>
                    <a:pt x="1455264" y="1309552"/>
                  </a:lnTo>
                  <a:lnTo>
                    <a:pt x="1454796" y="1309625"/>
                  </a:lnTo>
                  <a:lnTo>
                    <a:pt x="1453266" y="1297010"/>
                  </a:lnTo>
                  <a:lnTo>
                    <a:pt x="1493333" y="1290724"/>
                  </a:lnTo>
                  <a:lnTo>
                    <a:pt x="1495243" y="1303279"/>
                  </a:lnTo>
                  <a:lnTo>
                    <a:pt x="1495762" y="1316053"/>
                  </a:lnTo>
                  <a:close/>
                </a:path>
                <a:path w="1628775" h="1920239">
                  <a:moveTo>
                    <a:pt x="346188" y="1509273"/>
                  </a:moveTo>
                  <a:lnTo>
                    <a:pt x="326779" y="1499463"/>
                  </a:lnTo>
                  <a:lnTo>
                    <a:pt x="313764" y="1501505"/>
                  </a:lnTo>
                  <a:lnTo>
                    <a:pt x="310043" y="1489233"/>
                  </a:lnTo>
                  <a:lnTo>
                    <a:pt x="349628" y="1483023"/>
                  </a:lnTo>
                  <a:lnTo>
                    <a:pt x="350866" y="1495684"/>
                  </a:lnTo>
                  <a:lnTo>
                    <a:pt x="346188" y="1509273"/>
                  </a:lnTo>
                  <a:close/>
                </a:path>
                <a:path w="1628775" h="1920239">
                  <a:moveTo>
                    <a:pt x="1264634" y="1352316"/>
                  </a:moveTo>
                  <a:lnTo>
                    <a:pt x="1230930" y="1357604"/>
                  </a:lnTo>
                  <a:lnTo>
                    <a:pt x="1226869" y="1345386"/>
                  </a:lnTo>
                  <a:lnTo>
                    <a:pt x="1265696" y="1339294"/>
                  </a:lnTo>
                  <a:lnTo>
                    <a:pt x="1264634" y="1352316"/>
                  </a:lnTo>
                  <a:close/>
                </a:path>
                <a:path w="1628775" h="1920239">
                  <a:moveTo>
                    <a:pt x="320517" y="1539011"/>
                  </a:moveTo>
                  <a:lnTo>
                    <a:pt x="281212" y="1545178"/>
                  </a:lnTo>
                  <a:lnTo>
                    <a:pt x="278084" y="1532814"/>
                  </a:lnTo>
                  <a:lnTo>
                    <a:pt x="278533" y="1519888"/>
                  </a:lnTo>
                  <a:lnTo>
                    <a:pt x="292065" y="1517765"/>
                  </a:lnTo>
                  <a:lnTo>
                    <a:pt x="298166" y="1503952"/>
                  </a:lnTo>
                  <a:lnTo>
                    <a:pt x="314480" y="1501393"/>
                  </a:lnTo>
                  <a:lnTo>
                    <a:pt x="316522" y="1513928"/>
                  </a:lnTo>
                  <a:lnTo>
                    <a:pt x="318607" y="1526456"/>
                  </a:lnTo>
                  <a:lnTo>
                    <a:pt x="320517" y="1539011"/>
                  </a:lnTo>
                  <a:close/>
                </a:path>
                <a:path w="1628775" h="1920239">
                  <a:moveTo>
                    <a:pt x="378761" y="1504163"/>
                  </a:moveTo>
                  <a:lnTo>
                    <a:pt x="362438" y="1506723"/>
                  </a:lnTo>
                  <a:lnTo>
                    <a:pt x="367342" y="1493099"/>
                  </a:lnTo>
                  <a:lnTo>
                    <a:pt x="378761" y="1504163"/>
                  </a:lnTo>
                  <a:close/>
                </a:path>
                <a:path w="1628775" h="1920239">
                  <a:moveTo>
                    <a:pt x="421326" y="1497484"/>
                  </a:moveTo>
                  <a:lnTo>
                    <a:pt x="399941" y="1500839"/>
                  </a:lnTo>
                  <a:lnTo>
                    <a:pt x="394511" y="1488836"/>
                  </a:lnTo>
                  <a:lnTo>
                    <a:pt x="423243" y="1484328"/>
                  </a:lnTo>
                  <a:lnTo>
                    <a:pt x="421326" y="1497484"/>
                  </a:lnTo>
                  <a:close/>
                </a:path>
                <a:path w="1628775" h="1920239">
                  <a:moveTo>
                    <a:pt x="466914" y="1490332"/>
                  </a:moveTo>
                  <a:lnTo>
                    <a:pt x="429120" y="1496261"/>
                  </a:lnTo>
                  <a:lnTo>
                    <a:pt x="427464" y="1483666"/>
                  </a:lnTo>
                  <a:lnTo>
                    <a:pt x="466914" y="1490332"/>
                  </a:lnTo>
                  <a:close/>
                </a:path>
                <a:path w="1628775" h="1920239">
                  <a:moveTo>
                    <a:pt x="489423" y="1486800"/>
                  </a:moveTo>
                  <a:lnTo>
                    <a:pt x="466914" y="1490332"/>
                  </a:lnTo>
                  <a:lnTo>
                    <a:pt x="464945" y="1477785"/>
                  </a:lnTo>
                  <a:lnTo>
                    <a:pt x="495438" y="1473001"/>
                  </a:lnTo>
                  <a:lnTo>
                    <a:pt x="489423" y="1486800"/>
                  </a:lnTo>
                  <a:close/>
                </a:path>
                <a:path w="1628775" h="1920239">
                  <a:moveTo>
                    <a:pt x="565919" y="1474798"/>
                  </a:moveTo>
                  <a:lnTo>
                    <a:pt x="556745" y="1476237"/>
                  </a:lnTo>
                  <a:lnTo>
                    <a:pt x="547485" y="1464835"/>
                  </a:lnTo>
                  <a:lnTo>
                    <a:pt x="571105" y="1461129"/>
                  </a:lnTo>
                  <a:lnTo>
                    <a:pt x="565919" y="1474798"/>
                  </a:lnTo>
                  <a:close/>
                </a:path>
                <a:path w="1628775" h="1920239">
                  <a:moveTo>
                    <a:pt x="620428" y="1479101"/>
                  </a:moveTo>
                  <a:lnTo>
                    <a:pt x="583254" y="1484934"/>
                  </a:lnTo>
                  <a:lnTo>
                    <a:pt x="584013" y="1471959"/>
                  </a:lnTo>
                  <a:lnTo>
                    <a:pt x="588271" y="1471291"/>
                  </a:lnTo>
                  <a:lnTo>
                    <a:pt x="591793" y="1457883"/>
                  </a:lnTo>
                  <a:lnTo>
                    <a:pt x="608750" y="1455223"/>
                  </a:lnTo>
                  <a:lnTo>
                    <a:pt x="616415" y="1466875"/>
                  </a:lnTo>
                  <a:lnTo>
                    <a:pt x="620428" y="1479101"/>
                  </a:lnTo>
                  <a:close/>
                </a:path>
                <a:path w="1628775" h="1920239">
                  <a:moveTo>
                    <a:pt x="646831" y="1462103"/>
                  </a:moveTo>
                  <a:lnTo>
                    <a:pt x="630229" y="1464708"/>
                  </a:lnTo>
                  <a:lnTo>
                    <a:pt x="622318" y="1453094"/>
                  </a:lnTo>
                  <a:lnTo>
                    <a:pt x="651991" y="1448438"/>
                  </a:lnTo>
                  <a:lnTo>
                    <a:pt x="646831" y="1462103"/>
                  </a:lnTo>
                  <a:close/>
                </a:path>
                <a:path w="1628775" h="1920239">
                  <a:moveTo>
                    <a:pt x="697929" y="1466941"/>
                  </a:moveTo>
                  <a:lnTo>
                    <a:pt x="659210" y="1473016"/>
                  </a:lnTo>
                  <a:lnTo>
                    <a:pt x="658293" y="1460305"/>
                  </a:lnTo>
                  <a:lnTo>
                    <a:pt x="662167" y="1446842"/>
                  </a:lnTo>
                  <a:lnTo>
                    <a:pt x="673034" y="1445137"/>
                  </a:lnTo>
                  <a:lnTo>
                    <a:pt x="684834" y="1456141"/>
                  </a:lnTo>
                  <a:lnTo>
                    <a:pt x="691850" y="1455040"/>
                  </a:lnTo>
                  <a:lnTo>
                    <a:pt x="697929" y="1466941"/>
                  </a:lnTo>
                  <a:close/>
                </a:path>
                <a:path w="1628775" h="1920239">
                  <a:moveTo>
                    <a:pt x="725148" y="1449815"/>
                  </a:moveTo>
                  <a:lnTo>
                    <a:pt x="712022" y="1451875"/>
                  </a:lnTo>
                  <a:lnTo>
                    <a:pt x="701406" y="1440685"/>
                  </a:lnTo>
                  <a:lnTo>
                    <a:pt x="726817" y="1436698"/>
                  </a:lnTo>
                  <a:lnTo>
                    <a:pt x="725148" y="1449815"/>
                  </a:lnTo>
                  <a:close/>
                </a:path>
                <a:path w="1628775" h="1920239">
                  <a:moveTo>
                    <a:pt x="776707" y="1454581"/>
                  </a:moveTo>
                  <a:lnTo>
                    <a:pt x="736445" y="1460898"/>
                  </a:lnTo>
                  <a:lnTo>
                    <a:pt x="733654" y="1448481"/>
                  </a:lnTo>
                  <a:lnTo>
                    <a:pt x="730790" y="1436075"/>
                  </a:lnTo>
                  <a:lnTo>
                    <a:pt x="749903" y="1433076"/>
                  </a:lnTo>
                  <a:lnTo>
                    <a:pt x="758262" y="1444620"/>
                  </a:lnTo>
                  <a:lnTo>
                    <a:pt x="773804" y="1442181"/>
                  </a:lnTo>
                  <a:lnTo>
                    <a:pt x="776707" y="1454581"/>
                  </a:lnTo>
                  <a:close/>
                </a:path>
                <a:path w="1628775" h="1920239">
                  <a:moveTo>
                    <a:pt x="792822" y="1439198"/>
                  </a:moveTo>
                  <a:lnTo>
                    <a:pt x="781385" y="1428137"/>
                  </a:lnTo>
                  <a:lnTo>
                    <a:pt x="799720" y="1425260"/>
                  </a:lnTo>
                  <a:lnTo>
                    <a:pt x="792822" y="1439198"/>
                  </a:lnTo>
                  <a:close/>
                </a:path>
                <a:path w="1628775" h="1920239">
                  <a:moveTo>
                    <a:pt x="838543" y="1432024"/>
                  </a:moveTo>
                  <a:lnTo>
                    <a:pt x="813520" y="1435950"/>
                  </a:lnTo>
                  <a:lnTo>
                    <a:pt x="821075" y="1421909"/>
                  </a:lnTo>
                  <a:lnTo>
                    <a:pt x="829290" y="1420621"/>
                  </a:lnTo>
                  <a:lnTo>
                    <a:pt x="838543" y="1432024"/>
                  </a:lnTo>
                  <a:close/>
                </a:path>
                <a:path w="1628775" h="1920239">
                  <a:moveTo>
                    <a:pt x="877474" y="1425916"/>
                  </a:moveTo>
                  <a:lnTo>
                    <a:pt x="859798" y="1428689"/>
                  </a:lnTo>
                  <a:lnTo>
                    <a:pt x="850751" y="1417253"/>
                  </a:lnTo>
                  <a:lnTo>
                    <a:pt x="881764" y="1412387"/>
                  </a:lnTo>
                  <a:lnTo>
                    <a:pt x="877474" y="1425916"/>
                  </a:lnTo>
                  <a:close/>
                </a:path>
                <a:path w="1628775" h="1920239">
                  <a:moveTo>
                    <a:pt x="913632" y="1420243"/>
                  </a:moveTo>
                  <a:lnTo>
                    <a:pt x="897746" y="1422735"/>
                  </a:lnTo>
                  <a:lnTo>
                    <a:pt x="902844" y="1409080"/>
                  </a:lnTo>
                  <a:lnTo>
                    <a:pt x="913632" y="1420243"/>
                  </a:lnTo>
                  <a:close/>
                </a:path>
                <a:path w="1628775" h="1920239">
                  <a:moveTo>
                    <a:pt x="989482" y="1408342"/>
                  </a:moveTo>
                  <a:lnTo>
                    <a:pt x="972328" y="1411034"/>
                  </a:lnTo>
                  <a:lnTo>
                    <a:pt x="978259" y="1397248"/>
                  </a:lnTo>
                  <a:lnTo>
                    <a:pt x="989482" y="1408342"/>
                  </a:lnTo>
                  <a:close/>
                </a:path>
                <a:path w="1628775" h="1920239">
                  <a:moveTo>
                    <a:pt x="1019639" y="1403611"/>
                  </a:moveTo>
                  <a:lnTo>
                    <a:pt x="1010137" y="1392246"/>
                  </a:lnTo>
                  <a:lnTo>
                    <a:pt x="1027659" y="1389497"/>
                  </a:lnTo>
                  <a:lnTo>
                    <a:pt x="1019639" y="1403611"/>
                  </a:lnTo>
                  <a:close/>
                </a:path>
                <a:path w="1628775" h="1920239">
                  <a:moveTo>
                    <a:pt x="1100669" y="1429463"/>
                  </a:moveTo>
                  <a:lnTo>
                    <a:pt x="1060409" y="1435780"/>
                  </a:lnTo>
                  <a:lnTo>
                    <a:pt x="1047076" y="1425017"/>
                  </a:lnTo>
                  <a:lnTo>
                    <a:pt x="1042650" y="1425711"/>
                  </a:lnTo>
                  <a:lnTo>
                    <a:pt x="1042581" y="1412867"/>
                  </a:lnTo>
                  <a:lnTo>
                    <a:pt x="1041518" y="1400178"/>
                  </a:lnTo>
                  <a:lnTo>
                    <a:pt x="1040513" y="1387480"/>
                  </a:lnTo>
                  <a:lnTo>
                    <a:pt x="1063870" y="1383816"/>
                  </a:lnTo>
                  <a:lnTo>
                    <a:pt x="1075771" y="1394804"/>
                  </a:lnTo>
                  <a:lnTo>
                    <a:pt x="1076180" y="1394740"/>
                  </a:lnTo>
                  <a:lnTo>
                    <a:pt x="1080866" y="1406860"/>
                  </a:lnTo>
                  <a:lnTo>
                    <a:pt x="1089186" y="1418410"/>
                  </a:lnTo>
                  <a:lnTo>
                    <a:pt x="1100669" y="1429463"/>
                  </a:lnTo>
                  <a:close/>
                </a:path>
                <a:path w="1628775" h="1920239">
                  <a:moveTo>
                    <a:pt x="1104707" y="1390264"/>
                  </a:moveTo>
                  <a:lnTo>
                    <a:pt x="1088672" y="1392780"/>
                  </a:lnTo>
                  <a:lnTo>
                    <a:pt x="1080335" y="1381232"/>
                  </a:lnTo>
                  <a:lnTo>
                    <a:pt x="1108800" y="1376766"/>
                  </a:lnTo>
                  <a:lnTo>
                    <a:pt x="1104707" y="1390264"/>
                  </a:lnTo>
                  <a:close/>
                </a:path>
                <a:path w="1628775" h="1920239">
                  <a:moveTo>
                    <a:pt x="1149445" y="1383245"/>
                  </a:moveTo>
                  <a:lnTo>
                    <a:pt x="1117605" y="1388240"/>
                  </a:lnTo>
                  <a:lnTo>
                    <a:pt x="1116425" y="1375570"/>
                  </a:lnTo>
                  <a:lnTo>
                    <a:pt x="1141644" y="1371613"/>
                  </a:lnTo>
                  <a:lnTo>
                    <a:pt x="1149445" y="1383245"/>
                  </a:lnTo>
                  <a:close/>
                </a:path>
                <a:path w="1628775" h="1920239">
                  <a:moveTo>
                    <a:pt x="1225466" y="1371317"/>
                  </a:moveTo>
                  <a:lnTo>
                    <a:pt x="1195881" y="1375959"/>
                  </a:lnTo>
                  <a:lnTo>
                    <a:pt x="1199034" y="1362609"/>
                  </a:lnTo>
                  <a:lnTo>
                    <a:pt x="1215929" y="1359958"/>
                  </a:lnTo>
                  <a:lnTo>
                    <a:pt x="1225466" y="1371317"/>
                  </a:lnTo>
                  <a:close/>
                </a:path>
                <a:path w="1628775" h="1920239">
                  <a:moveTo>
                    <a:pt x="1253525" y="1366915"/>
                  </a:moveTo>
                  <a:lnTo>
                    <a:pt x="1245532" y="1368169"/>
                  </a:lnTo>
                  <a:lnTo>
                    <a:pt x="1235852" y="1356832"/>
                  </a:lnTo>
                  <a:lnTo>
                    <a:pt x="1258922" y="1353213"/>
                  </a:lnTo>
                  <a:lnTo>
                    <a:pt x="1253525" y="1366915"/>
                  </a:lnTo>
                  <a:close/>
                </a:path>
                <a:path w="1628775" h="1920239">
                  <a:moveTo>
                    <a:pt x="1370697" y="1348531"/>
                  </a:moveTo>
                  <a:lnTo>
                    <a:pt x="1354124" y="1351131"/>
                  </a:lnTo>
                  <a:lnTo>
                    <a:pt x="1359483" y="1337435"/>
                  </a:lnTo>
                  <a:lnTo>
                    <a:pt x="1370697" y="1348531"/>
                  </a:lnTo>
                  <a:close/>
                </a:path>
                <a:path w="1628775" h="1920239">
                  <a:moveTo>
                    <a:pt x="1410969" y="1342212"/>
                  </a:moveTo>
                  <a:lnTo>
                    <a:pt x="1392884" y="1345050"/>
                  </a:lnTo>
                  <a:lnTo>
                    <a:pt x="1384769" y="1333468"/>
                  </a:lnTo>
                  <a:lnTo>
                    <a:pt x="1416333" y="1328515"/>
                  </a:lnTo>
                  <a:lnTo>
                    <a:pt x="1410969" y="1342212"/>
                  </a:lnTo>
                  <a:close/>
                </a:path>
                <a:path w="1628775" h="1920239">
                  <a:moveTo>
                    <a:pt x="1447391" y="1336498"/>
                  </a:moveTo>
                  <a:lnTo>
                    <a:pt x="1431385" y="1339009"/>
                  </a:lnTo>
                  <a:lnTo>
                    <a:pt x="1436461" y="1325357"/>
                  </a:lnTo>
                  <a:lnTo>
                    <a:pt x="1447391" y="1336498"/>
                  </a:lnTo>
                  <a:close/>
                </a:path>
                <a:path w="1628775" h="1920239">
                  <a:moveTo>
                    <a:pt x="1487190" y="1330253"/>
                  </a:moveTo>
                  <a:lnTo>
                    <a:pt x="1470893" y="1332810"/>
                  </a:lnTo>
                  <a:lnTo>
                    <a:pt x="1462958" y="1321200"/>
                  </a:lnTo>
                  <a:lnTo>
                    <a:pt x="1491684" y="1316693"/>
                  </a:lnTo>
                  <a:lnTo>
                    <a:pt x="1487190" y="1330253"/>
                  </a:lnTo>
                  <a:close/>
                </a:path>
                <a:path w="1628775" h="1920239">
                  <a:moveTo>
                    <a:pt x="240428" y="1551577"/>
                  </a:moveTo>
                  <a:lnTo>
                    <a:pt x="210630" y="1556252"/>
                  </a:lnTo>
                  <a:lnTo>
                    <a:pt x="206693" y="1531159"/>
                  </a:lnTo>
                  <a:lnTo>
                    <a:pt x="240143" y="1525911"/>
                  </a:lnTo>
                  <a:lnTo>
                    <a:pt x="241790" y="1538508"/>
                  </a:lnTo>
                  <a:lnTo>
                    <a:pt x="240986" y="1538634"/>
                  </a:lnTo>
                  <a:lnTo>
                    <a:pt x="240428" y="1551577"/>
                  </a:lnTo>
                  <a:close/>
                </a:path>
                <a:path w="1628775" h="1920239">
                  <a:moveTo>
                    <a:pt x="395261" y="1527284"/>
                  </a:moveTo>
                  <a:lnTo>
                    <a:pt x="358105" y="1533114"/>
                  </a:lnTo>
                  <a:lnTo>
                    <a:pt x="354584" y="1520811"/>
                  </a:lnTo>
                  <a:lnTo>
                    <a:pt x="353852" y="1508071"/>
                  </a:lnTo>
                  <a:lnTo>
                    <a:pt x="390813" y="1502272"/>
                  </a:lnTo>
                  <a:lnTo>
                    <a:pt x="394475" y="1514552"/>
                  </a:lnTo>
                  <a:lnTo>
                    <a:pt x="395261" y="1527284"/>
                  </a:lnTo>
                  <a:close/>
                </a:path>
                <a:path w="1628775" h="1920239">
                  <a:moveTo>
                    <a:pt x="470533" y="1502619"/>
                  </a:moveTo>
                  <a:lnTo>
                    <a:pt x="430545" y="1508893"/>
                  </a:lnTo>
                  <a:lnTo>
                    <a:pt x="428770" y="1496316"/>
                  </a:lnTo>
                  <a:lnTo>
                    <a:pt x="467995" y="1490162"/>
                  </a:lnTo>
                  <a:lnTo>
                    <a:pt x="470533" y="1502619"/>
                  </a:lnTo>
                  <a:close/>
                </a:path>
                <a:path w="1628775" h="1920239">
                  <a:moveTo>
                    <a:pt x="547415" y="1503412"/>
                  </a:moveTo>
                  <a:lnTo>
                    <a:pt x="510294" y="1509236"/>
                  </a:lnTo>
                  <a:lnTo>
                    <a:pt x="506933" y="1496908"/>
                  </a:lnTo>
                  <a:lnTo>
                    <a:pt x="504556" y="1484426"/>
                  </a:lnTo>
                  <a:lnTo>
                    <a:pt x="542578" y="1478460"/>
                  </a:lnTo>
                  <a:lnTo>
                    <a:pt x="546576" y="1490688"/>
                  </a:lnTo>
                  <a:lnTo>
                    <a:pt x="547415" y="1503412"/>
                  </a:lnTo>
                  <a:close/>
                </a:path>
                <a:path w="1628775" h="1920239">
                  <a:moveTo>
                    <a:pt x="828732" y="1472130"/>
                  </a:moveTo>
                  <a:lnTo>
                    <a:pt x="814342" y="1474387"/>
                  </a:lnTo>
                  <a:lnTo>
                    <a:pt x="812461" y="1461827"/>
                  </a:lnTo>
                  <a:lnTo>
                    <a:pt x="809865" y="1449379"/>
                  </a:lnTo>
                  <a:lnTo>
                    <a:pt x="809985" y="1436505"/>
                  </a:lnTo>
                  <a:lnTo>
                    <a:pt x="848576" y="1430450"/>
                  </a:lnTo>
                  <a:lnTo>
                    <a:pt x="853081" y="1442599"/>
                  </a:lnTo>
                  <a:lnTo>
                    <a:pt x="853806" y="1455340"/>
                  </a:lnTo>
                  <a:lnTo>
                    <a:pt x="833931" y="1458458"/>
                  </a:lnTo>
                  <a:lnTo>
                    <a:pt x="828732" y="1472130"/>
                  </a:lnTo>
                  <a:close/>
                </a:path>
                <a:path w="1628775" h="1920239">
                  <a:moveTo>
                    <a:pt x="929493" y="1443465"/>
                  </a:moveTo>
                  <a:lnTo>
                    <a:pt x="891231" y="1449468"/>
                  </a:lnTo>
                  <a:lnTo>
                    <a:pt x="886930" y="1437288"/>
                  </a:lnTo>
                  <a:lnTo>
                    <a:pt x="888689" y="1437012"/>
                  </a:lnTo>
                  <a:lnTo>
                    <a:pt x="891349" y="1423739"/>
                  </a:lnTo>
                  <a:lnTo>
                    <a:pt x="925158" y="1418434"/>
                  </a:lnTo>
                  <a:lnTo>
                    <a:pt x="928691" y="1430735"/>
                  </a:lnTo>
                  <a:lnTo>
                    <a:pt x="929493" y="1443465"/>
                  </a:lnTo>
                  <a:close/>
                </a:path>
                <a:path w="1628775" h="1920239">
                  <a:moveTo>
                    <a:pt x="1006218" y="1431427"/>
                  </a:moveTo>
                  <a:lnTo>
                    <a:pt x="967374" y="1437522"/>
                  </a:lnTo>
                  <a:lnTo>
                    <a:pt x="963850" y="1425219"/>
                  </a:lnTo>
                  <a:lnTo>
                    <a:pt x="962977" y="1412501"/>
                  </a:lnTo>
                  <a:lnTo>
                    <a:pt x="1002124" y="1406359"/>
                  </a:lnTo>
                  <a:lnTo>
                    <a:pt x="1005903" y="1418621"/>
                  </a:lnTo>
                  <a:lnTo>
                    <a:pt x="1006218" y="1431427"/>
                  </a:lnTo>
                  <a:close/>
                </a:path>
                <a:path w="1628775" h="1920239">
                  <a:moveTo>
                    <a:pt x="1146779" y="1422229"/>
                  </a:moveTo>
                  <a:lnTo>
                    <a:pt x="1132507" y="1424468"/>
                  </a:lnTo>
                  <a:lnTo>
                    <a:pt x="1124321" y="1412897"/>
                  </a:lnTo>
                  <a:lnTo>
                    <a:pt x="1118747" y="1400916"/>
                  </a:lnTo>
                  <a:lnTo>
                    <a:pt x="1118127" y="1401014"/>
                  </a:lnTo>
                  <a:lnTo>
                    <a:pt x="1116670" y="1388387"/>
                  </a:lnTo>
                  <a:lnTo>
                    <a:pt x="1153362" y="1382630"/>
                  </a:lnTo>
                  <a:lnTo>
                    <a:pt x="1157507" y="1394835"/>
                  </a:lnTo>
                  <a:lnTo>
                    <a:pt x="1158804" y="1407487"/>
                  </a:lnTo>
                  <a:lnTo>
                    <a:pt x="1153224" y="1408362"/>
                  </a:lnTo>
                  <a:lnTo>
                    <a:pt x="1146779" y="1422229"/>
                  </a:lnTo>
                  <a:close/>
                </a:path>
                <a:path w="1628775" h="1920239">
                  <a:moveTo>
                    <a:pt x="1234885" y="1395550"/>
                  </a:moveTo>
                  <a:lnTo>
                    <a:pt x="1197433" y="1401426"/>
                  </a:lnTo>
                  <a:lnTo>
                    <a:pt x="1193718" y="1389154"/>
                  </a:lnTo>
                  <a:lnTo>
                    <a:pt x="1192773" y="1376447"/>
                  </a:lnTo>
                  <a:lnTo>
                    <a:pt x="1230344" y="1370552"/>
                  </a:lnTo>
                  <a:lnTo>
                    <a:pt x="1234077" y="1382821"/>
                  </a:lnTo>
                  <a:lnTo>
                    <a:pt x="1234885" y="1395550"/>
                  </a:lnTo>
                  <a:close/>
                </a:path>
                <a:path w="1628775" h="1920239">
                  <a:moveTo>
                    <a:pt x="1311132" y="1383587"/>
                  </a:moveTo>
                  <a:lnTo>
                    <a:pt x="1273583" y="1389478"/>
                  </a:lnTo>
                  <a:lnTo>
                    <a:pt x="1270594" y="1377092"/>
                  </a:lnTo>
                  <a:lnTo>
                    <a:pt x="1269808" y="1364360"/>
                  </a:lnTo>
                  <a:lnTo>
                    <a:pt x="1308047" y="1358360"/>
                  </a:lnTo>
                  <a:lnTo>
                    <a:pt x="1311230" y="1370716"/>
                  </a:lnTo>
                  <a:lnTo>
                    <a:pt x="1311132" y="1383587"/>
                  </a:lnTo>
                  <a:close/>
                </a:path>
                <a:path w="1628775" h="1920239">
                  <a:moveTo>
                    <a:pt x="1387541" y="1371599"/>
                  </a:moveTo>
                  <a:lnTo>
                    <a:pt x="1349500" y="1377567"/>
                  </a:lnTo>
                  <a:lnTo>
                    <a:pt x="1346403" y="1365198"/>
                  </a:lnTo>
                  <a:lnTo>
                    <a:pt x="1345608" y="1352467"/>
                  </a:lnTo>
                  <a:lnTo>
                    <a:pt x="1378251" y="1347346"/>
                  </a:lnTo>
                  <a:lnTo>
                    <a:pt x="1385290" y="1359097"/>
                  </a:lnTo>
                  <a:lnTo>
                    <a:pt x="1387083" y="1358815"/>
                  </a:lnTo>
                  <a:lnTo>
                    <a:pt x="1387541" y="1371599"/>
                  </a:lnTo>
                  <a:close/>
                </a:path>
                <a:path w="1628775" h="1920239">
                  <a:moveTo>
                    <a:pt x="1462644" y="1359815"/>
                  </a:moveTo>
                  <a:lnTo>
                    <a:pt x="1426196" y="1365534"/>
                  </a:lnTo>
                  <a:lnTo>
                    <a:pt x="1422943" y="1353189"/>
                  </a:lnTo>
                  <a:lnTo>
                    <a:pt x="1422334" y="1340429"/>
                  </a:lnTo>
                  <a:lnTo>
                    <a:pt x="1454311" y="1335412"/>
                  </a:lnTo>
                  <a:lnTo>
                    <a:pt x="1460697" y="1347266"/>
                  </a:lnTo>
                  <a:lnTo>
                    <a:pt x="1462148" y="1347038"/>
                  </a:lnTo>
                  <a:lnTo>
                    <a:pt x="1462644" y="1359815"/>
                  </a:lnTo>
                  <a:close/>
                </a:path>
                <a:path w="1628775" h="1920239">
                  <a:moveTo>
                    <a:pt x="1539643" y="1347735"/>
                  </a:moveTo>
                  <a:lnTo>
                    <a:pt x="1501995" y="1353641"/>
                  </a:lnTo>
                  <a:lnTo>
                    <a:pt x="1498548" y="1341327"/>
                  </a:lnTo>
                  <a:lnTo>
                    <a:pt x="1500026" y="1341095"/>
                  </a:lnTo>
                  <a:lnTo>
                    <a:pt x="1502212" y="1327896"/>
                  </a:lnTo>
                  <a:lnTo>
                    <a:pt x="1535575" y="1322662"/>
                  </a:lnTo>
                  <a:lnTo>
                    <a:pt x="1539053" y="1334972"/>
                  </a:lnTo>
                  <a:lnTo>
                    <a:pt x="1539643" y="1347735"/>
                  </a:lnTo>
                  <a:close/>
                </a:path>
                <a:path w="1628775" h="1920239">
                  <a:moveTo>
                    <a:pt x="461305" y="1529778"/>
                  </a:moveTo>
                  <a:lnTo>
                    <a:pt x="441809" y="1532837"/>
                  </a:lnTo>
                  <a:lnTo>
                    <a:pt x="433326" y="1521312"/>
                  </a:lnTo>
                  <a:lnTo>
                    <a:pt x="430700" y="1508869"/>
                  </a:lnTo>
                  <a:lnTo>
                    <a:pt x="469846" y="1502727"/>
                  </a:lnTo>
                  <a:lnTo>
                    <a:pt x="469761" y="1515596"/>
                  </a:lnTo>
                  <a:lnTo>
                    <a:pt x="465547" y="1516257"/>
                  </a:lnTo>
                  <a:lnTo>
                    <a:pt x="461305" y="1529778"/>
                  </a:lnTo>
                  <a:close/>
                </a:path>
                <a:path w="1628775" h="1920239">
                  <a:moveTo>
                    <a:pt x="642415" y="1501362"/>
                  </a:moveTo>
                  <a:lnTo>
                    <a:pt x="605369" y="1507174"/>
                  </a:lnTo>
                  <a:lnTo>
                    <a:pt x="591167" y="1496547"/>
                  </a:lnTo>
                  <a:lnTo>
                    <a:pt x="585558" y="1497427"/>
                  </a:lnTo>
                  <a:lnTo>
                    <a:pt x="582100" y="1485115"/>
                  </a:lnTo>
                  <a:lnTo>
                    <a:pt x="623954" y="1478548"/>
                  </a:lnTo>
                  <a:lnTo>
                    <a:pt x="632014" y="1490139"/>
                  </a:lnTo>
                  <a:lnTo>
                    <a:pt x="642415" y="1501362"/>
                  </a:lnTo>
                  <a:close/>
                </a:path>
                <a:path w="1628775" h="1920239">
                  <a:moveTo>
                    <a:pt x="700861" y="1492192"/>
                  </a:moveTo>
                  <a:lnTo>
                    <a:pt x="674391" y="1496345"/>
                  </a:lnTo>
                  <a:lnTo>
                    <a:pt x="665761" y="1484844"/>
                  </a:lnTo>
                  <a:lnTo>
                    <a:pt x="659930" y="1472903"/>
                  </a:lnTo>
                  <a:lnTo>
                    <a:pt x="699042" y="1466767"/>
                  </a:lnTo>
                  <a:lnTo>
                    <a:pt x="700792" y="1479348"/>
                  </a:lnTo>
                  <a:lnTo>
                    <a:pt x="699696" y="1479519"/>
                  </a:lnTo>
                  <a:lnTo>
                    <a:pt x="700861" y="1492192"/>
                  </a:lnTo>
                  <a:close/>
                </a:path>
                <a:path w="1628775" h="1920239">
                  <a:moveTo>
                    <a:pt x="775243" y="1467666"/>
                  </a:moveTo>
                  <a:lnTo>
                    <a:pt x="741413" y="1472974"/>
                  </a:lnTo>
                  <a:lnTo>
                    <a:pt x="737588" y="1460719"/>
                  </a:lnTo>
                  <a:lnTo>
                    <a:pt x="776220" y="1454658"/>
                  </a:lnTo>
                  <a:lnTo>
                    <a:pt x="775243" y="1467666"/>
                  </a:lnTo>
                  <a:close/>
                </a:path>
                <a:path w="1628775" h="1920239">
                  <a:moveTo>
                    <a:pt x="232277" y="1565711"/>
                  </a:moveTo>
                  <a:lnTo>
                    <a:pt x="216119" y="1568247"/>
                  </a:lnTo>
                  <a:lnTo>
                    <a:pt x="212251" y="1555998"/>
                  </a:lnTo>
                  <a:lnTo>
                    <a:pt x="236205" y="1552240"/>
                  </a:lnTo>
                  <a:lnTo>
                    <a:pt x="232277" y="1565711"/>
                  </a:lnTo>
                  <a:close/>
                </a:path>
                <a:path w="1628775" h="1920239">
                  <a:moveTo>
                    <a:pt x="285385" y="1583090"/>
                  </a:moveTo>
                  <a:lnTo>
                    <a:pt x="248656" y="1588852"/>
                  </a:lnTo>
                  <a:lnTo>
                    <a:pt x="245522" y="1563633"/>
                  </a:lnTo>
                  <a:lnTo>
                    <a:pt x="248739" y="1550273"/>
                  </a:lnTo>
                  <a:lnTo>
                    <a:pt x="259110" y="1548646"/>
                  </a:lnTo>
                  <a:lnTo>
                    <a:pt x="270052" y="1559785"/>
                  </a:lnTo>
                  <a:lnTo>
                    <a:pt x="281531" y="1557984"/>
                  </a:lnTo>
                  <a:lnTo>
                    <a:pt x="285761" y="1570175"/>
                  </a:lnTo>
                  <a:lnTo>
                    <a:pt x="285385" y="1583090"/>
                  </a:lnTo>
                  <a:close/>
                </a:path>
                <a:path w="1628775" h="1920239">
                  <a:moveTo>
                    <a:pt x="304169" y="1554432"/>
                  </a:moveTo>
                  <a:lnTo>
                    <a:pt x="294718" y="1555915"/>
                  </a:lnTo>
                  <a:lnTo>
                    <a:pt x="286250" y="1544388"/>
                  </a:lnTo>
                  <a:lnTo>
                    <a:pt x="317771" y="1539442"/>
                  </a:lnTo>
                  <a:lnTo>
                    <a:pt x="304169" y="1554432"/>
                  </a:lnTo>
                  <a:close/>
                </a:path>
                <a:path w="1628775" h="1920239">
                  <a:moveTo>
                    <a:pt x="348575" y="1547465"/>
                  </a:moveTo>
                  <a:lnTo>
                    <a:pt x="325027" y="1551159"/>
                  </a:lnTo>
                  <a:lnTo>
                    <a:pt x="333400" y="1536990"/>
                  </a:lnTo>
                  <a:lnTo>
                    <a:pt x="340533" y="1535871"/>
                  </a:lnTo>
                  <a:lnTo>
                    <a:pt x="348575" y="1547465"/>
                  </a:lnTo>
                  <a:close/>
                </a:path>
                <a:path w="1628775" h="1920239">
                  <a:moveTo>
                    <a:pt x="388216" y="1541245"/>
                  </a:moveTo>
                  <a:lnTo>
                    <a:pt x="371669" y="1543841"/>
                  </a:lnTo>
                  <a:lnTo>
                    <a:pt x="362652" y="1532401"/>
                  </a:lnTo>
                  <a:lnTo>
                    <a:pt x="391806" y="1527826"/>
                  </a:lnTo>
                  <a:lnTo>
                    <a:pt x="388216" y="1541245"/>
                  </a:lnTo>
                  <a:close/>
                </a:path>
                <a:path w="1628775" h="1920239">
                  <a:moveTo>
                    <a:pt x="430779" y="1534567"/>
                  </a:moveTo>
                  <a:lnTo>
                    <a:pt x="401757" y="1539121"/>
                  </a:lnTo>
                  <a:lnTo>
                    <a:pt x="405719" y="1525644"/>
                  </a:lnTo>
                  <a:lnTo>
                    <a:pt x="422441" y="1523020"/>
                  </a:lnTo>
                  <a:lnTo>
                    <a:pt x="430779" y="1534567"/>
                  </a:lnTo>
                  <a:close/>
                </a:path>
                <a:path w="1628775" h="1920239">
                  <a:moveTo>
                    <a:pt x="500643" y="1523606"/>
                  </a:moveTo>
                  <a:lnTo>
                    <a:pt x="483933" y="1526227"/>
                  </a:lnTo>
                  <a:lnTo>
                    <a:pt x="489942" y="1512429"/>
                  </a:lnTo>
                  <a:lnTo>
                    <a:pt x="500643" y="1523606"/>
                  </a:lnTo>
                  <a:close/>
                </a:path>
                <a:path w="1628775" h="1920239">
                  <a:moveTo>
                    <a:pt x="538575" y="1517654"/>
                  </a:moveTo>
                  <a:lnTo>
                    <a:pt x="521445" y="1520342"/>
                  </a:lnTo>
                  <a:lnTo>
                    <a:pt x="513751" y="1508694"/>
                  </a:lnTo>
                  <a:lnTo>
                    <a:pt x="543312" y="1504056"/>
                  </a:lnTo>
                  <a:lnTo>
                    <a:pt x="538575" y="1517654"/>
                  </a:lnTo>
                  <a:close/>
                </a:path>
                <a:path w="1628775" h="1920239">
                  <a:moveTo>
                    <a:pt x="764883" y="1482147"/>
                  </a:moveTo>
                  <a:lnTo>
                    <a:pt x="751547" y="1484240"/>
                  </a:lnTo>
                  <a:lnTo>
                    <a:pt x="744617" y="1472472"/>
                  </a:lnTo>
                  <a:lnTo>
                    <a:pt x="770073" y="1468478"/>
                  </a:lnTo>
                  <a:lnTo>
                    <a:pt x="764883" y="1482147"/>
                  </a:lnTo>
                  <a:close/>
                </a:path>
                <a:path w="1628775" h="1920239">
                  <a:moveTo>
                    <a:pt x="809069" y="1475215"/>
                  </a:moveTo>
                  <a:lnTo>
                    <a:pt x="792490" y="1477816"/>
                  </a:lnTo>
                  <a:lnTo>
                    <a:pt x="801944" y="1463477"/>
                  </a:lnTo>
                  <a:lnTo>
                    <a:pt x="809069" y="1475215"/>
                  </a:lnTo>
                  <a:close/>
                </a:path>
                <a:path w="1628775" h="1920239">
                  <a:moveTo>
                    <a:pt x="882381" y="1463712"/>
                  </a:moveTo>
                  <a:lnTo>
                    <a:pt x="866058" y="1466273"/>
                  </a:lnTo>
                  <a:lnTo>
                    <a:pt x="872393" y="1452424"/>
                  </a:lnTo>
                  <a:lnTo>
                    <a:pt x="882381" y="1463712"/>
                  </a:lnTo>
                  <a:close/>
                </a:path>
                <a:path w="1628775" h="1920239">
                  <a:moveTo>
                    <a:pt x="923469" y="1457266"/>
                  </a:moveTo>
                  <a:lnTo>
                    <a:pt x="907637" y="1459750"/>
                  </a:lnTo>
                  <a:lnTo>
                    <a:pt x="897261" y="1448522"/>
                  </a:lnTo>
                  <a:lnTo>
                    <a:pt x="926364" y="1443956"/>
                  </a:lnTo>
                  <a:lnTo>
                    <a:pt x="923469" y="1457266"/>
                  </a:lnTo>
                  <a:close/>
                </a:path>
                <a:path w="1628775" h="1920239">
                  <a:moveTo>
                    <a:pt x="973610" y="1475109"/>
                  </a:moveTo>
                  <a:lnTo>
                    <a:pt x="937281" y="1480809"/>
                  </a:lnTo>
                  <a:lnTo>
                    <a:pt x="934305" y="1468421"/>
                  </a:lnTo>
                  <a:lnTo>
                    <a:pt x="933852" y="1468492"/>
                  </a:lnTo>
                  <a:lnTo>
                    <a:pt x="932497" y="1455849"/>
                  </a:lnTo>
                  <a:lnTo>
                    <a:pt x="937233" y="1442251"/>
                  </a:lnTo>
                  <a:lnTo>
                    <a:pt x="947823" y="1440589"/>
                  </a:lnTo>
                  <a:lnTo>
                    <a:pt x="957888" y="1451865"/>
                  </a:lnTo>
                  <a:lnTo>
                    <a:pt x="969250" y="1450083"/>
                  </a:lnTo>
                  <a:lnTo>
                    <a:pt x="973144" y="1462327"/>
                  </a:lnTo>
                  <a:lnTo>
                    <a:pt x="973610" y="1475109"/>
                  </a:lnTo>
                  <a:close/>
                </a:path>
                <a:path w="1628775" h="1920239">
                  <a:moveTo>
                    <a:pt x="996692" y="1445777"/>
                  </a:moveTo>
                  <a:lnTo>
                    <a:pt x="979475" y="1448478"/>
                  </a:lnTo>
                  <a:lnTo>
                    <a:pt x="971336" y="1436900"/>
                  </a:lnTo>
                  <a:lnTo>
                    <a:pt x="1001702" y="1432136"/>
                  </a:lnTo>
                  <a:lnTo>
                    <a:pt x="996692" y="1445777"/>
                  </a:lnTo>
                  <a:close/>
                </a:path>
                <a:path w="1628775" h="1920239">
                  <a:moveTo>
                    <a:pt x="1034669" y="1439819"/>
                  </a:moveTo>
                  <a:lnTo>
                    <a:pt x="1017754" y="1442472"/>
                  </a:lnTo>
                  <a:lnTo>
                    <a:pt x="1023705" y="1428683"/>
                  </a:lnTo>
                  <a:lnTo>
                    <a:pt x="1034669" y="1439819"/>
                  </a:lnTo>
                  <a:close/>
                </a:path>
                <a:path w="1628775" h="1920239">
                  <a:moveTo>
                    <a:pt x="1196001" y="1414506"/>
                  </a:moveTo>
                  <a:lnTo>
                    <a:pt x="1172886" y="1418133"/>
                  </a:lnTo>
                  <a:lnTo>
                    <a:pt x="1182029" y="1403843"/>
                  </a:lnTo>
                  <a:lnTo>
                    <a:pt x="1189233" y="1402713"/>
                  </a:lnTo>
                  <a:lnTo>
                    <a:pt x="1196001" y="1414506"/>
                  </a:lnTo>
                  <a:close/>
                </a:path>
                <a:path w="1628775" h="1920239">
                  <a:moveTo>
                    <a:pt x="1227885" y="1409504"/>
                  </a:moveTo>
                  <a:lnTo>
                    <a:pt x="1211380" y="1412093"/>
                  </a:lnTo>
                  <a:lnTo>
                    <a:pt x="1202201" y="1400678"/>
                  </a:lnTo>
                  <a:lnTo>
                    <a:pt x="1231446" y="1396090"/>
                  </a:lnTo>
                  <a:lnTo>
                    <a:pt x="1227885" y="1409504"/>
                  </a:lnTo>
                  <a:close/>
                </a:path>
                <a:path w="1628775" h="1920239">
                  <a:moveTo>
                    <a:pt x="1266850" y="1403390"/>
                  </a:moveTo>
                  <a:lnTo>
                    <a:pt x="1248729" y="1406233"/>
                  </a:lnTo>
                  <a:lnTo>
                    <a:pt x="1257108" y="1392063"/>
                  </a:lnTo>
                  <a:lnTo>
                    <a:pt x="1266850" y="1403390"/>
                  </a:lnTo>
                  <a:close/>
                </a:path>
                <a:path w="1628775" h="1920239">
                  <a:moveTo>
                    <a:pt x="1300170" y="1398162"/>
                  </a:moveTo>
                  <a:lnTo>
                    <a:pt x="1283755" y="1400738"/>
                  </a:lnTo>
                  <a:lnTo>
                    <a:pt x="1276698" y="1388990"/>
                  </a:lnTo>
                  <a:lnTo>
                    <a:pt x="1305900" y="1384408"/>
                  </a:lnTo>
                  <a:lnTo>
                    <a:pt x="1300170" y="1398162"/>
                  </a:lnTo>
                  <a:close/>
                </a:path>
                <a:path w="1628775" h="1920239">
                  <a:moveTo>
                    <a:pt x="1338841" y="1392095"/>
                  </a:moveTo>
                  <a:lnTo>
                    <a:pt x="1316703" y="1395568"/>
                  </a:lnTo>
                  <a:lnTo>
                    <a:pt x="1320480" y="1382120"/>
                  </a:lnTo>
                  <a:lnTo>
                    <a:pt x="1328068" y="1380930"/>
                  </a:lnTo>
                  <a:lnTo>
                    <a:pt x="1338841" y="1392095"/>
                  </a:lnTo>
                  <a:close/>
                </a:path>
                <a:path w="1628775" h="1920239">
                  <a:moveTo>
                    <a:pt x="1378979" y="1385797"/>
                  </a:moveTo>
                  <a:lnTo>
                    <a:pt x="1361518" y="1388537"/>
                  </a:lnTo>
                  <a:lnTo>
                    <a:pt x="1353199" y="1376987"/>
                  </a:lnTo>
                  <a:lnTo>
                    <a:pt x="1383421" y="1372245"/>
                  </a:lnTo>
                  <a:lnTo>
                    <a:pt x="1378979" y="1385797"/>
                  </a:lnTo>
                  <a:close/>
                </a:path>
                <a:path w="1628775" h="1920239">
                  <a:moveTo>
                    <a:pt x="1430796" y="1403378"/>
                  </a:moveTo>
                  <a:lnTo>
                    <a:pt x="1393983" y="1409154"/>
                  </a:lnTo>
                  <a:lnTo>
                    <a:pt x="1390257" y="1396883"/>
                  </a:lnTo>
                  <a:lnTo>
                    <a:pt x="1388216" y="1384348"/>
                  </a:lnTo>
                  <a:lnTo>
                    <a:pt x="1392557" y="1370812"/>
                  </a:lnTo>
                  <a:lnTo>
                    <a:pt x="1403206" y="1369141"/>
                  </a:lnTo>
                  <a:lnTo>
                    <a:pt x="1414465" y="1380230"/>
                  </a:lnTo>
                  <a:lnTo>
                    <a:pt x="1426414" y="1378355"/>
                  </a:lnTo>
                  <a:lnTo>
                    <a:pt x="1430163" y="1390622"/>
                  </a:lnTo>
                  <a:lnTo>
                    <a:pt x="1430796" y="1403378"/>
                  </a:lnTo>
                  <a:close/>
                </a:path>
                <a:path w="1628775" h="1920239">
                  <a:moveTo>
                    <a:pt x="1454623" y="1373929"/>
                  </a:moveTo>
                  <a:lnTo>
                    <a:pt x="1438391" y="1376476"/>
                  </a:lnTo>
                  <a:lnTo>
                    <a:pt x="1430148" y="1364914"/>
                  </a:lnTo>
                  <a:lnTo>
                    <a:pt x="1458734" y="1360429"/>
                  </a:lnTo>
                  <a:lnTo>
                    <a:pt x="1454623" y="1373929"/>
                  </a:lnTo>
                  <a:close/>
                </a:path>
                <a:path w="1628775" h="1920239">
                  <a:moveTo>
                    <a:pt x="1513970" y="1390329"/>
                  </a:moveTo>
                  <a:lnTo>
                    <a:pt x="1470577" y="1397137"/>
                  </a:lnTo>
                  <a:lnTo>
                    <a:pt x="1467995" y="1384687"/>
                  </a:lnTo>
                  <a:lnTo>
                    <a:pt x="1466099" y="1372129"/>
                  </a:lnTo>
                  <a:lnTo>
                    <a:pt x="1472340" y="1358294"/>
                  </a:lnTo>
                  <a:lnTo>
                    <a:pt x="1483280" y="1356578"/>
                  </a:lnTo>
                  <a:lnTo>
                    <a:pt x="1496511" y="1367357"/>
                  </a:lnTo>
                  <a:lnTo>
                    <a:pt x="1502777" y="1366374"/>
                  </a:lnTo>
                  <a:lnTo>
                    <a:pt x="1507767" y="1378446"/>
                  </a:lnTo>
                  <a:lnTo>
                    <a:pt x="1513970" y="1390329"/>
                  </a:lnTo>
                  <a:close/>
                </a:path>
                <a:path w="1628775" h="1920239">
                  <a:moveTo>
                    <a:pt x="1530791" y="1361979"/>
                  </a:moveTo>
                  <a:lnTo>
                    <a:pt x="1514310" y="1364564"/>
                  </a:lnTo>
                  <a:lnTo>
                    <a:pt x="1506102" y="1352997"/>
                  </a:lnTo>
                  <a:lnTo>
                    <a:pt x="1535436" y="1348395"/>
                  </a:lnTo>
                  <a:lnTo>
                    <a:pt x="1530791" y="1361979"/>
                  </a:lnTo>
                  <a:close/>
                </a:path>
                <a:path w="1628775" h="1920239">
                  <a:moveTo>
                    <a:pt x="1572320" y="1355463"/>
                  </a:moveTo>
                  <a:lnTo>
                    <a:pt x="1553809" y="1358367"/>
                  </a:lnTo>
                  <a:lnTo>
                    <a:pt x="1562114" y="1344209"/>
                  </a:lnTo>
                  <a:lnTo>
                    <a:pt x="1566715" y="1343487"/>
                  </a:lnTo>
                  <a:lnTo>
                    <a:pt x="1572320" y="1355463"/>
                  </a:lnTo>
                  <a:close/>
                </a:path>
                <a:path w="1628775" h="1920239">
                  <a:moveTo>
                    <a:pt x="366179" y="1583269"/>
                  </a:moveTo>
                  <a:lnTo>
                    <a:pt x="326478" y="1589498"/>
                  </a:lnTo>
                  <a:lnTo>
                    <a:pt x="324509" y="1576951"/>
                  </a:lnTo>
                  <a:lnTo>
                    <a:pt x="324363" y="1576974"/>
                  </a:lnTo>
                  <a:lnTo>
                    <a:pt x="320835" y="1551817"/>
                  </a:lnTo>
                  <a:lnTo>
                    <a:pt x="356315" y="1546250"/>
                  </a:lnTo>
                  <a:lnTo>
                    <a:pt x="359907" y="1558542"/>
                  </a:lnTo>
                  <a:lnTo>
                    <a:pt x="360860" y="1558393"/>
                  </a:lnTo>
                  <a:lnTo>
                    <a:pt x="363483" y="1570836"/>
                  </a:lnTo>
                  <a:lnTo>
                    <a:pt x="366179" y="1583269"/>
                  </a:lnTo>
                  <a:close/>
                </a:path>
                <a:path w="1628775" h="1920239">
                  <a:moveTo>
                    <a:pt x="439091" y="1558974"/>
                  </a:moveTo>
                  <a:lnTo>
                    <a:pt x="402091" y="1564779"/>
                  </a:lnTo>
                  <a:lnTo>
                    <a:pt x="399008" y="1552407"/>
                  </a:lnTo>
                  <a:lnTo>
                    <a:pt x="398204" y="1539678"/>
                  </a:lnTo>
                  <a:lnTo>
                    <a:pt x="434835" y="1533931"/>
                  </a:lnTo>
                  <a:lnTo>
                    <a:pt x="438285" y="1546245"/>
                  </a:lnTo>
                  <a:lnTo>
                    <a:pt x="439091" y="1558974"/>
                  </a:lnTo>
                  <a:close/>
                </a:path>
                <a:path w="1628775" h="1920239">
                  <a:moveTo>
                    <a:pt x="515398" y="1547001"/>
                  </a:moveTo>
                  <a:lnTo>
                    <a:pt x="478369" y="1552811"/>
                  </a:lnTo>
                  <a:lnTo>
                    <a:pt x="474876" y="1540504"/>
                  </a:lnTo>
                  <a:lnTo>
                    <a:pt x="474328" y="1527734"/>
                  </a:lnTo>
                  <a:lnTo>
                    <a:pt x="511359" y="1521924"/>
                  </a:lnTo>
                  <a:lnTo>
                    <a:pt x="514796" y="1534240"/>
                  </a:lnTo>
                  <a:lnTo>
                    <a:pt x="515398" y="1547001"/>
                  </a:lnTo>
                  <a:close/>
                </a:path>
                <a:path w="1628775" h="1920239">
                  <a:moveTo>
                    <a:pt x="590765" y="1535177"/>
                  </a:moveTo>
                  <a:lnTo>
                    <a:pt x="554697" y="1540835"/>
                  </a:lnTo>
                  <a:lnTo>
                    <a:pt x="550977" y="1528564"/>
                  </a:lnTo>
                  <a:lnTo>
                    <a:pt x="548877" y="1516038"/>
                  </a:lnTo>
                  <a:lnTo>
                    <a:pt x="586333" y="1510161"/>
                  </a:lnTo>
                  <a:lnTo>
                    <a:pt x="589904" y="1522456"/>
                  </a:lnTo>
                  <a:lnTo>
                    <a:pt x="590765" y="1535177"/>
                  </a:lnTo>
                  <a:close/>
                </a:path>
                <a:path w="1628775" h="1920239">
                  <a:moveTo>
                    <a:pt x="647492" y="1539132"/>
                  </a:moveTo>
                  <a:lnTo>
                    <a:pt x="641416" y="1540085"/>
                  </a:lnTo>
                  <a:lnTo>
                    <a:pt x="634876" y="1528256"/>
                  </a:lnTo>
                  <a:lnTo>
                    <a:pt x="625735" y="1516834"/>
                  </a:lnTo>
                  <a:lnTo>
                    <a:pt x="615411" y="1505599"/>
                  </a:lnTo>
                  <a:lnTo>
                    <a:pt x="665586" y="1497727"/>
                  </a:lnTo>
                  <a:lnTo>
                    <a:pt x="667394" y="1510298"/>
                  </a:lnTo>
                  <a:lnTo>
                    <a:pt x="669172" y="1522875"/>
                  </a:lnTo>
                  <a:lnTo>
                    <a:pt x="663958" y="1523693"/>
                  </a:lnTo>
                  <a:lnTo>
                    <a:pt x="647492" y="1539132"/>
                  </a:lnTo>
                  <a:close/>
                </a:path>
                <a:path w="1628775" h="1920239">
                  <a:moveTo>
                    <a:pt x="744471" y="1511061"/>
                  </a:moveTo>
                  <a:lnTo>
                    <a:pt x="709250" y="1516587"/>
                  </a:lnTo>
                  <a:lnTo>
                    <a:pt x="704271" y="1504512"/>
                  </a:lnTo>
                  <a:lnTo>
                    <a:pt x="699853" y="1492350"/>
                  </a:lnTo>
                  <a:lnTo>
                    <a:pt x="739663" y="1486104"/>
                  </a:lnTo>
                  <a:lnTo>
                    <a:pt x="742561" y="1498505"/>
                  </a:lnTo>
                  <a:lnTo>
                    <a:pt x="744471" y="1511061"/>
                  </a:lnTo>
                  <a:close/>
                </a:path>
                <a:path w="1628775" h="1920239">
                  <a:moveTo>
                    <a:pt x="803347" y="1514678"/>
                  </a:moveTo>
                  <a:lnTo>
                    <a:pt x="794393" y="1516083"/>
                  </a:lnTo>
                  <a:lnTo>
                    <a:pt x="787342" y="1504334"/>
                  </a:lnTo>
                  <a:lnTo>
                    <a:pt x="777559" y="1493014"/>
                  </a:lnTo>
                  <a:lnTo>
                    <a:pt x="774188" y="1480687"/>
                  </a:lnTo>
                  <a:lnTo>
                    <a:pt x="816679" y="1474021"/>
                  </a:lnTo>
                  <a:lnTo>
                    <a:pt x="819393" y="1486450"/>
                  </a:lnTo>
                  <a:lnTo>
                    <a:pt x="817631" y="1499582"/>
                  </a:lnTo>
                  <a:lnTo>
                    <a:pt x="810813" y="1500652"/>
                  </a:lnTo>
                  <a:lnTo>
                    <a:pt x="803347" y="1514678"/>
                  </a:lnTo>
                  <a:close/>
                </a:path>
                <a:path w="1628775" h="1920239">
                  <a:moveTo>
                    <a:pt x="896247" y="1474392"/>
                  </a:moveTo>
                  <a:lnTo>
                    <a:pt x="857094" y="1480535"/>
                  </a:lnTo>
                  <a:lnTo>
                    <a:pt x="859497" y="1467303"/>
                  </a:lnTo>
                  <a:lnTo>
                    <a:pt x="889370" y="1462616"/>
                  </a:lnTo>
                  <a:lnTo>
                    <a:pt x="896247" y="1474392"/>
                  </a:lnTo>
                  <a:close/>
                </a:path>
                <a:path w="1628775" h="1920239">
                  <a:moveTo>
                    <a:pt x="1049760" y="1463162"/>
                  </a:moveTo>
                  <a:lnTo>
                    <a:pt x="1012189" y="1469056"/>
                  </a:lnTo>
                  <a:lnTo>
                    <a:pt x="1009048" y="1456694"/>
                  </a:lnTo>
                  <a:lnTo>
                    <a:pt x="1008270" y="1443961"/>
                  </a:lnTo>
                  <a:lnTo>
                    <a:pt x="1046190" y="1438011"/>
                  </a:lnTo>
                  <a:lnTo>
                    <a:pt x="1049743" y="1450309"/>
                  </a:lnTo>
                  <a:lnTo>
                    <a:pt x="1049760" y="1463162"/>
                  </a:lnTo>
                  <a:close/>
                </a:path>
                <a:path w="1628775" h="1920239">
                  <a:moveTo>
                    <a:pt x="1127228" y="1451007"/>
                  </a:moveTo>
                  <a:lnTo>
                    <a:pt x="1089858" y="1456870"/>
                  </a:lnTo>
                  <a:lnTo>
                    <a:pt x="1084346" y="1444880"/>
                  </a:lnTo>
                  <a:lnTo>
                    <a:pt x="1080620" y="1432609"/>
                  </a:lnTo>
                  <a:lnTo>
                    <a:pt x="1121057" y="1426265"/>
                  </a:lnTo>
                  <a:lnTo>
                    <a:pt x="1126428" y="1438277"/>
                  </a:lnTo>
                  <a:lnTo>
                    <a:pt x="1125844" y="1438369"/>
                  </a:lnTo>
                  <a:lnTo>
                    <a:pt x="1127228" y="1451007"/>
                  </a:lnTo>
                  <a:close/>
                </a:path>
                <a:path w="1628775" h="1920239">
                  <a:moveTo>
                    <a:pt x="1202949" y="1439127"/>
                  </a:moveTo>
                  <a:lnTo>
                    <a:pt x="1163840" y="1445263"/>
                  </a:lnTo>
                  <a:lnTo>
                    <a:pt x="1160010" y="1433008"/>
                  </a:lnTo>
                  <a:lnTo>
                    <a:pt x="1159696" y="1420202"/>
                  </a:lnTo>
                  <a:lnTo>
                    <a:pt x="1198779" y="1414070"/>
                  </a:lnTo>
                  <a:lnTo>
                    <a:pt x="1201887" y="1426438"/>
                  </a:lnTo>
                  <a:lnTo>
                    <a:pt x="1202949" y="1439127"/>
                  </a:lnTo>
                  <a:close/>
                </a:path>
                <a:path w="1628775" h="1920239">
                  <a:moveTo>
                    <a:pt x="1280043" y="1427031"/>
                  </a:moveTo>
                  <a:lnTo>
                    <a:pt x="1241616" y="1433060"/>
                  </a:lnTo>
                  <a:lnTo>
                    <a:pt x="1237689" y="1420821"/>
                  </a:lnTo>
                  <a:lnTo>
                    <a:pt x="1236907" y="1408088"/>
                  </a:lnTo>
                  <a:lnTo>
                    <a:pt x="1275861" y="1401976"/>
                  </a:lnTo>
                  <a:lnTo>
                    <a:pt x="1279201" y="1414308"/>
                  </a:lnTo>
                  <a:lnTo>
                    <a:pt x="1280043" y="1427031"/>
                  </a:lnTo>
                  <a:close/>
                </a:path>
                <a:path w="1628775" h="1920239">
                  <a:moveTo>
                    <a:pt x="1351498" y="1428675"/>
                  </a:moveTo>
                  <a:lnTo>
                    <a:pt x="1332152" y="1431711"/>
                  </a:lnTo>
                  <a:lnTo>
                    <a:pt x="1322646" y="1420347"/>
                  </a:lnTo>
                  <a:lnTo>
                    <a:pt x="1317541" y="1421148"/>
                  </a:lnTo>
                  <a:lnTo>
                    <a:pt x="1313717" y="1408892"/>
                  </a:lnTo>
                  <a:lnTo>
                    <a:pt x="1313051" y="1396141"/>
                  </a:lnTo>
                  <a:lnTo>
                    <a:pt x="1345969" y="1390977"/>
                  </a:lnTo>
                  <a:lnTo>
                    <a:pt x="1352694" y="1402777"/>
                  </a:lnTo>
                  <a:lnTo>
                    <a:pt x="1354383" y="1402512"/>
                  </a:lnTo>
                  <a:lnTo>
                    <a:pt x="1356264" y="1415072"/>
                  </a:lnTo>
                  <a:lnTo>
                    <a:pt x="1351498" y="1428675"/>
                  </a:lnTo>
                  <a:close/>
                </a:path>
                <a:path w="1628775" h="1920239">
                  <a:moveTo>
                    <a:pt x="1577656" y="1393192"/>
                  </a:moveTo>
                  <a:lnTo>
                    <a:pt x="1558579" y="1396185"/>
                  </a:lnTo>
                  <a:lnTo>
                    <a:pt x="1550434" y="1384607"/>
                  </a:lnTo>
                  <a:lnTo>
                    <a:pt x="1546452" y="1385232"/>
                  </a:lnTo>
                  <a:lnTo>
                    <a:pt x="1542899" y="1372934"/>
                  </a:lnTo>
                  <a:lnTo>
                    <a:pt x="1542165" y="1360194"/>
                  </a:lnTo>
                  <a:lnTo>
                    <a:pt x="1575125" y="1355023"/>
                  </a:lnTo>
                  <a:lnTo>
                    <a:pt x="1579062" y="1380116"/>
                  </a:lnTo>
                  <a:lnTo>
                    <a:pt x="1577656" y="1393192"/>
                  </a:lnTo>
                  <a:close/>
                </a:path>
                <a:path w="1628775" h="1920239">
                  <a:moveTo>
                    <a:pt x="898228" y="1486936"/>
                  </a:moveTo>
                  <a:lnTo>
                    <a:pt x="858601" y="1493154"/>
                  </a:lnTo>
                  <a:lnTo>
                    <a:pt x="855355" y="1480808"/>
                  </a:lnTo>
                  <a:lnTo>
                    <a:pt x="898021" y="1474114"/>
                  </a:lnTo>
                  <a:lnTo>
                    <a:pt x="898228" y="1486936"/>
                  </a:lnTo>
                  <a:close/>
                </a:path>
                <a:path w="1628775" h="1920239">
                  <a:moveTo>
                    <a:pt x="274448" y="1597661"/>
                  </a:moveTo>
                  <a:lnTo>
                    <a:pt x="250858" y="1601362"/>
                  </a:lnTo>
                  <a:lnTo>
                    <a:pt x="248890" y="1588816"/>
                  </a:lnTo>
                  <a:lnTo>
                    <a:pt x="280334" y="1583882"/>
                  </a:lnTo>
                  <a:lnTo>
                    <a:pt x="274448" y="1597661"/>
                  </a:lnTo>
                  <a:close/>
                </a:path>
                <a:path w="1628775" h="1920239">
                  <a:moveTo>
                    <a:pt x="431071" y="1573087"/>
                  </a:moveTo>
                  <a:lnTo>
                    <a:pt x="413470" y="1575849"/>
                  </a:lnTo>
                  <a:lnTo>
                    <a:pt x="405522" y="1564240"/>
                  </a:lnTo>
                  <a:lnTo>
                    <a:pt x="435377" y="1559556"/>
                  </a:lnTo>
                  <a:lnTo>
                    <a:pt x="431071" y="1573087"/>
                  </a:lnTo>
                  <a:close/>
                </a:path>
                <a:path w="1628775" h="1920239">
                  <a:moveTo>
                    <a:pt x="507659" y="1561071"/>
                  </a:moveTo>
                  <a:lnTo>
                    <a:pt x="491844" y="1563552"/>
                  </a:lnTo>
                  <a:lnTo>
                    <a:pt x="482972" y="1552089"/>
                  </a:lnTo>
                  <a:lnTo>
                    <a:pt x="511548" y="1547605"/>
                  </a:lnTo>
                  <a:lnTo>
                    <a:pt x="507659" y="1561071"/>
                  </a:lnTo>
                  <a:close/>
                </a:path>
                <a:path w="1628775" h="1920239">
                  <a:moveTo>
                    <a:pt x="583949" y="1549101"/>
                  </a:moveTo>
                  <a:lnTo>
                    <a:pt x="568198" y="1551573"/>
                  </a:lnTo>
                  <a:lnTo>
                    <a:pt x="559320" y="1540110"/>
                  </a:lnTo>
                  <a:lnTo>
                    <a:pt x="587378" y="1535708"/>
                  </a:lnTo>
                  <a:lnTo>
                    <a:pt x="583949" y="1549101"/>
                  </a:lnTo>
                  <a:close/>
                </a:path>
                <a:path w="1628775" h="1920239">
                  <a:moveTo>
                    <a:pt x="745271" y="1523790"/>
                  </a:moveTo>
                  <a:lnTo>
                    <a:pt x="721347" y="1527544"/>
                  </a:lnTo>
                  <a:lnTo>
                    <a:pt x="713738" y="1515882"/>
                  </a:lnTo>
                  <a:lnTo>
                    <a:pt x="743740" y="1511175"/>
                  </a:lnTo>
                  <a:lnTo>
                    <a:pt x="745271" y="1523790"/>
                  </a:lnTo>
                  <a:close/>
                </a:path>
                <a:path w="1628775" h="1920239">
                  <a:moveTo>
                    <a:pt x="888699" y="1501287"/>
                  </a:moveTo>
                  <a:lnTo>
                    <a:pt x="871298" y="1504017"/>
                  </a:lnTo>
                  <a:lnTo>
                    <a:pt x="862693" y="1492512"/>
                  </a:lnTo>
                  <a:lnTo>
                    <a:pt x="893601" y="1487662"/>
                  </a:lnTo>
                  <a:lnTo>
                    <a:pt x="888699" y="1501287"/>
                  </a:lnTo>
                  <a:close/>
                </a:path>
                <a:path w="1628775" h="1920239">
                  <a:moveTo>
                    <a:pt x="964104" y="1489456"/>
                  </a:moveTo>
                  <a:lnTo>
                    <a:pt x="941353" y="1493026"/>
                  </a:lnTo>
                  <a:lnTo>
                    <a:pt x="938231" y="1480660"/>
                  </a:lnTo>
                  <a:lnTo>
                    <a:pt x="969003" y="1475832"/>
                  </a:lnTo>
                  <a:lnTo>
                    <a:pt x="964104" y="1489456"/>
                  </a:lnTo>
                  <a:close/>
                </a:path>
                <a:path w="1628775" h="1920239">
                  <a:moveTo>
                    <a:pt x="1038543" y="1477777"/>
                  </a:moveTo>
                  <a:lnTo>
                    <a:pt x="1022315" y="1480323"/>
                  </a:lnTo>
                  <a:lnTo>
                    <a:pt x="1015391" y="1468554"/>
                  </a:lnTo>
                  <a:lnTo>
                    <a:pt x="1044475" y="1463991"/>
                  </a:lnTo>
                  <a:lnTo>
                    <a:pt x="1038543" y="1477777"/>
                  </a:lnTo>
                  <a:close/>
                </a:path>
                <a:path w="1628775" h="1920239">
                  <a:moveTo>
                    <a:pt x="1116810" y="1465497"/>
                  </a:moveTo>
                  <a:lnTo>
                    <a:pt x="1107113" y="1467019"/>
                  </a:lnTo>
                  <a:lnTo>
                    <a:pt x="1096475" y="1455832"/>
                  </a:lnTo>
                  <a:lnTo>
                    <a:pt x="1122963" y="1451676"/>
                  </a:lnTo>
                  <a:lnTo>
                    <a:pt x="1116810" y="1465497"/>
                  </a:lnTo>
                  <a:close/>
                </a:path>
                <a:path w="1628775" h="1920239">
                  <a:moveTo>
                    <a:pt x="1195513" y="1453149"/>
                  </a:moveTo>
                  <a:lnTo>
                    <a:pt x="1178054" y="1455888"/>
                  </a:lnTo>
                  <a:lnTo>
                    <a:pt x="1168763" y="1444490"/>
                  </a:lnTo>
                  <a:lnTo>
                    <a:pt x="1199496" y="1439669"/>
                  </a:lnTo>
                  <a:lnTo>
                    <a:pt x="1195513" y="1453149"/>
                  </a:lnTo>
                  <a:close/>
                </a:path>
                <a:path w="1628775" h="1920239">
                  <a:moveTo>
                    <a:pt x="1272145" y="1441126"/>
                  </a:moveTo>
                  <a:lnTo>
                    <a:pt x="1255175" y="1443788"/>
                  </a:lnTo>
                  <a:lnTo>
                    <a:pt x="1246285" y="1432327"/>
                  </a:lnTo>
                  <a:lnTo>
                    <a:pt x="1276299" y="1427618"/>
                  </a:lnTo>
                  <a:lnTo>
                    <a:pt x="1272145" y="1441126"/>
                  </a:lnTo>
                  <a:close/>
                </a:path>
                <a:path w="1628775" h="1920239">
                  <a:moveTo>
                    <a:pt x="1422747" y="1417496"/>
                  </a:moveTo>
                  <a:lnTo>
                    <a:pt x="1407215" y="1419933"/>
                  </a:lnTo>
                  <a:lnTo>
                    <a:pt x="1398589" y="1408431"/>
                  </a:lnTo>
                  <a:lnTo>
                    <a:pt x="1426835" y="1404000"/>
                  </a:lnTo>
                  <a:lnTo>
                    <a:pt x="1422747" y="1417496"/>
                  </a:lnTo>
                  <a:close/>
                </a:path>
                <a:path w="1628775" h="1920239">
                  <a:moveTo>
                    <a:pt x="1533777" y="1400076"/>
                  </a:moveTo>
                  <a:lnTo>
                    <a:pt x="1486627" y="1407474"/>
                  </a:lnTo>
                  <a:lnTo>
                    <a:pt x="1478362" y="1395915"/>
                  </a:lnTo>
                  <a:lnTo>
                    <a:pt x="1520850" y="1389249"/>
                  </a:lnTo>
                  <a:lnTo>
                    <a:pt x="1533777" y="1400076"/>
                  </a:lnTo>
                  <a:close/>
                </a:path>
                <a:path w="1628775" h="1920239">
                  <a:moveTo>
                    <a:pt x="244015" y="1641002"/>
                  </a:moveTo>
                  <a:lnTo>
                    <a:pt x="224395" y="1644080"/>
                  </a:lnTo>
                  <a:lnTo>
                    <a:pt x="218489" y="1606441"/>
                  </a:lnTo>
                  <a:lnTo>
                    <a:pt x="252567" y="1601094"/>
                  </a:lnTo>
                  <a:lnTo>
                    <a:pt x="254587" y="1613632"/>
                  </a:lnTo>
                  <a:lnTo>
                    <a:pt x="253285" y="1613837"/>
                  </a:lnTo>
                  <a:lnTo>
                    <a:pt x="252414" y="1626829"/>
                  </a:lnTo>
                  <a:lnTo>
                    <a:pt x="247857" y="1627544"/>
                  </a:lnTo>
                  <a:lnTo>
                    <a:pt x="244015" y="1641002"/>
                  </a:lnTo>
                  <a:close/>
                </a:path>
                <a:path w="1628775" h="1920239">
                  <a:moveTo>
                    <a:pt x="329763" y="1614693"/>
                  </a:moveTo>
                  <a:lnTo>
                    <a:pt x="292506" y="1620539"/>
                  </a:lnTo>
                  <a:lnTo>
                    <a:pt x="290118" y="1608058"/>
                  </a:lnTo>
                  <a:lnTo>
                    <a:pt x="290359" y="1595165"/>
                  </a:lnTo>
                  <a:lnTo>
                    <a:pt x="328201" y="1589227"/>
                  </a:lnTo>
                  <a:lnTo>
                    <a:pt x="330681" y="1601694"/>
                  </a:lnTo>
                  <a:lnTo>
                    <a:pt x="330068" y="1601790"/>
                  </a:lnTo>
                  <a:lnTo>
                    <a:pt x="329763" y="1614693"/>
                  </a:lnTo>
                  <a:close/>
                </a:path>
                <a:path w="1628775" h="1920239">
                  <a:moveTo>
                    <a:pt x="398961" y="1616691"/>
                  </a:moveTo>
                  <a:lnTo>
                    <a:pt x="370507" y="1621156"/>
                  </a:lnTo>
                  <a:lnTo>
                    <a:pt x="366398" y="1583234"/>
                  </a:lnTo>
                  <a:lnTo>
                    <a:pt x="402565" y="1577560"/>
                  </a:lnTo>
                  <a:lnTo>
                    <a:pt x="409584" y="1602169"/>
                  </a:lnTo>
                  <a:lnTo>
                    <a:pt x="406078" y="1602719"/>
                  </a:lnTo>
                  <a:lnTo>
                    <a:pt x="398961" y="1616691"/>
                  </a:lnTo>
                  <a:close/>
                </a:path>
                <a:path w="1628775" h="1920239">
                  <a:moveTo>
                    <a:pt x="483478" y="1590576"/>
                  </a:moveTo>
                  <a:lnTo>
                    <a:pt x="446011" y="1596454"/>
                  </a:lnTo>
                  <a:lnTo>
                    <a:pt x="442161" y="1584203"/>
                  </a:lnTo>
                  <a:lnTo>
                    <a:pt x="441237" y="1571492"/>
                  </a:lnTo>
                  <a:lnTo>
                    <a:pt x="474797" y="1566227"/>
                  </a:lnTo>
                  <a:lnTo>
                    <a:pt x="481208" y="1578076"/>
                  </a:lnTo>
                  <a:lnTo>
                    <a:pt x="482811" y="1577825"/>
                  </a:lnTo>
                  <a:lnTo>
                    <a:pt x="483478" y="1590576"/>
                  </a:lnTo>
                  <a:close/>
                </a:path>
                <a:path w="1628775" h="1920239">
                  <a:moveTo>
                    <a:pt x="559191" y="1578696"/>
                  </a:moveTo>
                  <a:lnTo>
                    <a:pt x="522382" y="1584472"/>
                  </a:lnTo>
                  <a:lnTo>
                    <a:pt x="518730" y="1572189"/>
                  </a:lnTo>
                  <a:lnTo>
                    <a:pt x="518008" y="1559447"/>
                  </a:lnTo>
                  <a:lnTo>
                    <a:pt x="555608" y="1553548"/>
                  </a:lnTo>
                  <a:lnTo>
                    <a:pt x="558971" y="1565876"/>
                  </a:lnTo>
                  <a:lnTo>
                    <a:pt x="559191" y="1578696"/>
                  </a:lnTo>
                  <a:close/>
                </a:path>
                <a:path w="1628775" h="1920239">
                  <a:moveTo>
                    <a:pt x="635817" y="1566674"/>
                  </a:moveTo>
                  <a:lnTo>
                    <a:pt x="598049" y="1572600"/>
                  </a:lnTo>
                  <a:lnTo>
                    <a:pt x="594787" y="1560256"/>
                  </a:lnTo>
                  <a:lnTo>
                    <a:pt x="594058" y="1547515"/>
                  </a:lnTo>
                  <a:lnTo>
                    <a:pt x="632364" y="1541505"/>
                  </a:lnTo>
                  <a:lnTo>
                    <a:pt x="635716" y="1553835"/>
                  </a:lnTo>
                  <a:lnTo>
                    <a:pt x="635817" y="1566674"/>
                  </a:lnTo>
                  <a:close/>
                </a:path>
                <a:path w="1628775" h="1920239">
                  <a:moveTo>
                    <a:pt x="712281" y="1554677"/>
                  </a:moveTo>
                  <a:lnTo>
                    <a:pt x="674374" y="1560625"/>
                  </a:lnTo>
                  <a:lnTo>
                    <a:pt x="670831" y="1548325"/>
                  </a:lnTo>
                  <a:lnTo>
                    <a:pt x="672180" y="1548114"/>
                  </a:lnTo>
                  <a:lnTo>
                    <a:pt x="674199" y="1534941"/>
                  </a:lnTo>
                  <a:lnTo>
                    <a:pt x="709229" y="1529445"/>
                  </a:lnTo>
                  <a:lnTo>
                    <a:pt x="712343" y="1541812"/>
                  </a:lnTo>
                  <a:lnTo>
                    <a:pt x="712281" y="1554677"/>
                  </a:lnTo>
                  <a:close/>
                </a:path>
                <a:path w="1628775" h="1920239">
                  <a:moveTo>
                    <a:pt x="786879" y="1542973"/>
                  </a:moveTo>
                  <a:lnTo>
                    <a:pt x="751874" y="1548465"/>
                  </a:lnTo>
                  <a:lnTo>
                    <a:pt x="748860" y="1536083"/>
                  </a:lnTo>
                  <a:lnTo>
                    <a:pt x="746208" y="1523643"/>
                  </a:lnTo>
                  <a:lnTo>
                    <a:pt x="785133" y="1517536"/>
                  </a:lnTo>
                  <a:lnTo>
                    <a:pt x="788138" y="1529920"/>
                  </a:lnTo>
                  <a:lnTo>
                    <a:pt x="787728" y="1529984"/>
                  </a:lnTo>
                  <a:lnTo>
                    <a:pt x="786879" y="1542973"/>
                  </a:lnTo>
                  <a:close/>
                </a:path>
                <a:path w="1628775" h="1920239">
                  <a:moveTo>
                    <a:pt x="865592" y="1543479"/>
                  </a:moveTo>
                  <a:lnTo>
                    <a:pt x="838058" y="1547799"/>
                  </a:lnTo>
                  <a:lnTo>
                    <a:pt x="825937" y="1536845"/>
                  </a:lnTo>
                  <a:lnTo>
                    <a:pt x="824112" y="1537131"/>
                  </a:lnTo>
                  <a:lnTo>
                    <a:pt x="823779" y="1524328"/>
                  </a:lnTo>
                  <a:lnTo>
                    <a:pt x="825205" y="1511249"/>
                  </a:lnTo>
                  <a:lnTo>
                    <a:pt x="856061" y="1506408"/>
                  </a:lnTo>
                  <a:lnTo>
                    <a:pt x="862175" y="1518304"/>
                  </a:lnTo>
                  <a:lnTo>
                    <a:pt x="863409" y="1518110"/>
                  </a:lnTo>
                  <a:lnTo>
                    <a:pt x="865592" y="1543479"/>
                  </a:lnTo>
                  <a:close/>
                </a:path>
                <a:path w="1628775" h="1920239">
                  <a:moveTo>
                    <a:pt x="940794" y="1505969"/>
                  </a:moveTo>
                  <a:lnTo>
                    <a:pt x="900611" y="1512273"/>
                  </a:lnTo>
                  <a:lnTo>
                    <a:pt x="901036" y="1499351"/>
                  </a:lnTo>
                  <a:lnTo>
                    <a:pt x="939016" y="1493392"/>
                  </a:lnTo>
                  <a:lnTo>
                    <a:pt x="940794" y="1505969"/>
                  </a:lnTo>
                  <a:close/>
                </a:path>
                <a:path w="1628775" h="1920239">
                  <a:moveTo>
                    <a:pt x="1004237" y="1521725"/>
                  </a:moveTo>
                  <a:lnTo>
                    <a:pt x="983703" y="1524947"/>
                  </a:lnTo>
                  <a:lnTo>
                    <a:pt x="977819" y="1513015"/>
                  </a:lnTo>
                  <a:lnTo>
                    <a:pt x="975617" y="1500505"/>
                  </a:lnTo>
                  <a:lnTo>
                    <a:pt x="974415" y="1487838"/>
                  </a:lnTo>
                  <a:lnTo>
                    <a:pt x="1013297" y="1481738"/>
                  </a:lnTo>
                  <a:lnTo>
                    <a:pt x="1016984" y="1494015"/>
                  </a:lnTo>
                  <a:lnTo>
                    <a:pt x="1016773" y="1506903"/>
                  </a:lnTo>
                  <a:lnTo>
                    <a:pt x="1010871" y="1507829"/>
                  </a:lnTo>
                  <a:lnTo>
                    <a:pt x="1004237" y="1521725"/>
                  </a:lnTo>
                  <a:close/>
                </a:path>
                <a:path w="1628775" h="1920239">
                  <a:moveTo>
                    <a:pt x="1095102" y="1494614"/>
                  </a:moveTo>
                  <a:lnTo>
                    <a:pt x="1055779" y="1500783"/>
                  </a:lnTo>
                  <a:lnTo>
                    <a:pt x="1051894" y="1488538"/>
                  </a:lnTo>
                  <a:lnTo>
                    <a:pt x="1051024" y="1475819"/>
                  </a:lnTo>
                  <a:lnTo>
                    <a:pt x="1090606" y="1469608"/>
                  </a:lnTo>
                  <a:lnTo>
                    <a:pt x="1094239" y="1481894"/>
                  </a:lnTo>
                  <a:lnTo>
                    <a:pt x="1095102" y="1494614"/>
                  </a:lnTo>
                  <a:close/>
                </a:path>
                <a:path w="1628775" h="1920239">
                  <a:moveTo>
                    <a:pt x="1169830" y="1470034"/>
                  </a:moveTo>
                  <a:lnTo>
                    <a:pt x="1129749" y="1476322"/>
                  </a:lnTo>
                  <a:lnTo>
                    <a:pt x="1130584" y="1463336"/>
                  </a:lnTo>
                  <a:lnTo>
                    <a:pt x="1166196" y="1457749"/>
                  </a:lnTo>
                  <a:lnTo>
                    <a:pt x="1169830" y="1470034"/>
                  </a:lnTo>
                  <a:close/>
                </a:path>
                <a:path w="1628775" h="1920239">
                  <a:moveTo>
                    <a:pt x="1246883" y="1470800"/>
                  </a:moveTo>
                  <a:lnTo>
                    <a:pt x="1209201" y="1476712"/>
                  </a:lnTo>
                  <a:lnTo>
                    <a:pt x="1205894" y="1464375"/>
                  </a:lnTo>
                  <a:lnTo>
                    <a:pt x="1205087" y="1451647"/>
                  </a:lnTo>
                  <a:lnTo>
                    <a:pt x="1242898" y="1445714"/>
                  </a:lnTo>
                  <a:lnTo>
                    <a:pt x="1246486" y="1458007"/>
                  </a:lnTo>
                  <a:lnTo>
                    <a:pt x="1246883" y="1470800"/>
                  </a:lnTo>
                  <a:close/>
                </a:path>
                <a:path w="1628775" h="1920239">
                  <a:moveTo>
                    <a:pt x="1321672" y="1446210"/>
                  </a:moveTo>
                  <a:lnTo>
                    <a:pt x="1282054" y="1452426"/>
                  </a:lnTo>
                  <a:lnTo>
                    <a:pt x="1280641" y="1439793"/>
                  </a:lnTo>
                  <a:lnTo>
                    <a:pt x="1317406" y="1434024"/>
                  </a:lnTo>
                  <a:lnTo>
                    <a:pt x="1321672" y="1446210"/>
                  </a:lnTo>
                  <a:close/>
                </a:path>
                <a:path w="1628775" h="1920239">
                  <a:moveTo>
                    <a:pt x="1399126" y="1446913"/>
                  </a:moveTo>
                  <a:lnTo>
                    <a:pt x="1361306" y="1452847"/>
                  </a:lnTo>
                  <a:lnTo>
                    <a:pt x="1358229" y="1440475"/>
                  </a:lnTo>
                  <a:lnTo>
                    <a:pt x="1357733" y="1427697"/>
                  </a:lnTo>
                  <a:lnTo>
                    <a:pt x="1395724" y="1421736"/>
                  </a:lnTo>
                  <a:lnTo>
                    <a:pt x="1398909" y="1434092"/>
                  </a:lnTo>
                  <a:lnTo>
                    <a:pt x="1399126" y="1446913"/>
                  </a:lnTo>
                  <a:close/>
                </a:path>
                <a:path w="1628775" h="1920239">
                  <a:moveTo>
                    <a:pt x="1474117" y="1435147"/>
                  </a:moveTo>
                  <a:lnTo>
                    <a:pt x="1437883" y="1440833"/>
                  </a:lnTo>
                  <a:lnTo>
                    <a:pt x="1434856" y="1428452"/>
                  </a:lnTo>
                  <a:lnTo>
                    <a:pt x="1434176" y="1415703"/>
                  </a:lnTo>
                  <a:lnTo>
                    <a:pt x="1466754" y="1410592"/>
                  </a:lnTo>
                  <a:lnTo>
                    <a:pt x="1472656" y="1422521"/>
                  </a:lnTo>
                  <a:lnTo>
                    <a:pt x="1473900" y="1422326"/>
                  </a:lnTo>
                  <a:lnTo>
                    <a:pt x="1474117" y="1435147"/>
                  </a:lnTo>
                  <a:close/>
                </a:path>
                <a:path w="1628775" h="1920239">
                  <a:moveTo>
                    <a:pt x="1544002" y="1437038"/>
                  </a:moveTo>
                  <a:lnTo>
                    <a:pt x="1514267" y="1441703"/>
                  </a:lnTo>
                  <a:lnTo>
                    <a:pt x="1510713" y="1416550"/>
                  </a:lnTo>
                  <a:lnTo>
                    <a:pt x="1505458" y="1404519"/>
                  </a:lnTo>
                  <a:lnTo>
                    <a:pt x="1546078" y="1398146"/>
                  </a:lnTo>
                  <a:lnTo>
                    <a:pt x="1550500" y="1410308"/>
                  </a:lnTo>
                  <a:lnTo>
                    <a:pt x="1550849" y="1410253"/>
                  </a:lnTo>
                  <a:lnTo>
                    <a:pt x="1551193" y="1423054"/>
                  </a:lnTo>
                  <a:lnTo>
                    <a:pt x="1547610" y="1423617"/>
                  </a:lnTo>
                  <a:lnTo>
                    <a:pt x="1544002" y="1437038"/>
                  </a:lnTo>
                  <a:close/>
                </a:path>
                <a:path w="1628775" h="1920239">
                  <a:moveTo>
                    <a:pt x="936261" y="1532391"/>
                  </a:moveTo>
                  <a:lnTo>
                    <a:pt x="923610" y="1534376"/>
                  </a:lnTo>
                  <a:lnTo>
                    <a:pt x="913308" y="1523137"/>
                  </a:lnTo>
                  <a:lnTo>
                    <a:pt x="906989" y="1524128"/>
                  </a:lnTo>
                  <a:lnTo>
                    <a:pt x="901262" y="1512171"/>
                  </a:lnTo>
                  <a:lnTo>
                    <a:pt x="939903" y="1506109"/>
                  </a:lnTo>
                  <a:lnTo>
                    <a:pt x="938762" y="1519143"/>
                  </a:lnTo>
                  <a:lnTo>
                    <a:pt x="936261" y="1532391"/>
                  </a:lnTo>
                  <a:close/>
                </a:path>
                <a:path w="1628775" h="1920239">
                  <a:moveTo>
                    <a:pt x="1169368" y="1482962"/>
                  </a:moveTo>
                  <a:lnTo>
                    <a:pt x="1131439" y="1488912"/>
                  </a:lnTo>
                  <a:lnTo>
                    <a:pt x="1128916" y="1476453"/>
                  </a:lnTo>
                  <a:lnTo>
                    <a:pt x="1169879" y="1470026"/>
                  </a:lnTo>
                  <a:lnTo>
                    <a:pt x="1169368" y="1482962"/>
                  </a:lnTo>
                  <a:close/>
                </a:path>
                <a:path w="1628775" h="1920239">
                  <a:moveTo>
                    <a:pt x="1322421" y="1471804"/>
                  </a:moveTo>
                  <a:lnTo>
                    <a:pt x="1287101" y="1477345"/>
                  </a:lnTo>
                  <a:lnTo>
                    <a:pt x="1284606" y="1464881"/>
                  </a:lnTo>
                  <a:lnTo>
                    <a:pt x="1284041" y="1464970"/>
                  </a:lnTo>
                  <a:lnTo>
                    <a:pt x="1281776" y="1452470"/>
                  </a:lnTo>
                  <a:lnTo>
                    <a:pt x="1322145" y="1446136"/>
                  </a:lnTo>
                  <a:lnTo>
                    <a:pt x="1323023" y="1458854"/>
                  </a:lnTo>
                  <a:lnTo>
                    <a:pt x="1322421" y="1471804"/>
                  </a:lnTo>
                  <a:close/>
                </a:path>
                <a:path w="1628775" h="1920239">
                  <a:moveTo>
                    <a:pt x="320168" y="1629054"/>
                  </a:moveTo>
                  <a:lnTo>
                    <a:pt x="303294" y="1631701"/>
                  </a:lnTo>
                  <a:lnTo>
                    <a:pt x="295650" y="1620045"/>
                  </a:lnTo>
                  <a:lnTo>
                    <a:pt x="325080" y="1615428"/>
                  </a:lnTo>
                  <a:lnTo>
                    <a:pt x="320168" y="1629054"/>
                  </a:lnTo>
                  <a:close/>
                </a:path>
                <a:path w="1628775" h="1920239">
                  <a:moveTo>
                    <a:pt x="360355" y="1622749"/>
                  </a:moveTo>
                  <a:lnTo>
                    <a:pt x="341911" y="1625642"/>
                  </a:lnTo>
                  <a:lnTo>
                    <a:pt x="345952" y="1612153"/>
                  </a:lnTo>
                  <a:lnTo>
                    <a:pt x="353348" y="1610993"/>
                  </a:lnTo>
                  <a:lnTo>
                    <a:pt x="360355" y="1622749"/>
                  </a:lnTo>
                  <a:close/>
                </a:path>
                <a:path w="1628775" h="1920239">
                  <a:moveTo>
                    <a:pt x="475611" y="1604665"/>
                  </a:moveTo>
                  <a:lnTo>
                    <a:pt x="459659" y="1607168"/>
                  </a:lnTo>
                  <a:lnTo>
                    <a:pt x="450804" y="1595702"/>
                  </a:lnTo>
                  <a:lnTo>
                    <a:pt x="479642" y="1591177"/>
                  </a:lnTo>
                  <a:lnTo>
                    <a:pt x="475611" y="1604665"/>
                  </a:lnTo>
                  <a:close/>
                </a:path>
                <a:path w="1628775" h="1920239">
                  <a:moveTo>
                    <a:pt x="550514" y="1592913"/>
                  </a:moveTo>
                  <a:lnTo>
                    <a:pt x="535529" y="1595264"/>
                  </a:lnTo>
                  <a:lnTo>
                    <a:pt x="526939" y="1583757"/>
                  </a:lnTo>
                  <a:lnTo>
                    <a:pt x="554761" y="1579391"/>
                  </a:lnTo>
                  <a:lnTo>
                    <a:pt x="550514" y="1592913"/>
                  </a:lnTo>
                  <a:close/>
                </a:path>
                <a:path w="1628775" h="1920239">
                  <a:moveTo>
                    <a:pt x="625457" y="1581155"/>
                  </a:moveTo>
                  <a:lnTo>
                    <a:pt x="609143" y="1583715"/>
                  </a:lnTo>
                  <a:lnTo>
                    <a:pt x="601642" y="1572036"/>
                  </a:lnTo>
                  <a:lnTo>
                    <a:pt x="630876" y="1567449"/>
                  </a:lnTo>
                  <a:lnTo>
                    <a:pt x="625457" y="1581155"/>
                  </a:lnTo>
                  <a:close/>
                </a:path>
                <a:path w="1628775" h="1920239">
                  <a:moveTo>
                    <a:pt x="702436" y="1569077"/>
                  </a:moveTo>
                  <a:lnTo>
                    <a:pt x="686948" y="1571507"/>
                  </a:lnTo>
                  <a:lnTo>
                    <a:pt x="678642" y="1559955"/>
                  </a:lnTo>
                  <a:lnTo>
                    <a:pt x="707319" y="1555456"/>
                  </a:lnTo>
                  <a:lnTo>
                    <a:pt x="702436" y="1569077"/>
                  </a:lnTo>
                  <a:close/>
                </a:path>
                <a:path w="1628775" h="1920239">
                  <a:moveTo>
                    <a:pt x="776855" y="1557401"/>
                  </a:moveTo>
                  <a:lnTo>
                    <a:pt x="759079" y="1560190"/>
                  </a:lnTo>
                  <a:lnTo>
                    <a:pt x="753736" y="1548173"/>
                  </a:lnTo>
                  <a:lnTo>
                    <a:pt x="781870" y="1543759"/>
                  </a:lnTo>
                  <a:lnTo>
                    <a:pt x="776855" y="1557401"/>
                  </a:lnTo>
                  <a:close/>
                </a:path>
                <a:path w="1628775" h="1920239">
                  <a:moveTo>
                    <a:pt x="1043165" y="1515618"/>
                  </a:moveTo>
                  <a:lnTo>
                    <a:pt x="1021301" y="1519048"/>
                  </a:lnTo>
                  <a:lnTo>
                    <a:pt x="1024304" y="1505722"/>
                  </a:lnTo>
                  <a:lnTo>
                    <a:pt x="1031324" y="1504620"/>
                  </a:lnTo>
                  <a:lnTo>
                    <a:pt x="1043165" y="1515618"/>
                  </a:lnTo>
                  <a:close/>
                </a:path>
                <a:path w="1628775" h="1920239">
                  <a:moveTo>
                    <a:pt x="1086852" y="1508763"/>
                  </a:moveTo>
                  <a:lnTo>
                    <a:pt x="1069468" y="1511491"/>
                  </a:lnTo>
                  <a:lnTo>
                    <a:pt x="1060573" y="1500031"/>
                  </a:lnTo>
                  <a:lnTo>
                    <a:pt x="1091320" y="1495207"/>
                  </a:lnTo>
                  <a:lnTo>
                    <a:pt x="1086852" y="1508763"/>
                  </a:lnTo>
                  <a:close/>
                </a:path>
                <a:path w="1628775" h="1920239">
                  <a:moveTo>
                    <a:pt x="1158269" y="1497558"/>
                  </a:moveTo>
                  <a:lnTo>
                    <a:pt x="1135307" y="1501161"/>
                  </a:lnTo>
                  <a:lnTo>
                    <a:pt x="1132564" y="1488736"/>
                  </a:lnTo>
                  <a:lnTo>
                    <a:pt x="1164229" y="1483768"/>
                  </a:lnTo>
                  <a:lnTo>
                    <a:pt x="1158269" y="1497558"/>
                  </a:lnTo>
                  <a:close/>
                </a:path>
                <a:path w="1628775" h="1920239">
                  <a:moveTo>
                    <a:pt x="1237754" y="1485087"/>
                  </a:moveTo>
                  <a:lnTo>
                    <a:pt x="1221032" y="1487711"/>
                  </a:lnTo>
                  <a:lnTo>
                    <a:pt x="1212991" y="1476117"/>
                  </a:lnTo>
                  <a:lnTo>
                    <a:pt x="1242495" y="1471488"/>
                  </a:lnTo>
                  <a:lnTo>
                    <a:pt x="1237754" y="1485087"/>
                  </a:lnTo>
                  <a:close/>
                </a:path>
                <a:path w="1628775" h="1920239">
                  <a:moveTo>
                    <a:pt x="1358573" y="1466131"/>
                  </a:moveTo>
                  <a:lnTo>
                    <a:pt x="1341482" y="1468813"/>
                  </a:lnTo>
                  <a:lnTo>
                    <a:pt x="1349841" y="1454646"/>
                  </a:lnTo>
                  <a:lnTo>
                    <a:pt x="1358573" y="1466131"/>
                  </a:lnTo>
                  <a:close/>
                </a:path>
                <a:path w="1628775" h="1920239">
                  <a:moveTo>
                    <a:pt x="1389289" y="1461312"/>
                  </a:moveTo>
                  <a:lnTo>
                    <a:pt x="1372592" y="1463932"/>
                  </a:lnTo>
                  <a:lnTo>
                    <a:pt x="1364864" y="1452289"/>
                  </a:lnTo>
                  <a:lnTo>
                    <a:pt x="1394428" y="1447650"/>
                  </a:lnTo>
                  <a:lnTo>
                    <a:pt x="1389289" y="1461312"/>
                  </a:lnTo>
                  <a:close/>
                </a:path>
                <a:path w="1628775" h="1920239">
                  <a:moveTo>
                    <a:pt x="1464578" y="1449499"/>
                  </a:moveTo>
                  <a:lnTo>
                    <a:pt x="1448474" y="1452026"/>
                  </a:lnTo>
                  <a:lnTo>
                    <a:pt x="1441158" y="1440319"/>
                  </a:lnTo>
                  <a:lnTo>
                    <a:pt x="1469542" y="1435865"/>
                  </a:lnTo>
                  <a:lnTo>
                    <a:pt x="1464578" y="1449499"/>
                  </a:lnTo>
                  <a:close/>
                </a:path>
                <a:path w="1628775" h="1920239">
                  <a:moveTo>
                    <a:pt x="1503648" y="1443370"/>
                  </a:moveTo>
                  <a:lnTo>
                    <a:pt x="1484684" y="1446345"/>
                  </a:lnTo>
                  <a:lnTo>
                    <a:pt x="1488747" y="1432852"/>
                  </a:lnTo>
                  <a:lnTo>
                    <a:pt x="1496348" y="1431660"/>
                  </a:lnTo>
                  <a:lnTo>
                    <a:pt x="1503648" y="1443370"/>
                  </a:lnTo>
                  <a:close/>
                </a:path>
                <a:path w="1628775" h="1920239">
                  <a:moveTo>
                    <a:pt x="298760" y="1658123"/>
                  </a:moveTo>
                  <a:lnTo>
                    <a:pt x="260483" y="1664129"/>
                  </a:lnTo>
                  <a:lnTo>
                    <a:pt x="258891" y="1651523"/>
                  </a:lnTo>
                  <a:lnTo>
                    <a:pt x="259609" y="1651411"/>
                  </a:lnTo>
                  <a:lnTo>
                    <a:pt x="258662" y="1638704"/>
                  </a:lnTo>
                  <a:lnTo>
                    <a:pt x="293448" y="1633246"/>
                  </a:lnTo>
                  <a:lnTo>
                    <a:pt x="297616" y="1645448"/>
                  </a:lnTo>
                  <a:lnTo>
                    <a:pt x="298760" y="1658123"/>
                  </a:lnTo>
                  <a:close/>
                </a:path>
                <a:path w="1628775" h="1920239">
                  <a:moveTo>
                    <a:pt x="377786" y="1658580"/>
                  </a:moveTo>
                  <a:lnTo>
                    <a:pt x="355059" y="1662146"/>
                  </a:lnTo>
                  <a:lnTo>
                    <a:pt x="345917" y="1650725"/>
                  </a:lnTo>
                  <a:lnTo>
                    <a:pt x="336748" y="1652163"/>
                  </a:lnTo>
                  <a:lnTo>
                    <a:pt x="334134" y="1639718"/>
                  </a:lnTo>
                  <a:lnTo>
                    <a:pt x="333961" y="1626890"/>
                  </a:lnTo>
                  <a:lnTo>
                    <a:pt x="370332" y="1621183"/>
                  </a:lnTo>
                  <a:lnTo>
                    <a:pt x="377786" y="1658580"/>
                  </a:lnTo>
                  <a:close/>
                </a:path>
                <a:path w="1628775" h="1920239">
                  <a:moveTo>
                    <a:pt x="450091" y="1634380"/>
                  </a:moveTo>
                  <a:lnTo>
                    <a:pt x="411984" y="1640359"/>
                  </a:lnTo>
                  <a:lnTo>
                    <a:pt x="410191" y="1627785"/>
                  </a:lnTo>
                  <a:lnTo>
                    <a:pt x="408529" y="1615190"/>
                  </a:lnTo>
                  <a:lnTo>
                    <a:pt x="443946" y="1609633"/>
                  </a:lnTo>
                  <a:lnTo>
                    <a:pt x="449103" y="1621680"/>
                  </a:lnTo>
                  <a:lnTo>
                    <a:pt x="449863" y="1621560"/>
                  </a:lnTo>
                  <a:lnTo>
                    <a:pt x="450091" y="1634380"/>
                  </a:lnTo>
                  <a:close/>
                </a:path>
                <a:path w="1628775" h="1920239">
                  <a:moveTo>
                    <a:pt x="527505" y="1622234"/>
                  </a:moveTo>
                  <a:lnTo>
                    <a:pt x="490228" y="1628083"/>
                  </a:lnTo>
                  <a:lnTo>
                    <a:pt x="486657" y="1615788"/>
                  </a:lnTo>
                  <a:lnTo>
                    <a:pt x="485913" y="1603049"/>
                  </a:lnTo>
                  <a:lnTo>
                    <a:pt x="523488" y="1597153"/>
                  </a:lnTo>
                  <a:lnTo>
                    <a:pt x="526972" y="1609462"/>
                  </a:lnTo>
                  <a:lnTo>
                    <a:pt x="527505" y="1622234"/>
                  </a:lnTo>
                  <a:close/>
                </a:path>
                <a:path w="1628775" h="1920239">
                  <a:moveTo>
                    <a:pt x="601269" y="1597805"/>
                  </a:moveTo>
                  <a:lnTo>
                    <a:pt x="563336" y="1603757"/>
                  </a:lnTo>
                  <a:lnTo>
                    <a:pt x="565098" y="1590625"/>
                  </a:lnTo>
                  <a:lnTo>
                    <a:pt x="595033" y="1585928"/>
                  </a:lnTo>
                  <a:lnTo>
                    <a:pt x="601269" y="1597805"/>
                  </a:lnTo>
                  <a:close/>
                </a:path>
                <a:path w="1628775" h="1920239">
                  <a:moveTo>
                    <a:pt x="681258" y="1610966"/>
                  </a:moveTo>
                  <a:lnTo>
                    <a:pt x="651542" y="1615628"/>
                  </a:lnTo>
                  <a:lnTo>
                    <a:pt x="643309" y="1604065"/>
                  </a:lnTo>
                  <a:lnTo>
                    <a:pt x="640490" y="1604507"/>
                  </a:lnTo>
                  <a:lnTo>
                    <a:pt x="638452" y="1591971"/>
                  </a:lnTo>
                  <a:lnTo>
                    <a:pt x="638256" y="1579147"/>
                  </a:lnTo>
                  <a:lnTo>
                    <a:pt x="675089" y="1573368"/>
                  </a:lnTo>
                  <a:lnTo>
                    <a:pt x="677744" y="1585807"/>
                  </a:lnTo>
                  <a:lnTo>
                    <a:pt x="679362" y="1598408"/>
                  </a:lnTo>
                  <a:lnTo>
                    <a:pt x="681258" y="1610966"/>
                  </a:lnTo>
                  <a:close/>
                </a:path>
                <a:path w="1628775" h="1920239">
                  <a:moveTo>
                    <a:pt x="756819" y="1599111"/>
                  </a:moveTo>
                  <a:lnTo>
                    <a:pt x="726495" y="1603868"/>
                  </a:lnTo>
                  <a:lnTo>
                    <a:pt x="717150" y="1592479"/>
                  </a:lnTo>
                  <a:lnTo>
                    <a:pt x="714860" y="1579983"/>
                  </a:lnTo>
                  <a:lnTo>
                    <a:pt x="714761" y="1567143"/>
                  </a:lnTo>
                  <a:lnTo>
                    <a:pt x="752447" y="1561231"/>
                  </a:lnTo>
                  <a:lnTo>
                    <a:pt x="756300" y="1573481"/>
                  </a:lnTo>
                  <a:lnTo>
                    <a:pt x="757494" y="1586149"/>
                  </a:lnTo>
                  <a:lnTo>
                    <a:pt x="755902" y="1586399"/>
                  </a:lnTo>
                  <a:lnTo>
                    <a:pt x="756819" y="1599111"/>
                  </a:lnTo>
                  <a:close/>
                </a:path>
                <a:path w="1628775" h="1920239">
                  <a:moveTo>
                    <a:pt x="830983" y="1561764"/>
                  </a:moveTo>
                  <a:lnTo>
                    <a:pt x="790621" y="1568097"/>
                  </a:lnTo>
                  <a:lnTo>
                    <a:pt x="789481" y="1555420"/>
                  </a:lnTo>
                  <a:lnTo>
                    <a:pt x="825828" y="1549717"/>
                  </a:lnTo>
                  <a:lnTo>
                    <a:pt x="830983" y="1561764"/>
                  </a:lnTo>
                  <a:close/>
                </a:path>
                <a:path w="1628775" h="1920239">
                  <a:moveTo>
                    <a:pt x="903022" y="1576172"/>
                  </a:moveTo>
                  <a:lnTo>
                    <a:pt x="877749" y="1580137"/>
                  </a:lnTo>
                  <a:lnTo>
                    <a:pt x="871866" y="1568205"/>
                  </a:lnTo>
                  <a:lnTo>
                    <a:pt x="866976" y="1556117"/>
                  </a:lnTo>
                  <a:lnTo>
                    <a:pt x="864291" y="1543683"/>
                  </a:lnTo>
                  <a:lnTo>
                    <a:pt x="901004" y="1537922"/>
                  </a:lnTo>
                  <a:lnTo>
                    <a:pt x="906628" y="1549895"/>
                  </a:lnTo>
                  <a:lnTo>
                    <a:pt x="908172" y="1549653"/>
                  </a:lnTo>
                  <a:lnTo>
                    <a:pt x="909478" y="1562304"/>
                  </a:lnTo>
                  <a:lnTo>
                    <a:pt x="906366" y="1562792"/>
                  </a:lnTo>
                  <a:lnTo>
                    <a:pt x="903022" y="1576172"/>
                  </a:lnTo>
                  <a:close/>
                </a:path>
                <a:path w="1628775" h="1920239">
                  <a:moveTo>
                    <a:pt x="984268" y="1537714"/>
                  </a:moveTo>
                  <a:lnTo>
                    <a:pt x="945049" y="1543867"/>
                  </a:lnTo>
                  <a:lnTo>
                    <a:pt x="947233" y="1530669"/>
                  </a:lnTo>
                  <a:lnTo>
                    <a:pt x="977686" y="1525891"/>
                  </a:lnTo>
                  <a:lnTo>
                    <a:pt x="984268" y="1537714"/>
                  </a:lnTo>
                  <a:close/>
                </a:path>
                <a:path w="1628775" h="1920239">
                  <a:moveTo>
                    <a:pt x="1062824" y="1538244"/>
                  </a:moveTo>
                  <a:lnTo>
                    <a:pt x="1023645" y="1544391"/>
                  </a:lnTo>
                  <a:lnTo>
                    <a:pt x="1019647" y="1532163"/>
                  </a:lnTo>
                  <a:lnTo>
                    <a:pt x="1018421" y="1519500"/>
                  </a:lnTo>
                  <a:lnTo>
                    <a:pt x="1051568" y="1514299"/>
                  </a:lnTo>
                  <a:lnTo>
                    <a:pt x="1059444" y="1525919"/>
                  </a:lnTo>
                  <a:lnTo>
                    <a:pt x="1061831" y="1525545"/>
                  </a:lnTo>
                  <a:lnTo>
                    <a:pt x="1062824" y="1538244"/>
                  </a:lnTo>
                  <a:close/>
                </a:path>
                <a:path w="1628775" h="1920239">
                  <a:moveTo>
                    <a:pt x="1137670" y="1513646"/>
                  </a:moveTo>
                  <a:lnTo>
                    <a:pt x="1097411" y="1519962"/>
                  </a:lnTo>
                  <a:lnTo>
                    <a:pt x="1098832" y="1506884"/>
                  </a:lnTo>
                  <a:lnTo>
                    <a:pt x="1136329" y="1501001"/>
                  </a:lnTo>
                  <a:lnTo>
                    <a:pt x="1137670" y="1513646"/>
                  </a:lnTo>
                  <a:close/>
                </a:path>
                <a:path w="1628775" h="1920239">
                  <a:moveTo>
                    <a:pt x="1219215" y="1513707"/>
                  </a:moveTo>
                  <a:lnTo>
                    <a:pt x="1178332" y="1520121"/>
                  </a:lnTo>
                  <a:lnTo>
                    <a:pt x="1173340" y="1508049"/>
                  </a:lnTo>
                  <a:lnTo>
                    <a:pt x="1175812" y="1494806"/>
                  </a:lnTo>
                  <a:lnTo>
                    <a:pt x="1206983" y="1489915"/>
                  </a:lnTo>
                  <a:lnTo>
                    <a:pt x="1212457" y="1501912"/>
                  </a:lnTo>
                  <a:lnTo>
                    <a:pt x="1214151" y="1501646"/>
                  </a:lnTo>
                  <a:lnTo>
                    <a:pt x="1219215" y="1513707"/>
                  </a:lnTo>
                  <a:close/>
                </a:path>
                <a:path w="1628775" h="1920239">
                  <a:moveTo>
                    <a:pt x="1290647" y="1489644"/>
                  </a:moveTo>
                  <a:lnTo>
                    <a:pt x="1250464" y="1495949"/>
                  </a:lnTo>
                  <a:lnTo>
                    <a:pt x="1250517" y="1483085"/>
                  </a:lnTo>
                  <a:lnTo>
                    <a:pt x="1288328" y="1477152"/>
                  </a:lnTo>
                  <a:lnTo>
                    <a:pt x="1290647" y="1489644"/>
                  </a:lnTo>
                  <a:close/>
                </a:path>
                <a:path w="1628775" h="1920239">
                  <a:moveTo>
                    <a:pt x="1366375" y="1490618"/>
                  </a:moveTo>
                  <a:lnTo>
                    <a:pt x="1328010" y="1496637"/>
                  </a:lnTo>
                  <a:lnTo>
                    <a:pt x="1325528" y="1484171"/>
                  </a:lnTo>
                  <a:lnTo>
                    <a:pt x="1324877" y="1471418"/>
                  </a:lnTo>
                  <a:lnTo>
                    <a:pt x="1360676" y="1465801"/>
                  </a:lnTo>
                  <a:lnTo>
                    <a:pt x="1363852" y="1478158"/>
                  </a:lnTo>
                  <a:lnTo>
                    <a:pt x="1366375" y="1490618"/>
                  </a:lnTo>
                  <a:close/>
                </a:path>
                <a:path w="1628775" h="1920239">
                  <a:moveTo>
                    <a:pt x="1440418" y="1466145"/>
                  </a:moveTo>
                  <a:lnTo>
                    <a:pt x="1403519" y="1471935"/>
                  </a:lnTo>
                  <a:lnTo>
                    <a:pt x="1404407" y="1458940"/>
                  </a:lnTo>
                  <a:lnTo>
                    <a:pt x="1433577" y="1454363"/>
                  </a:lnTo>
                  <a:lnTo>
                    <a:pt x="1440418" y="1466145"/>
                  </a:lnTo>
                  <a:close/>
                </a:path>
                <a:path w="1628775" h="1920239">
                  <a:moveTo>
                    <a:pt x="1513786" y="1480345"/>
                  </a:moveTo>
                  <a:lnTo>
                    <a:pt x="1492814" y="1483635"/>
                  </a:lnTo>
                  <a:lnTo>
                    <a:pt x="1484857" y="1472029"/>
                  </a:lnTo>
                  <a:lnTo>
                    <a:pt x="1481148" y="1472610"/>
                  </a:lnTo>
                  <a:lnTo>
                    <a:pt x="1477939" y="1460259"/>
                  </a:lnTo>
                  <a:lnTo>
                    <a:pt x="1477385" y="1447490"/>
                  </a:lnTo>
                  <a:lnTo>
                    <a:pt x="1515888" y="1441449"/>
                  </a:lnTo>
                  <a:lnTo>
                    <a:pt x="1518456" y="1453902"/>
                  </a:lnTo>
                  <a:lnTo>
                    <a:pt x="1518169" y="1466802"/>
                  </a:lnTo>
                  <a:lnTo>
                    <a:pt x="1513786" y="1480345"/>
                  </a:lnTo>
                  <a:close/>
                </a:path>
                <a:path w="1628775" h="1920239">
                  <a:moveTo>
                    <a:pt x="1589613" y="1468448"/>
                  </a:moveTo>
                  <a:lnTo>
                    <a:pt x="1571574" y="1471278"/>
                  </a:lnTo>
                  <a:lnTo>
                    <a:pt x="1562541" y="1459840"/>
                  </a:lnTo>
                  <a:lnTo>
                    <a:pt x="1557961" y="1460559"/>
                  </a:lnTo>
                  <a:lnTo>
                    <a:pt x="1554476" y="1448250"/>
                  </a:lnTo>
                  <a:lnTo>
                    <a:pt x="1553767" y="1435506"/>
                  </a:lnTo>
                  <a:lnTo>
                    <a:pt x="1586936" y="1430302"/>
                  </a:lnTo>
                  <a:lnTo>
                    <a:pt x="1590873" y="1455395"/>
                  </a:lnTo>
                  <a:lnTo>
                    <a:pt x="1589613" y="1468448"/>
                  </a:lnTo>
                  <a:close/>
                </a:path>
                <a:path w="1628775" h="1920239">
                  <a:moveTo>
                    <a:pt x="603488" y="1610313"/>
                  </a:moveTo>
                  <a:lnTo>
                    <a:pt x="565896" y="1616211"/>
                  </a:lnTo>
                  <a:lnTo>
                    <a:pt x="562160" y="1603941"/>
                  </a:lnTo>
                  <a:lnTo>
                    <a:pt x="602782" y="1597568"/>
                  </a:lnTo>
                  <a:lnTo>
                    <a:pt x="603488" y="1610313"/>
                  </a:lnTo>
                  <a:close/>
                </a:path>
                <a:path w="1628775" h="1920239">
                  <a:moveTo>
                    <a:pt x="832833" y="1587184"/>
                  </a:moveTo>
                  <a:lnTo>
                    <a:pt x="809288" y="1590878"/>
                  </a:lnTo>
                  <a:lnTo>
                    <a:pt x="799246" y="1579599"/>
                  </a:lnTo>
                  <a:lnTo>
                    <a:pt x="791940" y="1567890"/>
                  </a:lnTo>
                  <a:lnTo>
                    <a:pt x="832315" y="1561555"/>
                  </a:lnTo>
                  <a:lnTo>
                    <a:pt x="833727" y="1574189"/>
                  </a:lnTo>
                  <a:lnTo>
                    <a:pt x="832792" y="1574335"/>
                  </a:lnTo>
                  <a:lnTo>
                    <a:pt x="832833" y="1587184"/>
                  </a:lnTo>
                  <a:close/>
                </a:path>
                <a:path w="1628775" h="1920239">
                  <a:moveTo>
                    <a:pt x="986819" y="1550169"/>
                  </a:moveTo>
                  <a:lnTo>
                    <a:pt x="947115" y="1556398"/>
                  </a:lnTo>
                  <a:lnTo>
                    <a:pt x="943633" y="1544090"/>
                  </a:lnTo>
                  <a:lnTo>
                    <a:pt x="986080" y="1537430"/>
                  </a:lnTo>
                  <a:lnTo>
                    <a:pt x="986819" y="1550169"/>
                  </a:lnTo>
                  <a:close/>
                </a:path>
                <a:path w="1628775" h="1920239">
                  <a:moveTo>
                    <a:pt x="1137243" y="1526568"/>
                  </a:moveTo>
                  <a:lnTo>
                    <a:pt x="1098501" y="1532646"/>
                  </a:lnTo>
                  <a:lnTo>
                    <a:pt x="1095982" y="1520186"/>
                  </a:lnTo>
                  <a:lnTo>
                    <a:pt x="1137129" y="1513730"/>
                  </a:lnTo>
                  <a:lnTo>
                    <a:pt x="1137243" y="1526568"/>
                  </a:lnTo>
                  <a:close/>
                </a:path>
                <a:path w="1628775" h="1920239">
                  <a:moveTo>
                    <a:pt x="1277431" y="1517428"/>
                  </a:moveTo>
                  <a:lnTo>
                    <a:pt x="1262701" y="1519739"/>
                  </a:lnTo>
                  <a:lnTo>
                    <a:pt x="1255509" y="1508012"/>
                  </a:lnTo>
                  <a:lnTo>
                    <a:pt x="1250696" y="1495912"/>
                  </a:lnTo>
                  <a:lnTo>
                    <a:pt x="1289377" y="1489843"/>
                  </a:lnTo>
                  <a:lnTo>
                    <a:pt x="1288080" y="1502902"/>
                  </a:lnTo>
                  <a:lnTo>
                    <a:pt x="1282453" y="1503785"/>
                  </a:lnTo>
                  <a:lnTo>
                    <a:pt x="1277431" y="1517428"/>
                  </a:lnTo>
                  <a:close/>
                </a:path>
                <a:path w="1628775" h="1920239">
                  <a:moveTo>
                    <a:pt x="1443309" y="1478547"/>
                  </a:moveTo>
                  <a:lnTo>
                    <a:pt x="1406095" y="1484386"/>
                  </a:lnTo>
                  <a:lnTo>
                    <a:pt x="1402726" y="1472059"/>
                  </a:lnTo>
                  <a:lnTo>
                    <a:pt x="1442398" y="1465835"/>
                  </a:lnTo>
                  <a:lnTo>
                    <a:pt x="1443309" y="1478547"/>
                  </a:lnTo>
                  <a:close/>
                </a:path>
                <a:path w="1628775" h="1920239">
                  <a:moveTo>
                    <a:pt x="290239" y="1672316"/>
                  </a:moveTo>
                  <a:lnTo>
                    <a:pt x="261939" y="1676756"/>
                  </a:lnTo>
                  <a:lnTo>
                    <a:pt x="260252" y="1664165"/>
                  </a:lnTo>
                  <a:lnTo>
                    <a:pt x="294961" y="1658719"/>
                  </a:lnTo>
                  <a:lnTo>
                    <a:pt x="290239" y="1672316"/>
                  </a:lnTo>
                  <a:close/>
                </a:path>
                <a:path w="1628775" h="1920239">
                  <a:moveTo>
                    <a:pt x="440770" y="1648698"/>
                  </a:moveTo>
                  <a:lnTo>
                    <a:pt x="414317" y="1652848"/>
                  </a:lnTo>
                  <a:lnTo>
                    <a:pt x="412276" y="1640313"/>
                  </a:lnTo>
                  <a:lnTo>
                    <a:pt x="445774" y="1635057"/>
                  </a:lnTo>
                  <a:lnTo>
                    <a:pt x="440770" y="1648698"/>
                  </a:lnTo>
                  <a:close/>
                </a:path>
                <a:path w="1628775" h="1920239">
                  <a:moveTo>
                    <a:pt x="519180" y="1636395"/>
                  </a:moveTo>
                  <a:lnTo>
                    <a:pt x="503293" y="1638888"/>
                  </a:lnTo>
                  <a:lnTo>
                    <a:pt x="494658" y="1627388"/>
                  </a:lnTo>
                  <a:lnTo>
                    <a:pt x="523383" y="1622881"/>
                  </a:lnTo>
                  <a:lnTo>
                    <a:pt x="519180" y="1636395"/>
                  </a:lnTo>
                  <a:close/>
                </a:path>
                <a:path w="1628775" h="1920239">
                  <a:moveTo>
                    <a:pt x="560090" y="1629977"/>
                  </a:moveTo>
                  <a:lnTo>
                    <a:pt x="534210" y="1634037"/>
                  </a:lnTo>
                  <a:lnTo>
                    <a:pt x="541576" y="1620026"/>
                  </a:lnTo>
                  <a:lnTo>
                    <a:pt x="550539" y="1618620"/>
                  </a:lnTo>
                  <a:lnTo>
                    <a:pt x="560090" y="1629977"/>
                  </a:lnTo>
                  <a:close/>
                </a:path>
                <a:path w="1628775" h="1920239">
                  <a:moveTo>
                    <a:pt x="595920" y="1624355"/>
                  </a:moveTo>
                  <a:lnTo>
                    <a:pt x="579408" y="1626946"/>
                  </a:lnTo>
                  <a:lnTo>
                    <a:pt x="570490" y="1615490"/>
                  </a:lnTo>
                  <a:lnTo>
                    <a:pt x="599789" y="1610893"/>
                  </a:lnTo>
                  <a:lnTo>
                    <a:pt x="595920" y="1624355"/>
                  </a:lnTo>
                  <a:close/>
                </a:path>
                <a:path w="1628775" h="1920239">
                  <a:moveTo>
                    <a:pt x="634324" y="1618330"/>
                  </a:moveTo>
                  <a:lnTo>
                    <a:pt x="615191" y="1621332"/>
                  </a:lnTo>
                  <a:lnTo>
                    <a:pt x="623503" y="1607172"/>
                  </a:lnTo>
                  <a:lnTo>
                    <a:pt x="634324" y="1618330"/>
                  </a:lnTo>
                  <a:close/>
                </a:path>
                <a:path w="1628775" h="1920239">
                  <a:moveTo>
                    <a:pt x="978259" y="1564367"/>
                  </a:moveTo>
                  <a:lnTo>
                    <a:pt x="960241" y="1567194"/>
                  </a:lnTo>
                  <a:lnTo>
                    <a:pt x="951416" y="1555724"/>
                  </a:lnTo>
                  <a:lnTo>
                    <a:pt x="982823" y="1550796"/>
                  </a:lnTo>
                  <a:lnTo>
                    <a:pt x="978259" y="1564367"/>
                  </a:lnTo>
                  <a:close/>
                </a:path>
                <a:path w="1628775" h="1920239">
                  <a:moveTo>
                    <a:pt x="1055968" y="1552175"/>
                  </a:moveTo>
                  <a:lnTo>
                    <a:pt x="1038338" y="1554941"/>
                  </a:lnTo>
                  <a:lnTo>
                    <a:pt x="1028661" y="1543604"/>
                  </a:lnTo>
                  <a:lnTo>
                    <a:pt x="1059503" y="1538765"/>
                  </a:lnTo>
                  <a:lnTo>
                    <a:pt x="1055968" y="1552175"/>
                  </a:lnTo>
                  <a:close/>
                </a:path>
                <a:path w="1628775" h="1920239">
                  <a:moveTo>
                    <a:pt x="1130365" y="1540503"/>
                  </a:moveTo>
                  <a:lnTo>
                    <a:pt x="1114935" y="1542923"/>
                  </a:lnTo>
                  <a:lnTo>
                    <a:pt x="1105908" y="1531484"/>
                  </a:lnTo>
                  <a:lnTo>
                    <a:pt x="1133768" y="1527113"/>
                  </a:lnTo>
                  <a:lnTo>
                    <a:pt x="1130365" y="1540503"/>
                  </a:lnTo>
                  <a:close/>
                </a:path>
                <a:path w="1628775" h="1920239">
                  <a:moveTo>
                    <a:pt x="1167017" y="1534752"/>
                  </a:moveTo>
                  <a:lnTo>
                    <a:pt x="1151301" y="1537218"/>
                  </a:lnTo>
                  <a:lnTo>
                    <a:pt x="1157137" y="1523447"/>
                  </a:lnTo>
                  <a:lnTo>
                    <a:pt x="1167017" y="1534752"/>
                  </a:lnTo>
                  <a:close/>
                </a:path>
                <a:path w="1628775" h="1920239">
                  <a:moveTo>
                    <a:pt x="1257675" y="1533383"/>
                  </a:moveTo>
                  <a:lnTo>
                    <a:pt x="1214360" y="1540179"/>
                  </a:lnTo>
                  <a:lnTo>
                    <a:pt x="1205220" y="1528758"/>
                  </a:lnTo>
                  <a:lnTo>
                    <a:pt x="1196970" y="1517197"/>
                  </a:lnTo>
                  <a:lnTo>
                    <a:pt x="1224046" y="1512949"/>
                  </a:lnTo>
                  <a:lnTo>
                    <a:pt x="1232995" y="1524400"/>
                  </a:lnTo>
                  <a:lnTo>
                    <a:pt x="1252298" y="1521372"/>
                  </a:lnTo>
                  <a:lnTo>
                    <a:pt x="1257675" y="1533383"/>
                  </a:lnTo>
                  <a:close/>
                </a:path>
                <a:path w="1628775" h="1920239">
                  <a:moveTo>
                    <a:pt x="1368933" y="1503072"/>
                  </a:moveTo>
                  <a:lnTo>
                    <a:pt x="1343225" y="1507105"/>
                  </a:lnTo>
                  <a:lnTo>
                    <a:pt x="1334853" y="1495564"/>
                  </a:lnTo>
                  <a:lnTo>
                    <a:pt x="1366636" y="1490577"/>
                  </a:lnTo>
                  <a:lnTo>
                    <a:pt x="1368933" y="1503072"/>
                  </a:lnTo>
                  <a:close/>
                </a:path>
                <a:path w="1628775" h="1920239">
                  <a:moveTo>
                    <a:pt x="1435444" y="1492637"/>
                  </a:moveTo>
                  <a:lnTo>
                    <a:pt x="1418270" y="1495331"/>
                  </a:lnTo>
                  <a:lnTo>
                    <a:pt x="1409951" y="1483781"/>
                  </a:lnTo>
                  <a:lnTo>
                    <a:pt x="1439597" y="1479130"/>
                  </a:lnTo>
                  <a:lnTo>
                    <a:pt x="1435444" y="1492637"/>
                  </a:lnTo>
                  <a:close/>
                </a:path>
                <a:path w="1628775" h="1920239">
                  <a:moveTo>
                    <a:pt x="1543433" y="1475693"/>
                  </a:moveTo>
                  <a:lnTo>
                    <a:pt x="1526307" y="1478380"/>
                  </a:lnTo>
                  <a:lnTo>
                    <a:pt x="1533147" y="1464452"/>
                  </a:lnTo>
                  <a:lnTo>
                    <a:pt x="1543433" y="1475693"/>
                  </a:lnTo>
                  <a:close/>
                </a:path>
                <a:path w="1628775" h="1920239">
                  <a:moveTo>
                    <a:pt x="255963" y="1716260"/>
                  </a:moveTo>
                  <a:lnTo>
                    <a:pt x="239478" y="1718846"/>
                  </a:lnTo>
                  <a:lnTo>
                    <a:pt x="234237" y="1706813"/>
                  </a:lnTo>
                  <a:lnTo>
                    <a:pt x="230300" y="1681720"/>
                  </a:lnTo>
                  <a:lnTo>
                    <a:pt x="264437" y="1676364"/>
                  </a:lnTo>
                  <a:lnTo>
                    <a:pt x="266712" y="1688862"/>
                  </a:lnTo>
                  <a:lnTo>
                    <a:pt x="266347" y="1688920"/>
                  </a:lnTo>
                  <a:lnTo>
                    <a:pt x="265983" y="1701832"/>
                  </a:lnTo>
                  <a:lnTo>
                    <a:pt x="260840" y="1702639"/>
                  </a:lnTo>
                  <a:lnTo>
                    <a:pt x="255963" y="1716260"/>
                  </a:lnTo>
                  <a:close/>
                </a:path>
                <a:path w="1628775" h="1920239">
                  <a:moveTo>
                    <a:pt x="334305" y="1703968"/>
                  </a:moveTo>
                  <a:lnTo>
                    <a:pt x="306640" y="1708308"/>
                  </a:lnTo>
                  <a:lnTo>
                    <a:pt x="304803" y="1695741"/>
                  </a:lnTo>
                  <a:lnTo>
                    <a:pt x="302674" y="1683220"/>
                  </a:lnTo>
                  <a:lnTo>
                    <a:pt x="303200" y="1683138"/>
                  </a:lnTo>
                  <a:lnTo>
                    <a:pt x="301918" y="1670483"/>
                  </a:lnTo>
                  <a:lnTo>
                    <a:pt x="338364" y="1664765"/>
                  </a:lnTo>
                  <a:lnTo>
                    <a:pt x="342770" y="1676929"/>
                  </a:lnTo>
                  <a:lnTo>
                    <a:pt x="344760" y="1689472"/>
                  </a:lnTo>
                  <a:lnTo>
                    <a:pt x="338461" y="1690461"/>
                  </a:lnTo>
                  <a:lnTo>
                    <a:pt x="334305" y="1703968"/>
                  </a:lnTo>
                  <a:close/>
                </a:path>
                <a:path w="1628775" h="1920239">
                  <a:moveTo>
                    <a:pt x="408815" y="1692278"/>
                  </a:moveTo>
                  <a:lnTo>
                    <a:pt x="382304" y="1696437"/>
                  </a:lnTo>
                  <a:lnTo>
                    <a:pt x="378005" y="1658545"/>
                  </a:lnTo>
                  <a:lnTo>
                    <a:pt x="413996" y="1652899"/>
                  </a:lnTo>
                  <a:lnTo>
                    <a:pt x="416914" y="1665296"/>
                  </a:lnTo>
                  <a:lnTo>
                    <a:pt x="416093" y="1678280"/>
                  </a:lnTo>
                  <a:lnTo>
                    <a:pt x="411097" y="1679064"/>
                  </a:lnTo>
                  <a:lnTo>
                    <a:pt x="408815" y="1692278"/>
                  </a:lnTo>
                  <a:close/>
                </a:path>
                <a:path w="1628775" h="1920239">
                  <a:moveTo>
                    <a:pt x="494080" y="1666044"/>
                  </a:moveTo>
                  <a:lnTo>
                    <a:pt x="458125" y="1671686"/>
                  </a:lnTo>
                  <a:lnTo>
                    <a:pt x="454629" y="1659379"/>
                  </a:lnTo>
                  <a:lnTo>
                    <a:pt x="452441" y="1646867"/>
                  </a:lnTo>
                  <a:lnTo>
                    <a:pt x="490187" y="1640944"/>
                  </a:lnTo>
                  <a:lnTo>
                    <a:pt x="493717" y="1653246"/>
                  </a:lnTo>
                  <a:lnTo>
                    <a:pt x="494080" y="1666044"/>
                  </a:lnTo>
                  <a:close/>
                </a:path>
                <a:path w="1628775" h="1920239">
                  <a:moveTo>
                    <a:pt x="566440" y="1667547"/>
                  </a:moveTo>
                  <a:lnTo>
                    <a:pt x="534069" y="1672626"/>
                  </a:lnTo>
                  <a:lnTo>
                    <a:pt x="532480" y="1660020"/>
                  </a:lnTo>
                  <a:lnTo>
                    <a:pt x="530468" y="1647480"/>
                  </a:lnTo>
                  <a:lnTo>
                    <a:pt x="531373" y="1647338"/>
                  </a:lnTo>
                  <a:lnTo>
                    <a:pt x="530383" y="1634638"/>
                  </a:lnTo>
                  <a:lnTo>
                    <a:pt x="565695" y="1629097"/>
                  </a:lnTo>
                  <a:lnTo>
                    <a:pt x="570695" y="1641168"/>
                  </a:lnTo>
                  <a:lnTo>
                    <a:pt x="572982" y="1653665"/>
                  </a:lnTo>
                  <a:lnTo>
                    <a:pt x="570261" y="1654092"/>
                  </a:lnTo>
                  <a:lnTo>
                    <a:pt x="566440" y="1667547"/>
                  </a:lnTo>
                  <a:close/>
                </a:path>
                <a:path w="1628775" h="1920239">
                  <a:moveTo>
                    <a:pt x="647786" y="1641928"/>
                  </a:moveTo>
                  <a:lnTo>
                    <a:pt x="610028" y="1647853"/>
                  </a:lnTo>
                  <a:lnTo>
                    <a:pt x="606059" y="1635620"/>
                  </a:lnTo>
                  <a:lnTo>
                    <a:pt x="605141" y="1622908"/>
                  </a:lnTo>
                  <a:lnTo>
                    <a:pt x="640676" y="1617333"/>
                  </a:lnTo>
                  <a:lnTo>
                    <a:pt x="645423" y="1629444"/>
                  </a:lnTo>
                  <a:lnTo>
                    <a:pt x="647786" y="1641928"/>
                  </a:lnTo>
                  <a:close/>
                </a:path>
                <a:path w="1628775" h="1920239">
                  <a:moveTo>
                    <a:pt x="723234" y="1630091"/>
                  </a:moveTo>
                  <a:lnTo>
                    <a:pt x="686505" y="1635853"/>
                  </a:lnTo>
                  <a:lnTo>
                    <a:pt x="682410" y="1623641"/>
                  </a:lnTo>
                  <a:lnTo>
                    <a:pt x="680355" y="1611108"/>
                  </a:lnTo>
                  <a:lnTo>
                    <a:pt x="718709" y="1605090"/>
                  </a:lnTo>
                  <a:lnTo>
                    <a:pt x="722694" y="1617320"/>
                  </a:lnTo>
                  <a:lnTo>
                    <a:pt x="723160" y="1617247"/>
                  </a:lnTo>
                  <a:lnTo>
                    <a:pt x="723234" y="1630091"/>
                  </a:lnTo>
                  <a:close/>
                </a:path>
                <a:path w="1628775" h="1920239">
                  <a:moveTo>
                    <a:pt x="798907" y="1605363"/>
                  </a:moveTo>
                  <a:lnTo>
                    <a:pt x="758349" y="1611726"/>
                  </a:lnTo>
                  <a:lnTo>
                    <a:pt x="756906" y="1599097"/>
                  </a:lnTo>
                  <a:lnTo>
                    <a:pt x="791147" y="1593725"/>
                  </a:lnTo>
                  <a:lnTo>
                    <a:pt x="798907" y="1605363"/>
                  </a:lnTo>
                  <a:close/>
                </a:path>
                <a:path w="1628775" h="1920239">
                  <a:moveTo>
                    <a:pt x="879626" y="1605553"/>
                  </a:moveTo>
                  <a:lnTo>
                    <a:pt x="838479" y="1612009"/>
                  </a:lnTo>
                  <a:lnTo>
                    <a:pt x="834641" y="1599756"/>
                  </a:lnTo>
                  <a:lnTo>
                    <a:pt x="833402" y="1587095"/>
                  </a:lnTo>
                  <a:lnTo>
                    <a:pt x="870811" y="1581226"/>
                  </a:lnTo>
                  <a:lnTo>
                    <a:pt x="876463" y="1593194"/>
                  </a:lnTo>
                  <a:lnTo>
                    <a:pt x="879626" y="1605553"/>
                  </a:lnTo>
                  <a:close/>
                </a:path>
                <a:path w="1628775" h="1920239">
                  <a:moveTo>
                    <a:pt x="953944" y="1593893"/>
                  </a:moveTo>
                  <a:lnTo>
                    <a:pt x="915497" y="1599925"/>
                  </a:lnTo>
                  <a:lnTo>
                    <a:pt x="911677" y="1587669"/>
                  </a:lnTo>
                  <a:lnTo>
                    <a:pt x="910712" y="1574965"/>
                  </a:lnTo>
                  <a:lnTo>
                    <a:pt x="944948" y="1569594"/>
                  </a:lnTo>
                  <a:lnTo>
                    <a:pt x="951540" y="1581415"/>
                  </a:lnTo>
                  <a:lnTo>
                    <a:pt x="953409" y="1581122"/>
                  </a:lnTo>
                  <a:lnTo>
                    <a:pt x="953944" y="1593893"/>
                  </a:lnTo>
                  <a:close/>
                </a:path>
                <a:path w="1628775" h="1920239">
                  <a:moveTo>
                    <a:pt x="1029546" y="1582031"/>
                  </a:moveTo>
                  <a:lnTo>
                    <a:pt x="991702" y="1587969"/>
                  </a:lnTo>
                  <a:lnTo>
                    <a:pt x="987793" y="1575727"/>
                  </a:lnTo>
                  <a:lnTo>
                    <a:pt x="989043" y="1575531"/>
                  </a:lnTo>
                  <a:lnTo>
                    <a:pt x="991078" y="1562356"/>
                  </a:lnTo>
                  <a:lnTo>
                    <a:pt x="1026270" y="1556835"/>
                  </a:lnTo>
                  <a:lnTo>
                    <a:pt x="1029540" y="1569177"/>
                  </a:lnTo>
                  <a:lnTo>
                    <a:pt x="1029546" y="1582031"/>
                  </a:lnTo>
                  <a:close/>
                </a:path>
                <a:path w="1628775" h="1920239">
                  <a:moveTo>
                    <a:pt x="1103211" y="1557618"/>
                  </a:moveTo>
                  <a:lnTo>
                    <a:pt x="1064929" y="1563625"/>
                  </a:lnTo>
                  <a:lnTo>
                    <a:pt x="1066537" y="1550517"/>
                  </a:lnTo>
                  <a:lnTo>
                    <a:pt x="1096899" y="1545753"/>
                  </a:lnTo>
                  <a:lnTo>
                    <a:pt x="1103211" y="1557618"/>
                  </a:lnTo>
                  <a:close/>
                </a:path>
                <a:path w="1628775" h="1920239">
                  <a:moveTo>
                    <a:pt x="1182317" y="1558062"/>
                  </a:moveTo>
                  <a:lnTo>
                    <a:pt x="1146025" y="1563756"/>
                  </a:lnTo>
                  <a:lnTo>
                    <a:pt x="1142597" y="1551439"/>
                  </a:lnTo>
                  <a:lnTo>
                    <a:pt x="1141860" y="1538699"/>
                  </a:lnTo>
                  <a:lnTo>
                    <a:pt x="1173505" y="1533734"/>
                  </a:lnTo>
                  <a:lnTo>
                    <a:pt x="1179873" y="1545590"/>
                  </a:lnTo>
                  <a:lnTo>
                    <a:pt x="1181524" y="1545331"/>
                  </a:lnTo>
                  <a:lnTo>
                    <a:pt x="1182317" y="1558062"/>
                  </a:lnTo>
                  <a:close/>
                </a:path>
                <a:path w="1628775" h="1920239">
                  <a:moveTo>
                    <a:pt x="1332048" y="1521714"/>
                  </a:moveTo>
                  <a:lnTo>
                    <a:pt x="1294586" y="1527592"/>
                  </a:lnTo>
                  <a:lnTo>
                    <a:pt x="1297257" y="1514318"/>
                  </a:lnTo>
                  <a:lnTo>
                    <a:pt x="1326055" y="1509799"/>
                  </a:lnTo>
                  <a:lnTo>
                    <a:pt x="1332048" y="1521714"/>
                  </a:lnTo>
                  <a:close/>
                </a:path>
                <a:path w="1628775" h="1920239">
                  <a:moveTo>
                    <a:pt x="1409797" y="1509516"/>
                  </a:moveTo>
                  <a:lnTo>
                    <a:pt x="1369967" y="1515765"/>
                  </a:lnTo>
                  <a:lnTo>
                    <a:pt x="1368948" y="1503070"/>
                  </a:lnTo>
                  <a:lnTo>
                    <a:pt x="1404218" y="1497536"/>
                  </a:lnTo>
                  <a:lnTo>
                    <a:pt x="1409797" y="1509516"/>
                  </a:lnTo>
                  <a:close/>
                </a:path>
                <a:path w="1628775" h="1920239">
                  <a:moveTo>
                    <a:pt x="1487398" y="1510196"/>
                  </a:moveTo>
                  <a:lnTo>
                    <a:pt x="1450278" y="1516020"/>
                  </a:lnTo>
                  <a:lnTo>
                    <a:pt x="1446887" y="1503697"/>
                  </a:lnTo>
                  <a:lnTo>
                    <a:pt x="1446080" y="1490968"/>
                  </a:lnTo>
                  <a:lnTo>
                    <a:pt x="1484692" y="1484910"/>
                  </a:lnTo>
                  <a:lnTo>
                    <a:pt x="1486895" y="1497420"/>
                  </a:lnTo>
                  <a:lnTo>
                    <a:pt x="1487398" y="1510196"/>
                  </a:lnTo>
                  <a:close/>
                </a:path>
                <a:path w="1628775" h="1920239">
                  <a:moveTo>
                    <a:pt x="1564333" y="1510980"/>
                  </a:moveTo>
                  <a:lnTo>
                    <a:pt x="1536607" y="1515331"/>
                  </a:lnTo>
                  <a:lnTo>
                    <a:pt x="1528663" y="1503722"/>
                  </a:lnTo>
                  <a:lnTo>
                    <a:pt x="1523179" y="1491727"/>
                  </a:lnTo>
                  <a:lnTo>
                    <a:pt x="1522375" y="1491853"/>
                  </a:lnTo>
                  <a:lnTo>
                    <a:pt x="1521005" y="1479212"/>
                  </a:lnTo>
                  <a:lnTo>
                    <a:pt x="1556897" y="1473581"/>
                  </a:lnTo>
                  <a:lnTo>
                    <a:pt x="1561974" y="1485640"/>
                  </a:lnTo>
                  <a:lnTo>
                    <a:pt x="1565155" y="1497996"/>
                  </a:lnTo>
                  <a:lnTo>
                    <a:pt x="1563037" y="1498328"/>
                  </a:lnTo>
                  <a:lnTo>
                    <a:pt x="1564333" y="1510980"/>
                  </a:lnTo>
                  <a:close/>
                </a:path>
                <a:path w="1628775" h="1920239">
                  <a:moveTo>
                    <a:pt x="802398" y="1617670"/>
                  </a:moveTo>
                  <a:lnTo>
                    <a:pt x="762045" y="1624001"/>
                  </a:lnTo>
                  <a:lnTo>
                    <a:pt x="758627" y="1611682"/>
                  </a:lnTo>
                  <a:lnTo>
                    <a:pt x="801366" y="1604977"/>
                  </a:lnTo>
                  <a:lnTo>
                    <a:pt x="802398" y="1617670"/>
                  </a:lnTo>
                  <a:close/>
                </a:path>
                <a:path w="1628775" h="1920239">
                  <a:moveTo>
                    <a:pt x="1104983" y="1570196"/>
                  </a:moveTo>
                  <a:lnTo>
                    <a:pt x="1066989" y="1576157"/>
                  </a:lnTo>
                  <a:lnTo>
                    <a:pt x="1063647" y="1563826"/>
                  </a:lnTo>
                  <a:lnTo>
                    <a:pt x="1104619" y="1557397"/>
                  </a:lnTo>
                  <a:lnTo>
                    <a:pt x="1104983" y="1570196"/>
                  </a:lnTo>
                  <a:close/>
                </a:path>
                <a:path w="1628775" h="1920239">
                  <a:moveTo>
                    <a:pt x="1251732" y="1560026"/>
                  </a:moveTo>
                  <a:lnTo>
                    <a:pt x="1236802" y="1562369"/>
                  </a:lnTo>
                  <a:lnTo>
                    <a:pt x="1227951" y="1550902"/>
                  </a:lnTo>
                  <a:lnTo>
                    <a:pt x="1222347" y="1551782"/>
                  </a:lnTo>
                  <a:lnTo>
                    <a:pt x="1216975" y="1539769"/>
                  </a:lnTo>
                  <a:lnTo>
                    <a:pt x="1257363" y="1533432"/>
                  </a:lnTo>
                  <a:lnTo>
                    <a:pt x="1255852" y="1546525"/>
                  </a:lnTo>
                  <a:lnTo>
                    <a:pt x="1251732" y="1560026"/>
                  </a:lnTo>
                  <a:close/>
                </a:path>
                <a:path w="1628775" h="1920239">
                  <a:moveTo>
                    <a:pt x="1333935" y="1534274"/>
                  </a:moveTo>
                  <a:lnTo>
                    <a:pt x="1296438" y="1540157"/>
                  </a:lnTo>
                  <a:lnTo>
                    <a:pt x="1292857" y="1527863"/>
                  </a:lnTo>
                  <a:lnTo>
                    <a:pt x="1333494" y="1521488"/>
                  </a:lnTo>
                  <a:lnTo>
                    <a:pt x="1333935" y="1534274"/>
                  </a:lnTo>
                  <a:close/>
                </a:path>
                <a:path w="1628775" h="1920239">
                  <a:moveTo>
                    <a:pt x="1410627" y="1522241"/>
                  </a:moveTo>
                  <a:lnTo>
                    <a:pt x="1374756" y="1527869"/>
                  </a:lnTo>
                  <a:lnTo>
                    <a:pt x="1370712" y="1515648"/>
                  </a:lnTo>
                  <a:lnTo>
                    <a:pt x="1410632" y="1509385"/>
                  </a:lnTo>
                  <a:lnTo>
                    <a:pt x="1410627" y="1522241"/>
                  </a:lnTo>
                  <a:close/>
                </a:path>
                <a:path w="1628775" h="1920239">
                  <a:moveTo>
                    <a:pt x="485087" y="1680311"/>
                  </a:moveTo>
                  <a:lnTo>
                    <a:pt x="469794" y="1682710"/>
                  </a:lnTo>
                  <a:lnTo>
                    <a:pt x="462038" y="1671072"/>
                  </a:lnTo>
                  <a:lnTo>
                    <a:pt x="489689" y="1666733"/>
                  </a:lnTo>
                  <a:lnTo>
                    <a:pt x="485087" y="1680311"/>
                  </a:lnTo>
                  <a:close/>
                </a:path>
                <a:path w="1628775" h="1920239">
                  <a:moveTo>
                    <a:pt x="649229" y="1654557"/>
                  </a:moveTo>
                  <a:lnTo>
                    <a:pt x="625502" y="1658280"/>
                  </a:lnTo>
                  <a:lnTo>
                    <a:pt x="615498" y="1646994"/>
                  </a:lnTo>
                  <a:lnTo>
                    <a:pt x="647334" y="1641999"/>
                  </a:lnTo>
                  <a:lnTo>
                    <a:pt x="649229" y="1654557"/>
                  </a:lnTo>
                  <a:close/>
                </a:path>
                <a:path w="1628775" h="1920239">
                  <a:moveTo>
                    <a:pt x="715340" y="1644185"/>
                  </a:moveTo>
                  <a:lnTo>
                    <a:pt x="698500" y="1646827"/>
                  </a:lnTo>
                  <a:lnTo>
                    <a:pt x="691578" y="1635058"/>
                  </a:lnTo>
                  <a:lnTo>
                    <a:pt x="719231" y="1630719"/>
                  </a:lnTo>
                  <a:lnTo>
                    <a:pt x="715340" y="1644185"/>
                  </a:lnTo>
                  <a:close/>
                </a:path>
                <a:path w="1628775" h="1920239">
                  <a:moveTo>
                    <a:pt x="793837" y="1631869"/>
                  </a:moveTo>
                  <a:lnTo>
                    <a:pt x="774171" y="1634954"/>
                  </a:lnTo>
                  <a:lnTo>
                    <a:pt x="765731" y="1623423"/>
                  </a:lnTo>
                  <a:lnTo>
                    <a:pt x="798620" y="1618263"/>
                  </a:lnTo>
                  <a:lnTo>
                    <a:pt x="793837" y="1631869"/>
                  </a:lnTo>
                  <a:close/>
                </a:path>
                <a:path w="1628775" h="1920239">
                  <a:moveTo>
                    <a:pt x="873780" y="1619326"/>
                  </a:moveTo>
                  <a:lnTo>
                    <a:pt x="849639" y="1623114"/>
                  </a:lnTo>
                  <a:lnTo>
                    <a:pt x="841991" y="1611458"/>
                  </a:lnTo>
                  <a:lnTo>
                    <a:pt x="879407" y="1605588"/>
                  </a:lnTo>
                  <a:lnTo>
                    <a:pt x="873780" y="1619326"/>
                  </a:lnTo>
                  <a:close/>
                </a:path>
                <a:path w="1628775" h="1920239">
                  <a:moveTo>
                    <a:pt x="944434" y="1608241"/>
                  </a:moveTo>
                  <a:lnTo>
                    <a:pt x="927846" y="1610843"/>
                  </a:lnTo>
                  <a:lnTo>
                    <a:pt x="919695" y="1599267"/>
                  </a:lnTo>
                  <a:lnTo>
                    <a:pt x="949429" y="1594602"/>
                  </a:lnTo>
                  <a:lnTo>
                    <a:pt x="944434" y="1608241"/>
                  </a:lnTo>
                  <a:close/>
                </a:path>
                <a:path w="1628775" h="1920239">
                  <a:moveTo>
                    <a:pt x="1019593" y="1596448"/>
                  </a:moveTo>
                  <a:lnTo>
                    <a:pt x="1004911" y="1598752"/>
                  </a:lnTo>
                  <a:lnTo>
                    <a:pt x="996483" y="1587219"/>
                  </a:lnTo>
                  <a:lnTo>
                    <a:pt x="1024543" y="1582816"/>
                  </a:lnTo>
                  <a:lnTo>
                    <a:pt x="1019593" y="1596448"/>
                  </a:lnTo>
                  <a:close/>
                </a:path>
                <a:path w="1628775" h="1920239">
                  <a:moveTo>
                    <a:pt x="1096431" y="1584393"/>
                  </a:moveTo>
                  <a:lnTo>
                    <a:pt x="1079723" y="1587014"/>
                  </a:lnTo>
                  <a:lnTo>
                    <a:pt x="1071147" y="1575504"/>
                  </a:lnTo>
                  <a:lnTo>
                    <a:pt x="1100787" y="1570854"/>
                  </a:lnTo>
                  <a:lnTo>
                    <a:pt x="1096431" y="1584393"/>
                  </a:lnTo>
                  <a:close/>
                </a:path>
                <a:path w="1628775" h="1920239">
                  <a:moveTo>
                    <a:pt x="1175032" y="1572060"/>
                  </a:moveTo>
                  <a:lnTo>
                    <a:pt x="1158626" y="1574635"/>
                  </a:lnTo>
                  <a:lnTo>
                    <a:pt x="1150143" y="1563110"/>
                  </a:lnTo>
                  <a:lnTo>
                    <a:pt x="1178787" y="1558616"/>
                  </a:lnTo>
                  <a:lnTo>
                    <a:pt x="1175032" y="1572060"/>
                  </a:lnTo>
                  <a:close/>
                </a:path>
                <a:path w="1628775" h="1920239">
                  <a:moveTo>
                    <a:pt x="1325570" y="1548442"/>
                  </a:moveTo>
                  <a:lnTo>
                    <a:pt x="1309606" y="1550946"/>
                  </a:lnTo>
                  <a:lnTo>
                    <a:pt x="1300897" y="1539457"/>
                  </a:lnTo>
                  <a:lnTo>
                    <a:pt x="1329765" y="1534928"/>
                  </a:lnTo>
                  <a:lnTo>
                    <a:pt x="1325570" y="1548442"/>
                  </a:lnTo>
                  <a:close/>
                </a:path>
                <a:path w="1628775" h="1920239">
                  <a:moveTo>
                    <a:pt x="1401910" y="1536464"/>
                  </a:moveTo>
                  <a:lnTo>
                    <a:pt x="1386431" y="1538893"/>
                  </a:lnTo>
                  <a:lnTo>
                    <a:pt x="1378749" y="1527243"/>
                  </a:lnTo>
                  <a:lnTo>
                    <a:pt x="1406329" y="1522915"/>
                  </a:lnTo>
                  <a:lnTo>
                    <a:pt x="1401910" y="1536464"/>
                  </a:lnTo>
                  <a:close/>
                </a:path>
                <a:path w="1628775" h="1920239">
                  <a:moveTo>
                    <a:pt x="1478230" y="1524490"/>
                  </a:moveTo>
                  <a:lnTo>
                    <a:pt x="1462006" y="1527035"/>
                  </a:lnTo>
                  <a:lnTo>
                    <a:pt x="1454084" y="1515423"/>
                  </a:lnTo>
                  <a:lnTo>
                    <a:pt x="1482978" y="1510889"/>
                  </a:lnTo>
                  <a:lnTo>
                    <a:pt x="1478230" y="1524490"/>
                  </a:lnTo>
                  <a:close/>
                </a:path>
                <a:path w="1628775" h="1920239">
                  <a:moveTo>
                    <a:pt x="308586" y="1733714"/>
                  </a:moveTo>
                  <a:lnTo>
                    <a:pt x="272753" y="1739336"/>
                  </a:lnTo>
                  <a:lnTo>
                    <a:pt x="269813" y="1726942"/>
                  </a:lnTo>
                  <a:lnTo>
                    <a:pt x="269440" y="1714145"/>
                  </a:lnTo>
                  <a:lnTo>
                    <a:pt x="306801" y="1708283"/>
                  </a:lnTo>
                  <a:lnTo>
                    <a:pt x="309836" y="1720662"/>
                  </a:lnTo>
                  <a:lnTo>
                    <a:pt x="309164" y="1720768"/>
                  </a:lnTo>
                  <a:lnTo>
                    <a:pt x="308586" y="1733714"/>
                  </a:lnTo>
                  <a:close/>
                </a:path>
                <a:path w="1628775" h="1920239">
                  <a:moveTo>
                    <a:pt x="385426" y="1708803"/>
                  </a:moveTo>
                  <a:lnTo>
                    <a:pt x="348999" y="1714518"/>
                  </a:lnTo>
                  <a:lnTo>
                    <a:pt x="352319" y="1701142"/>
                  </a:lnTo>
                  <a:lnTo>
                    <a:pt x="382537" y="1696400"/>
                  </a:lnTo>
                  <a:lnTo>
                    <a:pt x="385426" y="1708803"/>
                  </a:lnTo>
                  <a:close/>
                </a:path>
                <a:path w="1628775" h="1920239">
                  <a:moveTo>
                    <a:pt x="463099" y="1709471"/>
                  </a:moveTo>
                  <a:lnTo>
                    <a:pt x="426302" y="1715245"/>
                  </a:lnTo>
                  <a:lnTo>
                    <a:pt x="422630" y="1702965"/>
                  </a:lnTo>
                  <a:lnTo>
                    <a:pt x="420515" y="1690442"/>
                  </a:lnTo>
                  <a:lnTo>
                    <a:pt x="454147" y="1685165"/>
                  </a:lnTo>
                  <a:lnTo>
                    <a:pt x="460886" y="1696963"/>
                  </a:lnTo>
                  <a:lnTo>
                    <a:pt x="462550" y="1696702"/>
                  </a:lnTo>
                  <a:lnTo>
                    <a:pt x="463099" y="1709471"/>
                  </a:lnTo>
                  <a:close/>
                </a:path>
                <a:path w="1628775" h="1920239">
                  <a:moveTo>
                    <a:pt x="537929" y="1710586"/>
                  </a:moveTo>
                  <a:lnTo>
                    <a:pt x="502420" y="1716157"/>
                  </a:lnTo>
                  <a:lnTo>
                    <a:pt x="500452" y="1703611"/>
                  </a:lnTo>
                  <a:lnTo>
                    <a:pt x="498352" y="1691085"/>
                  </a:lnTo>
                  <a:lnTo>
                    <a:pt x="496880" y="1678460"/>
                  </a:lnTo>
                  <a:lnTo>
                    <a:pt x="534259" y="1672596"/>
                  </a:lnTo>
                  <a:lnTo>
                    <a:pt x="537001" y="1685021"/>
                  </a:lnTo>
                  <a:lnTo>
                    <a:pt x="538897" y="1697579"/>
                  </a:lnTo>
                  <a:lnTo>
                    <a:pt x="537929" y="1710586"/>
                  </a:lnTo>
                  <a:close/>
                </a:path>
                <a:path w="1628775" h="1920239">
                  <a:moveTo>
                    <a:pt x="613110" y="1673080"/>
                  </a:moveTo>
                  <a:lnTo>
                    <a:pt x="575352" y="1679004"/>
                  </a:lnTo>
                  <a:lnTo>
                    <a:pt x="576874" y="1665910"/>
                  </a:lnTo>
                  <a:lnTo>
                    <a:pt x="606804" y="1661214"/>
                  </a:lnTo>
                  <a:lnTo>
                    <a:pt x="613110" y="1673080"/>
                  </a:lnTo>
                  <a:close/>
                </a:path>
                <a:path w="1628775" h="1920239">
                  <a:moveTo>
                    <a:pt x="685908" y="1687369"/>
                  </a:moveTo>
                  <a:lnTo>
                    <a:pt x="653791" y="1692408"/>
                  </a:lnTo>
                  <a:lnTo>
                    <a:pt x="649390" y="1654532"/>
                  </a:lnTo>
                  <a:lnTo>
                    <a:pt x="685843" y="1648813"/>
                  </a:lnTo>
                  <a:lnTo>
                    <a:pt x="691167" y="1660833"/>
                  </a:lnTo>
                  <a:lnTo>
                    <a:pt x="692184" y="1660673"/>
                  </a:lnTo>
                  <a:lnTo>
                    <a:pt x="692852" y="1673424"/>
                  </a:lnTo>
                  <a:lnTo>
                    <a:pt x="689420" y="1673962"/>
                  </a:lnTo>
                  <a:lnTo>
                    <a:pt x="685908" y="1687369"/>
                  </a:lnTo>
                  <a:close/>
                </a:path>
                <a:path w="1628775" h="1920239">
                  <a:moveTo>
                    <a:pt x="766888" y="1661808"/>
                  </a:moveTo>
                  <a:lnTo>
                    <a:pt x="729869" y="1667616"/>
                  </a:lnTo>
                  <a:lnTo>
                    <a:pt x="726248" y="1655329"/>
                  </a:lnTo>
                  <a:lnTo>
                    <a:pt x="725562" y="1642581"/>
                  </a:lnTo>
                  <a:lnTo>
                    <a:pt x="759461" y="1637262"/>
                  </a:lnTo>
                  <a:lnTo>
                    <a:pt x="764752" y="1649287"/>
                  </a:lnTo>
                  <a:lnTo>
                    <a:pt x="765891" y="1649109"/>
                  </a:lnTo>
                  <a:lnTo>
                    <a:pt x="766888" y="1661808"/>
                  </a:lnTo>
                  <a:close/>
                </a:path>
                <a:path w="1628775" h="1920239">
                  <a:moveTo>
                    <a:pt x="832546" y="1664362"/>
                  </a:moveTo>
                  <a:lnTo>
                    <a:pt x="805395" y="1668621"/>
                  </a:lnTo>
                  <a:lnTo>
                    <a:pt x="804449" y="1655915"/>
                  </a:lnTo>
                  <a:lnTo>
                    <a:pt x="803167" y="1643260"/>
                  </a:lnTo>
                  <a:lnTo>
                    <a:pt x="804613" y="1643033"/>
                  </a:lnTo>
                  <a:lnTo>
                    <a:pt x="804193" y="1630244"/>
                  </a:lnTo>
                  <a:lnTo>
                    <a:pt x="836577" y="1625163"/>
                  </a:lnTo>
                  <a:lnTo>
                    <a:pt x="846126" y="1636520"/>
                  </a:lnTo>
                  <a:lnTo>
                    <a:pt x="845903" y="1649410"/>
                  </a:lnTo>
                  <a:lnTo>
                    <a:pt x="838834" y="1650520"/>
                  </a:lnTo>
                  <a:lnTo>
                    <a:pt x="832546" y="1664362"/>
                  </a:lnTo>
                  <a:close/>
                </a:path>
                <a:path w="1628775" h="1920239">
                  <a:moveTo>
                    <a:pt x="920459" y="1624858"/>
                  </a:moveTo>
                  <a:lnTo>
                    <a:pt x="880431" y="1631138"/>
                  </a:lnTo>
                  <a:lnTo>
                    <a:pt x="882294" y="1617990"/>
                  </a:lnTo>
                  <a:lnTo>
                    <a:pt x="913135" y="1613151"/>
                  </a:lnTo>
                  <a:lnTo>
                    <a:pt x="920459" y="1624858"/>
                  </a:lnTo>
                  <a:close/>
                </a:path>
                <a:path w="1628775" h="1920239">
                  <a:moveTo>
                    <a:pt x="998749" y="1625429"/>
                  </a:moveTo>
                  <a:lnTo>
                    <a:pt x="959360" y="1631609"/>
                  </a:lnTo>
                  <a:lnTo>
                    <a:pt x="955867" y="1619302"/>
                  </a:lnTo>
                  <a:lnTo>
                    <a:pt x="957341" y="1619071"/>
                  </a:lnTo>
                  <a:lnTo>
                    <a:pt x="959420" y="1605889"/>
                  </a:lnTo>
                  <a:lnTo>
                    <a:pt x="988592" y="1601312"/>
                  </a:lnTo>
                  <a:lnTo>
                    <a:pt x="995076" y="1613150"/>
                  </a:lnTo>
                  <a:lnTo>
                    <a:pt x="998749" y="1625429"/>
                  </a:lnTo>
                  <a:close/>
                </a:path>
                <a:path w="1628775" h="1920239">
                  <a:moveTo>
                    <a:pt x="1065438" y="1627822"/>
                  </a:moveTo>
                  <a:lnTo>
                    <a:pt x="1042424" y="1631432"/>
                  </a:lnTo>
                  <a:lnTo>
                    <a:pt x="1037103" y="1619412"/>
                  </a:lnTo>
                  <a:lnTo>
                    <a:pt x="1034058" y="1607034"/>
                  </a:lnTo>
                  <a:lnTo>
                    <a:pt x="1035082" y="1606874"/>
                  </a:lnTo>
                  <a:lnTo>
                    <a:pt x="1036088" y="1593860"/>
                  </a:lnTo>
                  <a:lnTo>
                    <a:pt x="1070223" y="1588505"/>
                  </a:lnTo>
                  <a:lnTo>
                    <a:pt x="1073949" y="1600775"/>
                  </a:lnTo>
                  <a:lnTo>
                    <a:pt x="1074516" y="1613542"/>
                  </a:lnTo>
                  <a:lnTo>
                    <a:pt x="1070261" y="1614209"/>
                  </a:lnTo>
                  <a:lnTo>
                    <a:pt x="1065438" y="1627822"/>
                  </a:lnTo>
                  <a:close/>
                </a:path>
                <a:path w="1628775" h="1920239">
                  <a:moveTo>
                    <a:pt x="1149995" y="1601699"/>
                  </a:moveTo>
                  <a:lnTo>
                    <a:pt x="1113626" y="1607406"/>
                  </a:lnTo>
                  <a:lnTo>
                    <a:pt x="1110598" y="1595025"/>
                  </a:lnTo>
                  <a:lnTo>
                    <a:pt x="1108614" y="1582481"/>
                  </a:lnTo>
                  <a:lnTo>
                    <a:pt x="1141529" y="1577317"/>
                  </a:lnTo>
                  <a:lnTo>
                    <a:pt x="1147973" y="1589161"/>
                  </a:lnTo>
                  <a:lnTo>
                    <a:pt x="1149525" y="1588918"/>
                  </a:lnTo>
                  <a:lnTo>
                    <a:pt x="1149995" y="1601699"/>
                  </a:lnTo>
                  <a:close/>
                </a:path>
                <a:path w="1628775" h="1920239">
                  <a:moveTo>
                    <a:pt x="1224688" y="1577125"/>
                  </a:moveTo>
                  <a:lnTo>
                    <a:pt x="1186412" y="1583130"/>
                  </a:lnTo>
                  <a:lnTo>
                    <a:pt x="1187922" y="1570038"/>
                  </a:lnTo>
                  <a:lnTo>
                    <a:pt x="1218454" y="1565248"/>
                  </a:lnTo>
                  <a:lnTo>
                    <a:pt x="1224688" y="1577125"/>
                  </a:lnTo>
                  <a:close/>
                </a:path>
                <a:path w="1628775" h="1920239">
                  <a:moveTo>
                    <a:pt x="1302188" y="1577821"/>
                  </a:moveTo>
                  <a:lnTo>
                    <a:pt x="1264430" y="1583745"/>
                  </a:lnTo>
                  <a:lnTo>
                    <a:pt x="1260829" y="1571455"/>
                  </a:lnTo>
                  <a:lnTo>
                    <a:pt x="1258773" y="1558922"/>
                  </a:lnTo>
                  <a:lnTo>
                    <a:pt x="1292761" y="1553589"/>
                  </a:lnTo>
                  <a:lnTo>
                    <a:pt x="1299669" y="1565361"/>
                  </a:lnTo>
                  <a:lnTo>
                    <a:pt x="1301480" y="1565077"/>
                  </a:lnTo>
                  <a:lnTo>
                    <a:pt x="1302188" y="1577821"/>
                  </a:lnTo>
                  <a:close/>
                </a:path>
                <a:path w="1628775" h="1920239">
                  <a:moveTo>
                    <a:pt x="1378722" y="1565813"/>
                  </a:moveTo>
                  <a:lnTo>
                    <a:pt x="1341461" y="1571659"/>
                  </a:lnTo>
                  <a:lnTo>
                    <a:pt x="1338041" y="1559340"/>
                  </a:lnTo>
                  <a:lnTo>
                    <a:pt x="1336145" y="1546782"/>
                  </a:lnTo>
                  <a:lnTo>
                    <a:pt x="1369396" y="1541565"/>
                  </a:lnTo>
                  <a:lnTo>
                    <a:pt x="1376171" y="1553358"/>
                  </a:lnTo>
                  <a:lnTo>
                    <a:pt x="1377990" y="1553072"/>
                  </a:lnTo>
                  <a:lnTo>
                    <a:pt x="1378722" y="1565813"/>
                  </a:lnTo>
                  <a:close/>
                </a:path>
                <a:path w="1628775" h="1920239">
                  <a:moveTo>
                    <a:pt x="1455359" y="1553789"/>
                  </a:moveTo>
                  <a:lnTo>
                    <a:pt x="1415170" y="1560094"/>
                  </a:lnTo>
                  <a:lnTo>
                    <a:pt x="1414639" y="1547322"/>
                  </a:lnTo>
                  <a:lnTo>
                    <a:pt x="1413255" y="1534684"/>
                  </a:lnTo>
                  <a:lnTo>
                    <a:pt x="1448195" y="1529202"/>
                  </a:lnTo>
                  <a:lnTo>
                    <a:pt x="1452398" y="1541398"/>
                  </a:lnTo>
                  <a:lnTo>
                    <a:pt x="1455359" y="1553789"/>
                  </a:lnTo>
                  <a:close/>
                </a:path>
                <a:path w="1628775" h="1920239">
                  <a:moveTo>
                    <a:pt x="1531593" y="1541828"/>
                  </a:moveTo>
                  <a:lnTo>
                    <a:pt x="1493130" y="1547863"/>
                  </a:lnTo>
                  <a:lnTo>
                    <a:pt x="1490361" y="1535442"/>
                  </a:lnTo>
                  <a:lnTo>
                    <a:pt x="1488831" y="1522827"/>
                  </a:lnTo>
                  <a:lnTo>
                    <a:pt x="1526044" y="1516988"/>
                  </a:lnTo>
                  <a:lnTo>
                    <a:pt x="1529536" y="1529295"/>
                  </a:lnTo>
                  <a:lnTo>
                    <a:pt x="1531593" y="1541828"/>
                  </a:lnTo>
                  <a:close/>
                </a:path>
                <a:path w="1628775" h="1920239">
                  <a:moveTo>
                    <a:pt x="1604638" y="1543223"/>
                  </a:moveTo>
                  <a:lnTo>
                    <a:pt x="1570473" y="1548583"/>
                  </a:lnTo>
                  <a:lnTo>
                    <a:pt x="1564567" y="1510944"/>
                  </a:lnTo>
                  <a:lnTo>
                    <a:pt x="1598732" y="1505583"/>
                  </a:lnTo>
                  <a:lnTo>
                    <a:pt x="1604638" y="1543223"/>
                  </a:lnTo>
                  <a:close/>
                </a:path>
                <a:path w="1628775" h="1920239">
                  <a:moveTo>
                    <a:pt x="385541" y="1721640"/>
                  </a:moveTo>
                  <a:lnTo>
                    <a:pt x="349204" y="1727341"/>
                  </a:lnTo>
                  <a:lnTo>
                    <a:pt x="346630" y="1714890"/>
                  </a:lnTo>
                  <a:lnTo>
                    <a:pt x="385178" y="1708842"/>
                  </a:lnTo>
                  <a:lnTo>
                    <a:pt x="385541" y="1721640"/>
                  </a:lnTo>
                  <a:close/>
                </a:path>
                <a:path w="1628775" h="1920239">
                  <a:moveTo>
                    <a:pt x="615395" y="1685577"/>
                  </a:moveTo>
                  <a:lnTo>
                    <a:pt x="577754" y="1691482"/>
                  </a:lnTo>
                  <a:lnTo>
                    <a:pt x="574249" y="1679177"/>
                  </a:lnTo>
                  <a:lnTo>
                    <a:pt x="614607" y="1672845"/>
                  </a:lnTo>
                  <a:lnTo>
                    <a:pt x="615395" y="1685577"/>
                  </a:lnTo>
                  <a:close/>
                </a:path>
                <a:path w="1628775" h="1920239">
                  <a:moveTo>
                    <a:pt x="922953" y="1637322"/>
                  </a:moveTo>
                  <a:lnTo>
                    <a:pt x="882370" y="1643689"/>
                  </a:lnTo>
                  <a:lnTo>
                    <a:pt x="879006" y="1631361"/>
                  </a:lnTo>
                  <a:lnTo>
                    <a:pt x="922403" y="1624553"/>
                  </a:lnTo>
                  <a:lnTo>
                    <a:pt x="922953" y="1637322"/>
                  </a:lnTo>
                  <a:close/>
                </a:path>
                <a:path w="1628775" h="1920239">
                  <a:moveTo>
                    <a:pt x="1226822" y="1589646"/>
                  </a:moveTo>
                  <a:lnTo>
                    <a:pt x="1188821" y="1595608"/>
                  </a:lnTo>
                  <a:lnTo>
                    <a:pt x="1185341" y="1583298"/>
                  </a:lnTo>
                  <a:lnTo>
                    <a:pt x="1226181" y="1576891"/>
                  </a:lnTo>
                  <a:lnTo>
                    <a:pt x="1226822" y="1589646"/>
                  </a:lnTo>
                  <a:close/>
                </a:path>
                <a:path w="1628775" h="1920239">
                  <a:moveTo>
                    <a:pt x="298671" y="1748125"/>
                  </a:moveTo>
                  <a:lnTo>
                    <a:pt x="284004" y="1750426"/>
                  </a:lnTo>
                  <a:lnTo>
                    <a:pt x="276309" y="1738778"/>
                  </a:lnTo>
                  <a:lnTo>
                    <a:pt x="303418" y="1734525"/>
                  </a:lnTo>
                  <a:lnTo>
                    <a:pt x="298671" y="1748125"/>
                  </a:lnTo>
                  <a:close/>
                </a:path>
                <a:path w="1628775" h="1920239">
                  <a:moveTo>
                    <a:pt x="377096" y="1735820"/>
                  </a:moveTo>
                  <a:lnTo>
                    <a:pt x="360228" y="1738467"/>
                  </a:lnTo>
                  <a:lnTo>
                    <a:pt x="352446" y="1726832"/>
                  </a:lnTo>
                  <a:lnTo>
                    <a:pt x="381492" y="1722275"/>
                  </a:lnTo>
                  <a:lnTo>
                    <a:pt x="377096" y="1735820"/>
                  </a:lnTo>
                  <a:close/>
                </a:path>
                <a:path w="1628775" h="1920239">
                  <a:moveTo>
                    <a:pt x="415830" y="1729743"/>
                  </a:moveTo>
                  <a:lnTo>
                    <a:pt x="399676" y="1732277"/>
                  </a:lnTo>
                  <a:lnTo>
                    <a:pt x="405726" y="1718473"/>
                  </a:lnTo>
                  <a:lnTo>
                    <a:pt x="415830" y="1729743"/>
                  </a:lnTo>
                  <a:close/>
                </a:path>
                <a:path w="1628775" h="1920239">
                  <a:moveTo>
                    <a:pt x="455360" y="1723541"/>
                  </a:moveTo>
                  <a:lnTo>
                    <a:pt x="439551" y="1726021"/>
                  </a:lnTo>
                  <a:lnTo>
                    <a:pt x="430804" y="1714538"/>
                  </a:lnTo>
                  <a:lnTo>
                    <a:pt x="459222" y="1710080"/>
                  </a:lnTo>
                  <a:lnTo>
                    <a:pt x="455360" y="1723541"/>
                  </a:lnTo>
                  <a:close/>
                </a:path>
                <a:path w="1628775" h="1920239">
                  <a:moveTo>
                    <a:pt x="608346" y="1699538"/>
                  </a:moveTo>
                  <a:lnTo>
                    <a:pt x="591094" y="1702245"/>
                  </a:lnTo>
                  <a:lnTo>
                    <a:pt x="582100" y="1690800"/>
                  </a:lnTo>
                  <a:lnTo>
                    <a:pt x="611969" y="1686114"/>
                  </a:lnTo>
                  <a:lnTo>
                    <a:pt x="608346" y="1699538"/>
                  </a:lnTo>
                  <a:close/>
                </a:path>
                <a:path w="1628775" h="1920239">
                  <a:moveTo>
                    <a:pt x="760543" y="1675659"/>
                  </a:moveTo>
                  <a:lnTo>
                    <a:pt x="743507" y="1678331"/>
                  </a:lnTo>
                  <a:lnTo>
                    <a:pt x="734395" y="1666906"/>
                  </a:lnTo>
                  <a:lnTo>
                    <a:pt x="763824" y="1662288"/>
                  </a:lnTo>
                  <a:lnTo>
                    <a:pt x="760543" y="1675659"/>
                  </a:lnTo>
                  <a:close/>
                </a:path>
                <a:path w="1628775" h="1920239">
                  <a:moveTo>
                    <a:pt x="914426" y="1651515"/>
                  </a:moveTo>
                  <a:lnTo>
                    <a:pt x="895845" y="1654430"/>
                  </a:lnTo>
                  <a:lnTo>
                    <a:pt x="886728" y="1643005"/>
                  </a:lnTo>
                  <a:lnTo>
                    <a:pt x="918938" y="1637952"/>
                  </a:lnTo>
                  <a:lnTo>
                    <a:pt x="914426" y="1651515"/>
                  </a:lnTo>
                  <a:close/>
                </a:path>
                <a:path w="1628775" h="1920239">
                  <a:moveTo>
                    <a:pt x="994817" y="1638902"/>
                  </a:moveTo>
                  <a:lnTo>
                    <a:pt x="972792" y="1642357"/>
                  </a:lnTo>
                  <a:lnTo>
                    <a:pt x="963779" y="1630916"/>
                  </a:lnTo>
                  <a:lnTo>
                    <a:pt x="998895" y="1625407"/>
                  </a:lnTo>
                  <a:lnTo>
                    <a:pt x="994817" y="1638902"/>
                  </a:lnTo>
                  <a:close/>
                </a:path>
                <a:path w="1628775" h="1920239">
                  <a:moveTo>
                    <a:pt x="1140708" y="1616012"/>
                  </a:moveTo>
                  <a:lnTo>
                    <a:pt x="1124002" y="1618633"/>
                  </a:lnTo>
                  <a:lnTo>
                    <a:pt x="1116782" y="1606910"/>
                  </a:lnTo>
                  <a:lnTo>
                    <a:pt x="1145678" y="1602377"/>
                  </a:lnTo>
                  <a:lnTo>
                    <a:pt x="1140708" y="1616012"/>
                  </a:lnTo>
                  <a:close/>
                </a:path>
                <a:path w="1628775" h="1920239">
                  <a:moveTo>
                    <a:pt x="1218679" y="1603778"/>
                  </a:moveTo>
                  <a:lnTo>
                    <a:pt x="1201559" y="1606465"/>
                  </a:lnTo>
                  <a:lnTo>
                    <a:pt x="1192997" y="1594953"/>
                  </a:lnTo>
                  <a:lnTo>
                    <a:pt x="1222937" y="1590255"/>
                  </a:lnTo>
                  <a:lnTo>
                    <a:pt x="1218679" y="1603778"/>
                  </a:lnTo>
                  <a:close/>
                </a:path>
                <a:path w="1628775" h="1920239">
                  <a:moveTo>
                    <a:pt x="1294388" y="1591900"/>
                  </a:moveTo>
                  <a:lnTo>
                    <a:pt x="1277610" y="1594532"/>
                  </a:lnTo>
                  <a:lnTo>
                    <a:pt x="1268865" y="1583049"/>
                  </a:lnTo>
                  <a:lnTo>
                    <a:pt x="1298447" y="1578408"/>
                  </a:lnTo>
                  <a:lnTo>
                    <a:pt x="1294388" y="1591900"/>
                  </a:lnTo>
                  <a:close/>
                </a:path>
                <a:path w="1628775" h="1920239">
                  <a:moveTo>
                    <a:pt x="1370959" y="1579886"/>
                  </a:moveTo>
                  <a:lnTo>
                    <a:pt x="1354352" y="1582492"/>
                  </a:lnTo>
                  <a:lnTo>
                    <a:pt x="1345706" y="1570993"/>
                  </a:lnTo>
                  <a:lnTo>
                    <a:pt x="1374960" y="1566403"/>
                  </a:lnTo>
                  <a:lnTo>
                    <a:pt x="1370959" y="1579886"/>
                  </a:lnTo>
                  <a:close/>
                </a:path>
                <a:path w="1628775" h="1920239">
                  <a:moveTo>
                    <a:pt x="1456525" y="1566461"/>
                  </a:moveTo>
                  <a:lnTo>
                    <a:pt x="1407022" y="1574228"/>
                  </a:lnTo>
                  <a:lnTo>
                    <a:pt x="1411515" y="1560668"/>
                  </a:lnTo>
                  <a:lnTo>
                    <a:pt x="1454571" y="1553913"/>
                  </a:lnTo>
                  <a:lnTo>
                    <a:pt x="1456525" y="1566461"/>
                  </a:lnTo>
                  <a:close/>
                </a:path>
                <a:path w="1628775" h="1920239">
                  <a:moveTo>
                    <a:pt x="1532407" y="1554556"/>
                  </a:moveTo>
                  <a:lnTo>
                    <a:pt x="1505431" y="1558788"/>
                  </a:lnTo>
                  <a:lnTo>
                    <a:pt x="1496697" y="1547303"/>
                  </a:lnTo>
                  <a:lnTo>
                    <a:pt x="1530833" y="1541947"/>
                  </a:lnTo>
                  <a:lnTo>
                    <a:pt x="1532407" y="1554556"/>
                  </a:lnTo>
                  <a:close/>
                </a:path>
                <a:path w="1628775" h="1920239">
                  <a:moveTo>
                    <a:pt x="270326" y="1791138"/>
                  </a:moveTo>
                  <a:lnTo>
                    <a:pt x="251581" y="1794079"/>
                  </a:lnTo>
                  <a:lnTo>
                    <a:pt x="246063" y="1782090"/>
                  </a:lnTo>
                  <a:lnTo>
                    <a:pt x="242126" y="1756997"/>
                  </a:lnTo>
                  <a:lnTo>
                    <a:pt x="268842" y="1752805"/>
                  </a:lnTo>
                  <a:lnTo>
                    <a:pt x="275261" y="1764653"/>
                  </a:lnTo>
                  <a:lnTo>
                    <a:pt x="277208" y="1764348"/>
                  </a:lnTo>
                  <a:lnTo>
                    <a:pt x="278225" y="1777043"/>
                  </a:lnTo>
                  <a:lnTo>
                    <a:pt x="274468" y="1777633"/>
                  </a:lnTo>
                  <a:lnTo>
                    <a:pt x="270326" y="1791138"/>
                  </a:lnTo>
                  <a:close/>
                </a:path>
                <a:path w="1628775" h="1920239">
                  <a:moveTo>
                    <a:pt x="351926" y="1752625"/>
                  </a:moveTo>
                  <a:lnTo>
                    <a:pt x="315195" y="1758388"/>
                  </a:lnTo>
                  <a:lnTo>
                    <a:pt x="316595" y="1745313"/>
                  </a:lnTo>
                  <a:lnTo>
                    <a:pt x="345827" y="1740726"/>
                  </a:lnTo>
                  <a:lnTo>
                    <a:pt x="351926" y="1752625"/>
                  </a:lnTo>
                  <a:close/>
                </a:path>
                <a:path w="1628775" h="1920239">
                  <a:moveTo>
                    <a:pt x="427869" y="1740710"/>
                  </a:moveTo>
                  <a:lnTo>
                    <a:pt x="391415" y="1746429"/>
                  </a:lnTo>
                  <a:lnTo>
                    <a:pt x="393460" y="1733253"/>
                  </a:lnTo>
                  <a:lnTo>
                    <a:pt x="422000" y="1728775"/>
                  </a:lnTo>
                  <a:lnTo>
                    <a:pt x="427869" y="1740710"/>
                  </a:lnTo>
                  <a:close/>
                </a:path>
                <a:path w="1628775" h="1920239">
                  <a:moveTo>
                    <a:pt x="506951" y="1741157"/>
                  </a:moveTo>
                  <a:lnTo>
                    <a:pt x="468540" y="1747184"/>
                  </a:lnTo>
                  <a:lnTo>
                    <a:pt x="467112" y="1734552"/>
                  </a:lnTo>
                  <a:lnTo>
                    <a:pt x="466180" y="1721843"/>
                  </a:lnTo>
                  <a:lnTo>
                    <a:pt x="503705" y="1715956"/>
                  </a:lnTo>
                  <a:lnTo>
                    <a:pt x="506951" y="1741157"/>
                  </a:lnTo>
                  <a:close/>
                </a:path>
                <a:path w="1628775" h="1920239">
                  <a:moveTo>
                    <a:pt x="584270" y="1729026"/>
                  </a:moveTo>
                  <a:lnTo>
                    <a:pt x="544286" y="1735299"/>
                  </a:lnTo>
                  <a:lnTo>
                    <a:pt x="542396" y="1722741"/>
                  </a:lnTo>
                  <a:lnTo>
                    <a:pt x="542570" y="1709858"/>
                  </a:lnTo>
                  <a:lnTo>
                    <a:pt x="574996" y="1704770"/>
                  </a:lnTo>
                  <a:lnTo>
                    <a:pt x="580746" y="1716724"/>
                  </a:lnTo>
                  <a:lnTo>
                    <a:pt x="582170" y="1716500"/>
                  </a:lnTo>
                  <a:lnTo>
                    <a:pt x="584270" y="1729026"/>
                  </a:lnTo>
                  <a:close/>
                </a:path>
                <a:path w="1628775" h="1920239">
                  <a:moveTo>
                    <a:pt x="654818" y="1730813"/>
                  </a:moveTo>
                  <a:lnTo>
                    <a:pt x="631779" y="1734427"/>
                  </a:lnTo>
                  <a:lnTo>
                    <a:pt x="624592" y="1722700"/>
                  </a:lnTo>
                  <a:lnTo>
                    <a:pt x="621345" y="1723209"/>
                  </a:lnTo>
                  <a:lnTo>
                    <a:pt x="618439" y="1710810"/>
                  </a:lnTo>
                  <a:lnTo>
                    <a:pt x="617954" y="1698030"/>
                  </a:lnTo>
                  <a:lnTo>
                    <a:pt x="654346" y="1692321"/>
                  </a:lnTo>
                  <a:lnTo>
                    <a:pt x="658082" y="1704590"/>
                  </a:lnTo>
                  <a:lnTo>
                    <a:pt x="657600" y="1704665"/>
                  </a:lnTo>
                  <a:lnTo>
                    <a:pt x="657530" y="1717532"/>
                  </a:lnTo>
                  <a:lnTo>
                    <a:pt x="654818" y="1730813"/>
                  </a:lnTo>
                  <a:close/>
                </a:path>
                <a:path w="1628775" h="1920239">
                  <a:moveTo>
                    <a:pt x="741279" y="1704392"/>
                  </a:moveTo>
                  <a:lnTo>
                    <a:pt x="696772" y="1711375"/>
                  </a:lnTo>
                  <a:lnTo>
                    <a:pt x="692934" y="1699122"/>
                  </a:lnTo>
                  <a:lnTo>
                    <a:pt x="695026" y="1685938"/>
                  </a:lnTo>
                  <a:lnTo>
                    <a:pt x="731785" y="1680171"/>
                  </a:lnTo>
                  <a:lnTo>
                    <a:pt x="738157" y="1692026"/>
                  </a:lnTo>
                  <a:lnTo>
                    <a:pt x="741279" y="1704392"/>
                  </a:lnTo>
                  <a:close/>
                </a:path>
                <a:path w="1628775" h="1920239">
                  <a:moveTo>
                    <a:pt x="811870" y="1706172"/>
                  </a:moveTo>
                  <a:lnTo>
                    <a:pt x="784012" y="1710543"/>
                  </a:lnTo>
                  <a:lnTo>
                    <a:pt x="776637" y="1698844"/>
                  </a:lnTo>
                  <a:lnTo>
                    <a:pt x="773205" y="1699383"/>
                  </a:lnTo>
                  <a:lnTo>
                    <a:pt x="770131" y="1687010"/>
                  </a:lnTo>
                  <a:lnTo>
                    <a:pt x="768396" y="1674427"/>
                  </a:lnTo>
                  <a:lnTo>
                    <a:pt x="805205" y="1668651"/>
                  </a:lnTo>
                  <a:lnTo>
                    <a:pt x="810150" y="1680731"/>
                  </a:lnTo>
                  <a:lnTo>
                    <a:pt x="811755" y="1680479"/>
                  </a:lnTo>
                  <a:lnTo>
                    <a:pt x="813228" y="1693103"/>
                  </a:lnTo>
                  <a:lnTo>
                    <a:pt x="811870" y="1706172"/>
                  </a:lnTo>
                  <a:close/>
                </a:path>
                <a:path w="1628775" h="1920239">
                  <a:moveTo>
                    <a:pt x="889696" y="1681106"/>
                  </a:moveTo>
                  <a:lnTo>
                    <a:pt x="849951" y="1687342"/>
                  </a:lnTo>
                  <a:lnTo>
                    <a:pt x="845926" y="1675118"/>
                  </a:lnTo>
                  <a:lnTo>
                    <a:pt x="845193" y="1662377"/>
                  </a:lnTo>
                  <a:lnTo>
                    <a:pt x="879950" y="1656924"/>
                  </a:lnTo>
                  <a:lnTo>
                    <a:pt x="886932" y="1668684"/>
                  </a:lnTo>
                  <a:lnTo>
                    <a:pt x="888943" y="1668368"/>
                  </a:lnTo>
                  <a:lnTo>
                    <a:pt x="889696" y="1681106"/>
                  </a:lnTo>
                  <a:close/>
                </a:path>
                <a:path w="1628775" h="1920239">
                  <a:moveTo>
                    <a:pt x="966721" y="1669021"/>
                  </a:moveTo>
                  <a:lnTo>
                    <a:pt x="924933" y="1675577"/>
                  </a:lnTo>
                  <a:lnTo>
                    <a:pt x="923811" y="1662898"/>
                  </a:lnTo>
                  <a:lnTo>
                    <a:pt x="924697" y="1649903"/>
                  </a:lnTo>
                  <a:lnTo>
                    <a:pt x="960216" y="1644331"/>
                  </a:lnTo>
                  <a:lnTo>
                    <a:pt x="965088" y="1656421"/>
                  </a:lnTo>
                  <a:lnTo>
                    <a:pt x="966020" y="1656275"/>
                  </a:lnTo>
                  <a:lnTo>
                    <a:pt x="966721" y="1669021"/>
                  </a:lnTo>
                  <a:close/>
                </a:path>
                <a:path w="1628775" h="1920239">
                  <a:moveTo>
                    <a:pt x="1040181" y="1644640"/>
                  </a:moveTo>
                  <a:lnTo>
                    <a:pt x="1001055" y="1650778"/>
                  </a:lnTo>
                  <a:lnTo>
                    <a:pt x="1003557" y="1637530"/>
                  </a:lnTo>
                  <a:lnTo>
                    <a:pt x="1033498" y="1632833"/>
                  </a:lnTo>
                  <a:lnTo>
                    <a:pt x="1040181" y="1644640"/>
                  </a:lnTo>
                  <a:close/>
                </a:path>
                <a:path w="1628775" h="1920239">
                  <a:moveTo>
                    <a:pt x="1117664" y="1645338"/>
                  </a:moveTo>
                  <a:lnTo>
                    <a:pt x="1079427" y="1651337"/>
                  </a:lnTo>
                  <a:lnTo>
                    <a:pt x="1075998" y="1639020"/>
                  </a:lnTo>
                  <a:lnTo>
                    <a:pt x="1075368" y="1626264"/>
                  </a:lnTo>
                  <a:lnTo>
                    <a:pt x="1110061" y="1620820"/>
                  </a:lnTo>
                  <a:lnTo>
                    <a:pt x="1116114" y="1632726"/>
                  </a:lnTo>
                  <a:lnTo>
                    <a:pt x="1117511" y="1632507"/>
                  </a:lnTo>
                  <a:lnTo>
                    <a:pt x="1117664" y="1645338"/>
                  </a:lnTo>
                  <a:close/>
                </a:path>
                <a:path w="1628775" h="1920239">
                  <a:moveTo>
                    <a:pt x="1192055" y="1620811"/>
                  </a:moveTo>
                  <a:lnTo>
                    <a:pt x="1154434" y="1626714"/>
                  </a:lnTo>
                  <a:lnTo>
                    <a:pt x="1156007" y="1613612"/>
                  </a:lnTo>
                  <a:lnTo>
                    <a:pt x="1186099" y="1608890"/>
                  </a:lnTo>
                  <a:lnTo>
                    <a:pt x="1192055" y="1620811"/>
                  </a:lnTo>
                  <a:close/>
                </a:path>
                <a:path w="1628775" h="1920239">
                  <a:moveTo>
                    <a:pt x="1267650" y="1608951"/>
                  </a:moveTo>
                  <a:lnTo>
                    <a:pt x="1229076" y="1615003"/>
                  </a:lnTo>
                  <a:lnTo>
                    <a:pt x="1230915" y="1601859"/>
                  </a:lnTo>
                  <a:lnTo>
                    <a:pt x="1260922" y="1597151"/>
                  </a:lnTo>
                  <a:lnTo>
                    <a:pt x="1267650" y="1608951"/>
                  </a:lnTo>
                  <a:close/>
                </a:path>
                <a:path w="1628775" h="1920239">
                  <a:moveTo>
                    <a:pt x="1344342" y="1596918"/>
                  </a:moveTo>
                  <a:lnTo>
                    <a:pt x="1307722" y="1602663"/>
                  </a:lnTo>
                  <a:lnTo>
                    <a:pt x="1308899" y="1589623"/>
                  </a:lnTo>
                  <a:lnTo>
                    <a:pt x="1337908" y="1585072"/>
                  </a:lnTo>
                  <a:lnTo>
                    <a:pt x="1344342" y="1596918"/>
                  </a:lnTo>
                  <a:close/>
                </a:path>
                <a:path w="1628775" h="1920239">
                  <a:moveTo>
                    <a:pt x="1421359" y="1597689"/>
                  </a:moveTo>
                  <a:lnTo>
                    <a:pt x="1384037" y="1603545"/>
                  </a:lnTo>
                  <a:lnTo>
                    <a:pt x="1381791" y="1591042"/>
                  </a:lnTo>
                  <a:lnTo>
                    <a:pt x="1382610" y="1590914"/>
                  </a:lnTo>
                  <a:lnTo>
                    <a:pt x="1382030" y="1578149"/>
                  </a:lnTo>
                  <a:lnTo>
                    <a:pt x="1428090" y="1570923"/>
                  </a:lnTo>
                  <a:lnTo>
                    <a:pt x="1423916" y="1584433"/>
                  </a:lnTo>
                  <a:lnTo>
                    <a:pt x="1421359" y="1597689"/>
                  </a:lnTo>
                  <a:close/>
                </a:path>
                <a:path w="1628775" h="1920239">
                  <a:moveTo>
                    <a:pt x="1490000" y="1599775"/>
                  </a:moveTo>
                  <a:lnTo>
                    <a:pt x="1465658" y="1603594"/>
                  </a:lnTo>
                  <a:lnTo>
                    <a:pt x="1460841" y="1591495"/>
                  </a:lnTo>
                  <a:lnTo>
                    <a:pt x="1458610" y="1578989"/>
                  </a:lnTo>
                  <a:lnTo>
                    <a:pt x="1456729" y="1566429"/>
                  </a:lnTo>
                  <a:lnTo>
                    <a:pt x="1492641" y="1560795"/>
                  </a:lnTo>
                  <a:lnTo>
                    <a:pt x="1497119" y="1572948"/>
                  </a:lnTo>
                  <a:lnTo>
                    <a:pt x="1497489" y="1572889"/>
                  </a:lnTo>
                  <a:lnTo>
                    <a:pt x="1497928" y="1585676"/>
                  </a:lnTo>
                  <a:lnTo>
                    <a:pt x="1494085" y="1586279"/>
                  </a:lnTo>
                  <a:lnTo>
                    <a:pt x="1490000" y="1599775"/>
                  </a:lnTo>
                  <a:close/>
                </a:path>
                <a:path w="1628775" h="1920239">
                  <a:moveTo>
                    <a:pt x="1573756" y="1560923"/>
                  </a:moveTo>
                  <a:lnTo>
                    <a:pt x="1534113" y="1567143"/>
                  </a:lnTo>
                  <a:lnTo>
                    <a:pt x="1532451" y="1554549"/>
                  </a:lnTo>
                  <a:lnTo>
                    <a:pt x="1569917" y="1548670"/>
                  </a:lnTo>
                  <a:lnTo>
                    <a:pt x="1573756" y="1560923"/>
                  </a:lnTo>
                  <a:close/>
                </a:path>
                <a:path w="1628775" h="1920239">
                  <a:moveTo>
                    <a:pt x="353952" y="1765162"/>
                  </a:moveTo>
                  <a:lnTo>
                    <a:pt x="317783" y="1770837"/>
                  </a:lnTo>
                  <a:lnTo>
                    <a:pt x="314134" y="1758554"/>
                  </a:lnTo>
                  <a:lnTo>
                    <a:pt x="353383" y="1752396"/>
                  </a:lnTo>
                  <a:lnTo>
                    <a:pt x="353952" y="1765162"/>
                  </a:lnTo>
                  <a:close/>
                </a:path>
                <a:path w="1628775" h="1920239">
                  <a:moveTo>
                    <a:pt x="429713" y="1753276"/>
                  </a:moveTo>
                  <a:lnTo>
                    <a:pt x="393419" y="1758970"/>
                  </a:lnTo>
                  <a:lnTo>
                    <a:pt x="390002" y="1746651"/>
                  </a:lnTo>
                  <a:lnTo>
                    <a:pt x="429192" y="1740502"/>
                  </a:lnTo>
                  <a:lnTo>
                    <a:pt x="429713" y="1753276"/>
                  </a:lnTo>
                  <a:close/>
                </a:path>
                <a:path w="1628775" h="1920239">
                  <a:moveTo>
                    <a:pt x="1042915" y="1657066"/>
                  </a:moveTo>
                  <a:lnTo>
                    <a:pt x="1003041" y="1663322"/>
                  </a:lnTo>
                  <a:lnTo>
                    <a:pt x="999458" y="1651029"/>
                  </a:lnTo>
                  <a:lnTo>
                    <a:pt x="1042052" y="1644346"/>
                  </a:lnTo>
                  <a:lnTo>
                    <a:pt x="1042915" y="1657066"/>
                  </a:lnTo>
                  <a:close/>
                </a:path>
                <a:path w="1628775" h="1920239">
                  <a:moveTo>
                    <a:pt x="1182587" y="1648007"/>
                  </a:moveTo>
                  <a:lnTo>
                    <a:pt x="1162639" y="1651137"/>
                  </a:lnTo>
                  <a:lnTo>
                    <a:pt x="1155310" y="1639432"/>
                  </a:lnTo>
                  <a:lnTo>
                    <a:pt x="1153298" y="1626892"/>
                  </a:lnTo>
                  <a:lnTo>
                    <a:pt x="1193335" y="1620610"/>
                  </a:lnTo>
                  <a:lnTo>
                    <a:pt x="1193407" y="1633454"/>
                  </a:lnTo>
                  <a:lnTo>
                    <a:pt x="1188334" y="1634250"/>
                  </a:lnTo>
                  <a:lnTo>
                    <a:pt x="1182587" y="1648007"/>
                  </a:lnTo>
                  <a:close/>
                </a:path>
                <a:path w="1628775" h="1920239">
                  <a:moveTo>
                    <a:pt x="1270436" y="1621369"/>
                  </a:moveTo>
                  <a:lnTo>
                    <a:pt x="1231226" y="1627521"/>
                  </a:lnTo>
                  <a:lnTo>
                    <a:pt x="1227603" y="1615234"/>
                  </a:lnTo>
                  <a:lnTo>
                    <a:pt x="1269466" y="1608666"/>
                  </a:lnTo>
                  <a:lnTo>
                    <a:pt x="1270436" y="1621369"/>
                  </a:lnTo>
                  <a:close/>
                </a:path>
                <a:path w="1628775" h="1920239">
                  <a:moveTo>
                    <a:pt x="1346581" y="1609422"/>
                  </a:moveTo>
                  <a:lnTo>
                    <a:pt x="1310056" y="1615153"/>
                  </a:lnTo>
                  <a:lnTo>
                    <a:pt x="1306728" y="1602819"/>
                  </a:lnTo>
                  <a:lnTo>
                    <a:pt x="1345991" y="1596659"/>
                  </a:lnTo>
                  <a:lnTo>
                    <a:pt x="1346581" y="1609422"/>
                  </a:lnTo>
                  <a:close/>
                </a:path>
                <a:path w="1628775" h="1920239">
                  <a:moveTo>
                    <a:pt x="1571477" y="1586992"/>
                  </a:moveTo>
                  <a:lnTo>
                    <a:pt x="1549231" y="1590482"/>
                  </a:lnTo>
                  <a:lnTo>
                    <a:pt x="1541102" y="1578902"/>
                  </a:lnTo>
                  <a:lnTo>
                    <a:pt x="1537434" y="1579478"/>
                  </a:lnTo>
                  <a:lnTo>
                    <a:pt x="1534186" y="1567132"/>
                  </a:lnTo>
                  <a:lnTo>
                    <a:pt x="1572967" y="1561047"/>
                  </a:lnTo>
                  <a:lnTo>
                    <a:pt x="1573060" y="1573888"/>
                  </a:lnTo>
                  <a:lnTo>
                    <a:pt x="1571477" y="1586992"/>
                  </a:lnTo>
                  <a:close/>
                </a:path>
                <a:path w="1628775" h="1920239">
                  <a:moveTo>
                    <a:pt x="346000" y="1779265"/>
                  </a:moveTo>
                  <a:lnTo>
                    <a:pt x="330661" y="1781672"/>
                  </a:lnTo>
                  <a:lnTo>
                    <a:pt x="322196" y="1770145"/>
                  </a:lnTo>
                  <a:lnTo>
                    <a:pt x="349993" y="1765783"/>
                  </a:lnTo>
                  <a:lnTo>
                    <a:pt x="346000" y="1779265"/>
                  </a:lnTo>
                  <a:close/>
                </a:path>
                <a:path w="1628775" h="1920239">
                  <a:moveTo>
                    <a:pt x="421384" y="1767438"/>
                  </a:moveTo>
                  <a:lnTo>
                    <a:pt x="405448" y="1769938"/>
                  </a:lnTo>
                  <a:lnTo>
                    <a:pt x="397410" y="1758344"/>
                  </a:lnTo>
                  <a:lnTo>
                    <a:pt x="425698" y="1753905"/>
                  </a:lnTo>
                  <a:lnTo>
                    <a:pt x="421384" y="1767438"/>
                  </a:lnTo>
                  <a:close/>
                </a:path>
                <a:path w="1628775" h="1920239">
                  <a:moveTo>
                    <a:pt x="491777" y="1756393"/>
                  </a:moveTo>
                  <a:lnTo>
                    <a:pt x="470172" y="1759783"/>
                  </a:lnTo>
                  <a:lnTo>
                    <a:pt x="468481" y="1747193"/>
                  </a:lnTo>
                  <a:lnTo>
                    <a:pt x="501595" y="1741997"/>
                  </a:lnTo>
                  <a:lnTo>
                    <a:pt x="491777" y="1756393"/>
                  </a:lnTo>
                  <a:close/>
                </a:path>
                <a:path w="1628775" h="1920239">
                  <a:moveTo>
                    <a:pt x="585187" y="1741738"/>
                  </a:moveTo>
                  <a:lnTo>
                    <a:pt x="554385" y="1746570"/>
                  </a:lnTo>
                  <a:lnTo>
                    <a:pt x="546946" y="1734882"/>
                  </a:lnTo>
                  <a:lnTo>
                    <a:pt x="583554" y="1729138"/>
                  </a:lnTo>
                  <a:lnTo>
                    <a:pt x="585187" y="1741738"/>
                  </a:lnTo>
                  <a:close/>
                </a:path>
                <a:path w="1628775" h="1920239">
                  <a:moveTo>
                    <a:pt x="735486" y="1718156"/>
                  </a:moveTo>
                  <a:lnTo>
                    <a:pt x="706453" y="1722711"/>
                  </a:lnTo>
                  <a:lnTo>
                    <a:pt x="698715" y="1711070"/>
                  </a:lnTo>
                  <a:lnTo>
                    <a:pt x="740344" y="1704538"/>
                  </a:lnTo>
                  <a:lnTo>
                    <a:pt x="735486" y="1718156"/>
                  </a:lnTo>
                  <a:close/>
                </a:path>
                <a:path w="1628775" h="1920239">
                  <a:moveTo>
                    <a:pt x="757387" y="1714720"/>
                  </a:moveTo>
                  <a:lnTo>
                    <a:pt x="741217" y="1717257"/>
                  </a:lnTo>
                  <a:lnTo>
                    <a:pt x="740344" y="1704538"/>
                  </a:lnTo>
                  <a:lnTo>
                    <a:pt x="744288" y="1703920"/>
                  </a:lnTo>
                  <a:lnTo>
                    <a:pt x="757387" y="1714720"/>
                  </a:lnTo>
                  <a:close/>
                </a:path>
                <a:path w="1628775" h="1920239">
                  <a:moveTo>
                    <a:pt x="881465" y="1695252"/>
                  </a:moveTo>
                  <a:lnTo>
                    <a:pt x="864513" y="1697912"/>
                  </a:lnTo>
                  <a:lnTo>
                    <a:pt x="855125" y="1686530"/>
                  </a:lnTo>
                  <a:lnTo>
                    <a:pt x="885753" y="1681724"/>
                  </a:lnTo>
                  <a:lnTo>
                    <a:pt x="881465" y="1695252"/>
                  </a:lnTo>
                  <a:close/>
                </a:path>
                <a:path w="1628775" h="1920239">
                  <a:moveTo>
                    <a:pt x="965330" y="1682094"/>
                  </a:moveTo>
                  <a:lnTo>
                    <a:pt x="937577" y="1686449"/>
                  </a:lnTo>
                  <a:lnTo>
                    <a:pt x="929605" y="1674844"/>
                  </a:lnTo>
                  <a:lnTo>
                    <a:pt x="965421" y="1669225"/>
                  </a:lnTo>
                  <a:lnTo>
                    <a:pt x="965330" y="1682094"/>
                  </a:lnTo>
                  <a:close/>
                </a:path>
                <a:path w="1628775" h="1920239">
                  <a:moveTo>
                    <a:pt x="1034654" y="1671217"/>
                  </a:moveTo>
                  <a:lnTo>
                    <a:pt x="1016455" y="1674073"/>
                  </a:lnTo>
                  <a:lnTo>
                    <a:pt x="1007529" y="1662618"/>
                  </a:lnTo>
                  <a:lnTo>
                    <a:pt x="1039145" y="1657658"/>
                  </a:lnTo>
                  <a:lnTo>
                    <a:pt x="1034654" y="1671217"/>
                  </a:lnTo>
                  <a:close/>
                </a:path>
                <a:path w="1628775" h="1920239">
                  <a:moveTo>
                    <a:pt x="1107468" y="1659793"/>
                  </a:moveTo>
                  <a:lnTo>
                    <a:pt x="1091251" y="1662338"/>
                  </a:lnTo>
                  <a:lnTo>
                    <a:pt x="1083351" y="1650722"/>
                  </a:lnTo>
                  <a:lnTo>
                    <a:pt x="1112735" y="1646112"/>
                  </a:lnTo>
                  <a:lnTo>
                    <a:pt x="1107468" y="1659793"/>
                  </a:lnTo>
                  <a:close/>
                </a:path>
                <a:path w="1628775" h="1920239">
                  <a:moveTo>
                    <a:pt x="1263414" y="1635326"/>
                  </a:moveTo>
                  <a:lnTo>
                    <a:pt x="1245848" y="1638082"/>
                  </a:lnTo>
                  <a:lnTo>
                    <a:pt x="1236214" y="1626738"/>
                  </a:lnTo>
                  <a:lnTo>
                    <a:pt x="1267087" y="1621894"/>
                  </a:lnTo>
                  <a:lnTo>
                    <a:pt x="1263414" y="1635326"/>
                  </a:lnTo>
                  <a:close/>
                </a:path>
                <a:path w="1628775" h="1920239">
                  <a:moveTo>
                    <a:pt x="1337823" y="1623651"/>
                  </a:moveTo>
                  <a:lnTo>
                    <a:pt x="1321578" y="1626200"/>
                  </a:lnTo>
                  <a:lnTo>
                    <a:pt x="1313796" y="1614566"/>
                  </a:lnTo>
                  <a:lnTo>
                    <a:pt x="1342433" y="1610073"/>
                  </a:lnTo>
                  <a:lnTo>
                    <a:pt x="1337823" y="1623651"/>
                  </a:lnTo>
                  <a:close/>
                </a:path>
                <a:path w="1628775" h="1920239">
                  <a:moveTo>
                    <a:pt x="1419033" y="1610910"/>
                  </a:moveTo>
                  <a:lnTo>
                    <a:pt x="1393252" y="1614955"/>
                  </a:lnTo>
                  <a:lnTo>
                    <a:pt x="1386261" y="1603196"/>
                  </a:lnTo>
                  <a:lnTo>
                    <a:pt x="1419139" y="1598038"/>
                  </a:lnTo>
                  <a:lnTo>
                    <a:pt x="1419033" y="1610910"/>
                  </a:lnTo>
                  <a:close/>
                </a:path>
                <a:path w="1628775" h="1920239">
                  <a:moveTo>
                    <a:pt x="325153" y="1808247"/>
                  </a:moveTo>
                  <a:lnTo>
                    <a:pt x="283841" y="1814729"/>
                  </a:lnTo>
                  <a:lnTo>
                    <a:pt x="282099" y="1802146"/>
                  </a:lnTo>
                  <a:lnTo>
                    <a:pt x="282575" y="1789216"/>
                  </a:lnTo>
                  <a:lnTo>
                    <a:pt x="315807" y="1784002"/>
                  </a:lnTo>
                  <a:lnTo>
                    <a:pt x="321254" y="1796003"/>
                  </a:lnTo>
                  <a:lnTo>
                    <a:pt x="325153" y="1808247"/>
                  </a:lnTo>
                  <a:close/>
                </a:path>
                <a:path w="1628775" h="1920239">
                  <a:moveTo>
                    <a:pt x="396667" y="1784171"/>
                  </a:moveTo>
                  <a:lnTo>
                    <a:pt x="358175" y="1790210"/>
                  </a:lnTo>
                  <a:lnTo>
                    <a:pt x="359602" y="1777131"/>
                  </a:lnTo>
                  <a:lnTo>
                    <a:pt x="389851" y="1772385"/>
                  </a:lnTo>
                  <a:lnTo>
                    <a:pt x="396667" y="1784171"/>
                  </a:lnTo>
                  <a:close/>
                </a:path>
                <a:path w="1628775" h="1920239">
                  <a:moveTo>
                    <a:pt x="474811" y="1784766"/>
                  </a:moveTo>
                  <a:lnTo>
                    <a:pt x="437683" y="1790591"/>
                  </a:lnTo>
                  <a:lnTo>
                    <a:pt x="434455" y="1778242"/>
                  </a:lnTo>
                  <a:lnTo>
                    <a:pt x="435722" y="1778043"/>
                  </a:lnTo>
                  <a:lnTo>
                    <a:pt x="437265" y="1764946"/>
                  </a:lnTo>
                  <a:lnTo>
                    <a:pt x="470348" y="1759755"/>
                  </a:lnTo>
                  <a:lnTo>
                    <a:pt x="473499" y="1772116"/>
                  </a:lnTo>
                  <a:lnTo>
                    <a:pt x="474811" y="1784766"/>
                  </a:lnTo>
                  <a:close/>
                </a:path>
                <a:path w="1628775" h="1920239">
                  <a:moveTo>
                    <a:pt x="548753" y="1760309"/>
                  </a:moveTo>
                  <a:lnTo>
                    <a:pt x="510338" y="1766336"/>
                  </a:lnTo>
                  <a:lnTo>
                    <a:pt x="510850" y="1753401"/>
                  </a:lnTo>
                  <a:lnTo>
                    <a:pt x="543084" y="1748343"/>
                  </a:lnTo>
                  <a:lnTo>
                    <a:pt x="548753" y="1760309"/>
                  </a:lnTo>
                  <a:close/>
                </a:path>
                <a:path w="1628775" h="1920239">
                  <a:moveTo>
                    <a:pt x="621515" y="1774604"/>
                  </a:moveTo>
                  <a:lnTo>
                    <a:pt x="596993" y="1778451"/>
                  </a:lnTo>
                  <a:lnTo>
                    <a:pt x="589708" y="1766739"/>
                  </a:lnTo>
                  <a:lnTo>
                    <a:pt x="586352" y="1754410"/>
                  </a:lnTo>
                  <a:lnTo>
                    <a:pt x="585187" y="1741738"/>
                  </a:lnTo>
                  <a:lnTo>
                    <a:pt x="619639" y="1736332"/>
                  </a:lnTo>
                  <a:lnTo>
                    <a:pt x="625391" y="1748285"/>
                  </a:lnTo>
                  <a:lnTo>
                    <a:pt x="626789" y="1748066"/>
                  </a:lnTo>
                  <a:lnTo>
                    <a:pt x="627686" y="1760780"/>
                  </a:lnTo>
                  <a:lnTo>
                    <a:pt x="624616" y="1761262"/>
                  </a:lnTo>
                  <a:lnTo>
                    <a:pt x="621515" y="1774604"/>
                  </a:lnTo>
                  <a:close/>
                </a:path>
                <a:path w="1628775" h="1920239">
                  <a:moveTo>
                    <a:pt x="704197" y="1748776"/>
                  </a:moveTo>
                  <a:lnTo>
                    <a:pt x="666010" y="1754767"/>
                  </a:lnTo>
                  <a:lnTo>
                    <a:pt x="662249" y="1742502"/>
                  </a:lnTo>
                  <a:lnTo>
                    <a:pt x="663368" y="1742327"/>
                  </a:lnTo>
                  <a:lnTo>
                    <a:pt x="664708" y="1729261"/>
                  </a:lnTo>
                  <a:lnTo>
                    <a:pt x="694223" y="1724630"/>
                  </a:lnTo>
                  <a:lnTo>
                    <a:pt x="700726" y="1736465"/>
                  </a:lnTo>
                  <a:lnTo>
                    <a:pt x="704197" y="1748776"/>
                  </a:lnTo>
                  <a:close/>
                </a:path>
                <a:path w="1628775" h="1920239">
                  <a:moveTo>
                    <a:pt x="779393" y="1736978"/>
                  </a:moveTo>
                  <a:lnTo>
                    <a:pt x="742206" y="1742812"/>
                  </a:lnTo>
                  <a:lnTo>
                    <a:pt x="740659" y="1730200"/>
                  </a:lnTo>
                  <a:lnTo>
                    <a:pt x="739713" y="1717493"/>
                  </a:lnTo>
                  <a:lnTo>
                    <a:pt x="773657" y="1712167"/>
                  </a:lnTo>
                  <a:lnTo>
                    <a:pt x="777908" y="1724356"/>
                  </a:lnTo>
                  <a:lnTo>
                    <a:pt x="778096" y="1724326"/>
                  </a:lnTo>
                  <a:lnTo>
                    <a:pt x="779393" y="1736978"/>
                  </a:lnTo>
                  <a:close/>
                </a:path>
                <a:path w="1628775" h="1920239">
                  <a:moveTo>
                    <a:pt x="856588" y="1724866"/>
                  </a:moveTo>
                  <a:lnTo>
                    <a:pt x="818349" y="1730866"/>
                  </a:lnTo>
                  <a:lnTo>
                    <a:pt x="814277" y="1718649"/>
                  </a:lnTo>
                  <a:lnTo>
                    <a:pt x="812703" y="1706041"/>
                  </a:lnTo>
                  <a:lnTo>
                    <a:pt x="850228" y="1700153"/>
                  </a:lnTo>
                  <a:lnTo>
                    <a:pt x="855240" y="1712223"/>
                  </a:lnTo>
                  <a:lnTo>
                    <a:pt x="856588" y="1724866"/>
                  </a:lnTo>
                  <a:close/>
                </a:path>
                <a:path w="1628775" h="1920239">
                  <a:moveTo>
                    <a:pt x="935291" y="1712518"/>
                  </a:moveTo>
                  <a:lnTo>
                    <a:pt x="891746" y="1719350"/>
                  </a:lnTo>
                  <a:lnTo>
                    <a:pt x="890627" y="1706670"/>
                  </a:lnTo>
                  <a:lnTo>
                    <a:pt x="892355" y="1693544"/>
                  </a:lnTo>
                  <a:lnTo>
                    <a:pt x="922271" y="1688850"/>
                  </a:lnTo>
                  <a:lnTo>
                    <a:pt x="930471" y="1700419"/>
                  </a:lnTo>
                  <a:lnTo>
                    <a:pt x="933618" y="1699925"/>
                  </a:lnTo>
                  <a:lnTo>
                    <a:pt x="935291" y="1712518"/>
                  </a:lnTo>
                  <a:close/>
                </a:path>
                <a:path w="1628775" h="1920239">
                  <a:moveTo>
                    <a:pt x="1002038" y="1714901"/>
                  </a:moveTo>
                  <a:lnTo>
                    <a:pt x="977078" y="1718817"/>
                  </a:lnTo>
                  <a:lnTo>
                    <a:pt x="972364" y="1706701"/>
                  </a:lnTo>
                  <a:lnTo>
                    <a:pt x="968886" y="1694392"/>
                  </a:lnTo>
                  <a:lnTo>
                    <a:pt x="967733" y="1694573"/>
                  </a:lnTo>
                  <a:lnTo>
                    <a:pt x="964770" y="1682182"/>
                  </a:lnTo>
                  <a:lnTo>
                    <a:pt x="1005134" y="1675849"/>
                  </a:lnTo>
                  <a:lnTo>
                    <a:pt x="1008285" y="1688210"/>
                  </a:lnTo>
                  <a:lnTo>
                    <a:pt x="1009656" y="1700850"/>
                  </a:lnTo>
                  <a:lnTo>
                    <a:pt x="1006197" y="1701393"/>
                  </a:lnTo>
                  <a:lnTo>
                    <a:pt x="1002038" y="1714901"/>
                  </a:lnTo>
                  <a:close/>
                </a:path>
                <a:path w="1628775" h="1920239">
                  <a:moveTo>
                    <a:pt x="1084019" y="1702039"/>
                  </a:moveTo>
                  <a:lnTo>
                    <a:pt x="1052477" y="1706987"/>
                  </a:lnTo>
                  <a:lnTo>
                    <a:pt x="1046658" y="1695045"/>
                  </a:lnTo>
                  <a:lnTo>
                    <a:pt x="1043415" y="1682698"/>
                  </a:lnTo>
                  <a:lnTo>
                    <a:pt x="1045325" y="1682399"/>
                  </a:lnTo>
                  <a:lnTo>
                    <a:pt x="1048498" y="1669046"/>
                  </a:lnTo>
                  <a:lnTo>
                    <a:pt x="1078686" y="1664309"/>
                  </a:lnTo>
                  <a:lnTo>
                    <a:pt x="1084426" y="1676264"/>
                  </a:lnTo>
                  <a:lnTo>
                    <a:pt x="1087641" y="1688615"/>
                  </a:lnTo>
                  <a:lnTo>
                    <a:pt x="1086185" y="1688843"/>
                  </a:lnTo>
                  <a:lnTo>
                    <a:pt x="1084019" y="1702039"/>
                  </a:lnTo>
                  <a:close/>
                </a:path>
                <a:path w="1628775" h="1920239">
                  <a:moveTo>
                    <a:pt x="1159984" y="1664409"/>
                  </a:moveTo>
                  <a:lnTo>
                    <a:pt x="1121457" y="1670454"/>
                  </a:lnTo>
                  <a:lnTo>
                    <a:pt x="1123097" y="1657341"/>
                  </a:lnTo>
                  <a:lnTo>
                    <a:pt x="1153504" y="1652570"/>
                  </a:lnTo>
                  <a:lnTo>
                    <a:pt x="1159984" y="1664409"/>
                  </a:lnTo>
                  <a:close/>
                </a:path>
                <a:path w="1628775" h="1920239">
                  <a:moveTo>
                    <a:pt x="1236330" y="1652431"/>
                  </a:moveTo>
                  <a:lnTo>
                    <a:pt x="1197134" y="1658580"/>
                  </a:lnTo>
                  <a:lnTo>
                    <a:pt x="1198895" y="1645449"/>
                  </a:lnTo>
                  <a:lnTo>
                    <a:pt x="1230530" y="1640485"/>
                  </a:lnTo>
                  <a:lnTo>
                    <a:pt x="1236330" y="1652431"/>
                  </a:lnTo>
                  <a:close/>
                </a:path>
                <a:path w="1628775" h="1920239">
                  <a:moveTo>
                    <a:pt x="1316819" y="1665513"/>
                  </a:moveTo>
                  <a:lnTo>
                    <a:pt x="1278899" y="1671462"/>
                  </a:lnTo>
                  <a:lnTo>
                    <a:pt x="1274743" y="1646404"/>
                  </a:lnTo>
                  <a:lnTo>
                    <a:pt x="1274597" y="1646427"/>
                  </a:lnTo>
                  <a:lnTo>
                    <a:pt x="1273666" y="1633717"/>
                  </a:lnTo>
                  <a:lnTo>
                    <a:pt x="1309168" y="1628147"/>
                  </a:lnTo>
                  <a:lnTo>
                    <a:pt x="1312838" y="1640427"/>
                  </a:lnTo>
                  <a:lnTo>
                    <a:pt x="1315303" y="1652895"/>
                  </a:lnTo>
                  <a:lnTo>
                    <a:pt x="1314880" y="1652962"/>
                  </a:lnTo>
                  <a:lnTo>
                    <a:pt x="1316819" y="1665513"/>
                  </a:lnTo>
                  <a:close/>
                </a:path>
                <a:path w="1628775" h="1920239">
                  <a:moveTo>
                    <a:pt x="1387566" y="1628702"/>
                  </a:moveTo>
                  <a:lnTo>
                    <a:pt x="1350679" y="1634490"/>
                  </a:lnTo>
                  <a:lnTo>
                    <a:pt x="1351686" y="1621476"/>
                  </a:lnTo>
                  <a:lnTo>
                    <a:pt x="1381240" y="1616839"/>
                  </a:lnTo>
                  <a:lnTo>
                    <a:pt x="1387566" y="1628702"/>
                  </a:lnTo>
                  <a:close/>
                </a:path>
                <a:path w="1628775" h="1920239">
                  <a:moveTo>
                    <a:pt x="1463596" y="1616773"/>
                  </a:moveTo>
                  <a:lnTo>
                    <a:pt x="1427305" y="1622467"/>
                  </a:lnTo>
                  <a:lnTo>
                    <a:pt x="1428376" y="1609444"/>
                  </a:lnTo>
                  <a:lnTo>
                    <a:pt x="1457298" y="1604906"/>
                  </a:lnTo>
                  <a:lnTo>
                    <a:pt x="1463596" y="1616773"/>
                  </a:lnTo>
                  <a:close/>
                </a:path>
                <a:path w="1628775" h="1920239">
                  <a:moveTo>
                    <a:pt x="1542467" y="1617254"/>
                  </a:moveTo>
                  <a:lnTo>
                    <a:pt x="1505453" y="1623061"/>
                  </a:lnTo>
                  <a:lnTo>
                    <a:pt x="1502201" y="1610716"/>
                  </a:lnTo>
                  <a:lnTo>
                    <a:pt x="1501666" y="1597945"/>
                  </a:lnTo>
                  <a:lnTo>
                    <a:pt x="1535068" y="1592704"/>
                  </a:lnTo>
                  <a:lnTo>
                    <a:pt x="1540956" y="1604636"/>
                  </a:lnTo>
                  <a:lnTo>
                    <a:pt x="1542151" y="1604448"/>
                  </a:lnTo>
                  <a:lnTo>
                    <a:pt x="1542467" y="1617254"/>
                  </a:lnTo>
                  <a:close/>
                </a:path>
                <a:path w="1628775" h="1920239">
                  <a:moveTo>
                    <a:pt x="1616449" y="1618502"/>
                  </a:moveTo>
                  <a:lnTo>
                    <a:pt x="1594008" y="1622023"/>
                  </a:lnTo>
                  <a:lnTo>
                    <a:pt x="1584389" y="1610677"/>
                  </a:lnTo>
                  <a:lnTo>
                    <a:pt x="1580438" y="1611296"/>
                  </a:lnTo>
                  <a:lnTo>
                    <a:pt x="1578040" y="1598817"/>
                  </a:lnTo>
                  <a:lnTo>
                    <a:pt x="1577021" y="1586122"/>
                  </a:lnTo>
                  <a:lnTo>
                    <a:pt x="1610544" y="1580862"/>
                  </a:lnTo>
                  <a:lnTo>
                    <a:pt x="1616449" y="1618502"/>
                  </a:lnTo>
                  <a:close/>
                </a:path>
                <a:path w="1628775" h="1920239">
                  <a:moveTo>
                    <a:pt x="389814" y="1810957"/>
                  </a:moveTo>
                  <a:lnTo>
                    <a:pt x="366764" y="1814573"/>
                  </a:lnTo>
                  <a:lnTo>
                    <a:pt x="360998" y="1802623"/>
                  </a:lnTo>
                  <a:lnTo>
                    <a:pt x="357346" y="1790340"/>
                  </a:lnTo>
                  <a:lnTo>
                    <a:pt x="398508" y="1783882"/>
                  </a:lnTo>
                  <a:lnTo>
                    <a:pt x="399074" y="1796649"/>
                  </a:lnTo>
                  <a:lnTo>
                    <a:pt x="394771" y="1797324"/>
                  </a:lnTo>
                  <a:lnTo>
                    <a:pt x="389814" y="1810957"/>
                  </a:lnTo>
                  <a:close/>
                </a:path>
                <a:path w="1628775" h="1920239">
                  <a:moveTo>
                    <a:pt x="550149" y="1785801"/>
                  </a:moveTo>
                  <a:lnTo>
                    <a:pt x="513764" y="1791510"/>
                  </a:lnTo>
                  <a:lnTo>
                    <a:pt x="511854" y="1778954"/>
                  </a:lnTo>
                  <a:lnTo>
                    <a:pt x="508906" y="1766561"/>
                  </a:lnTo>
                  <a:lnTo>
                    <a:pt x="550390" y="1760052"/>
                  </a:lnTo>
                  <a:lnTo>
                    <a:pt x="553001" y="1772498"/>
                  </a:lnTo>
                  <a:lnTo>
                    <a:pt x="550149" y="1785801"/>
                  </a:lnTo>
                  <a:close/>
                </a:path>
                <a:path w="1628775" h="1920239">
                  <a:moveTo>
                    <a:pt x="1162038" y="1676942"/>
                  </a:moveTo>
                  <a:lnTo>
                    <a:pt x="1123368" y="1683009"/>
                  </a:lnTo>
                  <a:lnTo>
                    <a:pt x="1120305" y="1670635"/>
                  </a:lnTo>
                  <a:lnTo>
                    <a:pt x="1161599" y="1664156"/>
                  </a:lnTo>
                  <a:lnTo>
                    <a:pt x="1162038" y="1676942"/>
                  </a:lnTo>
                  <a:close/>
                </a:path>
                <a:path w="1628775" h="1920239">
                  <a:moveTo>
                    <a:pt x="1237058" y="1678027"/>
                  </a:moveTo>
                  <a:lnTo>
                    <a:pt x="1212154" y="1681934"/>
                  </a:lnTo>
                  <a:lnTo>
                    <a:pt x="1203641" y="1670415"/>
                  </a:lnTo>
                  <a:lnTo>
                    <a:pt x="1199616" y="1671046"/>
                  </a:lnTo>
                  <a:lnTo>
                    <a:pt x="1196115" y="1658740"/>
                  </a:lnTo>
                  <a:lnTo>
                    <a:pt x="1237846" y="1652193"/>
                  </a:lnTo>
                  <a:lnTo>
                    <a:pt x="1238796" y="1664899"/>
                  </a:lnTo>
                  <a:lnTo>
                    <a:pt x="1237058" y="1678027"/>
                  </a:lnTo>
                  <a:close/>
                </a:path>
                <a:path w="1628775" h="1920239">
                  <a:moveTo>
                    <a:pt x="1389634" y="1641233"/>
                  </a:moveTo>
                  <a:lnTo>
                    <a:pt x="1353176" y="1646953"/>
                  </a:lnTo>
                  <a:lnTo>
                    <a:pt x="1349852" y="1634619"/>
                  </a:lnTo>
                  <a:lnTo>
                    <a:pt x="1389086" y="1628464"/>
                  </a:lnTo>
                  <a:lnTo>
                    <a:pt x="1389634" y="1641233"/>
                  </a:lnTo>
                  <a:close/>
                </a:path>
                <a:path w="1628775" h="1920239">
                  <a:moveTo>
                    <a:pt x="1465770" y="1629288"/>
                  </a:moveTo>
                  <a:lnTo>
                    <a:pt x="1429568" y="1634967"/>
                  </a:lnTo>
                  <a:lnTo>
                    <a:pt x="1426348" y="1622617"/>
                  </a:lnTo>
                  <a:lnTo>
                    <a:pt x="1465129" y="1616533"/>
                  </a:lnTo>
                  <a:lnTo>
                    <a:pt x="1465770" y="1629288"/>
                  </a:lnTo>
                  <a:close/>
                </a:path>
                <a:path w="1628775" h="1920239">
                  <a:moveTo>
                    <a:pt x="325277" y="1821083"/>
                  </a:moveTo>
                  <a:lnTo>
                    <a:pt x="292674" y="1826198"/>
                  </a:lnTo>
                  <a:lnTo>
                    <a:pt x="284980" y="1814550"/>
                  </a:lnTo>
                  <a:lnTo>
                    <a:pt x="325270" y="1808228"/>
                  </a:lnTo>
                  <a:lnTo>
                    <a:pt x="325277" y="1821083"/>
                  </a:lnTo>
                  <a:close/>
                </a:path>
                <a:path w="1628775" h="1920239">
                  <a:moveTo>
                    <a:pt x="471092" y="1798205"/>
                  </a:moveTo>
                  <a:lnTo>
                    <a:pt x="449657" y="1801568"/>
                  </a:lnTo>
                  <a:lnTo>
                    <a:pt x="441511" y="1789991"/>
                  </a:lnTo>
                  <a:lnTo>
                    <a:pt x="472966" y="1785055"/>
                  </a:lnTo>
                  <a:lnTo>
                    <a:pt x="471092" y="1798205"/>
                  </a:lnTo>
                  <a:close/>
                </a:path>
                <a:path w="1628775" h="1920239">
                  <a:moveTo>
                    <a:pt x="700585" y="1762198"/>
                  </a:moveTo>
                  <a:lnTo>
                    <a:pt x="680444" y="1765358"/>
                  </a:lnTo>
                  <a:lnTo>
                    <a:pt x="670957" y="1753991"/>
                  </a:lnTo>
                  <a:lnTo>
                    <a:pt x="704080" y="1748794"/>
                  </a:lnTo>
                  <a:lnTo>
                    <a:pt x="700585" y="1762198"/>
                  </a:lnTo>
                  <a:close/>
                </a:path>
                <a:path w="1628775" h="1920239">
                  <a:moveTo>
                    <a:pt x="780543" y="1749653"/>
                  </a:moveTo>
                  <a:lnTo>
                    <a:pt x="760094" y="1752861"/>
                  </a:lnTo>
                  <a:lnTo>
                    <a:pt x="749656" y="1741644"/>
                  </a:lnTo>
                  <a:lnTo>
                    <a:pt x="779057" y="1737031"/>
                  </a:lnTo>
                  <a:lnTo>
                    <a:pt x="780543" y="1749653"/>
                  </a:lnTo>
                  <a:close/>
                </a:path>
                <a:path w="1628775" h="1920239">
                  <a:moveTo>
                    <a:pt x="848436" y="1739001"/>
                  </a:moveTo>
                  <a:lnTo>
                    <a:pt x="831791" y="1741612"/>
                  </a:lnTo>
                  <a:lnTo>
                    <a:pt x="822829" y="1730163"/>
                  </a:lnTo>
                  <a:lnTo>
                    <a:pt x="852832" y="1725456"/>
                  </a:lnTo>
                  <a:lnTo>
                    <a:pt x="848436" y="1739001"/>
                  </a:lnTo>
                  <a:close/>
                </a:path>
                <a:path w="1628775" h="1920239">
                  <a:moveTo>
                    <a:pt x="931855" y="1725912"/>
                  </a:moveTo>
                  <a:lnTo>
                    <a:pt x="902982" y="1730443"/>
                  </a:lnTo>
                  <a:lnTo>
                    <a:pt x="894695" y="1718887"/>
                  </a:lnTo>
                  <a:lnTo>
                    <a:pt x="931757" y="1713073"/>
                  </a:lnTo>
                  <a:lnTo>
                    <a:pt x="931855" y="1725912"/>
                  </a:lnTo>
                  <a:close/>
                </a:path>
                <a:path w="1628775" h="1920239">
                  <a:moveTo>
                    <a:pt x="1151434" y="1691461"/>
                  </a:moveTo>
                  <a:lnTo>
                    <a:pt x="1133364" y="1694296"/>
                  </a:lnTo>
                  <a:lnTo>
                    <a:pt x="1126395" y="1682534"/>
                  </a:lnTo>
                  <a:lnTo>
                    <a:pt x="1157339" y="1677679"/>
                  </a:lnTo>
                  <a:lnTo>
                    <a:pt x="1151434" y="1691461"/>
                  </a:lnTo>
                  <a:close/>
                </a:path>
                <a:path w="1628775" h="1920239">
                  <a:moveTo>
                    <a:pt x="1381154" y="1655419"/>
                  </a:moveTo>
                  <a:lnTo>
                    <a:pt x="1364731" y="1657996"/>
                  </a:lnTo>
                  <a:lnTo>
                    <a:pt x="1356839" y="1646378"/>
                  </a:lnTo>
                  <a:lnTo>
                    <a:pt x="1385555" y="1641873"/>
                  </a:lnTo>
                  <a:lnTo>
                    <a:pt x="1381154" y="1655419"/>
                  </a:lnTo>
                  <a:close/>
                </a:path>
                <a:path w="1628775" h="1920239">
                  <a:moveTo>
                    <a:pt x="1457485" y="1643443"/>
                  </a:moveTo>
                  <a:lnTo>
                    <a:pt x="1441003" y="1646029"/>
                  </a:lnTo>
                  <a:lnTo>
                    <a:pt x="1433173" y="1634402"/>
                  </a:lnTo>
                  <a:lnTo>
                    <a:pt x="1461832" y="1629905"/>
                  </a:lnTo>
                  <a:lnTo>
                    <a:pt x="1457485" y="1643443"/>
                  </a:lnTo>
                  <a:close/>
                </a:path>
                <a:path w="1628775" h="1920239">
                  <a:moveTo>
                    <a:pt x="1533802" y="1631469"/>
                  </a:moveTo>
                  <a:lnTo>
                    <a:pt x="1517508" y="1634025"/>
                  </a:lnTo>
                  <a:lnTo>
                    <a:pt x="1509372" y="1622447"/>
                  </a:lnTo>
                  <a:lnTo>
                    <a:pt x="1538253" y="1617915"/>
                  </a:lnTo>
                  <a:lnTo>
                    <a:pt x="1533802" y="1631469"/>
                  </a:lnTo>
                  <a:close/>
                </a:path>
                <a:path w="1628775" h="1920239">
                  <a:moveTo>
                    <a:pt x="279343" y="1866856"/>
                  </a:moveTo>
                  <a:lnTo>
                    <a:pt x="259843" y="1869915"/>
                  </a:lnTo>
                  <a:lnTo>
                    <a:pt x="253937" y="1832276"/>
                  </a:lnTo>
                  <a:lnTo>
                    <a:pt x="282307" y="1827825"/>
                  </a:lnTo>
                  <a:lnTo>
                    <a:pt x="287844" y="1839811"/>
                  </a:lnTo>
                  <a:lnTo>
                    <a:pt x="289063" y="1839620"/>
                  </a:lnTo>
                  <a:lnTo>
                    <a:pt x="289349" y="1852430"/>
                  </a:lnTo>
                  <a:lnTo>
                    <a:pt x="284661" y="1853166"/>
                  </a:lnTo>
                  <a:lnTo>
                    <a:pt x="279343" y="1866856"/>
                  </a:lnTo>
                  <a:close/>
                </a:path>
                <a:path w="1628775" h="1920239">
                  <a:moveTo>
                    <a:pt x="358711" y="1854403"/>
                  </a:moveTo>
                  <a:lnTo>
                    <a:pt x="335798" y="1857998"/>
                  </a:lnTo>
                  <a:lnTo>
                    <a:pt x="329798" y="1846084"/>
                  </a:lnTo>
                  <a:lnTo>
                    <a:pt x="326573" y="1833735"/>
                  </a:lnTo>
                  <a:lnTo>
                    <a:pt x="324999" y="1821126"/>
                  </a:lnTo>
                  <a:lnTo>
                    <a:pt x="360311" y="1815586"/>
                  </a:lnTo>
                  <a:lnTo>
                    <a:pt x="364787" y="1827739"/>
                  </a:lnTo>
                  <a:lnTo>
                    <a:pt x="365128" y="1827686"/>
                  </a:lnTo>
                  <a:lnTo>
                    <a:pt x="365483" y="1840485"/>
                  </a:lnTo>
                  <a:lnTo>
                    <a:pt x="361875" y="1841051"/>
                  </a:lnTo>
                  <a:lnTo>
                    <a:pt x="358711" y="1854403"/>
                  </a:lnTo>
                  <a:close/>
                </a:path>
                <a:path w="1628775" h="1920239">
                  <a:moveTo>
                    <a:pt x="439353" y="1816040"/>
                  </a:moveTo>
                  <a:lnTo>
                    <a:pt x="403564" y="1821655"/>
                  </a:lnTo>
                  <a:lnTo>
                    <a:pt x="405025" y="1808571"/>
                  </a:lnTo>
                  <a:lnTo>
                    <a:pt x="433090" y="1804167"/>
                  </a:lnTo>
                  <a:lnTo>
                    <a:pt x="439353" y="1816040"/>
                  </a:lnTo>
                  <a:close/>
                </a:path>
                <a:path w="1628775" h="1920239">
                  <a:moveTo>
                    <a:pt x="517353" y="1816657"/>
                  </a:moveTo>
                  <a:lnTo>
                    <a:pt x="480366" y="1822461"/>
                  </a:lnTo>
                  <a:lnTo>
                    <a:pt x="478309" y="1809928"/>
                  </a:lnTo>
                  <a:lnTo>
                    <a:pt x="477436" y="1797209"/>
                  </a:lnTo>
                  <a:lnTo>
                    <a:pt x="513590" y="1791537"/>
                  </a:lnTo>
                  <a:lnTo>
                    <a:pt x="515665" y="1804067"/>
                  </a:lnTo>
                  <a:lnTo>
                    <a:pt x="517353" y="1816657"/>
                  </a:lnTo>
                  <a:close/>
                </a:path>
                <a:path w="1628775" h="1920239">
                  <a:moveTo>
                    <a:pt x="594631" y="1817388"/>
                  </a:moveTo>
                  <a:lnTo>
                    <a:pt x="557559" y="1823204"/>
                  </a:lnTo>
                  <a:lnTo>
                    <a:pt x="555766" y="1810630"/>
                  </a:lnTo>
                  <a:lnTo>
                    <a:pt x="555109" y="1810734"/>
                  </a:lnTo>
                  <a:lnTo>
                    <a:pt x="554396" y="1797990"/>
                  </a:lnTo>
                  <a:lnTo>
                    <a:pt x="554787" y="1785073"/>
                  </a:lnTo>
                  <a:lnTo>
                    <a:pt x="586688" y="1780068"/>
                  </a:lnTo>
                  <a:lnTo>
                    <a:pt x="592486" y="1792014"/>
                  </a:lnTo>
                  <a:lnTo>
                    <a:pt x="594346" y="1791722"/>
                  </a:lnTo>
                  <a:lnTo>
                    <a:pt x="597308" y="1804113"/>
                  </a:lnTo>
                  <a:lnTo>
                    <a:pt x="594631" y="1817388"/>
                  </a:lnTo>
                  <a:close/>
                </a:path>
                <a:path w="1628775" h="1920239">
                  <a:moveTo>
                    <a:pt x="667848" y="1780190"/>
                  </a:moveTo>
                  <a:lnTo>
                    <a:pt x="631201" y="1785939"/>
                  </a:lnTo>
                  <a:lnTo>
                    <a:pt x="633118" y="1772783"/>
                  </a:lnTo>
                  <a:lnTo>
                    <a:pt x="662005" y="1768251"/>
                  </a:lnTo>
                  <a:lnTo>
                    <a:pt x="667848" y="1780190"/>
                  </a:lnTo>
                  <a:close/>
                </a:path>
                <a:path w="1628775" h="1920239">
                  <a:moveTo>
                    <a:pt x="747209" y="1767738"/>
                  </a:moveTo>
                  <a:lnTo>
                    <a:pt x="710339" y="1773523"/>
                  </a:lnTo>
                  <a:lnTo>
                    <a:pt x="711529" y="1760481"/>
                  </a:lnTo>
                  <a:lnTo>
                    <a:pt x="743082" y="1755530"/>
                  </a:lnTo>
                  <a:lnTo>
                    <a:pt x="747209" y="1767738"/>
                  </a:lnTo>
                  <a:close/>
                </a:path>
                <a:path w="1628775" h="1920239">
                  <a:moveTo>
                    <a:pt x="824360" y="1768489"/>
                  </a:moveTo>
                  <a:lnTo>
                    <a:pt x="787270" y="1774308"/>
                  </a:lnTo>
                  <a:lnTo>
                    <a:pt x="784185" y="1761937"/>
                  </a:lnTo>
                  <a:lnTo>
                    <a:pt x="783565" y="1762034"/>
                  </a:lnTo>
                  <a:lnTo>
                    <a:pt x="781199" y="1749550"/>
                  </a:lnTo>
                  <a:lnTo>
                    <a:pt x="821077" y="1743293"/>
                  </a:lnTo>
                  <a:lnTo>
                    <a:pt x="823455" y="1755776"/>
                  </a:lnTo>
                  <a:lnTo>
                    <a:pt x="824360" y="1768489"/>
                  </a:lnTo>
                  <a:close/>
                </a:path>
                <a:path w="1628775" h="1920239">
                  <a:moveTo>
                    <a:pt x="899429" y="1743855"/>
                  </a:moveTo>
                  <a:lnTo>
                    <a:pt x="860145" y="1750019"/>
                  </a:lnTo>
                  <a:lnTo>
                    <a:pt x="861876" y="1736892"/>
                  </a:lnTo>
                  <a:lnTo>
                    <a:pt x="893297" y="1731962"/>
                  </a:lnTo>
                  <a:lnTo>
                    <a:pt x="899429" y="1743855"/>
                  </a:lnTo>
                  <a:close/>
                </a:path>
                <a:path w="1628775" h="1920239">
                  <a:moveTo>
                    <a:pt x="975746" y="1731882"/>
                  </a:moveTo>
                  <a:lnTo>
                    <a:pt x="933523" y="1738506"/>
                  </a:lnTo>
                  <a:lnTo>
                    <a:pt x="931958" y="1725896"/>
                  </a:lnTo>
                  <a:lnTo>
                    <a:pt x="971980" y="1719617"/>
                  </a:lnTo>
                  <a:lnTo>
                    <a:pt x="975746" y="1731882"/>
                  </a:lnTo>
                  <a:close/>
                </a:path>
                <a:path w="1628775" h="1920239">
                  <a:moveTo>
                    <a:pt x="1051789" y="1719951"/>
                  </a:moveTo>
                  <a:lnTo>
                    <a:pt x="1012811" y="1726066"/>
                  </a:lnTo>
                  <a:lnTo>
                    <a:pt x="1014795" y="1712899"/>
                  </a:lnTo>
                  <a:lnTo>
                    <a:pt x="1045232" y="1708124"/>
                  </a:lnTo>
                  <a:lnTo>
                    <a:pt x="1051789" y="1719951"/>
                  </a:lnTo>
                  <a:close/>
                </a:path>
                <a:path w="1628775" h="1920239">
                  <a:moveTo>
                    <a:pt x="1127212" y="1733828"/>
                  </a:moveTo>
                  <a:lnTo>
                    <a:pt x="1092126" y="1739333"/>
                  </a:lnTo>
                  <a:lnTo>
                    <a:pt x="1089033" y="1726963"/>
                  </a:lnTo>
                  <a:lnTo>
                    <a:pt x="1087424" y="1714360"/>
                  </a:lnTo>
                  <a:lnTo>
                    <a:pt x="1088386" y="1701353"/>
                  </a:lnTo>
                  <a:lnTo>
                    <a:pt x="1119751" y="1696432"/>
                  </a:lnTo>
                  <a:lnTo>
                    <a:pt x="1126887" y="1708168"/>
                  </a:lnTo>
                  <a:lnTo>
                    <a:pt x="1127686" y="1708043"/>
                  </a:lnTo>
                  <a:lnTo>
                    <a:pt x="1128778" y="1720727"/>
                  </a:lnTo>
                  <a:lnTo>
                    <a:pt x="1126762" y="1721043"/>
                  </a:lnTo>
                  <a:lnTo>
                    <a:pt x="1127212" y="1733828"/>
                  </a:lnTo>
                  <a:close/>
                </a:path>
                <a:path w="1628775" h="1920239">
                  <a:moveTo>
                    <a:pt x="1203716" y="1696114"/>
                  </a:moveTo>
                  <a:lnTo>
                    <a:pt x="1165854" y="1702054"/>
                  </a:lnTo>
                  <a:lnTo>
                    <a:pt x="1165696" y="1689224"/>
                  </a:lnTo>
                  <a:lnTo>
                    <a:pt x="1197634" y="1684213"/>
                  </a:lnTo>
                  <a:lnTo>
                    <a:pt x="1203716" y="1696114"/>
                  </a:lnTo>
                  <a:close/>
                </a:path>
                <a:path w="1628775" h="1920239">
                  <a:moveTo>
                    <a:pt x="1282924" y="1696542"/>
                  </a:moveTo>
                  <a:lnTo>
                    <a:pt x="1243831" y="1702675"/>
                  </a:lnTo>
                  <a:lnTo>
                    <a:pt x="1242302" y="1690060"/>
                  </a:lnTo>
                  <a:lnTo>
                    <a:pt x="1243314" y="1689901"/>
                  </a:lnTo>
                  <a:lnTo>
                    <a:pt x="1243982" y="1676941"/>
                  </a:lnTo>
                  <a:lnTo>
                    <a:pt x="1274656" y="1672128"/>
                  </a:lnTo>
                  <a:lnTo>
                    <a:pt x="1279950" y="1684153"/>
                  </a:lnTo>
                  <a:lnTo>
                    <a:pt x="1282924" y="1696542"/>
                  </a:lnTo>
                  <a:close/>
                </a:path>
                <a:path w="1628775" h="1920239">
                  <a:moveTo>
                    <a:pt x="1356780" y="1672099"/>
                  </a:moveTo>
                  <a:lnTo>
                    <a:pt x="1318948" y="1678034"/>
                  </a:lnTo>
                  <a:lnTo>
                    <a:pt x="1317009" y="1665483"/>
                  </a:lnTo>
                  <a:lnTo>
                    <a:pt x="1352927" y="1659848"/>
                  </a:lnTo>
                  <a:lnTo>
                    <a:pt x="1356780" y="1672099"/>
                  </a:lnTo>
                  <a:close/>
                </a:path>
                <a:path w="1628775" h="1920239">
                  <a:moveTo>
                    <a:pt x="1432091" y="1660282"/>
                  </a:moveTo>
                  <a:lnTo>
                    <a:pt x="1394234" y="1666222"/>
                  </a:lnTo>
                  <a:lnTo>
                    <a:pt x="1395902" y="1653105"/>
                  </a:lnTo>
                  <a:lnTo>
                    <a:pt x="1425842" y="1648407"/>
                  </a:lnTo>
                  <a:lnTo>
                    <a:pt x="1432091" y="1660282"/>
                  </a:lnTo>
                  <a:close/>
                </a:path>
                <a:path w="1628775" h="1920239">
                  <a:moveTo>
                    <a:pt x="1508410" y="1648308"/>
                  </a:moveTo>
                  <a:lnTo>
                    <a:pt x="1471155" y="1654153"/>
                  </a:lnTo>
                  <a:lnTo>
                    <a:pt x="1473107" y="1640992"/>
                  </a:lnTo>
                  <a:lnTo>
                    <a:pt x="1501829" y="1636485"/>
                  </a:lnTo>
                  <a:lnTo>
                    <a:pt x="1508410" y="1648308"/>
                  </a:lnTo>
                  <a:close/>
                </a:path>
                <a:path w="1628775" h="1920239">
                  <a:moveTo>
                    <a:pt x="1584460" y="1636376"/>
                  </a:moveTo>
                  <a:lnTo>
                    <a:pt x="1546825" y="1642281"/>
                  </a:lnTo>
                  <a:lnTo>
                    <a:pt x="1547952" y="1629249"/>
                  </a:lnTo>
                  <a:lnTo>
                    <a:pt x="1577611" y="1624595"/>
                  </a:lnTo>
                  <a:lnTo>
                    <a:pt x="1584460" y="1636376"/>
                  </a:lnTo>
                  <a:close/>
                </a:path>
                <a:path w="1628775" h="1920239">
                  <a:moveTo>
                    <a:pt x="440898" y="1841508"/>
                  </a:moveTo>
                  <a:lnTo>
                    <a:pt x="412121" y="1846023"/>
                  </a:lnTo>
                  <a:lnTo>
                    <a:pt x="405948" y="1834136"/>
                  </a:lnTo>
                  <a:lnTo>
                    <a:pt x="402456" y="1821829"/>
                  </a:lnTo>
                  <a:lnTo>
                    <a:pt x="441004" y="1815781"/>
                  </a:lnTo>
                  <a:lnTo>
                    <a:pt x="442057" y="1828471"/>
                  </a:lnTo>
                  <a:lnTo>
                    <a:pt x="440898" y="1841508"/>
                  </a:lnTo>
                  <a:close/>
                </a:path>
                <a:path w="1628775" h="1920239">
                  <a:moveTo>
                    <a:pt x="669682" y="1792757"/>
                  </a:moveTo>
                  <a:lnTo>
                    <a:pt x="633274" y="1798470"/>
                  </a:lnTo>
                  <a:lnTo>
                    <a:pt x="629914" y="1786141"/>
                  </a:lnTo>
                  <a:lnTo>
                    <a:pt x="669162" y="1779983"/>
                  </a:lnTo>
                  <a:lnTo>
                    <a:pt x="669682" y="1792757"/>
                  </a:lnTo>
                  <a:close/>
                </a:path>
                <a:path w="1628775" h="1920239">
                  <a:moveTo>
                    <a:pt x="748182" y="1780441"/>
                  </a:moveTo>
                  <a:lnTo>
                    <a:pt x="709439" y="1786520"/>
                  </a:lnTo>
                  <a:lnTo>
                    <a:pt x="708641" y="1773789"/>
                  </a:lnTo>
                  <a:lnTo>
                    <a:pt x="747105" y="1767755"/>
                  </a:lnTo>
                  <a:lnTo>
                    <a:pt x="748182" y="1780441"/>
                  </a:lnTo>
                  <a:close/>
                </a:path>
                <a:path w="1628775" h="1920239">
                  <a:moveTo>
                    <a:pt x="900767" y="1756501"/>
                  </a:moveTo>
                  <a:lnTo>
                    <a:pt x="862078" y="1762571"/>
                  </a:lnTo>
                  <a:lnTo>
                    <a:pt x="858832" y="1750225"/>
                  </a:lnTo>
                  <a:lnTo>
                    <a:pt x="900739" y="1743650"/>
                  </a:lnTo>
                  <a:lnTo>
                    <a:pt x="900767" y="1756501"/>
                  </a:lnTo>
                  <a:close/>
                </a:path>
                <a:path w="1628775" h="1920239">
                  <a:moveTo>
                    <a:pt x="975981" y="1744700"/>
                  </a:moveTo>
                  <a:lnTo>
                    <a:pt x="938680" y="1750552"/>
                  </a:lnTo>
                  <a:lnTo>
                    <a:pt x="934331" y="1738379"/>
                  </a:lnTo>
                  <a:lnTo>
                    <a:pt x="976070" y="1731831"/>
                  </a:lnTo>
                  <a:lnTo>
                    <a:pt x="975981" y="1744700"/>
                  </a:lnTo>
                  <a:close/>
                </a:path>
                <a:path w="1628775" h="1920239">
                  <a:moveTo>
                    <a:pt x="1042126" y="1747177"/>
                  </a:moveTo>
                  <a:lnTo>
                    <a:pt x="1020348" y="1750594"/>
                  </a:lnTo>
                  <a:lnTo>
                    <a:pt x="1013311" y="1738843"/>
                  </a:lnTo>
                  <a:lnTo>
                    <a:pt x="1011415" y="1726285"/>
                  </a:lnTo>
                  <a:lnTo>
                    <a:pt x="1053512" y="1719680"/>
                  </a:lnTo>
                  <a:lnTo>
                    <a:pt x="1053727" y="1732502"/>
                  </a:lnTo>
                  <a:lnTo>
                    <a:pt x="1048495" y="1733323"/>
                  </a:lnTo>
                  <a:lnTo>
                    <a:pt x="1042126" y="1747177"/>
                  </a:lnTo>
                  <a:close/>
                </a:path>
                <a:path w="1628775" h="1920239">
                  <a:moveTo>
                    <a:pt x="1207408" y="1708390"/>
                  </a:moveTo>
                  <a:lnTo>
                    <a:pt x="1167145" y="1714707"/>
                  </a:lnTo>
                  <a:lnTo>
                    <a:pt x="1165210" y="1702155"/>
                  </a:lnTo>
                  <a:lnTo>
                    <a:pt x="1205657" y="1695809"/>
                  </a:lnTo>
                  <a:lnTo>
                    <a:pt x="1207408" y="1708390"/>
                  </a:lnTo>
                  <a:close/>
                </a:path>
                <a:path w="1628775" h="1920239">
                  <a:moveTo>
                    <a:pt x="1357689" y="1684811"/>
                  </a:moveTo>
                  <a:lnTo>
                    <a:pt x="1321296" y="1690521"/>
                  </a:lnTo>
                  <a:lnTo>
                    <a:pt x="1317429" y="1678273"/>
                  </a:lnTo>
                  <a:lnTo>
                    <a:pt x="1357977" y="1671911"/>
                  </a:lnTo>
                  <a:lnTo>
                    <a:pt x="1357689" y="1684811"/>
                  </a:lnTo>
                  <a:close/>
                </a:path>
                <a:path w="1628775" h="1920239">
                  <a:moveTo>
                    <a:pt x="1434288" y="1672793"/>
                  </a:moveTo>
                  <a:lnTo>
                    <a:pt x="1396337" y="1678748"/>
                  </a:lnTo>
                  <a:lnTo>
                    <a:pt x="1392946" y="1666424"/>
                  </a:lnTo>
                  <a:lnTo>
                    <a:pt x="1433612" y="1660044"/>
                  </a:lnTo>
                  <a:lnTo>
                    <a:pt x="1434288" y="1672793"/>
                  </a:lnTo>
                  <a:close/>
                </a:path>
                <a:path w="1628775" h="1920239">
                  <a:moveTo>
                    <a:pt x="1512087" y="1673442"/>
                  </a:moveTo>
                  <a:lnTo>
                    <a:pt x="1477104" y="1678931"/>
                  </a:lnTo>
                  <a:lnTo>
                    <a:pt x="1471162" y="1667008"/>
                  </a:lnTo>
                  <a:lnTo>
                    <a:pt x="1469559" y="1654404"/>
                  </a:lnTo>
                  <a:lnTo>
                    <a:pt x="1510385" y="1647998"/>
                  </a:lnTo>
                  <a:lnTo>
                    <a:pt x="1512734" y="1660485"/>
                  </a:lnTo>
                  <a:lnTo>
                    <a:pt x="1510966" y="1660763"/>
                  </a:lnTo>
                  <a:lnTo>
                    <a:pt x="1512087" y="1673442"/>
                  </a:lnTo>
                  <a:close/>
                </a:path>
                <a:path w="1628775" h="1920239">
                  <a:moveTo>
                    <a:pt x="1578910" y="1662958"/>
                  </a:moveTo>
                  <a:lnTo>
                    <a:pt x="1555406" y="1666645"/>
                  </a:lnTo>
                  <a:lnTo>
                    <a:pt x="1549541" y="1654710"/>
                  </a:lnTo>
                  <a:lnTo>
                    <a:pt x="1546011" y="1642409"/>
                  </a:lnTo>
                  <a:lnTo>
                    <a:pt x="1586312" y="1636086"/>
                  </a:lnTo>
                  <a:lnTo>
                    <a:pt x="1587071" y="1648822"/>
                  </a:lnTo>
                  <a:lnTo>
                    <a:pt x="1583234" y="1649424"/>
                  </a:lnTo>
                  <a:lnTo>
                    <a:pt x="1578910" y="1662958"/>
                  </a:lnTo>
                  <a:close/>
                </a:path>
                <a:path w="1628775" h="1920239">
                  <a:moveTo>
                    <a:pt x="515199" y="1829851"/>
                  </a:moveTo>
                  <a:lnTo>
                    <a:pt x="489493" y="1833884"/>
                  </a:lnTo>
                  <a:lnTo>
                    <a:pt x="482830" y="1822074"/>
                  </a:lnTo>
                  <a:lnTo>
                    <a:pt x="516211" y="1816837"/>
                  </a:lnTo>
                  <a:lnTo>
                    <a:pt x="515199" y="1829851"/>
                  </a:lnTo>
                  <a:close/>
                </a:path>
                <a:path w="1628775" h="1920239">
                  <a:moveTo>
                    <a:pt x="661430" y="1806907"/>
                  </a:moveTo>
                  <a:lnTo>
                    <a:pt x="645157" y="1809461"/>
                  </a:lnTo>
                  <a:lnTo>
                    <a:pt x="637119" y="1797866"/>
                  </a:lnTo>
                  <a:lnTo>
                    <a:pt x="665699" y="1793382"/>
                  </a:lnTo>
                  <a:lnTo>
                    <a:pt x="661430" y="1806907"/>
                  </a:lnTo>
                  <a:close/>
                </a:path>
                <a:path w="1628775" h="1920239">
                  <a:moveTo>
                    <a:pt x="748471" y="1793251"/>
                  </a:moveTo>
                  <a:lnTo>
                    <a:pt x="709471" y="1799370"/>
                  </a:lnTo>
                  <a:lnTo>
                    <a:pt x="708501" y="1786667"/>
                  </a:lnTo>
                  <a:lnTo>
                    <a:pt x="747364" y="1780569"/>
                  </a:lnTo>
                  <a:lnTo>
                    <a:pt x="748471" y="1793251"/>
                  </a:lnTo>
                  <a:close/>
                </a:path>
                <a:path w="1628775" h="1920239">
                  <a:moveTo>
                    <a:pt x="816944" y="1782508"/>
                  </a:moveTo>
                  <a:lnTo>
                    <a:pt x="796354" y="1785738"/>
                  </a:lnTo>
                  <a:lnTo>
                    <a:pt x="789931" y="1773891"/>
                  </a:lnTo>
                  <a:lnTo>
                    <a:pt x="820742" y="1769057"/>
                  </a:lnTo>
                  <a:lnTo>
                    <a:pt x="816944" y="1782508"/>
                  </a:lnTo>
                  <a:close/>
                </a:path>
                <a:path w="1628775" h="1920239">
                  <a:moveTo>
                    <a:pt x="890538" y="1770961"/>
                  </a:moveTo>
                  <a:lnTo>
                    <a:pt x="874034" y="1773551"/>
                  </a:lnTo>
                  <a:lnTo>
                    <a:pt x="865946" y="1761964"/>
                  </a:lnTo>
                  <a:lnTo>
                    <a:pt x="895757" y="1757287"/>
                  </a:lnTo>
                  <a:lnTo>
                    <a:pt x="890538" y="1770961"/>
                  </a:lnTo>
                  <a:close/>
                </a:path>
                <a:path w="1628775" h="1920239">
                  <a:moveTo>
                    <a:pt x="967310" y="1758916"/>
                  </a:moveTo>
                  <a:lnTo>
                    <a:pt x="949816" y="1761661"/>
                  </a:lnTo>
                  <a:lnTo>
                    <a:pt x="942994" y="1749876"/>
                  </a:lnTo>
                  <a:lnTo>
                    <a:pt x="971698" y="1745372"/>
                  </a:lnTo>
                  <a:lnTo>
                    <a:pt x="967310" y="1758916"/>
                  </a:lnTo>
                  <a:close/>
                </a:path>
                <a:path w="1628775" h="1920239">
                  <a:moveTo>
                    <a:pt x="1194973" y="1723196"/>
                  </a:moveTo>
                  <a:lnTo>
                    <a:pt x="1169498" y="1727193"/>
                  </a:lnTo>
                  <a:lnTo>
                    <a:pt x="1167376" y="1714671"/>
                  </a:lnTo>
                  <a:lnTo>
                    <a:pt x="1200124" y="1709533"/>
                  </a:lnTo>
                  <a:lnTo>
                    <a:pt x="1194973" y="1723196"/>
                  </a:lnTo>
                  <a:close/>
                </a:path>
                <a:path w="1628775" h="1920239">
                  <a:moveTo>
                    <a:pt x="1279225" y="1709977"/>
                  </a:moveTo>
                  <a:lnTo>
                    <a:pt x="1245367" y="1715290"/>
                  </a:lnTo>
                  <a:lnTo>
                    <a:pt x="1243645" y="1702704"/>
                  </a:lnTo>
                  <a:lnTo>
                    <a:pt x="1282661" y="1696583"/>
                  </a:lnTo>
                  <a:lnTo>
                    <a:pt x="1279225" y="1709977"/>
                  </a:lnTo>
                  <a:close/>
                </a:path>
                <a:path w="1628775" h="1920239">
                  <a:moveTo>
                    <a:pt x="1347687" y="1699236"/>
                  </a:moveTo>
                  <a:lnTo>
                    <a:pt x="1332819" y="1701569"/>
                  </a:lnTo>
                  <a:lnTo>
                    <a:pt x="1324962" y="1689946"/>
                  </a:lnTo>
                  <a:lnTo>
                    <a:pt x="1352705" y="1685593"/>
                  </a:lnTo>
                  <a:lnTo>
                    <a:pt x="1347687" y="1699236"/>
                  </a:lnTo>
                  <a:close/>
                </a:path>
                <a:path w="1628775" h="1920239">
                  <a:moveTo>
                    <a:pt x="1426085" y="1686935"/>
                  </a:moveTo>
                  <a:lnTo>
                    <a:pt x="1409042" y="1689610"/>
                  </a:lnTo>
                  <a:lnTo>
                    <a:pt x="1400504" y="1678094"/>
                  </a:lnTo>
                  <a:lnTo>
                    <a:pt x="1430389" y="1673405"/>
                  </a:lnTo>
                  <a:lnTo>
                    <a:pt x="1426085" y="1686935"/>
                  </a:lnTo>
                  <a:close/>
                </a:path>
                <a:path w="1628775" h="1920239">
                  <a:moveTo>
                    <a:pt x="331367" y="1871549"/>
                  </a:moveTo>
                  <a:lnTo>
                    <a:pt x="294818" y="1877283"/>
                  </a:lnTo>
                  <a:lnTo>
                    <a:pt x="296683" y="1864135"/>
                  </a:lnTo>
                  <a:lnTo>
                    <a:pt x="325216" y="1859658"/>
                  </a:lnTo>
                  <a:lnTo>
                    <a:pt x="331367" y="1871549"/>
                  </a:lnTo>
                  <a:close/>
                </a:path>
                <a:path w="1628775" h="1920239">
                  <a:moveTo>
                    <a:pt x="408526" y="1859443"/>
                  </a:moveTo>
                  <a:lnTo>
                    <a:pt x="372027" y="1865169"/>
                  </a:lnTo>
                  <a:lnTo>
                    <a:pt x="374258" y="1851964"/>
                  </a:lnTo>
                  <a:lnTo>
                    <a:pt x="403006" y="1847453"/>
                  </a:lnTo>
                  <a:lnTo>
                    <a:pt x="408526" y="1859443"/>
                  </a:lnTo>
                  <a:close/>
                </a:path>
                <a:path w="1628775" h="1920239">
                  <a:moveTo>
                    <a:pt x="484692" y="1873203"/>
                  </a:moveTo>
                  <a:lnTo>
                    <a:pt x="461492" y="1876843"/>
                  </a:lnTo>
                  <a:lnTo>
                    <a:pt x="452995" y="1865321"/>
                  </a:lnTo>
                  <a:lnTo>
                    <a:pt x="448950" y="1865956"/>
                  </a:lnTo>
                  <a:lnTo>
                    <a:pt x="445565" y="1853631"/>
                  </a:lnTo>
                  <a:lnTo>
                    <a:pt x="443538" y="1841094"/>
                  </a:lnTo>
                  <a:lnTo>
                    <a:pt x="477474" y="1835770"/>
                  </a:lnTo>
                  <a:lnTo>
                    <a:pt x="484417" y="1847536"/>
                  </a:lnTo>
                  <a:lnTo>
                    <a:pt x="486201" y="1847256"/>
                  </a:lnTo>
                  <a:lnTo>
                    <a:pt x="486733" y="1860028"/>
                  </a:lnTo>
                  <a:lnTo>
                    <a:pt x="484692" y="1873203"/>
                  </a:lnTo>
                  <a:close/>
                </a:path>
                <a:path w="1628775" h="1920239">
                  <a:moveTo>
                    <a:pt x="564940" y="1860612"/>
                  </a:moveTo>
                  <a:lnTo>
                    <a:pt x="534835" y="1865336"/>
                  </a:lnTo>
                  <a:lnTo>
                    <a:pt x="527404" y="1853646"/>
                  </a:lnTo>
                  <a:lnTo>
                    <a:pt x="524297" y="1854134"/>
                  </a:lnTo>
                  <a:lnTo>
                    <a:pt x="521769" y="1841675"/>
                  </a:lnTo>
                  <a:lnTo>
                    <a:pt x="520677" y="1828991"/>
                  </a:lnTo>
                  <a:lnTo>
                    <a:pt x="557399" y="1823230"/>
                  </a:lnTo>
                  <a:lnTo>
                    <a:pt x="564940" y="1860612"/>
                  </a:lnTo>
                  <a:close/>
                </a:path>
                <a:path w="1628775" h="1920239">
                  <a:moveTo>
                    <a:pt x="636802" y="1823627"/>
                  </a:moveTo>
                  <a:lnTo>
                    <a:pt x="599749" y="1829440"/>
                  </a:lnTo>
                  <a:lnTo>
                    <a:pt x="602048" y="1816224"/>
                  </a:lnTo>
                  <a:lnTo>
                    <a:pt x="631340" y="1811628"/>
                  </a:lnTo>
                  <a:lnTo>
                    <a:pt x="636802" y="1823627"/>
                  </a:lnTo>
                  <a:close/>
                </a:path>
                <a:path w="1628775" h="1920239">
                  <a:moveTo>
                    <a:pt x="715858" y="1836934"/>
                  </a:moveTo>
                  <a:lnTo>
                    <a:pt x="677866" y="1842895"/>
                  </a:lnTo>
                  <a:lnTo>
                    <a:pt x="676554" y="1830245"/>
                  </a:lnTo>
                  <a:lnTo>
                    <a:pt x="677168" y="1830149"/>
                  </a:lnTo>
                  <a:lnTo>
                    <a:pt x="675915" y="1817490"/>
                  </a:lnTo>
                  <a:lnTo>
                    <a:pt x="674808" y="1804808"/>
                  </a:lnTo>
                  <a:lnTo>
                    <a:pt x="709178" y="1799416"/>
                  </a:lnTo>
                  <a:lnTo>
                    <a:pt x="713739" y="1811556"/>
                  </a:lnTo>
                  <a:lnTo>
                    <a:pt x="715615" y="1811261"/>
                  </a:lnTo>
                  <a:lnTo>
                    <a:pt x="717419" y="1823834"/>
                  </a:lnTo>
                  <a:lnTo>
                    <a:pt x="715858" y="1836934"/>
                  </a:lnTo>
                  <a:close/>
                </a:path>
                <a:path w="1628775" h="1920239">
                  <a:moveTo>
                    <a:pt x="791916" y="1812145"/>
                  </a:moveTo>
                  <a:lnTo>
                    <a:pt x="754015" y="1818092"/>
                  </a:lnTo>
                  <a:lnTo>
                    <a:pt x="750206" y="1805834"/>
                  </a:lnTo>
                  <a:lnTo>
                    <a:pt x="749026" y="1793164"/>
                  </a:lnTo>
                  <a:lnTo>
                    <a:pt x="783693" y="1787725"/>
                  </a:lnTo>
                  <a:lnTo>
                    <a:pt x="789254" y="1799708"/>
                  </a:lnTo>
                  <a:lnTo>
                    <a:pt x="790725" y="1799477"/>
                  </a:lnTo>
                  <a:lnTo>
                    <a:pt x="791916" y="1812145"/>
                  </a:lnTo>
                  <a:close/>
                </a:path>
                <a:path w="1628775" h="1920239">
                  <a:moveTo>
                    <a:pt x="866262" y="1787625"/>
                  </a:moveTo>
                  <a:lnTo>
                    <a:pt x="827629" y="1793687"/>
                  </a:lnTo>
                  <a:lnTo>
                    <a:pt x="830017" y="1780457"/>
                  </a:lnTo>
                  <a:lnTo>
                    <a:pt x="860155" y="1775728"/>
                  </a:lnTo>
                  <a:lnTo>
                    <a:pt x="866262" y="1787625"/>
                  </a:lnTo>
                  <a:close/>
                </a:path>
                <a:path w="1628775" h="1920239">
                  <a:moveTo>
                    <a:pt x="943100" y="1775570"/>
                  </a:moveTo>
                  <a:lnTo>
                    <a:pt x="903968" y="1781709"/>
                  </a:lnTo>
                  <a:lnTo>
                    <a:pt x="906186" y="1768506"/>
                  </a:lnTo>
                  <a:lnTo>
                    <a:pt x="937082" y="1763659"/>
                  </a:lnTo>
                  <a:lnTo>
                    <a:pt x="943100" y="1775570"/>
                  </a:lnTo>
                  <a:close/>
                </a:path>
                <a:path w="1628775" h="1920239">
                  <a:moveTo>
                    <a:pt x="1017489" y="1763898"/>
                  </a:moveTo>
                  <a:lnTo>
                    <a:pt x="981020" y="1769620"/>
                  </a:lnTo>
                  <a:lnTo>
                    <a:pt x="982922" y="1756466"/>
                  </a:lnTo>
                  <a:lnTo>
                    <a:pt x="1011390" y="1752000"/>
                  </a:lnTo>
                  <a:lnTo>
                    <a:pt x="1017489" y="1763898"/>
                  </a:lnTo>
                  <a:close/>
                </a:path>
                <a:path w="1628775" h="1920239">
                  <a:moveTo>
                    <a:pt x="1095042" y="1751730"/>
                  </a:moveTo>
                  <a:lnTo>
                    <a:pt x="1057733" y="1757584"/>
                  </a:lnTo>
                  <a:lnTo>
                    <a:pt x="1059620" y="1744433"/>
                  </a:lnTo>
                  <a:lnTo>
                    <a:pt x="1089245" y="1739785"/>
                  </a:lnTo>
                  <a:lnTo>
                    <a:pt x="1095042" y="1751730"/>
                  </a:lnTo>
                  <a:close/>
                </a:path>
                <a:path w="1628775" h="1920239">
                  <a:moveTo>
                    <a:pt x="1173527" y="1739416"/>
                  </a:moveTo>
                  <a:lnTo>
                    <a:pt x="1130086" y="1746232"/>
                  </a:lnTo>
                  <a:lnTo>
                    <a:pt x="1127927" y="1733715"/>
                  </a:lnTo>
                  <a:lnTo>
                    <a:pt x="1172055" y="1726792"/>
                  </a:lnTo>
                  <a:lnTo>
                    <a:pt x="1173527" y="1739416"/>
                  </a:lnTo>
                  <a:close/>
                </a:path>
                <a:path w="1628775" h="1920239">
                  <a:moveTo>
                    <a:pt x="1249658" y="1727472"/>
                  </a:moveTo>
                  <a:lnTo>
                    <a:pt x="1207593" y="1734072"/>
                  </a:lnTo>
                  <a:lnTo>
                    <a:pt x="1207926" y="1721164"/>
                  </a:lnTo>
                  <a:lnTo>
                    <a:pt x="1248244" y="1714838"/>
                  </a:lnTo>
                  <a:lnTo>
                    <a:pt x="1249658" y="1727472"/>
                  </a:lnTo>
                  <a:close/>
                </a:path>
                <a:path w="1628775" h="1920239">
                  <a:moveTo>
                    <a:pt x="1324179" y="1715780"/>
                  </a:moveTo>
                  <a:lnTo>
                    <a:pt x="1286554" y="1721683"/>
                  </a:lnTo>
                  <a:lnTo>
                    <a:pt x="1288449" y="1708530"/>
                  </a:lnTo>
                  <a:lnTo>
                    <a:pt x="1318213" y="1703860"/>
                  </a:lnTo>
                  <a:lnTo>
                    <a:pt x="1324179" y="1715780"/>
                  </a:lnTo>
                  <a:close/>
                </a:path>
                <a:path w="1628775" h="1920239">
                  <a:moveTo>
                    <a:pt x="1399848" y="1703907"/>
                  </a:moveTo>
                  <a:lnTo>
                    <a:pt x="1363980" y="1709535"/>
                  </a:lnTo>
                  <a:lnTo>
                    <a:pt x="1366339" y="1696310"/>
                  </a:lnTo>
                  <a:lnTo>
                    <a:pt x="1394563" y="1691881"/>
                  </a:lnTo>
                  <a:lnTo>
                    <a:pt x="1399848" y="1703907"/>
                  </a:lnTo>
                  <a:close/>
                </a:path>
                <a:path w="1628775" h="1920239">
                  <a:moveTo>
                    <a:pt x="1475324" y="1692065"/>
                  </a:moveTo>
                  <a:lnTo>
                    <a:pt x="1440047" y="1697600"/>
                  </a:lnTo>
                  <a:lnTo>
                    <a:pt x="1441474" y="1684521"/>
                  </a:lnTo>
                  <a:lnTo>
                    <a:pt x="1468544" y="1680274"/>
                  </a:lnTo>
                  <a:lnTo>
                    <a:pt x="1475324" y="1692065"/>
                  </a:lnTo>
                  <a:close/>
                </a:path>
                <a:path w="1628775" h="1920239">
                  <a:moveTo>
                    <a:pt x="1556219" y="1705084"/>
                  </a:moveTo>
                  <a:lnTo>
                    <a:pt x="1520067" y="1710756"/>
                  </a:lnTo>
                  <a:lnTo>
                    <a:pt x="1514801" y="1685872"/>
                  </a:lnTo>
                  <a:lnTo>
                    <a:pt x="1514640" y="1685897"/>
                  </a:lnTo>
                  <a:lnTo>
                    <a:pt x="1512321" y="1673405"/>
                  </a:lnTo>
                  <a:lnTo>
                    <a:pt x="1547991" y="1667809"/>
                  </a:lnTo>
                  <a:lnTo>
                    <a:pt x="1554233" y="1679685"/>
                  </a:lnTo>
                  <a:lnTo>
                    <a:pt x="1556219" y="1705084"/>
                  </a:lnTo>
                  <a:close/>
                </a:path>
                <a:path w="1628775" h="1920239">
                  <a:moveTo>
                    <a:pt x="1628260" y="1693781"/>
                  </a:moveTo>
                  <a:lnTo>
                    <a:pt x="1606892" y="1697134"/>
                  </a:lnTo>
                  <a:lnTo>
                    <a:pt x="1597786" y="1685707"/>
                  </a:lnTo>
                  <a:lnTo>
                    <a:pt x="1593322" y="1686407"/>
                  </a:lnTo>
                  <a:lnTo>
                    <a:pt x="1589792" y="1674106"/>
                  </a:lnTo>
                  <a:lnTo>
                    <a:pt x="1589015" y="1661372"/>
                  </a:lnTo>
                  <a:lnTo>
                    <a:pt x="1622354" y="1656141"/>
                  </a:lnTo>
                  <a:lnTo>
                    <a:pt x="1628260" y="1693781"/>
                  </a:lnTo>
                  <a:close/>
                </a:path>
                <a:path w="1628775" h="1920239">
                  <a:moveTo>
                    <a:pt x="333435" y="1884079"/>
                  </a:moveTo>
                  <a:lnTo>
                    <a:pt x="296753" y="1889835"/>
                  </a:lnTo>
                  <a:lnTo>
                    <a:pt x="293435" y="1877500"/>
                  </a:lnTo>
                  <a:lnTo>
                    <a:pt x="332873" y="1871312"/>
                  </a:lnTo>
                  <a:lnTo>
                    <a:pt x="333435" y="1884079"/>
                  </a:lnTo>
                  <a:close/>
                </a:path>
                <a:path w="1628775" h="1920239">
                  <a:moveTo>
                    <a:pt x="410053" y="1872058"/>
                  </a:moveTo>
                  <a:lnTo>
                    <a:pt x="373764" y="1877752"/>
                  </a:lnTo>
                  <a:lnTo>
                    <a:pt x="370530" y="1865404"/>
                  </a:lnTo>
                  <a:lnTo>
                    <a:pt x="409676" y="1859262"/>
                  </a:lnTo>
                  <a:lnTo>
                    <a:pt x="410053" y="1872058"/>
                  </a:lnTo>
                  <a:close/>
                </a:path>
                <a:path w="1628775" h="1920239">
                  <a:moveTo>
                    <a:pt x="638104" y="1836278"/>
                  </a:moveTo>
                  <a:lnTo>
                    <a:pt x="601576" y="1842009"/>
                  </a:lnTo>
                  <a:lnTo>
                    <a:pt x="598236" y="1829678"/>
                  </a:lnTo>
                  <a:lnTo>
                    <a:pt x="637879" y="1823458"/>
                  </a:lnTo>
                  <a:lnTo>
                    <a:pt x="638104" y="1836278"/>
                  </a:lnTo>
                  <a:close/>
                </a:path>
                <a:path w="1628775" h="1920239">
                  <a:moveTo>
                    <a:pt x="868215" y="1800174"/>
                  </a:moveTo>
                  <a:lnTo>
                    <a:pt x="829596" y="1806233"/>
                  </a:lnTo>
                  <a:lnTo>
                    <a:pt x="826088" y="1793928"/>
                  </a:lnTo>
                  <a:lnTo>
                    <a:pt x="867761" y="1787390"/>
                  </a:lnTo>
                  <a:lnTo>
                    <a:pt x="868215" y="1800174"/>
                  </a:lnTo>
                  <a:close/>
                </a:path>
                <a:path w="1628775" h="1920239">
                  <a:moveTo>
                    <a:pt x="945157" y="1788102"/>
                  </a:moveTo>
                  <a:lnTo>
                    <a:pt x="906365" y="1794189"/>
                  </a:lnTo>
                  <a:lnTo>
                    <a:pt x="902540" y="1781933"/>
                  </a:lnTo>
                  <a:lnTo>
                    <a:pt x="944447" y="1775358"/>
                  </a:lnTo>
                  <a:lnTo>
                    <a:pt x="945157" y="1788102"/>
                  </a:lnTo>
                  <a:close/>
                </a:path>
                <a:path w="1628775" h="1920239">
                  <a:moveTo>
                    <a:pt x="1019602" y="1776422"/>
                  </a:moveTo>
                  <a:lnTo>
                    <a:pt x="983561" y="1782077"/>
                  </a:lnTo>
                  <a:lnTo>
                    <a:pt x="979840" y="1769805"/>
                  </a:lnTo>
                  <a:lnTo>
                    <a:pt x="1019030" y="1763656"/>
                  </a:lnTo>
                  <a:lnTo>
                    <a:pt x="1019602" y="1776422"/>
                  </a:lnTo>
                  <a:close/>
                </a:path>
                <a:path w="1628775" h="1920239">
                  <a:moveTo>
                    <a:pt x="1096530" y="1764352"/>
                  </a:moveTo>
                  <a:lnTo>
                    <a:pt x="1059673" y="1770135"/>
                  </a:lnTo>
                  <a:lnTo>
                    <a:pt x="1056380" y="1757796"/>
                  </a:lnTo>
                  <a:lnTo>
                    <a:pt x="1096227" y="1751544"/>
                  </a:lnTo>
                  <a:lnTo>
                    <a:pt x="1096530" y="1764352"/>
                  </a:lnTo>
                  <a:close/>
                </a:path>
                <a:path w="1628775" h="1920239">
                  <a:moveTo>
                    <a:pt x="1170753" y="1765562"/>
                  </a:moveTo>
                  <a:lnTo>
                    <a:pt x="1141520" y="1770149"/>
                  </a:lnTo>
                  <a:lnTo>
                    <a:pt x="1135215" y="1758283"/>
                  </a:lnTo>
                  <a:lnTo>
                    <a:pt x="1130904" y="1746104"/>
                  </a:lnTo>
                  <a:lnTo>
                    <a:pt x="1172709" y="1739545"/>
                  </a:lnTo>
                  <a:lnTo>
                    <a:pt x="1172523" y="1752429"/>
                  </a:lnTo>
                  <a:lnTo>
                    <a:pt x="1170753" y="1765562"/>
                  </a:lnTo>
                  <a:close/>
                </a:path>
                <a:path w="1628775" h="1920239">
                  <a:moveTo>
                    <a:pt x="1246510" y="1753676"/>
                  </a:moveTo>
                  <a:lnTo>
                    <a:pt x="1218462" y="1758077"/>
                  </a:lnTo>
                  <a:lnTo>
                    <a:pt x="1212064" y="1746225"/>
                  </a:lnTo>
                  <a:lnTo>
                    <a:pt x="1207634" y="1734065"/>
                  </a:lnTo>
                  <a:lnTo>
                    <a:pt x="1249351" y="1727520"/>
                  </a:lnTo>
                  <a:lnTo>
                    <a:pt x="1250779" y="1740151"/>
                  </a:lnTo>
                  <a:lnTo>
                    <a:pt x="1248566" y="1740498"/>
                  </a:lnTo>
                  <a:lnTo>
                    <a:pt x="1246510" y="1753676"/>
                  </a:lnTo>
                  <a:close/>
                </a:path>
                <a:path w="1628775" h="1920239">
                  <a:moveTo>
                    <a:pt x="1324958" y="1741368"/>
                  </a:moveTo>
                  <a:lnTo>
                    <a:pt x="1295146" y="1746046"/>
                  </a:lnTo>
                  <a:lnTo>
                    <a:pt x="1288973" y="1734159"/>
                  </a:lnTo>
                  <a:lnTo>
                    <a:pt x="1285371" y="1721868"/>
                  </a:lnTo>
                  <a:lnTo>
                    <a:pt x="1325759" y="1715532"/>
                  </a:lnTo>
                  <a:lnTo>
                    <a:pt x="1326682" y="1728242"/>
                  </a:lnTo>
                  <a:lnTo>
                    <a:pt x="1324958" y="1741368"/>
                  </a:lnTo>
                  <a:close/>
                </a:path>
                <a:path w="1628775" h="1920239">
                  <a:moveTo>
                    <a:pt x="1400196" y="1729563"/>
                  </a:moveTo>
                  <a:lnTo>
                    <a:pt x="1371150" y="1734121"/>
                  </a:lnTo>
                  <a:lnTo>
                    <a:pt x="1365453" y="1722159"/>
                  </a:lnTo>
                  <a:lnTo>
                    <a:pt x="1362349" y="1709791"/>
                  </a:lnTo>
                  <a:lnTo>
                    <a:pt x="1400941" y="1703736"/>
                  </a:lnTo>
                  <a:lnTo>
                    <a:pt x="1401712" y="1716470"/>
                  </a:lnTo>
                  <a:lnTo>
                    <a:pt x="1400196" y="1729563"/>
                  </a:lnTo>
                  <a:close/>
                </a:path>
                <a:path w="1628775" h="1920239">
                  <a:moveTo>
                    <a:pt x="1480194" y="1704157"/>
                  </a:moveTo>
                  <a:lnTo>
                    <a:pt x="1439558" y="1710532"/>
                  </a:lnTo>
                  <a:lnTo>
                    <a:pt x="1437750" y="1697961"/>
                  </a:lnTo>
                  <a:lnTo>
                    <a:pt x="1477568" y="1691713"/>
                  </a:lnTo>
                  <a:lnTo>
                    <a:pt x="1480194" y="1704157"/>
                  </a:lnTo>
                  <a:close/>
                </a:path>
                <a:path w="1628775" h="1920239">
                  <a:moveTo>
                    <a:pt x="300246" y="1914998"/>
                  </a:moveTo>
                  <a:lnTo>
                    <a:pt x="267717" y="1920101"/>
                  </a:lnTo>
                  <a:lnTo>
                    <a:pt x="263780" y="1895008"/>
                  </a:lnTo>
                  <a:lnTo>
                    <a:pt x="269116" y="1894171"/>
                  </a:lnTo>
                  <a:lnTo>
                    <a:pt x="277098" y="1905774"/>
                  </a:lnTo>
                  <a:lnTo>
                    <a:pt x="295181" y="1902937"/>
                  </a:lnTo>
                  <a:lnTo>
                    <a:pt x="300246" y="1914998"/>
                  </a:lnTo>
                  <a:close/>
                </a:path>
                <a:path w="1628775" h="1920239">
                  <a:moveTo>
                    <a:pt x="324977" y="1898262"/>
                  </a:moveTo>
                  <a:lnTo>
                    <a:pt x="308729" y="1900811"/>
                  </a:lnTo>
                  <a:lnTo>
                    <a:pt x="300649" y="1889224"/>
                  </a:lnTo>
                  <a:lnTo>
                    <a:pt x="329363" y="1884718"/>
                  </a:lnTo>
                  <a:lnTo>
                    <a:pt x="324977" y="1898262"/>
                  </a:lnTo>
                  <a:close/>
                </a:path>
                <a:path w="1628775" h="1920239">
                  <a:moveTo>
                    <a:pt x="401258" y="1886294"/>
                  </a:moveTo>
                  <a:lnTo>
                    <a:pt x="385214" y="1888811"/>
                  </a:lnTo>
                  <a:lnTo>
                    <a:pt x="377439" y="1877175"/>
                  </a:lnTo>
                  <a:lnTo>
                    <a:pt x="405804" y="1872725"/>
                  </a:lnTo>
                  <a:lnTo>
                    <a:pt x="401258" y="1886294"/>
                  </a:lnTo>
                  <a:close/>
                </a:path>
                <a:path w="1628775" h="1920239">
                  <a:moveTo>
                    <a:pt x="629245" y="1850523"/>
                  </a:moveTo>
                  <a:lnTo>
                    <a:pt x="613600" y="1852978"/>
                  </a:lnTo>
                  <a:lnTo>
                    <a:pt x="605545" y="1841386"/>
                  </a:lnTo>
                  <a:lnTo>
                    <a:pt x="633720" y="1836966"/>
                  </a:lnTo>
                  <a:lnTo>
                    <a:pt x="629245" y="1850523"/>
                  </a:lnTo>
                  <a:close/>
                </a:path>
                <a:path w="1628775" h="1920239">
                  <a:moveTo>
                    <a:pt x="786018" y="1825926"/>
                  </a:moveTo>
                  <a:lnTo>
                    <a:pt x="764477" y="1829306"/>
                  </a:lnTo>
                  <a:lnTo>
                    <a:pt x="757214" y="1817590"/>
                  </a:lnTo>
                  <a:lnTo>
                    <a:pt x="788947" y="1812611"/>
                  </a:lnTo>
                  <a:lnTo>
                    <a:pt x="786018" y="1825926"/>
                  </a:lnTo>
                  <a:close/>
                </a:path>
                <a:path w="1628775" h="1920239">
                  <a:moveTo>
                    <a:pt x="858651" y="1814530"/>
                  </a:moveTo>
                  <a:lnTo>
                    <a:pt x="841900" y="1817158"/>
                  </a:lnTo>
                  <a:lnTo>
                    <a:pt x="833730" y="1805585"/>
                  </a:lnTo>
                  <a:lnTo>
                    <a:pt x="863697" y="1800883"/>
                  </a:lnTo>
                  <a:lnTo>
                    <a:pt x="858651" y="1814530"/>
                  </a:lnTo>
                  <a:close/>
                </a:path>
                <a:path w="1628775" h="1920239">
                  <a:moveTo>
                    <a:pt x="937502" y="1802159"/>
                  </a:moveTo>
                  <a:lnTo>
                    <a:pt x="920509" y="1804825"/>
                  </a:lnTo>
                  <a:lnTo>
                    <a:pt x="911296" y="1793415"/>
                  </a:lnTo>
                  <a:lnTo>
                    <a:pt x="941501" y="1788676"/>
                  </a:lnTo>
                  <a:lnTo>
                    <a:pt x="937502" y="1802159"/>
                  </a:lnTo>
                  <a:close/>
                </a:path>
                <a:path w="1628775" h="1920239">
                  <a:moveTo>
                    <a:pt x="1011532" y="1790544"/>
                  </a:moveTo>
                  <a:lnTo>
                    <a:pt x="996091" y="1792966"/>
                  </a:lnTo>
                  <a:lnTo>
                    <a:pt x="987803" y="1781411"/>
                  </a:lnTo>
                  <a:lnTo>
                    <a:pt x="1015592" y="1777051"/>
                  </a:lnTo>
                  <a:lnTo>
                    <a:pt x="1011532" y="1790544"/>
                  </a:lnTo>
                  <a:close/>
                </a:path>
                <a:path w="1628775" h="1920239">
                  <a:moveTo>
                    <a:pt x="1087289" y="1778658"/>
                  </a:moveTo>
                  <a:lnTo>
                    <a:pt x="1071160" y="1781188"/>
                  </a:lnTo>
                  <a:lnTo>
                    <a:pt x="1063437" y="1769545"/>
                  </a:lnTo>
                  <a:lnTo>
                    <a:pt x="1092119" y="1765044"/>
                  </a:lnTo>
                  <a:lnTo>
                    <a:pt x="1087289" y="1778658"/>
                  </a:lnTo>
                  <a:close/>
                </a:path>
                <a:path w="1628775" h="1920239">
                  <a:moveTo>
                    <a:pt x="1479343" y="1717146"/>
                  </a:moveTo>
                  <a:lnTo>
                    <a:pt x="1442227" y="1722969"/>
                  </a:lnTo>
                  <a:lnTo>
                    <a:pt x="1439704" y="1710509"/>
                  </a:lnTo>
                  <a:lnTo>
                    <a:pt x="1478207" y="1704468"/>
                  </a:lnTo>
                  <a:lnTo>
                    <a:pt x="1479343" y="1717146"/>
                  </a:lnTo>
                  <a:close/>
                </a:path>
                <a:path w="1628775" h="1920239">
                  <a:moveTo>
                    <a:pt x="375815" y="1903141"/>
                  </a:moveTo>
                  <a:lnTo>
                    <a:pt x="339159" y="1908892"/>
                  </a:lnTo>
                  <a:lnTo>
                    <a:pt x="339921" y="1895917"/>
                  </a:lnTo>
                  <a:lnTo>
                    <a:pt x="370645" y="1891097"/>
                  </a:lnTo>
                  <a:lnTo>
                    <a:pt x="375815" y="1903141"/>
                  </a:lnTo>
                  <a:close/>
                </a:path>
                <a:path w="1628775" h="1920239">
                  <a:moveTo>
                    <a:pt x="451228" y="1891309"/>
                  </a:moveTo>
                  <a:lnTo>
                    <a:pt x="414744" y="1897033"/>
                  </a:lnTo>
                  <a:lnTo>
                    <a:pt x="416301" y="1883934"/>
                  </a:lnTo>
                  <a:lnTo>
                    <a:pt x="444952" y="1879438"/>
                  </a:lnTo>
                  <a:lnTo>
                    <a:pt x="451228" y="1891309"/>
                  </a:lnTo>
                  <a:close/>
                </a:path>
                <a:path w="1628775" h="1920239">
                  <a:moveTo>
                    <a:pt x="528316" y="1879214"/>
                  </a:moveTo>
                  <a:lnTo>
                    <a:pt x="491118" y="1885050"/>
                  </a:lnTo>
                  <a:lnTo>
                    <a:pt x="493593" y="1871807"/>
                  </a:lnTo>
                  <a:lnTo>
                    <a:pt x="522378" y="1867290"/>
                  </a:lnTo>
                  <a:lnTo>
                    <a:pt x="528316" y="1879214"/>
                  </a:lnTo>
                  <a:close/>
                </a:path>
                <a:path w="1628775" h="1920239">
                  <a:moveTo>
                    <a:pt x="604025" y="1867336"/>
                  </a:moveTo>
                  <a:lnTo>
                    <a:pt x="566339" y="1873248"/>
                  </a:lnTo>
                  <a:lnTo>
                    <a:pt x="564896" y="1860619"/>
                  </a:lnTo>
                  <a:lnTo>
                    <a:pt x="595965" y="1855745"/>
                  </a:lnTo>
                  <a:lnTo>
                    <a:pt x="604025" y="1867336"/>
                  </a:lnTo>
                  <a:close/>
                </a:path>
                <a:path w="1628775" h="1920239">
                  <a:moveTo>
                    <a:pt x="680462" y="1855343"/>
                  </a:moveTo>
                  <a:lnTo>
                    <a:pt x="641710" y="1861423"/>
                  </a:lnTo>
                  <a:lnTo>
                    <a:pt x="640049" y="1848828"/>
                  </a:lnTo>
                  <a:lnTo>
                    <a:pt x="677734" y="1842915"/>
                  </a:lnTo>
                  <a:lnTo>
                    <a:pt x="680462" y="1855343"/>
                  </a:lnTo>
                  <a:close/>
                </a:path>
                <a:path w="1628775" h="1920239">
                  <a:moveTo>
                    <a:pt x="757747" y="1843217"/>
                  </a:moveTo>
                  <a:lnTo>
                    <a:pt x="716015" y="1849765"/>
                  </a:lnTo>
                  <a:lnTo>
                    <a:pt x="715814" y="1836941"/>
                  </a:lnTo>
                  <a:lnTo>
                    <a:pt x="753076" y="1831095"/>
                  </a:lnTo>
                  <a:lnTo>
                    <a:pt x="757747" y="1843217"/>
                  </a:lnTo>
                  <a:close/>
                </a:path>
                <a:path w="1628775" h="1920239">
                  <a:moveTo>
                    <a:pt x="832267" y="1831525"/>
                  </a:moveTo>
                  <a:lnTo>
                    <a:pt x="794030" y="1837524"/>
                  </a:lnTo>
                  <a:lnTo>
                    <a:pt x="792120" y="1824969"/>
                  </a:lnTo>
                  <a:lnTo>
                    <a:pt x="825800" y="1819684"/>
                  </a:lnTo>
                  <a:lnTo>
                    <a:pt x="832267" y="1831525"/>
                  </a:lnTo>
                  <a:close/>
                </a:path>
                <a:path w="1628775" h="1920239">
                  <a:moveTo>
                    <a:pt x="910250" y="1819290"/>
                  </a:moveTo>
                  <a:lnTo>
                    <a:pt x="870898" y="1825464"/>
                  </a:lnTo>
                  <a:lnTo>
                    <a:pt x="872549" y="1812350"/>
                  </a:lnTo>
                  <a:lnTo>
                    <a:pt x="903750" y="1807454"/>
                  </a:lnTo>
                  <a:lnTo>
                    <a:pt x="910250" y="1819290"/>
                  </a:lnTo>
                  <a:close/>
                </a:path>
                <a:path w="1628775" h="1920239">
                  <a:moveTo>
                    <a:pt x="985959" y="1807411"/>
                  </a:moveTo>
                  <a:lnTo>
                    <a:pt x="948266" y="1813325"/>
                  </a:lnTo>
                  <a:lnTo>
                    <a:pt x="950738" y="1800082"/>
                  </a:lnTo>
                  <a:lnTo>
                    <a:pt x="979999" y="1795491"/>
                  </a:lnTo>
                  <a:lnTo>
                    <a:pt x="985959" y="1807411"/>
                  </a:lnTo>
                  <a:close/>
                </a:path>
                <a:path w="1628775" h="1920239">
                  <a:moveTo>
                    <a:pt x="1064110" y="1795150"/>
                  </a:moveTo>
                  <a:lnTo>
                    <a:pt x="1023796" y="1801475"/>
                  </a:lnTo>
                  <a:lnTo>
                    <a:pt x="1026064" y="1788264"/>
                  </a:lnTo>
                  <a:lnTo>
                    <a:pt x="1057874" y="1783273"/>
                  </a:lnTo>
                  <a:lnTo>
                    <a:pt x="1064110" y="1795150"/>
                  </a:lnTo>
                  <a:close/>
                </a:path>
                <a:path w="1628775" h="1920239">
                  <a:moveTo>
                    <a:pt x="1139201" y="1783368"/>
                  </a:moveTo>
                  <a:lnTo>
                    <a:pt x="1100453" y="1789448"/>
                  </a:lnTo>
                  <a:lnTo>
                    <a:pt x="1102540" y="1776265"/>
                  </a:lnTo>
                  <a:lnTo>
                    <a:pt x="1132071" y="1771631"/>
                  </a:lnTo>
                  <a:lnTo>
                    <a:pt x="1139201" y="1783368"/>
                  </a:lnTo>
                  <a:close/>
                </a:path>
                <a:path w="1628775" h="1920239">
                  <a:moveTo>
                    <a:pt x="1215506" y="1771396"/>
                  </a:moveTo>
                  <a:lnTo>
                    <a:pt x="1178190" y="1777251"/>
                  </a:lnTo>
                  <a:lnTo>
                    <a:pt x="1179726" y="1764155"/>
                  </a:lnTo>
                  <a:lnTo>
                    <a:pt x="1209080" y="1759549"/>
                  </a:lnTo>
                  <a:lnTo>
                    <a:pt x="1215506" y="1771396"/>
                  </a:lnTo>
                  <a:close/>
                </a:path>
                <a:path w="1628775" h="1920239">
                  <a:moveTo>
                    <a:pt x="1292263" y="1759353"/>
                  </a:moveTo>
                  <a:lnTo>
                    <a:pt x="1252422" y="1765604"/>
                  </a:lnTo>
                  <a:lnTo>
                    <a:pt x="1250220" y="1753094"/>
                  </a:lnTo>
                  <a:lnTo>
                    <a:pt x="1284778" y="1747672"/>
                  </a:lnTo>
                  <a:lnTo>
                    <a:pt x="1292263" y="1759353"/>
                  </a:lnTo>
                  <a:close/>
                </a:path>
                <a:path w="1628775" h="1920239">
                  <a:moveTo>
                    <a:pt x="1368707" y="1747359"/>
                  </a:moveTo>
                  <a:lnTo>
                    <a:pt x="1331534" y="1753192"/>
                  </a:lnTo>
                  <a:lnTo>
                    <a:pt x="1333142" y="1740084"/>
                  </a:lnTo>
                  <a:lnTo>
                    <a:pt x="1362273" y="1735513"/>
                  </a:lnTo>
                  <a:lnTo>
                    <a:pt x="1368707" y="1747359"/>
                  </a:lnTo>
                  <a:close/>
                </a:path>
                <a:path w="1628775" h="1920239">
                  <a:moveTo>
                    <a:pt x="1444722" y="1735433"/>
                  </a:moveTo>
                  <a:lnTo>
                    <a:pt x="1407054" y="1741343"/>
                  </a:lnTo>
                  <a:lnTo>
                    <a:pt x="1410516" y="1727944"/>
                  </a:lnTo>
                  <a:lnTo>
                    <a:pt x="1442534" y="1722921"/>
                  </a:lnTo>
                  <a:lnTo>
                    <a:pt x="1444722" y="1735433"/>
                  </a:lnTo>
                  <a:close/>
                </a:path>
                <a:path w="1628775" h="1920239">
                  <a:moveTo>
                    <a:pt x="1520835" y="1723491"/>
                  </a:moveTo>
                  <a:lnTo>
                    <a:pt x="1481867" y="1729605"/>
                  </a:lnTo>
                  <a:lnTo>
                    <a:pt x="1479767" y="1717079"/>
                  </a:lnTo>
                  <a:lnTo>
                    <a:pt x="1515075" y="1711539"/>
                  </a:lnTo>
                  <a:lnTo>
                    <a:pt x="1520835" y="1723491"/>
                  </a:lnTo>
                  <a:close/>
                </a:path>
                <a:path w="1628775" h="1920239">
                  <a:moveTo>
                    <a:pt x="1596472" y="1711624"/>
                  </a:moveTo>
                  <a:lnTo>
                    <a:pt x="1558743" y="1717543"/>
                  </a:lnTo>
                  <a:lnTo>
                    <a:pt x="1555985" y="1705121"/>
                  </a:lnTo>
                  <a:lnTo>
                    <a:pt x="1593963" y="1699162"/>
                  </a:lnTo>
                  <a:lnTo>
                    <a:pt x="1596472" y="1711624"/>
                  </a:lnTo>
                  <a:close/>
                </a:path>
              </a:pathLst>
            </a:custGeom>
            <a:solidFill>
              <a:srgbClr val="DAD0B3">
                <a:alpha val="497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5913354" y="394067"/>
              <a:ext cx="1871345" cy="2314575"/>
            </a:xfrm>
            <a:custGeom>
              <a:avLst/>
              <a:gdLst/>
              <a:ahLst/>
              <a:cxnLst/>
              <a:rect l="l" t="t" r="r" b="b"/>
              <a:pathLst>
                <a:path w="1871344" h="2314575">
                  <a:moveTo>
                    <a:pt x="41097" y="266052"/>
                  </a:moveTo>
                  <a:lnTo>
                    <a:pt x="36512" y="236867"/>
                  </a:lnTo>
                  <a:lnTo>
                    <a:pt x="0" y="242595"/>
                  </a:lnTo>
                  <a:lnTo>
                    <a:pt x="4572" y="271780"/>
                  </a:lnTo>
                  <a:lnTo>
                    <a:pt x="41097" y="266052"/>
                  </a:lnTo>
                  <a:close/>
                </a:path>
                <a:path w="1871344" h="2314575">
                  <a:moveTo>
                    <a:pt x="144208" y="249872"/>
                  </a:moveTo>
                  <a:lnTo>
                    <a:pt x="139623" y="220687"/>
                  </a:lnTo>
                  <a:lnTo>
                    <a:pt x="65976" y="232244"/>
                  </a:lnTo>
                  <a:lnTo>
                    <a:pt x="70561" y="261429"/>
                  </a:lnTo>
                  <a:lnTo>
                    <a:pt x="144208" y="249872"/>
                  </a:lnTo>
                  <a:close/>
                </a:path>
                <a:path w="1871344" h="2314575">
                  <a:moveTo>
                    <a:pt x="247332" y="233692"/>
                  </a:moveTo>
                  <a:lnTo>
                    <a:pt x="242747" y="204508"/>
                  </a:lnTo>
                  <a:lnTo>
                    <a:pt x="169100" y="216065"/>
                  </a:lnTo>
                  <a:lnTo>
                    <a:pt x="173685" y="245249"/>
                  </a:lnTo>
                  <a:lnTo>
                    <a:pt x="247332" y="233692"/>
                  </a:lnTo>
                  <a:close/>
                </a:path>
                <a:path w="1871344" h="2314575">
                  <a:moveTo>
                    <a:pt x="350431" y="217512"/>
                  </a:moveTo>
                  <a:lnTo>
                    <a:pt x="345859" y="188328"/>
                  </a:lnTo>
                  <a:lnTo>
                    <a:pt x="272211" y="199885"/>
                  </a:lnTo>
                  <a:lnTo>
                    <a:pt x="276783" y="229069"/>
                  </a:lnTo>
                  <a:lnTo>
                    <a:pt x="350431" y="217512"/>
                  </a:lnTo>
                  <a:close/>
                </a:path>
                <a:path w="1871344" h="2314575">
                  <a:moveTo>
                    <a:pt x="361530" y="2308377"/>
                  </a:moveTo>
                  <a:lnTo>
                    <a:pt x="356946" y="2279180"/>
                  </a:lnTo>
                  <a:lnTo>
                    <a:pt x="320433" y="2284920"/>
                  </a:lnTo>
                  <a:lnTo>
                    <a:pt x="325005" y="2314105"/>
                  </a:lnTo>
                  <a:lnTo>
                    <a:pt x="361530" y="2308377"/>
                  </a:lnTo>
                  <a:close/>
                </a:path>
                <a:path w="1871344" h="2314575">
                  <a:moveTo>
                    <a:pt x="453555" y="201333"/>
                  </a:moveTo>
                  <a:lnTo>
                    <a:pt x="448983" y="172148"/>
                  </a:lnTo>
                  <a:lnTo>
                    <a:pt x="375335" y="183705"/>
                  </a:lnTo>
                  <a:lnTo>
                    <a:pt x="379907" y="212890"/>
                  </a:lnTo>
                  <a:lnTo>
                    <a:pt x="453555" y="201333"/>
                  </a:lnTo>
                  <a:close/>
                </a:path>
                <a:path w="1871344" h="2314575">
                  <a:moveTo>
                    <a:pt x="464654" y="2292197"/>
                  </a:moveTo>
                  <a:lnTo>
                    <a:pt x="460070" y="2263000"/>
                  </a:lnTo>
                  <a:lnTo>
                    <a:pt x="386422" y="2274557"/>
                  </a:lnTo>
                  <a:lnTo>
                    <a:pt x="391007" y="2303742"/>
                  </a:lnTo>
                  <a:lnTo>
                    <a:pt x="464654" y="2292197"/>
                  </a:lnTo>
                  <a:close/>
                </a:path>
                <a:path w="1871344" h="2314575">
                  <a:moveTo>
                    <a:pt x="556666" y="185153"/>
                  </a:moveTo>
                  <a:lnTo>
                    <a:pt x="552094" y="155968"/>
                  </a:lnTo>
                  <a:lnTo>
                    <a:pt x="478447" y="167525"/>
                  </a:lnTo>
                  <a:lnTo>
                    <a:pt x="483019" y="196710"/>
                  </a:lnTo>
                  <a:lnTo>
                    <a:pt x="556666" y="185153"/>
                  </a:lnTo>
                  <a:close/>
                </a:path>
                <a:path w="1871344" h="2314575">
                  <a:moveTo>
                    <a:pt x="567766" y="2276017"/>
                  </a:moveTo>
                  <a:lnTo>
                    <a:pt x="563181" y="2246833"/>
                  </a:lnTo>
                  <a:lnTo>
                    <a:pt x="489534" y="2258377"/>
                  </a:lnTo>
                  <a:lnTo>
                    <a:pt x="494118" y="2287574"/>
                  </a:lnTo>
                  <a:lnTo>
                    <a:pt x="567766" y="2276017"/>
                  </a:lnTo>
                  <a:close/>
                </a:path>
                <a:path w="1871344" h="2314575">
                  <a:moveTo>
                    <a:pt x="659790" y="168973"/>
                  </a:moveTo>
                  <a:lnTo>
                    <a:pt x="655218" y="139788"/>
                  </a:lnTo>
                  <a:lnTo>
                    <a:pt x="581571" y="151345"/>
                  </a:lnTo>
                  <a:lnTo>
                    <a:pt x="586143" y="180530"/>
                  </a:lnTo>
                  <a:lnTo>
                    <a:pt x="659790" y="168973"/>
                  </a:lnTo>
                  <a:close/>
                </a:path>
                <a:path w="1871344" h="2314575">
                  <a:moveTo>
                    <a:pt x="670890" y="2259838"/>
                  </a:moveTo>
                  <a:lnTo>
                    <a:pt x="666305" y="2230653"/>
                  </a:lnTo>
                  <a:lnTo>
                    <a:pt x="592658" y="2242197"/>
                  </a:lnTo>
                  <a:lnTo>
                    <a:pt x="597242" y="2271395"/>
                  </a:lnTo>
                  <a:lnTo>
                    <a:pt x="670890" y="2259838"/>
                  </a:lnTo>
                  <a:close/>
                </a:path>
                <a:path w="1871344" h="2314575">
                  <a:moveTo>
                    <a:pt x="762901" y="152793"/>
                  </a:moveTo>
                  <a:lnTo>
                    <a:pt x="758329" y="123609"/>
                  </a:lnTo>
                  <a:lnTo>
                    <a:pt x="684682" y="135166"/>
                  </a:lnTo>
                  <a:lnTo>
                    <a:pt x="689254" y="164350"/>
                  </a:lnTo>
                  <a:lnTo>
                    <a:pt x="762901" y="152793"/>
                  </a:lnTo>
                  <a:close/>
                </a:path>
                <a:path w="1871344" h="2314575">
                  <a:moveTo>
                    <a:pt x="774001" y="2243658"/>
                  </a:moveTo>
                  <a:lnTo>
                    <a:pt x="769416" y="2214473"/>
                  </a:lnTo>
                  <a:lnTo>
                    <a:pt x="695769" y="2226030"/>
                  </a:lnTo>
                  <a:lnTo>
                    <a:pt x="700341" y="2255215"/>
                  </a:lnTo>
                  <a:lnTo>
                    <a:pt x="774001" y="2243658"/>
                  </a:lnTo>
                  <a:close/>
                </a:path>
                <a:path w="1871344" h="2314575">
                  <a:moveTo>
                    <a:pt x="866025" y="136613"/>
                  </a:moveTo>
                  <a:lnTo>
                    <a:pt x="861453" y="107429"/>
                  </a:lnTo>
                  <a:lnTo>
                    <a:pt x="787806" y="118986"/>
                  </a:lnTo>
                  <a:lnTo>
                    <a:pt x="792378" y="148170"/>
                  </a:lnTo>
                  <a:lnTo>
                    <a:pt x="866025" y="136613"/>
                  </a:lnTo>
                  <a:close/>
                </a:path>
                <a:path w="1871344" h="2314575">
                  <a:moveTo>
                    <a:pt x="877125" y="2227478"/>
                  </a:moveTo>
                  <a:lnTo>
                    <a:pt x="872540" y="2198293"/>
                  </a:lnTo>
                  <a:lnTo>
                    <a:pt x="798893" y="2209850"/>
                  </a:lnTo>
                  <a:lnTo>
                    <a:pt x="803478" y="2239035"/>
                  </a:lnTo>
                  <a:lnTo>
                    <a:pt x="877125" y="2227478"/>
                  </a:lnTo>
                  <a:close/>
                </a:path>
                <a:path w="1871344" h="2314575">
                  <a:moveTo>
                    <a:pt x="969149" y="120434"/>
                  </a:moveTo>
                  <a:lnTo>
                    <a:pt x="964577" y="91249"/>
                  </a:lnTo>
                  <a:lnTo>
                    <a:pt x="890930" y="102806"/>
                  </a:lnTo>
                  <a:lnTo>
                    <a:pt x="895502" y="131991"/>
                  </a:lnTo>
                  <a:lnTo>
                    <a:pt x="969149" y="120434"/>
                  </a:lnTo>
                  <a:close/>
                </a:path>
                <a:path w="1871344" h="2314575">
                  <a:moveTo>
                    <a:pt x="980224" y="2211298"/>
                  </a:moveTo>
                  <a:lnTo>
                    <a:pt x="975652" y="2182114"/>
                  </a:lnTo>
                  <a:lnTo>
                    <a:pt x="902004" y="2193671"/>
                  </a:lnTo>
                  <a:lnTo>
                    <a:pt x="906576" y="2222855"/>
                  </a:lnTo>
                  <a:lnTo>
                    <a:pt x="980224" y="2211298"/>
                  </a:lnTo>
                  <a:close/>
                </a:path>
                <a:path w="1871344" h="2314575">
                  <a:moveTo>
                    <a:pt x="1072261" y="104267"/>
                  </a:moveTo>
                  <a:lnTo>
                    <a:pt x="1067689" y="75069"/>
                  </a:lnTo>
                  <a:lnTo>
                    <a:pt x="994041" y="86626"/>
                  </a:lnTo>
                  <a:lnTo>
                    <a:pt x="998613" y="115811"/>
                  </a:lnTo>
                  <a:lnTo>
                    <a:pt x="1072261" y="104267"/>
                  </a:lnTo>
                  <a:close/>
                </a:path>
                <a:path w="1871344" h="2314575">
                  <a:moveTo>
                    <a:pt x="1083348" y="2195118"/>
                  </a:moveTo>
                  <a:lnTo>
                    <a:pt x="1078776" y="2165934"/>
                  </a:lnTo>
                  <a:lnTo>
                    <a:pt x="1005128" y="2177491"/>
                  </a:lnTo>
                  <a:lnTo>
                    <a:pt x="1009700" y="2206675"/>
                  </a:lnTo>
                  <a:lnTo>
                    <a:pt x="1083348" y="2195118"/>
                  </a:lnTo>
                  <a:close/>
                </a:path>
                <a:path w="1871344" h="2314575">
                  <a:moveTo>
                    <a:pt x="1175385" y="88087"/>
                  </a:moveTo>
                  <a:lnTo>
                    <a:pt x="1170813" y="58889"/>
                  </a:lnTo>
                  <a:lnTo>
                    <a:pt x="1097165" y="70446"/>
                  </a:lnTo>
                  <a:lnTo>
                    <a:pt x="1101737" y="99631"/>
                  </a:lnTo>
                  <a:lnTo>
                    <a:pt x="1175385" y="88087"/>
                  </a:lnTo>
                  <a:close/>
                </a:path>
                <a:path w="1871344" h="2314575">
                  <a:moveTo>
                    <a:pt x="1186472" y="2178939"/>
                  </a:moveTo>
                  <a:lnTo>
                    <a:pt x="1181900" y="2149754"/>
                  </a:lnTo>
                  <a:lnTo>
                    <a:pt x="1108252" y="2161311"/>
                  </a:lnTo>
                  <a:lnTo>
                    <a:pt x="1112824" y="2190496"/>
                  </a:lnTo>
                  <a:lnTo>
                    <a:pt x="1186472" y="2178939"/>
                  </a:lnTo>
                  <a:close/>
                </a:path>
                <a:path w="1871344" h="2314575">
                  <a:moveTo>
                    <a:pt x="1278496" y="71907"/>
                  </a:moveTo>
                  <a:lnTo>
                    <a:pt x="1273924" y="42722"/>
                  </a:lnTo>
                  <a:lnTo>
                    <a:pt x="1200264" y="54267"/>
                  </a:lnTo>
                  <a:lnTo>
                    <a:pt x="1204849" y="83464"/>
                  </a:lnTo>
                  <a:lnTo>
                    <a:pt x="1278496" y="71907"/>
                  </a:lnTo>
                  <a:close/>
                </a:path>
                <a:path w="1871344" h="2314575">
                  <a:moveTo>
                    <a:pt x="1289583" y="2162759"/>
                  </a:moveTo>
                  <a:lnTo>
                    <a:pt x="1285011" y="2133574"/>
                  </a:lnTo>
                  <a:lnTo>
                    <a:pt x="1211364" y="2145131"/>
                  </a:lnTo>
                  <a:lnTo>
                    <a:pt x="1215936" y="2174316"/>
                  </a:lnTo>
                  <a:lnTo>
                    <a:pt x="1289583" y="2162759"/>
                  </a:lnTo>
                  <a:close/>
                </a:path>
                <a:path w="1871344" h="2314575">
                  <a:moveTo>
                    <a:pt x="1381633" y="55727"/>
                  </a:moveTo>
                  <a:lnTo>
                    <a:pt x="1377061" y="26530"/>
                  </a:lnTo>
                  <a:lnTo>
                    <a:pt x="1303401" y="38087"/>
                  </a:lnTo>
                  <a:lnTo>
                    <a:pt x="1307973" y="67284"/>
                  </a:lnTo>
                  <a:lnTo>
                    <a:pt x="1381633" y="55727"/>
                  </a:lnTo>
                  <a:close/>
                </a:path>
                <a:path w="1871344" h="2314575">
                  <a:moveTo>
                    <a:pt x="1392707" y="2146579"/>
                  </a:moveTo>
                  <a:lnTo>
                    <a:pt x="1388135" y="2117394"/>
                  </a:lnTo>
                  <a:lnTo>
                    <a:pt x="1314488" y="2128951"/>
                  </a:lnTo>
                  <a:lnTo>
                    <a:pt x="1319060" y="2158136"/>
                  </a:lnTo>
                  <a:lnTo>
                    <a:pt x="1392707" y="2146579"/>
                  </a:lnTo>
                  <a:close/>
                </a:path>
                <a:path w="1871344" h="2314575">
                  <a:moveTo>
                    <a:pt x="1484744" y="39547"/>
                  </a:moveTo>
                  <a:lnTo>
                    <a:pt x="1480172" y="10363"/>
                  </a:lnTo>
                  <a:lnTo>
                    <a:pt x="1406499" y="21920"/>
                  </a:lnTo>
                  <a:lnTo>
                    <a:pt x="1411084" y="51104"/>
                  </a:lnTo>
                  <a:lnTo>
                    <a:pt x="1484744" y="39547"/>
                  </a:lnTo>
                  <a:close/>
                </a:path>
                <a:path w="1871344" h="2314575">
                  <a:moveTo>
                    <a:pt x="1495818" y="2130399"/>
                  </a:moveTo>
                  <a:lnTo>
                    <a:pt x="1491246" y="2101215"/>
                  </a:lnTo>
                  <a:lnTo>
                    <a:pt x="1417599" y="2112772"/>
                  </a:lnTo>
                  <a:lnTo>
                    <a:pt x="1422171" y="2141956"/>
                  </a:lnTo>
                  <a:lnTo>
                    <a:pt x="1495818" y="2130399"/>
                  </a:lnTo>
                  <a:close/>
                </a:path>
                <a:path w="1871344" h="2314575">
                  <a:moveTo>
                    <a:pt x="1520012" y="1391907"/>
                  </a:moveTo>
                  <a:lnTo>
                    <a:pt x="1519682" y="1384515"/>
                  </a:lnTo>
                  <a:lnTo>
                    <a:pt x="1421879" y="761390"/>
                  </a:lnTo>
                  <a:lnTo>
                    <a:pt x="1344206" y="773569"/>
                  </a:lnTo>
                  <a:lnTo>
                    <a:pt x="1330731" y="687641"/>
                  </a:lnTo>
                  <a:lnTo>
                    <a:pt x="1252067" y="700468"/>
                  </a:lnTo>
                  <a:lnTo>
                    <a:pt x="1183195" y="716114"/>
                  </a:lnTo>
                  <a:lnTo>
                    <a:pt x="1123480" y="734072"/>
                  </a:lnTo>
                  <a:lnTo>
                    <a:pt x="1072273" y="753795"/>
                  </a:lnTo>
                  <a:lnTo>
                    <a:pt x="1028903" y="774776"/>
                  </a:lnTo>
                  <a:lnTo>
                    <a:pt x="992746" y="796467"/>
                  </a:lnTo>
                  <a:lnTo>
                    <a:pt x="939406" y="839876"/>
                  </a:lnTo>
                  <a:lnTo>
                    <a:pt x="907059" y="879792"/>
                  </a:lnTo>
                  <a:lnTo>
                    <a:pt x="887958" y="865708"/>
                  </a:lnTo>
                  <a:lnTo>
                    <a:pt x="834872" y="838466"/>
                  </a:lnTo>
                  <a:lnTo>
                    <a:pt x="758901" y="817143"/>
                  </a:lnTo>
                  <a:lnTo>
                    <a:pt x="711200" y="810450"/>
                  </a:lnTo>
                  <a:lnTo>
                    <a:pt x="656412" y="807351"/>
                  </a:lnTo>
                  <a:lnTo>
                    <a:pt x="594067" y="808545"/>
                  </a:lnTo>
                  <a:lnTo>
                    <a:pt x="523722" y="814743"/>
                  </a:lnTo>
                  <a:lnTo>
                    <a:pt x="444906" y="826630"/>
                  </a:lnTo>
                  <a:lnTo>
                    <a:pt x="458393" y="912545"/>
                  </a:lnTo>
                  <a:lnTo>
                    <a:pt x="380695" y="924788"/>
                  </a:lnTo>
                  <a:lnTo>
                    <a:pt x="478459" y="1547888"/>
                  </a:lnTo>
                  <a:lnTo>
                    <a:pt x="508469" y="1576095"/>
                  </a:lnTo>
                  <a:lnTo>
                    <a:pt x="515683" y="1574965"/>
                  </a:lnTo>
                  <a:lnTo>
                    <a:pt x="520357" y="1573974"/>
                  </a:lnTo>
                  <a:lnTo>
                    <a:pt x="540753" y="1566125"/>
                  </a:lnTo>
                  <a:lnTo>
                    <a:pt x="587197" y="1550289"/>
                  </a:lnTo>
                  <a:lnTo>
                    <a:pt x="654786" y="1531188"/>
                  </a:lnTo>
                  <a:lnTo>
                    <a:pt x="735888" y="1514602"/>
                  </a:lnTo>
                  <a:lnTo>
                    <a:pt x="800214" y="1507451"/>
                  </a:lnTo>
                  <a:lnTo>
                    <a:pt x="858012" y="1507121"/>
                  </a:lnTo>
                  <a:lnTo>
                    <a:pt x="908862" y="1513560"/>
                  </a:lnTo>
                  <a:lnTo>
                    <a:pt x="952309" y="1526705"/>
                  </a:lnTo>
                  <a:lnTo>
                    <a:pt x="987907" y="1546517"/>
                  </a:lnTo>
                  <a:lnTo>
                    <a:pt x="993406" y="1549946"/>
                  </a:lnTo>
                  <a:lnTo>
                    <a:pt x="996226" y="1552206"/>
                  </a:lnTo>
                  <a:lnTo>
                    <a:pt x="1006449" y="1553273"/>
                  </a:lnTo>
                  <a:lnTo>
                    <a:pt x="1009548" y="1553235"/>
                  </a:lnTo>
                  <a:lnTo>
                    <a:pt x="1012634" y="1552740"/>
                  </a:lnTo>
                  <a:lnTo>
                    <a:pt x="1015733" y="1552257"/>
                  </a:lnTo>
                  <a:lnTo>
                    <a:pt x="1018717" y="1551343"/>
                  </a:lnTo>
                  <a:lnTo>
                    <a:pt x="1028166" y="1547164"/>
                  </a:lnTo>
                  <a:lnTo>
                    <a:pt x="1030046" y="1544307"/>
                  </a:lnTo>
                  <a:lnTo>
                    <a:pt x="1031925" y="1542542"/>
                  </a:lnTo>
                  <a:lnTo>
                    <a:pt x="1062126" y="1509458"/>
                  </a:lnTo>
                  <a:lnTo>
                    <a:pt x="1099426" y="1483664"/>
                  </a:lnTo>
                  <a:lnTo>
                    <a:pt x="1145857" y="1461985"/>
                  </a:lnTo>
                  <a:lnTo>
                    <a:pt x="1201013" y="1444599"/>
                  </a:lnTo>
                  <a:lnTo>
                    <a:pt x="1264488" y="1431696"/>
                  </a:lnTo>
                  <a:lnTo>
                    <a:pt x="1346733" y="1422641"/>
                  </a:lnTo>
                  <a:lnTo>
                    <a:pt x="1416977" y="1420126"/>
                  </a:lnTo>
                  <a:lnTo>
                    <a:pt x="1466164" y="1420977"/>
                  </a:lnTo>
                  <a:lnTo>
                    <a:pt x="1485315" y="1422019"/>
                  </a:lnTo>
                  <a:lnTo>
                    <a:pt x="1490141" y="1422057"/>
                  </a:lnTo>
                  <a:lnTo>
                    <a:pt x="1518691" y="1399044"/>
                  </a:lnTo>
                  <a:lnTo>
                    <a:pt x="1520012" y="1391907"/>
                  </a:lnTo>
                  <a:close/>
                </a:path>
                <a:path w="1871344" h="2314575">
                  <a:moveTo>
                    <a:pt x="1550733" y="29184"/>
                  </a:moveTo>
                  <a:lnTo>
                    <a:pt x="1546161" y="0"/>
                  </a:lnTo>
                  <a:lnTo>
                    <a:pt x="1509649" y="5727"/>
                  </a:lnTo>
                  <a:lnTo>
                    <a:pt x="1514221" y="34925"/>
                  </a:lnTo>
                  <a:lnTo>
                    <a:pt x="1550733" y="29184"/>
                  </a:lnTo>
                  <a:close/>
                </a:path>
                <a:path w="1871344" h="2314575">
                  <a:moveTo>
                    <a:pt x="1598942" y="2114219"/>
                  </a:moveTo>
                  <a:lnTo>
                    <a:pt x="1594370" y="2085035"/>
                  </a:lnTo>
                  <a:lnTo>
                    <a:pt x="1520723" y="2096592"/>
                  </a:lnTo>
                  <a:lnTo>
                    <a:pt x="1525295" y="2125776"/>
                  </a:lnTo>
                  <a:lnTo>
                    <a:pt x="1598942" y="2114219"/>
                  </a:lnTo>
                  <a:close/>
                </a:path>
                <a:path w="1871344" h="2314575">
                  <a:moveTo>
                    <a:pt x="1702066" y="2098040"/>
                  </a:moveTo>
                  <a:lnTo>
                    <a:pt x="1697494" y="2068855"/>
                  </a:lnTo>
                  <a:lnTo>
                    <a:pt x="1623834" y="2080412"/>
                  </a:lnTo>
                  <a:lnTo>
                    <a:pt x="1628406" y="2109597"/>
                  </a:lnTo>
                  <a:lnTo>
                    <a:pt x="1702066" y="2098040"/>
                  </a:lnTo>
                  <a:close/>
                </a:path>
                <a:path w="1871344" h="2314575">
                  <a:moveTo>
                    <a:pt x="1768652" y="1922424"/>
                  </a:moveTo>
                  <a:lnTo>
                    <a:pt x="1763979" y="1892681"/>
                  </a:lnTo>
                  <a:lnTo>
                    <a:pt x="1763928" y="1892325"/>
                  </a:lnTo>
                  <a:lnTo>
                    <a:pt x="1734705" y="1706079"/>
                  </a:lnTo>
                  <a:lnTo>
                    <a:pt x="1734705" y="1896910"/>
                  </a:lnTo>
                  <a:lnTo>
                    <a:pt x="401421" y="2106104"/>
                  </a:lnTo>
                  <a:lnTo>
                    <a:pt x="136385" y="416902"/>
                  </a:lnTo>
                  <a:lnTo>
                    <a:pt x="1469682" y="207708"/>
                  </a:lnTo>
                  <a:lnTo>
                    <a:pt x="1734705" y="1896910"/>
                  </a:lnTo>
                  <a:lnTo>
                    <a:pt x="1734705" y="1706079"/>
                  </a:lnTo>
                  <a:lnTo>
                    <a:pt x="1498892" y="203136"/>
                  </a:lnTo>
                  <a:lnTo>
                    <a:pt x="1494370" y="174269"/>
                  </a:lnTo>
                  <a:lnTo>
                    <a:pt x="102654" y="392633"/>
                  </a:lnTo>
                  <a:lnTo>
                    <a:pt x="107175" y="421474"/>
                  </a:lnTo>
                  <a:lnTo>
                    <a:pt x="372211" y="2110689"/>
                  </a:lnTo>
                  <a:lnTo>
                    <a:pt x="376923" y="2140775"/>
                  </a:lnTo>
                  <a:lnTo>
                    <a:pt x="1768652" y="1922424"/>
                  </a:lnTo>
                  <a:close/>
                </a:path>
                <a:path w="1871344" h="2314575">
                  <a:moveTo>
                    <a:pt x="1805178" y="2081872"/>
                  </a:moveTo>
                  <a:lnTo>
                    <a:pt x="1800606" y="2052675"/>
                  </a:lnTo>
                  <a:lnTo>
                    <a:pt x="1726933" y="2064232"/>
                  </a:lnTo>
                  <a:lnTo>
                    <a:pt x="1731518" y="2093429"/>
                  </a:lnTo>
                  <a:lnTo>
                    <a:pt x="1805178" y="2081872"/>
                  </a:lnTo>
                  <a:close/>
                </a:path>
                <a:path w="1871344" h="2314575">
                  <a:moveTo>
                    <a:pt x="1821586" y="1940496"/>
                  </a:moveTo>
                  <a:lnTo>
                    <a:pt x="1539125" y="140284"/>
                  </a:lnTo>
                  <a:lnTo>
                    <a:pt x="1539074" y="139915"/>
                  </a:lnTo>
                  <a:lnTo>
                    <a:pt x="1535595" y="117690"/>
                  </a:lnTo>
                  <a:lnTo>
                    <a:pt x="46088" y="351396"/>
                  </a:lnTo>
                  <a:lnTo>
                    <a:pt x="49631" y="373964"/>
                  </a:lnTo>
                  <a:lnTo>
                    <a:pt x="332168" y="2174786"/>
                  </a:lnTo>
                  <a:lnTo>
                    <a:pt x="354076" y="2171344"/>
                  </a:lnTo>
                  <a:lnTo>
                    <a:pt x="71539" y="370535"/>
                  </a:lnTo>
                  <a:lnTo>
                    <a:pt x="1517218" y="143713"/>
                  </a:lnTo>
                  <a:lnTo>
                    <a:pt x="1799666" y="1943925"/>
                  </a:lnTo>
                  <a:lnTo>
                    <a:pt x="1821586" y="1940496"/>
                  </a:lnTo>
                  <a:close/>
                </a:path>
                <a:path w="1871344" h="2314575">
                  <a:moveTo>
                    <a:pt x="1825015" y="1962404"/>
                  </a:moveTo>
                  <a:lnTo>
                    <a:pt x="1821675" y="1941093"/>
                  </a:lnTo>
                  <a:lnTo>
                    <a:pt x="332168" y="2174786"/>
                  </a:lnTo>
                  <a:lnTo>
                    <a:pt x="335521" y="2196109"/>
                  </a:lnTo>
                  <a:lnTo>
                    <a:pt x="1825015" y="1962404"/>
                  </a:lnTo>
                  <a:close/>
                </a:path>
                <a:path w="1871344" h="2314575">
                  <a:moveTo>
                    <a:pt x="1871179" y="2071509"/>
                  </a:moveTo>
                  <a:lnTo>
                    <a:pt x="1866595" y="2042325"/>
                  </a:lnTo>
                  <a:lnTo>
                    <a:pt x="1830082" y="2048052"/>
                  </a:lnTo>
                  <a:lnTo>
                    <a:pt x="1834654" y="2077237"/>
                  </a:lnTo>
                  <a:lnTo>
                    <a:pt x="1871179" y="2071509"/>
                  </a:lnTo>
                  <a:close/>
                </a:path>
              </a:pathLst>
            </a:custGeom>
            <a:solidFill>
              <a:srgbClr val="5E1A1F">
                <a:alpha val="497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6325821" y="1128008"/>
              <a:ext cx="1054735" cy="802005"/>
            </a:xfrm>
            <a:custGeom>
              <a:avLst/>
              <a:gdLst/>
              <a:ahLst/>
              <a:cxnLst/>
              <a:rect l="l" t="t" r="r" b="b"/>
              <a:pathLst>
                <a:path w="1054734" h="802005">
                  <a:moveTo>
                    <a:pt x="585921" y="770033"/>
                  </a:moveTo>
                  <a:lnTo>
                    <a:pt x="497610" y="207170"/>
                  </a:lnTo>
                  <a:lnTo>
                    <a:pt x="500464" y="197590"/>
                  </a:lnTo>
                  <a:lnTo>
                    <a:pt x="508939" y="179196"/>
                  </a:lnTo>
                  <a:lnTo>
                    <a:pt x="553447" y="125024"/>
                  </a:lnTo>
                  <a:lnTo>
                    <a:pt x="605004" y="87472"/>
                  </a:lnTo>
                  <a:lnTo>
                    <a:pt x="641207" y="67877"/>
                  </a:lnTo>
                  <a:lnTo>
                    <a:pt x="685344" y="48648"/>
                  </a:lnTo>
                  <a:lnTo>
                    <a:pt x="738156" y="30469"/>
                  </a:lnTo>
                  <a:lnTo>
                    <a:pt x="800382" y="14025"/>
                  </a:lnTo>
                  <a:lnTo>
                    <a:pt x="872761" y="0"/>
                  </a:lnTo>
                  <a:lnTo>
                    <a:pt x="964775" y="586461"/>
                  </a:lnTo>
                  <a:lnTo>
                    <a:pt x="943189" y="589848"/>
                  </a:lnTo>
                  <a:lnTo>
                    <a:pt x="909933" y="595328"/>
                  </a:lnTo>
                  <a:lnTo>
                    <a:pt x="867879" y="604263"/>
                  </a:lnTo>
                  <a:lnTo>
                    <a:pt x="819797" y="617361"/>
                  </a:lnTo>
                  <a:lnTo>
                    <a:pt x="768458" y="635328"/>
                  </a:lnTo>
                  <a:lnTo>
                    <a:pt x="716630" y="658872"/>
                  </a:lnTo>
                  <a:lnTo>
                    <a:pt x="667085" y="688699"/>
                  </a:lnTo>
                  <a:lnTo>
                    <a:pt x="622592" y="725517"/>
                  </a:lnTo>
                  <a:lnTo>
                    <a:pt x="585921" y="770033"/>
                  </a:lnTo>
                  <a:close/>
                </a:path>
                <a:path w="1054734" h="802005">
                  <a:moveTo>
                    <a:pt x="1044679" y="588262"/>
                  </a:moveTo>
                  <a:lnTo>
                    <a:pt x="974756" y="599233"/>
                  </a:lnTo>
                  <a:lnTo>
                    <a:pt x="976400" y="598362"/>
                  </a:lnTo>
                  <a:lnTo>
                    <a:pt x="978620" y="595531"/>
                  </a:lnTo>
                  <a:lnTo>
                    <a:pt x="979097" y="593707"/>
                  </a:lnTo>
                  <a:lnTo>
                    <a:pt x="899168" y="84268"/>
                  </a:lnTo>
                  <a:lnTo>
                    <a:pt x="964007" y="74095"/>
                  </a:lnTo>
                  <a:lnTo>
                    <a:pt x="1044679" y="588262"/>
                  </a:lnTo>
                  <a:close/>
                </a:path>
                <a:path w="1054734" h="802005">
                  <a:moveTo>
                    <a:pt x="964878" y="587116"/>
                  </a:moveTo>
                  <a:lnTo>
                    <a:pt x="943189" y="589848"/>
                  </a:lnTo>
                  <a:lnTo>
                    <a:pt x="964775" y="586461"/>
                  </a:lnTo>
                  <a:lnTo>
                    <a:pt x="964878" y="587116"/>
                  </a:lnTo>
                  <a:close/>
                </a:path>
                <a:path w="1054734" h="802005">
                  <a:moveTo>
                    <a:pt x="642412" y="725150"/>
                  </a:moveTo>
                  <a:lnTo>
                    <a:pt x="698232" y="684703"/>
                  </a:lnTo>
                  <a:lnTo>
                    <a:pt x="759781" y="653736"/>
                  </a:lnTo>
                  <a:lnTo>
                    <a:pt x="821902" y="631057"/>
                  </a:lnTo>
                  <a:lnTo>
                    <a:pt x="879436" y="615477"/>
                  </a:lnTo>
                  <a:lnTo>
                    <a:pt x="927226" y="605803"/>
                  </a:lnTo>
                  <a:lnTo>
                    <a:pt x="972943" y="599412"/>
                  </a:lnTo>
                  <a:lnTo>
                    <a:pt x="974756" y="599233"/>
                  </a:lnTo>
                  <a:lnTo>
                    <a:pt x="1044679" y="588262"/>
                  </a:lnTo>
                  <a:lnTo>
                    <a:pt x="1050774" y="627112"/>
                  </a:lnTo>
                  <a:lnTo>
                    <a:pt x="810334" y="664836"/>
                  </a:lnTo>
                  <a:lnTo>
                    <a:pt x="760983" y="675850"/>
                  </a:lnTo>
                  <a:lnTo>
                    <a:pt x="716550" y="689596"/>
                  </a:lnTo>
                  <a:lnTo>
                    <a:pt x="677028" y="706040"/>
                  </a:lnTo>
                  <a:lnTo>
                    <a:pt x="642412" y="725150"/>
                  </a:lnTo>
                  <a:close/>
                </a:path>
                <a:path w="1054734" h="802005">
                  <a:moveTo>
                    <a:pt x="1054464" y="650632"/>
                  </a:moveTo>
                  <a:lnTo>
                    <a:pt x="1026526" y="649490"/>
                  </a:lnTo>
                  <a:lnTo>
                    <a:pt x="982795" y="649147"/>
                  </a:lnTo>
                  <a:lnTo>
                    <a:pt x="927434" y="651036"/>
                  </a:lnTo>
                  <a:lnTo>
                    <a:pt x="864607" y="656587"/>
                  </a:lnTo>
                  <a:lnTo>
                    <a:pt x="810334" y="664836"/>
                  </a:lnTo>
                  <a:lnTo>
                    <a:pt x="1050774" y="627112"/>
                  </a:lnTo>
                  <a:lnTo>
                    <a:pt x="1054464" y="650632"/>
                  </a:lnTo>
                  <a:close/>
                </a:path>
                <a:path w="1054734" h="802005">
                  <a:moveTo>
                    <a:pt x="156286" y="713982"/>
                  </a:moveTo>
                  <a:lnTo>
                    <a:pt x="64170" y="126865"/>
                  </a:lnTo>
                  <a:lnTo>
                    <a:pt x="157237" y="116514"/>
                  </a:lnTo>
                  <a:lnTo>
                    <a:pt x="236039" y="114854"/>
                  </a:lnTo>
                  <a:lnTo>
                    <a:pt x="301672" y="120176"/>
                  </a:lnTo>
                  <a:lnTo>
                    <a:pt x="355237" y="130768"/>
                  </a:lnTo>
                  <a:lnTo>
                    <a:pt x="397833" y="144920"/>
                  </a:lnTo>
                  <a:lnTo>
                    <a:pt x="454514" y="177061"/>
                  </a:lnTo>
                  <a:lnTo>
                    <a:pt x="484744" y="209204"/>
                  </a:lnTo>
                  <a:lnTo>
                    <a:pt x="554038" y="650858"/>
                  </a:lnTo>
                  <a:lnTo>
                    <a:pt x="187859" y="708311"/>
                  </a:lnTo>
                  <a:lnTo>
                    <a:pt x="177886" y="709941"/>
                  </a:lnTo>
                  <a:lnTo>
                    <a:pt x="169238" y="711468"/>
                  </a:lnTo>
                  <a:lnTo>
                    <a:pt x="162008" y="712833"/>
                  </a:lnTo>
                  <a:lnTo>
                    <a:pt x="156286" y="713982"/>
                  </a:lnTo>
                  <a:close/>
                </a:path>
                <a:path w="1054734" h="802005">
                  <a:moveTo>
                    <a:pt x="90456" y="801882"/>
                  </a:moveTo>
                  <a:lnTo>
                    <a:pt x="0" y="225345"/>
                  </a:lnTo>
                  <a:lnTo>
                    <a:pt x="64839" y="215172"/>
                  </a:lnTo>
                  <a:lnTo>
                    <a:pt x="144766" y="724596"/>
                  </a:lnTo>
                  <a:lnTo>
                    <a:pt x="145779" y="726187"/>
                  </a:lnTo>
                  <a:lnTo>
                    <a:pt x="148745" y="728203"/>
                  </a:lnTo>
                  <a:lnTo>
                    <a:pt x="150560" y="728517"/>
                  </a:lnTo>
                  <a:lnTo>
                    <a:pt x="217074" y="718081"/>
                  </a:lnTo>
                  <a:lnTo>
                    <a:pt x="245945" y="714835"/>
                  </a:lnTo>
                  <a:lnTo>
                    <a:pt x="305296" y="712014"/>
                  </a:lnTo>
                  <a:lnTo>
                    <a:pt x="371201" y="714501"/>
                  </a:lnTo>
                  <a:lnTo>
                    <a:pt x="431903" y="723878"/>
                  </a:lnTo>
                  <a:lnTo>
                    <a:pt x="305263" y="743748"/>
                  </a:lnTo>
                  <a:lnTo>
                    <a:pt x="289307" y="746399"/>
                  </a:lnTo>
                  <a:lnTo>
                    <a:pt x="273015" y="749406"/>
                  </a:lnTo>
                  <a:lnTo>
                    <a:pt x="211506" y="763362"/>
                  </a:lnTo>
                  <a:lnTo>
                    <a:pt x="158227" y="778519"/>
                  </a:lnTo>
                  <a:lnTo>
                    <a:pt x="116702" y="792238"/>
                  </a:lnTo>
                  <a:lnTo>
                    <a:pt x="90456" y="801882"/>
                  </a:lnTo>
                  <a:close/>
                </a:path>
                <a:path w="1054734" h="802005">
                  <a:moveTo>
                    <a:pt x="573053" y="772052"/>
                  </a:moveTo>
                  <a:lnTo>
                    <a:pt x="526689" y="742022"/>
                  </a:lnTo>
                  <a:lnTo>
                    <a:pt x="475562" y="720971"/>
                  </a:lnTo>
                  <a:lnTo>
                    <a:pt x="421800" y="707561"/>
                  </a:lnTo>
                  <a:lnTo>
                    <a:pt x="367527" y="700454"/>
                  </a:lnTo>
                  <a:lnTo>
                    <a:pt x="314871" y="698314"/>
                  </a:lnTo>
                  <a:lnTo>
                    <a:pt x="265956" y="699802"/>
                  </a:lnTo>
                  <a:lnTo>
                    <a:pt x="222910" y="703580"/>
                  </a:lnTo>
                  <a:lnTo>
                    <a:pt x="187859" y="708311"/>
                  </a:lnTo>
                  <a:lnTo>
                    <a:pt x="554038" y="650858"/>
                  </a:lnTo>
                  <a:lnTo>
                    <a:pt x="573053" y="772052"/>
                  </a:lnTo>
                  <a:close/>
                </a:path>
                <a:path w="1054734" h="802005">
                  <a:moveTo>
                    <a:pt x="217074" y="718081"/>
                  </a:moveTo>
                  <a:lnTo>
                    <a:pt x="150560" y="728517"/>
                  </a:lnTo>
                  <a:lnTo>
                    <a:pt x="164967" y="725600"/>
                  </a:lnTo>
                  <a:lnTo>
                    <a:pt x="197663" y="720263"/>
                  </a:lnTo>
                  <a:lnTo>
                    <a:pt x="217074" y="718081"/>
                  </a:lnTo>
                  <a:close/>
                </a:path>
                <a:path w="1054734" h="802005">
                  <a:moveTo>
                    <a:pt x="504611" y="746203"/>
                  </a:moveTo>
                  <a:lnTo>
                    <a:pt x="461709" y="738227"/>
                  </a:lnTo>
                  <a:lnTo>
                    <a:pt x="414164" y="735139"/>
                  </a:lnTo>
                  <a:lnTo>
                    <a:pt x="362006" y="736970"/>
                  </a:lnTo>
                  <a:lnTo>
                    <a:pt x="305263" y="743748"/>
                  </a:lnTo>
                  <a:lnTo>
                    <a:pt x="431903" y="723878"/>
                  </a:lnTo>
                  <a:lnTo>
                    <a:pt x="439145" y="724997"/>
                  </a:lnTo>
                  <a:lnTo>
                    <a:pt x="504611" y="746203"/>
                  </a:lnTo>
                  <a:close/>
                </a:path>
              </a:pathLst>
            </a:custGeom>
            <a:solidFill>
              <a:srgbClr val="DAD0B3">
                <a:alpha val="497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6311387" y="1113567"/>
              <a:ext cx="1083945" cy="832485"/>
            </a:xfrm>
            <a:custGeom>
              <a:avLst/>
              <a:gdLst/>
              <a:ahLst/>
              <a:cxnLst/>
              <a:rect l="l" t="t" r="r" b="b"/>
              <a:pathLst>
                <a:path w="1083944" h="832485">
                  <a:moveTo>
                    <a:pt x="100334" y="832110"/>
                  </a:moveTo>
                  <a:lnTo>
                    <a:pt x="98269" y="832015"/>
                  </a:lnTo>
                  <a:lnTo>
                    <a:pt x="94787" y="830049"/>
                  </a:lnTo>
                  <a:lnTo>
                    <a:pt x="93591" y="828338"/>
                  </a:lnTo>
                  <a:lnTo>
                    <a:pt x="0" y="231823"/>
                  </a:lnTo>
                  <a:lnTo>
                    <a:pt x="2441" y="228495"/>
                  </a:lnTo>
                  <a:lnTo>
                    <a:pt x="77257" y="216756"/>
                  </a:lnTo>
                  <a:lnTo>
                    <a:pt x="64167" y="133329"/>
                  </a:lnTo>
                  <a:lnTo>
                    <a:pt x="66608" y="130000"/>
                  </a:lnTo>
                  <a:lnTo>
                    <a:pt x="70158" y="129443"/>
                  </a:lnTo>
                  <a:lnTo>
                    <a:pt x="155602" y="119040"/>
                  </a:lnTo>
                  <a:lnTo>
                    <a:pt x="229613" y="115743"/>
                  </a:lnTo>
                  <a:lnTo>
                    <a:pt x="239021" y="116137"/>
                  </a:lnTo>
                  <a:lnTo>
                    <a:pt x="78604" y="141306"/>
                  </a:lnTo>
                  <a:lnTo>
                    <a:pt x="92143" y="227594"/>
                  </a:lnTo>
                  <a:lnTo>
                    <a:pt x="14434" y="239786"/>
                  </a:lnTo>
                  <a:lnTo>
                    <a:pt x="104889" y="816308"/>
                  </a:lnTo>
                  <a:lnTo>
                    <a:pt x="180754" y="804405"/>
                  </a:lnTo>
                  <a:lnTo>
                    <a:pt x="168118" y="808140"/>
                  </a:lnTo>
                  <a:lnTo>
                    <a:pt x="133630" y="819652"/>
                  </a:lnTo>
                  <a:lnTo>
                    <a:pt x="110894" y="827975"/>
                  </a:lnTo>
                  <a:lnTo>
                    <a:pt x="100334" y="832110"/>
                  </a:lnTo>
                  <a:close/>
                </a:path>
                <a:path w="1083944" h="832485">
                  <a:moveTo>
                    <a:pt x="518762" y="203646"/>
                  </a:moveTo>
                  <a:lnTo>
                    <a:pt x="503028" y="206114"/>
                  </a:lnTo>
                  <a:lnTo>
                    <a:pt x="509325" y="191664"/>
                  </a:lnTo>
                  <a:lnTo>
                    <a:pt x="519946" y="173546"/>
                  </a:lnTo>
                  <a:lnTo>
                    <a:pt x="558525" y="129776"/>
                  </a:lnTo>
                  <a:lnTo>
                    <a:pt x="588669" y="105856"/>
                  </a:lnTo>
                  <a:lnTo>
                    <a:pt x="627505" y="81734"/>
                  </a:lnTo>
                  <a:lnTo>
                    <a:pt x="676126" y="58277"/>
                  </a:lnTo>
                  <a:lnTo>
                    <a:pt x="735623" y="36352"/>
                  </a:lnTo>
                  <a:lnTo>
                    <a:pt x="807090" y="16823"/>
                  </a:lnTo>
                  <a:lnTo>
                    <a:pt x="891618" y="559"/>
                  </a:lnTo>
                  <a:lnTo>
                    <a:pt x="895182" y="0"/>
                  </a:lnTo>
                  <a:lnTo>
                    <a:pt x="898496" y="2425"/>
                  </a:lnTo>
                  <a:lnTo>
                    <a:pt x="900079" y="12419"/>
                  </a:lnTo>
                  <a:lnTo>
                    <a:pt x="887195" y="14440"/>
                  </a:lnTo>
                  <a:lnTo>
                    <a:pt x="814816" y="28466"/>
                  </a:lnTo>
                  <a:lnTo>
                    <a:pt x="752591" y="44910"/>
                  </a:lnTo>
                  <a:lnTo>
                    <a:pt x="699779" y="63089"/>
                  </a:lnTo>
                  <a:lnTo>
                    <a:pt x="655641" y="82318"/>
                  </a:lnTo>
                  <a:lnTo>
                    <a:pt x="619439" y="101913"/>
                  </a:lnTo>
                  <a:lnTo>
                    <a:pt x="567882" y="139465"/>
                  </a:lnTo>
                  <a:lnTo>
                    <a:pt x="540144" y="168694"/>
                  </a:lnTo>
                  <a:lnTo>
                    <a:pt x="523374" y="193637"/>
                  </a:lnTo>
                  <a:lnTo>
                    <a:pt x="518762" y="203646"/>
                  </a:lnTo>
                  <a:close/>
                </a:path>
                <a:path w="1083944" h="832485">
                  <a:moveTo>
                    <a:pt x="600356" y="784474"/>
                  </a:moveTo>
                  <a:lnTo>
                    <a:pt x="587487" y="786493"/>
                  </a:lnTo>
                  <a:lnTo>
                    <a:pt x="499169" y="223631"/>
                  </a:lnTo>
                  <a:lnTo>
                    <a:pt x="494941" y="217353"/>
                  </a:lnTo>
                  <a:lnTo>
                    <a:pt x="444994" y="175362"/>
                  </a:lnTo>
                  <a:lnTo>
                    <a:pt x="369672" y="145209"/>
                  </a:lnTo>
                  <a:lnTo>
                    <a:pt x="316107" y="134617"/>
                  </a:lnTo>
                  <a:lnTo>
                    <a:pt x="250473" y="129295"/>
                  </a:lnTo>
                  <a:lnTo>
                    <a:pt x="171672" y="130954"/>
                  </a:lnTo>
                  <a:lnTo>
                    <a:pt x="78604" y="141306"/>
                  </a:lnTo>
                  <a:lnTo>
                    <a:pt x="239021" y="116137"/>
                  </a:lnTo>
                  <a:lnTo>
                    <a:pt x="292966" y="118394"/>
                  </a:lnTo>
                  <a:lnTo>
                    <a:pt x="346434" y="125834"/>
                  </a:lnTo>
                  <a:lnTo>
                    <a:pt x="390792" y="136902"/>
                  </a:lnTo>
                  <a:lnTo>
                    <a:pt x="426814" y="150441"/>
                  </a:lnTo>
                  <a:lnTo>
                    <a:pt x="476948" y="180293"/>
                  </a:lnTo>
                  <a:lnTo>
                    <a:pt x="503028" y="206114"/>
                  </a:lnTo>
                  <a:lnTo>
                    <a:pt x="518762" y="203646"/>
                  </a:lnTo>
                  <a:lnTo>
                    <a:pt x="514898" y="212030"/>
                  </a:lnTo>
                  <a:lnTo>
                    <a:pt x="512045" y="221611"/>
                  </a:lnTo>
                  <a:lnTo>
                    <a:pt x="600356" y="784474"/>
                  </a:lnTo>
                  <a:close/>
                </a:path>
                <a:path w="1083944" h="832485">
                  <a:moveTo>
                    <a:pt x="992181" y="599538"/>
                  </a:moveTo>
                  <a:lnTo>
                    <a:pt x="979312" y="601557"/>
                  </a:lnTo>
                  <a:lnTo>
                    <a:pt x="887195" y="14440"/>
                  </a:lnTo>
                  <a:lnTo>
                    <a:pt x="900079" y="12419"/>
                  </a:lnTo>
                  <a:lnTo>
                    <a:pt x="911600" y="85851"/>
                  </a:lnTo>
                  <a:lnTo>
                    <a:pt x="986416" y="74112"/>
                  </a:lnTo>
                  <a:lnTo>
                    <a:pt x="989745" y="76535"/>
                  </a:lnTo>
                  <a:lnTo>
                    <a:pt x="991325" y="86515"/>
                  </a:lnTo>
                  <a:lnTo>
                    <a:pt x="913602" y="98709"/>
                  </a:lnTo>
                  <a:lnTo>
                    <a:pt x="992181" y="599538"/>
                  </a:lnTo>
                  <a:close/>
                </a:path>
                <a:path w="1083944" h="832485">
                  <a:moveTo>
                    <a:pt x="165011" y="742970"/>
                  </a:moveTo>
                  <a:lnTo>
                    <a:pt x="163196" y="742657"/>
                  </a:lnTo>
                  <a:lnTo>
                    <a:pt x="160214" y="740627"/>
                  </a:lnTo>
                  <a:lnTo>
                    <a:pt x="159201" y="739037"/>
                  </a:lnTo>
                  <a:lnTo>
                    <a:pt x="79274" y="229613"/>
                  </a:lnTo>
                  <a:lnTo>
                    <a:pt x="92143" y="227594"/>
                  </a:lnTo>
                  <a:lnTo>
                    <a:pt x="170721" y="728423"/>
                  </a:lnTo>
                  <a:lnTo>
                    <a:pt x="235021" y="718334"/>
                  </a:lnTo>
                  <a:lnTo>
                    <a:pt x="237345" y="718021"/>
                  </a:lnTo>
                  <a:lnTo>
                    <a:pt x="280391" y="714242"/>
                  </a:lnTo>
                  <a:lnTo>
                    <a:pt x="329305" y="712755"/>
                  </a:lnTo>
                  <a:lnTo>
                    <a:pt x="347399" y="713490"/>
                  </a:lnTo>
                  <a:lnTo>
                    <a:pt x="212097" y="734719"/>
                  </a:lnTo>
                  <a:lnTo>
                    <a:pt x="179403" y="740055"/>
                  </a:lnTo>
                  <a:lnTo>
                    <a:pt x="165011" y="742970"/>
                  </a:lnTo>
                  <a:close/>
                </a:path>
                <a:path w="1083944" h="832485">
                  <a:moveTo>
                    <a:pt x="1081780" y="663037"/>
                  </a:moveTo>
                  <a:lnTo>
                    <a:pt x="1068897" y="665059"/>
                  </a:lnTo>
                  <a:lnTo>
                    <a:pt x="978442" y="88536"/>
                  </a:lnTo>
                  <a:lnTo>
                    <a:pt x="991325" y="86515"/>
                  </a:lnTo>
                  <a:lnTo>
                    <a:pt x="1081780" y="663037"/>
                  </a:lnTo>
                  <a:close/>
                </a:path>
                <a:path w="1083944" h="832485">
                  <a:moveTo>
                    <a:pt x="235016" y="718335"/>
                  </a:moveTo>
                  <a:lnTo>
                    <a:pt x="170721" y="728423"/>
                  </a:lnTo>
                  <a:lnTo>
                    <a:pt x="176442" y="727274"/>
                  </a:lnTo>
                  <a:lnTo>
                    <a:pt x="183673" y="725908"/>
                  </a:lnTo>
                  <a:lnTo>
                    <a:pt x="192321" y="724382"/>
                  </a:lnTo>
                  <a:lnTo>
                    <a:pt x="202293" y="722751"/>
                  </a:lnTo>
                  <a:lnTo>
                    <a:pt x="235016" y="718335"/>
                  </a:lnTo>
                  <a:close/>
                </a:path>
                <a:path w="1083944" h="832485">
                  <a:moveTo>
                    <a:pt x="627343" y="780240"/>
                  </a:moveTo>
                  <a:lnTo>
                    <a:pt x="637026" y="739958"/>
                  </a:lnTo>
                  <a:lnTo>
                    <a:pt x="681518" y="703140"/>
                  </a:lnTo>
                  <a:lnTo>
                    <a:pt x="731062" y="673313"/>
                  </a:lnTo>
                  <a:lnTo>
                    <a:pt x="782887" y="649769"/>
                  </a:lnTo>
                  <a:lnTo>
                    <a:pt x="834226" y="631802"/>
                  </a:lnTo>
                  <a:lnTo>
                    <a:pt x="882307" y="618705"/>
                  </a:lnTo>
                  <a:lnTo>
                    <a:pt x="924362" y="609769"/>
                  </a:lnTo>
                  <a:lnTo>
                    <a:pt x="979312" y="601557"/>
                  </a:lnTo>
                  <a:lnTo>
                    <a:pt x="992181" y="599538"/>
                  </a:lnTo>
                  <a:lnTo>
                    <a:pt x="993529" y="608133"/>
                  </a:lnTo>
                  <a:lnTo>
                    <a:pt x="993052" y="609958"/>
                  </a:lnTo>
                  <a:lnTo>
                    <a:pt x="991078" y="612475"/>
                  </a:lnTo>
                  <a:lnTo>
                    <a:pt x="941658" y="620229"/>
                  </a:lnTo>
                  <a:lnTo>
                    <a:pt x="893868" y="629903"/>
                  </a:lnTo>
                  <a:lnTo>
                    <a:pt x="836334" y="645484"/>
                  </a:lnTo>
                  <a:lnTo>
                    <a:pt x="774213" y="668162"/>
                  </a:lnTo>
                  <a:lnTo>
                    <a:pt x="712664" y="699130"/>
                  </a:lnTo>
                  <a:lnTo>
                    <a:pt x="656844" y="739577"/>
                  </a:lnTo>
                  <a:lnTo>
                    <a:pt x="696811" y="733306"/>
                  </a:lnTo>
                  <a:lnTo>
                    <a:pt x="683783" y="738960"/>
                  </a:lnTo>
                  <a:lnTo>
                    <a:pt x="638117" y="768897"/>
                  </a:lnTo>
                  <a:lnTo>
                    <a:pt x="627343" y="780240"/>
                  </a:lnTo>
                  <a:close/>
                </a:path>
                <a:path w="1083944" h="832485">
                  <a:moveTo>
                    <a:pt x="989188" y="613659"/>
                  </a:moveTo>
                  <a:lnTo>
                    <a:pt x="987375" y="613839"/>
                  </a:lnTo>
                  <a:lnTo>
                    <a:pt x="974546" y="615271"/>
                  </a:lnTo>
                  <a:lnTo>
                    <a:pt x="941658" y="620229"/>
                  </a:lnTo>
                  <a:lnTo>
                    <a:pt x="991078" y="612475"/>
                  </a:lnTo>
                  <a:lnTo>
                    <a:pt x="990792" y="612809"/>
                  </a:lnTo>
                  <a:lnTo>
                    <a:pt x="989188" y="613659"/>
                  </a:lnTo>
                  <a:close/>
                </a:path>
                <a:path w="1083944" h="832485">
                  <a:moveTo>
                    <a:pt x="541996" y="757028"/>
                  </a:moveTo>
                  <a:lnTo>
                    <a:pt x="519029" y="760631"/>
                  </a:lnTo>
                  <a:lnTo>
                    <a:pt x="453565" y="739436"/>
                  </a:lnTo>
                  <a:lnTo>
                    <a:pt x="385625" y="728948"/>
                  </a:lnTo>
                  <a:lnTo>
                    <a:pt x="319723" y="726465"/>
                  </a:lnTo>
                  <a:lnTo>
                    <a:pt x="260375" y="729289"/>
                  </a:lnTo>
                  <a:lnTo>
                    <a:pt x="212097" y="734719"/>
                  </a:lnTo>
                  <a:lnTo>
                    <a:pt x="347399" y="713490"/>
                  </a:lnTo>
                  <a:lnTo>
                    <a:pt x="381962" y="714895"/>
                  </a:lnTo>
                  <a:lnTo>
                    <a:pt x="436234" y="722001"/>
                  </a:lnTo>
                  <a:lnTo>
                    <a:pt x="489997" y="735411"/>
                  </a:lnTo>
                  <a:lnTo>
                    <a:pt x="541123" y="756463"/>
                  </a:lnTo>
                  <a:lnTo>
                    <a:pt x="541996" y="757028"/>
                  </a:lnTo>
                  <a:close/>
                </a:path>
                <a:path w="1083944" h="832485">
                  <a:moveTo>
                    <a:pt x="180754" y="804405"/>
                  </a:moveTo>
                  <a:lnTo>
                    <a:pt x="104889" y="816308"/>
                  </a:lnTo>
                  <a:lnTo>
                    <a:pt x="131147" y="806663"/>
                  </a:lnTo>
                  <a:lnTo>
                    <a:pt x="172705" y="792938"/>
                  </a:lnTo>
                  <a:lnTo>
                    <a:pt x="226030" y="777774"/>
                  </a:lnTo>
                  <a:lnTo>
                    <a:pt x="287447" y="763832"/>
                  </a:lnTo>
                  <a:lnTo>
                    <a:pt x="376438" y="751396"/>
                  </a:lnTo>
                  <a:lnTo>
                    <a:pt x="428595" y="749566"/>
                  </a:lnTo>
                  <a:lnTo>
                    <a:pt x="450983" y="751020"/>
                  </a:lnTo>
                  <a:lnTo>
                    <a:pt x="319538" y="771643"/>
                  </a:lnTo>
                  <a:lnTo>
                    <a:pt x="263456" y="782378"/>
                  </a:lnTo>
                  <a:lnTo>
                    <a:pt x="212257" y="795107"/>
                  </a:lnTo>
                  <a:lnTo>
                    <a:pt x="180754" y="804405"/>
                  </a:lnTo>
                  <a:close/>
                </a:path>
                <a:path w="1083944" h="832485">
                  <a:moveTo>
                    <a:pt x="696811" y="733306"/>
                  </a:moveTo>
                  <a:lnTo>
                    <a:pt x="656844" y="739577"/>
                  </a:lnTo>
                  <a:lnTo>
                    <a:pt x="691461" y="720466"/>
                  </a:lnTo>
                  <a:lnTo>
                    <a:pt x="730983" y="704022"/>
                  </a:lnTo>
                  <a:lnTo>
                    <a:pt x="775416" y="690276"/>
                  </a:lnTo>
                  <a:lnTo>
                    <a:pt x="824766" y="679262"/>
                  </a:lnTo>
                  <a:lnTo>
                    <a:pt x="879039" y="671013"/>
                  </a:lnTo>
                  <a:lnTo>
                    <a:pt x="941918" y="665460"/>
                  </a:lnTo>
                  <a:lnTo>
                    <a:pt x="997261" y="663574"/>
                  </a:lnTo>
                  <a:lnTo>
                    <a:pt x="1008058" y="663658"/>
                  </a:lnTo>
                  <a:lnTo>
                    <a:pt x="850875" y="688320"/>
                  </a:lnTo>
                  <a:lnTo>
                    <a:pt x="792877" y="699613"/>
                  </a:lnTo>
                  <a:lnTo>
                    <a:pt x="736275" y="716179"/>
                  </a:lnTo>
                  <a:lnTo>
                    <a:pt x="696811" y="733306"/>
                  </a:lnTo>
                  <a:close/>
                </a:path>
                <a:path w="1083944" h="832485">
                  <a:moveTo>
                    <a:pt x="593635" y="808884"/>
                  </a:moveTo>
                  <a:lnTo>
                    <a:pt x="593374" y="808731"/>
                  </a:lnTo>
                  <a:lnTo>
                    <a:pt x="593275" y="808597"/>
                  </a:lnTo>
                  <a:lnTo>
                    <a:pt x="593043" y="808454"/>
                  </a:lnTo>
                  <a:lnTo>
                    <a:pt x="592820" y="808369"/>
                  </a:lnTo>
                  <a:lnTo>
                    <a:pt x="546768" y="783208"/>
                  </a:lnTo>
                  <a:lnTo>
                    <a:pt x="494118" y="768684"/>
                  </a:lnTo>
                  <a:lnTo>
                    <a:pt x="437165" y="763068"/>
                  </a:lnTo>
                  <a:lnTo>
                    <a:pt x="378206" y="764630"/>
                  </a:lnTo>
                  <a:lnTo>
                    <a:pt x="319538" y="771643"/>
                  </a:lnTo>
                  <a:lnTo>
                    <a:pt x="450983" y="751020"/>
                  </a:lnTo>
                  <a:lnTo>
                    <a:pt x="476135" y="752654"/>
                  </a:lnTo>
                  <a:lnTo>
                    <a:pt x="519029" y="760631"/>
                  </a:lnTo>
                  <a:lnTo>
                    <a:pt x="541996" y="757028"/>
                  </a:lnTo>
                  <a:lnTo>
                    <a:pt x="587487" y="786493"/>
                  </a:lnTo>
                  <a:lnTo>
                    <a:pt x="627343" y="780240"/>
                  </a:lnTo>
                  <a:lnTo>
                    <a:pt x="601994" y="806930"/>
                  </a:lnTo>
                  <a:lnTo>
                    <a:pt x="601792" y="807081"/>
                  </a:lnTo>
                  <a:lnTo>
                    <a:pt x="601630" y="807286"/>
                  </a:lnTo>
                  <a:lnTo>
                    <a:pt x="601595" y="807441"/>
                  </a:lnTo>
                  <a:lnTo>
                    <a:pt x="601438" y="807615"/>
                  </a:lnTo>
                  <a:lnTo>
                    <a:pt x="593788" y="808815"/>
                  </a:lnTo>
                  <a:lnTo>
                    <a:pt x="593635" y="808884"/>
                  </a:lnTo>
                  <a:close/>
                </a:path>
                <a:path w="1083944" h="832485">
                  <a:moveTo>
                    <a:pt x="1078058" y="678708"/>
                  </a:moveTo>
                  <a:lnTo>
                    <a:pt x="1066712" y="678005"/>
                  </a:lnTo>
                  <a:lnTo>
                    <a:pt x="1042426" y="677052"/>
                  </a:lnTo>
                  <a:lnTo>
                    <a:pt x="1006081" y="676666"/>
                  </a:lnTo>
                  <a:lnTo>
                    <a:pt x="960192" y="677787"/>
                  </a:lnTo>
                  <a:lnTo>
                    <a:pt x="907552" y="681358"/>
                  </a:lnTo>
                  <a:lnTo>
                    <a:pt x="850875" y="688320"/>
                  </a:lnTo>
                  <a:lnTo>
                    <a:pt x="1008058" y="663658"/>
                  </a:lnTo>
                  <a:lnTo>
                    <a:pt x="1040969" y="663916"/>
                  </a:lnTo>
                  <a:lnTo>
                    <a:pt x="1068897" y="665059"/>
                  </a:lnTo>
                  <a:lnTo>
                    <a:pt x="1081780" y="663037"/>
                  </a:lnTo>
                  <a:lnTo>
                    <a:pt x="1083351" y="673048"/>
                  </a:lnTo>
                  <a:lnTo>
                    <a:pt x="1082738" y="675058"/>
                  </a:lnTo>
                  <a:lnTo>
                    <a:pt x="1080024" y="677981"/>
                  </a:lnTo>
                  <a:lnTo>
                    <a:pt x="1078058" y="678708"/>
                  </a:lnTo>
                  <a:close/>
                </a:path>
                <a:path w="1083944" h="832485">
                  <a:moveTo>
                    <a:pt x="598408" y="809451"/>
                  </a:moveTo>
                  <a:lnTo>
                    <a:pt x="597006" y="809671"/>
                  </a:lnTo>
                  <a:lnTo>
                    <a:pt x="596272" y="809667"/>
                  </a:lnTo>
                  <a:lnTo>
                    <a:pt x="595517" y="809531"/>
                  </a:lnTo>
                  <a:lnTo>
                    <a:pt x="594686" y="809288"/>
                  </a:lnTo>
                  <a:lnTo>
                    <a:pt x="594415" y="809091"/>
                  </a:lnTo>
                  <a:lnTo>
                    <a:pt x="593788" y="808815"/>
                  </a:lnTo>
                  <a:lnTo>
                    <a:pt x="601438" y="807615"/>
                  </a:lnTo>
                  <a:lnTo>
                    <a:pt x="601209" y="807651"/>
                  </a:lnTo>
                  <a:lnTo>
                    <a:pt x="600696" y="808105"/>
                  </a:lnTo>
                  <a:lnTo>
                    <a:pt x="600499" y="808375"/>
                  </a:lnTo>
                  <a:lnTo>
                    <a:pt x="599802" y="808799"/>
                  </a:lnTo>
                  <a:lnTo>
                    <a:pt x="599091" y="809224"/>
                  </a:lnTo>
                  <a:lnTo>
                    <a:pt x="598408" y="809451"/>
                  </a:lnTo>
                  <a:close/>
                </a:path>
                <a:path w="1083944" h="832485">
                  <a:moveTo>
                    <a:pt x="601391" y="807667"/>
                  </a:moveTo>
                  <a:lnTo>
                    <a:pt x="601209" y="807651"/>
                  </a:lnTo>
                  <a:lnTo>
                    <a:pt x="601438" y="807615"/>
                  </a:lnTo>
                  <a:close/>
                </a:path>
              </a:pathLst>
            </a:custGeom>
            <a:solidFill>
              <a:srgbClr val="5E1A1F">
                <a:alpha val="497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2" name="object 22"/>
          <p:cNvGrpSpPr/>
          <p:nvPr/>
        </p:nvGrpSpPr>
        <p:grpSpPr>
          <a:xfrm>
            <a:off x="-1599" y="8661644"/>
            <a:ext cx="2200275" cy="1627505"/>
            <a:chOff x="-1599" y="8661644"/>
            <a:chExt cx="2200275" cy="1627505"/>
          </a:xfrm>
        </p:grpSpPr>
        <p:pic>
          <p:nvPicPr>
            <p:cNvPr id="23" name="object 2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8661644"/>
              <a:ext cx="2196839" cy="1625354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109512" y="8964472"/>
              <a:ext cx="2085975" cy="933450"/>
            </a:xfrm>
            <a:custGeom>
              <a:avLst/>
              <a:gdLst/>
              <a:ahLst/>
              <a:cxnLst/>
              <a:rect l="l" t="t" r="r" b="b"/>
              <a:pathLst>
                <a:path w="2085975" h="933450">
                  <a:moveTo>
                    <a:pt x="6934" y="154482"/>
                  </a:moveTo>
                  <a:lnTo>
                    <a:pt x="3048" y="159296"/>
                  </a:lnTo>
                  <a:lnTo>
                    <a:pt x="825" y="170154"/>
                  </a:lnTo>
                  <a:lnTo>
                    <a:pt x="0" y="181025"/>
                  </a:lnTo>
                  <a:lnTo>
                    <a:pt x="558" y="191922"/>
                  </a:lnTo>
                  <a:lnTo>
                    <a:pt x="2501" y="202819"/>
                  </a:lnTo>
                  <a:lnTo>
                    <a:pt x="6388" y="198018"/>
                  </a:lnTo>
                  <a:lnTo>
                    <a:pt x="4622" y="187121"/>
                  </a:lnTo>
                  <a:lnTo>
                    <a:pt x="4127" y="176225"/>
                  </a:lnTo>
                  <a:lnTo>
                    <a:pt x="4902" y="165354"/>
                  </a:lnTo>
                  <a:lnTo>
                    <a:pt x="6934" y="154482"/>
                  </a:lnTo>
                  <a:close/>
                </a:path>
                <a:path w="2085975" h="933450">
                  <a:moveTo>
                    <a:pt x="8293" y="149453"/>
                  </a:moveTo>
                  <a:lnTo>
                    <a:pt x="5118" y="152222"/>
                  </a:lnTo>
                  <a:lnTo>
                    <a:pt x="4470" y="153835"/>
                  </a:lnTo>
                  <a:lnTo>
                    <a:pt x="3327" y="157365"/>
                  </a:lnTo>
                  <a:lnTo>
                    <a:pt x="4432" y="155727"/>
                  </a:lnTo>
                  <a:lnTo>
                    <a:pt x="5702" y="154228"/>
                  </a:lnTo>
                  <a:lnTo>
                    <a:pt x="7124" y="152869"/>
                  </a:lnTo>
                  <a:lnTo>
                    <a:pt x="8293" y="149453"/>
                  </a:lnTo>
                  <a:close/>
                </a:path>
                <a:path w="2085975" h="933450">
                  <a:moveTo>
                    <a:pt x="27571" y="250215"/>
                  </a:moveTo>
                  <a:lnTo>
                    <a:pt x="20853" y="238252"/>
                  </a:lnTo>
                  <a:lnTo>
                    <a:pt x="15151" y="225869"/>
                  </a:lnTo>
                  <a:lnTo>
                    <a:pt x="10477" y="213067"/>
                  </a:lnTo>
                  <a:lnTo>
                    <a:pt x="6807" y="199834"/>
                  </a:lnTo>
                  <a:lnTo>
                    <a:pt x="2921" y="204647"/>
                  </a:lnTo>
                  <a:lnTo>
                    <a:pt x="6642" y="217843"/>
                  </a:lnTo>
                  <a:lnTo>
                    <a:pt x="11341" y="230644"/>
                  </a:lnTo>
                  <a:lnTo>
                    <a:pt x="17018" y="243039"/>
                  </a:lnTo>
                  <a:lnTo>
                    <a:pt x="23685" y="255016"/>
                  </a:lnTo>
                  <a:lnTo>
                    <a:pt x="27571" y="250215"/>
                  </a:lnTo>
                  <a:close/>
                </a:path>
                <a:path w="2085975" h="933450">
                  <a:moveTo>
                    <a:pt x="71577" y="308724"/>
                  </a:moveTo>
                  <a:lnTo>
                    <a:pt x="59753" y="295427"/>
                  </a:lnTo>
                  <a:lnTo>
                    <a:pt x="48653" y="281571"/>
                  </a:lnTo>
                  <a:lnTo>
                    <a:pt x="38277" y="267169"/>
                  </a:lnTo>
                  <a:lnTo>
                    <a:pt x="28600" y="252234"/>
                  </a:lnTo>
                  <a:lnTo>
                    <a:pt x="27419" y="253923"/>
                  </a:lnTo>
                  <a:lnTo>
                    <a:pt x="26123" y="255524"/>
                  </a:lnTo>
                  <a:lnTo>
                    <a:pt x="24714" y="257035"/>
                  </a:lnTo>
                  <a:lnTo>
                    <a:pt x="34505" y="271970"/>
                  </a:lnTo>
                  <a:lnTo>
                    <a:pt x="44970" y="286385"/>
                  </a:lnTo>
                  <a:lnTo>
                    <a:pt x="56134" y="300266"/>
                  </a:lnTo>
                  <a:lnTo>
                    <a:pt x="67983" y="313626"/>
                  </a:lnTo>
                  <a:lnTo>
                    <a:pt x="71577" y="308724"/>
                  </a:lnTo>
                  <a:close/>
                </a:path>
                <a:path w="2085975" h="933450">
                  <a:moveTo>
                    <a:pt x="137769" y="371335"/>
                  </a:moveTo>
                  <a:lnTo>
                    <a:pt x="121094" y="357022"/>
                  </a:lnTo>
                  <a:lnTo>
                    <a:pt x="104876" y="342214"/>
                  </a:lnTo>
                  <a:lnTo>
                    <a:pt x="89128" y="326923"/>
                  </a:lnTo>
                  <a:lnTo>
                    <a:pt x="73825" y="311137"/>
                  </a:lnTo>
                  <a:lnTo>
                    <a:pt x="70243" y="316039"/>
                  </a:lnTo>
                  <a:lnTo>
                    <a:pt x="85458" y="331952"/>
                  </a:lnTo>
                  <a:lnTo>
                    <a:pt x="101168" y="347345"/>
                  </a:lnTo>
                  <a:lnTo>
                    <a:pt x="117373" y="362204"/>
                  </a:lnTo>
                  <a:lnTo>
                    <a:pt x="134086" y="376542"/>
                  </a:lnTo>
                  <a:lnTo>
                    <a:pt x="137769" y="371335"/>
                  </a:lnTo>
                  <a:close/>
                </a:path>
                <a:path w="2085975" h="933450">
                  <a:moveTo>
                    <a:pt x="146608" y="14414"/>
                  </a:moveTo>
                  <a:lnTo>
                    <a:pt x="145211" y="15875"/>
                  </a:lnTo>
                  <a:lnTo>
                    <a:pt x="143675" y="17183"/>
                  </a:lnTo>
                  <a:lnTo>
                    <a:pt x="141998" y="18313"/>
                  </a:lnTo>
                  <a:lnTo>
                    <a:pt x="140182" y="28333"/>
                  </a:lnTo>
                  <a:lnTo>
                    <a:pt x="139496" y="38379"/>
                  </a:lnTo>
                  <a:lnTo>
                    <a:pt x="139941" y="48437"/>
                  </a:lnTo>
                  <a:lnTo>
                    <a:pt x="141516" y="58496"/>
                  </a:lnTo>
                  <a:lnTo>
                    <a:pt x="143192" y="57365"/>
                  </a:lnTo>
                  <a:lnTo>
                    <a:pt x="144729" y="56070"/>
                  </a:lnTo>
                  <a:lnTo>
                    <a:pt x="146126" y="54597"/>
                  </a:lnTo>
                  <a:lnTo>
                    <a:pt x="144551" y="44538"/>
                  </a:lnTo>
                  <a:lnTo>
                    <a:pt x="144106" y="34480"/>
                  </a:lnTo>
                  <a:lnTo>
                    <a:pt x="144792" y="24434"/>
                  </a:lnTo>
                  <a:lnTo>
                    <a:pt x="146608" y="14414"/>
                  </a:lnTo>
                  <a:close/>
                </a:path>
                <a:path w="2085975" h="933450">
                  <a:moveTo>
                    <a:pt x="152158" y="0"/>
                  </a:moveTo>
                  <a:lnTo>
                    <a:pt x="147535" y="3454"/>
                  </a:lnTo>
                  <a:lnTo>
                    <a:pt x="145503" y="7696"/>
                  </a:lnTo>
                  <a:lnTo>
                    <a:pt x="142392" y="17094"/>
                  </a:lnTo>
                  <a:lnTo>
                    <a:pt x="147002" y="13195"/>
                  </a:lnTo>
                  <a:lnTo>
                    <a:pt x="150279" y="3886"/>
                  </a:lnTo>
                  <a:lnTo>
                    <a:pt x="152158" y="0"/>
                  </a:lnTo>
                  <a:close/>
                </a:path>
                <a:path w="2085975" h="933450">
                  <a:moveTo>
                    <a:pt x="165747" y="102260"/>
                  </a:moveTo>
                  <a:lnTo>
                    <a:pt x="159550" y="91313"/>
                  </a:lnTo>
                  <a:lnTo>
                    <a:pt x="154292" y="79971"/>
                  </a:lnTo>
                  <a:lnTo>
                    <a:pt x="149999" y="68237"/>
                  </a:lnTo>
                  <a:lnTo>
                    <a:pt x="146646" y="56108"/>
                  </a:lnTo>
                  <a:lnTo>
                    <a:pt x="144970" y="57238"/>
                  </a:lnTo>
                  <a:lnTo>
                    <a:pt x="143433" y="58547"/>
                  </a:lnTo>
                  <a:lnTo>
                    <a:pt x="142036" y="60007"/>
                  </a:lnTo>
                  <a:lnTo>
                    <a:pt x="145453" y="72237"/>
                  </a:lnTo>
                  <a:lnTo>
                    <a:pt x="149809" y="84074"/>
                  </a:lnTo>
                  <a:lnTo>
                    <a:pt x="155105" y="95516"/>
                  </a:lnTo>
                  <a:lnTo>
                    <a:pt x="161340" y="106565"/>
                  </a:lnTo>
                  <a:lnTo>
                    <a:pt x="165747" y="102260"/>
                  </a:lnTo>
                  <a:close/>
                </a:path>
                <a:path w="2085975" h="933450">
                  <a:moveTo>
                    <a:pt x="206159" y="156260"/>
                  </a:moveTo>
                  <a:lnTo>
                    <a:pt x="195326" y="144018"/>
                  </a:lnTo>
                  <a:lnTo>
                    <a:pt x="185140" y="131267"/>
                  </a:lnTo>
                  <a:lnTo>
                    <a:pt x="175628" y="118021"/>
                  </a:lnTo>
                  <a:lnTo>
                    <a:pt x="166776" y="104267"/>
                  </a:lnTo>
                  <a:lnTo>
                    <a:pt x="165061" y="105511"/>
                  </a:lnTo>
                  <a:lnTo>
                    <a:pt x="163499" y="106908"/>
                  </a:lnTo>
                  <a:lnTo>
                    <a:pt x="162077" y="108470"/>
                  </a:lnTo>
                  <a:lnTo>
                    <a:pt x="171157" y="122135"/>
                  </a:lnTo>
                  <a:lnTo>
                    <a:pt x="180809" y="135369"/>
                  </a:lnTo>
                  <a:lnTo>
                    <a:pt x="191008" y="148170"/>
                  </a:lnTo>
                  <a:lnTo>
                    <a:pt x="201764" y="160553"/>
                  </a:lnTo>
                  <a:lnTo>
                    <a:pt x="206159" y="156260"/>
                  </a:lnTo>
                  <a:close/>
                </a:path>
                <a:path w="2085975" h="933450">
                  <a:moveTo>
                    <a:pt x="221767" y="434962"/>
                  </a:moveTo>
                  <a:lnTo>
                    <a:pt x="200012" y="419582"/>
                  </a:lnTo>
                  <a:lnTo>
                    <a:pt x="179235" y="404279"/>
                  </a:lnTo>
                  <a:lnTo>
                    <a:pt x="159461" y="389001"/>
                  </a:lnTo>
                  <a:lnTo>
                    <a:pt x="140728" y="373634"/>
                  </a:lnTo>
                  <a:lnTo>
                    <a:pt x="137045" y="378841"/>
                  </a:lnTo>
                  <a:lnTo>
                    <a:pt x="155689" y="394030"/>
                  </a:lnTo>
                  <a:lnTo>
                    <a:pt x="175488" y="409295"/>
                  </a:lnTo>
                  <a:lnTo>
                    <a:pt x="196342" y="424599"/>
                  </a:lnTo>
                  <a:lnTo>
                    <a:pt x="218186" y="439864"/>
                  </a:lnTo>
                  <a:lnTo>
                    <a:pt x="221767" y="434962"/>
                  </a:lnTo>
                  <a:close/>
                </a:path>
                <a:path w="2085975" h="933450">
                  <a:moveTo>
                    <a:pt x="267042" y="213461"/>
                  </a:moveTo>
                  <a:lnTo>
                    <a:pt x="251663" y="200367"/>
                  </a:lnTo>
                  <a:lnTo>
                    <a:pt x="236740" y="186804"/>
                  </a:lnTo>
                  <a:lnTo>
                    <a:pt x="222250" y="172770"/>
                  </a:lnTo>
                  <a:lnTo>
                    <a:pt x="208203" y="158254"/>
                  </a:lnTo>
                  <a:lnTo>
                    <a:pt x="206832" y="159791"/>
                  </a:lnTo>
                  <a:lnTo>
                    <a:pt x="205371" y="161226"/>
                  </a:lnTo>
                  <a:lnTo>
                    <a:pt x="203796" y="162560"/>
                  </a:lnTo>
                  <a:lnTo>
                    <a:pt x="217881" y="177088"/>
                  </a:lnTo>
                  <a:lnTo>
                    <a:pt x="232359" y="191173"/>
                  </a:lnTo>
                  <a:lnTo>
                    <a:pt x="247243" y="204838"/>
                  </a:lnTo>
                  <a:lnTo>
                    <a:pt x="262534" y="218071"/>
                  </a:lnTo>
                  <a:lnTo>
                    <a:pt x="267042" y="213461"/>
                  </a:lnTo>
                  <a:close/>
                </a:path>
                <a:path w="2085975" h="933450">
                  <a:moveTo>
                    <a:pt x="320941" y="498411"/>
                  </a:moveTo>
                  <a:lnTo>
                    <a:pt x="295541" y="483196"/>
                  </a:lnTo>
                  <a:lnTo>
                    <a:pt x="271043" y="467931"/>
                  </a:lnTo>
                  <a:lnTo>
                    <a:pt x="247434" y="452615"/>
                  </a:lnTo>
                  <a:lnTo>
                    <a:pt x="224726" y="437261"/>
                  </a:lnTo>
                  <a:lnTo>
                    <a:pt x="221043" y="442468"/>
                  </a:lnTo>
                  <a:lnTo>
                    <a:pt x="244195" y="457644"/>
                  </a:lnTo>
                  <a:lnTo>
                    <a:pt x="268020" y="472884"/>
                  </a:lnTo>
                  <a:lnTo>
                    <a:pt x="292582" y="488175"/>
                  </a:lnTo>
                  <a:lnTo>
                    <a:pt x="317957" y="503504"/>
                  </a:lnTo>
                  <a:lnTo>
                    <a:pt x="318846" y="501777"/>
                  </a:lnTo>
                  <a:lnTo>
                    <a:pt x="320040" y="500138"/>
                  </a:lnTo>
                  <a:lnTo>
                    <a:pt x="320941" y="498411"/>
                  </a:lnTo>
                  <a:close/>
                </a:path>
                <a:path w="2085975" h="933450">
                  <a:moveTo>
                    <a:pt x="343395" y="271602"/>
                  </a:moveTo>
                  <a:lnTo>
                    <a:pt x="323570" y="257695"/>
                  </a:lnTo>
                  <a:lnTo>
                    <a:pt x="304558" y="243662"/>
                  </a:lnTo>
                  <a:lnTo>
                    <a:pt x="286372" y="229654"/>
                  </a:lnTo>
                  <a:lnTo>
                    <a:pt x="268986" y="215773"/>
                  </a:lnTo>
                  <a:lnTo>
                    <a:pt x="264579" y="220065"/>
                  </a:lnTo>
                  <a:lnTo>
                    <a:pt x="282143" y="234162"/>
                  </a:lnTo>
                  <a:lnTo>
                    <a:pt x="300532" y="248259"/>
                  </a:lnTo>
                  <a:lnTo>
                    <a:pt x="319659" y="262343"/>
                  </a:lnTo>
                  <a:lnTo>
                    <a:pt x="339509" y="276402"/>
                  </a:lnTo>
                  <a:lnTo>
                    <a:pt x="343395" y="271602"/>
                  </a:lnTo>
                  <a:close/>
                </a:path>
                <a:path w="2085975" h="933450">
                  <a:moveTo>
                    <a:pt x="434644" y="560476"/>
                  </a:moveTo>
                  <a:lnTo>
                    <a:pt x="406247" y="545630"/>
                  </a:lnTo>
                  <a:lnTo>
                    <a:pt x="378536" y="530656"/>
                  </a:lnTo>
                  <a:lnTo>
                    <a:pt x="351548" y="515594"/>
                  </a:lnTo>
                  <a:lnTo>
                    <a:pt x="325310" y="500494"/>
                  </a:lnTo>
                  <a:lnTo>
                    <a:pt x="324142" y="502208"/>
                  </a:lnTo>
                  <a:lnTo>
                    <a:pt x="323126" y="504012"/>
                  </a:lnTo>
                  <a:lnTo>
                    <a:pt x="322224" y="505891"/>
                  </a:lnTo>
                  <a:lnTo>
                    <a:pt x="348437" y="520979"/>
                  </a:lnTo>
                  <a:lnTo>
                    <a:pt x="375348" y="536016"/>
                  </a:lnTo>
                  <a:lnTo>
                    <a:pt x="403034" y="550989"/>
                  </a:lnTo>
                  <a:lnTo>
                    <a:pt x="431571" y="565886"/>
                  </a:lnTo>
                  <a:lnTo>
                    <a:pt x="434644" y="560476"/>
                  </a:lnTo>
                  <a:close/>
                </a:path>
                <a:path w="2085975" h="933450">
                  <a:moveTo>
                    <a:pt x="435127" y="329971"/>
                  </a:moveTo>
                  <a:lnTo>
                    <a:pt x="411784" y="316039"/>
                  </a:lnTo>
                  <a:lnTo>
                    <a:pt x="389229" y="302082"/>
                  </a:lnTo>
                  <a:lnTo>
                    <a:pt x="367512" y="288074"/>
                  </a:lnTo>
                  <a:lnTo>
                    <a:pt x="346659" y="274002"/>
                  </a:lnTo>
                  <a:lnTo>
                    <a:pt x="342760" y="278803"/>
                  </a:lnTo>
                  <a:lnTo>
                    <a:pt x="363842" y="292760"/>
                  </a:lnTo>
                  <a:lnTo>
                    <a:pt x="385635" y="306730"/>
                  </a:lnTo>
                  <a:lnTo>
                    <a:pt x="408114" y="320725"/>
                  </a:lnTo>
                  <a:lnTo>
                    <a:pt x="431241" y="334784"/>
                  </a:lnTo>
                  <a:lnTo>
                    <a:pt x="435127" y="329971"/>
                  </a:lnTo>
                  <a:close/>
                </a:path>
                <a:path w="2085975" h="933450">
                  <a:moveTo>
                    <a:pt x="538975" y="387197"/>
                  </a:moveTo>
                  <a:lnTo>
                    <a:pt x="512978" y="373468"/>
                  </a:lnTo>
                  <a:lnTo>
                    <a:pt x="487616" y="359727"/>
                  </a:lnTo>
                  <a:lnTo>
                    <a:pt x="462902" y="345884"/>
                  </a:lnTo>
                  <a:lnTo>
                    <a:pt x="438886" y="331851"/>
                  </a:lnTo>
                  <a:lnTo>
                    <a:pt x="437705" y="333552"/>
                  </a:lnTo>
                  <a:lnTo>
                    <a:pt x="436410" y="335153"/>
                  </a:lnTo>
                  <a:lnTo>
                    <a:pt x="435000" y="336664"/>
                  </a:lnTo>
                  <a:lnTo>
                    <a:pt x="459257" y="350672"/>
                  </a:lnTo>
                  <a:lnTo>
                    <a:pt x="484136" y="364667"/>
                  </a:lnTo>
                  <a:lnTo>
                    <a:pt x="509612" y="378536"/>
                  </a:lnTo>
                  <a:lnTo>
                    <a:pt x="535698" y="392188"/>
                  </a:lnTo>
                  <a:lnTo>
                    <a:pt x="536892" y="390563"/>
                  </a:lnTo>
                  <a:lnTo>
                    <a:pt x="537781" y="388835"/>
                  </a:lnTo>
                  <a:lnTo>
                    <a:pt x="538975" y="387197"/>
                  </a:lnTo>
                  <a:close/>
                </a:path>
                <a:path w="2085975" h="933450">
                  <a:moveTo>
                    <a:pt x="559168" y="621309"/>
                  </a:moveTo>
                  <a:lnTo>
                    <a:pt x="528104" y="606869"/>
                  </a:lnTo>
                  <a:lnTo>
                    <a:pt x="497725" y="592289"/>
                  </a:lnTo>
                  <a:lnTo>
                    <a:pt x="467995" y="577608"/>
                  </a:lnTo>
                  <a:lnTo>
                    <a:pt x="438924" y="562864"/>
                  </a:lnTo>
                  <a:lnTo>
                    <a:pt x="435749" y="568566"/>
                  </a:lnTo>
                  <a:lnTo>
                    <a:pt x="495046" y="597865"/>
                  </a:lnTo>
                  <a:lnTo>
                    <a:pt x="525589" y="612444"/>
                  </a:lnTo>
                  <a:lnTo>
                    <a:pt x="556704" y="626910"/>
                  </a:lnTo>
                  <a:lnTo>
                    <a:pt x="557669" y="625106"/>
                  </a:lnTo>
                  <a:lnTo>
                    <a:pt x="558495" y="623239"/>
                  </a:lnTo>
                  <a:lnTo>
                    <a:pt x="559168" y="621309"/>
                  </a:lnTo>
                  <a:close/>
                </a:path>
                <a:path w="2085975" h="933450">
                  <a:moveTo>
                    <a:pt x="653440" y="442772"/>
                  </a:moveTo>
                  <a:lnTo>
                    <a:pt x="624928" y="429602"/>
                  </a:lnTo>
                  <a:lnTo>
                    <a:pt x="597027" y="416217"/>
                  </a:lnTo>
                  <a:lnTo>
                    <a:pt x="569734" y="402704"/>
                  </a:lnTo>
                  <a:lnTo>
                    <a:pt x="543052" y="389178"/>
                  </a:lnTo>
                  <a:lnTo>
                    <a:pt x="542086" y="390931"/>
                  </a:lnTo>
                  <a:lnTo>
                    <a:pt x="540981" y="392595"/>
                  </a:lnTo>
                  <a:lnTo>
                    <a:pt x="539762" y="394169"/>
                  </a:lnTo>
                  <a:lnTo>
                    <a:pt x="594017" y="421297"/>
                  </a:lnTo>
                  <a:lnTo>
                    <a:pt x="621944" y="434695"/>
                  </a:lnTo>
                  <a:lnTo>
                    <a:pt x="650455" y="447878"/>
                  </a:lnTo>
                  <a:lnTo>
                    <a:pt x="651586" y="446252"/>
                  </a:lnTo>
                  <a:lnTo>
                    <a:pt x="652576" y="444550"/>
                  </a:lnTo>
                  <a:lnTo>
                    <a:pt x="653440" y="442772"/>
                  </a:lnTo>
                  <a:close/>
                </a:path>
                <a:path w="2085975" h="933450">
                  <a:moveTo>
                    <a:pt x="693762" y="678992"/>
                  </a:moveTo>
                  <a:lnTo>
                    <a:pt x="660742" y="665416"/>
                  </a:lnTo>
                  <a:lnTo>
                    <a:pt x="628103" y="651598"/>
                  </a:lnTo>
                  <a:lnTo>
                    <a:pt x="595922" y="637540"/>
                  </a:lnTo>
                  <a:lnTo>
                    <a:pt x="564248" y="623277"/>
                  </a:lnTo>
                  <a:lnTo>
                    <a:pt x="561479" y="628777"/>
                  </a:lnTo>
                  <a:lnTo>
                    <a:pt x="593153" y="643039"/>
                  </a:lnTo>
                  <a:lnTo>
                    <a:pt x="625373" y="657110"/>
                  </a:lnTo>
                  <a:lnTo>
                    <a:pt x="658088" y="670953"/>
                  </a:lnTo>
                  <a:lnTo>
                    <a:pt x="691299" y="684580"/>
                  </a:lnTo>
                  <a:lnTo>
                    <a:pt x="693762" y="678992"/>
                  </a:lnTo>
                  <a:close/>
                </a:path>
                <a:path w="2085975" h="933450">
                  <a:moveTo>
                    <a:pt x="776452" y="495731"/>
                  </a:moveTo>
                  <a:lnTo>
                    <a:pt x="746086" y="483273"/>
                  </a:lnTo>
                  <a:lnTo>
                    <a:pt x="716153" y="470611"/>
                  </a:lnTo>
                  <a:lnTo>
                    <a:pt x="686689" y="457784"/>
                  </a:lnTo>
                  <a:lnTo>
                    <a:pt x="657809" y="444855"/>
                  </a:lnTo>
                  <a:lnTo>
                    <a:pt x="654824" y="449948"/>
                  </a:lnTo>
                  <a:lnTo>
                    <a:pt x="713701" y="475869"/>
                  </a:lnTo>
                  <a:lnTo>
                    <a:pt x="743712" y="488569"/>
                  </a:lnTo>
                  <a:lnTo>
                    <a:pt x="774077" y="501015"/>
                  </a:lnTo>
                  <a:lnTo>
                    <a:pt x="775017" y="499325"/>
                  </a:lnTo>
                  <a:lnTo>
                    <a:pt x="775804" y="497560"/>
                  </a:lnTo>
                  <a:lnTo>
                    <a:pt x="776452" y="495731"/>
                  </a:lnTo>
                  <a:close/>
                </a:path>
                <a:path w="2085975" h="933450">
                  <a:moveTo>
                    <a:pt x="835202" y="733145"/>
                  </a:moveTo>
                  <a:lnTo>
                    <a:pt x="800620" y="720445"/>
                  </a:lnTo>
                  <a:lnTo>
                    <a:pt x="732370" y="694588"/>
                  </a:lnTo>
                  <a:lnTo>
                    <a:pt x="698741" y="681266"/>
                  </a:lnTo>
                  <a:lnTo>
                    <a:pt x="696175" y="687158"/>
                  </a:lnTo>
                  <a:lnTo>
                    <a:pt x="798385" y="726224"/>
                  </a:lnTo>
                  <a:lnTo>
                    <a:pt x="833043" y="738835"/>
                  </a:lnTo>
                  <a:lnTo>
                    <a:pt x="833628" y="737006"/>
                  </a:lnTo>
                  <a:lnTo>
                    <a:pt x="834618" y="734974"/>
                  </a:lnTo>
                  <a:lnTo>
                    <a:pt x="835202" y="733145"/>
                  </a:lnTo>
                  <a:close/>
                </a:path>
                <a:path w="2085975" h="933450">
                  <a:moveTo>
                    <a:pt x="906614" y="545261"/>
                  </a:moveTo>
                  <a:lnTo>
                    <a:pt x="874852" y="533806"/>
                  </a:lnTo>
                  <a:lnTo>
                    <a:pt x="843394" y="522020"/>
                  </a:lnTo>
                  <a:lnTo>
                    <a:pt x="781532" y="497700"/>
                  </a:lnTo>
                  <a:lnTo>
                    <a:pt x="780592" y="499389"/>
                  </a:lnTo>
                  <a:lnTo>
                    <a:pt x="779805" y="501154"/>
                  </a:lnTo>
                  <a:lnTo>
                    <a:pt x="779157" y="502983"/>
                  </a:lnTo>
                  <a:lnTo>
                    <a:pt x="809866" y="515378"/>
                  </a:lnTo>
                  <a:lnTo>
                    <a:pt x="841019" y="527469"/>
                  </a:lnTo>
                  <a:lnTo>
                    <a:pt x="904455" y="550951"/>
                  </a:lnTo>
                  <a:lnTo>
                    <a:pt x="905040" y="549122"/>
                  </a:lnTo>
                  <a:lnTo>
                    <a:pt x="906030" y="547090"/>
                  </a:lnTo>
                  <a:lnTo>
                    <a:pt x="906614" y="545261"/>
                  </a:lnTo>
                  <a:close/>
                </a:path>
                <a:path w="2085975" h="933450">
                  <a:moveTo>
                    <a:pt x="981646" y="782193"/>
                  </a:moveTo>
                  <a:lnTo>
                    <a:pt x="902195" y="756678"/>
                  </a:lnTo>
                  <a:lnTo>
                    <a:pt x="839978" y="735012"/>
                  </a:lnTo>
                  <a:lnTo>
                    <a:pt x="839393" y="736841"/>
                  </a:lnTo>
                  <a:lnTo>
                    <a:pt x="838403" y="738886"/>
                  </a:lnTo>
                  <a:lnTo>
                    <a:pt x="837819" y="740714"/>
                  </a:lnTo>
                  <a:lnTo>
                    <a:pt x="900036" y="762368"/>
                  </a:lnTo>
                  <a:lnTo>
                    <a:pt x="979779" y="787984"/>
                  </a:lnTo>
                  <a:lnTo>
                    <a:pt x="981646" y="782193"/>
                  </a:lnTo>
                  <a:close/>
                </a:path>
                <a:path w="2085975" h="933450">
                  <a:moveTo>
                    <a:pt x="1040777" y="590689"/>
                  </a:moveTo>
                  <a:lnTo>
                    <a:pt x="1030719" y="587489"/>
                  </a:lnTo>
                  <a:lnTo>
                    <a:pt x="975601" y="569506"/>
                  </a:lnTo>
                  <a:lnTo>
                    <a:pt x="943241" y="558431"/>
                  </a:lnTo>
                  <a:lnTo>
                    <a:pt x="911085" y="547027"/>
                  </a:lnTo>
                  <a:lnTo>
                    <a:pt x="910475" y="548906"/>
                  </a:lnTo>
                  <a:lnTo>
                    <a:pt x="909612" y="550595"/>
                  </a:lnTo>
                  <a:lnTo>
                    <a:pt x="908926" y="552729"/>
                  </a:lnTo>
                  <a:lnTo>
                    <a:pt x="1006284" y="585546"/>
                  </a:lnTo>
                  <a:lnTo>
                    <a:pt x="1039025" y="596176"/>
                  </a:lnTo>
                  <a:lnTo>
                    <a:pt x="1040765" y="590753"/>
                  </a:lnTo>
                  <a:close/>
                </a:path>
                <a:path w="2085975" h="933450">
                  <a:moveTo>
                    <a:pt x="1131163" y="825830"/>
                  </a:moveTo>
                  <a:lnTo>
                    <a:pt x="1058849" y="805383"/>
                  </a:lnTo>
                  <a:lnTo>
                    <a:pt x="987221" y="783640"/>
                  </a:lnTo>
                  <a:lnTo>
                    <a:pt x="985266" y="789736"/>
                  </a:lnTo>
                  <a:lnTo>
                    <a:pt x="1057275" y="811606"/>
                  </a:lnTo>
                  <a:lnTo>
                    <a:pt x="1129499" y="832015"/>
                  </a:lnTo>
                  <a:lnTo>
                    <a:pt x="1130300" y="829144"/>
                  </a:lnTo>
                  <a:lnTo>
                    <a:pt x="1130414" y="828357"/>
                  </a:lnTo>
                  <a:lnTo>
                    <a:pt x="1131163" y="825830"/>
                  </a:lnTo>
                  <a:close/>
                </a:path>
                <a:path w="2085975" h="933450">
                  <a:moveTo>
                    <a:pt x="1178331" y="630821"/>
                  </a:moveTo>
                  <a:lnTo>
                    <a:pt x="1162799" y="625843"/>
                  </a:lnTo>
                  <a:lnTo>
                    <a:pt x="1129842" y="616597"/>
                  </a:lnTo>
                  <a:lnTo>
                    <a:pt x="1124661" y="614934"/>
                  </a:lnTo>
                  <a:lnTo>
                    <a:pt x="1077798" y="600900"/>
                  </a:lnTo>
                  <a:lnTo>
                    <a:pt x="1046441" y="590829"/>
                  </a:lnTo>
                  <a:lnTo>
                    <a:pt x="1045260" y="594715"/>
                  </a:lnTo>
                  <a:lnTo>
                    <a:pt x="1044892" y="596722"/>
                  </a:lnTo>
                  <a:lnTo>
                    <a:pt x="1076858" y="606983"/>
                  </a:lnTo>
                  <a:lnTo>
                    <a:pt x="1124432" y="620915"/>
                  </a:lnTo>
                  <a:lnTo>
                    <a:pt x="1129601" y="622579"/>
                  </a:lnTo>
                  <a:lnTo>
                    <a:pt x="1162862" y="631913"/>
                  </a:lnTo>
                  <a:lnTo>
                    <a:pt x="1176870" y="636409"/>
                  </a:lnTo>
                  <a:lnTo>
                    <a:pt x="1177124" y="634936"/>
                  </a:lnTo>
                  <a:lnTo>
                    <a:pt x="1178331" y="630821"/>
                  </a:lnTo>
                  <a:close/>
                </a:path>
                <a:path w="2085975" h="933450">
                  <a:moveTo>
                    <a:pt x="1281722" y="863079"/>
                  </a:moveTo>
                  <a:lnTo>
                    <a:pt x="1209548" y="846289"/>
                  </a:lnTo>
                  <a:lnTo>
                    <a:pt x="1160462" y="833894"/>
                  </a:lnTo>
                  <a:lnTo>
                    <a:pt x="1154988" y="832129"/>
                  </a:lnTo>
                  <a:lnTo>
                    <a:pt x="1142009" y="828636"/>
                  </a:lnTo>
                  <a:lnTo>
                    <a:pt x="1136535" y="826884"/>
                  </a:lnTo>
                  <a:lnTo>
                    <a:pt x="1136167" y="828878"/>
                  </a:lnTo>
                  <a:lnTo>
                    <a:pt x="1134973" y="832764"/>
                  </a:lnTo>
                  <a:lnTo>
                    <a:pt x="1143495" y="835507"/>
                  </a:lnTo>
                  <a:lnTo>
                    <a:pt x="1152525" y="837730"/>
                  </a:lnTo>
                  <a:lnTo>
                    <a:pt x="1157998" y="839482"/>
                  </a:lnTo>
                  <a:lnTo>
                    <a:pt x="1185684" y="846353"/>
                  </a:lnTo>
                  <a:lnTo>
                    <a:pt x="1191463" y="848220"/>
                  </a:lnTo>
                  <a:lnTo>
                    <a:pt x="1202918" y="851217"/>
                  </a:lnTo>
                  <a:lnTo>
                    <a:pt x="1209929" y="853465"/>
                  </a:lnTo>
                  <a:lnTo>
                    <a:pt x="1280274" y="869670"/>
                  </a:lnTo>
                  <a:lnTo>
                    <a:pt x="1280579" y="868426"/>
                  </a:lnTo>
                  <a:lnTo>
                    <a:pt x="1281722" y="863079"/>
                  </a:lnTo>
                  <a:close/>
                </a:path>
                <a:path w="2085975" h="933450">
                  <a:moveTo>
                    <a:pt x="1316215" y="664679"/>
                  </a:moveTo>
                  <a:lnTo>
                    <a:pt x="1283068" y="657110"/>
                  </a:lnTo>
                  <a:lnTo>
                    <a:pt x="1249883" y="649135"/>
                  </a:lnTo>
                  <a:lnTo>
                    <a:pt x="1216672" y="640702"/>
                  </a:lnTo>
                  <a:lnTo>
                    <a:pt x="1183398" y="631774"/>
                  </a:lnTo>
                  <a:lnTo>
                    <a:pt x="1183030" y="633780"/>
                  </a:lnTo>
                  <a:lnTo>
                    <a:pt x="1181836" y="637667"/>
                  </a:lnTo>
                  <a:lnTo>
                    <a:pt x="1248600" y="654862"/>
                  </a:lnTo>
                  <a:lnTo>
                    <a:pt x="1315262" y="670763"/>
                  </a:lnTo>
                  <a:lnTo>
                    <a:pt x="1316215" y="664679"/>
                  </a:lnTo>
                  <a:close/>
                </a:path>
                <a:path w="2085975" h="933450">
                  <a:moveTo>
                    <a:pt x="1430388" y="893660"/>
                  </a:moveTo>
                  <a:lnTo>
                    <a:pt x="1418945" y="891667"/>
                  </a:lnTo>
                  <a:lnTo>
                    <a:pt x="1353299" y="879119"/>
                  </a:lnTo>
                  <a:lnTo>
                    <a:pt x="1320228" y="872312"/>
                  </a:lnTo>
                  <a:lnTo>
                    <a:pt x="1287106" y="865136"/>
                  </a:lnTo>
                  <a:lnTo>
                    <a:pt x="1285849" y="871131"/>
                  </a:lnTo>
                  <a:lnTo>
                    <a:pt x="1352308" y="885317"/>
                  </a:lnTo>
                  <a:lnTo>
                    <a:pt x="1385354" y="891819"/>
                  </a:lnTo>
                  <a:lnTo>
                    <a:pt x="1418297" y="897851"/>
                  </a:lnTo>
                  <a:lnTo>
                    <a:pt x="1429435" y="899756"/>
                  </a:lnTo>
                  <a:lnTo>
                    <a:pt x="1430388" y="893660"/>
                  </a:lnTo>
                  <a:close/>
                </a:path>
                <a:path w="2085975" h="933450">
                  <a:moveTo>
                    <a:pt x="1452816" y="692061"/>
                  </a:moveTo>
                  <a:lnTo>
                    <a:pt x="1382064" y="678675"/>
                  </a:lnTo>
                  <a:lnTo>
                    <a:pt x="1351724" y="672388"/>
                  </a:lnTo>
                  <a:lnTo>
                    <a:pt x="1321282" y="665632"/>
                  </a:lnTo>
                  <a:lnTo>
                    <a:pt x="1320431" y="671410"/>
                  </a:lnTo>
                  <a:lnTo>
                    <a:pt x="1381404" y="684390"/>
                  </a:lnTo>
                  <a:lnTo>
                    <a:pt x="1411706" y="690372"/>
                  </a:lnTo>
                  <a:lnTo>
                    <a:pt x="1452270" y="697941"/>
                  </a:lnTo>
                  <a:lnTo>
                    <a:pt x="1452295" y="695972"/>
                  </a:lnTo>
                  <a:lnTo>
                    <a:pt x="1452473" y="694004"/>
                  </a:lnTo>
                  <a:lnTo>
                    <a:pt x="1452816" y="692061"/>
                  </a:lnTo>
                  <a:close/>
                </a:path>
                <a:path w="2085975" h="933450">
                  <a:moveTo>
                    <a:pt x="1570253" y="914031"/>
                  </a:moveTo>
                  <a:lnTo>
                    <a:pt x="1537804" y="909993"/>
                  </a:lnTo>
                  <a:lnTo>
                    <a:pt x="1504581" y="905344"/>
                  </a:lnTo>
                  <a:lnTo>
                    <a:pt x="1470596" y="900137"/>
                  </a:lnTo>
                  <a:lnTo>
                    <a:pt x="1435862" y="894410"/>
                  </a:lnTo>
                  <a:lnTo>
                    <a:pt x="1434909" y="900493"/>
                  </a:lnTo>
                  <a:lnTo>
                    <a:pt x="1469821" y="906284"/>
                  </a:lnTo>
                  <a:lnTo>
                    <a:pt x="1503908" y="911517"/>
                  </a:lnTo>
                  <a:lnTo>
                    <a:pt x="1537157" y="916165"/>
                  </a:lnTo>
                  <a:lnTo>
                    <a:pt x="1569605" y="920216"/>
                  </a:lnTo>
                  <a:lnTo>
                    <a:pt x="1570253" y="914031"/>
                  </a:lnTo>
                  <a:close/>
                </a:path>
                <a:path w="2085975" h="933450">
                  <a:moveTo>
                    <a:pt x="1581099" y="717118"/>
                  </a:moveTo>
                  <a:lnTo>
                    <a:pt x="1581035" y="711047"/>
                  </a:lnTo>
                  <a:lnTo>
                    <a:pt x="1551343" y="707237"/>
                  </a:lnTo>
                  <a:lnTo>
                    <a:pt x="1520875" y="702995"/>
                  </a:lnTo>
                  <a:lnTo>
                    <a:pt x="1489621" y="698246"/>
                  </a:lnTo>
                  <a:lnTo>
                    <a:pt x="1457579" y="692924"/>
                  </a:lnTo>
                  <a:lnTo>
                    <a:pt x="1457591" y="694944"/>
                  </a:lnTo>
                  <a:lnTo>
                    <a:pt x="1457312" y="696874"/>
                  </a:lnTo>
                  <a:lnTo>
                    <a:pt x="1457337" y="698893"/>
                  </a:lnTo>
                  <a:lnTo>
                    <a:pt x="1489379" y="704215"/>
                  </a:lnTo>
                  <a:lnTo>
                    <a:pt x="1520672" y="708977"/>
                  </a:lnTo>
                  <a:lnTo>
                    <a:pt x="1551228" y="713257"/>
                  </a:lnTo>
                  <a:lnTo>
                    <a:pt x="1581099" y="717118"/>
                  </a:lnTo>
                  <a:close/>
                </a:path>
                <a:path w="2085975" h="933450">
                  <a:moveTo>
                    <a:pt x="1695259" y="925258"/>
                  </a:moveTo>
                  <a:lnTo>
                    <a:pt x="1666430" y="923442"/>
                  </a:lnTo>
                  <a:lnTo>
                    <a:pt x="1636814" y="921118"/>
                  </a:lnTo>
                  <a:lnTo>
                    <a:pt x="1606359" y="918273"/>
                  </a:lnTo>
                  <a:lnTo>
                    <a:pt x="1575015" y="914882"/>
                  </a:lnTo>
                  <a:lnTo>
                    <a:pt x="1574368" y="921067"/>
                  </a:lnTo>
                  <a:lnTo>
                    <a:pt x="1605991" y="924344"/>
                  </a:lnTo>
                  <a:lnTo>
                    <a:pt x="1636636" y="927150"/>
                  </a:lnTo>
                  <a:lnTo>
                    <a:pt x="1666303" y="929462"/>
                  </a:lnTo>
                  <a:lnTo>
                    <a:pt x="1695018" y="931227"/>
                  </a:lnTo>
                  <a:lnTo>
                    <a:pt x="1694942" y="929233"/>
                  </a:lnTo>
                  <a:lnTo>
                    <a:pt x="1695018" y="927239"/>
                  </a:lnTo>
                  <a:lnTo>
                    <a:pt x="1695259" y="925258"/>
                  </a:lnTo>
                  <a:close/>
                </a:path>
                <a:path w="2085975" h="933450">
                  <a:moveTo>
                    <a:pt x="1696072" y="727138"/>
                  </a:moveTo>
                  <a:lnTo>
                    <a:pt x="1695805" y="725093"/>
                  </a:lnTo>
                  <a:lnTo>
                    <a:pt x="1695678" y="723036"/>
                  </a:lnTo>
                  <a:lnTo>
                    <a:pt x="1695704" y="720966"/>
                  </a:lnTo>
                  <a:lnTo>
                    <a:pt x="1669262" y="719404"/>
                  </a:lnTo>
                  <a:lnTo>
                    <a:pt x="1642021" y="717308"/>
                  </a:lnTo>
                  <a:lnTo>
                    <a:pt x="1614017" y="714641"/>
                  </a:lnTo>
                  <a:lnTo>
                    <a:pt x="1585290" y="711403"/>
                  </a:lnTo>
                  <a:lnTo>
                    <a:pt x="1585353" y="717473"/>
                  </a:lnTo>
                  <a:lnTo>
                    <a:pt x="1614258" y="720775"/>
                  </a:lnTo>
                  <a:lnTo>
                    <a:pt x="1642351" y="723468"/>
                  </a:lnTo>
                  <a:lnTo>
                    <a:pt x="1669630" y="725576"/>
                  </a:lnTo>
                  <a:lnTo>
                    <a:pt x="1696072" y="727138"/>
                  </a:lnTo>
                  <a:close/>
                </a:path>
                <a:path w="2085975" h="933450">
                  <a:moveTo>
                    <a:pt x="1797011" y="728611"/>
                  </a:moveTo>
                  <a:lnTo>
                    <a:pt x="1796643" y="722452"/>
                  </a:lnTo>
                  <a:lnTo>
                    <a:pt x="1773669" y="722820"/>
                  </a:lnTo>
                  <a:lnTo>
                    <a:pt x="1749907" y="722782"/>
                  </a:lnTo>
                  <a:lnTo>
                    <a:pt x="1725345" y="722299"/>
                  </a:lnTo>
                  <a:lnTo>
                    <a:pt x="1699958" y="721321"/>
                  </a:lnTo>
                  <a:lnTo>
                    <a:pt x="1700326" y="727494"/>
                  </a:lnTo>
                  <a:lnTo>
                    <a:pt x="1725752" y="728484"/>
                  </a:lnTo>
                  <a:lnTo>
                    <a:pt x="1750390" y="728980"/>
                  </a:lnTo>
                  <a:lnTo>
                    <a:pt x="1774164" y="729030"/>
                  </a:lnTo>
                  <a:lnTo>
                    <a:pt x="1797011" y="728611"/>
                  </a:lnTo>
                  <a:close/>
                </a:path>
                <a:path w="2085975" h="933450">
                  <a:moveTo>
                    <a:pt x="1804987" y="926528"/>
                  </a:moveTo>
                  <a:lnTo>
                    <a:pt x="1780095" y="926985"/>
                  </a:lnTo>
                  <a:lnTo>
                    <a:pt x="1754238" y="926922"/>
                  </a:lnTo>
                  <a:lnTo>
                    <a:pt x="1727415" y="926350"/>
                  </a:lnTo>
                  <a:lnTo>
                    <a:pt x="1699602" y="925309"/>
                  </a:lnTo>
                  <a:lnTo>
                    <a:pt x="1699628" y="927328"/>
                  </a:lnTo>
                  <a:lnTo>
                    <a:pt x="1699336" y="929259"/>
                  </a:lnTo>
                  <a:lnTo>
                    <a:pt x="1699260" y="931583"/>
                  </a:lnTo>
                  <a:lnTo>
                    <a:pt x="1727073" y="932637"/>
                  </a:lnTo>
                  <a:lnTo>
                    <a:pt x="1753933" y="933208"/>
                  </a:lnTo>
                  <a:lnTo>
                    <a:pt x="1779879" y="933310"/>
                  </a:lnTo>
                  <a:lnTo>
                    <a:pt x="1804949" y="932903"/>
                  </a:lnTo>
                  <a:lnTo>
                    <a:pt x="1804987" y="926528"/>
                  </a:lnTo>
                  <a:close/>
                </a:path>
                <a:path w="2085975" h="933450">
                  <a:moveTo>
                    <a:pt x="1882889" y="721563"/>
                  </a:moveTo>
                  <a:lnTo>
                    <a:pt x="1881809" y="715492"/>
                  </a:lnTo>
                  <a:lnTo>
                    <a:pt x="1861375" y="718032"/>
                  </a:lnTo>
                  <a:lnTo>
                    <a:pt x="1840890" y="719975"/>
                  </a:lnTo>
                  <a:lnTo>
                    <a:pt x="1820354" y="721334"/>
                  </a:lnTo>
                  <a:lnTo>
                    <a:pt x="1799767" y="722109"/>
                  </a:lnTo>
                  <a:lnTo>
                    <a:pt x="1800148" y="724179"/>
                  </a:lnTo>
                  <a:lnTo>
                    <a:pt x="1800364" y="726274"/>
                  </a:lnTo>
                  <a:lnTo>
                    <a:pt x="1800440" y="728370"/>
                  </a:lnTo>
                  <a:lnTo>
                    <a:pt x="1821129" y="727468"/>
                  </a:lnTo>
                  <a:lnTo>
                    <a:pt x="1841754" y="726033"/>
                  </a:lnTo>
                  <a:lnTo>
                    <a:pt x="1862340" y="724065"/>
                  </a:lnTo>
                  <a:lnTo>
                    <a:pt x="1882889" y="721563"/>
                  </a:lnTo>
                  <a:close/>
                </a:path>
                <a:path w="2085975" h="933450">
                  <a:moveTo>
                    <a:pt x="1898307" y="925271"/>
                  </a:moveTo>
                  <a:lnTo>
                    <a:pt x="1898243" y="919492"/>
                  </a:lnTo>
                  <a:lnTo>
                    <a:pt x="1876005" y="922121"/>
                  </a:lnTo>
                  <a:lnTo>
                    <a:pt x="1853730" y="924166"/>
                  </a:lnTo>
                  <a:lnTo>
                    <a:pt x="1831403" y="925614"/>
                  </a:lnTo>
                  <a:lnTo>
                    <a:pt x="1809026" y="926477"/>
                  </a:lnTo>
                  <a:lnTo>
                    <a:pt x="1809089" y="932561"/>
                  </a:lnTo>
                  <a:lnTo>
                    <a:pt x="1831352" y="931430"/>
                  </a:lnTo>
                  <a:lnTo>
                    <a:pt x="1853679" y="929894"/>
                  </a:lnTo>
                  <a:lnTo>
                    <a:pt x="1876044" y="927862"/>
                  </a:lnTo>
                  <a:lnTo>
                    <a:pt x="1898307" y="925271"/>
                  </a:lnTo>
                  <a:close/>
                </a:path>
                <a:path w="2085975" h="933450">
                  <a:moveTo>
                    <a:pt x="1952409" y="706894"/>
                  </a:moveTo>
                  <a:lnTo>
                    <a:pt x="1951329" y="700836"/>
                  </a:lnTo>
                  <a:lnTo>
                    <a:pt x="1934845" y="705294"/>
                  </a:lnTo>
                  <a:lnTo>
                    <a:pt x="1918246" y="709155"/>
                  </a:lnTo>
                  <a:lnTo>
                    <a:pt x="1901507" y="712406"/>
                  </a:lnTo>
                  <a:lnTo>
                    <a:pt x="1884641" y="715060"/>
                  </a:lnTo>
                  <a:lnTo>
                    <a:pt x="1885721" y="721118"/>
                  </a:lnTo>
                  <a:lnTo>
                    <a:pt x="1902561" y="718400"/>
                  </a:lnTo>
                  <a:lnTo>
                    <a:pt x="1919300" y="715111"/>
                  </a:lnTo>
                  <a:lnTo>
                    <a:pt x="1935911" y="711288"/>
                  </a:lnTo>
                  <a:lnTo>
                    <a:pt x="1952409" y="706894"/>
                  </a:lnTo>
                  <a:close/>
                </a:path>
                <a:path w="2085975" h="933450">
                  <a:moveTo>
                    <a:pt x="1974176" y="908900"/>
                  </a:moveTo>
                  <a:lnTo>
                    <a:pt x="1974113" y="902830"/>
                  </a:lnTo>
                  <a:lnTo>
                    <a:pt x="1956181" y="907707"/>
                  </a:lnTo>
                  <a:lnTo>
                    <a:pt x="1938108" y="911948"/>
                  </a:lnTo>
                  <a:lnTo>
                    <a:pt x="1919909" y="915568"/>
                  </a:lnTo>
                  <a:lnTo>
                    <a:pt x="1901571" y="918540"/>
                  </a:lnTo>
                  <a:lnTo>
                    <a:pt x="1901634" y="924610"/>
                  </a:lnTo>
                  <a:lnTo>
                    <a:pt x="1919998" y="921740"/>
                  </a:lnTo>
                  <a:lnTo>
                    <a:pt x="1938210" y="918171"/>
                  </a:lnTo>
                  <a:lnTo>
                    <a:pt x="1956269" y="913892"/>
                  </a:lnTo>
                  <a:lnTo>
                    <a:pt x="1974176" y="908900"/>
                  </a:lnTo>
                  <a:close/>
                </a:path>
                <a:path w="2085975" h="933450">
                  <a:moveTo>
                    <a:pt x="2004949" y="684428"/>
                  </a:moveTo>
                  <a:lnTo>
                    <a:pt x="2003564" y="678268"/>
                  </a:lnTo>
                  <a:lnTo>
                    <a:pt x="1991575" y="684796"/>
                  </a:lnTo>
                  <a:lnTo>
                    <a:pt x="1979244" y="690575"/>
                  </a:lnTo>
                  <a:lnTo>
                    <a:pt x="1966607" y="695604"/>
                  </a:lnTo>
                  <a:lnTo>
                    <a:pt x="1953641" y="699897"/>
                  </a:lnTo>
                  <a:lnTo>
                    <a:pt x="1954720" y="705954"/>
                  </a:lnTo>
                  <a:lnTo>
                    <a:pt x="1967750" y="701687"/>
                  </a:lnTo>
                  <a:lnTo>
                    <a:pt x="1980476" y="696683"/>
                  </a:lnTo>
                  <a:lnTo>
                    <a:pt x="1992871" y="690930"/>
                  </a:lnTo>
                  <a:lnTo>
                    <a:pt x="2004949" y="684428"/>
                  </a:lnTo>
                  <a:close/>
                </a:path>
                <a:path w="2085975" h="933450">
                  <a:moveTo>
                    <a:pt x="2031276" y="882853"/>
                  </a:moveTo>
                  <a:lnTo>
                    <a:pt x="2031149" y="880745"/>
                  </a:lnTo>
                  <a:lnTo>
                    <a:pt x="2030882" y="878700"/>
                  </a:lnTo>
                  <a:lnTo>
                    <a:pt x="2017750" y="885748"/>
                  </a:lnTo>
                  <a:lnTo>
                    <a:pt x="2004275" y="892022"/>
                  </a:lnTo>
                  <a:lnTo>
                    <a:pt x="1990471" y="897496"/>
                  </a:lnTo>
                  <a:lnTo>
                    <a:pt x="1976323" y="902195"/>
                  </a:lnTo>
                  <a:lnTo>
                    <a:pt x="1976386" y="908265"/>
                  </a:lnTo>
                  <a:lnTo>
                    <a:pt x="1990636" y="903655"/>
                  </a:lnTo>
                  <a:lnTo>
                    <a:pt x="2004517" y="898207"/>
                  </a:lnTo>
                  <a:lnTo>
                    <a:pt x="2018055" y="891946"/>
                  </a:lnTo>
                  <a:lnTo>
                    <a:pt x="2031250" y="884859"/>
                  </a:lnTo>
                  <a:lnTo>
                    <a:pt x="2031276" y="882853"/>
                  </a:lnTo>
                  <a:close/>
                </a:path>
                <a:path w="2085975" h="933450">
                  <a:moveTo>
                    <a:pt x="2039924" y="654977"/>
                  </a:moveTo>
                  <a:lnTo>
                    <a:pt x="2038451" y="649122"/>
                  </a:lnTo>
                  <a:lnTo>
                    <a:pt x="2031238" y="657428"/>
                  </a:lnTo>
                  <a:lnTo>
                    <a:pt x="2023351" y="664933"/>
                  </a:lnTo>
                  <a:lnTo>
                    <a:pt x="2014753" y="671639"/>
                  </a:lnTo>
                  <a:lnTo>
                    <a:pt x="2005482" y="677545"/>
                  </a:lnTo>
                  <a:lnTo>
                    <a:pt x="2006561" y="683602"/>
                  </a:lnTo>
                  <a:lnTo>
                    <a:pt x="2015845" y="677557"/>
                  </a:lnTo>
                  <a:lnTo>
                    <a:pt x="2024507" y="670775"/>
                  </a:lnTo>
                  <a:lnTo>
                    <a:pt x="2032533" y="663244"/>
                  </a:lnTo>
                  <a:lnTo>
                    <a:pt x="2039924" y="654977"/>
                  </a:lnTo>
                  <a:close/>
                </a:path>
                <a:path w="2085975" h="933450">
                  <a:moveTo>
                    <a:pt x="2054987" y="621753"/>
                  </a:moveTo>
                  <a:lnTo>
                    <a:pt x="2054872" y="620712"/>
                  </a:lnTo>
                  <a:lnTo>
                    <a:pt x="2054618" y="619683"/>
                  </a:lnTo>
                  <a:lnTo>
                    <a:pt x="2054606" y="618553"/>
                  </a:lnTo>
                  <a:lnTo>
                    <a:pt x="2054250" y="617550"/>
                  </a:lnTo>
                  <a:lnTo>
                    <a:pt x="2053577" y="616661"/>
                  </a:lnTo>
                  <a:lnTo>
                    <a:pt x="2051240" y="624992"/>
                  </a:lnTo>
                  <a:lnTo>
                    <a:pt x="2048078" y="632942"/>
                  </a:lnTo>
                  <a:lnTo>
                    <a:pt x="2044077" y="640511"/>
                  </a:lnTo>
                  <a:lnTo>
                    <a:pt x="2039239" y="647700"/>
                  </a:lnTo>
                  <a:lnTo>
                    <a:pt x="2040623" y="653859"/>
                  </a:lnTo>
                  <a:lnTo>
                    <a:pt x="2045462" y="646671"/>
                  </a:lnTo>
                  <a:lnTo>
                    <a:pt x="2049449" y="639102"/>
                  </a:lnTo>
                  <a:lnTo>
                    <a:pt x="2052624" y="631151"/>
                  </a:lnTo>
                  <a:lnTo>
                    <a:pt x="2054961" y="622820"/>
                  </a:lnTo>
                  <a:lnTo>
                    <a:pt x="2054987" y="621753"/>
                  </a:lnTo>
                  <a:close/>
                </a:path>
                <a:path w="2085975" h="933450">
                  <a:moveTo>
                    <a:pt x="2069249" y="850277"/>
                  </a:moveTo>
                  <a:lnTo>
                    <a:pt x="2069134" y="848220"/>
                  </a:lnTo>
                  <a:lnTo>
                    <a:pt x="2068855" y="846175"/>
                  </a:lnTo>
                  <a:lnTo>
                    <a:pt x="2060930" y="855243"/>
                  </a:lnTo>
                  <a:lnTo>
                    <a:pt x="2052256" y="863447"/>
                  </a:lnTo>
                  <a:lnTo>
                    <a:pt x="2042845" y="870788"/>
                  </a:lnTo>
                  <a:lnTo>
                    <a:pt x="2032685" y="877252"/>
                  </a:lnTo>
                  <a:lnTo>
                    <a:pt x="2032952" y="879309"/>
                  </a:lnTo>
                  <a:lnTo>
                    <a:pt x="2033079" y="881367"/>
                  </a:lnTo>
                  <a:lnTo>
                    <a:pt x="2033054" y="883424"/>
                  </a:lnTo>
                  <a:lnTo>
                    <a:pt x="2043214" y="876960"/>
                  </a:lnTo>
                  <a:lnTo>
                    <a:pt x="2052624" y="869619"/>
                  </a:lnTo>
                  <a:lnTo>
                    <a:pt x="2061298" y="861415"/>
                  </a:lnTo>
                  <a:lnTo>
                    <a:pt x="2069223" y="852335"/>
                  </a:lnTo>
                  <a:lnTo>
                    <a:pt x="2069249" y="850277"/>
                  </a:lnTo>
                  <a:close/>
                </a:path>
                <a:path w="2085975" h="933450">
                  <a:moveTo>
                    <a:pt x="2085809" y="814285"/>
                  </a:moveTo>
                  <a:lnTo>
                    <a:pt x="2085682" y="811555"/>
                  </a:lnTo>
                  <a:lnTo>
                    <a:pt x="2083054" y="820585"/>
                  </a:lnTo>
                  <a:lnTo>
                    <a:pt x="2079536" y="829183"/>
                  </a:lnTo>
                  <a:lnTo>
                    <a:pt x="2075141" y="837374"/>
                  </a:lnTo>
                  <a:lnTo>
                    <a:pt x="2069858" y="845146"/>
                  </a:lnTo>
                  <a:lnTo>
                    <a:pt x="2070227" y="851319"/>
                  </a:lnTo>
                  <a:lnTo>
                    <a:pt x="2075522" y="843546"/>
                  </a:lnTo>
                  <a:lnTo>
                    <a:pt x="2079866" y="835342"/>
                  </a:lnTo>
                  <a:lnTo>
                    <a:pt x="2083282" y="826706"/>
                  </a:lnTo>
                  <a:lnTo>
                    <a:pt x="2085746" y="817638"/>
                  </a:lnTo>
                  <a:lnTo>
                    <a:pt x="2085809" y="814285"/>
                  </a:lnTo>
                  <a:close/>
                </a:path>
              </a:pathLst>
            </a:custGeom>
            <a:solidFill>
              <a:srgbClr val="5E1A1F">
                <a:alpha val="497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8675479"/>
              <a:ext cx="2191453" cy="1611519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8666323"/>
              <a:ext cx="2196742" cy="1620675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0" y="8666323"/>
              <a:ext cx="2197100" cy="1621155"/>
            </a:xfrm>
            <a:custGeom>
              <a:avLst/>
              <a:gdLst/>
              <a:ahLst/>
              <a:cxnLst/>
              <a:rect l="l" t="t" r="r" b="b"/>
              <a:pathLst>
                <a:path w="2197100" h="1621154">
                  <a:moveTo>
                    <a:pt x="1385840" y="55961"/>
                  </a:moveTo>
                  <a:lnTo>
                    <a:pt x="1431411" y="71621"/>
                  </a:lnTo>
                  <a:lnTo>
                    <a:pt x="1475920" y="88969"/>
                  </a:lnTo>
                  <a:lnTo>
                    <a:pt x="1519342" y="107956"/>
                  </a:lnTo>
                  <a:lnTo>
                    <a:pt x="1561653" y="128536"/>
                  </a:lnTo>
                  <a:lnTo>
                    <a:pt x="1602829" y="150661"/>
                  </a:lnTo>
                  <a:lnTo>
                    <a:pt x="1642846" y="174283"/>
                  </a:lnTo>
                  <a:lnTo>
                    <a:pt x="1681679" y="199355"/>
                  </a:lnTo>
                  <a:lnTo>
                    <a:pt x="1719303" y="225830"/>
                  </a:lnTo>
                  <a:lnTo>
                    <a:pt x="1755696" y="253661"/>
                  </a:lnTo>
                  <a:lnTo>
                    <a:pt x="1790832" y="282800"/>
                  </a:lnTo>
                  <a:lnTo>
                    <a:pt x="1824687" y="313199"/>
                  </a:lnTo>
                  <a:lnTo>
                    <a:pt x="1857237" y="344811"/>
                  </a:lnTo>
                  <a:lnTo>
                    <a:pt x="1888457" y="377590"/>
                  </a:lnTo>
                  <a:lnTo>
                    <a:pt x="1918324" y="411487"/>
                  </a:lnTo>
                  <a:lnTo>
                    <a:pt x="1946813" y="446454"/>
                  </a:lnTo>
                  <a:lnTo>
                    <a:pt x="1973899" y="482446"/>
                  </a:lnTo>
                  <a:lnTo>
                    <a:pt x="1999559" y="519414"/>
                  </a:lnTo>
                  <a:lnTo>
                    <a:pt x="2023768" y="557310"/>
                  </a:lnTo>
                  <a:lnTo>
                    <a:pt x="2046501" y="596089"/>
                  </a:lnTo>
                  <a:lnTo>
                    <a:pt x="2067735" y="635701"/>
                  </a:lnTo>
                  <a:lnTo>
                    <a:pt x="2087446" y="676100"/>
                  </a:lnTo>
                  <a:lnTo>
                    <a:pt x="2105608" y="717238"/>
                  </a:lnTo>
                  <a:lnTo>
                    <a:pt x="2122198" y="759069"/>
                  </a:lnTo>
                  <a:lnTo>
                    <a:pt x="2137191" y="801544"/>
                  </a:lnTo>
                  <a:lnTo>
                    <a:pt x="2150563" y="844616"/>
                  </a:lnTo>
                  <a:lnTo>
                    <a:pt x="2162290" y="888237"/>
                  </a:lnTo>
                  <a:lnTo>
                    <a:pt x="2172348" y="932362"/>
                  </a:lnTo>
                  <a:lnTo>
                    <a:pt x="2180711" y="976941"/>
                  </a:lnTo>
                  <a:lnTo>
                    <a:pt x="2187357" y="1021927"/>
                  </a:lnTo>
                  <a:lnTo>
                    <a:pt x="2192260" y="1067274"/>
                  </a:lnTo>
                  <a:lnTo>
                    <a:pt x="2195397" y="1112934"/>
                  </a:lnTo>
                  <a:lnTo>
                    <a:pt x="2196742" y="1158859"/>
                  </a:lnTo>
                  <a:lnTo>
                    <a:pt x="2196273" y="1205002"/>
                  </a:lnTo>
                  <a:lnTo>
                    <a:pt x="2193963" y="1251316"/>
                  </a:lnTo>
                  <a:lnTo>
                    <a:pt x="2189790" y="1297753"/>
                  </a:lnTo>
                  <a:lnTo>
                    <a:pt x="2183729" y="1344266"/>
                  </a:lnTo>
                  <a:lnTo>
                    <a:pt x="2175755" y="1390807"/>
                  </a:lnTo>
                  <a:lnTo>
                    <a:pt x="2165845" y="1437329"/>
                  </a:lnTo>
                  <a:lnTo>
                    <a:pt x="2153974" y="1483786"/>
                  </a:lnTo>
                  <a:lnTo>
                    <a:pt x="2140117" y="1530128"/>
                  </a:lnTo>
                  <a:lnTo>
                    <a:pt x="2124403" y="1575875"/>
                  </a:lnTo>
                  <a:lnTo>
                    <a:pt x="2107009" y="1620559"/>
                  </a:lnTo>
                </a:path>
                <a:path w="2197100" h="1621154">
                  <a:moveTo>
                    <a:pt x="0" y="614952"/>
                  </a:moveTo>
                  <a:lnTo>
                    <a:pt x="32751" y="557766"/>
                  </a:lnTo>
                  <a:lnTo>
                    <a:pt x="57836" y="518769"/>
                  </a:lnTo>
                  <a:lnTo>
                    <a:pt x="84317" y="480980"/>
                  </a:lnTo>
                  <a:lnTo>
                    <a:pt x="112148" y="444422"/>
                  </a:lnTo>
                  <a:lnTo>
                    <a:pt x="141282" y="409121"/>
                  </a:lnTo>
                  <a:lnTo>
                    <a:pt x="171670" y="375100"/>
                  </a:lnTo>
                  <a:lnTo>
                    <a:pt x="203266" y="342385"/>
                  </a:lnTo>
                  <a:lnTo>
                    <a:pt x="236022" y="311000"/>
                  </a:lnTo>
                  <a:lnTo>
                    <a:pt x="269891" y="280970"/>
                  </a:lnTo>
                  <a:lnTo>
                    <a:pt x="304825" y="252318"/>
                  </a:lnTo>
                  <a:lnTo>
                    <a:pt x="340778" y="225070"/>
                  </a:lnTo>
                  <a:lnTo>
                    <a:pt x="377701" y="199250"/>
                  </a:lnTo>
                  <a:lnTo>
                    <a:pt x="415547" y="174882"/>
                  </a:lnTo>
                  <a:lnTo>
                    <a:pt x="454269" y="151992"/>
                  </a:lnTo>
                  <a:lnTo>
                    <a:pt x="493820" y="130603"/>
                  </a:lnTo>
                  <a:lnTo>
                    <a:pt x="534152" y="110741"/>
                  </a:lnTo>
                  <a:lnTo>
                    <a:pt x="575217" y="92429"/>
                  </a:lnTo>
                  <a:lnTo>
                    <a:pt x="616969" y="75693"/>
                  </a:lnTo>
                  <a:lnTo>
                    <a:pt x="659360" y="60556"/>
                  </a:lnTo>
                  <a:lnTo>
                    <a:pt x="702342" y="47044"/>
                  </a:lnTo>
                  <a:lnTo>
                    <a:pt x="745868" y="35180"/>
                  </a:lnTo>
                  <a:lnTo>
                    <a:pt x="789891" y="24990"/>
                  </a:lnTo>
                  <a:lnTo>
                    <a:pt x="834364" y="16498"/>
                  </a:lnTo>
                  <a:lnTo>
                    <a:pt x="879239" y="9728"/>
                  </a:lnTo>
                  <a:lnTo>
                    <a:pt x="924468" y="4706"/>
                  </a:lnTo>
                  <a:lnTo>
                    <a:pt x="970004" y="1455"/>
                  </a:lnTo>
                  <a:lnTo>
                    <a:pt x="1015801" y="0"/>
                  </a:lnTo>
                  <a:lnTo>
                    <a:pt x="1061810" y="365"/>
                  </a:lnTo>
                  <a:lnTo>
                    <a:pt x="1107983" y="2576"/>
                  </a:lnTo>
                  <a:lnTo>
                    <a:pt x="1154275" y="6656"/>
                  </a:lnTo>
                  <a:lnTo>
                    <a:pt x="1200637" y="12630"/>
                  </a:lnTo>
                  <a:lnTo>
                    <a:pt x="1247022" y="20524"/>
                  </a:lnTo>
                  <a:lnTo>
                    <a:pt x="1293382" y="30360"/>
                  </a:lnTo>
                  <a:lnTo>
                    <a:pt x="1339671" y="42165"/>
                  </a:lnTo>
                  <a:lnTo>
                    <a:pt x="1385840" y="55961"/>
                  </a:lnTo>
                </a:path>
              </a:pathLst>
            </a:custGeom>
            <a:ln w="31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10">
            <a:extLst>
              <a:ext uri="{FF2B5EF4-FFF2-40B4-BE49-F238E27FC236}">
                <a16:creationId xmlns:a16="http://schemas.microsoft.com/office/drawing/2014/main" id="{72A018D7-2268-8019-E90A-F5B0B22B9309}"/>
              </a:ext>
            </a:extLst>
          </p:cNvPr>
          <p:cNvSpPr txBox="1"/>
          <p:nvPr/>
        </p:nvSpPr>
        <p:spPr>
          <a:xfrm>
            <a:off x="11259263" y="6742775"/>
            <a:ext cx="1604643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4400" b="1" dirty="0" err="1">
                <a:solidFill>
                  <a:srgbClr val="5E1A1F"/>
                </a:solidFill>
                <a:latin typeface="Arial"/>
                <a:cs typeface="Arial"/>
              </a:rPr>
              <a:t>Struk</a:t>
            </a:r>
            <a:endParaRPr sz="44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5E1A1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202985" y="0"/>
            <a:ext cx="4085004" cy="6232107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42" y="1446213"/>
            <a:ext cx="16556990" cy="8840470"/>
            <a:chOff x="42" y="1446213"/>
            <a:chExt cx="16556990" cy="884047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" y="6345047"/>
              <a:ext cx="5574172" cy="394148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12010" y="1446213"/>
              <a:ext cx="15144749" cy="8515349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7595296" y="417545"/>
            <a:ext cx="3088005" cy="863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14" dirty="0">
                <a:solidFill>
                  <a:srgbClr val="EFEBDF"/>
                </a:solidFill>
              </a:rPr>
              <a:t>Kasir.java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7998" cy="102869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6113" y="1443037"/>
              <a:ext cx="10820399" cy="558164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723007" y="4389659"/>
              <a:ext cx="11229974" cy="5276849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161316" y="417544"/>
            <a:ext cx="14443710" cy="3810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65" dirty="0"/>
              <a:t>Petugas.java</a:t>
            </a:r>
          </a:p>
          <a:p>
            <a:pPr>
              <a:lnSpc>
                <a:spcPct val="100000"/>
              </a:lnSpc>
            </a:pPr>
            <a:endParaRPr sz="7100"/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7050"/>
          </a:p>
          <a:p>
            <a:pPr marL="9354185">
              <a:lnSpc>
                <a:spcPct val="100000"/>
              </a:lnSpc>
            </a:pPr>
            <a:r>
              <a:rPr spc="-30" dirty="0"/>
              <a:t>DataPetugas.java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56</TotalTime>
  <Words>397</Words>
  <Application>Microsoft Office PowerPoint</Application>
  <PresentationFormat>Custom</PresentationFormat>
  <Paragraphs>67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Calibri</vt:lpstr>
      <vt:lpstr>Cambria</vt:lpstr>
      <vt:lpstr>Times New Roman</vt:lpstr>
      <vt:lpstr>Trebuchet MS</vt:lpstr>
      <vt:lpstr>Office Theme</vt:lpstr>
      <vt:lpstr>Pemrograman Berorientasi Objek</vt:lpstr>
      <vt:lpstr>Deskripsi Aplikasi</vt:lpstr>
      <vt:lpstr>Fitur-Fitur Aplikasi</vt:lpstr>
      <vt:lpstr>Alur Kerja Aplikasi</vt:lpstr>
      <vt:lpstr>Diagram Class</vt:lpstr>
      <vt:lpstr>PowerPoint Presentation</vt:lpstr>
      <vt:lpstr>Rancangan Antar Muka</vt:lpstr>
      <vt:lpstr>Kasir.java</vt:lpstr>
      <vt:lpstr>Petugas.java   DataPetugas.java</vt:lpstr>
      <vt:lpstr>Transaksi.java</vt:lpstr>
      <vt:lpstr>DataMenu.java</vt:lpstr>
      <vt:lpstr>DataMenu.java</vt:lpstr>
      <vt:lpstr>DataMenu.java</vt:lpstr>
      <vt:lpstr>DataMenu.java</vt:lpstr>
      <vt:lpstr>Tampilan Luaran Program</vt:lpstr>
      <vt:lpstr>Tampilan Luaran Program</vt:lpstr>
      <vt:lpstr>Halaman Projek Github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Simple Red and Beige Vintage Illustration History Report Presentation</dc:title>
  <dc:creator>Agistiara Putri</dc:creator>
  <cp:keywords>DAFWywZr2MI,BAEprGLcfmQ</cp:keywords>
  <cp:lastModifiedBy>agistiara putri</cp:lastModifiedBy>
  <cp:revision>7</cp:revision>
  <dcterms:created xsi:type="dcterms:W3CDTF">2023-01-05T12:46:56Z</dcterms:created>
  <dcterms:modified xsi:type="dcterms:W3CDTF">2023-01-07T14:03:23Z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2023-01-05T00:00:00Z</vt:filetime>
  </property>
  <property fmtid="{D5CDD505-2E9C-101B-9397-08002B2CF9AE}" pid="3" name="Creator">
    <vt:lpwstr>Canva</vt:lpwstr>
  </property>
  <property fmtid="{D5CDD505-2E9C-101B-9397-08002B2CF9AE}" pid="4" name="LastSaved">
    <vt:filetime>2023-01-05T00:00:00Z</vt:filetime>
  </property>
</Properties>
</file>